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</p:sldMasterIdLst>
  <p:notesMasterIdLst>
    <p:notesMasterId r:id="rId25"/>
  </p:notesMasterIdLst>
  <p:sldIdLst>
    <p:sldId id="256" r:id="rId2"/>
    <p:sldId id="259" r:id="rId3"/>
    <p:sldId id="258" r:id="rId4"/>
    <p:sldId id="260" r:id="rId5"/>
    <p:sldId id="282" r:id="rId6"/>
    <p:sldId id="311" r:id="rId7"/>
    <p:sldId id="263" r:id="rId8"/>
    <p:sldId id="267" r:id="rId9"/>
    <p:sldId id="312" r:id="rId10"/>
    <p:sldId id="313" r:id="rId11"/>
    <p:sldId id="314" r:id="rId12"/>
    <p:sldId id="315" r:id="rId13"/>
    <p:sldId id="280" r:id="rId14"/>
    <p:sldId id="316" r:id="rId15"/>
    <p:sldId id="317" r:id="rId16"/>
    <p:sldId id="326" r:id="rId17"/>
    <p:sldId id="322" r:id="rId18"/>
    <p:sldId id="327" r:id="rId19"/>
    <p:sldId id="328" r:id="rId20"/>
    <p:sldId id="324" r:id="rId21"/>
    <p:sldId id="274" r:id="rId22"/>
    <p:sldId id="325" r:id="rId23"/>
    <p:sldId id="293" r:id="rId24"/>
  </p:sldIdLst>
  <p:sldSz cx="9144000" cy="5143500" type="screen16x9"/>
  <p:notesSz cx="6858000" cy="9144000"/>
  <p:embeddedFontLst>
    <p:embeddedFont>
      <p:font typeface="Anaheim" panose="020B0604020202020204" charset="0"/>
      <p:regular r:id="rId26"/>
      <p:bold r:id="rId27"/>
    </p:embeddedFont>
    <p:embeddedFont>
      <p:font typeface="Asap" panose="020B0604020202020204" charset="0"/>
      <p:regular r:id="rId28"/>
      <p:bold r:id="rId29"/>
      <p:italic r:id="rId30"/>
      <p:boldItalic r:id="rId31"/>
    </p:embeddedFont>
    <p:embeddedFont>
      <p:font typeface="Bakbak One" panose="020B0604020202020204" charset="0"/>
      <p:regular r:id="rId32"/>
    </p:embeddedFont>
    <p:embeddedFont>
      <p:font typeface="Orelega One" panose="020B0604020202020204" charset="0"/>
      <p:regular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E0C14CD-06C9-471E-B90E-FAD5E8904504}">
  <a:tblStyle styleId="{CE0C14CD-06C9-471E-B90E-FAD5E890450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9908951-E86C-4825-AF8A-076BD7C8340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5" d="100"/>
          <a:sy n="95" d="100"/>
        </p:scale>
        <p:origin x="1008" y="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jpg>
</file>

<file path=ppt/media/image11.jpg>
</file>

<file path=ppt/media/image12.jpg>
</file>

<file path=ppt/media/image13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4" name="Google Shape;2354;g1e4e0c07326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5" name="Google Shape;2355;g1e4e0c07326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3" name="Google Shape;4943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4" name="Google Shape;4944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46110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3" name="Google Shape;4943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4" name="Google Shape;4944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63142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9" name="Google Shape;3809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0" name="Google Shape;3810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52828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6" name="Google Shape;8076;g54dda1946d_4_27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77" name="Google Shape;8077;g54dda1946d_4_27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6" name="Google Shape;8076;g54dda1946d_4_27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77" name="Google Shape;8077;g54dda1946d_4_27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38594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6" name="Google Shape;8076;g54dda1946d_4_27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77" name="Google Shape;8077;g54dda1946d_4_27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2154622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9" name="Google Shape;3809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0" name="Google Shape;3810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37056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6" name="Google Shape;8076;g54dda1946d_4_27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77" name="Google Shape;8077;g54dda1946d_4_27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719418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6" name="Google Shape;8076;g54dda1946d_4_27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77" name="Google Shape;8077;g54dda1946d_4_27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023973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6" name="Google Shape;8076;g54dda1946d_4_27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77" name="Google Shape;8077;g54dda1946d_4_27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34771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7" name="Google Shape;3037;g54dda1946d_6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8" name="Google Shape;3038;g54dda1946d_6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9" name="Google Shape;3809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0" name="Google Shape;3810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286281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6" name="Google Shape;7886;g54dda1946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7" name="Google Shape;7887;g54dda1946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6" name="Google Shape;7886;g54dda1946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7" name="Google Shape;7887;g54dda1946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435170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1" name="Google Shape;10381;g51b1a71d38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82" name="Google Shape;10382;g51b1a71d38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0" name="Google Shape;3020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1" name="Google Shape;3021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 dirty="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9" name="Google Shape;3809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0" name="Google Shape;3810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1" name="Google Shape;8091;gd5260bdd85_0_3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92" name="Google Shape;8092;gd5260bdd85_0_3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9" name="Google Shape;3809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0" name="Google Shape;3810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027211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3" name="Google Shape;4943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4" name="Google Shape;4944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4" name="Google Shape;5194;g54dda1946d_6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5" name="Google Shape;5195;g54dda1946d_6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4" name="Google Shape;5194;g54dda1946d_6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5" name="Google Shape;5195;g54dda1946d_6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49845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350925" y="391025"/>
            <a:ext cx="8461800" cy="4383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350925" y="391025"/>
            <a:ext cx="8461800" cy="4383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kbak One"/>
              <a:ea typeface="Bakbak One"/>
              <a:cs typeface="Bakbak One"/>
              <a:sym typeface="Bakbak One"/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713225" y="1612350"/>
            <a:ext cx="4548900" cy="155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akbak One"/>
              <a:buNone/>
              <a:defRPr sz="5200">
                <a:solidFill>
                  <a:srgbClr val="191919"/>
                </a:solidFill>
                <a:latin typeface="Bakbak One"/>
                <a:ea typeface="Bakbak One"/>
                <a:cs typeface="Bakbak One"/>
                <a:sym typeface="Bakbak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akbak One"/>
              <a:buNone/>
              <a:defRPr sz="5200">
                <a:solidFill>
                  <a:srgbClr val="191919"/>
                </a:solidFill>
                <a:latin typeface="Bakbak One"/>
                <a:ea typeface="Bakbak One"/>
                <a:cs typeface="Bakbak One"/>
                <a:sym typeface="Bakbak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akbak One"/>
              <a:buNone/>
              <a:defRPr sz="5200">
                <a:solidFill>
                  <a:srgbClr val="191919"/>
                </a:solidFill>
                <a:latin typeface="Bakbak One"/>
                <a:ea typeface="Bakbak One"/>
                <a:cs typeface="Bakbak One"/>
                <a:sym typeface="Bakbak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akbak One"/>
              <a:buNone/>
              <a:defRPr sz="5200">
                <a:solidFill>
                  <a:srgbClr val="191919"/>
                </a:solidFill>
                <a:latin typeface="Bakbak One"/>
                <a:ea typeface="Bakbak One"/>
                <a:cs typeface="Bakbak One"/>
                <a:sym typeface="Bakbak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akbak One"/>
              <a:buNone/>
              <a:defRPr sz="5200">
                <a:solidFill>
                  <a:srgbClr val="191919"/>
                </a:solidFill>
                <a:latin typeface="Bakbak One"/>
                <a:ea typeface="Bakbak One"/>
                <a:cs typeface="Bakbak One"/>
                <a:sym typeface="Bakbak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akbak One"/>
              <a:buNone/>
              <a:defRPr sz="5200">
                <a:solidFill>
                  <a:srgbClr val="191919"/>
                </a:solidFill>
                <a:latin typeface="Bakbak One"/>
                <a:ea typeface="Bakbak One"/>
                <a:cs typeface="Bakbak One"/>
                <a:sym typeface="Bakbak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akbak One"/>
              <a:buNone/>
              <a:defRPr sz="5200">
                <a:solidFill>
                  <a:srgbClr val="191919"/>
                </a:solidFill>
                <a:latin typeface="Bakbak One"/>
                <a:ea typeface="Bakbak One"/>
                <a:cs typeface="Bakbak One"/>
                <a:sym typeface="Bakbak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akbak One"/>
              <a:buNone/>
              <a:defRPr sz="5200">
                <a:solidFill>
                  <a:srgbClr val="191919"/>
                </a:solidFill>
                <a:latin typeface="Bakbak One"/>
                <a:ea typeface="Bakbak One"/>
                <a:cs typeface="Bakbak One"/>
                <a:sym typeface="Bakbak One"/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713225" y="3165450"/>
            <a:ext cx="45489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kbak One"/>
              <a:buNone/>
              <a:defRPr sz="1800">
                <a:latin typeface="Bakbak One"/>
                <a:ea typeface="Bakbak One"/>
                <a:cs typeface="Bakbak One"/>
                <a:sym typeface="Bakbak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kbak One"/>
              <a:buNone/>
              <a:defRPr sz="1800">
                <a:latin typeface="Bakbak One"/>
                <a:ea typeface="Bakbak One"/>
                <a:cs typeface="Bakbak One"/>
                <a:sym typeface="Bakbak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kbak One"/>
              <a:buNone/>
              <a:defRPr sz="1800">
                <a:latin typeface="Bakbak One"/>
                <a:ea typeface="Bakbak One"/>
                <a:cs typeface="Bakbak One"/>
                <a:sym typeface="Bakbak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kbak One"/>
              <a:buNone/>
              <a:defRPr sz="1800">
                <a:latin typeface="Bakbak One"/>
                <a:ea typeface="Bakbak One"/>
                <a:cs typeface="Bakbak One"/>
                <a:sym typeface="Bakbak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kbak One"/>
              <a:buNone/>
              <a:defRPr sz="1800">
                <a:latin typeface="Bakbak One"/>
                <a:ea typeface="Bakbak One"/>
                <a:cs typeface="Bakbak One"/>
                <a:sym typeface="Bakbak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kbak One"/>
              <a:buNone/>
              <a:defRPr sz="1800">
                <a:latin typeface="Bakbak One"/>
                <a:ea typeface="Bakbak One"/>
                <a:cs typeface="Bakbak One"/>
                <a:sym typeface="Bakbak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kbak One"/>
              <a:buNone/>
              <a:defRPr sz="1800">
                <a:latin typeface="Bakbak One"/>
                <a:ea typeface="Bakbak One"/>
                <a:cs typeface="Bakbak One"/>
                <a:sym typeface="Bakbak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kbak One"/>
              <a:buNone/>
              <a:defRPr sz="1800">
                <a:latin typeface="Bakbak One"/>
                <a:ea typeface="Bakbak One"/>
                <a:cs typeface="Bakbak One"/>
                <a:sym typeface="Bakbak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22"/>
          <p:cNvSpPr/>
          <p:nvPr/>
        </p:nvSpPr>
        <p:spPr>
          <a:xfrm>
            <a:off x="350925" y="391025"/>
            <a:ext cx="8461800" cy="4383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" name="Google Shape;620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21" name="Google Shape;621;p22"/>
          <p:cNvSpPr txBox="1">
            <a:spLocks noGrp="1"/>
          </p:cNvSpPr>
          <p:nvPr>
            <p:ph type="subTitle" idx="1"/>
          </p:nvPr>
        </p:nvSpPr>
        <p:spPr>
          <a:xfrm>
            <a:off x="4939585" y="2980824"/>
            <a:ext cx="26238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2" name="Google Shape;622;p22"/>
          <p:cNvSpPr txBox="1">
            <a:spLocks noGrp="1"/>
          </p:cNvSpPr>
          <p:nvPr>
            <p:ph type="subTitle" idx="2"/>
          </p:nvPr>
        </p:nvSpPr>
        <p:spPr>
          <a:xfrm>
            <a:off x="1580613" y="2980824"/>
            <a:ext cx="26238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3" name="Google Shape;623;p22"/>
          <p:cNvSpPr txBox="1">
            <a:spLocks noGrp="1"/>
          </p:cNvSpPr>
          <p:nvPr>
            <p:ph type="subTitle" idx="3"/>
          </p:nvPr>
        </p:nvSpPr>
        <p:spPr>
          <a:xfrm>
            <a:off x="1580613" y="2589925"/>
            <a:ext cx="2623800" cy="39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000">
                <a:solidFill>
                  <a:schemeClr val="dk1"/>
                </a:solidFill>
                <a:latin typeface="Bakbak One"/>
                <a:ea typeface="Bakbak One"/>
                <a:cs typeface="Bakbak One"/>
                <a:sym typeface="Bakbak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9pPr>
          </a:lstStyle>
          <a:p>
            <a:endParaRPr/>
          </a:p>
        </p:txBody>
      </p:sp>
      <p:sp>
        <p:nvSpPr>
          <p:cNvPr id="624" name="Google Shape;624;p22"/>
          <p:cNvSpPr txBox="1">
            <a:spLocks noGrp="1"/>
          </p:cNvSpPr>
          <p:nvPr>
            <p:ph type="subTitle" idx="4"/>
          </p:nvPr>
        </p:nvSpPr>
        <p:spPr>
          <a:xfrm>
            <a:off x="4939588" y="2589925"/>
            <a:ext cx="2623800" cy="39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000">
                <a:solidFill>
                  <a:schemeClr val="dk1"/>
                </a:solidFill>
                <a:latin typeface="Bakbak One"/>
                <a:ea typeface="Bakbak One"/>
                <a:cs typeface="Bakbak One"/>
                <a:sym typeface="Bakbak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9pPr>
          </a:lstStyle>
          <a:p>
            <a:endParaRPr/>
          </a:p>
        </p:txBody>
      </p:sp>
      <p:grpSp>
        <p:nvGrpSpPr>
          <p:cNvPr id="625" name="Google Shape;625;p22"/>
          <p:cNvGrpSpPr/>
          <p:nvPr/>
        </p:nvGrpSpPr>
        <p:grpSpPr>
          <a:xfrm>
            <a:off x="8536254" y="391075"/>
            <a:ext cx="276300" cy="4383600"/>
            <a:chOff x="8536254" y="391075"/>
            <a:chExt cx="276300" cy="4383600"/>
          </a:xfrm>
        </p:grpSpPr>
        <p:sp>
          <p:nvSpPr>
            <p:cNvPr id="626" name="Google Shape;626;p22"/>
            <p:cNvSpPr/>
            <p:nvPr/>
          </p:nvSpPr>
          <p:spPr>
            <a:xfrm>
              <a:off x="8536254" y="391075"/>
              <a:ext cx="276300" cy="4383600"/>
            </a:xfrm>
            <a:prstGeom prst="rect">
              <a:avLst/>
            </a:prstGeom>
            <a:solidFill>
              <a:schemeClr val="accent5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2"/>
            <p:cNvSpPr/>
            <p:nvPr/>
          </p:nvSpPr>
          <p:spPr>
            <a:xfrm>
              <a:off x="8543825" y="3202624"/>
              <a:ext cx="6160" cy="13260"/>
            </a:xfrm>
            <a:custGeom>
              <a:avLst/>
              <a:gdLst/>
              <a:ahLst/>
              <a:cxnLst/>
              <a:rect l="l" t="t" r="r" b="b"/>
              <a:pathLst>
                <a:path w="118" h="254" extrusionOk="0">
                  <a:moveTo>
                    <a:pt x="1" y="0"/>
                  </a:moveTo>
                  <a:lnTo>
                    <a:pt x="1" y="253"/>
                  </a:lnTo>
                  <a:lnTo>
                    <a:pt x="20" y="234"/>
                  </a:lnTo>
                  <a:cubicBezTo>
                    <a:pt x="98" y="176"/>
                    <a:pt x="118" y="117"/>
                    <a:pt x="79" y="59"/>
                  </a:cubicBezTo>
                  <a:cubicBezTo>
                    <a:pt x="59" y="39"/>
                    <a:pt x="20" y="0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22"/>
            <p:cNvSpPr/>
            <p:nvPr/>
          </p:nvSpPr>
          <p:spPr>
            <a:xfrm>
              <a:off x="8543825" y="3236766"/>
              <a:ext cx="66092" cy="48185"/>
            </a:xfrm>
            <a:custGeom>
              <a:avLst/>
              <a:gdLst/>
              <a:ahLst/>
              <a:cxnLst/>
              <a:rect l="l" t="t" r="r" b="b"/>
              <a:pathLst>
                <a:path w="1266" h="923" extrusionOk="0">
                  <a:moveTo>
                    <a:pt x="1128" y="1"/>
                  </a:moveTo>
                  <a:cubicBezTo>
                    <a:pt x="1110" y="1"/>
                    <a:pt x="1090" y="3"/>
                    <a:pt x="1071" y="8"/>
                  </a:cubicBezTo>
                  <a:lnTo>
                    <a:pt x="1" y="630"/>
                  </a:lnTo>
                  <a:lnTo>
                    <a:pt x="1" y="922"/>
                  </a:lnTo>
                  <a:lnTo>
                    <a:pt x="1188" y="241"/>
                  </a:lnTo>
                  <a:cubicBezTo>
                    <a:pt x="1246" y="202"/>
                    <a:pt x="1265" y="144"/>
                    <a:pt x="1246" y="66"/>
                  </a:cubicBezTo>
                  <a:cubicBezTo>
                    <a:pt x="1231" y="23"/>
                    <a:pt x="1184" y="1"/>
                    <a:pt x="112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2"/>
            <p:cNvSpPr/>
            <p:nvPr/>
          </p:nvSpPr>
          <p:spPr>
            <a:xfrm>
              <a:off x="8543825" y="3271273"/>
              <a:ext cx="126023" cy="82745"/>
            </a:xfrm>
            <a:custGeom>
              <a:avLst/>
              <a:gdLst/>
              <a:ahLst/>
              <a:cxnLst/>
              <a:rect l="l" t="t" r="r" b="b"/>
              <a:pathLst>
                <a:path w="2414" h="1585" extrusionOk="0">
                  <a:moveTo>
                    <a:pt x="2277" y="1"/>
                  </a:moveTo>
                  <a:cubicBezTo>
                    <a:pt x="2259" y="1"/>
                    <a:pt x="2240" y="3"/>
                    <a:pt x="2219" y="8"/>
                  </a:cubicBezTo>
                  <a:lnTo>
                    <a:pt x="1" y="1292"/>
                  </a:lnTo>
                  <a:lnTo>
                    <a:pt x="1" y="1584"/>
                  </a:lnTo>
                  <a:lnTo>
                    <a:pt x="2335" y="242"/>
                  </a:lnTo>
                  <a:cubicBezTo>
                    <a:pt x="2413" y="203"/>
                    <a:pt x="2413" y="125"/>
                    <a:pt x="2394" y="47"/>
                  </a:cubicBezTo>
                  <a:cubicBezTo>
                    <a:pt x="2365" y="19"/>
                    <a:pt x="2326" y="1"/>
                    <a:pt x="22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2"/>
            <p:cNvSpPr/>
            <p:nvPr/>
          </p:nvSpPr>
          <p:spPr>
            <a:xfrm>
              <a:off x="8543825" y="3306877"/>
              <a:ext cx="186946" cy="117200"/>
            </a:xfrm>
            <a:custGeom>
              <a:avLst/>
              <a:gdLst/>
              <a:ahLst/>
              <a:cxnLst/>
              <a:rect l="l" t="t" r="r" b="b"/>
              <a:pathLst>
                <a:path w="3581" h="2245" extrusionOk="0">
                  <a:moveTo>
                    <a:pt x="3405" y="0"/>
                  </a:moveTo>
                  <a:cubicBezTo>
                    <a:pt x="3386" y="0"/>
                    <a:pt x="3367" y="2"/>
                    <a:pt x="3347" y="7"/>
                  </a:cubicBezTo>
                  <a:lnTo>
                    <a:pt x="1" y="1953"/>
                  </a:lnTo>
                  <a:lnTo>
                    <a:pt x="1" y="2245"/>
                  </a:lnTo>
                  <a:lnTo>
                    <a:pt x="3483" y="221"/>
                  </a:lnTo>
                  <a:cubicBezTo>
                    <a:pt x="3561" y="182"/>
                    <a:pt x="3581" y="105"/>
                    <a:pt x="3522" y="66"/>
                  </a:cubicBezTo>
                  <a:cubicBezTo>
                    <a:pt x="3508" y="22"/>
                    <a:pt x="3460" y="0"/>
                    <a:pt x="340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2"/>
            <p:cNvSpPr/>
            <p:nvPr/>
          </p:nvSpPr>
          <p:spPr>
            <a:xfrm>
              <a:off x="8543825" y="3341385"/>
              <a:ext cx="246877" cy="151760"/>
            </a:xfrm>
            <a:custGeom>
              <a:avLst/>
              <a:gdLst/>
              <a:ahLst/>
              <a:cxnLst/>
              <a:rect l="l" t="t" r="r" b="b"/>
              <a:pathLst>
                <a:path w="4729" h="2907" extrusionOk="0">
                  <a:moveTo>
                    <a:pt x="4583" y="0"/>
                  </a:moveTo>
                  <a:cubicBezTo>
                    <a:pt x="4567" y="0"/>
                    <a:pt x="4550" y="3"/>
                    <a:pt x="4534" y="8"/>
                  </a:cubicBezTo>
                  <a:lnTo>
                    <a:pt x="1" y="2615"/>
                  </a:lnTo>
                  <a:lnTo>
                    <a:pt x="1" y="2907"/>
                  </a:lnTo>
                  <a:lnTo>
                    <a:pt x="4651" y="222"/>
                  </a:lnTo>
                  <a:cubicBezTo>
                    <a:pt x="4690" y="202"/>
                    <a:pt x="4728" y="125"/>
                    <a:pt x="4690" y="47"/>
                  </a:cubicBezTo>
                  <a:cubicBezTo>
                    <a:pt x="4675" y="18"/>
                    <a:pt x="4630" y="0"/>
                    <a:pt x="45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2"/>
            <p:cNvSpPr/>
            <p:nvPr/>
          </p:nvSpPr>
          <p:spPr>
            <a:xfrm>
              <a:off x="8600726" y="3406426"/>
              <a:ext cx="208256" cy="117201"/>
            </a:xfrm>
            <a:custGeom>
              <a:avLst/>
              <a:gdLst/>
              <a:ahLst/>
              <a:cxnLst/>
              <a:rect l="l" t="t" r="r" b="b"/>
              <a:pathLst>
                <a:path w="4806" h="2849" extrusionOk="0">
                  <a:moveTo>
                    <a:pt x="4657" y="0"/>
                  </a:moveTo>
                  <a:cubicBezTo>
                    <a:pt x="4642" y="0"/>
                    <a:pt x="4626" y="3"/>
                    <a:pt x="4611" y="8"/>
                  </a:cubicBezTo>
                  <a:lnTo>
                    <a:pt x="0" y="2673"/>
                  </a:lnTo>
                  <a:cubicBezTo>
                    <a:pt x="39" y="2673"/>
                    <a:pt x="59" y="2693"/>
                    <a:pt x="59" y="2693"/>
                  </a:cubicBezTo>
                  <a:cubicBezTo>
                    <a:pt x="137" y="2751"/>
                    <a:pt x="175" y="2790"/>
                    <a:pt x="234" y="2848"/>
                  </a:cubicBezTo>
                  <a:lnTo>
                    <a:pt x="4728" y="241"/>
                  </a:lnTo>
                  <a:cubicBezTo>
                    <a:pt x="4767" y="202"/>
                    <a:pt x="4806" y="144"/>
                    <a:pt x="4767" y="66"/>
                  </a:cubicBezTo>
                  <a:cubicBezTo>
                    <a:pt x="4752" y="22"/>
                    <a:pt x="4705" y="0"/>
                    <a:pt x="465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2"/>
            <p:cNvSpPr/>
            <p:nvPr/>
          </p:nvSpPr>
          <p:spPr>
            <a:xfrm>
              <a:off x="8781023" y="2548968"/>
              <a:ext cx="27460" cy="25789"/>
            </a:xfrm>
            <a:custGeom>
              <a:avLst/>
              <a:gdLst/>
              <a:ahLst/>
              <a:cxnLst/>
              <a:rect l="l" t="t" r="r" b="b"/>
              <a:pathLst>
                <a:path w="526" h="494" extrusionOk="0">
                  <a:moveTo>
                    <a:pt x="146" y="0"/>
                  </a:moveTo>
                  <a:cubicBezTo>
                    <a:pt x="93" y="0"/>
                    <a:pt x="35" y="22"/>
                    <a:pt x="20" y="66"/>
                  </a:cubicBezTo>
                  <a:cubicBezTo>
                    <a:pt x="1" y="105"/>
                    <a:pt x="1" y="182"/>
                    <a:pt x="59" y="221"/>
                  </a:cubicBezTo>
                  <a:lnTo>
                    <a:pt x="526" y="494"/>
                  </a:lnTo>
                  <a:lnTo>
                    <a:pt x="526" y="202"/>
                  </a:lnTo>
                  <a:lnTo>
                    <a:pt x="195" y="7"/>
                  </a:lnTo>
                  <a:cubicBezTo>
                    <a:pt x="181" y="2"/>
                    <a:pt x="164" y="0"/>
                    <a:pt x="14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2"/>
            <p:cNvSpPr/>
            <p:nvPr/>
          </p:nvSpPr>
          <p:spPr>
            <a:xfrm>
              <a:off x="8721091" y="2584311"/>
              <a:ext cx="87391" cy="60558"/>
            </a:xfrm>
            <a:custGeom>
              <a:avLst/>
              <a:gdLst/>
              <a:ahLst/>
              <a:cxnLst/>
              <a:rect l="l" t="t" r="r" b="b"/>
              <a:pathLst>
                <a:path w="1674" h="1160" extrusionOk="0">
                  <a:moveTo>
                    <a:pt x="120" y="0"/>
                  </a:moveTo>
                  <a:cubicBezTo>
                    <a:pt x="72" y="0"/>
                    <a:pt x="33" y="18"/>
                    <a:pt x="20" y="70"/>
                  </a:cubicBezTo>
                  <a:cubicBezTo>
                    <a:pt x="1" y="108"/>
                    <a:pt x="1" y="186"/>
                    <a:pt x="79" y="225"/>
                  </a:cubicBezTo>
                  <a:lnTo>
                    <a:pt x="1674" y="1159"/>
                  </a:lnTo>
                  <a:lnTo>
                    <a:pt x="1674" y="867"/>
                  </a:lnTo>
                  <a:lnTo>
                    <a:pt x="195" y="11"/>
                  </a:lnTo>
                  <a:cubicBezTo>
                    <a:pt x="169" y="5"/>
                    <a:pt x="144" y="0"/>
                    <a:pt x="12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2"/>
            <p:cNvSpPr/>
            <p:nvPr/>
          </p:nvSpPr>
          <p:spPr>
            <a:xfrm>
              <a:off x="8660168" y="2618557"/>
              <a:ext cx="147323" cy="94334"/>
            </a:xfrm>
            <a:custGeom>
              <a:avLst/>
              <a:gdLst/>
              <a:ahLst/>
              <a:cxnLst/>
              <a:rect l="l" t="t" r="r" b="b"/>
              <a:pathLst>
                <a:path w="2822" h="1807" extrusionOk="0">
                  <a:moveTo>
                    <a:pt x="144" y="1"/>
                  </a:moveTo>
                  <a:cubicBezTo>
                    <a:pt x="103" y="1"/>
                    <a:pt x="61" y="28"/>
                    <a:pt x="20" y="56"/>
                  </a:cubicBezTo>
                  <a:cubicBezTo>
                    <a:pt x="1" y="114"/>
                    <a:pt x="1" y="192"/>
                    <a:pt x="78" y="231"/>
                  </a:cubicBezTo>
                  <a:lnTo>
                    <a:pt x="2822" y="1807"/>
                  </a:lnTo>
                  <a:lnTo>
                    <a:pt x="2822" y="1515"/>
                  </a:lnTo>
                  <a:lnTo>
                    <a:pt x="195" y="17"/>
                  </a:lnTo>
                  <a:cubicBezTo>
                    <a:pt x="178" y="5"/>
                    <a:pt x="161" y="1"/>
                    <a:pt x="14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2"/>
            <p:cNvSpPr/>
            <p:nvPr/>
          </p:nvSpPr>
          <p:spPr>
            <a:xfrm>
              <a:off x="8600237" y="2652647"/>
              <a:ext cx="208246" cy="130304"/>
            </a:xfrm>
            <a:custGeom>
              <a:avLst/>
              <a:gdLst/>
              <a:ahLst/>
              <a:cxnLst/>
              <a:rect l="l" t="t" r="r" b="b"/>
              <a:pathLst>
                <a:path w="3989" h="2496" extrusionOk="0">
                  <a:moveTo>
                    <a:pt x="154" y="1"/>
                  </a:moveTo>
                  <a:cubicBezTo>
                    <a:pt x="97" y="1"/>
                    <a:pt x="52" y="32"/>
                    <a:pt x="20" y="64"/>
                  </a:cubicBezTo>
                  <a:cubicBezTo>
                    <a:pt x="1" y="122"/>
                    <a:pt x="1" y="181"/>
                    <a:pt x="79" y="239"/>
                  </a:cubicBezTo>
                  <a:lnTo>
                    <a:pt x="3989" y="2496"/>
                  </a:lnTo>
                  <a:lnTo>
                    <a:pt x="3989" y="2204"/>
                  </a:lnTo>
                  <a:lnTo>
                    <a:pt x="195" y="6"/>
                  </a:lnTo>
                  <a:cubicBezTo>
                    <a:pt x="181" y="2"/>
                    <a:pt x="167" y="1"/>
                    <a:pt x="15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22"/>
            <p:cNvSpPr/>
            <p:nvPr/>
          </p:nvSpPr>
          <p:spPr>
            <a:xfrm>
              <a:off x="8540305" y="2688146"/>
              <a:ext cx="268177" cy="164916"/>
            </a:xfrm>
            <a:custGeom>
              <a:avLst/>
              <a:gdLst/>
              <a:ahLst/>
              <a:cxnLst/>
              <a:rect l="l" t="t" r="r" b="b"/>
              <a:pathLst>
                <a:path w="5137" h="3159" extrusionOk="0">
                  <a:moveTo>
                    <a:pt x="117" y="1"/>
                  </a:moveTo>
                  <a:cubicBezTo>
                    <a:pt x="79" y="1"/>
                    <a:pt x="43" y="19"/>
                    <a:pt x="20" y="65"/>
                  </a:cubicBezTo>
                  <a:cubicBezTo>
                    <a:pt x="1" y="123"/>
                    <a:pt x="1" y="182"/>
                    <a:pt x="79" y="240"/>
                  </a:cubicBezTo>
                  <a:lnTo>
                    <a:pt x="5137" y="3158"/>
                  </a:lnTo>
                  <a:lnTo>
                    <a:pt x="5137" y="2867"/>
                  </a:lnTo>
                  <a:lnTo>
                    <a:pt x="195" y="26"/>
                  </a:lnTo>
                  <a:cubicBezTo>
                    <a:pt x="171" y="10"/>
                    <a:pt x="144" y="1"/>
                    <a:pt x="11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2"/>
            <p:cNvSpPr/>
            <p:nvPr/>
          </p:nvSpPr>
          <p:spPr>
            <a:xfrm>
              <a:off x="8541300" y="2528844"/>
              <a:ext cx="41712" cy="32576"/>
            </a:xfrm>
            <a:custGeom>
              <a:avLst/>
              <a:gdLst/>
              <a:ahLst/>
              <a:cxnLst/>
              <a:rect l="l" t="t" r="r" b="b"/>
              <a:pathLst>
                <a:path w="799" h="624" extrusionOk="0">
                  <a:moveTo>
                    <a:pt x="1" y="1"/>
                  </a:moveTo>
                  <a:lnTo>
                    <a:pt x="1" y="293"/>
                  </a:lnTo>
                  <a:lnTo>
                    <a:pt x="604" y="624"/>
                  </a:lnTo>
                  <a:lnTo>
                    <a:pt x="682" y="624"/>
                  </a:lnTo>
                  <a:cubicBezTo>
                    <a:pt x="740" y="624"/>
                    <a:pt x="760" y="604"/>
                    <a:pt x="779" y="585"/>
                  </a:cubicBezTo>
                  <a:cubicBezTo>
                    <a:pt x="799" y="526"/>
                    <a:pt x="799" y="448"/>
                    <a:pt x="740" y="41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2"/>
            <p:cNvSpPr/>
            <p:nvPr/>
          </p:nvSpPr>
          <p:spPr>
            <a:xfrm>
              <a:off x="8541300" y="2463849"/>
              <a:ext cx="97571" cy="66092"/>
            </a:xfrm>
            <a:custGeom>
              <a:avLst/>
              <a:gdLst/>
              <a:ahLst/>
              <a:cxnLst/>
              <a:rect l="l" t="t" r="r" b="b"/>
              <a:pathLst>
                <a:path w="1869" h="1266" extrusionOk="0">
                  <a:moveTo>
                    <a:pt x="1" y="1"/>
                  </a:moveTo>
                  <a:lnTo>
                    <a:pt x="1" y="293"/>
                  </a:lnTo>
                  <a:lnTo>
                    <a:pt x="1674" y="1265"/>
                  </a:lnTo>
                  <a:lnTo>
                    <a:pt x="1752" y="1265"/>
                  </a:lnTo>
                  <a:cubicBezTo>
                    <a:pt x="1810" y="1265"/>
                    <a:pt x="1830" y="1246"/>
                    <a:pt x="1849" y="1207"/>
                  </a:cubicBezTo>
                  <a:cubicBezTo>
                    <a:pt x="1869" y="1168"/>
                    <a:pt x="1869" y="1090"/>
                    <a:pt x="1810" y="105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2"/>
            <p:cNvSpPr/>
            <p:nvPr/>
          </p:nvSpPr>
          <p:spPr>
            <a:xfrm>
              <a:off x="8541300" y="2398854"/>
              <a:ext cx="153430" cy="98563"/>
            </a:xfrm>
            <a:custGeom>
              <a:avLst/>
              <a:gdLst/>
              <a:ahLst/>
              <a:cxnLst/>
              <a:rect l="l" t="t" r="r" b="b"/>
              <a:pathLst>
                <a:path w="2939" h="1888" extrusionOk="0">
                  <a:moveTo>
                    <a:pt x="1" y="1"/>
                  </a:moveTo>
                  <a:lnTo>
                    <a:pt x="1" y="293"/>
                  </a:lnTo>
                  <a:lnTo>
                    <a:pt x="2744" y="1888"/>
                  </a:lnTo>
                  <a:lnTo>
                    <a:pt x="2822" y="1888"/>
                  </a:lnTo>
                  <a:cubicBezTo>
                    <a:pt x="2880" y="1888"/>
                    <a:pt x="2900" y="1849"/>
                    <a:pt x="2919" y="1830"/>
                  </a:cubicBezTo>
                  <a:cubicBezTo>
                    <a:pt x="2939" y="1771"/>
                    <a:pt x="2939" y="1713"/>
                    <a:pt x="2861" y="165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22"/>
            <p:cNvSpPr/>
            <p:nvPr/>
          </p:nvSpPr>
          <p:spPr>
            <a:xfrm>
              <a:off x="8541300" y="2334902"/>
              <a:ext cx="209290" cy="130043"/>
            </a:xfrm>
            <a:custGeom>
              <a:avLst/>
              <a:gdLst/>
              <a:ahLst/>
              <a:cxnLst/>
              <a:rect l="l" t="t" r="r" b="b"/>
              <a:pathLst>
                <a:path w="4009" h="2491" extrusionOk="0">
                  <a:moveTo>
                    <a:pt x="1" y="0"/>
                  </a:moveTo>
                  <a:lnTo>
                    <a:pt x="1" y="292"/>
                  </a:lnTo>
                  <a:lnTo>
                    <a:pt x="3814" y="2490"/>
                  </a:lnTo>
                  <a:lnTo>
                    <a:pt x="3892" y="2490"/>
                  </a:lnTo>
                  <a:cubicBezTo>
                    <a:pt x="3950" y="2490"/>
                    <a:pt x="3970" y="2471"/>
                    <a:pt x="3989" y="2451"/>
                  </a:cubicBezTo>
                  <a:cubicBezTo>
                    <a:pt x="4009" y="2393"/>
                    <a:pt x="4009" y="2335"/>
                    <a:pt x="3931" y="2276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22"/>
            <p:cNvSpPr/>
            <p:nvPr/>
          </p:nvSpPr>
          <p:spPr>
            <a:xfrm>
              <a:off x="8540308" y="2269855"/>
              <a:ext cx="266141" cy="162566"/>
            </a:xfrm>
            <a:custGeom>
              <a:avLst/>
              <a:gdLst/>
              <a:ahLst/>
              <a:cxnLst/>
              <a:rect l="l" t="t" r="r" b="b"/>
              <a:pathLst>
                <a:path w="5098" h="3114" extrusionOk="0">
                  <a:moveTo>
                    <a:pt x="0" y="1"/>
                  </a:moveTo>
                  <a:lnTo>
                    <a:pt x="0" y="293"/>
                  </a:lnTo>
                  <a:lnTo>
                    <a:pt x="4903" y="3114"/>
                  </a:lnTo>
                  <a:lnTo>
                    <a:pt x="4981" y="3114"/>
                  </a:lnTo>
                  <a:cubicBezTo>
                    <a:pt x="5039" y="3114"/>
                    <a:pt x="5059" y="3094"/>
                    <a:pt x="5078" y="3055"/>
                  </a:cubicBezTo>
                  <a:cubicBezTo>
                    <a:pt x="5098" y="3016"/>
                    <a:pt x="5098" y="2939"/>
                    <a:pt x="5039" y="288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22"/>
            <p:cNvSpPr/>
            <p:nvPr/>
          </p:nvSpPr>
          <p:spPr>
            <a:xfrm>
              <a:off x="8542733" y="3990617"/>
              <a:ext cx="70111" cy="79247"/>
            </a:xfrm>
            <a:custGeom>
              <a:avLst/>
              <a:gdLst/>
              <a:ahLst/>
              <a:cxnLst/>
              <a:rect l="l" t="t" r="r" b="b"/>
              <a:pathLst>
                <a:path w="1343" h="1518" extrusionOk="0">
                  <a:moveTo>
                    <a:pt x="0" y="0"/>
                  </a:moveTo>
                  <a:lnTo>
                    <a:pt x="0" y="1518"/>
                  </a:lnTo>
                  <a:lnTo>
                    <a:pt x="506" y="1226"/>
                  </a:lnTo>
                  <a:lnTo>
                    <a:pt x="312" y="1128"/>
                  </a:lnTo>
                  <a:cubicBezTo>
                    <a:pt x="273" y="1109"/>
                    <a:pt x="234" y="1031"/>
                    <a:pt x="273" y="973"/>
                  </a:cubicBezTo>
                  <a:cubicBezTo>
                    <a:pt x="287" y="929"/>
                    <a:pt x="335" y="907"/>
                    <a:pt x="382" y="907"/>
                  </a:cubicBezTo>
                  <a:cubicBezTo>
                    <a:pt x="398" y="907"/>
                    <a:pt x="414" y="910"/>
                    <a:pt x="428" y="914"/>
                  </a:cubicBezTo>
                  <a:lnTo>
                    <a:pt x="759" y="1090"/>
                  </a:lnTo>
                  <a:lnTo>
                    <a:pt x="1343" y="7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2"/>
            <p:cNvSpPr/>
            <p:nvPr/>
          </p:nvSpPr>
          <p:spPr>
            <a:xfrm>
              <a:off x="8630731" y="3966377"/>
              <a:ext cx="86399" cy="54763"/>
            </a:xfrm>
            <a:custGeom>
              <a:avLst/>
              <a:gdLst/>
              <a:ahLst/>
              <a:cxnLst/>
              <a:rect l="l" t="t" r="r" b="b"/>
              <a:pathLst>
                <a:path w="1655" h="1049" extrusionOk="0">
                  <a:moveTo>
                    <a:pt x="798" y="251"/>
                  </a:moveTo>
                  <a:cubicBezTo>
                    <a:pt x="973" y="251"/>
                    <a:pt x="1109" y="270"/>
                    <a:pt x="1245" y="348"/>
                  </a:cubicBezTo>
                  <a:cubicBezTo>
                    <a:pt x="1343" y="407"/>
                    <a:pt x="1382" y="465"/>
                    <a:pt x="1382" y="543"/>
                  </a:cubicBezTo>
                  <a:cubicBezTo>
                    <a:pt x="1382" y="621"/>
                    <a:pt x="1343" y="659"/>
                    <a:pt x="1245" y="737"/>
                  </a:cubicBezTo>
                  <a:cubicBezTo>
                    <a:pt x="1119" y="815"/>
                    <a:pt x="954" y="854"/>
                    <a:pt x="793" y="854"/>
                  </a:cubicBezTo>
                  <a:cubicBezTo>
                    <a:pt x="633" y="854"/>
                    <a:pt x="477" y="815"/>
                    <a:pt x="370" y="737"/>
                  </a:cubicBezTo>
                  <a:cubicBezTo>
                    <a:pt x="273" y="679"/>
                    <a:pt x="214" y="621"/>
                    <a:pt x="214" y="543"/>
                  </a:cubicBezTo>
                  <a:cubicBezTo>
                    <a:pt x="214" y="465"/>
                    <a:pt x="273" y="426"/>
                    <a:pt x="370" y="348"/>
                  </a:cubicBezTo>
                  <a:cubicBezTo>
                    <a:pt x="487" y="270"/>
                    <a:pt x="662" y="251"/>
                    <a:pt x="798" y="251"/>
                  </a:cubicBezTo>
                  <a:close/>
                  <a:moveTo>
                    <a:pt x="837" y="0"/>
                  </a:moveTo>
                  <a:cubicBezTo>
                    <a:pt x="650" y="0"/>
                    <a:pt x="463" y="39"/>
                    <a:pt x="312" y="115"/>
                  </a:cubicBezTo>
                  <a:lnTo>
                    <a:pt x="331" y="134"/>
                  </a:lnTo>
                  <a:cubicBezTo>
                    <a:pt x="409" y="154"/>
                    <a:pt x="428" y="231"/>
                    <a:pt x="389" y="309"/>
                  </a:cubicBezTo>
                  <a:cubicBezTo>
                    <a:pt x="370" y="348"/>
                    <a:pt x="312" y="348"/>
                    <a:pt x="292" y="348"/>
                  </a:cubicBezTo>
                  <a:cubicBezTo>
                    <a:pt x="273" y="348"/>
                    <a:pt x="234" y="348"/>
                    <a:pt x="234" y="329"/>
                  </a:cubicBezTo>
                  <a:lnTo>
                    <a:pt x="117" y="251"/>
                  </a:lnTo>
                  <a:cubicBezTo>
                    <a:pt x="39" y="329"/>
                    <a:pt x="0" y="426"/>
                    <a:pt x="0" y="523"/>
                  </a:cubicBezTo>
                  <a:cubicBezTo>
                    <a:pt x="0" y="659"/>
                    <a:pt x="98" y="815"/>
                    <a:pt x="273" y="912"/>
                  </a:cubicBezTo>
                  <a:cubicBezTo>
                    <a:pt x="428" y="1010"/>
                    <a:pt x="623" y="1049"/>
                    <a:pt x="817" y="1049"/>
                  </a:cubicBezTo>
                  <a:cubicBezTo>
                    <a:pt x="1012" y="1049"/>
                    <a:pt x="1245" y="1010"/>
                    <a:pt x="1382" y="912"/>
                  </a:cubicBezTo>
                  <a:cubicBezTo>
                    <a:pt x="1557" y="815"/>
                    <a:pt x="1654" y="659"/>
                    <a:pt x="1654" y="523"/>
                  </a:cubicBezTo>
                  <a:cubicBezTo>
                    <a:pt x="1654" y="368"/>
                    <a:pt x="1557" y="231"/>
                    <a:pt x="1382" y="134"/>
                  </a:cubicBezTo>
                  <a:cubicBezTo>
                    <a:pt x="1231" y="44"/>
                    <a:pt x="1035" y="0"/>
                    <a:pt x="8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22"/>
            <p:cNvSpPr/>
            <p:nvPr/>
          </p:nvSpPr>
          <p:spPr>
            <a:xfrm>
              <a:off x="8552925" y="4037750"/>
              <a:ext cx="30475" cy="17275"/>
            </a:xfrm>
            <a:custGeom>
              <a:avLst/>
              <a:gdLst/>
              <a:ahLst/>
              <a:cxnLst/>
              <a:rect l="l" t="t" r="r" b="b"/>
              <a:pathLst>
                <a:path w="507" h="323" extrusionOk="0">
                  <a:moveTo>
                    <a:pt x="133" y="1"/>
                  </a:moveTo>
                  <a:cubicBezTo>
                    <a:pt x="89" y="1"/>
                    <a:pt x="46" y="18"/>
                    <a:pt x="20" y="70"/>
                  </a:cubicBezTo>
                  <a:cubicBezTo>
                    <a:pt x="1" y="109"/>
                    <a:pt x="1" y="187"/>
                    <a:pt x="59" y="225"/>
                  </a:cubicBezTo>
                  <a:lnTo>
                    <a:pt x="254" y="323"/>
                  </a:lnTo>
                  <a:lnTo>
                    <a:pt x="507" y="187"/>
                  </a:lnTo>
                  <a:lnTo>
                    <a:pt x="195" y="11"/>
                  </a:lnTo>
                  <a:cubicBezTo>
                    <a:pt x="176" y="5"/>
                    <a:pt x="154" y="1"/>
                    <a:pt x="1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2"/>
            <p:cNvSpPr/>
            <p:nvPr/>
          </p:nvSpPr>
          <p:spPr>
            <a:xfrm>
              <a:off x="8540312" y="3912397"/>
              <a:ext cx="106707" cy="70164"/>
            </a:xfrm>
            <a:custGeom>
              <a:avLst/>
              <a:gdLst/>
              <a:ahLst/>
              <a:cxnLst/>
              <a:rect l="l" t="t" r="r" b="b"/>
              <a:pathLst>
                <a:path w="2044" h="1344" extrusionOk="0">
                  <a:moveTo>
                    <a:pt x="1" y="1"/>
                  </a:moveTo>
                  <a:lnTo>
                    <a:pt x="1" y="293"/>
                  </a:lnTo>
                  <a:lnTo>
                    <a:pt x="1830" y="1343"/>
                  </a:lnTo>
                  <a:cubicBezTo>
                    <a:pt x="1869" y="1265"/>
                    <a:pt x="1927" y="1207"/>
                    <a:pt x="1966" y="1188"/>
                  </a:cubicBezTo>
                  <a:cubicBezTo>
                    <a:pt x="2005" y="1168"/>
                    <a:pt x="2024" y="1168"/>
                    <a:pt x="2044" y="116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2"/>
            <p:cNvSpPr/>
            <p:nvPr/>
          </p:nvSpPr>
          <p:spPr>
            <a:xfrm>
              <a:off x="8635701" y="3971901"/>
              <a:ext cx="20350" cy="13700"/>
            </a:xfrm>
            <a:custGeom>
              <a:avLst/>
              <a:gdLst/>
              <a:ahLst/>
              <a:cxnLst/>
              <a:rect l="l" t="t" r="r" b="b"/>
              <a:pathLst>
                <a:path w="293" h="234" extrusionOk="0">
                  <a:moveTo>
                    <a:pt x="195" y="0"/>
                  </a:moveTo>
                  <a:cubicBezTo>
                    <a:pt x="156" y="0"/>
                    <a:pt x="137" y="20"/>
                    <a:pt x="117" y="20"/>
                  </a:cubicBezTo>
                  <a:lnTo>
                    <a:pt x="1" y="136"/>
                  </a:lnTo>
                  <a:lnTo>
                    <a:pt x="117" y="214"/>
                  </a:lnTo>
                  <a:cubicBezTo>
                    <a:pt x="137" y="214"/>
                    <a:pt x="176" y="234"/>
                    <a:pt x="176" y="234"/>
                  </a:cubicBezTo>
                  <a:cubicBezTo>
                    <a:pt x="215" y="234"/>
                    <a:pt x="234" y="214"/>
                    <a:pt x="273" y="195"/>
                  </a:cubicBezTo>
                  <a:cubicBezTo>
                    <a:pt x="292" y="136"/>
                    <a:pt x="292" y="78"/>
                    <a:pt x="215" y="20"/>
                  </a:cubicBezTo>
                  <a:lnTo>
                    <a:pt x="19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2"/>
            <p:cNvSpPr/>
            <p:nvPr/>
          </p:nvSpPr>
          <p:spPr>
            <a:xfrm rot="-5400000">
              <a:off x="8531151" y="1488845"/>
              <a:ext cx="84363" cy="47768"/>
            </a:xfrm>
            <a:custGeom>
              <a:avLst/>
              <a:gdLst/>
              <a:ahLst/>
              <a:cxnLst/>
              <a:rect l="l" t="t" r="r" b="b"/>
              <a:pathLst>
                <a:path w="1616" h="915" extrusionOk="0">
                  <a:moveTo>
                    <a:pt x="253" y="0"/>
                  </a:moveTo>
                  <a:lnTo>
                    <a:pt x="0" y="136"/>
                  </a:lnTo>
                  <a:lnTo>
                    <a:pt x="1362" y="914"/>
                  </a:lnTo>
                  <a:lnTo>
                    <a:pt x="1615" y="778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2"/>
            <p:cNvSpPr/>
            <p:nvPr/>
          </p:nvSpPr>
          <p:spPr>
            <a:xfrm rot="-5400000">
              <a:off x="8525539" y="1024194"/>
              <a:ext cx="42756" cy="11224"/>
            </a:xfrm>
            <a:custGeom>
              <a:avLst/>
              <a:gdLst/>
              <a:ahLst/>
              <a:cxnLst/>
              <a:rect l="l" t="t" r="r" b="b"/>
              <a:pathLst>
                <a:path w="819" h="215" extrusionOk="0">
                  <a:moveTo>
                    <a:pt x="1" y="0"/>
                  </a:moveTo>
                  <a:lnTo>
                    <a:pt x="429" y="214"/>
                  </a:lnTo>
                  <a:lnTo>
                    <a:pt x="81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2"/>
            <p:cNvSpPr/>
            <p:nvPr/>
          </p:nvSpPr>
          <p:spPr>
            <a:xfrm rot="-5400000">
              <a:off x="8482887" y="1179608"/>
              <a:ext cx="211326" cy="94491"/>
            </a:xfrm>
            <a:custGeom>
              <a:avLst/>
              <a:gdLst/>
              <a:ahLst/>
              <a:cxnLst/>
              <a:rect l="l" t="t" r="r" b="b"/>
              <a:pathLst>
                <a:path w="4048" h="1810" extrusionOk="0">
                  <a:moveTo>
                    <a:pt x="1" y="0"/>
                  </a:moveTo>
                  <a:lnTo>
                    <a:pt x="3114" y="1810"/>
                  </a:lnTo>
                  <a:lnTo>
                    <a:pt x="4048" y="1265"/>
                  </a:lnTo>
                  <a:lnTo>
                    <a:pt x="184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2"/>
            <p:cNvSpPr/>
            <p:nvPr/>
          </p:nvSpPr>
          <p:spPr>
            <a:xfrm rot="-5400000">
              <a:off x="8527575" y="1312627"/>
              <a:ext cx="237742" cy="137195"/>
            </a:xfrm>
            <a:custGeom>
              <a:avLst/>
              <a:gdLst/>
              <a:ahLst/>
              <a:cxnLst/>
              <a:rect l="l" t="t" r="r" b="b"/>
              <a:pathLst>
                <a:path w="4554" h="2628" extrusionOk="0">
                  <a:moveTo>
                    <a:pt x="935" y="1"/>
                  </a:moveTo>
                  <a:lnTo>
                    <a:pt x="565" y="195"/>
                  </a:lnTo>
                  <a:lnTo>
                    <a:pt x="1051" y="487"/>
                  </a:lnTo>
                  <a:cubicBezTo>
                    <a:pt x="1129" y="546"/>
                    <a:pt x="1129" y="643"/>
                    <a:pt x="1090" y="682"/>
                  </a:cubicBezTo>
                  <a:cubicBezTo>
                    <a:pt x="1071" y="740"/>
                    <a:pt x="1032" y="740"/>
                    <a:pt x="993" y="740"/>
                  </a:cubicBezTo>
                  <a:cubicBezTo>
                    <a:pt x="974" y="740"/>
                    <a:pt x="954" y="740"/>
                    <a:pt x="954" y="721"/>
                  </a:cubicBezTo>
                  <a:lnTo>
                    <a:pt x="351" y="351"/>
                  </a:lnTo>
                  <a:lnTo>
                    <a:pt x="1" y="546"/>
                  </a:lnTo>
                  <a:lnTo>
                    <a:pt x="3620" y="2627"/>
                  </a:lnTo>
                  <a:lnTo>
                    <a:pt x="4553" y="2102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2"/>
            <p:cNvSpPr/>
            <p:nvPr/>
          </p:nvSpPr>
          <p:spPr>
            <a:xfrm rot="-5400000">
              <a:off x="8583434" y="1450761"/>
              <a:ext cx="41712" cy="26468"/>
            </a:xfrm>
            <a:custGeom>
              <a:avLst/>
              <a:gdLst/>
              <a:ahLst/>
              <a:cxnLst/>
              <a:rect l="l" t="t" r="r" b="b"/>
              <a:pathLst>
                <a:path w="799" h="507" extrusionOk="0">
                  <a:moveTo>
                    <a:pt x="254" y="1"/>
                  </a:moveTo>
                  <a:lnTo>
                    <a:pt x="1" y="137"/>
                  </a:lnTo>
                  <a:lnTo>
                    <a:pt x="643" y="487"/>
                  </a:lnTo>
                  <a:cubicBezTo>
                    <a:pt x="662" y="487"/>
                    <a:pt x="682" y="507"/>
                    <a:pt x="682" y="507"/>
                  </a:cubicBezTo>
                  <a:cubicBezTo>
                    <a:pt x="740" y="507"/>
                    <a:pt x="759" y="487"/>
                    <a:pt x="779" y="468"/>
                  </a:cubicBezTo>
                  <a:cubicBezTo>
                    <a:pt x="798" y="409"/>
                    <a:pt x="798" y="331"/>
                    <a:pt x="740" y="293"/>
                  </a:cubicBezTo>
                  <a:lnTo>
                    <a:pt x="2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2"/>
            <p:cNvSpPr/>
            <p:nvPr/>
          </p:nvSpPr>
          <p:spPr>
            <a:xfrm>
              <a:off x="8544869" y="3509485"/>
              <a:ext cx="73191" cy="55755"/>
            </a:xfrm>
            <a:custGeom>
              <a:avLst/>
              <a:gdLst/>
              <a:ahLst/>
              <a:cxnLst/>
              <a:rect l="l" t="t" r="r" b="b"/>
              <a:pathLst>
                <a:path w="1402" h="1068" extrusionOk="0">
                  <a:moveTo>
                    <a:pt x="545" y="0"/>
                  </a:moveTo>
                  <a:cubicBezTo>
                    <a:pt x="347" y="0"/>
                    <a:pt x="151" y="44"/>
                    <a:pt x="0" y="134"/>
                  </a:cubicBezTo>
                  <a:lnTo>
                    <a:pt x="0" y="484"/>
                  </a:lnTo>
                  <a:cubicBezTo>
                    <a:pt x="39" y="426"/>
                    <a:pt x="78" y="387"/>
                    <a:pt x="137" y="348"/>
                  </a:cubicBezTo>
                  <a:cubicBezTo>
                    <a:pt x="253" y="290"/>
                    <a:pt x="428" y="251"/>
                    <a:pt x="565" y="251"/>
                  </a:cubicBezTo>
                  <a:cubicBezTo>
                    <a:pt x="740" y="251"/>
                    <a:pt x="876" y="290"/>
                    <a:pt x="1012" y="348"/>
                  </a:cubicBezTo>
                  <a:cubicBezTo>
                    <a:pt x="1109" y="406"/>
                    <a:pt x="1148" y="484"/>
                    <a:pt x="1148" y="543"/>
                  </a:cubicBezTo>
                  <a:cubicBezTo>
                    <a:pt x="1148" y="620"/>
                    <a:pt x="1109" y="679"/>
                    <a:pt x="1012" y="737"/>
                  </a:cubicBezTo>
                  <a:cubicBezTo>
                    <a:pt x="886" y="815"/>
                    <a:pt x="720" y="854"/>
                    <a:pt x="560" y="854"/>
                  </a:cubicBezTo>
                  <a:cubicBezTo>
                    <a:pt x="399" y="854"/>
                    <a:pt x="244" y="815"/>
                    <a:pt x="137" y="737"/>
                  </a:cubicBezTo>
                  <a:cubicBezTo>
                    <a:pt x="59" y="698"/>
                    <a:pt x="0" y="679"/>
                    <a:pt x="0" y="620"/>
                  </a:cubicBezTo>
                  <a:lnTo>
                    <a:pt x="0" y="971"/>
                  </a:lnTo>
                  <a:cubicBezTo>
                    <a:pt x="156" y="1010"/>
                    <a:pt x="370" y="1068"/>
                    <a:pt x="565" y="1068"/>
                  </a:cubicBezTo>
                  <a:cubicBezTo>
                    <a:pt x="759" y="1068"/>
                    <a:pt x="973" y="1010"/>
                    <a:pt x="1129" y="912"/>
                  </a:cubicBezTo>
                  <a:cubicBezTo>
                    <a:pt x="1304" y="815"/>
                    <a:pt x="1401" y="679"/>
                    <a:pt x="1401" y="523"/>
                  </a:cubicBezTo>
                  <a:cubicBezTo>
                    <a:pt x="1401" y="426"/>
                    <a:pt x="1343" y="329"/>
                    <a:pt x="1265" y="270"/>
                  </a:cubicBezTo>
                  <a:lnTo>
                    <a:pt x="1129" y="329"/>
                  </a:lnTo>
                  <a:cubicBezTo>
                    <a:pt x="1109" y="329"/>
                    <a:pt x="1070" y="367"/>
                    <a:pt x="1070" y="367"/>
                  </a:cubicBezTo>
                  <a:cubicBezTo>
                    <a:pt x="1031" y="367"/>
                    <a:pt x="1012" y="329"/>
                    <a:pt x="973" y="309"/>
                  </a:cubicBezTo>
                  <a:cubicBezTo>
                    <a:pt x="954" y="251"/>
                    <a:pt x="954" y="192"/>
                    <a:pt x="1031" y="134"/>
                  </a:cubicBezTo>
                  <a:lnTo>
                    <a:pt x="1070" y="115"/>
                  </a:lnTo>
                  <a:cubicBezTo>
                    <a:pt x="919" y="39"/>
                    <a:pt x="732" y="0"/>
                    <a:pt x="5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2"/>
            <p:cNvSpPr/>
            <p:nvPr/>
          </p:nvSpPr>
          <p:spPr>
            <a:xfrm>
              <a:off x="8594620" y="3514444"/>
              <a:ext cx="16288" cy="12216"/>
            </a:xfrm>
            <a:custGeom>
              <a:avLst/>
              <a:gdLst/>
              <a:ahLst/>
              <a:cxnLst/>
              <a:rect l="l" t="t" r="r" b="b"/>
              <a:pathLst>
                <a:path w="312" h="234" extrusionOk="0">
                  <a:moveTo>
                    <a:pt x="117" y="0"/>
                  </a:moveTo>
                  <a:lnTo>
                    <a:pt x="78" y="20"/>
                  </a:lnTo>
                  <a:cubicBezTo>
                    <a:pt x="20" y="78"/>
                    <a:pt x="1" y="136"/>
                    <a:pt x="20" y="195"/>
                  </a:cubicBezTo>
                  <a:cubicBezTo>
                    <a:pt x="59" y="234"/>
                    <a:pt x="98" y="234"/>
                    <a:pt x="117" y="234"/>
                  </a:cubicBezTo>
                  <a:cubicBezTo>
                    <a:pt x="156" y="234"/>
                    <a:pt x="176" y="234"/>
                    <a:pt x="176" y="214"/>
                  </a:cubicBezTo>
                  <a:lnTo>
                    <a:pt x="312" y="136"/>
                  </a:lnTo>
                  <a:cubicBezTo>
                    <a:pt x="273" y="97"/>
                    <a:pt x="215" y="39"/>
                    <a:pt x="176" y="20"/>
                  </a:cubicBezTo>
                  <a:cubicBezTo>
                    <a:pt x="156" y="20"/>
                    <a:pt x="117" y="0"/>
                    <a:pt x="11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2"/>
            <p:cNvSpPr/>
            <p:nvPr/>
          </p:nvSpPr>
          <p:spPr>
            <a:xfrm>
              <a:off x="8595348" y="707246"/>
              <a:ext cx="86347" cy="54920"/>
            </a:xfrm>
            <a:custGeom>
              <a:avLst/>
              <a:gdLst/>
              <a:ahLst/>
              <a:cxnLst/>
              <a:rect l="l" t="t" r="r" b="b"/>
              <a:pathLst>
                <a:path w="1654" h="1052" extrusionOk="0">
                  <a:moveTo>
                    <a:pt x="837" y="215"/>
                  </a:moveTo>
                  <a:cubicBezTo>
                    <a:pt x="992" y="215"/>
                    <a:pt x="1148" y="234"/>
                    <a:pt x="1265" y="312"/>
                  </a:cubicBezTo>
                  <a:cubicBezTo>
                    <a:pt x="1362" y="390"/>
                    <a:pt x="1420" y="468"/>
                    <a:pt x="1420" y="506"/>
                  </a:cubicBezTo>
                  <a:cubicBezTo>
                    <a:pt x="1420" y="584"/>
                    <a:pt x="1362" y="623"/>
                    <a:pt x="1265" y="701"/>
                  </a:cubicBezTo>
                  <a:cubicBezTo>
                    <a:pt x="1148" y="779"/>
                    <a:pt x="983" y="818"/>
                    <a:pt x="820" y="818"/>
                  </a:cubicBezTo>
                  <a:cubicBezTo>
                    <a:pt x="657" y="818"/>
                    <a:pt x="496" y="779"/>
                    <a:pt x="389" y="701"/>
                  </a:cubicBezTo>
                  <a:cubicBezTo>
                    <a:pt x="292" y="662"/>
                    <a:pt x="253" y="584"/>
                    <a:pt x="253" y="506"/>
                  </a:cubicBezTo>
                  <a:cubicBezTo>
                    <a:pt x="253" y="429"/>
                    <a:pt x="292" y="390"/>
                    <a:pt x="389" y="312"/>
                  </a:cubicBezTo>
                  <a:cubicBezTo>
                    <a:pt x="506" y="234"/>
                    <a:pt x="681" y="215"/>
                    <a:pt x="837" y="215"/>
                  </a:cubicBezTo>
                  <a:close/>
                  <a:moveTo>
                    <a:pt x="720" y="1"/>
                  </a:moveTo>
                  <a:cubicBezTo>
                    <a:pt x="545" y="20"/>
                    <a:pt x="389" y="40"/>
                    <a:pt x="272" y="117"/>
                  </a:cubicBezTo>
                  <a:cubicBezTo>
                    <a:pt x="97" y="215"/>
                    <a:pt x="0" y="370"/>
                    <a:pt x="0" y="506"/>
                  </a:cubicBezTo>
                  <a:cubicBezTo>
                    <a:pt x="0" y="662"/>
                    <a:pt x="97" y="798"/>
                    <a:pt x="272" y="896"/>
                  </a:cubicBezTo>
                  <a:cubicBezTo>
                    <a:pt x="447" y="993"/>
                    <a:pt x="642" y="1051"/>
                    <a:pt x="837" y="1051"/>
                  </a:cubicBezTo>
                  <a:cubicBezTo>
                    <a:pt x="1031" y="1051"/>
                    <a:pt x="1245" y="993"/>
                    <a:pt x="1401" y="896"/>
                  </a:cubicBezTo>
                  <a:cubicBezTo>
                    <a:pt x="1556" y="798"/>
                    <a:pt x="1654" y="662"/>
                    <a:pt x="1654" y="506"/>
                  </a:cubicBezTo>
                  <a:cubicBezTo>
                    <a:pt x="1654" y="370"/>
                    <a:pt x="1556" y="215"/>
                    <a:pt x="1401" y="117"/>
                  </a:cubicBezTo>
                  <a:cubicBezTo>
                    <a:pt x="1265" y="40"/>
                    <a:pt x="1090" y="1"/>
                    <a:pt x="953" y="1"/>
                  </a:cubicBezTo>
                  <a:lnTo>
                    <a:pt x="953" y="40"/>
                  </a:lnTo>
                  <a:cubicBezTo>
                    <a:pt x="953" y="117"/>
                    <a:pt x="914" y="176"/>
                    <a:pt x="837" y="176"/>
                  </a:cubicBezTo>
                  <a:cubicBezTo>
                    <a:pt x="759" y="176"/>
                    <a:pt x="720" y="117"/>
                    <a:pt x="720" y="40"/>
                  </a:cubicBezTo>
                  <a:lnTo>
                    <a:pt x="72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22"/>
            <p:cNvSpPr/>
            <p:nvPr/>
          </p:nvSpPr>
          <p:spPr>
            <a:xfrm>
              <a:off x="8632884" y="455357"/>
              <a:ext cx="12268" cy="251941"/>
            </a:xfrm>
            <a:custGeom>
              <a:avLst/>
              <a:gdLst/>
              <a:ahLst/>
              <a:cxnLst/>
              <a:rect l="l" t="t" r="r" b="b"/>
              <a:pathLst>
                <a:path w="235" h="4826" extrusionOk="0">
                  <a:moveTo>
                    <a:pt x="234" y="1"/>
                  </a:moveTo>
                  <a:lnTo>
                    <a:pt x="1" y="156"/>
                  </a:lnTo>
                  <a:lnTo>
                    <a:pt x="1" y="4826"/>
                  </a:lnTo>
                  <a:cubicBezTo>
                    <a:pt x="30" y="4816"/>
                    <a:pt x="69" y="4811"/>
                    <a:pt x="110" y="4811"/>
                  </a:cubicBezTo>
                  <a:cubicBezTo>
                    <a:pt x="152" y="4811"/>
                    <a:pt x="195" y="4816"/>
                    <a:pt x="234" y="4826"/>
                  </a:cubicBezTo>
                  <a:lnTo>
                    <a:pt x="23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22"/>
            <p:cNvSpPr/>
            <p:nvPr/>
          </p:nvSpPr>
          <p:spPr>
            <a:xfrm>
              <a:off x="8632884" y="706516"/>
              <a:ext cx="12268" cy="9919"/>
            </a:xfrm>
            <a:custGeom>
              <a:avLst/>
              <a:gdLst/>
              <a:ahLst/>
              <a:cxnLst/>
              <a:rect l="l" t="t" r="r" b="b"/>
              <a:pathLst>
                <a:path w="235" h="190" extrusionOk="0">
                  <a:moveTo>
                    <a:pt x="110" y="0"/>
                  </a:moveTo>
                  <a:cubicBezTo>
                    <a:pt x="69" y="0"/>
                    <a:pt x="30" y="5"/>
                    <a:pt x="1" y="15"/>
                  </a:cubicBezTo>
                  <a:lnTo>
                    <a:pt x="1" y="54"/>
                  </a:lnTo>
                  <a:cubicBezTo>
                    <a:pt x="1" y="131"/>
                    <a:pt x="40" y="190"/>
                    <a:pt x="118" y="190"/>
                  </a:cubicBezTo>
                  <a:cubicBezTo>
                    <a:pt x="195" y="190"/>
                    <a:pt x="234" y="131"/>
                    <a:pt x="234" y="54"/>
                  </a:cubicBezTo>
                  <a:lnTo>
                    <a:pt x="234" y="15"/>
                  </a:lnTo>
                  <a:cubicBezTo>
                    <a:pt x="195" y="5"/>
                    <a:pt x="152" y="0"/>
                    <a:pt x="11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2"/>
            <p:cNvSpPr/>
            <p:nvPr/>
          </p:nvSpPr>
          <p:spPr>
            <a:xfrm>
              <a:off x="8690779" y="574228"/>
              <a:ext cx="86399" cy="53876"/>
            </a:xfrm>
            <a:custGeom>
              <a:avLst/>
              <a:gdLst/>
              <a:ahLst/>
              <a:cxnLst/>
              <a:rect l="l" t="t" r="r" b="b"/>
              <a:pathLst>
                <a:path w="1655" h="1032" extrusionOk="0">
                  <a:moveTo>
                    <a:pt x="857" y="214"/>
                  </a:moveTo>
                  <a:cubicBezTo>
                    <a:pt x="1032" y="214"/>
                    <a:pt x="1168" y="233"/>
                    <a:pt x="1285" y="311"/>
                  </a:cubicBezTo>
                  <a:cubicBezTo>
                    <a:pt x="1363" y="389"/>
                    <a:pt x="1440" y="447"/>
                    <a:pt x="1440" y="506"/>
                  </a:cubicBezTo>
                  <a:cubicBezTo>
                    <a:pt x="1440" y="584"/>
                    <a:pt x="1382" y="623"/>
                    <a:pt x="1285" y="700"/>
                  </a:cubicBezTo>
                  <a:cubicBezTo>
                    <a:pt x="1168" y="769"/>
                    <a:pt x="1008" y="803"/>
                    <a:pt x="847" y="803"/>
                  </a:cubicBezTo>
                  <a:cubicBezTo>
                    <a:pt x="687" y="803"/>
                    <a:pt x="526" y="769"/>
                    <a:pt x="409" y="700"/>
                  </a:cubicBezTo>
                  <a:cubicBezTo>
                    <a:pt x="312" y="642"/>
                    <a:pt x="273" y="584"/>
                    <a:pt x="273" y="506"/>
                  </a:cubicBezTo>
                  <a:cubicBezTo>
                    <a:pt x="273" y="428"/>
                    <a:pt x="312" y="389"/>
                    <a:pt x="409" y="311"/>
                  </a:cubicBezTo>
                  <a:cubicBezTo>
                    <a:pt x="546" y="233"/>
                    <a:pt x="701" y="214"/>
                    <a:pt x="857" y="214"/>
                  </a:cubicBezTo>
                  <a:close/>
                  <a:moveTo>
                    <a:pt x="701" y="0"/>
                  </a:moveTo>
                  <a:cubicBezTo>
                    <a:pt x="546" y="19"/>
                    <a:pt x="390" y="39"/>
                    <a:pt x="273" y="117"/>
                  </a:cubicBezTo>
                  <a:cubicBezTo>
                    <a:pt x="98" y="214"/>
                    <a:pt x="1" y="350"/>
                    <a:pt x="1" y="506"/>
                  </a:cubicBezTo>
                  <a:cubicBezTo>
                    <a:pt x="1" y="642"/>
                    <a:pt x="98" y="798"/>
                    <a:pt x="273" y="895"/>
                  </a:cubicBezTo>
                  <a:cubicBezTo>
                    <a:pt x="448" y="992"/>
                    <a:pt x="643" y="1031"/>
                    <a:pt x="837" y="1031"/>
                  </a:cubicBezTo>
                  <a:cubicBezTo>
                    <a:pt x="1032" y="1031"/>
                    <a:pt x="1246" y="992"/>
                    <a:pt x="1382" y="895"/>
                  </a:cubicBezTo>
                  <a:cubicBezTo>
                    <a:pt x="1557" y="798"/>
                    <a:pt x="1654" y="642"/>
                    <a:pt x="1654" y="506"/>
                  </a:cubicBezTo>
                  <a:cubicBezTo>
                    <a:pt x="1654" y="350"/>
                    <a:pt x="1557" y="214"/>
                    <a:pt x="1382" y="117"/>
                  </a:cubicBezTo>
                  <a:cubicBezTo>
                    <a:pt x="1265" y="39"/>
                    <a:pt x="1090" y="0"/>
                    <a:pt x="954" y="0"/>
                  </a:cubicBezTo>
                  <a:lnTo>
                    <a:pt x="954" y="39"/>
                  </a:lnTo>
                  <a:cubicBezTo>
                    <a:pt x="954" y="117"/>
                    <a:pt x="896" y="156"/>
                    <a:pt x="837" y="156"/>
                  </a:cubicBezTo>
                  <a:cubicBezTo>
                    <a:pt x="760" y="156"/>
                    <a:pt x="701" y="117"/>
                    <a:pt x="701" y="39"/>
                  </a:cubicBezTo>
                  <a:lnTo>
                    <a:pt x="70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2"/>
            <p:cNvSpPr/>
            <p:nvPr/>
          </p:nvSpPr>
          <p:spPr>
            <a:xfrm>
              <a:off x="8727375" y="399498"/>
              <a:ext cx="13260" cy="174782"/>
            </a:xfrm>
            <a:custGeom>
              <a:avLst/>
              <a:gdLst/>
              <a:ahLst/>
              <a:cxnLst/>
              <a:rect l="l" t="t" r="r" b="b"/>
              <a:pathLst>
                <a:path w="254" h="3348" extrusionOk="0">
                  <a:moveTo>
                    <a:pt x="253" y="1"/>
                  </a:moveTo>
                  <a:lnTo>
                    <a:pt x="0" y="156"/>
                  </a:lnTo>
                  <a:lnTo>
                    <a:pt x="0" y="3347"/>
                  </a:lnTo>
                  <a:cubicBezTo>
                    <a:pt x="49" y="3328"/>
                    <a:pt x="93" y="3318"/>
                    <a:pt x="134" y="3318"/>
                  </a:cubicBezTo>
                  <a:cubicBezTo>
                    <a:pt x="175" y="3318"/>
                    <a:pt x="214" y="3328"/>
                    <a:pt x="253" y="3347"/>
                  </a:cubicBezTo>
                  <a:lnTo>
                    <a:pt x="2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22"/>
            <p:cNvSpPr/>
            <p:nvPr/>
          </p:nvSpPr>
          <p:spPr>
            <a:xfrm>
              <a:off x="8727375" y="572662"/>
              <a:ext cx="13260" cy="9710"/>
            </a:xfrm>
            <a:custGeom>
              <a:avLst/>
              <a:gdLst/>
              <a:ahLst/>
              <a:cxnLst/>
              <a:rect l="l" t="t" r="r" b="b"/>
              <a:pathLst>
                <a:path w="254" h="186" extrusionOk="0">
                  <a:moveTo>
                    <a:pt x="134" y="1"/>
                  </a:moveTo>
                  <a:cubicBezTo>
                    <a:pt x="93" y="1"/>
                    <a:pt x="49" y="11"/>
                    <a:pt x="0" y="30"/>
                  </a:cubicBezTo>
                  <a:lnTo>
                    <a:pt x="0" y="69"/>
                  </a:lnTo>
                  <a:cubicBezTo>
                    <a:pt x="0" y="147"/>
                    <a:pt x="59" y="186"/>
                    <a:pt x="136" y="186"/>
                  </a:cubicBezTo>
                  <a:cubicBezTo>
                    <a:pt x="195" y="186"/>
                    <a:pt x="253" y="147"/>
                    <a:pt x="253" y="69"/>
                  </a:cubicBezTo>
                  <a:lnTo>
                    <a:pt x="253" y="30"/>
                  </a:lnTo>
                  <a:cubicBezTo>
                    <a:pt x="214" y="11"/>
                    <a:pt x="175" y="1"/>
                    <a:pt x="13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22"/>
            <p:cNvSpPr/>
            <p:nvPr/>
          </p:nvSpPr>
          <p:spPr>
            <a:xfrm>
              <a:off x="8567149" y="4050012"/>
              <a:ext cx="232625" cy="135159"/>
            </a:xfrm>
            <a:custGeom>
              <a:avLst/>
              <a:gdLst/>
              <a:ahLst/>
              <a:cxnLst/>
              <a:rect l="l" t="t" r="r" b="b"/>
              <a:pathLst>
                <a:path w="4456" h="2589" extrusionOk="0">
                  <a:moveTo>
                    <a:pt x="215" y="1"/>
                  </a:moveTo>
                  <a:cubicBezTo>
                    <a:pt x="156" y="20"/>
                    <a:pt x="117" y="59"/>
                    <a:pt x="59" y="98"/>
                  </a:cubicBezTo>
                  <a:cubicBezTo>
                    <a:pt x="39" y="118"/>
                    <a:pt x="20" y="118"/>
                    <a:pt x="1" y="118"/>
                  </a:cubicBezTo>
                  <a:lnTo>
                    <a:pt x="4261" y="2588"/>
                  </a:lnTo>
                  <a:cubicBezTo>
                    <a:pt x="4320" y="2550"/>
                    <a:pt x="4378" y="2491"/>
                    <a:pt x="4417" y="2472"/>
                  </a:cubicBezTo>
                  <a:cubicBezTo>
                    <a:pt x="4436" y="2472"/>
                    <a:pt x="4456" y="2452"/>
                    <a:pt x="4456" y="2452"/>
                  </a:cubicBezTo>
                  <a:lnTo>
                    <a:pt x="4436" y="2433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22"/>
            <p:cNvSpPr/>
            <p:nvPr/>
          </p:nvSpPr>
          <p:spPr>
            <a:xfrm>
              <a:off x="8624500" y="4422243"/>
              <a:ext cx="86399" cy="55807"/>
            </a:xfrm>
            <a:custGeom>
              <a:avLst/>
              <a:gdLst/>
              <a:ahLst/>
              <a:cxnLst/>
              <a:rect l="l" t="t" r="r" b="b"/>
              <a:pathLst>
                <a:path w="1655" h="1069" extrusionOk="0">
                  <a:moveTo>
                    <a:pt x="818" y="252"/>
                  </a:moveTo>
                  <a:cubicBezTo>
                    <a:pt x="973" y="252"/>
                    <a:pt x="1129" y="290"/>
                    <a:pt x="1246" y="349"/>
                  </a:cubicBezTo>
                  <a:cubicBezTo>
                    <a:pt x="1343" y="407"/>
                    <a:pt x="1401" y="485"/>
                    <a:pt x="1401" y="543"/>
                  </a:cubicBezTo>
                  <a:cubicBezTo>
                    <a:pt x="1401" y="621"/>
                    <a:pt x="1343" y="660"/>
                    <a:pt x="1246" y="738"/>
                  </a:cubicBezTo>
                  <a:cubicBezTo>
                    <a:pt x="1129" y="816"/>
                    <a:pt x="964" y="855"/>
                    <a:pt x="801" y="855"/>
                  </a:cubicBezTo>
                  <a:cubicBezTo>
                    <a:pt x="638" y="855"/>
                    <a:pt x="477" y="816"/>
                    <a:pt x="370" y="738"/>
                  </a:cubicBezTo>
                  <a:cubicBezTo>
                    <a:pt x="273" y="699"/>
                    <a:pt x="234" y="621"/>
                    <a:pt x="234" y="543"/>
                  </a:cubicBezTo>
                  <a:cubicBezTo>
                    <a:pt x="234" y="485"/>
                    <a:pt x="273" y="427"/>
                    <a:pt x="370" y="349"/>
                  </a:cubicBezTo>
                  <a:cubicBezTo>
                    <a:pt x="487" y="290"/>
                    <a:pt x="643" y="252"/>
                    <a:pt x="818" y="252"/>
                  </a:cubicBezTo>
                  <a:close/>
                  <a:moveTo>
                    <a:pt x="845" y="1"/>
                  </a:moveTo>
                  <a:cubicBezTo>
                    <a:pt x="660" y="1"/>
                    <a:pt x="473" y="40"/>
                    <a:pt x="312" y="115"/>
                  </a:cubicBezTo>
                  <a:cubicBezTo>
                    <a:pt x="370" y="135"/>
                    <a:pt x="390" y="213"/>
                    <a:pt x="370" y="290"/>
                  </a:cubicBezTo>
                  <a:cubicBezTo>
                    <a:pt x="351" y="329"/>
                    <a:pt x="293" y="329"/>
                    <a:pt x="273" y="329"/>
                  </a:cubicBezTo>
                  <a:cubicBezTo>
                    <a:pt x="254" y="329"/>
                    <a:pt x="234" y="329"/>
                    <a:pt x="234" y="310"/>
                  </a:cubicBezTo>
                  <a:lnTo>
                    <a:pt x="137" y="252"/>
                  </a:lnTo>
                  <a:cubicBezTo>
                    <a:pt x="59" y="329"/>
                    <a:pt x="1" y="427"/>
                    <a:pt x="1" y="524"/>
                  </a:cubicBezTo>
                  <a:cubicBezTo>
                    <a:pt x="1" y="680"/>
                    <a:pt x="98" y="816"/>
                    <a:pt x="273" y="913"/>
                  </a:cubicBezTo>
                  <a:cubicBezTo>
                    <a:pt x="448" y="1010"/>
                    <a:pt x="643" y="1069"/>
                    <a:pt x="837" y="1069"/>
                  </a:cubicBezTo>
                  <a:cubicBezTo>
                    <a:pt x="1032" y="1069"/>
                    <a:pt x="1246" y="1010"/>
                    <a:pt x="1382" y="913"/>
                  </a:cubicBezTo>
                  <a:cubicBezTo>
                    <a:pt x="1557" y="816"/>
                    <a:pt x="1654" y="680"/>
                    <a:pt x="1654" y="524"/>
                  </a:cubicBezTo>
                  <a:cubicBezTo>
                    <a:pt x="1654" y="388"/>
                    <a:pt x="1557" y="232"/>
                    <a:pt x="1382" y="135"/>
                  </a:cubicBezTo>
                  <a:cubicBezTo>
                    <a:pt x="1232" y="45"/>
                    <a:pt x="1040" y="1"/>
                    <a:pt x="84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22"/>
            <p:cNvSpPr/>
            <p:nvPr/>
          </p:nvSpPr>
          <p:spPr>
            <a:xfrm>
              <a:off x="8542225" y="4275912"/>
              <a:ext cx="258049" cy="158494"/>
            </a:xfrm>
            <a:custGeom>
              <a:avLst/>
              <a:gdLst/>
              <a:ahLst/>
              <a:cxnLst/>
              <a:rect l="l" t="t" r="r" b="b"/>
              <a:pathLst>
                <a:path w="4943" h="3036" extrusionOk="0">
                  <a:moveTo>
                    <a:pt x="1" y="0"/>
                  </a:moveTo>
                  <a:lnTo>
                    <a:pt x="1" y="292"/>
                  </a:lnTo>
                  <a:lnTo>
                    <a:pt x="4748" y="3035"/>
                  </a:lnTo>
                  <a:cubicBezTo>
                    <a:pt x="4787" y="2977"/>
                    <a:pt x="4845" y="2938"/>
                    <a:pt x="4923" y="2899"/>
                  </a:cubicBezTo>
                  <a:cubicBezTo>
                    <a:pt x="4923" y="2899"/>
                    <a:pt x="4942" y="2899"/>
                    <a:pt x="4942" y="2860"/>
                  </a:cubicBezTo>
                  <a:lnTo>
                    <a:pt x="3600" y="2082"/>
                  </a:lnTo>
                  <a:lnTo>
                    <a:pt x="3600" y="2101"/>
                  </a:lnTo>
                  <a:cubicBezTo>
                    <a:pt x="3600" y="2179"/>
                    <a:pt x="3561" y="2237"/>
                    <a:pt x="3483" y="2237"/>
                  </a:cubicBezTo>
                  <a:cubicBezTo>
                    <a:pt x="3405" y="2237"/>
                    <a:pt x="3367" y="2179"/>
                    <a:pt x="3367" y="2101"/>
                  </a:cubicBezTo>
                  <a:lnTo>
                    <a:pt x="3367" y="1946"/>
                  </a:lnTo>
                  <a:lnTo>
                    <a:pt x="954" y="545"/>
                  </a:lnTo>
                  <a:lnTo>
                    <a:pt x="954" y="584"/>
                  </a:lnTo>
                  <a:cubicBezTo>
                    <a:pt x="954" y="642"/>
                    <a:pt x="896" y="701"/>
                    <a:pt x="837" y="701"/>
                  </a:cubicBezTo>
                  <a:cubicBezTo>
                    <a:pt x="760" y="701"/>
                    <a:pt x="701" y="642"/>
                    <a:pt x="701" y="584"/>
                  </a:cubicBezTo>
                  <a:lnTo>
                    <a:pt x="701" y="4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22"/>
            <p:cNvSpPr/>
            <p:nvPr/>
          </p:nvSpPr>
          <p:spPr>
            <a:xfrm>
              <a:off x="8542225" y="4371343"/>
              <a:ext cx="99607" cy="64056"/>
            </a:xfrm>
            <a:custGeom>
              <a:avLst/>
              <a:gdLst/>
              <a:ahLst/>
              <a:cxnLst/>
              <a:rect l="l" t="t" r="r" b="b"/>
              <a:pathLst>
                <a:path w="1908" h="1227" extrusionOk="0">
                  <a:moveTo>
                    <a:pt x="1" y="1"/>
                  </a:moveTo>
                  <a:lnTo>
                    <a:pt x="1" y="293"/>
                  </a:lnTo>
                  <a:lnTo>
                    <a:pt x="1674" y="1227"/>
                  </a:lnTo>
                  <a:cubicBezTo>
                    <a:pt x="1732" y="1188"/>
                    <a:pt x="1771" y="1168"/>
                    <a:pt x="1830" y="1110"/>
                  </a:cubicBezTo>
                  <a:cubicBezTo>
                    <a:pt x="1849" y="1090"/>
                    <a:pt x="1869" y="1090"/>
                    <a:pt x="1907" y="109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22"/>
            <p:cNvSpPr/>
            <p:nvPr/>
          </p:nvSpPr>
          <p:spPr>
            <a:xfrm>
              <a:off x="8629616" y="4428246"/>
              <a:ext cx="14252" cy="11224"/>
            </a:xfrm>
            <a:custGeom>
              <a:avLst/>
              <a:gdLst/>
              <a:ahLst/>
              <a:cxnLst/>
              <a:rect l="l" t="t" r="r" b="b"/>
              <a:pathLst>
                <a:path w="273" h="215" extrusionOk="0">
                  <a:moveTo>
                    <a:pt x="195" y="0"/>
                  </a:moveTo>
                  <a:cubicBezTo>
                    <a:pt x="175" y="0"/>
                    <a:pt x="156" y="20"/>
                    <a:pt x="136" y="20"/>
                  </a:cubicBezTo>
                  <a:cubicBezTo>
                    <a:pt x="78" y="78"/>
                    <a:pt x="39" y="98"/>
                    <a:pt x="0" y="137"/>
                  </a:cubicBezTo>
                  <a:lnTo>
                    <a:pt x="97" y="195"/>
                  </a:lnTo>
                  <a:cubicBezTo>
                    <a:pt x="136" y="195"/>
                    <a:pt x="156" y="214"/>
                    <a:pt x="156" y="214"/>
                  </a:cubicBezTo>
                  <a:cubicBezTo>
                    <a:pt x="195" y="214"/>
                    <a:pt x="233" y="195"/>
                    <a:pt x="253" y="175"/>
                  </a:cubicBezTo>
                  <a:cubicBezTo>
                    <a:pt x="272" y="117"/>
                    <a:pt x="272" y="39"/>
                    <a:pt x="19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22"/>
            <p:cNvSpPr/>
            <p:nvPr/>
          </p:nvSpPr>
          <p:spPr>
            <a:xfrm>
              <a:off x="8578821" y="4140806"/>
              <a:ext cx="13260" cy="165594"/>
            </a:xfrm>
            <a:custGeom>
              <a:avLst/>
              <a:gdLst/>
              <a:ahLst/>
              <a:cxnLst/>
              <a:rect l="l" t="t" r="r" b="b"/>
              <a:pathLst>
                <a:path w="254" h="3172" extrusionOk="0">
                  <a:moveTo>
                    <a:pt x="0" y="1"/>
                  </a:moveTo>
                  <a:lnTo>
                    <a:pt x="0" y="3016"/>
                  </a:lnTo>
                  <a:lnTo>
                    <a:pt x="253" y="3172"/>
                  </a:lnTo>
                  <a:lnTo>
                    <a:pt x="253" y="156"/>
                  </a:lnTo>
                  <a:cubicBezTo>
                    <a:pt x="175" y="98"/>
                    <a:pt x="78" y="5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22"/>
            <p:cNvSpPr/>
            <p:nvPr/>
          </p:nvSpPr>
          <p:spPr>
            <a:xfrm>
              <a:off x="8717947" y="4221045"/>
              <a:ext cx="12268" cy="165594"/>
            </a:xfrm>
            <a:custGeom>
              <a:avLst/>
              <a:gdLst/>
              <a:ahLst/>
              <a:cxnLst/>
              <a:rect l="l" t="t" r="r" b="b"/>
              <a:pathLst>
                <a:path w="235" h="3172" extrusionOk="0">
                  <a:moveTo>
                    <a:pt x="1" y="1"/>
                  </a:moveTo>
                  <a:lnTo>
                    <a:pt x="1" y="3016"/>
                  </a:lnTo>
                  <a:lnTo>
                    <a:pt x="234" y="3172"/>
                  </a:lnTo>
                  <a:lnTo>
                    <a:pt x="234" y="156"/>
                  </a:lnTo>
                  <a:cubicBezTo>
                    <a:pt x="156" y="98"/>
                    <a:pt x="59" y="59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22"/>
            <p:cNvSpPr/>
            <p:nvPr/>
          </p:nvSpPr>
          <p:spPr>
            <a:xfrm>
              <a:off x="8717947" y="4378495"/>
              <a:ext cx="12268" cy="15244"/>
            </a:xfrm>
            <a:custGeom>
              <a:avLst/>
              <a:gdLst/>
              <a:ahLst/>
              <a:cxnLst/>
              <a:rect l="l" t="t" r="r" b="b"/>
              <a:pathLst>
                <a:path w="235" h="292" extrusionOk="0">
                  <a:moveTo>
                    <a:pt x="1" y="0"/>
                  </a:moveTo>
                  <a:lnTo>
                    <a:pt x="1" y="175"/>
                  </a:lnTo>
                  <a:cubicBezTo>
                    <a:pt x="1" y="253"/>
                    <a:pt x="39" y="292"/>
                    <a:pt x="117" y="292"/>
                  </a:cubicBezTo>
                  <a:cubicBezTo>
                    <a:pt x="195" y="292"/>
                    <a:pt x="234" y="253"/>
                    <a:pt x="234" y="175"/>
                  </a:cubicBezTo>
                  <a:lnTo>
                    <a:pt x="234" y="15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22"/>
            <p:cNvSpPr/>
            <p:nvPr/>
          </p:nvSpPr>
          <p:spPr>
            <a:xfrm>
              <a:off x="8578821" y="4298881"/>
              <a:ext cx="13260" cy="15244"/>
            </a:xfrm>
            <a:custGeom>
              <a:avLst/>
              <a:gdLst/>
              <a:ahLst/>
              <a:cxnLst/>
              <a:rect l="l" t="t" r="r" b="b"/>
              <a:pathLst>
                <a:path w="254" h="292" extrusionOk="0">
                  <a:moveTo>
                    <a:pt x="0" y="0"/>
                  </a:moveTo>
                  <a:lnTo>
                    <a:pt x="0" y="175"/>
                  </a:lnTo>
                  <a:cubicBezTo>
                    <a:pt x="0" y="253"/>
                    <a:pt x="59" y="292"/>
                    <a:pt x="136" y="292"/>
                  </a:cubicBezTo>
                  <a:cubicBezTo>
                    <a:pt x="195" y="292"/>
                    <a:pt x="253" y="253"/>
                    <a:pt x="253" y="175"/>
                  </a:cubicBezTo>
                  <a:lnTo>
                    <a:pt x="253" y="15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22"/>
            <p:cNvSpPr/>
            <p:nvPr/>
          </p:nvSpPr>
          <p:spPr>
            <a:xfrm rot="-7124984" flipH="1">
              <a:off x="8542225" y="4124687"/>
              <a:ext cx="258051" cy="158496"/>
            </a:xfrm>
            <a:custGeom>
              <a:avLst/>
              <a:gdLst/>
              <a:ahLst/>
              <a:cxnLst/>
              <a:rect l="l" t="t" r="r" b="b"/>
              <a:pathLst>
                <a:path w="4943" h="3036" extrusionOk="0">
                  <a:moveTo>
                    <a:pt x="1" y="0"/>
                  </a:moveTo>
                  <a:lnTo>
                    <a:pt x="1" y="292"/>
                  </a:lnTo>
                  <a:lnTo>
                    <a:pt x="4748" y="3035"/>
                  </a:lnTo>
                  <a:cubicBezTo>
                    <a:pt x="4787" y="2977"/>
                    <a:pt x="4845" y="2938"/>
                    <a:pt x="4923" y="2899"/>
                  </a:cubicBezTo>
                  <a:cubicBezTo>
                    <a:pt x="4923" y="2899"/>
                    <a:pt x="4942" y="2899"/>
                    <a:pt x="4942" y="2860"/>
                  </a:cubicBezTo>
                  <a:lnTo>
                    <a:pt x="3600" y="2082"/>
                  </a:lnTo>
                  <a:lnTo>
                    <a:pt x="3600" y="2101"/>
                  </a:lnTo>
                  <a:cubicBezTo>
                    <a:pt x="3600" y="2179"/>
                    <a:pt x="3561" y="2237"/>
                    <a:pt x="3483" y="2237"/>
                  </a:cubicBezTo>
                  <a:cubicBezTo>
                    <a:pt x="3405" y="2237"/>
                    <a:pt x="3367" y="2179"/>
                    <a:pt x="3367" y="2101"/>
                  </a:cubicBezTo>
                  <a:lnTo>
                    <a:pt x="3367" y="1946"/>
                  </a:lnTo>
                  <a:lnTo>
                    <a:pt x="954" y="545"/>
                  </a:lnTo>
                  <a:lnTo>
                    <a:pt x="954" y="584"/>
                  </a:lnTo>
                  <a:cubicBezTo>
                    <a:pt x="954" y="642"/>
                    <a:pt x="896" y="701"/>
                    <a:pt x="837" y="701"/>
                  </a:cubicBezTo>
                  <a:cubicBezTo>
                    <a:pt x="760" y="701"/>
                    <a:pt x="701" y="642"/>
                    <a:pt x="701" y="584"/>
                  </a:cubicBezTo>
                  <a:lnTo>
                    <a:pt x="701" y="4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22"/>
            <p:cNvSpPr/>
            <p:nvPr/>
          </p:nvSpPr>
          <p:spPr>
            <a:xfrm>
              <a:off x="8561047" y="4686627"/>
              <a:ext cx="193002" cy="83319"/>
            </a:xfrm>
            <a:custGeom>
              <a:avLst/>
              <a:gdLst/>
              <a:ahLst/>
              <a:cxnLst/>
              <a:rect l="l" t="t" r="r" b="b"/>
              <a:pathLst>
                <a:path w="3697" h="1596" extrusionOk="0">
                  <a:moveTo>
                    <a:pt x="2763" y="1"/>
                  </a:moveTo>
                  <a:lnTo>
                    <a:pt x="0" y="1596"/>
                  </a:lnTo>
                  <a:lnTo>
                    <a:pt x="1849" y="1596"/>
                  </a:lnTo>
                  <a:lnTo>
                    <a:pt x="3697" y="526"/>
                  </a:lnTo>
                  <a:lnTo>
                    <a:pt x="3327" y="312"/>
                  </a:lnTo>
                  <a:lnTo>
                    <a:pt x="2724" y="682"/>
                  </a:lnTo>
                  <a:cubicBezTo>
                    <a:pt x="2705" y="682"/>
                    <a:pt x="2666" y="701"/>
                    <a:pt x="2666" y="701"/>
                  </a:cubicBezTo>
                  <a:cubicBezTo>
                    <a:pt x="2627" y="701"/>
                    <a:pt x="2607" y="682"/>
                    <a:pt x="2568" y="662"/>
                  </a:cubicBezTo>
                  <a:cubicBezTo>
                    <a:pt x="2549" y="604"/>
                    <a:pt x="2549" y="526"/>
                    <a:pt x="2627" y="487"/>
                  </a:cubicBezTo>
                  <a:lnTo>
                    <a:pt x="3113" y="195"/>
                  </a:lnTo>
                  <a:lnTo>
                    <a:pt x="276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2"/>
            <p:cNvSpPr/>
            <p:nvPr/>
          </p:nvSpPr>
          <p:spPr>
            <a:xfrm>
              <a:off x="8693075" y="4693725"/>
              <a:ext cx="40675" cy="31551"/>
            </a:xfrm>
            <a:custGeom>
              <a:avLst/>
              <a:gdLst/>
              <a:ahLst/>
              <a:cxnLst/>
              <a:rect l="l" t="t" r="r" b="b"/>
              <a:pathLst>
                <a:path w="779" h="546" extrusionOk="0">
                  <a:moveTo>
                    <a:pt x="526" y="1"/>
                  </a:moveTo>
                  <a:lnTo>
                    <a:pt x="78" y="332"/>
                  </a:lnTo>
                  <a:cubicBezTo>
                    <a:pt x="20" y="351"/>
                    <a:pt x="1" y="429"/>
                    <a:pt x="20" y="487"/>
                  </a:cubicBezTo>
                  <a:cubicBezTo>
                    <a:pt x="39" y="546"/>
                    <a:pt x="98" y="546"/>
                    <a:pt x="117" y="546"/>
                  </a:cubicBezTo>
                  <a:cubicBezTo>
                    <a:pt x="137" y="546"/>
                    <a:pt x="176" y="546"/>
                    <a:pt x="176" y="526"/>
                  </a:cubicBezTo>
                  <a:lnTo>
                    <a:pt x="779" y="156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2"/>
            <p:cNvSpPr/>
            <p:nvPr/>
          </p:nvSpPr>
          <p:spPr>
            <a:xfrm flipH="1">
              <a:off x="8709375" y="4646800"/>
              <a:ext cx="97575" cy="64049"/>
            </a:xfrm>
            <a:custGeom>
              <a:avLst/>
              <a:gdLst/>
              <a:ahLst/>
              <a:cxnLst/>
              <a:rect l="l" t="t" r="r" b="b"/>
              <a:pathLst>
                <a:path w="1908" h="1227" extrusionOk="0">
                  <a:moveTo>
                    <a:pt x="1" y="1"/>
                  </a:moveTo>
                  <a:lnTo>
                    <a:pt x="1" y="293"/>
                  </a:lnTo>
                  <a:lnTo>
                    <a:pt x="1674" y="1227"/>
                  </a:lnTo>
                  <a:cubicBezTo>
                    <a:pt x="1732" y="1188"/>
                    <a:pt x="1771" y="1168"/>
                    <a:pt x="1830" y="1110"/>
                  </a:cubicBezTo>
                  <a:cubicBezTo>
                    <a:pt x="1849" y="1090"/>
                    <a:pt x="1869" y="1090"/>
                    <a:pt x="1907" y="109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2"/>
            <p:cNvSpPr/>
            <p:nvPr/>
          </p:nvSpPr>
          <p:spPr>
            <a:xfrm>
              <a:off x="8783525" y="4424050"/>
              <a:ext cx="24050" cy="21550"/>
            </a:xfrm>
            <a:custGeom>
              <a:avLst/>
              <a:gdLst/>
              <a:ahLst/>
              <a:cxnLst/>
              <a:rect l="l" t="t" r="r" b="b"/>
              <a:pathLst>
                <a:path w="962" h="862" extrusionOk="0">
                  <a:moveTo>
                    <a:pt x="506" y="0"/>
                  </a:moveTo>
                  <a:lnTo>
                    <a:pt x="962" y="254"/>
                  </a:lnTo>
                  <a:lnTo>
                    <a:pt x="962" y="862"/>
                  </a:lnTo>
                  <a:lnTo>
                    <a:pt x="0" y="25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675" name="Google Shape;675;p22"/>
            <p:cNvSpPr/>
            <p:nvPr/>
          </p:nvSpPr>
          <p:spPr>
            <a:xfrm>
              <a:off x="8633300" y="396950"/>
              <a:ext cx="12675" cy="88675"/>
            </a:xfrm>
            <a:custGeom>
              <a:avLst/>
              <a:gdLst/>
              <a:ahLst/>
              <a:cxnLst/>
              <a:rect l="l" t="t" r="r" b="b"/>
              <a:pathLst>
                <a:path w="507" h="3547" extrusionOk="0">
                  <a:moveTo>
                    <a:pt x="0" y="3547"/>
                  </a:moveTo>
                  <a:lnTo>
                    <a:pt x="0" y="0"/>
                  </a:lnTo>
                  <a:lnTo>
                    <a:pt x="507" y="0"/>
                  </a:lnTo>
                  <a:lnTo>
                    <a:pt x="507" y="324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676" name="Google Shape;676;p22"/>
            <p:cNvSpPr/>
            <p:nvPr/>
          </p:nvSpPr>
          <p:spPr>
            <a:xfrm>
              <a:off x="8727025" y="396950"/>
              <a:ext cx="15200" cy="62075"/>
            </a:xfrm>
            <a:custGeom>
              <a:avLst/>
              <a:gdLst/>
              <a:ahLst/>
              <a:cxnLst/>
              <a:rect l="l" t="t" r="r" b="b"/>
              <a:pathLst>
                <a:path w="608" h="2483" extrusionOk="0">
                  <a:moveTo>
                    <a:pt x="0" y="2483"/>
                  </a:moveTo>
                  <a:lnTo>
                    <a:pt x="0" y="51"/>
                  </a:lnTo>
                  <a:lnTo>
                    <a:pt x="608" y="0"/>
                  </a:lnTo>
                  <a:lnTo>
                    <a:pt x="608" y="131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677" name="Google Shape;677;p22"/>
            <p:cNvSpPr/>
            <p:nvPr/>
          </p:nvSpPr>
          <p:spPr>
            <a:xfrm>
              <a:off x="8783500" y="4171400"/>
              <a:ext cx="24075" cy="22150"/>
            </a:xfrm>
            <a:custGeom>
              <a:avLst/>
              <a:gdLst/>
              <a:ahLst/>
              <a:cxnLst/>
              <a:rect l="l" t="t" r="r" b="b"/>
              <a:pathLst>
                <a:path w="963" h="886" extrusionOk="0">
                  <a:moveTo>
                    <a:pt x="203" y="0"/>
                  </a:moveTo>
                  <a:lnTo>
                    <a:pt x="963" y="456"/>
                  </a:lnTo>
                  <a:lnTo>
                    <a:pt x="937" y="886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678" name="Google Shape;678;p22"/>
            <p:cNvSpPr/>
            <p:nvPr/>
          </p:nvSpPr>
          <p:spPr>
            <a:xfrm>
              <a:off x="8708025" y="4225950"/>
              <a:ext cx="32300" cy="24700"/>
            </a:xfrm>
            <a:custGeom>
              <a:avLst/>
              <a:gdLst/>
              <a:ahLst/>
              <a:cxnLst/>
              <a:rect l="l" t="t" r="r" b="b"/>
              <a:pathLst>
                <a:path w="1292" h="988" extrusionOk="0">
                  <a:moveTo>
                    <a:pt x="0" y="202"/>
                  </a:moveTo>
                  <a:lnTo>
                    <a:pt x="1292" y="988"/>
                  </a:lnTo>
                  <a:lnTo>
                    <a:pt x="1013" y="354"/>
                  </a:lnTo>
                  <a:lnTo>
                    <a:pt x="22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679" name="Google Shape;679;p22"/>
            <p:cNvSpPr/>
            <p:nvPr/>
          </p:nvSpPr>
          <p:spPr>
            <a:xfrm>
              <a:off x="8569300" y="4140800"/>
              <a:ext cx="32300" cy="24700"/>
            </a:xfrm>
            <a:custGeom>
              <a:avLst/>
              <a:gdLst/>
              <a:ahLst/>
              <a:cxnLst/>
              <a:rect l="l" t="t" r="r" b="b"/>
              <a:pathLst>
                <a:path w="1292" h="988" extrusionOk="0">
                  <a:moveTo>
                    <a:pt x="0" y="202"/>
                  </a:moveTo>
                  <a:lnTo>
                    <a:pt x="1292" y="988"/>
                  </a:lnTo>
                  <a:lnTo>
                    <a:pt x="1013" y="354"/>
                  </a:lnTo>
                  <a:lnTo>
                    <a:pt x="22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680" name="Google Shape;680;p22"/>
            <p:cNvSpPr/>
            <p:nvPr/>
          </p:nvSpPr>
          <p:spPr>
            <a:xfrm>
              <a:off x="8782713" y="4268275"/>
              <a:ext cx="24050" cy="21550"/>
            </a:xfrm>
            <a:custGeom>
              <a:avLst/>
              <a:gdLst/>
              <a:ahLst/>
              <a:cxnLst/>
              <a:rect l="l" t="t" r="r" b="b"/>
              <a:pathLst>
                <a:path w="962" h="862" extrusionOk="0">
                  <a:moveTo>
                    <a:pt x="506" y="0"/>
                  </a:moveTo>
                  <a:lnTo>
                    <a:pt x="962" y="254"/>
                  </a:lnTo>
                  <a:lnTo>
                    <a:pt x="962" y="862"/>
                  </a:lnTo>
                  <a:lnTo>
                    <a:pt x="0" y="25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681" name="Google Shape;681;p22"/>
            <p:cNvSpPr/>
            <p:nvPr/>
          </p:nvSpPr>
          <p:spPr>
            <a:xfrm>
              <a:off x="8598126" y="743301"/>
              <a:ext cx="208256" cy="117201"/>
            </a:xfrm>
            <a:custGeom>
              <a:avLst/>
              <a:gdLst/>
              <a:ahLst/>
              <a:cxnLst/>
              <a:rect l="l" t="t" r="r" b="b"/>
              <a:pathLst>
                <a:path w="4806" h="2849" extrusionOk="0">
                  <a:moveTo>
                    <a:pt x="4657" y="0"/>
                  </a:moveTo>
                  <a:cubicBezTo>
                    <a:pt x="4642" y="0"/>
                    <a:pt x="4626" y="3"/>
                    <a:pt x="4611" y="8"/>
                  </a:cubicBezTo>
                  <a:lnTo>
                    <a:pt x="0" y="2673"/>
                  </a:lnTo>
                  <a:cubicBezTo>
                    <a:pt x="39" y="2673"/>
                    <a:pt x="59" y="2693"/>
                    <a:pt x="59" y="2693"/>
                  </a:cubicBezTo>
                  <a:cubicBezTo>
                    <a:pt x="137" y="2751"/>
                    <a:pt x="175" y="2790"/>
                    <a:pt x="234" y="2848"/>
                  </a:cubicBezTo>
                  <a:lnTo>
                    <a:pt x="4728" y="241"/>
                  </a:lnTo>
                  <a:cubicBezTo>
                    <a:pt x="4767" y="202"/>
                    <a:pt x="4806" y="144"/>
                    <a:pt x="4767" y="66"/>
                  </a:cubicBezTo>
                  <a:cubicBezTo>
                    <a:pt x="4752" y="22"/>
                    <a:pt x="4705" y="0"/>
                    <a:pt x="465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22"/>
            <p:cNvSpPr/>
            <p:nvPr/>
          </p:nvSpPr>
          <p:spPr>
            <a:xfrm>
              <a:off x="8542269" y="846360"/>
              <a:ext cx="73191" cy="55755"/>
            </a:xfrm>
            <a:custGeom>
              <a:avLst/>
              <a:gdLst/>
              <a:ahLst/>
              <a:cxnLst/>
              <a:rect l="l" t="t" r="r" b="b"/>
              <a:pathLst>
                <a:path w="1402" h="1068" extrusionOk="0">
                  <a:moveTo>
                    <a:pt x="545" y="0"/>
                  </a:moveTo>
                  <a:cubicBezTo>
                    <a:pt x="347" y="0"/>
                    <a:pt x="151" y="44"/>
                    <a:pt x="0" y="134"/>
                  </a:cubicBezTo>
                  <a:lnTo>
                    <a:pt x="0" y="484"/>
                  </a:lnTo>
                  <a:cubicBezTo>
                    <a:pt x="39" y="426"/>
                    <a:pt x="78" y="387"/>
                    <a:pt x="137" y="348"/>
                  </a:cubicBezTo>
                  <a:cubicBezTo>
                    <a:pt x="253" y="290"/>
                    <a:pt x="428" y="251"/>
                    <a:pt x="565" y="251"/>
                  </a:cubicBezTo>
                  <a:cubicBezTo>
                    <a:pt x="740" y="251"/>
                    <a:pt x="876" y="290"/>
                    <a:pt x="1012" y="348"/>
                  </a:cubicBezTo>
                  <a:cubicBezTo>
                    <a:pt x="1109" y="406"/>
                    <a:pt x="1148" y="484"/>
                    <a:pt x="1148" y="543"/>
                  </a:cubicBezTo>
                  <a:cubicBezTo>
                    <a:pt x="1148" y="620"/>
                    <a:pt x="1109" y="679"/>
                    <a:pt x="1012" y="737"/>
                  </a:cubicBezTo>
                  <a:cubicBezTo>
                    <a:pt x="886" y="815"/>
                    <a:pt x="720" y="854"/>
                    <a:pt x="560" y="854"/>
                  </a:cubicBezTo>
                  <a:cubicBezTo>
                    <a:pt x="399" y="854"/>
                    <a:pt x="244" y="815"/>
                    <a:pt x="137" y="737"/>
                  </a:cubicBezTo>
                  <a:cubicBezTo>
                    <a:pt x="59" y="698"/>
                    <a:pt x="0" y="679"/>
                    <a:pt x="0" y="620"/>
                  </a:cubicBezTo>
                  <a:lnTo>
                    <a:pt x="0" y="971"/>
                  </a:lnTo>
                  <a:cubicBezTo>
                    <a:pt x="156" y="1010"/>
                    <a:pt x="370" y="1068"/>
                    <a:pt x="565" y="1068"/>
                  </a:cubicBezTo>
                  <a:cubicBezTo>
                    <a:pt x="759" y="1068"/>
                    <a:pt x="973" y="1010"/>
                    <a:pt x="1129" y="912"/>
                  </a:cubicBezTo>
                  <a:cubicBezTo>
                    <a:pt x="1304" y="815"/>
                    <a:pt x="1401" y="679"/>
                    <a:pt x="1401" y="523"/>
                  </a:cubicBezTo>
                  <a:cubicBezTo>
                    <a:pt x="1401" y="426"/>
                    <a:pt x="1343" y="329"/>
                    <a:pt x="1265" y="270"/>
                  </a:cubicBezTo>
                  <a:lnTo>
                    <a:pt x="1129" y="329"/>
                  </a:lnTo>
                  <a:cubicBezTo>
                    <a:pt x="1109" y="329"/>
                    <a:pt x="1070" y="367"/>
                    <a:pt x="1070" y="367"/>
                  </a:cubicBezTo>
                  <a:cubicBezTo>
                    <a:pt x="1031" y="367"/>
                    <a:pt x="1012" y="329"/>
                    <a:pt x="973" y="309"/>
                  </a:cubicBezTo>
                  <a:cubicBezTo>
                    <a:pt x="954" y="251"/>
                    <a:pt x="954" y="192"/>
                    <a:pt x="1031" y="134"/>
                  </a:cubicBezTo>
                  <a:lnTo>
                    <a:pt x="1070" y="115"/>
                  </a:lnTo>
                  <a:cubicBezTo>
                    <a:pt x="919" y="39"/>
                    <a:pt x="732" y="0"/>
                    <a:pt x="5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_AND_TWO_COLUMNS_1_1_1"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p24"/>
          <p:cNvSpPr/>
          <p:nvPr/>
        </p:nvSpPr>
        <p:spPr>
          <a:xfrm>
            <a:off x="350925" y="391025"/>
            <a:ext cx="8461800" cy="4383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8" name="Google Shape;748;p24"/>
          <p:cNvSpPr txBox="1">
            <a:spLocks noGrp="1"/>
          </p:cNvSpPr>
          <p:nvPr>
            <p:ph type="title"/>
          </p:nvPr>
        </p:nvSpPr>
        <p:spPr>
          <a:xfrm>
            <a:off x="2496775" y="445025"/>
            <a:ext cx="5927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49" name="Google Shape;749;p24"/>
          <p:cNvSpPr txBox="1">
            <a:spLocks noGrp="1"/>
          </p:cNvSpPr>
          <p:nvPr>
            <p:ph type="subTitle" idx="1"/>
          </p:nvPr>
        </p:nvSpPr>
        <p:spPr>
          <a:xfrm>
            <a:off x="5692300" y="1365501"/>
            <a:ext cx="2706300" cy="30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romanLcPeriod"/>
              <a:defRPr/>
            </a:lvl9pPr>
          </a:lstStyle>
          <a:p>
            <a:endParaRPr/>
          </a:p>
        </p:txBody>
      </p:sp>
      <p:sp>
        <p:nvSpPr>
          <p:cNvPr id="750" name="Google Shape;750;p24"/>
          <p:cNvSpPr txBox="1">
            <a:spLocks noGrp="1"/>
          </p:cNvSpPr>
          <p:nvPr>
            <p:ph type="subTitle" idx="2"/>
          </p:nvPr>
        </p:nvSpPr>
        <p:spPr>
          <a:xfrm>
            <a:off x="2496775" y="1365300"/>
            <a:ext cx="2706300" cy="30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31"/>
          <p:cNvSpPr/>
          <p:nvPr/>
        </p:nvSpPr>
        <p:spPr>
          <a:xfrm>
            <a:off x="350925" y="391025"/>
            <a:ext cx="8461800" cy="4383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5" name="Google Shape;1045;p31"/>
          <p:cNvGrpSpPr/>
          <p:nvPr/>
        </p:nvGrpSpPr>
        <p:grpSpPr>
          <a:xfrm>
            <a:off x="5604948" y="391075"/>
            <a:ext cx="3207789" cy="4383600"/>
            <a:chOff x="5309625" y="391075"/>
            <a:chExt cx="3503100" cy="4383600"/>
          </a:xfrm>
        </p:grpSpPr>
        <p:sp>
          <p:nvSpPr>
            <p:cNvPr id="1046" name="Google Shape;1046;p31"/>
            <p:cNvSpPr/>
            <p:nvPr/>
          </p:nvSpPr>
          <p:spPr>
            <a:xfrm>
              <a:off x="5309625" y="391075"/>
              <a:ext cx="3503100" cy="4383600"/>
            </a:xfrm>
            <a:prstGeom prst="rect">
              <a:avLst/>
            </a:prstGeom>
            <a:solidFill>
              <a:schemeClr val="accent5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47" name="Google Shape;1047;p31"/>
            <p:cNvGrpSpPr/>
            <p:nvPr/>
          </p:nvGrpSpPr>
          <p:grpSpPr>
            <a:xfrm>
              <a:off x="5314549" y="395586"/>
              <a:ext cx="3493047" cy="4375061"/>
              <a:chOff x="697175" y="461850"/>
              <a:chExt cx="1672675" cy="2098250"/>
            </a:xfrm>
          </p:grpSpPr>
          <p:sp>
            <p:nvSpPr>
              <p:cNvPr id="1048" name="Google Shape;1048;p31"/>
              <p:cNvSpPr/>
              <p:nvPr/>
            </p:nvSpPr>
            <p:spPr>
              <a:xfrm>
                <a:off x="1341150" y="2552100"/>
                <a:ext cx="18000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20" h="261" extrusionOk="0">
                    <a:moveTo>
                      <a:pt x="191" y="0"/>
                    </a:moveTo>
                    <a:cubicBezTo>
                      <a:pt x="127" y="0"/>
                      <a:pt x="62" y="9"/>
                      <a:pt x="0" y="27"/>
                    </a:cubicBezTo>
                    <a:lnTo>
                      <a:pt x="292" y="203"/>
                    </a:lnTo>
                    <a:cubicBezTo>
                      <a:pt x="311" y="222"/>
                      <a:pt x="331" y="241"/>
                      <a:pt x="331" y="261"/>
                    </a:cubicBezTo>
                    <a:lnTo>
                      <a:pt x="720" y="261"/>
                    </a:lnTo>
                    <a:cubicBezTo>
                      <a:pt x="700" y="222"/>
                      <a:pt x="662" y="144"/>
                      <a:pt x="584" y="105"/>
                    </a:cubicBezTo>
                    <a:cubicBezTo>
                      <a:pt x="465" y="39"/>
                      <a:pt x="328" y="0"/>
                      <a:pt x="19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31"/>
              <p:cNvSpPr/>
              <p:nvPr/>
            </p:nvSpPr>
            <p:spPr>
              <a:xfrm>
                <a:off x="1332375" y="2556175"/>
                <a:ext cx="6350" cy="3425"/>
              </a:xfrm>
              <a:custGeom>
                <a:avLst/>
                <a:gdLst/>
                <a:ahLst/>
                <a:cxnLst/>
                <a:rect l="l" t="t" r="r" b="b"/>
                <a:pathLst>
                  <a:path w="254" h="137" extrusionOk="0">
                    <a:moveTo>
                      <a:pt x="59" y="1"/>
                    </a:moveTo>
                    <a:cubicBezTo>
                      <a:pt x="40" y="59"/>
                      <a:pt x="40" y="78"/>
                      <a:pt x="1" y="137"/>
                    </a:cubicBezTo>
                    <a:lnTo>
                      <a:pt x="254" y="137"/>
                    </a:lnTo>
                    <a:lnTo>
                      <a:pt x="5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31"/>
              <p:cNvSpPr/>
              <p:nvPr/>
            </p:nvSpPr>
            <p:spPr>
              <a:xfrm>
                <a:off x="1223925" y="2494400"/>
                <a:ext cx="20950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458" extrusionOk="0">
                    <a:moveTo>
                      <a:pt x="137" y="1"/>
                    </a:moveTo>
                    <a:cubicBezTo>
                      <a:pt x="0" y="118"/>
                      <a:pt x="39" y="273"/>
                      <a:pt x="214" y="370"/>
                    </a:cubicBezTo>
                    <a:cubicBezTo>
                      <a:pt x="316" y="427"/>
                      <a:pt x="438" y="457"/>
                      <a:pt x="565" y="457"/>
                    </a:cubicBezTo>
                    <a:cubicBezTo>
                      <a:pt x="655" y="457"/>
                      <a:pt x="748" y="442"/>
                      <a:pt x="837" y="409"/>
                    </a:cubicBezTo>
                    <a:lnTo>
                      <a:pt x="1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31"/>
              <p:cNvSpPr/>
              <p:nvPr/>
            </p:nvSpPr>
            <p:spPr>
              <a:xfrm>
                <a:off x="1233175" y="2490050"/>
                <a:ext cx="1995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798" h="448" extrusionOk="0">
                    <a:moveTo>
                      <a:pt x="202" y="0"/>
                    </a:moveTo>
                    <a:cubicBezTo>
                      <a:pt x="136" y="0"/>
                      <a:pt x="68" y="7"/>
                      <a:pt x="0" y="19"/>
                    </a:cubicBezTo>
                    <a:lnTo>
                      <a:pt x="720" y="447"/>
                    </a:lnTo>
                    <a:cubicBezTo>
                      <a:pt x="798" y="311"/>
                      <a:pt x="739" y="194"/>
                      <a:pt x="603" y="97"/>
                    </a:cubicBezTo>
                    <a:cubicBezTo>
                      <a:pt x="484" y="31"/>
                      <a:pt x="346" y="0"/>
                      <a:pt x="2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31"/>
              <p:cNvSpPr/>
              <p:nvPr/>
            </p:nvSpPr>
            <p:spPr>
              <a:xfrm>
                <a:off x="898595" y="2557575"/>
                <a:ext cx="19908" cy="1498"/>
              </a:xfrm>
              <a:custGeom>
                <a:avLst/>
                <a:gdLst/>
                <a:ahLst/>
                <a:cxnLst/>
                <a:rect l="l" t="t" r="r" b="b"/>
                <a:pathLst>
                  <a:path w="796" h="106" extrusionOk="0">
                    <a:moveTo>
                      <a:pt x="392" y="0"/>
                    </a:moveTo>
                    <a:cubicBezTo>
                      <a:pt x="251" y="0"/>
                      <a:pt x="115" y="30"/>
                      <a:pt x="18" y="88"/>
                    </a:cubicBezTo>
                    <a:lnTo>
                      <a:pt x="796" y="88"/>
                    </a:lnTo>
                    <a:cubicBezTo>
                      <a:pt x="679" y="30"/>
                      <a:pt x="533" y="0"/>
                      <a:pt x="392" y="0"/>
                    </a:cubicBezTo>
                    <a:close/>
                    <a:moveTo>
                      <a:pt x="18" y="88"/>
                    </a:moveTo>
                    <a:cubicBezTo>
                      <a:pt x="5" y="88"/>
                      <a:pt x="0" y="105"/>
                      <a:pt x="5" y="105"/>
                    </a:cubicBezTo>
                    <a:cubicBezTo>
                      <a:pt x="7" y="105"/>
                      <a:pt x="11" y="101"/>
                      <a:pt x="18" y="8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31"/>
              <p:cNvSpPr/>
              <p:nvPr/>
            </p:nvSpPr>
            <p:spPr>
              <a:xfrm>
                <a:off x="1116925" y="2428150"/>
                <a:ext cx="29200" cy="15550"/>
              </a:xfrm>
              <a:custGeom>
                <a:avLst/>
                <a:gdLst/>
                <a:ahLst/>
                <a:cxnLst/>
                <a:rect l="l" t="t" r="r" b="b"/>
                <a:pathLst>
                  <a:path w="1168" h="622" extrusionOk="0">
                    <a:moveTo>
                      <a:pt x="586" y="0"/>
                    </a:moveTo>
                    <a:cubicBezTo>
                      <a:pt x="453" y="0"/>
                      <a:pt x="321" y="34"/>
                      <a:pt x="214" y="102"/>
                    </a:cubicBezTo>
                    <a:cubicBezTo>
                      <a:pt x="0" y="219"/>
                      <a:pt x="0" y="414"/>
                      <a:pt x="214" y="530"/>
                    </a:cubicBezTo>
                    <a:cubicBezTo>
                      <a:pt x="324" y="591"/>
                      <a:pt x="456" y="621"/>
                      <a:pt x="592" y="621"/>
                    </a:cubicBezTo>
                    <a:cubicBezTo>
                      <a:pt x="674" y="621"/>
                      <a:pt x="757" y="610"/>
                      <a:pt x="837" y="589"/>
                    </a:cubicBezTo>
                    <a:lnTo>
                      <a:pt x="623" y="452"/>
                    </a:lnTo>
                    <a:cubicBezTo>
                      <a:pt x="526" y="414"/>
                      <a:pt x="506" y="336"/>
                      <a:pt x="545" y="297"/>
                    </a:cubicBezTo>
                    <a:cubicBezTo>
                      <a:pt x="574" y="253"/>
                      <a:pt x="614" y="231"/>
                      <a:pt x="665" y="231"/>
                    </a:cubicBezTo>
                    <a:cubicBezTo>
                      <a:pt x="683" y="231"/>
                      <a:pt x="701" y="234"/>
                      <a:pt x="720" y="238"/>
                    </a:cubicBezTo>
                    <a:lnTo>
                      <a:pt x="1070" y="433"/>
                    </a:lnTo>
                    <a:cubicBezTo>
                      <a:pt x="1168" y="316"/>
                      <a:pt x="1109" y="200"/>
                      <a:pt x="973" y="102"/>
                    </a:cubicBezTo>
                    <a:cubicBezTo>
                      <a:pt x="856" y="34"/>
                      <a:pt x="720" y="0"/>
                      <a:pt x="58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31"/>
              <p:cNvSpPr/>
              <p:nvPr/>
            </p:nvSpPr>
            <p:spPr>
              <a:xfrm>
                <a:off x="1094050" y="2093150"/>
                <a:ext cx="3407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363" h="740" extrusionOk="0">
                    <a:moveTo>
                      <a:pt x="684" y="0"/>
                    </a:moveTo>
                    <a:cubicBezTo>
                      <a:pt x="526" y="0"/>
                      <a:pt x="371" y="39"/>
                      <a:pt x="254" y="117"/>
                    </a:cubicBezTo>
                    <a:cubicBezTo>
                      <a:pt x="1" y="273"/>
                      <a:pt x="1" y="487"/>
                      <a:pt x="254" y="623"/>
                    </a:cubicBezTo>
                    <a:cubicBezTo>
                      <a:pt x="371" y="701"/>
                      <a:pt x="526" y="740"/>
                      <a:pt x="684" y="740"/>
                    </a:cubicBezTo>
                    <a:cubicBezTo>
                      <a:pt x="842" y="740"/>
                      <a:pt x="1003" y="701"/>
                      <a:pt x="1129" y="623"/>
                    </a:cubicBezTo>
                    <a:cubicBezTo>
                      <a:pt x="1363" y="487"/>
                      <a:pt x="1363" y="273"/>
                      <a:pt x="1129" y="117"/>
                    </a:cubicBezTo>
                    <a:cubicBezTo>
                      <a:pt x="1003" y="39"/>
                      <a:pt x="842" y="0"/>
                      <a:pt x="68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31"/>
              <p:cNvSpPr/>
              <p:nvPr/>
            </p:nvSpPr>
            <p:spPr>
              <a:xfrm>
                <a:off x="1057100" y="2114550"/>
                <a:ext cx="34075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1363" h="725" extrusionOk="0">
                    <a:moveTo>
                      <a:pt x="684" y="0"/>
                    </a:moveTo>
                    <a:cubicBezTo>
                      <a:pt x="526" y="0"/>
                      <a:pt x="370" y="39"/>
                      <a:pt x="253" y="117"/>
                    </a:cubicBezTo>
                    <a:cubicBezTo>
                      <a:pt x="0" y="253"/>
                      <a:pt x="0" y="487"/>
                      <a:pt x="253" y="623"/>
                    </a:cubicBezTo>
                    <a:cubicBezTo>
                      <a:pt x="377" y="697"/>
                      <a:pt x="539" y="724"/>
                      <a:pt x="696" y="724"/>
                    </a:cubicBezTo>
                    <a:cubicBezTo>
                      <a:pt x="787" y="724"/>
                      <a:pt x="875" y="715"/>
                      <a:pt x="954" y="701"/>
                    </a:cubicBezTo>
                    <a:cubicBezTo>
                      <a:pt x="759" y="584"/>
                      <a:pt x="662" y="526"/>
                      <a:pt x="662" y="526"/>
                    </a:cubicBezTo>
                    <a:cubicBezTo>
                      <a:pt x="584" y="506"/>
                      <a:pt x="565" y="428"/>
                      <a:pt x="604" y="351"/>
                    </a:cubicBezTo>
                    <a:cubicBezTo>
                      <a:pt x="632" y="322"/>
                      <a:pt x="671" y="304"/>
                      <a:pt x="720" y="304"/>
                    </a:cubicBezTo>
                    <a:cubicBezTo>
                      <a:pt x="738" y="304"/>
                      <a:pt x="758" y="307"/>
                      <a:pt x="779" y="312"/>
                    </a:cubicBezTo>
                    <a:lnTo>
                      <a:pt x="1226" y="545"/>
                    </a:lnTo>
                    <a:cubicBezTo>
                      <a:pt x="1362" y="409"/>
                      <a:pt x="1343" y="234"/>
                      <a:pt x="1129" y="117"/>
                    </a:cubicBezTo>
                    <a:cubicBezTo>
                      <a:pt x="1002" y="39"/>
                      <a:pt x="842" y="0"/>
                      <a:pt x="68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31"/>
              <p:cNvSpPr/>
              <p:nvPr/>
            </p:nvSpPr>
            <p:spPr>
              <a:xfrm>
                <a:off x="888325" y="1452200"/>
                <a:ext cx="112375" cy="66575"/>
              </a:xfrm>
              <a:custGeom>
                <a:avLst/>
                <a:gdLst/>
                <a:ahLst/>
                <a:cxnLst/>
                <a:rect l="l" t="t" r="r" b="b"/>
                <a:pathLst>
                  <a:path w="4495" h="2663" extrusionOk="0">
                    <a:moveTo>
                      <a:pt x="4365" y="0"/>
                    </a:moveTo>
                    <a:cubicBezTo>
                      <a:pt x="4340" y="0"/>
                      <a:pt x="4316" y="11"/>
                      <a:pt x="4300" y="36"/>
                    </a:cubicBezTo>
                    <a:lnTo>
                      <a:pt x="1" y="2506"/>
                    </a:lnTo>
                    <a:cubicBezTo>
                      <a:pt x="20" y="2506"/>
                      <a:pt x="39" y="2526"/>
                      <a:pt x="39" y="2526"/>
                    </a:cubicBezTo>
                    <a:cubicBezTo>
                      <a:pt x="117" y="2584"/>
                      <a:pt x="156" y="2604"/>
                      <a:pt x="215" y="2662"/>
                    </a:cubicBezTo>
                    <a:lnTo>
                      <a:pt x="4417" y="230"/>
                    </a:lnTo>
                    <a:cubicBezTo>
                      <a:pt x="4475" y="191"/>
                      <a:pt x="4495" y="133"/>
                      <a:pt x="4475" y="55"/>
                    </a:cubicBezTo>
                    <a:cubicBezTo>
                      <a:pt x="4441" y="21"/>
                      <a:pt x="4401" y="0"/>
                      <a:pt x="436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31"/>
              <p:cNvSpPr/>
              <p:nvPr/>
            </p:nvSpPr>
            <p:spPr>
              <a:xfrm>
                <a:off x="697175" y="1468450"/>
                <a:ext cx="332225" cy="195250"/>
              </a:xfrm>
              <a:custGeom>
                <a:avLst/>
                <a:gdLst/>
                <a:ahLst/>
                <a:cxnLst/>
                <a:rect l="l" t="t" r="r" b="b"/>
                <a:pathLst>
                  <a:path w="13289" h="7810" extrusionOk="0">
                    <a:moveTo>
                      <a:pt x="13140" y="1"/>
                    </a:moveTo>
                    <a:cubicBezTo>
                      <a:pt x="13124" y="1"/>
                      <a:pt x="13109" y="3"/>
                      <a:pt x="13094" y="8"/>
                    </a:cubicBezTo>
                    <a:lnTo>
                      <a:pt x="1" y="7596"/>
                    </a:lnTo>
                    <a:lnTo>
                      <a:pt x="1" y="7771"/>
                    </a:lnTo>
                    <a:cubicBezTo>
                      <a:pt x="20" y="7771"/>
                      <a:pt x="59" y="7790"/>
                      <a:pt x="79" y="7810"/>
                    </a:cubicBezTo>
                    <a:lnTo>
                      <a:pt x="13211" y="222"/>
                    </a:lnTo>
                    <a:cubicBezTo>
                      <a:pt x="13250" y="203"/>
                      <a:pt x="13288" y="125"/>
                      <a:pt x="13250" y="67"/>
                    </a:cubicBezTo>
                    <a:cubicBezTo>
                      <a:pt x="13235" y="23"/>
                      <a:pt x="13188" y="1"/>
                      <a:pt x="131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31"/>
              <p:cNvSpPr/>
              <p:nvPr/>
            </p:nvSpPr>
            <p:spPr>
              <a:xfrm>
                <a:off x="697175" y="1419325"/>
                <a:ext cx="245650" cy="146625"/>
              </a:xfrm>
              <a:custGeom>
                <a:avLst/>
                <a:gdLst/>
                <a:ahLst/>
                <a:cxnLst/>
                <a:rect l="l" t="t" r="r" b="b"/>
                <a:pathLst>
                  <a:path w="9826" h="5865" extrusionOk="0">
                    <a:moveTo>
                      <a:pt x="9692" y="1"/>
                    </a:moveTo>
                    <a:cubicBezTo>
                      <a:pt x="9673" y="1"/>
                      <a:pt x="9652" y="3"/>
                      <a:pt x="9631" y="8"/>
                    </a:cubicBezTo>
                    <a:lnTo>
                      <a:pt x="1" y="5572"/>
                    </a:lnTo>
                    <a:lnTo>
                      <a:pt x="1" y="5864"/>
                    </a:lnTo>
                    <a:lnTo>
                      <a:pt x="9748" y="242"/>
                    </a:lnTo>
                    <a:cubicBezTo>
                      <a:pt x="9806" y="183"/>
                      <a:pt x="9825" y="106"/>
                      <a:pt x="9806" y="47"/>
                    </a:cubicBezTo>
                    <a:cubicBezTo>
                      <a:pt x="9792" y="19"/>
                      <a:pt x="9746" y="1"/>
                      <a:pt x="969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31"/>
              <p:cNvSpPr/>
              <p:nvPr/>
            </p:nvSpPr>
            <p:spPr>
              <a:xfrm>
                <a:off x="722950" y="1435650"/>
                <a:ext cx="248575" cy="144875"/>
              </a:xfrm>
              <a:custGeom>
                <a:avLst/>
                <a:gdLst/>
                <a:ahLst/>
                <a:cxnLst/>
                <a:rect l="l" t="t" r="r" b="b"/>
                <a:pathLst>
                  <a:path w="9943" h="5795" extrusionOk="0">
                    <a:moveTo>
                      <a:pt x="9811" y="1"/>
                    </a:moveTo>
                    <a:cubicBezTo>
                      <a:pt x="9792" y="1"/>
                      <a:pt x="9771" y="5"/>
                      <a:pt x="9748" y="17"/>
                    </a:cubicBezTo>
                    <a:lnTo>
                      <a:pt x="1" y="5620"/>
                    </a:lnTo>
                    <a:cubicBezTo>
                      <a:pt x="20" y="5659"/>
                      <a:pt x="40" y="5659"/>
                      <a:pt x="98" y="5678"/>
                    </a:cubicBezTo>
                    <a:cubicBezTo>
                      <a:pt x="137" y="5717"/>
                      <a:pt x="195" y="5756"/>
                      <a:pt x="215" y="5795"/>
                    </a:cubicBezTo>
                    <a:lnTo>
                      <a:pt x="9865" y="231"/>
                    </a:lnTo>
                    <a:cubicBezTo>
                      <a:pt x="9923" y="211"/>
                      <a:pt x="9942" y="133"/>
                      <a:pt x="9923" y="56"/>
                    </a:cubicBezTo>
                    <a:cubicBezTo>
                      <a:pt x="9895" y="28"/>
                      <a:pt x="9858" y="1"/>
                      <a:pt x="9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31"/>
              <p:cNvSpPr/>
              <p:nvPr/>
            </p:nvSpPr>
            <p:spPr>
              <a:xfrm>
                <a:off x="882500" y="1485475"/>
                <a:ext cx="175100" cy="102350"/>
              </a:xfrm>
              <a:custGeom>
                <a:avLst/>
                <a:gdLst/>
                <a:ahLst/>
                <a:cxnLst/>
                <a:rect l="l" t="t" r="r" b="b"/>
                <a:pathLst>
                  <a:path w="7004" h="4094" extrusionOk="0">
                    <a:moveTo>
                      <a:pt x="6867" y="1"/>
                    </a:moveTo>
                    <a:cubicBezTo>
                      <a:pt x="6848" y="1"/>
                      <a:pt x="6829" y="3"/>
                      <a:pt x="6809" y="8"/>
                    </a:cubicBezTo>
                    <a:lnTo>
                      <a:pt x="0" y="3938"/>
                    </a:lnTo>
                    <a:cubicBezTo>
                      <a:pt x="20" y="3938"/>
                      <a:pt x="58" y="3977"/>
                      <a:pt x="78" y="3977"/>
                    </a:cubicBezTo>
                    <a:cubicBezTo>
                      <a:pt x="136" y="3996"/>
                      <a:pt x="175" y="4055"/>
                      <a:pt x="214" y="4094"/>
                    </a:cubicBezTo>
                    <a:lnTo>
                      <a:pt x="6945" y="222"/>
                    </a:lnTo>
                    <a:cubicBezTo>
                      <a:pt x="6984" y="203"/>
                      <a:pt x="7004" y="125"/>
                      <a:pt x="6984" y="66"/>
                    </a:cubicBezTo>
                    <a:cubicBezTo>
                      <a:pt x="6970" y="23"/>
                      <a:pt x="6922" y="1"/>
                      <a:pt x="686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1061;p31"/>
              <p:cNvSpPr/>
              <p:nvPr/>
            </p:nvSpPr>
            <p:spPr>
              <a:xfrm>
                <a:off x="697175" y="1502500"/>
                <a:ext cx="389625" cy="229300"/>
              </a:xfrm>
              <a:custGeom>
                <a:avLst/>
                <a:gdLst/>
                <a:ahLst/>
                <a:cxnLst/>
                <a:rect l="l" t="t" r="r" b="b"/>
                <a:pathLst>
                  <a:path w="15585" h="9172" extrusionOk="0">
                    <a:moveTo>
                      <a:pt x="15428" y="1"/>
                    </a:moveTo>
                    <a:cubicBezTo>
                      <a:pt x="15409" y="1"/>
                      <a:pt x="15390" y="3"/>
                      <a:pt x="15370" y="8"/>
                    </a:cubicBezTo>
                    <a:lnTo>
                      <a:pt x="1" y="8880"/>
                    </a:lnTo>
                    <a:lnTo>
                      <a:pt x="1" y="9171"/>
                    </a:lnTo>
                    <a:lnTo>
                      <a:pt x="15526" y="222"/>
                    </a:lnTo>
                    <a:cubicBezTo>
                      <a:pt x="15565" y="183"/>
                      <a:pt x="15584" y="105"/>
                      <a:pt x="15545" y="66"/>
                    </a:cubicBezTo>
                    <a:cubicBezTo>
                      <a:pt x="15531" y="23"/>
                      <a:pt x="15483" y="1"/>
                      <a:pt x="1542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1062;p31"/>
              <p:cNvSpPr/>
              <p:nvPr/>
            </p:nvSpPr>
            <p:spPr>
              <a:xfrm>
                <a:off x="697175" y="1519025"/>
                <a:ext cx="418325" cy="246325"/>
              </a:xfrm>
              <a:custGeom>
                <a:avLst/>
                <a:gdLst/>
                <a:ahLst/>
                <a:cxnLst/>
                <a:rect l="l" t="t" r="r" b="b"/>
                <a:pathLst>
                  <a:path w="16733" h="9853" extrusionOk="0">
                    <a:moveTo>
                      <a:pt x="16599" y="1"/>
                    </a:moveTo>
                    <a:cubicBezTo>
                      <a:pt x="16579" y="1"/>
                      <a:pt x="16558" y="3"/>
                      <a:pt x="16537" y="9"/>
                    </a:cubicBezTo>
                    <a:lnTo>
                      <a:pt x="1" y="9561"/>
                    </a:lnTo>
                    <a:lnTo>
                      <a:pt x="1" y="9853"/>
                    </a:lnTo>
                    <a:lnTo>
                      <a:pt x="16654" y="242"/>
                    </a:lnTo>
                    <a:cubicBezTo>
                      <a:pt x="16713" y="184"/>
                      <a:pt x="16732" y="106"/>
                      <a:pt x="16713" y="47"/>
                    </a:cubicBezTo>
                    <a:cubicBezTo>
                      <a:pt x="16698" y="19"/>
                      <a:pt x="16653" y="1"/>
                      <a:pt x="1659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1063;p31"/>
              <p:cNvSpPr/>
              <p:nvPr/>
            </p:nvSpPr>
            <p:spPr>
              <a:xfrm>
                <a:off x="704975" y="1535350"/>
                <a:ext cx="439200" cy="254800"/>
              </a:xfrm>
              <a:custGeom>
                <a:avLst/>
                <a:gdLst/>
                <a:ahLst/>
                <a:cxnLst/>
                <a:rect l="l" t="t" r="r" b="b"/>
                <a:pathLst>
                  <a:path w="17568" h="10192" extrusionOk="0">
                    <a:moveTo>
                      <a:pt x="17437" y="1"/>
                    </a:moveTo>
                    <a:cubicBezTo>
                      <a:pt x="17417" y="1"/>
                      <a:pt x="17396" y="6"/>
                      <a:pt x="17373" y="17"/>
                    </a:cubicBezTo>
                    <a:lnTo>
                      <a:pt x="0" y="10036"/>
                    </a:lnTo>
                    <a:cubicBezTo>
                      <a:pt x="39" y="10036"/>
                      <a:pt x="58" y="10056"/>
                      <a:pt x="78" y="10056"/>
                    </a:cubicBezTo>
                    <a:cubicBezTo>
                      <a:pt x="117" y="10134"/>
                      <a:pt x="175" y="10173"/>
                      <a:pt x="233" y="10192"/>
                    </a:cubicBezTo>
                    <a:lnTo>
                      <a:pt x="17490" y="231"/>
                    </a:lnTo>
                    <a:cubicBezTo>
                      <a:pt x="17548" y="212"/>
                      <a:pt x="17568" y="134"/>
                      <a:pt x="17548" y="56"/>
                    </a:cubicBezTo>
                    <a:cubicBezTo>
                      <a:pt x="17521" y="28"/>
                      <a:pt x="17484" y="1"/>
                      <a:pt x="1743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31"/>
              <p:cNvSpPr/>
              <p:nvPr/>
            </p:nvSpPr>
            <p:spPr>
              <a:xfrm>
                <a:off x="927725" y="1551625"/>
                <a:ext cx="245650" cy="143700"/>
              </a:xfrm>
              <a:custGeom>
                <a:avLst/>
                <a:gdLst/>
                <a:ahLst/>
                <a:cxnLst/>
                <a:rect l="l" t="t" r="r" b="b"/>
                <a:pathLst>
                  <a:path w="9826" h="5748" extrusionOk="0">
                    <a:moveTo>
                      <a:pt x="9685" y="1"/>
                    </a:moveTo>
                    <a:cubicBezTo>
                      <a:pt x="9668" y="1"/>
                      <a:pt x="9650" y="3"/>
                      <a:pt x="9631" y="8"/>
                    </a:cubicBezTo>
                    <a:lnTo>
                      <a:pt x="0" y="5592"/>
                    </a:lnTo>
                    <a:cubicBezTo>
                      <a:pt x="20" y="5592"/>
                      <a:pt x="39" y="5611"/>
                      <a:pt x="78" y="5631"/>
                    </a:cubicBezTo>
                    <a:cubicBezTo>
                      <a:pt x="117" y="5650"/>
                      <a:pt x="156" y="5708"/>
                      <a:pt x="214" y="5747"/>
                    </a:cubicBezTo>
                    <a:lnTo>
                      <a:pt x="9747" y="241"/>
                    </a:lnTo>
                    <a:cubicBezTo>
                      <a:pt x="9806" y="203"/>
                      <a:pt x="9825" y="144"/>
                      <a:pt x="9806" y="66"/>
                    </a:cubicBezTo>
                    <a:cubicBezTo>
                      <a:pt x="9777" y="23"/>
                      <a:pt x="9736" y="1"/>
                      <a:pt x="968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1065;p31"/>
              <p:cNvSpPr/>
              <p:nvPr/>
            </p:nvSpPr>
            <p:spPr>
              <a:xfrm>
                <a:off x="829000" y="1568650"/>
                <a:ext cx="373050" cy="216650"/>
              </a:xfrm>
              <a:custGeom>
                <a:avLst/>
                <a:gdLst/>
                <a:ahLst/>
                <a:cxnLst/>
                <a:rect l="l" t="t" r="r" b="b"/>
                <a:pathLst>
                  <a:path w="14922" h="8666" extrusionOk="0">
                    <a:moveTo>
                      <a:pt x="14774" y="1"/>
                    </a:moveTo>
                    <a:cubicBezTo>
                      <a:pt x="14758" y="1"/>
                      <a:pt x="14742" y="3"/>
                      <a:pt x="14727" y="8"/>
                    </a:cubicBezTo>
                    <a:lnTo>
                      <a:pt x="0" y="8510"/>
                    </a:lnTo>
                    <a:cubicBezTo>
                      <a:pt x="39" y="8510"/>
                      <a:pt x="58" y="8529"/>
                      <a:pt x="78" y="8529"/>
                    </a:cubicBezTo>
                    <a:lnTo>
                      <a:pt x="233" y="8665"/>
                    </a:lnTo>
                    <a:lnTo>
                      <a:pt x="14844" y="241"/>
                    </a:lnTo>
                    <a:cubicBezTo>
                      <a:pt x="14883" y="202"/>
                      <a:pt x="14922" y="144"/>
                      <a:pt x="14883" y="66"/>
                    </a:cubicBezTo>
                    <a:cubicBezTo>
                      <a:pt x="14868" y="23"/>
                      <a:pt x="14821" y="1"/>
                      <a:pt x="147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31"/>
              <p:cNvSpPr/>
              <p:nvPr/>
            </p:nvSpPr>
            <p:spPr>
              <a:xfrm>
                <a:off x="1005550" y="1585200"/>
                <a:ext cx="224725" cy="131025"/>
              </a:xfrm>
              <a:custGeom>
                <a:avLst/>
                <a:gdLst/>
                <a:ahLst/>
                <a:cxnLst/>
                <a:rect l="l" t="t" r="r" b="b"/>
                <a:pathLst>
                  <a:path w="8989" h="5241" extrusionOk="0">
                    <a:moveTo>
                      <a:pt x="8851" y="0"/>
                    </a:moveTo>
                    <a:cubicBezTo>
                      <a:pt x="8833" y="0"/>
                      <a:pt x="8813" y="3"/>
                      <a:pt x="8794" y="7"/>
                    </a:cubicBezTo>
                    <a:lnTo>
                      <a:pt x="0" y="5085"/>
                    </a:lnTo>
                    <a:cubicBezTo>
                      <a:pt x="20" y="5085"/>
                      <a:pt x="39" y="5124"/>
                      <a:pt x="39" y="5124"/>
                    </a:cubicBezTo>
                    <a:cubicBezTo>
                      <a:pt x="117" y="5163"/>
                      <a:pt x="175" y="5182"/>
                      <a:pt x="195" y="5241"/>
                    </a:cubicBezTo>
                    <a:lnTo>
                      <a:pt x="8891" y="221"/>
                    </a:lnTo>
                    <a:cubicBezTo>
                      <a:pt x="8988" y="202"/>
                      <a:pt x="8988" y="124"/>
                      <a:pt x="8969" y="66"/>
                    </a:cubicBezTo>
                    <a:cubicBezTo>
                      <a:pt x="8954" y="22"/>
                      <a:pt x="8907" y="0"/>
                      <a:pt x="88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31"/>
              <p:cNvSpPr/>
              <p:nvPr/>
            </p:nvSpPr>
            <p:spPr>
              <a:xfrm>
                <a:off x="1092600" y="1602225"/>
                <a:ext cx="166850" cy="97475"/>
              </a:xfrm>
              <a:custGeom>
                <a:avLst/>
                <a:gdLst/>
                <a:ahLst/>
                <a:cxnLst/>
                <a:rect l="l" t="t" r="r" b="b"/>
                <a:pathLst>
                  <a:path w="6674" h="3899" extrusionOk="0">
                    <a:moveTo>
                      <a:pt x="6517" y="0"/>
                    </a:moveTo>
                    <a:cubicBezTo>
                      <a:pt x="6499" y="0"/>
                      <a:pt x="6479" y="2"/>
                      <a:pt x="6460" y="7"/>
                    </a:cubicBezTo>
                    <a:lnTo>
                      <a:pt x="1" y="3723"/>
                    </a:lnTo>
                    <a:cubicBezTo>
                      <a:pt x="20" y="3723"/>
                      <a:pt x="20" y="3762"/>
                      <a:pt x="40" y="3762"/>
                    </a:cubicBezTo>
                    <a:cubicBezTo>
                      <a:pt x="117" y="3801"/>
                      <a:pt x="156" y="3859"/>
                      <a:pt x="215" y="3898"/>
                    </a:cubicBezTo>
                    <a:lnTo>
                      <a:pt x="6576" y="202"/>
                    </a:lnTo>
                    <a:cubicBezTo>
                      <a:pt x="6654" y="182"/>
                      <a:pt x="6674" y="105"/>
                      <a:pt x="6635" y="66"/>
                    </a:cubicBezTo>
                    <a:cubicBezTo>
                      <a:pt x="6620" y="22"/>
                      <a:pt x="6573" y="0"/>
                      <a:pt x="65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31"/>
              <p:cNvSpPr/>
              <p:nvPr/>
            </p:nvSpPr>
            <p:spPr>
              <a:xfrm>
                <a:off x="741450" y="1618750"/>
                <a:ext cx="546700" cy="316850"/>
              </a:xfrm>
              <a:custGeom>
                <a:avLst/>
                <a:gdLst/>
                <a:ahLst/>
                <a:cxnLst/>
                <a:rect l="l" t="t" r="r" b="b"/>
                <a:pathLst>
                  <a:path w="21868" h="12674" extrusionOk="0">
                    <a:moveTo>
                      <a:pt x="21734" y="0"/>
                    </a:moveTo>
                    <a:cubicBezTo>
                      <a:pt x="21715" y="0"/>
                      <a:pt x="21694" y="3"/>
                      <a:pt x="21673" y="8"/>
                    </a:cubicBezTo>
                    <a:lnTo>
                      <a:pt x="0" y="12498"/>
                    </a:lnTo>
                    <a:cubicBezTo>
                      <a:pt x="39" y="12498"/>
                      <a:pt x="59" y="12537"/>
                      <a:pt x="59" y="12537"/>
                    </a:cubicBezTo>
                    <a:cubicBezTo>
                      <a:pt x="136" y="12576"/>
                      <a:pt x="175" y="12634"/>
                      <a:pt x="234" y="12673"/>
                    </a:cubicBezTo>
                    <a:lnTo>
                      <a:pt x="21790" y="222"/>
                    </a:lnTo>
                    <a:cubicBezTo>
                      <a:pt x="21848" y="202"/>
                      <a:pt x="21868" y="125"/>
                      <a:pt x="21848" y="47"/>
                    </a:cubicBezTo>
                    <a:cubicBezTo>
                      <a:pt x="21834" y="18"/>
                      <a:pt x="21788" y="0"/>
                      <a:pt x="2173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31"/>
              <p:cNvSpPr/>
              <p:nvPr/>
            </p:nvSpPr>
            <p:spPr>
              <a:xfrm>
                <a:off x="870825" y="1635075"/>
                <a:ext cx="446025" cy="258675"/>
              </a:xfrm>
              <a:custGeom>
                <a:avLst/>
                <a:gdLst/>
                <a:ahLst/>
                <a:cxnLst/>
                <a:rect l="l" t="t" r="r" b="b"/>
                <a:pathLst>
                  <a:path w="17841" h="10347" extrusionOk="0">
                    <a:moveTo>
                      <a:pt x="17700" y="0"/>
                    </a:moveTo>
                    <a:cubicBezTo>
                      <a:pt x="17682" y="0"/>
                      <a:pt x="17663" y="5"/>
                      <a:pt x="17646" y="16"/>
                    </a:cubicBezTo>
                    <a:lnTo>
                      <a:pt x="0" y="10172"/>
                    </a:lnTo>
                    <a:cubicBezTo>
                      <a:pt x="39" y="10172"/>
                      <a:pt x="59" y="10191"/>
                      <a:pt x="59" y="10191"/>
                    </a:cubicBezTo>
                    <a:cubicBezTo>
                      <a:pt x="136" y="10269"/>
                      <a:pt x="175" y="10289"/>
                      <a:pt x="234" y="10347"/>
                    </a:cubicBezTo>
                    <a:lnTo>
                      <a:pt x="17763" y="230"/>
                    </a:lnTo>
                    <a:cubicBezTo>
                      <a:pt x="17801" y="211"/>
                      <a:pt x="17840" y="133"/>
                      <a:pt x="17801" y="55"/>
                    </a:cubicBezTo>
                    <a:cubicBezTo>
                      <a:pt x="17788" y="28"/>
                      <a:pt x="17745" y="0"/>
                      <a:pt x="1770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31"/>
              <p:cNvSpPr/>
              <p:nvPr/>
            </p:nvSpPr>
            <p:spPr>
              <a:xfrm>
                <a:off x="1037150" y="1651325"/>
                <a:ext cx="308400" cy="179700"/>
              </a:xfrm>
              <a:custGeom>
                <a:avLst/>
                <a:gdLst/>
                <a:ahLst/>
                <a:cxnLst/>
                <a:rect l="l" t="t" r="r" b="b"/>
                <a:pathLst>
                  <a:path w="12336" h="7188" extrusionOk="0">
                    <a:moveTo>
                      <a:pt x="12187" y="1"/>
                    </a:moveTo>
                    <a:cubicBezTo>
                      <a:pt x="12171" y="1"/>
                      <a:pt x="12155" y="3"/>
                      <a:pt x="12141" y="8"/>
                    </a:cubicBezTo>
                    <a:lnTo>
                      <a:pt x="1" y="7012"/>
                    </a:lnTo>
                    <a:cubicBezTo>
                      <a:pt x="20" y="7012"/>
                      <a:pt x="40" y="7051"/>
                      <a:pt x="79" y="7051"/>
                    </a:cubicBezTo>
                    <a:cubicBezTo>
                      <a:pt x="137" y="7109"/>
                      <a:pt x="176" y="7168"/>
                      <a:pt x="215" y="7187"/>
                    </a:cubicBezTo>
                    <a:lnTo>
                      <a:pt x="12257" y="242"/>
                    </a:lnTo>
                    <a:cubicBezTo>
                      <a:pt x="12296" y="203"/>
                      <a:pt x="12335" y="144"/>
                      <a:pt x="12296" y="67"/>
                    </a:cubicBezTo>
                    <a:cubicBezTo>
                      <a:pt x="12282" y="23"/>
                      <a:pt x="12234" y="1"/>
                      <a:pt x="1218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31"/>
              <p:cNvSpPr/>
              <p:nvPr/>
            </p:nvSpPr>
            <p:spPr>
              <a:xfrm>
                <a:off x="1163125" y="1668350"/>
                <a:ext cx="211600" cy="123275"/>
              </a:xfrm>
              <a:custGeom>
                <a:avLst/>
                <a:gdLst/>
                <a:ahLst/>
                <a:cxnLst/>
                <a:rect l="l" t="t" r="r" b="b"/>
                <a:pathLst>
                  <a:path w="8464" h="4931" extrusionOk="0">
                    <a:moveTo>
                      <a:pt x="8307" y="1"/>
                    </a:moveTo>
                    <a:cubicBezTo>
                      <a:pt x="8293" y="1"/>
                      <a:pt x="8279" y="3"/>
                      <a:pt x="8269" y="8"/>
                    </a:cubicBezTo>
                    <a:lnTo>
                      <a:pt x="1" y="4775"/>
                    </a:lnTo>
                    <a:cubicBezTo>
                      <a:pt x="20" y="4775"/>
                      <a:pt x="40" y="4814"/>
                      <a:pt x="59" y="4814"/>
                    </a:cubicBezTo>
                    <a:cubicBezTo>
                      <a:pt x="117" y="4833"/>
                      <a:pt x="156" y="4872"/>
                      <a:pt x="215" y="4930"/>
                    </a:cubicBezTo>
                    <a:lnTo>
                      <a:pt x="8386" y="203"/>
                    </a:lnTo>
                    <a:cubicBezTo>
                      <a:pt x="8425" y="183"/>
                      <a:pt x="8463" y="105"/>
                      <a:pt x="8425" y="47"/>
                    </a:cubicBezTo>
                    <a:cubicBezTo>
                      <a:pt x="8396" y="19"/>
                      <a:pt x="8347" y="1"/>
                      <a:pt x="830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1072;p31"/>
              <p:cNvSpPr/>
              <p:nvPr/>
            </p:nvSpPr>
            <p:spPr>
              <a:xfrm>
                <a:off x="697175" y="1684900"/>
                <a:ext cx="705750" cy="412650"/>
              </a:xfrm>
              <a:custGeom>
                <a:avLst/>
                <a:gdLst/>
                <a:ahLst/>
                <a:cxnLst/>
                <a:rect l="l" t="t" r="r" b="b"/>
                <a:pathLst>
                  <a:path w="28230" h="16506" extrusionOk="0">
                    <a:moveTo>
                      <a:pt x="28093" y="0"/>
                    </a:moveTo>
                    <a:cubicBezTo>
                      <a:pt x="28074" y="0"/>
                      <a:pt x="28055" y="3"/>
                      <a:pt x="28035" y="8"/>
                    </a:cubicBezTo>
                    <a:lnTo>
                      <a:pt x="1" y="16214"/>
                    </a:lnTo>
                    <a:lnTo>
                      <a:pt x="1" y="16506"/>
                    </a:lnTo>
                    <a:lnTo>
                      <a:pt x="28172" y="222"/>
                    </a:lnTo>
                    <a:cubicBezTo>
                      <a:pt x="28230" y="202"/>
                      <a:pt x="28230" y="124"/>
                      <a:pt x="28210" y="66"/>
                    </a:cubicBezTo>
                    <a:cubicBezTo>
                      <a:pt x="28196" y="22"/>
                      <a:pt x="28148" y="0"/>
                      <a:pt x="280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31"/>
              <p:cNvSpPr/>
              <p:nvPr/>
            </p:nvSpPr>
            <p:spPr>
              <a:xfrm>
                <a:off x="1258950" y="1701925"/>
                <a:ext cx="17317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6927" h="4074" extrusionOk="0">
                    <a:moveTo>
                      <a:pt x="6789" y="0"/>
                    </a:moveTo>
                    <a:cubicBezTo>
                      <a:pt x="6771" y="0"/>
                      <a:pt x="6751" y="3"/>
                      <a:pt x="6732" y="8"/>
                    </a:cubicBezTo>
                    <a:lnTo>
                      <a:pt x="0" y="3899"/>
                    </a:lnTo>
                    <a:cubicBezTo>
                      <a:pt x="20" y="3899"/>
                      <a:pt x="20" y="3899"/>
                      <a:pt x="59" y="3918"/>
                    </a:cubicBezTo>
                    <a:cubicBezTo>
                      <a:pt x="97" y="3957"/>
                      <a:pt x="156" y="3996"/>
                      <a:pt x="195" y="4074"/>
                    </a:cubicBezTo>
                    <a:lnTo>
                      <a:pt x="6868" y="222"/>
                    </a:lnTo>
                    <a:cubicBezTo>
                      <a:pt x="6907" y="202"/>
                      <a:pt x="6926" y="124"/>
                      <a:pt x="6907" y="66"/>
                    </a:cubicBezTo>
                    <a:cubicBezTo>
                      <a:pt x="6892" y="22"/>
                      <a:pt x="6845" y="0"/>
                      <a:pt x="678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31"/>
              <p:cNvSpPr/>
              <p:nvPr/>
            </p:nvSpPr>
            <p:spPr>
              <a:xfrm>
                <a:off x="1257000" y="18057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31"/>
              <p:cNvSpPr/>
              <p:nvPr/>
            </p:nvSpPr>
            <p:spPr>
              <a:xfrm>
                <a:off x="1341150" y="1717750"/>
                <a:ext cx="119675" cy="70950"/>
              </a:xfrm>
              <a:custGeom>
                <a:avLst/>
                <a:gdLst/>
                <a:ahLst/>
                <a:cxnLst/>
                <a:rect l="l" t="t" r="r" b="b"/>
                <a:pathLst>
                  <a:path w="4787" h="2838" extrusionOk="0">
                    <a:moveTo>
                      <a:pt x="4655" y="1"/>
                    </a:moveTo>
                    <a:cubicBezTo>
                      <a:pt x="4635" y="1"/>
                      <a:pt x="4614" y="5"/>
                      <a:pt x="4591" y="17"/>
                    </a:cubicBezTo>
                    <a:lnTo>
                      <a:pt x="0" y="2663"/>
                    </a:lnTo>
                    <a:cubicBezTo>
                      <a:pt x="20" y="2682"/>
                      <a:pt x="39" y="2701"/>
                      <a:pt x="58" y="2701"/>
                    </a:cubicBezTo>
                    <a:cubicBezTo>
                      <a:pt x="136" y="2760"/>
                      <a:pt x="195" y="2779"/>
                      <a:pt x="214" y="2838"/>
                    </a:cubicBezTo>
                    <a:lnTo>
                      <a:pt x="4708" y="231"/>
                    </a:lnTo>
                    <a:cubicBezTo>
                      <a:pt x="4767" y="211"/>
                      <a:pt x="4786" y="133"/>
                      <a:pt x="4767" y="56"/>
                    </a:cubicBezTo>
                    <a:cubicBezTo>
                      <a:pt x="4739" y="28"/>
                      <a:pt x="4702" y="1"/>
                      <a:pt x="46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31"/>
              <p:cNvSpPr/>
              <p:nvPr/>
            </p:nvSpPr>
            <p:spPr>
              <a:xfrm>
                <a:off x="2158250" y="1441225"/>
                <a:ext cx="211600" cy="126675"/>
              </a:xfrm>
              <a:custGeom>
                <a:avLst/>
                <a:gdLst/>
                <a:ahLst/>
                <a:cxnLst/>
                <a:rect l="l" t="t" r="r" b="b"/>
                <a:pathLst>
                  <a:path w="8464" h="5067" extrusionOk="0">
                    <a:moveTo>
                      <a:pt x="134" y="0"/>
                    </a:moveTo>
                    <a:cubicBezTo>
                      <a:pt x="80" y="0"/>
                      <a:pt x="34" y="18"/>
                      <a:pt x="20" y="47"/>
                    </a:cubicBezTo>
                    <a:cubicBezTo>
                      <a:pt x="0" y="105"/>
                      <a:pt x="0" y="183"/>
                      <a:pt x="59" y="222"/>
                    </a:cubicBezTo>
                    <a:lnTo>
                      <a:pt x="8463" y="5066"/>
                    </a:lnTo>
                    <a:lnTo>
                      <a:pt x="8463" y="4774"/>
                    </a:lnTo>
                    <a:lnTo>
                      <a:pt x="195" y="8"/>
                    </a:lnTo>
                    <a:cubicBezTo>
                      <a:pt x="174" y="3"/>
                      <a:pt x="153" y="0"/>
                      <a:pt x="13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1077;p31"/>
              <p:cNvSpPr/>
              <p:nvPr/>
            </p:nvSpPr>
            <p:spPr>
              <a:xfrm>
                <a:off x="2129075" y="1457675"/>
                <a:ext cx="240275" cy="142800"/>
              </a:xfrm>
              <a:custGeom>
                <a:avLst/>
                <a:gdLst/>
                <a:ahLst/>
                <a:cxnLst/>
                <a:rect l="l" t="t" r="r" b="b"/>
                <a:pathLst>
                  <a:path w="9611" h="5712" extrusionOk="0">
                    <a:moveTo>
                      <a:pt x="130" y="1"/>
                    </a:moveTo>
                    <a:cubicBezTo>
                      <a:pt x="93" y="1"/>
                      <a:pt x="57" y="25"/>
                      <a:pt x="20" y="50"/>
                    </a:cubicBezTo>
                    <a:cubicBezTo>
                      <a:pt x="0" y="108"/>
                      <a:pt x="0" y="167"/>
                      <a:pt x="78" y="225"/>
                    </a:cubicBezTo>
                    <a:lnTo>
                      <a:pt x="9611" y="5712"/>
                    </a:lnTo>
                    <a:lnTo>
                      <a:pt x="9611" y="5459"/>
                    </a:lnTo>
                    <a:lnTo>
                      <a:pt x="195" y="31"/>
                    </a:lnTo>
                    <a:cubicBezTo>
                      <a:pt x="173" y="9"/>
                      <a:pt x="152" y="1"/>
                      <a:pt x="13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31"/>
              <p:cNvSpPr/>
              <p:nvPr/>
            </p:nvSpPr>
            <p:spPr>
              <a:xfrm>
                <a:off x="2100375" y="1474125"/>
                <a:ext cx="268500" cy="160400"/>
              </a:xfrm>
              <a:custGeom>
                <a:avLst/>
                <a:gdLst/>
                <a:ahLst/>
                <a:cxnLst/>
                <a:rect l="l" t="t" r="r" b="b"/>
                <a:pathLst>
                  <a:path w="10740" h="6416" extrusionOk="0">
                    <a:moveTo>
                      <a:pt x="126" y="0"/>
                    </a:moveTo>
                    <a:cubicBezTo>
                      <a:pt x="90" y="0"/>
                      <a:pt x="55" y="26"/>
                      <a:pt x="20" y="73"/>
                    </a:cubicBezTo>
                    <a:cubicBezTo>
                      <a:pt x="0" y="131"/>
                      <a:pt x="0" y="190"/>
                      <a:pt x="78" y="248"/>
                    </a:cubicBezTo>
                    <a:lnTo>
                      <a:pt x="10739" y="6415"/>
                    </a:lnTo>
                    <a:lnTo>
                      <a:pt x="10739" y="6124"/>
                    </a:lnTo>
                    <a:lnTo>
                      <a:pt x="195" y="34"/>
                    </a:lnTo>
                    <a:cubicBezTo>
                      <a:pt x="172" y="11"/>
                      <a:pt x="149" y="0"/>
                      <a:pt x="1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1079;p31"/>
              <p:cNvSpPr/>
              <p:nvPr/>
            </p:nvSpPr>
            <p:spPr>
              <a:xfrm>
                <a:off x="2071675" y="1490825"/>
                <a:ext cx="298175" cy="176775"/>
              </a:xfrm>
              <a:custGeom>
                <a:avLst/>
                <a:gdLst/>
                <a:ahLst/>
                <a:cxnLst/>
                <a:rect l="l" t="t" r="r" b="b"/>
                <a:pathLst>
                  <a:path w="11927" h="7071" extrusionOk="0">
                    <a:moveTo>
                      <a:pt x="149" y="1"/>
                    </a:moveTo>
                    <a:cubicBezTo>
                      <a:pt x="101" y="1"/>
                      <a:pt x="54" y="23"/>
                      <a:pt x="39" y="66"/>
                    </a:cubicBezTo>
                    <a:cubicBezTo>
                      <a:pt x="0" y="105"/>
                      <a:pt x="0" y="183"/>
                      <a:pt x="78" y="242"/>
                    </a:cubicBezTo>
                    <a:lnTo>
                      <a:pt x="11926" y="7070"/>
                    </a:lnTo>
                    <a:lnTo>
                      <a:pt x="11926" y="6778"/>
                    </a:lnTo>
                    <a:lnTo>
                      <a:pt x="195" y="8"/>
                    </a:lnTo>
                    <a:cubicBezTo>
                      <a:pt x="180" y="3"/>
                      <a:pt x="165" y="1"/>
                      <a:pt x="14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31"/>
              <p:cNvSpPr/>
              <p:nvPr/>
            </p:nvSpPr>
            <p:spPr>
              <a:xfrm>
                <a:off x="2042500" y="1507525"/>
                <a:ext cx="325875" cy="191200"/>
              </a:xfrm>
              <a:custGeom>
                <a:avLst/>
                <a:gdLst/>
                <a:ahLst/>
                <a:cxnLst/>
                <a:rect l="l" t="t" r="r" b="b"/>
                <a:pathLst>
                  <a:path w="13035" h="7648" extrusionOk="0">
                    <a:moveTo>
                      <a:pt x="136" y="1"/>
                    </a:moveTo>
                    <a:cubicBezTo>
                      <a:pt x="103" y="1"/>
                      <a:pt x="57" y="22"/>
                      <a:pt x="20" y="60"/>
                    </a:cubicBezTo>
                    <a:cubicBezTo>
                      <a:pt x="0" y="99"/>
                      <a:pt x="0" y="177"/>
                      <a:pt x="78" y="216"/>
                    </a:cubicBezTo>
                    <a:lnTo>
                      <a:pt x="12899" y="7647"/>
                    </a:lnTo>
                    <a:cubicBezTo>
                      <a:pt x="12938" y="7589"/>
                      <a:pt x="12996" y="7550"/>
                      <a:pt x="13035" y="7511"/>
                    </a:cubicBezTo>
                    <a:lnTo>
                      <a:pt x="13035" y="7433"/>
                    </a:lnTo>
                    <a:lnTo>
                      <a:pt x="175" y="21"/>
                    </a:lnTo>
                    <a:cubicBezTo>
                      <a:pt x="168" y="7"/>
                      <a:pt x="154" y="1"/>
                      <a:pt x="13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31"/>
              <p:cNvSpPr/>
              <p:nvPr/>
            </p:nvSpPr>
            <p:spPr>
              <a:xfrm>
                <a:off x="2014275" y="1523925"/>
                <a:ext cx="355075" cy="209825"/>
              </a:xfrm>
              <a:custGeom>
                <a:avLst/>
                <a:gdLst/>
                <a:ahLst/>
                <a:cxnLst/>
                <a:rect l="l" t="t" r="r" b="b"/>
                <a:pathLst>
                  <a:path w="14203" h="8393" extrusionOk="0">
                    <a:moveTo>
                      <a:pt x="149" y="0"/>
                    </a:moveTo>
                    <a:cubicBezTo>
                      <a:pt x="95" y="0"/>
                      <a:pt x="35" y="25"/>
                      <a:pt x="20" y="85"/>
                    </a:cubicBezTo>
                    <a:cubicBezTo>
                      <a:pt x="1" y="124"/>
                      <a:pt x="1" y="202"/>
                      <a:pt x="59" y="241"/>
                    </a:cubicBezTo>
                    <a:lnTo>
                      <a:pt x="14203" y="8392"/>
                    </a:lnTo>
                    <a:lnTo>
                      <a:pt x="14203" y="8100"/>
                    </a:lnTo>
                    <a:lnTo>
                      <a:pt x="195" y="7"/>
                    </a:lnTo>
                    <a:cubicBezTo>
                      <a:pt x="182" y="2"/>
                      <a:pt x="166" y="0"/>
                      <a:pt x="1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31"/>
              <p:cNvSpPr/>
              <p:nvPr/>
            </p:nvSpPr>
            <p:spPr>
              <a:xfrm>
                <a:off x="1985575" y="1540825"/>
                <a:ext cx="375025" cy="217725"/>
              </a:xfrm>
              <a:custGeom>
                <a:avLst/>
                <a:gdLst/>
                <a:ahLst/>
                <a:cxnLst/>
                <a:rect l="l" t="t" r="r" b="b"/>
                <a:pathLst>
                  <a:path w="15001" h="8709" extrusionOk="0">
                    <a:moveTo>
                      <a:pt x="131" y="0"/>
                    </a:moveTo>
                    <a:cubicBezTo>
                      <a:pt x="94" y="0"/>
                      <a:pt x="57" y="14"/>
                      <a:pt x="20" y="51"/>
                    </a:cubicBezTo>
                    <a:cubicBezTo>
                      <a:pt x="1" y="109"/>
                      <a:pt x="1" y="187"/>
                      <a:pt x="79" y="226"/>
                    </a:cubicBezTo>
                    <a:lnTo>
                      <a:pt x="14787" y="8708"/>
                    </a:lnTo>
                    <a:cubicBezTo>
                      <a:pt x="14806" y="8669"/>
                      <a:pt x="14865" y="8611"/>
                      <a:pt x="14923" y="8592"/>
                    </a:cubicBezTo>
                    <a:cubicBezTo>
                      <a:pt x="14962" y="8592"/>
                      <a:pt x="14981" y="8572"/>
                      <a:pt x="15001" y="8572"/>
                    </a:cubicBezTo>
                    <a:lnTo>
                      <a:pt x="195" y="12"/>
                    </a:lnTo>
                    <a:cubicBezTo>
                      <a:pt x="174" y="5"/>
                      <a:pt x="153" y="0"/>
                      <a:pt x="1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31"/>
              <p:cNvSpPr/>
              <p:nvPr/>
            </p:nvSpPr>
            <p:spPr>
              <a:xfrm>
                <a:off x="1956400" y="1557850"/>
                <a:ext cx="184375" cy="107325"/>
              </a:xfrm>
              <a:custGeom>
                <a:avLst/>
                <a:gdLst/>
                <a:ahLst/>
                <a:cxnLst/>
                <a:rect l="l" t="t" r="r" b="b"/>
                <a:pathLst>
                  <a:path w="7375" h="4293" extrusionOk="0">
                    <a:moveTo>
                      <a:pt x="131" y="0"/>
                    </a:moveTo>
                    <a:cubicBezTo>
                      <a:pt x="94" y="0"/>
                      <a:pt x="57" y="14"/>
                      <a:pt x="20" y="51"/>
                    </a:cubicBezTo>
                    <a:cubicBezTo>
                      <a:pt x="1" y="109"/>
                      <a:pt x="20" y="187"/>
                      <a:pt x="78" y="206"/>
                    </a:cubicBezTo>
                    <a:lnTo>
                      <a:pt x="7141" y="4292"/>
                    </a:lnTo>
                    <a:cubicBezTo>
                      <a:pt x="7199" y="4234"/>
                      <a:pt x="7238" y="4195"/>
                      <a:pt x="7296" y="4175"/>
                    </a:cubicBezTo>
                    <a:cubicBezTo>
                      <a:pt x="7316" y="4175"/>
                      <a:pt x="7335" y="4136"/>
                      <a:pt x="7374" y="4136"/>
                    </a:cubicBezTo>
                    <a:lnTo>
                      <a:pt x="195" y="12"/>
                    </a:lnTo>
                    <a:cubicBezTo>
                      <a:pt x="174" y="5"/>
                      <a:pt x="152" y="0"/>
                      <a:pt x="1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1084;p31"/>
              <p:cNvSpPr/>
              <p:nvPr/>
            </p:nvSpPr>
            <p:spPr>
              <a:xfrm>
                <a:off x="1927700" y="1574025"/>
                <a:ext cx="327850" cy="190850"/>
              </a:xfrm>
              <a:custGeom>
                <a:avLst/>
                <a:gdLst/>
                <a:ahLst/>
                <a:cxnLst/>
                <a:rect l="l" t="t" r="r" b="b"/>
                <a:pathLst>
                  <a:path w="13114" h="7634" extrusionOk="0">
                    <a:moveTo>
                      <a:pt x="131" y="1"/>
                    </a:moveTo>
                    <a:cubicBezTo>
                      <a:pt x="95" y="1"/>
                      <a:pt x="54" y="20"/>
                      <a:pt x="20" y="65"/>
                    </a:cubicBezTo>
                    <a:cubicBezTo>
                      <a:pt x="1" y="124"/>
                      <a:pt x="20" y="182"/>
                      <a:pt x="79" y="221"/>
                    </a:cubicBezTo>
                    <a:lnTo>
                      <a:pt x="12880" y="7633"/>
                    </a:lnTo>
                    <a:cubicBezTo>
                      <a:pt x="12938" y="7575"/>
                      <a:pt x="12977" y="7536"/>
                      <a:pt x="13036" y="7517"/>
                    </a:cubicBezTo>
                    <a:cubicBezTo>
                      <a:pt x="13055" y="7517"/>
                      <a:pt x="13094" y="7478"/>
                      <a:pt x="13113" y="7478"/>
                    </a:cubicBezTo>
                    <a:lnTo>
                      <a:pt x="195" y="26"/>
                    </a:lnTo>
                    <a:cubicBezTo>
                      <a:pt x="179" y="10"/>
                      <a:pt x="156" y="1"/>
                      <a:pt x="1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1085;p31"/>
              <p:cNvSpPr/>
              <p:nvPr/>
            </p:nvSpPr>
            <p:spPr>
              <a:xfrm>
                <a:off x="1899000" y="1590550"/>
                <a:ext cx="470850" cy="276450"/>
              </a:xfrm>
              <a:custGeom>
                <a:avLst/>
                <a:gdLst/>
                <a:ahLst/>
                <a:cxnLst/>
                <a:rect l="l" t="t" r="r" b="b"/>
                <a:pathLst>
                  <a:path w="18834" h="11058" extrusionOk="0">
                    <a:moveTo>
                      <a:pt x="149" y="0"/>
                    </a:moveTo>
                    <a:cubicBezTo>
                      <a:pt x="102" y="0"/>
                      <a:pt x="54" y="22"/>
                      <a:pt x="40" y="66"/>
                    </a:cubicBezTo>
                    <a:cubicBezTo>
                      <a:pt x="1" y="105"/>
                      <a:pt x="1" y="183"/>
                      <a:pt x="79" y="221"/>
                    </a:cubicBezTo>
                    <a:lnTo>
                      <a:pt x="18833" y="11058"/>
                    </a:lnTo>
                    <a:lnTo>
                      <a:pt x="18833" y="10766"/>
                    </a:lnTo>
                    <a:lnTo>
                      <a:pt x="196" y="7"/>
                    </a:lnTo>
                    <a:cubicBezTo>
                      <a:pt x="181" y="3"/>
                      <a:pt x="165" y="0"/>
                      <a:pt x="1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31"/>
              <p:cNvSpPr/>
              <p:nvPr/>
            </p:nvSpPr>
            <p:spPr>
              <a:xfrm>
                <a:off x="1869825" y="1607000"/>
                <a:ext cx="233000" cy="135975"/>
              </a:xfrm>
              <a:custGeom>
                <a:avLst/>
                <a:gdLst/>
                <a:ahLst/>
                <a:cxnLst/>
                <a:rect l="l" t="t" r="r" b="b"/>
                <a:pathLst>
                  <a:path w="9320" h="5439" extrusionOk="0">
                    <a:moveTo>
                      <a:pt x="146" y="0"/>
                    </a:moveTo>
                    <a:cubicBezTo>
                      <a:pt x="109" y="0"/>
                      <a:pt x="66" y="17"/>
                      <a:pt x="40" y="69"/>
                    </a:cubicBezTo>
                    <a:cubicBezTo>
                      <a:pt x="1" y="128"/>
                      <a:pt x="40" y="205"/>
                      <a:pt x="78" y="225"/>
                    </a:cubicBezTo>
                    <a:lnTo>
                      <a:pt x="9106" y="5439"/>
                    </a:lnTo>
                    <a:cubicBezTo>
                      <a:pt x="9144" y="5380"/>
                      <a:pt x="9203" y="5342"/>
                      <a:pt x="9242" y="5322"/>
                    </a:cubicBezTo>
                    <a:cubicBezTo>
                      <a:pt x="9281" y="5322"/>
                      <a:pt x="9300" y="5283"/>
                      <a:pt x="9320" y="5283"/>
                    </a:cubicBezTo>
                    <a:lnTo>
                      <a:pt x="195" y="11"/>
                    </a:lnTo>
                    <a:cubicBezTo>
                      <a:pt x="182" y="4"/>
                      <a:pt x="165" y="0"/>
                      <a:pt x="1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1087;p31"/>
              <p:cNvSpPr/>
              <p:nvPr/>
            </p:nvSpPr>
            <p:spPr>
              <a:xfrm>
                <a:off x="1841625" y="1624000"/>
                <a:ext cx="512175" cy="297475"/>
              </a:xfrm>
              <a:custGeom>
                <a:avLst/>
                <a:gdLst/>
                <a:ahLst/>
                <a:cxnLst/>
                <a:rect l="l" t="t" r="r" b="b"/>
                <a:pathLst>
                  <a:path w="20487" h="11899" extrusionOk="0">
                    <a:moveTo>
                      <a:pt x="132" y="1"/>
                    </a:moveTo>
                    <a:cubicBezTo>
                      <a:pt x="89" y="1"/>
                      <a:pt x="46" y="18"/>
                      <a:pt x="20" y="70"/>
                    </a:cubicBezTo>
                    <a:cubicBezTo>
                      <a:pt x="0" y="109"/>
                      <a:pt x="0" y="187"/>
                      <a:pt x="59" y="226"/>
                    </a:cubicBezTo>
                    <a:lnTo>
                      <a:pt x="20272" y="11899"/>
                    </a:lnTo>
                    <a:cubicBezTo>
                      <a:pt x="20292" y="11840"/>
                      <a:pt x="20350" y="11782"/>
                      <a:pt x="20428" y="11763"/>
                    </a:cubicBezTo>
                    <a:cubicBezTo>
                      <a:pt x="20447" y="11763"/>
                      <a:pt x="20467" y="11743"/>
                      <a:pt x="20486" y="11743"/>
                    </a:cubicBezTo>
                    <a:lnTo>
                      <a:pt x="195" y="12"/>
                    </a:lnTo>
                    <a:cubicBezTo>
                      <a:pt x="175" y="5"/>
                      <a:pt x="154" y="1"/>
                      <a:pt x="13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1088;p31"/>
              <p:cNvSpPr/>
              <p:nvPr/>
            </p:nvSpPr>
            <p:spPr>
              <a:xfrm>
                <a:off x="1812425" y="1641025"/>
                <a:ext cx="370650" cy="214800"/>
              </a:xfrm>
              <a:custGeom>
                <a:avLst/>
                <a:gdLst/>
                <a:ahLst/>
                <a:cxnLst/>
                <a:rect l="l" t="t" r="r" b="b"/>
                <a:pathLst>
                  <a:path w="14826" h="8592" extrusionOk="0">
                    <a:moveTo>
                      <a:pt x="157" y="1"/>
                    </a:moveTo>
                    <a:cubicBezTo>
                      <a:pt x="118" y="1"/>
                      <a:pt x="79" y="18"/>
                      <a:pt x="40" y="70"/>
                    </a:cubicBezTo>
                    <a:cubicBezTo>
                      <a:pt x="1" y="90"/>
                      <a:pt x="20" y="167"/>
                      <a:pt x="98" y="206"/>
                    </a:cubicBezTo>
                    <a:lnTo>
                      <a:pt x="14612" y="8591"/>
                    </a:lnTo>
                    <a:cubicBezTo>
                      <a:pt x="14651" y="8552"/>
                      <a:pt x="14709" y="8494"/>
                      <a:pt x="14748" y="8475"/>
                    </a:cubicBezTo>
                    <a:cubicBezTo>
                      <a:pt x="14787" y="8475"/>
                      <a:pt x="14806" y="8455"/>
                      <a:pt x="14826" y="8455"/>
                    </a:cubicBezTo>
                    <a:lnTo>
                      <a:pt x="215" y="12"/>
                    </a:lnTo>
                    <a:cubicBezTo>
                      <a:pt x="196" y="5"/>
                      <a:pt x="176" y="1"/>
                      <a:pt x="15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1089;p31"/>
              <p:cNvSpPr/>
              <p:nvPr/>
            </p:nvSpPr>
            <p:spPr>
              <a:xfrm>
                <a:off x="1783750" y="1657100"/>
                <a:ext cx="504375" cy="291625"/>
              </a:xfrm>
              <a:custGeom>
                <a:avLst/>
                <a:gdLst/>
                <a:ahLst/>
                <a:cxnLst/>
                <a:rect l="l" t="t" r="r" b="b"/>
                <a:pathLst>
                  <a:path w="20175" h="11665" extrusionOk="0">
                    <a:moveTo>
                      <a:pt x="130" y="0"/>
                    </a:moveTo>
                    <a:cubicBezTo>
                      <a:pt x="93" y="0"/>
                      <a:pt x="56" y="25"/>
                      <a:pt x="20" y="50"/>
                    </a:cubicBezTo>
                    <a:cubicBezTo>
                      <a:pt x="0" y="108"/>
                      <a:pt x="0" y="166"/>
                      <a:pt x="78" y="225"/>
                    </a:cubicBezTo>
                    <a:lnTo>
                      <a:pt x="19941" y="11664"/>
                    </a:lnTo>
                    <a:cubicBezTo>
                      <a:pt x="19961" y="11645"/>
                      <a:pt x="20019" y="11625"/>
                      <a:pt x="20039" y="11606"/>
                    </a:cubicBezTo>
                    <a:cubicBezTo>
                      <a:pt x="20078" y="11567"/>
                      <a:pt x="20136" y="11548"/>
                      <a:pt x="20175" y="11548"/>
                    </a:cubicBezTo>
                    <a:lnTo>
                      <a:pt x="195" y="30"/>
                    </a:lnTo>
                    <a:cubicBezTo>
                      <a:pt x="173" y="9"/>
                      <a:pt x="152" y="0"/>
                      <a:pt x="1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1090;p31"/>
              <p:cNvSpPr/>
              <p:nvPr/>
            </p:nvSpPr>
            <p:spPr>
              <a:xfrm>
                <a:off x="1755050" y="1674575"/>
                <a:ext cx="504875" cy="292150"/>
              </a:xfrm>
              <a:custGeom>
                <a:avLst/>
                <a:gdLst/>
                <a:ahLst/>
                <a:cxnLst/>
                <a:rect l="l" t="t" r="r" b="b"/>
                <a:pathLst>
                  <a:path w="20195" h="11686" extrusionOk="0">
                    <a:moveTo>
                      <a:pt x="139" y="0"/>
                    </a:moveTo>
                    <a:cubicBezTo>
                      <a:pt x="102" y="0"/>
                      <a:pt x="57" y="14"/>
                      <a:pt x="20" y="51"/>
                    </a:cubicBezTo>
                    <a:cubicBezTo>
                      <a:pt x="0" y="109"/>
                      <a:pt x="0" y="168"/>
                      <a:pt x="78" y="226"/>
                    </a:cubicBezTo>
                    <a:lnTo>
                      <a:pt x="19942" y="11685"/>
                    </a:lnTo>
                    <a:cubicBezTo>
                      <a:pt x="19961" y="11627"/>
                      <a:pt x="20000" y="11607"/>
                      <a:pt x="20039" y="11588"/>
                    </a:cubicBezTo>
                    <a:cubicBezTo>
                      <a:pt x="20078" y="11549"/>
                      <a:pt x="20136" y="11529"/>
                      <a:pt x="20195" y="11529"/>
                    </a:cubicBezTo>
                    <a:lnTo>
                      <a:pt x="195" y="12"/>
                    </a:lnTo>
                    <a:cubicBezTo>
                      <a:pt x="181" y="5"/>
                      <a:pt x="161" y="0"/>
                      <a:pt x="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31"/>
              <p:cNvSpPr/>
              <p:nvPr/>
            </p:nvSpPr>
            <p:spPr>
              <a:xfrm>
                <a:off x="1725850" y="1690775"/>
                <a:ext cx="504900" cy="292475"/>
              </a:xfrm>
              <a:custGeom>
                <a:avLst/>
                <a:gdLst/>
                <a:ahLst/>
                <a:cxnLst/>
                <a:rect l="l" t="t" r="r" b="b"/>
                <a:pathLst>
                  <a:path w="20196" h="11699" extrusionOk="0">
                    <a:moveTo>
                      <a:pt x="131" y="0"/>
                    </a:moveTo>
                    <a:cubicBezTo>
                      <a:pt x="95" y="0"/>
                      <a:pt x="55" y="19"/>
                      <a:pt x="20" y="65"/>
                    </a:cubicBezTo>
                    <a:cubicBezTo>
                      <a:pt x="1" y="123"/>
                      <a:pt x="1" y="181"/>
                      <a:pt x="79" y="240"/>
                    </a:cubicBezTo>
                    <a:lnTo>
                      <a:pt x="19942" y="11699"/>
                    </a:lnTo>
                    <a:cubicBezTo>
                      <a:pt x="19962" y="11640"/>
                      <a:pt x="20020" y="11621"/>
                      <a:pt x="20040" y="11601"/>
                    </a:cubicBezTo>
                    <a:cubicBezTo>
                      <a:pt x="20098" y="11562"/>
                      <a:pt x="20137" y="11543"/>
                      <a:pt x="20195" y="11543"/>
                    </a:cubicBezTo>
                    <a:lnTo>
                      <a:pt x="196" y="26"/>
                    </a:lnTo>
                    <a:cubicBezTo>
                      <a:pt x="179" y="9"/>
                      <a:pt x="157" y="0"/>
                      <a:pt x="1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31"/>
              <p:cNvSpPr/>
              <p:nvPr/>
            </p:nvSpPr>
            <p:spPr>
              <a:xfrm>
                <a:off x="1697175" y="1707175"/>
                <a:ext cx="504875" cy="292125"/>
              </a:xfrm>
              <a:custGeom>
                <a:avLst/>
                <a:gdLst/>
                <a:ahLst/>
                <a:cxnLst/>
                <a:rect l="l" t="t" r="r" b="b"/>
                <a:pathLst>
                  <a:path w="20195" h="11685" extrusionOk="0">
                    <a:moveTo>
                      <a:pt x="146" y="1"/>
                    </a:moveTo>
                    <a:cubicBezTo>
                      <a:pt x="108" y="1"/>
                      <a:pt x="65" y="18"/>
                      <a:pt x="39" y="70"/>
                    </a:cubicBezTo>
                    <a:cubicBezTo>
                      <a:pt x="0" y="109"/>
                      <a:pt x="0" y="187"/>
                      <a:pt x="78" y="245"/>
                    </a:cubicBezTo>
                    <a:lnTo>
                      <a:pt x="19941" y="11685"/>
                    </a:lnTo>
                    <a:cubicBezTo>
                      <a:pt x="19980" y="11646"/>
                      <a:pt x="20000" y="11607"/>
                      <a:pt x="20039" y="11587"/>
                    </a:cubicBezTo>
                    <a:cubicBezTo>
                      <a:pt x="20097" y="11568"/>
                      <a:pt x="20136" y="11548"/>
                      <a:pt x="20194" y="11548"/>
                    </a:cubicBezTo>
                    <a:lnTo>
                      <a:pt x="195" y="12"/>
                    </a:lnTo>
                    <a:cubicBezTo>
                      <a:pt x="182" y="5"/>
                      <a:pt x="164" y="1"/>
                      <a:pt x="1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31"/>
              <p:cNvSpPr/>
              <p:nvPr/>
            </p:nvSpPr>
            <p:spPr>
              <a:xfrm>
                <a:off x="1668950" y="1723725"/>
                <a:ext cx="504400" cy="291625"/>
              </a:xfrm>
              <a:custGeom>
                <a:avLst/>
                <a:gdLst/>
                <a:ahLst/>
                <a:cxnLst/>
                <a:rect l="l" t="t" r="r" b="b"/>
                <a:pathLst>
                  <a:path w="20176" h="11665" extrusionOk="0">
                    <a:moveTo>
                      <a:pt x="133" y="0"/>
                    </a:moveTo>
                    <a:cubicBezTo>
                      <a:pt x="89" y="0"/>
                      <a:pt x="46" y="18"/>
                      <a:pt x="20" y="69"/>
                    </a:cubicBezTo>
                    <a:cubicBezTo>
                      <a:pt x="1" y="108"/>
                      <a:pt x="1" y="186"/>
                      <a:pt x="59" y="206"/>
                    </a:cubicBezTo>
                    <a:lnTo>
                      <a:pt x="19942" y="11665"/>
                    </a:lnTo>
                    <a:cubicBezTo>
                      <a:pt x="19962" y="11645"/>
                      <a:pt x="20000" y="11606"/>
                      <a:pt x="20039" y="11587"/>
                    </a:cubicBezTo>
                    <a:cubicBezTo>
                      <a:pt x="20078" y="11567"/>
                      <a:pt x="20117" y="11548"/>
                      <a:pt x="20176" y="11548"/>
                    </a:cubicBezTo>
                    <a:lnTo>
                      <a:pt x="195" y="11"/>
                    </a:lnTo>
                    <a:cubicBezTo>
                      <a:pt x="176" y="5"/>
                      <a:pt x="154" y="0"/>
                      <a:pt x="1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31"/>
              <p:cNvSpPr/>
              <p:nvPr/>
            </p:nvSpPr>
            <p:spPr>
              <a:xfrm>
                <a:off x="2186950" y="1424600"/>
                <a:ext cx="182900" cy="110225"/>
              </a:xfrm>
              <a:custGeom>
                <a:avLst/>
                <a:gdLst/>
                <a:ahLst/>
                <a:cxnLst/>
                <a:rect l="l" t="t" r="r" b="b"/>
                <a:pathLst>
                  <a:path w="7316" h="4409" extrusionOk="0">
                    <a:moveTo>
                      <a:pt x="119" y="0"/>
                    </a:moveTo>
                    <a:cubicBezTo>
                      <a:pt x="72" y="0"/>
                      <a:pt x="33" y="18"/>
                      <a:pt x="20" y="70"/>
                    </a:cubicBezTo>
                    <a:cubicBezTo>
                      <a:pt x="0" y="109"/>
                      <a:pt x="0" y="186"/>
                      <a:pt x="59" y="225"/>
                    </a:cubicBezTo>
                    <a:lnTo>
                      <a:pt x="7315" y="4408"/>
                    </a:lnTo>
                    <a:lnTo>
                      <a:pt x="7315" y="4116"/>
                    </a:lnTo>
                    <a:lnTo>
                      <a:pt x="195" y="11"/>
                    </a:lnTo>
                    <a:cubicBezTo>
                      <a:pt x="169" y="5"/>
                      <a:pt x="143" y="0"/>
                      <a:pt x="1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1095;p31"/>
              <p:cNvSpPr/>
              <p:nvPr/>
            </p:nvSpPr>
            <p:spPr>
              <a:xfrm>
                <a:off x="2200575" y="1190425"/>
                <a:ext cx="167800" cy="101200"/>
              </a:xfrm>
              <a:custGeom>
                <a:avLst/>
                <a:gdLst/>
                <a:ahLst/>
                <a:cxnLst/>
                <a:rect l="l" t="t" r="r" b="b"/>
                <a:pathLst>
                  <a:path w="6712" h="4048" extrusionOk="0">
                    <a:moveTo>
                      <a:pt x="6712" y="1"/>
                    </a:moveTo>
                    <a:cubicBezTo>
                      <a:pt x="6693" y="1"/>
                      <a:pt x="6673" y="1"/>
                      <a:pt x="6673" y="20"/>
                    </a:cubicBezTo>
                    <a:lnTo>
                      <a:pt x="78" y="3834"/>
                    </a:lnTo>
                    <a:cubicBezTo>
                      <a:pt x="39" y="3853"/>
                      <a:pt x="0" y="3931"/>
                      <a:pt x="39" y="4009"/>
                    </a:cubicBezTo>
                    <a:cubicBezTo>
                      <a:pt x="58" y="4048"/>
                      <a:pt x="97" y="4048"/>
                      <a:pt x="136" y="4048"/>
                    </a:cubicBezTo>
                    <a:cubicBezTo>
                      <a:pt x="156" y="4048"/>
                      <a:pt x="175" y="4048"/>
                      <a:pt x="175" y="4028"/>
                    </a:cubicBezTo>
                    <a:lnTo>
                      <a:pt x="6712" y="254"/>
                    </a:lnTo>
                    <a:lnTo>
                      <a:pt x="671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31"/>
              <p:cNvSpPr/>
              <p:nvPr/>
            </p:nvSpPr>
            <p:spPr>
              <a:xfrm>
                <a:off x="2173825" y="1223500"/>
                <a:ext cx="89025" cy="53050"/>
              </a:xfrm>
              <a:custGeom>
                <a:avLst/>
                <a:gdLst/>
                <a:ahLst/>
                <a:cxnLst/>
                <a:rect l="l" t="t" r="r" b="b"/>
                <a:pathLst>
                  <a:path w="3561" h="2122" extrusionOk="0">
                    <a:moveTo>
                      <a:pt x="3346" y="1"/>
                    </a:moveTo>
                    <a:lnTo>
                      <a:pt x="78" y="1907"/>
                    </a:lnTo>
                    <a:cubicBezTo>
                      <a:pt x="39" y="1927"/>
                      <a:pt x="0" y="2005"/>
                      <a:pt x="39" y="2083"/>
                    </a:cubicBezTo>
                    <a:cubicBezTo>
                      <a:pt x="58" y="2102"/>
                      <a:pt x="97" y="2121"/>
                      <a:pt x="156" y="2121"/>
                    </a:cubicBezTo>
                    <a:cubicBezTo>
                      <a:pt x="175" y="2121"/>
                      <a:pt x="195" y="2121"/>
                      <a:pt x="195" y="2102"/>
                    </a:cubicBezTo>
                    <a:lnTo>
                      <a:pt x="3560" y="157"/>
                    </a:lnTo>
                    <a:cubicBezTo>
                      <a:pt x="3521" y="157"/>
                      <a:pt x="3521" y="137"/>
                      <a:pt x="3502" y="137"/>
                    </a:cubicBezTo>
                    <a:cubicBezTo>
                      <a:pt x="3444" y="79"/>
                      <a:pt x="3385" y="59"/>
                      <a:pt x="33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31"/>
              <p:cNvSpPr/>
              <p:nvPr/>
            </p:nvSpPr>
            <p:spPr>
              <a:xfrm>
                <a:off x="2147050" y="1127700"/>
                <a:ext cx="221325" cy="133275"/>
              </a:xfrm>
              <a:custGeom>
                <a:avLst/>
                <a:gdLst/>
                <a:ahLst/>
                <a:cxnLst/>
                <a:rect l="l" t="t" r="r" b="b"/>
                <a:pathLst>
                  <a:path w="8853" h="5331" extrusionOk="0">
                    <a:moveTo>
                      <a:pt x="8853" y="0"/>
                    </a:moveTo>
                    <a:lnTo>
                      <a:pt x="59" y="5078"/>
                    </a:lnTo>
                    <a:cubicBezTo>
                      <a:pt x="1" y="5156"/>
                      <a:pt x="1" y="5234"/>
                      <a:pt x="40" y="5273"/>
                    </a:cubicBezTo>
                    <a:cubicBezTo>
                      <a:pt x="59" y="5331"/>
                      <a:pt x="98" y="5331"/>
                      <a:pt x="137" y="5331"/>
                    </a:cubicBezTo>
                    <a:cubicBezTo>
                      <a:pt x="157" y="5331"/>
                      <a:pt x="176" y="5331"/>
                      <a:pt x="176" y="5292"/>
                    </a:cubicBezTo>
                    <a:lnTo>
                      <a:pt x="8853" y="292"/>
                    </a:lnTo>
                    <a:lnTo>
                      <a:pt x="88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31"/>
              <p:cNvSpPr/>
              <p:nvPr/>
            </p:nvSpPr>
            <p:spPr>
              <a:xfrm>
                <a:off x="2119825" y="1096075"/>
                <a:ext cx="249050" cy="148850"/>
              </a:xfrm>
              <a:custGeom>
                <a:avLst/>
                <a:gdLst/>
                <a:ahLst/>
                <a:cxnLst/>
                <a:rect l="l" t="t" r="r" b="b"/>
                <a:pathLst>
                  <a:path w="9962" h="5954" extrusionOk="0">
                    <a:moveTo>
                      <a:pt x="9961" y="1"/>
                    </a:moveTo>
                    <a:lnTo>
                      <a:pt x="78" y="5720"/>
                    </a:lnTo>
                    <a:cubicBezTo>
                      <a:pt x="20" y="5779"/>
                      <a:pt x="1" y="5857"/>
                      <a:pt x="59" y="5915"/>
                    </a:cubicBezTo>
                    <a:cubicBezTo>
                      <a:pt x="78" y="5954"/>
                      <a:pt x="117" y="5954"/>
                      <a:pt x="137" y="5954"/>
                    </a:cubicBezTo>
                    <a:cubicBezTo>
                      <a:pt x="176" y="5954"/>
                      <a:pt x="195" y="5954"/>
                      <a:pt x="195" y="5934"/>
                    </a:cubicBezTo>
                    <a:lnTo>
                      <a:pt x="9961" y="292"/>
                    </a:lnTo>
                    <a:lnTo>
                      <a:pt x="996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1099;p31"/>
              <p:cNvSpPr/>
              <p:nvPr/>
            </p:nvSpPr>
            <p:spPr>
              <a:xfrm>
                <a:off x="1815350" y="1065425"/>
                <a:ext cx="554000" cy="324925"/>
              </a:xfrm>
              <a:custGeom>
                <a:avLst/>
                <a:gdLst/>
                <a:ahLst/>
                <a:cxnLst/>
                <a:rect l="l" t="t" r="r" b="b"/>
                <a:pathLst>
                  <a:path w="22160" h="12997" extrusionOk="0">
                    <a:moveTo>
                      <a:pt x="22160" y="1"/>
                    </a:moveTo>
                    <a:lnTo>
                      <a:pt x="79" y="12744"/>
                    </a:lnTo>
                    <a:cubicBezTo>
                      <a:pt x="20" y="12802"/>
                      <a:pt x="1" y="12880"/>
                      <a:pt x="40" y="12939"/>
                    </a:cubicBezTo>
                    <a:cubicBezTo>
                      <a:pt x="79" y="12997"/>
                      <a:pt x="117" y="12997"/>
                      <a:pt x="137" y="12997"/>
                    </a:cubicBezTo>
                    <a:cubicBezTo>
                      <a:pt x="176" y="12997"/>
                      <a:pt x="195" y="12997"/>
                      <a:pt x="195" y="12977"/>
                    </a:cubicBezTo>
                    <a:lnTo>
                      <a:pt x="22160" y="293"/>
                    </a:lnTo>
                    <a:lnTo>
                      <a:pt x="2216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1100;p31"/>
              <p:cNvSpPr/>
              <p:nvPr/>
            </p:nvSpPr>
            <p:spPr>
              <a:xfrm>
                <a:off x="1788600" y="1033825"/>
                <a:ext cx="579775" cy="340475"/>
              </a:xfrm>
              <a:custGeom>
                <a:avLst/>
                <a:gdLst/>
                <a:ahLst/>
                <a:cxnLst/>
                <a:rect l="l" t="t" r="r" b="b"/>
                <a:pathLst>
                  <a:path w="23191" h="13619" extrusionOk="0">
                    <a:moveTo>
                      <a:pt x="23191" y="0"/>
                    </a:moveTo>
                    <a:lnTo>
                      <a:pt x="40" y="13385"/>
                    </a:lnTo>
                    <a:cubicBezTo>
                      <a:pt x="20" y="13463"/>
                      <a:pt x="1" y="13522"/>
                      <a:pt x="20" y="13580"/>
                    </a:cubicBezTo>
                    <a:cubicBezTo>
                      <a:pt x="40" y="13619"/>
                      <a:pt x="98" y="13619"/>
                      <a:pt x="117" y="13619"/>
                    </a:cubicBezTo>
                    <a:cubicBezTo>
                      <a:pt x="137" y="13619"/>
                      <a:pt x="176" y="13619"/>
                      <a:pt x="176" y="13599"/>
                    </a:cubicBezTo>
                    <a:lnTo>
                      <a:pt x="23191" y="292"/>
                    </a:lnTo>
                    <a:lnTo>
                      <a:pt x="2319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1101;p31"/>
              <p:cNvSpPr/>
              <p:nvPr/>
            </p:nvSpPr>
            <p:spPr>
              <a:xfrm>
                <a:off x="1761850" y="1055700"/>
                <a:ext cx="522875" cy="303525"/>
              </a:xfrm>
              <a:custGeom>
                <a:avLst/>
                <a:gdLst/>
                <a:ahLst/>
                <a:cxnLst/>
                <a:rect l="l" t="t" r="r" b="b"/>
                <a:pathLst>
                  <a:path w="20915" h="12141" extrusionOk="0">
                    <a:moveTo>
                      <a:pt x="20720" y="1"/>
                    </a:moveTo>
                    <a:lnTo>
                      <a:pt x="78" y="11927"/>
                    </a:lnTo>
                    <a:cubicBezTo>
                      <a:pt x="20" y="11946"/>
                      <a:pt x="1" y="12024"/>
                      <a:pt x="20" y="12102"/>
                    </a:cubicBezTo>
                    <a:cubicBezTo>
                      <a:pt x="40" y="12141"/>
                      <a:pt x="98" y="12141"/>
                      <a:pt x="117" y="12141"/>
                    </a:cubicBezTo>
                    <a:cubicBezTo>
                      <a:pt x="137" y="12141"/>
                      <a:pt x="176" y="12141"/>
                      <a:pt x="176" y="12121"/>
                    </a:cubicBezTo>
                    <a:lnTo>
                      <a:pt x="20915" y="137"/>
                    </a:lnTo>
                    <a:cubicBezTo>
                      <a:pt x="20895" y="137"/>
                      <a:pt x="20856" y="98"/>
                      <a:pt x="20837" y="79"/>
                    </a:cubicBezTo>
                    <a:cubicBezTo>
                      <a:pt x="20817" y="79"/>
                      <a:pt x="20759" y="40"/>
                      <a:pt x="2072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1102;p31"/>
              <p:cNvSpPr/>
              <p:nvPr/>
            </p:nvSpPr>
            <p:spPr>
              <a:xfrm>
                <a:off x="1735100" y="1111150"/>
                <a:ext cx="398850" cy="232525"/>
              </a:xfrm>
              <a:custGeom>
                <a:avLst/>
                <a:gdLst/>
                <a:ahLst/>
                <a:cxnLst/>
                <a:rect l="l" t="t" r="r" b="b"/>
                <a:pathLst>
                  <a:path w="15954" h="9301" extrusionOk="0">
                    <a:moveTo>
                      <a:pt x="15720" y="1"/>
                    </a:moveTo>
                    <a:lnTo>
                      <a:pt x="78" y="9067"/>
                    </a:lnTo>
                    <a:cubicBezTo>
                      <a:pt x="1" y="9125"/>
                      <a:pt x="1" y="9203"/>
                      <a:pt x="20" y="9242"/>
                    </a:cubicBezTo>
                    <a:cubicBezTo>
                      <a:pt x="40" y="9300"/>
                      <a:pt x="98" y="9300"/>
                      <a:pt x="117" y="9300"/>
                    </a:cubicBezTo>
                    <a:cubicBezTo>
                      <a:pt x="137" y="9300"/>
                      <a:pt x="176" y="9300"/>
                      <a:pt x="176" y="9261"/>
                    </a:cubicBezTo>
                    <a:lnTo>
                      <a:pt x="15954" y="137"/>
                    </a:lnTo>
                    <a:cubicBezTo>
                      <a:pt x="15934" y="137"/>
                      <a:pt x="15895" y="117"/>
                      <a:pt x="15876" y="117"/>
                    </a:cubicBezTo>
                    <a:cubicBezTo>
                      <a:pt x="15798" y="98"/>
                      <a:pt x="15779" y="40"/>
                      <a:pt x="1572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1103;p31"/>
              <p:cNvSpPr/>
              <p:nvPr/>
            </p:nvSpPr>
            <p:spPr>
              <a:xfrm>
                <a:off x="1707875" y="1051825"/>
                <a:ext cx="475700" cy="276275"/>
              </a:xfrm>
              <a:custGeom>
                <a:avLst/>
                <a:gdLst/>
                <a:ahLst/>
                <a:cxnLst/>
                <a:rect l="l" t="t" r="r" b="b"/>
                <a:pathLst>
                  <a:path w="19028" h="11051" extrusionOk="0">
                    <a:moveTo>
                      <a:pt x="18813" y="0"/>
                    </a:moveTo>
                    <a:lnTo>
                      <a:pt x="59" y="10817"/>
                    </a:lnTo>
                    <a:cubicBezTo>
                      <a:pt x="20" y="10856"/>
                      <a:pt x="0" y="10934"/>
                      <a:pt x="39" y="11012"/>
                    </a:cubicBezTo>
                    <a:cubicBezTo>
                      <a:pt x="59" y="11051"/>
                      <a:pt x="117" y="11051"/>
                      <a:pt x="136" y="11051"/>
                    </a:cubicBezTo>
                    <a:cubicBezTo>
                      <a:pt x="156" y="11051"/>
                      <a:pt x="195" y="11051"/>
                      <a:pt x="195" y="11031"/>
                    </a:cubicBezTo>
                    <a:lnTo>
                      <a:pt x="19027" y="156"/>
                    </a:lnTo>
                    <a:cubicBezTo>
                      <a:pt x="19008" y="156"/>
                      <a:pt x="18988" y="136"/>
                      <a:pt x="18969" y="117"/>
                    </a:cubicBezTo>
                    <a:cubicBezTo>
                      <a:pt x="18910" y="98"/>
                      <a:pt x="18871" y="39"/>
                      <a:pt x="188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31"/>
              <p:cNvSpPr/>
              <p:nvPr/>
            </p:nvSpPr>
            <p:spPr>
              <a:xfrm>
                <a:off x="1680625" y="974000"/>
                <a:ext cx="584650" cy="339025"/>
              </a:xfrm>
              <a:custGeom>
                <a:avLst/>
                <a:gdLst/>
                <a:ahLst/>
                <a:cxnLst/>
                <a:rect l="l" t="t" r="r" b="b"/>
                <a:pathLst>
                  <a:path w="23386" h="13561" extrusionOk="0">
                    <a:moveTo>
                      <a:pt x="23152" y="0"/>
                    </a:moveTo>
                    <a:lnTo>
                      <a:pt x="78" y="13327"/>
                    </a:lnTo>
                    <a:cubicBezTo>
                      <a:pt x="40" y="13347"/>
                      <a:pt x="1" y="13424"/>
                      <a:pt x="40" y="13483"/>
                    </a:cubicBezTo>
                    <a:cubicBezTo>
                      <a:pt x="59" y="13541"/>
                      <a:pt x="117" y="13561"/>
                      <a:pt x="156" y="13561"/>
                    </a:cubicBezTo>
                    <a:cubicBezTo>
                      <a:pt x="176" y="13561"/>
                      <a:pt x="215" y="13561"/>
                      <a:pt x="215" y="13541"/>
                    </a:cubicBezTo>
                    <a:lnTo>
                      <a:pt x="23386" y="156"/>
                    </a:lnTo>
                    <a:cubicBezTo>
                      <a:pt x="23347" y="156"/>
                      <a:pt x="23327" y="137"/>
                      <a:pt x="23308" y="117"/>
                    </a:cubicBezTo>
                    <a:cubicBezTo>
                      <a:pt x="23249" y="98"/>
                      <a:pt x="23210" y="39"/>
                      <a:pt x="2315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31"/>
              <p:cNvSpPr/>
              <p:nvPr/>
            </p:nvSpPr>
            <p:spPr>
              <a:xfrm>
                <a:off x="1654375" y="879650"/>
                <a:ext cx="714975" cy="417825"/>
              </a:xfrm>
              <a:custGeom>
                <a:avLst/>
                <a:gdLst/>
                <a:ahLst/>
                <a:cxnLst/>
                <a:rect l="l" t="t" r="r" b="b"/>
                <a:pathLst>
                  <a:path w="28599" h="16713" extrusionOk="0">
                    <a:moveTo>
                      <a:pt x="28599" y="0"/>
                    </a:moveTo>
                    <a:lnTo>
                      <a:pt x="58" y="16459"/>
                    </a:lnTo>
                    <a:cubicBezTo>
                      <a:pt x="20" y="16517"/>
                      <a:pt x="0" y="16576"/>
                      <a:pt x="20" y="16654"/>
                    </a:cubicBezTo>
                    <a:cubicBezTo>
                      <a:pt x="39" y="16712"/>
                      <a:pt x="97" y="16712"/>
                      <a:pt x="117" y="16712"/>
                    </a:cubicBezTo>
                    <a:cubicBezTo>
                      <a:pt x="136" y="16712"/>
                      <a:pt x="156" y="16712"/>
                      <a:pt x="156" y="16673"/>
                    </a:cubicBezTo>
                    <a:lnTo>
                      <a:pt x="28599" y="292"/>
                    </a:lnTo>
                    <a:lnTo>
                      <a:pt x="2859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31"/>
              <p:cNvSpPr/>
              <p:nvPr/>
            </p:nvSpPr>
            <p:spPr>
              <a:xfrm>
                <a:off x="1627625" y="853200"/>
                <a:ext cx="737350" cy="428225"/>
              </a:xfrm>
              <a:custGeom>
                <a:avLst/>
                <a:gdLst/>
                <a:ahLst/>
                <a:cxnLst/>
                <a:rect l="l" t="t" r="r" b="b"/>
                <a:pathLst>
                  <a:path w="29494" h="17129" extrusionOk="0">
                    <a:moveTo>
                      <a:pt x="29354" y="0"/>
                    </a:moveTo>
                    <a:cubicBezTo>
                      <a:pt x="29337" y="0"/>
                      <a:pt x="29319" y="3"/>
                      <a:pt x="29299" y="8"/>
                    </a:cubicBezTo>
                    <a:lnTo>
                      <a:pt x="39" y="16895"/>
                    </a:lnTo>
                    <a:cubicBezTo>
                      <a:pt x="20" y="16953"/>
                      <a:pt x="0" y="17031"/>
                      <a:pt x="20" y="17089"/>
                    </a:cubicBezTo>
                    <a:cubicBezTo>
                      <a:pt x="39" y="17128"/>
                      <a:pt x="97" y="17128"/>
                      <a:pt x="117" y="17128"/>
                    </a:cubicBezTo>
                    <a:cubicBezTo>
                      <a:pt x="136" y="17128"/>
                      <a:pt x="156" y="17128"/>
                      <a:pt x="156" y="17109"/>
                    </a:cubicBezTo>
                    <a:lnTo>
                      <a:pt x="29416" y="222"/>
                    </a:lnTo>
                    <a:cubicBezTo>
                      <a:pt x="29474" y="202"/>
                      <a:pt x="29494" y="124"/>
                      <a:pt x="29474" y="66"/>
                    </a:cubicBezTo>
                    <a:cubicBezTo>
                      <a:pt x="29445" y="22"/>
                      <a:pt x="29405" y="0"/>
                      <a:pt x="2935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31"/>
              <p:cNvSpPr/>
              <p:nvPr/>
            </p:nvSpPr>
            <p:spPr>
              <a:xfrm>
                <a:off x="1573150" y="1036250"/>
                <a:ext cx="369175" cy="215000"/>
              </a:xfrm>
              <a:custGeom>
                <a:avLst/>
                <a:gdLst/>
                <a:ahLst/>
                <a:cxnLst/>
                <a:rect l="l" t="t" r="r" b="b"/>
                <a:pathLst>
                  <a:path w="14767" h="8600" extrusionOk="0">
                    <a:moveTo>
                      <a:pt x="14552" y="1"/>
                    </a:moveTo>
                    <a:lnTo>
                      <a:pt x="78" y="8347"/>
                    </a:lnTo>
                    <a:cubicBezTo>
                      <a:pt x="39" y="8366"/>
                      <a:pt x="0" y="8444"/>
                      <a:pt x="39" y="8522"/>
                    </a:cubicBezTo>
                    <a:cubicBezTo>
                      <a:pt x="78" y="8561"/>
                      <a:pt x="97" y="8600"/>
                      <a:pt x="156" y="8600"/>
                    </a:cubicBezTo>
                    <a:cubicBezTo>
                      <a:pt x="175" y="8600"/>
                      <a:pt x="195" y="8600"/>
                      <a:pt x="195" y="8561"/>
                    </a:cubicBezTo>
                    <a:lnTo>
                      <a:pt x="14766" y="156"/>
                    </a:lnTo>
                    <a:cubicBezTo>
                      <a:pt x="14747" y="156"/>
                      <a:pt x="14728" y="137"/>
                      <a:pt x="14689" y="137"/>
                    </a:cubicBezTo>
                    <a:cubicBezTo>
                      <a:pt x="14650" y="98"/>
                      <a:pt x="14591" y="59"/>
                      <a:pt x="145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31"/>
              <p:cNvSpPr/>
              <p:nvPr/>
            </p:nvSpPr>
            <p:spPr>
              <a:xfrm>
                <a:off x="1588700" y="1194325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818" y="1"/>
                    </a:moveTo>
                    <a:lnTo>
                      <a:pt x="1" y="487"/>
                    </a:lnTo>
                    <a:lnTo>
                      <a:pt x="234" y="643"/>
                    </a:lnTo>
                    <a:lnTo>
                      <a:pt x="1071" y="156"/>
                    </a:lnTo>
                    <a:lnTo>
                      <a:pt x="81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31"/>
              <p:cNvSpPr/>
              <p:nvPr/>
            </p:nvSpPr>
            <p:spPr>
              <a:xfrm>
                <a:off x="1546400" y="1225450"/>
                <a:ext cx="141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565" h="390" extrusionOk="0">
                    <a:moveTo>
                      <a:pt x="331" y="1"/>
                    </a:moveTo>
                    <a:lnTo>
                      <a:pt x="78" y="176"/>
                    </a:lnTo>
                    <a:cubicBezTo>
                      <a:pt x="39" y="195"/>
                      <a:pt x="0" y="273"/>
                      <a:pt x="39" y="331"/>
                    </a:cubicBezTo>
                    <a:cubicBezTo>
                      <a:pt x="58" y="390"/>
                      <a:pt x="97" y="390"/>
                      <a:pt x="136" y="390"/>
                    </a:cubicBezTo>
                    <a:cubicBezTo>
                      <a:pt x="156" y="390"/>
                      <a:pt x="175" y="390"/>
                      <a:pt x="175" y="370"/>
                    </a:cubicBezTo>
                    <a:lnTo>
                      <a:pt x="564" y="137"/>
                    </a:lnTo>
                    <a:lnTo>
                      <a:pt x="33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31"/>
              <p:cNvSpPr/>
              <p:nvPr/>
            </p:nvSpPr>
            <p:spPr>
              <a:xfrm>
                <a:off x="1642200" y="1163200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818" y="0"/>
                    </a:moveTo>
                    <a:lnTo>
                      <a:pt x="1" y="487"/>
                    </a:lnTo>
                    <a:lnTo>
                      <a:pt x="234" y="642"/>
                    </a:lnTo>
                    <a:lnTo>
                      <a:pt x="1071" y="156"/>
                    </a:lnTo>
                    <a:lnTo>
                      <a:pt x="81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1111;p31"/>
              <p:cNvSpPr/>
              <p:nvPr/>
            </p:nvSpPr>
            <p:spPr>
              <a:xfrm>
                <a:off x="1560975" y="1210375"/>
                <a:ext cx="27750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604" extrusionOk="0">
                    <a:moveTo>
                      <a:pt x="857" y="1"/>
                    </a:moveTo>
                    <a:lnTo>
                      <a:pt x="1" y="468"/>
                    </a:lnTo>
                    <a:lnTo>
                      <a:pt x="254" y="604"/>
                    </a:lnTo>
                    <a:lnTo>
                      <a:pt x="1110" y="137"/>
                    </a:lnTo>
                    <a:lnTo>
                      <a:pt x="85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31"/>
              <p:cNvSpPr/>
              <p:nvPr/>
            </p:nvSpPr>
            <p:spPr>
              <a:xfrm>
                <a:off x="1696200" y="1132550"/>
                <a:ext cx="2677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4" extrusionOk="0">
                    <a:moveTo>
                      <a:pt x="817" y="1"/>
                    </a:moveTo>
                    <a:lnTo>
                      <a:pt x="0" y="487"/>
                    </a:lnTo>
                    <a:lnTo>
                      <a:pt x="234" y="623"/>
                    </a:lnTo>
                    <a:lnTo>
                      <a:pt x="1070" y="137"/>
                    </a:lnTo>
                    <a:lnTo>
                      <a:pt x="81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31"/>
              <p:cNvSpPr/>
              <p:nvPr/>
            </p:nvSpPr>
            <p:spPr>
              <a:xfrm>
                <a:off x="1722950" y="872825"/>
                <a:ext cx="448450" cy="259750"/>
              </a:xfrm>
              <a:custGeom>
                <a:avLst/>
                <a:gdLst/>
                <a:ahLst/>
                <a:cxnLst/>
                <a:rect l="l" t="t" r="r" b="b"/>
                <a:pathLst>
                  <a:path w="17938" h="10390" extrusionOk="0">
                    <a:moveTo>
                      <a:pt x="17724" y="1"/>
                    </a:moveTo>
                    <a:lnTo>
                      <a:pt x="0" y="10234"/>
                    </a:lnTo>
                    <a:lnTo>
                      <a:pt x="234" y="10390"/>
                    </a:lnTo>
                    <a:lnTo>
                      <a:pt x="17938" y="156"/>
                    </a:lnTo>
                    <a:cubicBezTo>
                      <a:pt x="17899" y="118"/>
                      <a:pt x="17879" y="118"/>
                      <a:pt x="17840" y="98"/>
                    </a:cubicBezTo>
                    <a:cubicBezTo>
                      <a:pt x="17802" y="79"/>
                      <a:pt x="17743" y="20"/>
                      <a:pt x="177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31"/>
              <p:cNvSpPr/>
              <p:nvPr/>
            </p:nvSpPr>
            <p:spPr>
              <a:xfrm>
                <a:off x="1615450" y="1179250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18" y="0"/>
                    </a:moveTo>
                    <a:lnTo>
                      <a:pt x="1" y="467"/>
                    </a:lnTo>
                    <a:lnTo>
                      <a:pt x="234" y="604"/>
                    </a:lnTo>
                    <a:lnTo>
                      <a:pt x="1071" y="117"/>
                    </a:lnTo>
                    <a:lnTo>
                      <a:pt x="81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31"/>
              <p:cNvSpPr/>
              <p:nvPr/>
            </p:nvSpPr>
            <p:spPr>
              <a:xfrm>
                <a:off x="1668950" y="1148125"/>
                <a:ext cx="272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604" extrusionOk="0">
                    <a:moveTo>
                      <a:pt x="837" y="0"/>
                    </a:moveTo>
                    <a:lnTo>
                      <a:pt x="1" y="467"/>
                    </a:lnTo>
                    <a:lnTo>
                      <a:pt x="234" y="603"/>
                    </a:lnTo>
                    <a:lnTo>
                      <a:pt x="1090" y="117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1116;p31"/>
              <p:cNvSpPr/>
              <p:nvPr/>
            </p:nvSpPr>
            <p:spPr>
              <a:xfrm>
                <a:off x="1588700" y="1163200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818" y="0"/>
                    </a:moveTo>
                    <a:lnTo>
                      <a:pt x="1" y="487"/>
                    </a:lnTo>
                    <a:lnTo>
                      <a:pt x="234" y="642"/>
                    </a:lnTo>
                    <a:lnTo>
                      <a:pt x="1071" y="156"/>
                    </a:lnTo>
                    <a:lnTo>
                      <a:pt x="81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31"/>
              <p:cNvSpPr/>
              <p:nvPr/>
            </p:nvSpPr>
            <p:spPr>
              <a:xfrm>
                <a:off x="1560975" y="1179250"/>
                <a:ext cx="27750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604" extrusionOk="0">
                    <a:moveTo>
                      <a:pt x="857" y="0"/>
                    </a:moveTo>
                    <a:lnTo>
                      <a:pt x="1" y="467"/>
                    </a:lnTo>
                    <a:lnTo>
                      <a:pt x="254" y="604"/>
                    </a:lnTo>
                    <a:lnTo>
                      <a:pt x="1110" y="117"/>
                    </a:lnTo>
                    <a:lnTo>
                      <a:pt x="85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1118;p31"/>
              <p:cNvSpPr/>
              <p:nvPr/>
            </p:nvSpPr>
            <p:spPr>
              <a:xfrm>
                <a:off x="1696200" y="923425"/>
                <a:ext cx="334150" cy="194075"/>
              </a:xfrm>
              <a:custGeom>
                <a:avLst/>
                <a:gdLst/>
                <a:ahLst/>
                <a:cxnLst/>
                <a:rect l="l" t="t" r="r" b="b"/>
                <a:pathLst>
                  <a:path w="13366" h="7763" extrusionOk="0">
                    <a:moveTo>
                      <a:pt x="13152" y="0"/>
                    </a:moveTo>
                    <a:lnTo>
                      <a:pt x="0" y="7607"/>
                    </a:lnTo>
                    <a:lnTo>
                      <a:pt x="234" y="7763"/>
                    </a:lnTo>
                    <a:lnTo>
                      <a:pt x="13366" y="175"/>
                    </a:lnTo>
                    <a:cubicBezTo>
                      <a:pt x="13346" y="136"/>
                      <a:pt x="13327" y="136"/>
                      <a:pt x="13307" y="117"/>
                    </a:cubicBezTo>
                    <a:cubicBezTo>
                      <a:pt x="13249" y="97"/>
                      <a:pt x="13210" y="39"/>
                      <a:pt x="1315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1119;p31"/>
              <p:cNvSpPr/>
              <p:nvPr/>
            </p:nvSpPr>
            <p:spPr>
              <a:xfrm>
                <a:off x="1642200" y="1132550"/>
                <a:ext cx="2677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4" extrusionOk="0">
                    <a:moveTo>
                      <a:pt x="818" y="1"/>
                    </a:moveTo>
                    <a:lnTo>
                      <a:pt x="1" y="487"/>
                    </a:lnTo>
                    <a:lnTo>
                      <a:pt x="234" y="623"/>
                    </a:lnTo>
                    <a:lnTo>
                      <a:pt x="1071" y="137"/>
                    </a:lnTo>
                    <a:lnTo>
                      <a:pt x="81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" name="Google Shape;1120;p31"/>
              <p:cNvSpPr/>
              <p:nvPr/>
            </p:nvSpPr>
            <p:spPr>
              <a:xfrm>
                <a:off x="1615450" y="1148125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18" y="0"/>
                    </a:moveTo>
                    <a:lnTo>
                      <a:pt x="1" y="467"/>
                    </a:lnTo>
                    <a:lnTo>
                      <a:pt x="234" y="603"/>
                    </a:lnTo>
                    <a:lnTo>
                      <a:pt x="1071" y="117"/>
                    </a:lnTo>
                    <a:lnTo>
                      <a:pt x="81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1121;p31"/>
              <p:cNvSpPr/>
              <p:nvPr/>
            </p:nvSpPr>
            <p:spPr>
              <a:xfrm>
                <a:off x="1519650" y="1209400"/>
                <a:ext cx="141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565" h="390" extrusionOk="0">
                    <a:moveTo>
                      <a:pt x="331" y="1"/>
                    </a:moveTo>
                    <a:lnTo>
                      <a:pt x="78" y="176"/>
                    </a:lnTo>
                    <a:cubicBezTo>
                      <a:pt x="39" y="215"/>
                      <a:pt x="0" y="273"/>
                      <a:pt x="39" y="351"/>
                    </a:cubicBezTo>
                    <a:cubicBezTo>
                      <a:pt x="58" y="390"/>
                      <a:pt x="97" y="390"/>
                      <a:pt x="136" y="390"/>
                    </a:cubicBezTo>
                    <a:cubicBezTo>
                      <a:pt x="156" y="390"/>
                      <a:pt x="175" y="390"/>
                      <a:pt x="175" y="370"/>
                    </a:cubicBezTo>
                    <a:lnTo>
                      <a:pt x="564" y="156"/>
                    </a:lnTo>
                    <a:lnTo>
                      <a:pt x="33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31"/>
              <p:cNvSpPr/>
              <p:nvPr/>
            </p:nvSpPr>
            <p:spPr>
              <a:xfrm>
                <a:off x="1668950" y="1117475"/>
                <a:ext cx="272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604" extrusionOk="0">
                    <a:moveTo>
                      <a:pt x="837" y="1"/>
                    </a:moveTo>
                    <a:lnTo>
                      <a:pt x="1" y="448"/>
                    </a:lnTo>
                    <a:lnTo>
                      <a:pt x="234" y="604"/>
                    </a:lnTo>
                    <a:lnTo>
                      <a:pt x="1090" y="117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31"/>
              <p:cNvSpPr/>
              <p:nvPr/>
            </p:nvSpPr>
            <p:spPr>
              <a:xfrm>
                <a:off x="1534225" y="1194325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837" y="1"/>
                    </a:moveTo>
                    <a:lnTo>
                      <a:pt x="1" y="487"/>
                    </a:lnTo>
                    <a:lnTo>
                      <a:pt x="254" y="643"/>
                    </a:lnTo>
                    <a:lnTo>
                      <a:pt x="1071" y="156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31"/>
              <p:cNvSpPr/>
              <p:nvPr/>
            </p:nvSpPr>
            <p:spPr>
              <a:xfrm>
                <a:off x="1560975" y="1148125"/>
                <a:ext cx="27750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604" extrusionOk="0">
                    <a:moveTo>
                      <a:pt x="857" y="0"/>
                    </a:moveTo>
                    <a:lnTo>
                      <a:pt x="1" y="467"/>
                    </a:lnTo>
                    <a:lnTo>
                      <a:pt x="254" y="603"/>
                    </a:lnTo>
                    <a:lnTo>
                      <a:pt x="1110" y="117"/>
                    </a:lnTo>
                    <a:lnTo>
                      <a:pt x="85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" name="Google Shape;1125;p31"/>
              <p:cNvSpPr/>
              <p:nvPr/>
            </p:nvSpPr>
            <p:spPr>
              <a:xfrm>
                <a:off x="1507475" y="1179250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37" y="0"/>
                    </a:moveTo>
                    <a:lnTo>
                      <a:pt x="1" y="467"/>
                    </a:lnTo>
                    <a:lnTo>
                      <a:pt x="254" y="604"/>
                    </a:lnTo>
                    <a:lnTo>
                      <a:pt x="1071" y="117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1126;p31"/>
              <p:cNvSpPr/>
              <p:nvPr/>
            </p:nvSpPr>
            <p:spPr>
              <a:xfrm>
                <a:off x="1492900" y="1194325"/>
                <a:ext cx="141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565" h="390" extrusionOk="0">
                    <a:moveTo>
                      <a:pt x="331" y="1"/>
                    </a:moveTo>
                    <a:lnTo>
                      <a:pt x="78" y="176"/>
                    </a:lnTo>
                    <a:cubicBezTo>
                      <a:pt x="39" y="195"/>
                      <a:pt x="0" y="273"/>
                      <a:pt x="39" y="351"/>
                    </a:cubicBezTo>
                    <a:cubicBezTo>
                      <a:pt x="58" y="390"/>
                      <a:pt x="97" y="390"/>
                      <a:pt x="136" y="390"/>
                    </a:cubicBezTo>
                    <a:cubicBezTo>
                      <a:pt x="156" y="390"/>
                      <a:pt x="175" y="390"/>
                      <a:pt x="175" y="370"/>
                    </a:cubicBezTo>
                    <a:lnTo>
                      <a:pt x="564" y="156"/>
                    </a:lnTo>
                    <a:lnTo>
                      <a:pt x="33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" name="Google Shape;1127;p31"/>
              <p:cNvSpPr/>
              <p:nvPr/>
            </p:nvSpPr>
            <p:spPr>
              <a:xfrm>
                <a:off x="1615450" y="1117475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18" y="1"/>
                    </a:moveTo>
                    <a:lnTo>
                      <a:pt x="1" y="448"/>
                    </a:lnTo>
                    <a:lnTo>
                      <a:pt x="234" y="604"/>
                    </a:lnTo>
                    <a:lnTo>
                      <a:pt x="1071" y="117"/>
                    </a:lnTo>
                    <a:lnTo>
                      <a:pt x="81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31"/>
              <p:cNvSpPr/>
              <p:nvPr/>
            </p:nvSpPr>
            <p:spPr>
              <a:xfrm>
                <a:off x="1668950" y="944825"/>
                <a:ext cx="271425" cy="157125"/>
              </a:xfrm>
              <a:custGeom>
                <a:avLst/>
                <a:gdLst/>
                <a:ahLst/>
                <a:cxnLst/>
                <a:rect l="l" t="t" r="r" b="b"/>
                <a:pathLst>
                  <a:path w="10857" h="6285" extrusionOk="0">
                    <a:moveTo>
                      <a:pt x="10643" y="0"/>
                    </a:moveTo>
                    <a:lnTo>
                      <a:pt x="1" y="6148"/>
                    </a:lnTo>
                    <a:lnTo>
                      <a:pt x="234" y="6284"/>
                    </a:lnTo>
                    <a:lnTo>
                      <a:pt x="10857" y="136"/>
                    </a:lnTo>
                    <a:cubicBezTo>
                      <a:pt x="10837" y="136"/>
                      <a:pt x="10818" y="117"/>
                      <a:pt x="10798" y="117"/>
                    </a:cubicBezTo>
                    <a:cubicBezTo>
                      <a:pt x="10740" y="97"/>
                      <a:pt x="10701" y="39"/>
                      <a:pt x="1064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31"/>
              <p:cNvSpPr/>
              <p:nvPr/>
            </p:nvSpPr>
            <p:spPr>
              <a:xfrm>
                <a:off x="1534225" y="1163200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837" y="0"/>
                    </a:moveTo>
                    <a:lnTo>
                      <a:pt x="1" y="487"/>
                    </a:lnTo>
                    <a:lnTo>
                      <a:pt x="254" y="642"/>
                    </a:lnTo>
                    <a:lnTo>
                      <a:pt x="1071" y="156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31"/>
              <p:cNvSpPr/>
              <p:nvPr/>
            </p:nvSpPr>
            <p:spPr>
              <a:xfrm>
                <a:off x="1588700" y="1132550"/>
                <a:ext cx="2677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4" extrusionOk="0">
                    <a:moveTo>
                      <a:pt x="818" y="1"/>
                    </a:moveTo>
                    <a:lnTo>
                      <a:pt x="1" y="487"/>
                    </a:lnTo>
                    <a:lnTo>
                      <a:pt x="234" y="623"/>
                    </a:lnTo>
                    <a:lnTo>
                      <a:pt x="1071" y="137"/>
                    </a:lnTo>
                    <a:lnTo>
                      <a:pt x="81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31"/>
              <p:cNvSpPr/>
              <p:nvPr/>
            </p:nvSpPr>
            <p:spPr>
              <a:xfrm>
                <a:off x="1642200" y="1101425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818" y="1"/>
                    </a:moveTo>
                    <a:lnTo>
                      <a:pt x="1" y="487"/>
                    </a:lnTo>
                    <a:lnTo>
                      <a:pt x="234" y="643"/>
                    </a:lnTo>
                    <a:lnTo>
                      <a:pt x="1071" y="156"/>
                    </a:lnTo>
                    <a:lnTo>
                      <a:pt x="81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31"/>
              <p:cNvSpPr/>
              <p:nvPr/>
            </p:nvSpPr>
            <p:spPr>
              <a:xfrm>
                <a:off x="1480725" y="1163200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837" y="0"/>
                    </a:moveTo>
                    <a:lnTo>
                      <a:pt x="1" y="487"/>
                    </a:lnTo>
                    <a:lnTo>
                      <a:pt x="254" y="642"/>
                    </a:lnTo>
                    <a:lnTo>
                      <a:pt x="1071" y="156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31"/>
              <p:cNvSpPr/>
              <p:nvPr/>
            </p:nvSpPr>
            <p:spPr>
              <a:xfrm>
                <a:off x="1507475" y="1148125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37" y="0"/>
                    </a:moveTo>
                    <a:lnTo>
                      <a:pt x="1" y="467"/>
                    </a:lnTo>
                    <a:lnTo>
                      <a:pt x="254" y="603"/>
                    </a:lnTo>
                    <a:lnTo>
                      <a:pt x="1071" y="117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31"/>
              <p:cNvSpPr/>
              <p:nvPr/>
            </p:nvSpPr>
            <p:spPr>
              <a:xfrm>
                <a:off x="1641725" y="763875"/>
                <a:ext cx="557900" cy="322500"/>
              </a:xfrm>
              <a:custGeom>
                <a:avLst/>
                <a:gdLst/>
                <a:ahLst/>
                <a:cxnLst/>
                <a:rect l="l" t="t" r="r" b="b"/>
                <a:pathLst>
                  <a:path w="22316" h="12900" extrusionOk="0">
                    <a:moveTo>
                      <a:pt x="22101" y="1"/>
                    </a:moveTo>
                    <a:lnTo>
                      <a:pt x="0" y="12744"/>
                    </a:lnTo>
                    <a:lnTo>
                      <a:pt x="253" y="12900"/>
                    </a:lnTo>
                    <a:lnTo>
                      <a:pt x="22315" y="157"/>
                    </a:lnTo>
                    <a:cubicBezTo>
                      <a:pt x="22296" y="157"/>
                      <a:pt x="22257" y="137"/>
                      <a:pt x="22237" y="137"/>
                    </a:cubicBezTo>
                    <a:cubicBezTo>
                      <a:pt x="22159" y="98"/>
                      <a:pt x="22121" y="59"/>
                      <a:pt x="221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31"/>
              <p:cNvSpPr/>
              <p:nvPr/>
            </p:nvSpPr>
            <p:spPr>
              <a:xfrm>
                <a:off x="1615450" y="1086350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18" y="1"/>
                    </a:moveTo>
                    <a:lnTo>
                      <a:pt x="1" y="467"/>
                    </a:lnTo>
                    <a:lnTo>
                      <a:pt x="234" y="604"/>
                    </a:lnTo>
                    <a:lnTo>
                      <a:pt x="1071" y="117"/>
                    </a:lnTo>
                    <a:lnTo>
                      <a:pt x="81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31"/>
              <p:cNvSpPr/>
              <p:nvPr/>
            </p:nvSpPr>
            <p:spPr>
              <a:xfrm>
                <a:off x="1534225" y="1132550"/>
                <a:ext cx="2677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4" extrusionOk="0">
                    <a:moveTo>
                      <a:pt x="837" y="1"/>
                    </a:moveTo>
                    <a:lnTo>
                      <a:pt x="1" y="487"/>
                    </a:lnTo>
                    <a:lnTo>
                      <a:pt x="254" y="623"/>
                    </a:lnTo>
                    <a:lnTo>
                      <a:pt x="1071" y="137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31"/>
              <p:cNvSpPr/>
              <p:nvPr/>
            </p:nvSpPr>
            <p:spPr>
              <a:xfrm>
                <a:off x="1588700" y="1101425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818" y="1"/>
                    </a:moveTo>
                    <a:lnTo>
                      <a:pt x="1" y="487"/>
                    </a:lnTo>
                    <a:lnTo>
                      <a:pt x="234" y="643"/>
                    </a:lnTo>
                    <a:lnTo>
                      <a:pt x="1071" y="156"/>
                    </a:lnTo>
                    <a:lnTo>
                      <a:pt x="81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31"/>
              <p:cNvSpPr/>
              <p:nvPr/>
            </p:nvSpPr>
            <p:spPr>
              <a:xfrm>
                <a:off x="1466150" y="1178775"/>
                <a:ext cx="141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565" h="390" extrusionOk="0">
                    <a:moveTo>
                      <a:pt x="331" y="0"/>
                    </a:moveTo>
                    <a:lnTo>
                      <a:pt x="78" y="175"/>
                    </a:lnTo>
                    <a:cubicBezTo>
                      <a:pt x="39" y="195"/>
                      <a:pt x="0" y="272"/>
                      <a:pt x="39" y="331"/>
                    </a:cubicBezTo>
                    <a:cubicBezTo>
                      <a:pt x="58" y="389"/>
                      <a:pt x="97" y="389"/>
                      <a:pt x="136" y="389"/>
                    </a:cubicBezTo>
                    <a:cubicBezTo>
                      <a:pt x="156" y="389"/>
                      <a:pt x="175" y="389"/>
                      <a:pt x="175" y="350"/>
                    </a:cubicBezTo>
                    <a:lnTo>
                      <a:pt x="564" y="136"/>
                    </a:lnTo>
                    <a:lnTo>
                      <a:pt x="33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31"/>
              <p:cNvSpPr/>
              <p:nvPr/>
            </p:nvSpPr>
            <p:spPr>
              <a:xfrm>
                <a:off x="1560975" y="1117475"/>
                <a:ext cx="27750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604" extrusionOk="0">
                    <a:moveTo>
                      <a:pt x="857" y="1"/>
                    </a:moveTo>
                    <a:lnTo>
                      <a:pt x="1" y="448"/>
                    </a:lnTo>
                    <a:lnTo>
                      <a:pt x="254" y="604"/>
                    </a:lnTo>
                    <a:lnTo>
                      <a:pt x="1110" y="117"/>
                    </a:lnTo>
                    <a:lnTo>
                      <a:pt x="85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31"/>
              <p:cNvSpPr/>
              <p:nvPr/>
            </p:nvSpPr>
            <p:spPr>
              <a:xfrm>
                <a:off x="1560975" y="1086350"/>
                <a:ext cx="27750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604" extrusionOk="0">
                    <a:moveTo>
                      <a:pt x="857" y="1"/>
                    </a:moveTo>
                    <a:lnTo>
                      <a:pt x="1" y="467"/>
                    </a:lnTo>
                    <a:lnTo>
                      <a:pt x="254" y="604"/>
                    </a:lnTo>
                    <a:lnTo>
                      <a:pt x="1110" y="117"/>
                    </a:lnTo>
                    <a:lnTo>
                      <a:pt x="85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31"/>
              <p:cNvSpPr/>
              <p:nvPr/>
            </p:nvSpPr>
            <p:spPr>
              <a:xfrm>
                <a:off x="1534225" y="1101425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837" y="1"/>
                    </a:moveTo>
                    <a:lnTo>
                      <a:pt x="1" y="487"/>
                    </a:lnTo>
                    <a:lnTo>
                      <a:pt x="254" y="643"/>
                    </a:lnTo>
                    <a:lnTo>
                      <a:pt x="1071" y="156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31"/>
              <p:cNvSpPr/>
              <p:nvPr/>
            </p:nvSpPr>
            <p:spPr>
              <a:xfrm>
                <a:off x="1615450" y="671475"/>
                <a:ext cx="446525" cy="398850"/>
              </a:xfrm>
              <a:custGeom>
                <a:avLst/>
                <a:gdLst/>
                <a:ahLst/>
                <a:cxnLst/>
                <a:rect l="l" t="t" r="r" b="b"/>
                <a:pathLst>
                  <a:path w="17861" h="15954" extrusionOk="0">
                    <a:moveTo>
                      <a:pt x="17744" y="0"/>
                    </a:moveTo>
                    <a:cubicBezTo>
                      <a:pt x="17666" y="0"/>
                      <a:pt x="17627" y="59"/>
                      <a:pt x="17627" y="137"/>
                    </a:cubicBezTo>
                    <a:lnTo>
                      <a:pt x="17627" y="5623"/>
                    </a:lnTo>
                    <a:lnTo>
                      <a:pt x="1" y="15817"/>
                    </a:lnTo>
                    <a:lnTo>
                      <a:pt x="234" y="15954"/>
                    </a:lnTo>
                    <a:lnTo>
                      <a:pt x="17821" y="5798"/>
                    </a:lnTo>
                    <a:cubicBezTo>
                      <a:pt x="17860" y="5779"/>
                      <a:pt x="17860" y="5720"/>
                      <a:pt x="17860" y="5701"/>
                    </a:cubicBezTo>
                    <a:lnTo>
                      <a:pt x="17860" y="137"/>
                    </a:lnTo>
                    <a:cubicBezTo>
                      <a:pt x="17860" y="59"/>
                      <a:pt x="17821" y="0"/>
                      <a:pt x="1774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31"/>
              <p:cNvSpPr/>
              <p:nvPr/>
            </p:nvSpPr>
            <p:spPr>
              <a:xfrm>
                <a:off x="1480725" y="1132550"/>
                <a:ext cx="2677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4" extrusionOk="0">
                    <a:moveTo>
                      <a:pt x="837" y="1"/>
                    </a:moveTo>
                    <a:lnTo>
                      <a:pt x="1" y="487"/>
                    </a:lnTo>
                    <a:lnTo>
                      <a:pt x="254" y="623"/>
                    </a:lnTo>
                    <a:lnTo>
                      <a:pt x="1071" y="137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31"/>
              <p:cNvSpPr/>
              <p:nvPr/>
            </p:nvSpPr>
            <p:spPr>
              <a:xfrm>
                <a:off x="1507475" y="1117475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37" y="1"/>
                    </a:moveTo>
                    <a:lnTo>
                      <a:pt x="1" y="448"/>
                    </a:lnTo>
                    <a:lnTo>
                      <a:pt x="254" y="604"/>
                    </a:lnTo>
                    <a:lnTo>
                      <a:pt x="1071" y="117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31"/>
              <p:cNvSpPr/>
              <p:nvPr/>
            </p:nvSpPr>
            <p:spPr>
              <a:xfrm>
                <a:off x="1453975" y="1148125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37" y="0"/>
                    </a:moveTo>
                    <a:lnTo>
                      <a:pt x="1" y="467"/>
                    </a:lnTo>
                    <a:lnTo>
                      <a:pt x="254" y="603"/>
                    </a:lnTo>
                    <a:lnTo>
                      <a:pt x="1071" y="117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31"/>
              <p:cNvSpPr/>
              <p:nvPr/>
            </p:nvSpPr>
            <p:spPr>
              <a:xfrm>
                <a:off x="1438900" y="1163200"/>
                <a:ext cx="141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565" h="390" extrusionOk="0">
                    <a:moveTo>
                      <a:pt x="312" y="0"/>
                    </a:moveTo>
                    <a:lnTo>
                      <a:pt x="78" y="176"/>
                    </a:lnTo>
                    <a:cubicBezTo>
                      <a:pt x="20" y="214"/>
                      <a:pt x="1" y="273"/>
                      <a:pt x="20" y="351"/>
                    </a:cubicBezTo>
                    <a:cubicBezTo>
                      <a:pt x="59" y="390"/>
                      <a:pt x="98" y="390"/>
                      <a:pt x="117" y="390"/>
                    </a:cubicBezTo>
                    <a:cubicBezTo>
                      <a:pt x="156" y="390"/>
                      <a:pt x="176" y="390"/>
                      <a:pt x="176" y="370"/>
                    </a:cubicBezTo>
                    <a:lnTo>
                      <a:pt x="565" y="156"/>
                    </a:lnTo>
                    <a:lnTo>
                      <a:pt x="31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1147;p31"/>
              <p:cNvSpPr/>
              <p:nvPr/>
            </p:nvSpPr>
            <p:spPr>
              <a:xfrm>
                <a:off x="1588700" y="1070300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818" y="1"/>
                    </a:moveTo>
                    <a:lnTo>
                      <a:pt x="1" y="487"/>
                    </a:lnTo>
                    <a:lnTo>
                      <a:pt x="234" y="643"/>
                    </a:lnTo>
                    <a:lnTo>
                      <a:pt x="1071" y="156"/>
                    </a:lnTo>
                    <a:lnTo>
                      <a:pt x="81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1148;p31"/>
              <p:cNvSpPr/>
              <p:nvPr/>
            </p:nvSpPr>
            <p:spPr>
              <a:xfrm>
                <a:off x="1480725" y="1101425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837" y="1"/>
                    </a:moveTo>
                    <a:lnTo>
                      <a:pt x="1" y="487"/>
                    </a:lnTo>
                    <a:lnTo>
                      <a:pt x="254" y="643"/>
                    </a:lnTo>
                    <a:lnTo>
                      <a:pt x="1071" y="156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31"/>
              <p:cNvSpPr/>
              <p:nvPr/>
            </p:nvSpPr>
            <p:spPr>
              <a:xfrm>
                <a:off x="1534225" y="1070300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837" y="1"/>
                    </a:moveTo>
                    <a:lnTo>
                      <a:pt x="1" y="487"/>
                    </a:lnTo>
                    <a:lnTo>
                      <a:pt x="254" y="643"/>
                    </a:lnTo>
                    <a:lnTo>
                      <a:pt x="1071" y="156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31"/>
              <p:cNvSpPr/>
              <p:nvPr/>
            </p:nvSpPr>
            <p:spPr>
              <a:xfrm>
                <a:off x="1453975" y="1117475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37" y="1"/>
                    </a:moveTo>
                    <a:lnTo>
                      <a:pt x="1" y="448"/>
                    </a:lnTo>
                    <a:lnTo>
                      <a:pt x="254" y="604"/>
                    </a:lnTo>
                    <a:lnTo>
                      <a:pt x="1071" y="117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31"/>
              <p:cNvSpPr/>
              <p:nvPr/>
            </p:nvSpPr>
            <p:spPr>
              <a:xfrm>
                <a:off x="1412150" y="1147625"/>
                <a:ext cx="141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565" h="390" extrusionOk="0">
                    <a:moveTo>
                      <a:pt x="312" y="1"/>
                    </a:moveTo>
                    <a:lnTo>
                      <a:pt x="78" y="176"/>
                    </a:lnTo>
                    <a:cubicBezTo>
                      <a:pt x="20" y="195"/>
                      <a:pt x="1" y="273"/>
                      <a:pt x="20" y="351"/>
                    </a:cubicBezTo>
                    <a:cubicBezTo>
                      <a:pt x="59" y="390"/>
                      <a:pt x="98" y="390"/>
                      <a:pt x="117" y="390"/>
                    </a:cubicBezTo>
                    <a:cubicBezTo>
                      <a:pt x="156" y="390"/>
                      <a:pt x="176" y="390"/>
                      <a:pt x="176" y="371"/>
                    </a:cubicBezTo>
                    <a:lnTo>
                      <a:pt x="565" y="137"/>
                    </a:lnTo>
                    <a:lnTo>
                      <a:pt x="31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31"/>
              <p:cNvSpPr/>
              <p:nvPr/>
            </p:nvSpPr>
            <p:spPr>
              <a:xfrm>
                <a:off x="1426750" y="1132550"/>
                <a:ext cx="2725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090" h="624" extrusionOk="0">
                    <a:moveTo>
                      <a:pt x="856" y="1"/>
                    </a:moveTo>
                    <a:lnTo>
                      <a:pt x="0" y="487"/>
                    </a:lnTo>
                    <a:lnTo>
                      <a:pt x="253" y="623"/>
                    </a:lnTo>
                    <a:lnTo>
                      <a:pt x="1090" y="137"/>
                    </a:lnTo>
                    <a:lnTo>
                      <a:pt x="85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31"/>
              <p:cNvSpPr/>
              <p:nvPr/>
            </p:nvSpPr>
            <p:spPr>
              <a:xfrm>
                <a:off x="1560975" y="1054725"/>
                <a:ext cx="2775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624" extrusionOk="0">
                    <a:moveTo>
                      <a:pt x="857" y="1"/>
                    </a:moveTo>
                    <a:lnTo>
                      <a:pt x="1" y="487"/>
                    </a:lnTo>
                    <a:lnTo>
                      <a:pt x="254" y="624"/>
                    </a:lnTo>
                    <a:lnTo>
                      <a:pt x="1110" y="137"/>
                    </a:lnTo>
                    <a:lnTo>
                      <a:pt x="85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31"/>
              <p:cNvSpPr/>
              <p:nvPr/>
            </p:nvSpPr>
            <p:spPr>
              <a:xfrm>
                <a:off x="1507475" y="1086350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37" y="1"/>
                    </a:moveTo>
                    <a:lnTo>
                      <a:pt x="1" y="467"/>
                    </a:lnTo>
                    <a:lnTo>
                      <a:pt x="254" y="604"/>
                    </a:lnTo>
                    <a:lnTo>
                      <a:pt x="1071" y="117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31"/>
              <p:cNvSpPr/>
              <p:nvPr/>
            </p:nvSpPr>
            <p:spPr>
              <a:xfrm>
                <a:off x="1587725" y="898600"/>
                <a:ext cx="271425" cy="156650"/>
              </a:xfrm>
              <a:custGeom>
                <a:avLst/>
                <a:gdLst/>
                <a:ahLst/>
                <a:cxnLst/>
                <a:rect l="l" t="t" r="r" b="b"/>
                <a:pathLst>
                  <a:path w="10857" h="6266" extrusionOk="0">
                    <a:moveTo>
                      <a:pt x="10604" y="1"/>
                    </a:moveTo>
                    <a:lnTo>
                      <a:pt x="1" y="6110"/>
                    </a:lnTo>
                    <a:lnTo>
                      <a:pt x="254" y="6265"/>
                    </a:lnTo>
                    <a:lnTo>
                      <a:pt x="10857" y="137"/>
                    </a:lnTo>
                    <a:cubicBezTo>
                      <a:pt x="10837" y="118"/>
                      <a:pt x="10779" y="118"/>
                      <a:pt x="10759" y="98"/>
                    </a:cubicBezTo>
                    <a:cubicBezTo>
                      <a:pt x="10701" y="59"/>
                      <a:pt x="10662" y="20"/>
                      <a:pt x="1060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31"/>
              <p:cNvSpPr/>
              <p:nvPr/>
            </p:nvSpPr>
            <p:spPr>
              <a:xfrm>
                <a:off x="1534225" y="1039650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37" y="1"/>
                    </a:moveTo>
                    <a:lnTo>
                      <a:pt x="1" y="487"/>
                    </a:lnTo>
                    <a:lnTo>
                      <a:pt x="254" y="604"/>
                    </a:lnTo>
                    <a:lnTo>
                      <a:pt x="1071" y="137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31"/>
              <p:cNvSpPr/>
              <p:nvPr/>
            </p:nvSpPr>
            <p:spPr>
              <a:xfrm>
                <a:off x="1480725" y="1070300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837" y="1"/>
                    </a:moveTo>
                    <a:lnTo>
                      <a:pt x="1" y="487"/>
                    </a:lnTo>
                    <a:lnTo>
                      <a:pt x="254" y="643"/>
                    </a:lnTo>
                    <a:lnTo>
                      <a:pt x="1071" y="156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31"/>
              <p:cNvSpPr/>
              <p:nvPr/>
            </p:nvSpPr>
            <p:spPr>
              <a:xfrm>
                <a:off x="1426750" y="1101425"/>
                <a:ext cx="272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90" h="643" extrusionOk="0">
                    <a:moveTo>
                      <a:pt x="856" y="1"/>
                    </a:moveTo>
                    <a:lnTo>
                      <a:pt x="0" y="487"/>
                    </a:lnTo>
                    <a:lnTo>
                      <a:pt x="253" y="643"/>
                    </a:lnTo>
                    <a:lnTo>
                      <a:pt x="1090" y="156"/>
                    </a:lnTo>
                    <a:lnTo>
                      <a:pt x="85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31"/>
              <p:cNvSpPr/>
              <p:nvPr/>
            </p:nvSpPr>
            <p:spPr>
              <a:xfrm>
                <a:off x="1400000" y="1117475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37" y="1"/>
                    </a:moveTo>
                    <a:lnTo>
                      <a:pt x="0" y="448"/>
                    </a:lnTo>
                    <a:lnTo>
                      <a:pt x="253" y="604"/>
                    </a:lnTo>
                    <a:lnTo>
                      <a:pt x="1070" y="117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31"/>
              <p:cNvSpPr/>
              <p:nvPr/>
            </p:nvSpPr>
            <p:spPr>
              <a:xfrm>
                <a:off x="1385400" y="1132550"/>
                <a:ext cx="141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565" h="390" extrusionOk="0">
                    <a:moveTo>
                      <a:pt x="312" y="1"/>
                    </a:moveTo>
                    <a:lnTo>
                      <a:pt x="78" y="176"/>
                    </a:lnTo>
                    <a:cubicBezTo>
                      <a:pt x="20" y="195"/>
                      <a:pt x="1" y="273"/>
                      <a:pt x="20" y="332"/>
                    </a:cubicBezTo>
                    <a:cubicBezTo>
                      <a:pt x="59" y="390"/>
                      <a:pt x="98" y="390"/>
                      <a:pt x="117" y="390"/>
                    </a:cubicBezTo>
                    <a:cubicBezTo>
                      <a:pt x="156" y="390"/>
                      <a:pt x="176" y="390"/>
                      <a:pt x="176" y="370"/>
                    </a:cubicBezTo>
                    <a:lnTo>
                      <a:pt x="565" y="137"/>
                    </a:lnTo>
                    <a:lnTo>
                      <a:pt x="31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31"/>
              <p:cNvSpPr/>
              <p:nvPr/>
            </p:nvSpPr>
            <p:spPr>
              <a:xfrm>
                <a:off x="1561950" y="931200"/>
                <a:ext cx="185825" cy="107500"/>
              </a:xfrm>
              <a:custGeom>
                <a:avLst/>
                <a:gdLst/>
                <a:ahLst/>
                <a:cxnLst/>
                <a:rect l="l" t="t" r="r" b="b"/>
                <a:pathLst>
                  <a:path w="7433" h="4300" extrusionOk="0">
                    <a:moveTo>
                      <a:pt x="7218" y="0"/>
                    </a:moveTo>
                    <a:lnTo>
                      <a:pt x="1" y="4164"/>
                    </a:lnTo>
                    <a:lnTo>
                      <a:pt x="234" y="4300"/>
                    </a:lnTo>
                    <a:lnTo>
                      <a:pt x="7432" y="175"/>
                    </a:lnTo>
                    <a:cubicBezTo>
                      <a:pt x="7413" y="175"/>
                      <a:pt x="7394" y="156"/>
                      <a:pt x="7355" y="117"/>
                    </a:cubicBezTo>
                    <a:cubicBezTo>
                      <a:pt x="7316" y="98"/>
                      <a:pt x="7257" y="59"/>
                      <a:pt x="72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31"/>
              <p:cNvSpPr/>
              <p:nvPr/>
            </p:nvSpPr>
            <p:spPr>
              <a:xfrm>
                <a:off x="1453975" y="1086350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37" y="1"/>
                    </a:moveTo>
                    <a:lnTo>
                      <a:pt x="1" y="467"/>
                    </a:lnTo>
                    <a:lnTo>
                      <a:pt x="254" y="604"/>
                    </a:lnTo>
                    <a:lnTo>
                      <a:pt x="1071" y="117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31"/>
              <p:cNvSpPr/>
              <p:nvPr/>
            </p:nvSpPr>
            <p:spPr>
              <a:xfrm>
                <a:off x="1507475" y="1054725"/>
                <a:ext cx="2677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4" extrusionOk="0">
                    <a:moveTo>
                      <a:pt x="837" y="1"/>
                    </a:moveTo>
                    <a:lnTo>
                      <a:pt x="1" y="487"/>
                    </a:lnTo>
                    <a:lnTo>
                      <a:pt x="254" y="624"/>
                    </a:lnTo>
                    <a:lnTo>
                      <a:pt x="1071" y="137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1164;p31"/>
              <p:cNvSpPr/>
              <p:nvPr/>
            </p:nvSpPr>
            <p:spPr>
              <a:xfrm>
                <a:off x="1880050" y="1006100"/>
                <a:ext cx="168800" cy="98275"/>
              </a:xfrm>
              <a:custGeom>
                <a:avLst/>
                <a:gdLst/>
                <a:ahLst/>
                <a:cxnLst/>
                <a:rect l="l" t="t" r="r" b="b"/>
                <a:pathLst>
                  <a:path w="6752" h="3931" extrusionOk="0">
                    <a:moveTo>
                      <a:pt x="6518" y="0"/>
                    </a:moveTo>
                    <a:lnTo>
                      <a:pt x="78" y="3716"/>
                    </a:lnTo>
                    <a:cubicBezTo>
                      <a:pt x="39" y="3736"/>
                      <a:pt x="0" y="3814"/>
                      <a:pt x="39" y="3891"/>
                    </a:cubicBezTo>
                    <a:cubicBezTo>
                      <a:pt x="59" y="3930"/>
                      <a:pt x="117" y="3930"/>
                      <a:pt x="136" y="3930"/>
                    </a:cubicBezTo>
                    <a:cubicBezTo>
                      <a:pt x="156" y="3930"/>
                      <a:pt x="175" y="3930"/>
                      <a:pt x="175" y="3911"/>
                    </a:cubicBezTo>
                    <a:lnTo>
                      <a:pt x="6751" y="117"/>
                    </a:lnTo>
                    <a:cubicBezTo>
                      <a:pt x="6712" y="98"/>
                      <a:pt x="6673" y="98"/>
                      <a:pt x="6654" y="59"/>
                    </a:cubicBezTo>
                    <a:cubicBezTo>
                      <a:pt x="6643" y="62"/>
                      <a:pt x="6634" y="64"/>
                      <a:pt x="6625" y="64"/>
                    </a:cubicBezTo>
                    <a:cubicBezTo>
                      <a:pt x="6587" y="64"/>
                      <a:pt x="6565" y="32"/>
                      <a:pt x="65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1165;p31"/>
              <p:cNvSpPr/>
              <p:nvPr/>
            </p:nvSpPr>
            <p:spPr>
              <a:xfrm>
                <a:off x="697175" y="1190925"/>
                <a:ext cx="240775" cy="110425"/>
              </a:xfrm>
              <a:custGeom>
                <a:avLst/>
                <a:gdLst/>
                <a:ahLst/>
                <a:cxnLst/>
                <a:rect l="l" t="t" r="r" b="b"/>
                <a:pathLst>
                  <a:path w="9631" h="4417" extrusionOk="0">
                    <a:moveTo>
                      <a:pt x="1" y="0"/>
                    </a:moveTo>
                    <a:lnTo>
                      <a:pt x="1" y="234"/>
                    </a:lnTo>
                    <a:lnTo>
                      <a:pt x="2219" y="234"/>
                    </a:lnTo>
                    <a:lnTo>
                      <a:pt x="9456" y="4397"/>
                    </a:lnTo>
                    <a:cubicBezTo>
                      <a:pt x="9495" y="4397"/>
                      <a:pt x="9514" y="4417"/>
                      <a:pt x="9514" y="4417"/>
                    </a:cubicBezTo>
                    <a:cubicBezTo>
                      <a:pt x="9553" y="4417"/>
                      <a:pt x="9592" y="4397"/>
                      <a:pt x="9611" y="4378"/>
                    </a:cubicBezTo>
                    <a:cubicBezTo>
                      <a:pt x="9631" y="4319"/>
                      <a:pt x="9631" y="4261"/>
                      <a:pt x="9553" y="4203"/>
                    </a:cubicBezTo>
                    <a:lnTo>
                      <a:pt x="2316" y="20"/>
                    </a:lnTo>
                    <a:cubicBezTo>
                      <a:pt x="2296" y="20"/>
                      <a:pt x="2258" y="0"/>
                      <a:pt x="22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1166;p31"/>
              <p:cNvSpPr/>
              <p:nvPr/>
            </p:nvSpPr>
            <p:spPr>
              <a:xfrm>
                <a:off x="697175" y="1161250"/>
                <a:ext cx="267525" cy="125025"/>
              </a:xfrm>
              <a:custGeom>
                <a:avLst/>
                <a:gdLst/>
                <a:ahLst/>
                <a:cxnLst/>
                <a:rect l="l" t="t" r="r" b="b"/>
                <a:pathLst>
                  <a:path w="10701" h="5001" extrusionOk="0">
                    <a:moveTo>
                      <a:pt x="1" y="1"/>
                    </a:moveTo>
                    <a:lnTo>
                      <a:pt x="1" y="234"/>
                    </a:lnTo>
                    <a:lnTo>
                      <a:pt x="2316" y="234"/>
                    </a:lnTo>
                    <a:lnTo>
                      <a:pt x="10526" y="4981"/>
                    </a:lnTo>
                    <a:cubicBezTo>
                      <a:pt x="10545" y="4981"/>
                      <a:pt x="10584" y="5001"/>
                      <a:pt x="10584" y="5001"/>
                    </a:cubicBezTo>
                    <a:cubicBezTo>
                      <a:pt x="10623" y="5001"/>
                      <a:pt x="10662" y="4981"/>
                      <a:pt x="10682" y="4962"/>
                    </a:cubicBezTo>
                    <a:cubicBezTo>
                      <a:pt x="10701" y="4903"/>
                      <a:pt x="10701" y="4825"/>
                      <a:pt x="10623" y="4787"/>
                    </a:cubicBezTo>
                    <a:lnTo>
                      <a:pt x="2394" y="20"/>
                    </a:lnTo>
                    <a:cubicBezTo>
                      <a:pt x="2355" y="20"/>
                      <a:pt x="2335" y="1"/>
                      <a:pt x="23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1167;p31"/>
              <p:cNvSpPr/>
              <p:nvPr/>
            </p:nvSpPr>
            <p:spPr>
              <a:xfrm>
                <a:off x="697175" y="1133525"/>
                <a:ext cx="294275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11771" h="5488" extrusionOk="0">
                    <a:moveTo>
                      <a:pt x="1" y="1"/>
                    </a:moveTo>
                    <a:lnTo>
                      <a:pt x="1" y="254"/>
                    </a:lnTo>
                    <a:lnTo>
                      <a:pt x="2588" y="254"/>
                    </a:lnTo>
                    <a:lnTo>
                      <a:pt x="11596" y="5448"/>
                    </a:lnTo>
                    <a:cubicBezTo>
                      <a:pt x="11635" y="5448"/>
                      <a:pt x="11654" y="5487"/>
                      <a:pt x="11654" y="5487"/>
                    </a:cubicBezTo>
                    <a:cubicBezTo>
                      <a:pt x="11693" y="5487"/>
                      <a:pt x="11732" y="5448"/>
                      <a:pt x="11752" y="5429"/>
                    </a:cubicBezTo>
                    <a:cubicBezTo>
                      <a:pt x="11771" y="5390"/>
                      <a:pt x="11771" y="5312"/>
                      <a:pt x="11693" y="5254"/>
                    </a:cubicBezTo>
                    <a:lnTo>
                      <a:pt x="2627" y="40"/>
                    </a:lnTo>
                    <a:cubicBezTo>
                      <a:pt x="2608" y="40"/>
                      <a:pt x="2588" y="1"/>
                      <a:pt x="258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1168;p31"/>
              <p:cNvSpPr/>
              <p:nvPr/>
            </p:nvSpPr>
            <p:spPr>
              <a:xfrm>
                <a:off x="862550" y="1163675"/>
                <a:ext cx="417825" cy="242250"/>
              </a:xfrm>
              <a:custGeom>
                <a:avLst/>
                <a:gdLst/>
                <a:ahLst/>
                <a:cxnLst/>
                <a:rect l="l" t="t" r="r" b="b"/>
                <a:pathLst>
                  <a:path w="16713" h="9690" extrusionOk="0">
                    <a:moveTo>
                      <a:pt x="214" y="1"/>
                    </a:moveTo>
                    <a:cubicBezTo>
                      <a:pt x="176" y="40"/>
                      <a:pt x="156" y="59"/>
                      <a:pt x="78" y="118"/>
                    </a:cubicBezTo>
                    <a:cubicBezTo>
                      <a:pt x="59" y="137"/>
                      <a:pt x="20" y="137"/>
                      <a:pt x="0" y="157"/>
                    </a:cubicBezTo>
                    <a:lnTo>
                      <a:pt x="16537" y="9690"/>
                    </a:lnTo>
                    <a:lnTo>
                      <a:pt x="16596" y="9690"/>
                    </a:lnTo>
                    <a:cubicBezTo>
                      <a:pt x="16634" y="9690"/>
                      <a:pt x="16654" y="9670"/>
                      <a:pt x="16693" y="9651"/>
                    </a:cubicBezTo>
                    <a:cubicBezTo>
                      <a:pt x="16712" y="9592"/>
                      <a:pt x="16712" y="9534"/>
                      <a:pt x="16634" y="9475"/>
                    </a:cubicBezTo>
                    <a:lnTo>
                      <a:pt x="21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1169;p31"/>
              <p:cNvSpPr/>
              <p:nvPr/>
            </p:nvSpPr>
            <p:spPr>
              <a:xfrm>
                <a:off x="777925" y="1083425"/>
                <a:ext cx="529200" cy="307425"/>
              </a:xfrm>
              <a:custGeom>
                <a:avLst/>
                <a:gdLst/>
                <a:ahLst/>
                <a:cxnLst/>
                <a:rect l="l" t="t" r="r" b="b"/>
                <a:pathLst>
                  <a:path w="21168" h="12297" extrusionOk="0">
                    <a:moveTo>
                      <a:pt x="234" y="1"/>
                    </a:moveTo>
                    <a:cubicBezTo>
                      <a:pt x="175" y="40"/>
                      <a:pt x="136" y="98"/>
                      <a:pt x="78" y="118"/>
                    </a:cubicBezTo>
                    <a:cubicBezTo>
                      <a:pt x="59" y="137"/>
                      <a:pt x="39" y="137"/>
                      <a:pt x="0" y="156"/>
                    </a:cubicBezTo>
                    <a:lnTo>
                      <a:pt x="20992" y="12277"/>
                    </a:lnTo>
                    <a:cubicBezTo>
                      <a:pt x="21012" y="12277"/>
                      <a:pt x="21031" y="12296"/>
                      <a:pt x="21031" y="12296"/>
                    </a:cubicBezTo>
                    <a:cubicBezTo>
                      <a:pt x="21089" y="12296"/>
                      <a:pt x="21109" y="12277"/>
                      <a:pt x="21128" y="12257"/>
                    </a:cubicBezTo>
                    <a:cubicBezTo>
                      <a:pt x="21167" y="12199"/>
                      <a:pt x="21167" y="12121"/>
                      <a:pt x="21089" y="12082"/>
                    </a:cubicBez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" name="Google Shape;1170;p31"/>
              <p:cNvSpPr/>
              <p:nvPr/>
            </p:nvSpPr>
            <p:spPr>
              <a:xfrm>
                <a:off x="857675" y="1099000"/>
                <a:ext cx="475700" cy="275800"/>
              </a:xfrm>
              <a:custGeom>
                <a:avLst/>
                <a:gdLst/>
                <a:ahLst/>
                <a:cxnLst/>
                <a:rect l="l" t="t" r="r" b="b"/>
                <a:pathLst>
                  <a:path w="19028" h="11032" extrusionOk="0">
                    <a:moveTo>
                      <a:pt x="195" y="0"/>
                    </a:moveTo>
                    <a:cubicBezTo>
                      <a:pt x="195" y="20"/>
                      <a:pt x="157" y="78"/>
                      <a:pt x="79" y="98"/>
                    </a:cubicBezTo>
                    <a:cubicBezTo>
                      <a:pt x="59" y="117"/>
                      <a:pt x="20" y="117"/>
                      <a:pt x="1" y="117"/>
                    </a:cubicBezTo>
                    <a:lnTo>
                      <a:pt x="18853" y="11012"/>
                    </a:lnTo>
                    <a:cubicBezTo>
                      <a:pt x="18872" y="11012"/>
                      <a:pt x="18892" y="11031"/>
                      <a:pt x="18892" y="11031"/>
                    </a:cubicBezTo>
                    <a:cubicBezTo>
                      <a:pt x="18950" y="11031"/>
                      <a:pt x="18969" y="11012"/>
                      <a:pt x="18989" y="10992"/>
                    </a:cubicBezTo>
                    <a:cubicBezTo>
                      <a:pt x="19028" y="10954"/>
                      <a:pt x="19028" y="10876"/>
                      <a:pt x="18950" y="10817"/>
                    </a:cubicBezTo>
                    <a:lnTo>
                      <a:pt x="19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1171;p31"/>
              <p:cNvSpPr/>
              <p:nvPr/>
            </p:nvSpPr>
            <p:spPr>
              <a:xfrm>
                <a:off x="1020125" y="1161250"/>
                <a:ext cx="340000" cy="197975"/>
              </a:xfrm>
              <a:custGeom>
                <a:avLst/>
                <a:gdLst/>
                <a:ahLst/>
                <a:cxnLst/>
                <a:rect l="l" t="t" r="r" b="b"/>
                <a:pathLst>
                  <a:path w="13600" h="7919" extrusionOk="0">
                    <a:moveTo>
                      <a:pt x="195" y="1"/>
                    </a:moveTo>
                    <a:cubicBezTo>
                      <a:pt x="195" y="40"/>
                      <a:pt x="137" y="78"/>
                      <a:pt x="79" y="117"/>
                    </a:cubicBezTo>
                    <a:cubicBezTo>
                      <a:pt x="40" y="117"/>
                      <a:pt x="20" y="137"/>
                      <a:pt x="1" y="137"/>
                    </a:cubicBezTo>
                    <a:lnTo>
                      <a:pt x="13425" y="7899"/>
                    </a:lnTo>
                    <a:cubicBezTo>
                      <a:pt x="13444" y="7899"/>
                      <a:pt x="13464" y="7919"/>
                      <a:pt x="13464" y="7919"/>
                    </a:cubicBezTo>
                    <a:cubicBezTo>
                      <a:pt x="13522" y="7919"/>
                      <a:pt x="13541" y="7899"/>
                      <a:pt x="13561" y="7880"/>
                    </a:cubicBezTo>
                    <a:cubicBezTo>
                      <a:pt x="13600" y="7822"/>
                      <a:pt x="13600" y="7744"/>
                      <a:pt x="13522" y="7705"/>
                    </a:cubicBezTo>
                    <a:lnTo>
                      <a:pt x="19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1172;p31"/>
              <p:cNvSpPr/>
              <p:nvPr/>
            </p:nvSpPr>
            <p:spPr>
              <a:xfrm>
                <a:off x="765275" y="982275"/>
                <a:ext cx="622575" cy="361400"/>
              </a:xfrm>
              <a:custGeom>
                <a:avLst/>
                <a:gdLst/>
                <a:ahLst/>
                <a:cxnLst/>
                <a:rect l="l" t="t" r="r" b="b"/>
                <a:pathLst>
                  <a:path w="24903" h="14456" extrusionOk="0">
                    <a:moveTo>
                      <a:pt x="195" y="0"/>
                    </a:moveTo>
                    <a:cubicBezTo>
                      <a:pt x="156" y="59"/>
                      <a:pt x="98" y="97"/>
                      <a:pt x="59" y="117"/>
                    </a:cubicBezTo>
                    <a:cubicBezTo>
                      <a:pt x="20" y="117"/>
                      <a:pt x="0" y="156"/>
                      <a:pt x="0" y="156"/>
                    </a:cubicBezTo>
                    <a:lnTo>
                      <a:pt x="24728" y="14416"/>
                    </a:lnTo>
                    <a:cubicBezTo>
                      <a:pt x="24767" y="14416"/>
                      <a:pt x="24786" y="14455"/>
                      <a:pt x="24786" y="14455"/>
                    </a:cubicBezTo>
                    <a:cubicBezTo>
                      <a:pt x="24825" y="14455"/>
                      <a:pt x="24864" y="14416"/>
                      <a:pt x="24883" y="14397"/>
                    </a:cubicBezTo>
                    <a:cubicBezTo>
                      <a:pt x="24903" y="14358"/>
                      <a:pt x="24903" y="14280"/>
                      <a:pt x="24825" y="14222"/>
                    </a:cubicBezTo>
                    <a:lnTo>
                      <a:pt x="19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1173;p31"/>
              <p:cNvSpPr/>
              <p:nvPr/>
            </p:nvSpPr>
            <p:spPr>
              <a:xfrm>
                <a:off x="1006525" y="1091225"/>
                <a:ext cx="408075" cy="236875"/>
              </a:xfrm>
              <a:custGeom>
                <a:avLst/>
                <a:gdLst/>
                <a:ahLst/>
                <a:cxnLst/>
                <a:rect l="l" t="t" r="r" b="b"/>
                <a:pathLst>
                  <a:path w="16323" h="9475" extrusionOk="0">
                    <a:moveTo>
                      <a:pt x="234" y="0"/>
                    </a:moveTo>
                    <a:cubicBezTo>
                      <a:pt x="175" y="39"/>
                      <a:pt x="136" y="97"/>
                      <a:pt x="58" y="117"/>
                    </a:cubicBezTo>
                    <a:cubicBezTo>
                      <a:pt x="39" y="117"/>
                      <a:pt x="39" y="136"/>
                      <a:pt x="0" y="136"/>
                    </a:cubicBezTo>
                    <a:lnTo>
                      <a:pt x="16128" y="9455"/>
                    </a:lnTo>
                    <a:cubicBezTo>
                      <a:pt x="16148" y="9475"/>
                      <a:pt x="16187" y="9475"/>
                      <a:pt x="16206" y="9475"/>
                    </a:cubicBezTo>
                    <a:cubicBezTo>
                      <a:pt x="16245" y="9475"/>
                      <a:pt x="16284" y="9455"/>
                      <a:pt x="16303" y="9436"/>
                    </a:cubicBezTo>
                    <a:cubicBezTo>
                      <a:pt x="16323" y="9377"/>
                      <a:pt x="16323" y="9319"/>
                      <a:pt x="16245" y="9261"/>
                    </a:cubicBez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1174;p31"/>
              <p:cNvSpPr/>
              <p:nvPr/>
            </p:nvSpPr>
            <p:spPr>
              <a:xfrm>
                <a:off x="927225" y="1014375"/>
                <a:ext cx="513650" cy="298650"/>
              </a:xfrm>
              <a:custGeom>
                <a:avLst/>
                <a:gdLst/>
                <a:ahLst/>
                <a:cxnLst/>
                <a:rect l="l" t="t" r="r" b="b"/>
                <a:pathLst>
                  <a:path w="20546" h="11946" extrusionOk="0">
                    <a:moveTo>
                      <a:pt x="176" y="0"/>
                    </a:moveTo>
                    <a:cubicBezTo>
                      <a:pt x="176" y="59"/>
                      <a:pt x="137" y="78"/>
                      <a:pt x="59" y="117"/>
                    </a:cubicBezTo>
                    <a:cubicBezTo>
                      <a:pt x="40" y="156"/>
                      <a:pt x="20" y="156"/>
                      <a:pt x="1" y="156"/>
                    </a:cubicBezTo>
                    <a:lnTo>
                      <a:pt x="20370" y="11926"/>
                    </a:lnTo>
                    <a:cubicBezTo>
                      <a:pt x="20390" y="11926"/>
                      <a:pt x="20409" y="11946"/>
                      <a:pt x="20409" y="11946"/>
                    </a:cubicBezTo>
                    <a:cubicBezTo>
                      <a:pt x="20468" y="11946"/>
                      <a:pt x="20487" y="11926"/>
                      <a:pt x="20506" y="11907"/>
                    </a:cubicBezTo>
                    <a:cubicBezTo>
                      <a:pt x="20545" y="11848"/>
                      <a:pt x="20545" y="11770"/>
                      <a:pt x="20468" y="11732"/>
                    </a:cubicBezTo>
                    <a:lnTo>
                      <a:pt x="17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" name="Google Shape;1175;p31"/>
              <p:cNvSpPr/>
              <p:nvPr/>
            </p:nvSpPr>
            <p:spPr>
              <a:xfrm>
                <a:off x="891725" y="965725"/>
                <a:ext cx="576375" cy="330775"/>
              </a:xfrm>
              <a:custGeom>
                <a:avLst/>
                <a:gdLst/>
                <a:ahLst/>
                <a:cxnLst/>
                <a:rect l="l" t="t" r="r" b="b"/>
                <a:pathLst>
                  <a:path w="23055" h="13231" extrusionOk="0">
                    <a:moveTo>
                      <a:pt x="1" y="1"/>
                    </a:moveTo>
                    <a:lnTo>
                      <a:pt x="409" y="254"/>
                    </a:lnTo>
                    <a:cubicBezTo>
                      <a:pt x="409" y="273"/>
                      <a:pt x="448" y="273"/>
                      <a:pt x="468" y="273"/>
                    </a:cubicBezTo>
                    <a:cubicBezTo>
                      <a:pt x="469" y="273"/>
                      <a:pt x="471" y="273"/>
                      <a:pt x="472" y="273"/>
                    </a:cubicBezTo>
                    <a:lnTo>
                      <a:pt x="472" y="273"/>
                    </a:lnTo>
                    <a:lnTo>
                      <a:pt x="22880" y="13211"/>
                    </a:lnTo>
                    <a:cubicBezTo>
                      <a:pt x="22899" y="13211"/>
                      <a:pt x="22938" y="13230"/>
                      <a:pt x="22938" y="13230"/>
                    </a:cubicBezTo>
                    <a:cubicBezTo>
                      <a:pt x="22977" y="13230"/>
                      <a:pt x="22996" y="13211"/>
                      <a:pt x="23035" y="13191"/>
                    </a:cubicBezTo>
                    <a:cubicBezTo>
                      <a:pt x="23055" y="13133"/>
                      <a:pt x="23055" y="13074"/>
                      <a:pt x="22977" y="13016"/>
                    </a:cubicBezTo>
                    <a:lnTo>
                      <a:pt x="507" y="40"/>
                    </a:lnTo>
                    <a:lnTo>
                      <a:pt x="507" y="40"/>
                    </a:lnTo>
                    <a:cubicBezTo>
                      <a:pt x="584" y="98"/>
                      <a:pt x="604" y="176"/>
                      <a:pt x="565" y="234"/>
                    </a:cubicBezTo>
                    <a:cubicBezTo>
                      <a:pt x="547" y="270"/>
                      <a:pt x="495" y="273"/>
                      <a:pt x="472" y="273"/>
                    </a:cubicBezTo>
                    <a:lnTo>
                      <a:pt x="472" y="27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1176;p31"/>
              <p:cNvSpPr/>
              <p:nvPr/>
            </p:nvSpPr>
            <p:spPr>
              <a:xfrm>
                <a:off x="1048825" y="1022625"/>
                <a:ext cx="446525" cy="259275"/>
              </a:xfrm>
              <a:custGeom>
                <a:avLst/>
                <a:gdLst/>
                <a:ahLst/>
                <a:cxnLst/>
                <a:rect l="l" t="t" r="r" b="b"/>
                <a:pathLst>
                  <a:path w="17861" h="10371" extrusionOk="0">
                    <a:moveTo>
                      <a:pt x="234" y="1"/>
                    </a:moveTo>
                    <a:cubicBezTo>
                      <a:pt x="195" y="40"/>
                      <a:pt x="156" y="59"/>
                      <a:pt x="98" y="98"/>
                    </a:cubicBezTo>
                    <a:cubicBezTo>
                      <a:pt x="59" y="118"/>
                      <a:pt x="40" y="118"/>
                      <a:pt x="1" y="137"/>
                    </a:cubicBezTo>
                    <a:lnTo>
                      <a:pt x="17646" y="10332"/>
                    </a:lnTo>
                    <a:cubicBezTo>
                      <a:pt x="17705" y="10351"/>
                      <a:pt x="17724" y="10370"/>
                      <a:pt x="17744" y="10370"/>
                    </a:cubicBezTo>
                    <a:cubicBezTo>
                      <a:pt x="17802" y="10370"/>
                      <a:pt x="17821" y="10351"/>
                      <a:pt x="17841" y="10332"/>
                    </a:cubicBezTo>
                    <a:cubicBezTo>
                      <a:pt x="17860" y="10273"/>
                      <a:pt x="17860" y="10215"/>
                      <a:pt x="17802" y="10156"/>
                    </a:cubicBez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31"/>
              <p:cNvSpPr/>
              <p:nvPr/>
            </p:nvSpPr>
            <p:spPr>
              <a:xfrm>
                <a:off x="1216625" y="1057650"/>
                <a:ext cx="332225" cy="193125"/>
              </a:xfrm>
              <a:custGeom>
                <a:avLst/>
                <a:gdLst/>
                <a:ahLst/>
                <a:cxnLst/>
                <a:rect l="l" t="t" r="r" b="b"/>
                <a:pathLst>
                  <a:path w="13289" h="7725" extrusionOk="0">
                    <a:moveTo>
                      <a:pt x="215" y="1"/>
                    </a:moveTo>
                    <a:cubicBezTo>
                      <a:pt x="156" y="20"/>
                      <a:pt x="137" y="59"/>
                      <a:pt x="98" y="79"/>
                    </a:cubicBezTo>
                    <a:cubicBezTo>
                      <a:pt x="59" y="98"/>
                      <a:pt x="20" y="98"/>
                      <a:pt x="1" y="117"/>
                    </a:cubicBezTo>
                    <a:lnTo>
                      <a:pt x="13113" y="7705"/>
                    </a:lnTo>
                    <a:cubicBezTo>
                      <a:pt x="13152" y="7705"/>
                      <a:pt x="13172" y="7724"/>
                      <a:pt x="13172" y="7724"/>
                    </a:cubicBezTo>
                    <a:cubicBezTo>
                      <a:pt x="13211" y="7724"/>
                      <a:pt x="13249" y="7705"/>
                      <a:pt x="13269" y="7685"/>
                    </a:cubicBezTo>
                    <a:cubicBezTo>
                      <a:pt x="13288" y="7647"/>
                      <a:pt x="13288" y="7569"/>
                      <a:pt x="13230" y="7510"/>
                    </a:cubicBezTo>
                    <a:lnTo>
                      <a:pt x="21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1178;p31"/>
              <p:cNvSpPr/>
              <p:nvPr/>
            </p:nvSpPr>
            <p:spPr>
              <a:xfrm>
                <a:off x="1021600" y="912225"/>
                <a:ext cx="553500" cy="323475"/>
              </a:xfrm>
              <a:custGeom>
                <a:avLst/>
                <a:gdLst/>
                <a:ahLst/>
                <a:cxnLst/>
                <a:rect l="l" t="t" r="r" b="b"/>
                <a:pathLst>
                  <a:path w="22140" h="12939" extrusionOk="0">
                    <a:moveTo>
                      <a:pt x="253" y="1"/>
                    </a:moveTo>
                    <a:cubicBezTo>
                      <a:pt x="234" y="40"/>
                      <a:pt x="175" y="59"/>
                      <a:pt x="136" y="78"/>
                    </a:cubicBezTo>
                    <a:cubicBezTo>
                      <a:pt x="78" y="98"/>
                      <a:pt x="59" y="137"/>
                      <a:pt x="0" y="156"/>
                    </a:cubicBezTo>
                    <a:lnTo>
                      <a:pt x="14922" y="8755"/>
                    </a:lnTo>
                    <a:lnTo>
                      <a:pt x="15156" y="8911"/>
                    </a:lnTo>
                    <a:lnTo>
                      <a:pt x="15992" y="9397"/>
                    </a:lnTo>
                    <a:lnTo>
                      <a:pt x="16226" y="9534"/>
                    </a:lnTo>
                    <a:lnTo>
                      <a:pt x="17062" y="10020"/>
                    </a:lnTo>
                    <a:lnTo>
                      <a:pt x="17296" y="10176"/>
                    </a:lnTo>
                    <a:lnTo>
                      <a:pt x="18132" y="10662"/>
                    </a:lnTo>
                    <a:lnTo>
                      <a:pt x="18366" y="10798"/>
                    </a:lnTo>
                    <a:lnTo>
                      <a:pt x="19202" y="11285"/>
                    </a:lnTo>
                    <a:lnTo>
                      <a:pt x="19436" y="11440"/>
                    </a:lnTo>
                    <a:lnTo>
                      <a:pt x="20272" y="11927"/>
                    </a:lnTo>
                    <a:lnTo>
                      <a:pt x="20506" y="12063"/>
                    </a:lnTo>
                    <a:lnTo>
                      <a:pt x="21342" y="12549"/>
                    </a:lnTo>
                    <a:lnTo>
                      <a:pt x="21576" y="12705"/>
                    </a:lnTo>
                    <a:lnTo>
                      <a:pt x="21965" y="12919"/>
                    </a:lnTo>
                    <a:cubicBezTo>
                      <a:pt x="22004" y="12919"/>
                      <a:pt x="22023" y="12938"/>
                      <a:pt x="22023" y="12938"/>
                    </a:cubicBezTo>
                    <a:cubicBezTo>
                      <a:pt x="22062" y="12938"/>
                      <a:pt x="22101" y="12919"/>
                      <a:pt x="22120" y="12899"/>
                    </a:cubicBezTo>
                    <a:cubicBezTo>
                      <a:pt x="22140" y="12841"/>
                      <a:pt x="22140" y="12783"/>
                      <a:pt x="22062" y="12724"/>
                    </a:cubicBezTo>
                    <a:lnTo>
                      <a:pt x="21809" y="12588"/>
                    </a:lnTo>
                    <a:lnTo>
                      <a:pt x="21556" y="12432"/>
                    </a:lnTo>
                    <a:lnTo>
                      <a:pt x="20759" y="11927"/>
                    </a:lnTo>
                    <a:lnTo>
                      <a:pt x="20506" y="11771"/>
                    </a:lnTo>
                    <a:lnTo>
                      <a:pt x="19689" y="11285"/>
                    </a:lnTo>
                    <a:lnTo>
                      <a:pt x="19436" y="11148"/>
                    </a:lnTo>
                    <a:lnTo>
                      <a:pt x="18619" y="10662"/>
                    </a:lnTo>
                    <a:lnTo>
                      <a:pt x="18366" y="10506"/>
                    </a:lnTo>
                    <a:lnTo>
                      <a:pt x="17549" y="10020"/>
                    </a:lnTo>
                    <a:lnTo>
                      <a:pt x="17296" y="9884"/>
                    </a:lnTo>
                    <a:lnTo>
                      <a:pt x="16479" y="9397"/>
                    </a:lnTo>
                    <a:lnTo>
                      <a:pt x="16226" y="9242"/>
                    </a:lnTo>
                    <a:lnTo>
                      <a:pt x="15409" y="8755"/>
                    </a:lnTo>
                    <a:lnTo>
                      <a:pt x="15156" y="8619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1179;p31"/>
              <p:cNvSpPr/>
              <p:nvPr/>
            </p:nvSpPr>
            <p:spPr>
              <a:xfrm>
                <a:off x="1103800" y="928275"/>
                <a:ext cx="498050" cy="291375"/>
              </a:xfrm>
              <a:custGeom>
                <a:avLst/>
                <a:gdLst/>
                <a:ahLst/>
                <a:cxnLst/>
                <a:rect l="l" t="t" r="r" b="b"/>
                <a:pathLst>
                  <a:path w="19922" h="11655" extrusionOk="0">
                    <a:moveTo>
                      <a:pt x="253" y="1"/>
                    </a:moveTo>
                    <a:cubicBezTo>
                      <a:pt x="195" y="40"/>
                      <a:pt x="175" y="78"/>
                      <a:pt x="97" y="98"/>
                    </a:cubicBezTo>
                    <a:cubicBezTo>
                      <a:pt x="78" y="117"/>
                      <a:pt x="20" y="117"/>
                      <a:pt x="0" y="137"/>
                    </a:cubicBezTo>
                    <a:lnTo>
                      <a:pt x="12704" y="7471"/>
                    </a:lnTo>
                    <a:lnTo>
                      <a:pt x="12938" y="7608"/>
                    </a:lnTo>
                    <a:lnTo>
                      <a:pt x="13774" y="8094"/>
                    </a:lnTo>
                    <a:lnTo>
                      <a:pt x="14008" y="8250"/>
                    </a:lnTo>
                    <a:lnTo>
                      <a:pt x="14844" y="8736"/>
                    </a:lnTo>
                    <a:lnTo>
                      <a:pt x="15078" y="8872"/>
                    </a:lnTo>
                    <a:lnTo>
                      <a:pt x="15914" y="9359"/>
                    </a:lnTo>
                    <a:lnTo>
                      <a:pt x="16148" y="9514"/>
                    </a:lnTo>
                    <a:lnTo>
                      <a:pt x="16984" y="10001"/>
                    </a:lnTo>
                    <a:lnTo>
                      <a:pt x="17218" y="10137"/>
                    </a:lnTo>
                    <a:lnTo>
                      <a:pt x="18054" y="10623"/>
                    </a:lnTo>
                    <a:lnTo>
                      <a:pt x="18288" y="10779"/>
                    </a:lnTo>
                    <a:lnTo>
                      <a:pt x="19124" y="11265"/>
                    </a:lnTo>
                    <a:lnTo>
                      <a:pt x="19358" y="11401"/>
                    </a:lnTo>
                    <a:lnTo>
                      <a:pt x="19747" y="11615"/>
                    </a:lnTo>
                    <a:cubicBezTo>
                      <a:pt x="19786" y="11615"/>
                      <a:pt x="19805" y="11654"/>
                      <a:pt x="19805" y="11654"/>
                    </a:cubicBezTo>
                    <a:cubicBezTo>
                      <a:pt x="19844" y="11654"/>
                      <a:pt x="19883" y="11615"/>
                      <a:pt x="19903" y="11596"/>
                    </a:cubicBezTo>
                    <a:cubicBezTo>
                      <a:pt x="19922" y="11557"/>
                      <a:pt x="19922" y="11479"/>
                      <a:pt x="19844" y="11421"/>
                    </a:cubicBezTo>
                    <a:lnTo>
                      <a:pt x="19591" y="11285"/>
                    </a:lnTo>
                    <a:lnTo>
                      <a:pt x="19338" y="11129"/>
                    </a:lnTo>
                    <a:lnTo>
                      <a:pt x="18541" y="10643"/>
                    </a:lnTo>
                    <a:lnTo>
                      <a:pt x="18288" y="10506"/>
                    </a:lnTo>
                    <a:lnTo>
                      <a:pt x="17471" y="10020"/>
                    </a:lnTo>
                    <a:lnTo>
                      <a:pt x="17218" y="9864"/>
                    </a:lnTo>
                    <a:lnTo>
                      <a:pt x="16401" y="9378"/>
                    </a:lnTo>
                    <a:lnTo>
                      <a:pt x="16148" y="9242"/>
                    </a:lnTo>
                    <a:lnTo>
                      <a:pt x="15331" y="8755"/>
                    </a:lnTo>
                    <a:lnTo>
                      <a:pt x="15078" y="8600"/>
                    </a:lnTo>
                    <a:lnTo>
                      <a:pt x="14261" y="8113"/>
                    </a:lnTo>
                    <a:lnTo>
                      <a:pt x="14008" y="7977"/>
                    </a:lnTo>
                    <a:lnTo>
                      <a:pt x="13191" y="7491"/>
                    </a:lnTo>
                    <a:lnTo>
                      <a:pt x="12938" y="7335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1180;p31"/>
              <p:cNvSpPr/>
              <p:nvPr/>
            </p:nvSpPr>
            <p:spPr>
              <a:xfrm>
                <a:off x="972475" y="823700"/>
                <a:ext cx="656125" cy="382800"/>
              </a:xfrm>
              <a:custGeom>
                <a:avLst/>
                <a:gdLst/>
                <a:ahLst/>
                <a:cxnLst/>
                <a:rect l="l" t="t" r="r" b="b"/>
                <a:pathLst>
                  <a:path w="26245" h="15312" extrusionOk="0">
                    <a:moveTo>
                      <a:pt x="234" y="1"/>
                    </a:moveTo>
                    <a:cubicBezTo>
                      <a:pt x="175" y="40"/>
                      <a:pt x="156" y="79"/>
                      <a:pt x="78" y="118"/>
                    </a:cubicBezTo>
                    <a:cubicBezTo>
                      <a:pt x="59" y="137"/>
                      <a:pt x="39" y="137"/>
                      <a:pt x="0" y="176"/>
                    </a:cubicBezTo>
                    <a:lnTo>
                      <a:pt x="19027" y="11129"/>
                    </a:lnTo>
                    <a:lnTo>
                      <a:pt x="19261" y="11285"/>
                    </a:lnTo>
                    <a:lnTo>
                      <a:pt x="20097" y="11771"/>
                    </a:lnTo>
                    <a:lnTo>
                      <a:pt x="20331" y="11907"/>
                    </a:lnTo>
                    <a:lnTo>
                      <a:pt x="21167" y="12394"/>
                    </a:lnTo>
                    <a:lnTo>
                      <a:pt x="21401" y="12549"/>
                    </a:lnTo>
                    <a:lnTo>
                      <a:pt x="22237" y="13036"/>
                    </a:lnTo>
                    <a:lnTo>
                      <a:pt x="22471" y="13172"/>
                    </a:lnTo>
                    <a:lnTo>
                      <a:pt x="23307" y="13658"/>
                    </a:lnTo>
                    <a:lnTo>
                      <a:pt x="23541" y="13814"/>
                    </a:lnTo>
                    <a:lnTo>
                      <a:pt x="24377" y="14300"/>
                    </a:lnTo>
                    <a:lnTo>
                      <a:pt x="24611" y="14436"/>
                    </a:lnTo>
                    <a:lnTo>
                      <a:pt x="25447" y="14923"/>
                    </a:lnTo>
                    <a:lnTo>
                      <a:pt x="25681" y="15078"/>
                    </a:lnTo>
                    <a:lnTo>
                      <a:pt x="26070" y="15292"/>
                    </a:lnTo>
                    <a:cubicBezTo>
                      <a:pt x="26109" y="15292"/>
                      <a:pt x="26128" y="15312"/>
                      <a:pt x="26128" y="15312"/>
                    </a:cubicBezTo>
                    <a:cubicBezTo>
                      <a:pt x="26167" y="15312"/>
                      <a:pt x="26206" y="15292"/>
                      <a:pt x="26226" y="15273"/>
                    </a:cubicBezTo>
                    <a:cubicBezTo>
                      <a:pt x="26245" y="15215"/>
                      <a:pt x="26245" y="15137"/>
                      <a:pt x="26167" y="15098"/>
                    </a:cubicBezTo>
                    <a:lnTo>
                      <a:pt x="25914" y="14942"/>
                    </a:lnTo>
                    <a:lnTo>
                      <a:pt x="25661" y="14806"/>
                    </a:lnTo>
                    <a:lnTo>
                      <a:pt x="24883" y="14222"/>
                    </a:lnTo>
                    <a:lnTo>
                      <a:pt x="24650" y="14086"/>
                    </a:lnTo>
                    <a:lnTo>
                      <a:pt x="23813" y="13600"/>
                    </a:lnTo>
                    <a:lnTo>
                      <a:pt x="23580" y="13444"/>
                    </a:lnTo>
                    <a:lnTo>
                      <a:pt x="22743" y="12958"/>
                    </a:lnTo>
                    <a:lnTo>
                      <a:pt x="22510" y="12822"/>
                    </a:lnTo>
                    <a:lnTo>
                      <a:pt x="21673" y="12335"/>
                    </a:lnTo>
                    <a:lnTo>
                      <a:pt x="21420" y="12180"/>
                    </a:lnTo>
                    <a:lnTo>
                      <a:pt x="20603" y="11693"/>
                    </a:lnTo>
                    <a:lnTo>
                      <a:pt x="20350" y="11557"/>
                    </a:lnTo>
                    <a:lnTo>
                      <a:pt x="19533" y="11071"/>
                    </a:lnTo>
                    <a:lnTo>
                      <a:pt x="19280" y="10915"/>
                    </a:ln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31"/>
              <p:cNvSpPr/>
              <p:nvPr/>
            </p:nvSpPr>
            <p:spPr>
              <a:xfrm>
                <a:off x="1100875" y="864575"/>
                <a:ext cx="555950" cy="324925"/>
              </a:xfrm>
              <a:custGeom>
                <a:avLst/>
                <a:gdLst/>
                <a:ahLst/>
                <a:cxnLst/>
                <a:rect l="l" t="t" r="r" b="b"/>
                <a:pathLst>
                  <a:path w="22238" h="12997" extrusionOk="0">
                    <a:moveTo>
                      <a:pt x="214" y="0"/>
                    </a:moveTo>
                    <a:cubicBezTo>
                      <a:pt x="175" y="39"/>
                      <a:pt x="137" y="58"/>
                      <a:pt x="78" y="117"/>
                    </a:cubicBezTo>
                    <a:cubicBezTo>
                      <a:pt x="39" y="136"/>
                      <a:pt x="20" y="136"/>
                      <a:pt x="0" y="156"/>
                    </a:cubicBezTo>
                    <a:lnTo>
                      <a:pt x="15000" y="8813"/>
                    </a:lnTo>
                    <a:lnTo>
                      <a:pt x="15253" y="8969"/>
                    </a:lnTo>
                    <a:lnTo>
                      <a:pt x="16070" y="9455"/>
                    </a:lnTo>
                    <a:lnTo>
                      <a:pt x="16323" y="9591"/>
                    </a:lnTo>
                    <a:lnTo>
                      <a:pt x="17140" y="10078"/>
                    </a:lnTo>
                    <a:lnTo>
                      <a:pt x="17393" y="10233"/>
                    </a:lnTo>
                    <a:lnTo>
                      <a:pt x="18210" y="10720"/>
                    </a:lnTo>
                    <a:lnTo>
                      <a:pt x="18463" y="10856"/>
                    </a:lnTo>
                    <a:lnTo>
                      <a:pt x="19280" y="11342"/>
                    </a:lnTo>
                    <a:lnTo>
                      <a:pt x="19533" y="11498"/>
                    </a:lnTo>
                    <a:lnTo>
                      <a:pt x="20350" y="11984"/>
                    </a:lnTo>
                    <a:lnTo>
                      <a:pt x="20603" y="12121"/>
                    </a:lnTo>
                    <a:lnTo>
                      <a:pt x="21420" y="12607"/>
                    </a:lnTo>
                    <a:lnTo>
                      <a:pt x="21673" y="12763"/>
                    </a:lnTo>
                    <a:lnTo>
                      <a:pt x="22062" y="12977"/>
                    </a:lnTo>
                    <a:cubicBezTo>
                      <a:pt x="22082" y="12977"/>
                      <a:pt x="22101" y="12996"/>
                      <a:pt x="22101" y="12996"/>
                    </a:cubicBezTo>
                    <a:cubicBezTo>
                      <a:pt x="22160" y="12996"/>
                      <a:pt x="22179" y="12977"/>
                      <a:pt x="22198" y="12957"/>
                    </a:cubicBezTo>
                    <a:cubicBezTo>
                      <a:pt x="22237" y="12899"/>
                      <a:pt x="22237" y="12840"/>
                      <a:pt x="22160" y="12782"/>
                    </a:cubicBezTo>
                    <a:lnTo>
                      <a:pt x="21887" y="12646"/>
                    </a:lnTo>
                    <a:lnTo>
                      <a:pt x="21654" y="12490"/>
                    </a:lnTo>
                    <a:lnTo>
                      <a:pt x="20817" y="11945"/>
                    </a:lnTo>
                    <a:lnTo>
                      <a:pt x="20584" y="11809"/>
                    </a:lnTo>
                    <a:lnTo>
                      <a:pt x="19747" y="11323"/>
                    </a:lnTo>
                    <a:lnTo>
                      <a:pt x="19514" y="11187"/>
                    </a:lnTo>
                    <a:lnTo>
                      <a:pt x="18677" y="10700"/>
                    </a:lnTo>
                    <a:lnTo>
                      <a:pt x="18444" y="10545"/>
                    </a:lnTo>
                    <a:lnTo>
                      <a:pt x="17607" y="10058"/>
                    </a:lnTo>
                    <a:lnTo>
                      <a:pt x="17374" y="9922"/>
                    </a:lnTo>
                    <a:lnTo>
                      <a:pt x="16537" y="9436"/>
                    </a:lnTo>
                    <a:lnTo>
                      <a:pt x="16284" y="9280"/>
                    </a:lnTo>
                    <a:lnTo>
                      <a:pt x="15467" y="8794"/>
                    </a:lnTo>
                    <a:lnTo>
                      <a:pt x="15214" y="8658"/>
                    </a:lnTo>
                    <a:lnTo>
                      <a:pt x="21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31"/>
              <p:cNvSpPr/>
              <p:nvPr/>
            </p:nvSpPr>
            <p:spPr>
              <a:xfrm>
                <a:off x="860600" y="697250"/>
                <a:ext cx="821525" cy="478125"/>
              </a:xfrm>
              <a:custGeom>
                <a:avLst/>
                <a:gdLst/>
                <a:ahLst/>
                <a:cxnLst/>
                <a:rect l="l" t="t" r="r" b="b"/>
                <a:pathLst>
                  <a:path w="32861" h="19125" extrusionOk="0">
                    <a:moveTo>
                      <a:pt x="254" y="1"/>
                    </a:moveTo>
                    <a:cubicBezTo>
                      <a:pt x="234" y="20"/>
                      <a:pt x="176" y="39"/>
                      <a:pt x="137" y="98"/>
                    </a:cubicBezTo>
                    <a:cubicBezTo>
                      <a:pt x="78" y="117"/>
                      <a:pt x="59" y="137"/>
                      <a:pt x="1" y="137"/>
                    </a:cubicBezTo>
                    <a:lnTo>
                      <a:pt x="25642" y="14961"/>
                    </a:lnTo>
                    <a:lnTo>
                      <a:pt x="25876" y="15098"/>
                    </a:lnTo>
                    <a:lnTo>
                      <a:pt x="26712" y="15584"/>
                    </a:lnTo>
                    <a:lnTo>
                      <a:pt x="26946" y="15720"/>
                    </a:lnTo>
                    <a:lnTo>
                      <a:pt x="27782" y="16207"/>
                    </a:lnTo>
                    <a:lnTo>
                      <a:pt x="28016" y="16362"/>
                    </a:lnTo>
                    <a:lnTo>
                      <a:pt x="28852" y="16849"/>
                    </a:lnTo>
                    <a:lnTo>
                      <a:pt x="29086" y="16985"/>
                    </a:lnTo>
                    <a:lnTo>
                      <a:pt x="29922" y="17471"/>
                    </a:lnTo>
                    <a:lnTo>
                      <a:pt x="30156" y="17627"/>
                    </a:lnTo>
                    <a:lnTo>
                      <a:pt x="30992" y="18113"/>
                    </a:lnTo>
                    <a:lnTo>
                      <a:pt x="31226" y="18249"/>
                    </a:lnTo>
                    <a:lnTo>
                      <a:pt x="32062" y="18736"/>
                    </a:lnTo>
                    <a:lnTo>
                      <a:pt x="32296" y="18891"/>
                    </a:lnTo>
                    <a:lnTo>
                      <a:pt x="32685" y="19105"/>
                    </a:lnTo>
                    <a:cubicBezTo>
                      <a:pt x="32724" y="19105"/>
                      <a:pt x="32743" y="19125"/>
                      <a:pt x="32743" y="19125"/>
                    </a:cubicBezTo>
                    <a:cubicBezTo>
                      <a:pt x="32782" y="19125"/>
                      <a:pt x="32821" y="19105"/>
                      <a:pt x="32841" y="19086"/>
                    </a:cubicBezTo>
                    <a:cubicBezTo>
                      <a:pt x="32860" y="19028"/>
                      <a:pt x="32860" y="18969"/>
                      <a:pt x="32782" y="18911"/>
                    </a:cubicBezTo>
                    <a:lnTo>
                      <a:pt x="32529" y="18775"/>
                    </a:lnTo>
                    <a:lnTo>
                      <a:pt x="32276" y="18619"/>
                    </a:lnTo>
                    <a:lnTo>
                      <a:pt x="31498" y="18035"/>
                    </a:lnTo>
                    <a:lnTo>
                      <a:pt x="31265" y="17899"/>
                    </a:lnTo>
                    <a:lnTo>
                      <a:pt x="30428" y="17413"/>
                    </a:lnTo>
                    <a:lnTo>
                      <a:pt x="30195" y="17257"/>
                    </a:lnTo>
                    <a:lnTo>
                      <a:pt x="29358" y="16771"/>
                    </a:lnTo>
                    <a:lnTo>
                      <a:pt x="29125" y="16635"/>
                    </a:lnTo>
                    <a:lnTo>
                      <a:pt x="28288" y="16148"/>
                    </a:lnTo>
                    <a:lnTo>
                      <a:pt x="28055" y="15993"/>
                    </a:lnTo>
                    <a:lnTo>
                      <a:pt x="27218" y="15506"/>
                    </a:lnTo>
                    <a:lnTo>
                      <a:pt x="26985" y="15370"/>
                    </a:lnTo>
                    <a:lnTo>
                      <a:pt x="26148" y="14884"/>
                    </a:lnTo>
                    <a:lnTo>
                      <a:pt x="25895" y="14728"/>
                    </a:lnTo>
                    <a:lnTo>
                      <a:pt x="25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31"/>
              <p:cNvSpPr/>
              <p:nvPr/>
            </p:nvSpPr>
            <p:spPr>
              <a:xfrm>
                <a:off x="1164575" y="705525"/>
                <a:ext cx="544775" cy="454300"/>
              </a:xfrm>
              <a:custGeom>
                <a:avLst/>
                <a:gdLst/>
                <a:ahLst/>
                <a:cxnLst/>
                <a:rect l="l" t="t" r="r" b="b"/>
                <a:pathLst>
                  <a:path w="21791" h="18172" extrusionOk="0">
                    <a:moveTo>
                      <a:pt x="1" y="0"/>
                    </a:moveTo>
                    <a:lnTo>
                      <a:pt x="1" y="5506"/>
                    </a:lnTo>
                    <a:cubicBezTo>
                      <a:pt x="1" y="5545"/>
                      <a:pt x="20" y="5584"/>
                      <a:pt x="59" y="5603"/>
                    </a:cubicBezTo>
                    <a:lnTo>
                      <a:pt x="14573" y="13988"/>
                    </a:lnTo>
                    <a:lnTo>
                      <a:pt x="14826" y="14144"/>
                    </a:lnTo>
                    <a:lnTo>
                      <a:pt x="15643" y="14630"/>
                    </a:lnTo>
                    <a:lnTo>
                      <a:pt x="15896" y="14767"/>
                    </a:lnTo>
                    <a:lnTo>
                      <a:pt x="16713" y="15253"/>
                    </a:lnTo>
                    <a:lnTo>
                      <a:pt x="16966" y="15389"/>
                    </a:lnTo>
                    <a:lnTo>
                      <a:pt x="17783" y="15876"/>
                    </a:lnTo>
                    <a:lnTo>
                      <a:pt x="18036" y="16031"/>
                    </a:lnTo>
                    <a:lnTo>
                      <a:pt x="18853" y="16518"/>
                    </a:lnTo>
                    <a:lnTo>
                      <a:pt x="19106" y="16654"/>
                    </a:lnTo>
                    <a:lnTo>
                      <a:pt x="19923" y="17140"/>
                    </a:lnTo>
                    <a:lnTo>
                      <a:pt x="20176" y="17296"/>
                    </a:lnTo>
                    <a:lnTo>
                      <a:pt x="20993" y="17782"/>
                    </a:lnTo>
                    <a:lnTo>
                      <a:pt x="21246" y="17918"/>
                    </a:lnTo>
                    <a:lnTo>
                      <a:pt x="21635" y="18152"/>
                    </a:lnTo>
                    <a:cubicBezTo>
                      <a:pt x="21654" y="18152"/>
                      <a:pt x="21674" y="18171"/>
                      <a:pt x="21674" y="18171"/>
                    </a:cubicBezTo>
                    <a:cubicBezTo>
                      <a:pt x="21732" y="18171"/>
                      <a:pt x="21752" y="18152"/>
                      <a:pt x="21771" y="18113"/>
                    </a:cubicBezTo>
                    <a:cubicBezTo>
                      <a:pt x="21791" y="18074"/>
                      <a:pt x="21791" y="17996"/>
                      <a:pt x="21732" y="17957"/>
                    </a:cubicBezTo>
                    <a:lnTo>
                      <a:pt x="21460" y="17802"/>
                    </a:lnTo>
                    <a:lnTo>
                      <a:pt x="21207" y="17665"/>
                    </a:lnTo>
                    <a:lnTo>
                      <a:pt x="20409" y="17082"/>
                    </a:lnTo>
                    <a:lnTo>
                      <a:pt x="20176" y="16926"/>
                    </a:lnTo>
                    <a:lnTo>
                      <a:pt x="19339" y="16440"/>
                    </a:lnTo>
                    <a:lnTo>
                      <a:pt x="19106" y="16304"/>
                    </a:lnTo>
                    <a:lnTo>
                      <a:pt x="18269" y="15817"/>
                    </a:lnTo>
                    <a:lnTo>
                      <a:pt x="18036" y="15662"/>
                    </a:lnTo>
                    <a:lnTo>
                      <a:pt x="17199" y="15175"/>
                    </a:lnTo>
                    <a:lnTo>
                      <a:pt x="16966" y="15039"/>
                    </a:lnTo>
                    <a:lnTo>
                      <a:pt x="16129" y="14553"/>
                    </a:lnTo>
                    <a:lnTo>
                      <a:pt x="15896" y="14397"/>
                    </a:lnTo>
                    <a:lnTo>
                      <a:pt x="15059" y="13911"/>
                    </a:lnTo>
                    <a:lnTo>
                      <a:pt x="14826" y="13774"/>
                    </a:lnTo>
                    <a:lnTo>
                      <a:pt x="254" y="5350"/>
                    </a:lnTo>
                    <a:lnTo>
                      <a:pt x="254" y="15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31"/>
              <p:cNvSpPr/>
              <p:nvPr/>
            </p:nvSpPr>
            <p:spPr>
              <a:xfrm>
                <a:off x="1210300" y="703575"/>
                <a:ext cx="525325" cy="439700"/>
              </a:xfrm>
              <a:custGeom>
                <a:avLst/>
                <a:gdLst/>
                <a:ahLst/>
                <a:cxnLst/>
                <a:rect l="l" t="t" r="r" b="b"/>
                <a:pathLst>
                  <a:path w="21013" h="17588" extrusionOk="0">
                    <a:moveTo>
                      <a:pt x="254" y="0"/>
                    </a:moveTo>
                    <a:lnTo>
                      <a:pt x="1" y="156"/>
                    </a:lnTo>
                    <a:lnTo>
                      <a:pt x="1" y="5409"/>
                    </a:lnTo>
                    <a:lnTo>
                      <a:pt x="59" y="5409"/>
                    </a:lnTo>
                    <a:cubicBezTo>
                      <a:pt x="59" y="5467"/>
                      <a:pt x="79" y="5487"/>
                      <a:pt x="98" y="5506"/>
                    </a:cubicBezTo>
                    <a:lnTo>
                      <a:pt x="13794" y="13405"/>
                    </a:lnTo>
                    <a:lnTo>
                      <a:pt x="14028" y="13561"/>
                    </a:lnTo>
                    <a:lnTo>
                      <a:pt x="14864" y="14047"/>
                    </a:lnTo>
                    <a:lnTo>
                      <a:pt x="15098" y="14183"/>
                    </a:lnTo>
                    <a:lnTo>
                      <a:pt x="15934" y="14670"/>
                    </a:lnTo>
                    <a:lnTo>
                      <a:pt x="16168" y="14825"/>
                    </a:lnTo>
                    <a:lnTo>
                      <a:pt x="17004" y="15312"/>
                    </a:lnTo>
                    <a:lnTo>
                      <a:pt x="17238" y="15448"/>
                    </a:lnTo>
                    <a:lnTo>
                      <a:pt x="18074" y="15934"/>
                    </a:lnTo>
                    <a:lnTo>
                      <a:pt x="18308" y="16090"/>
                    </a:lnTo>
                    <a:lnTo>
                      <a:pt x="19144" y="16576"/>
                    </a:lnTo>
                    <a:lnTo>
                      <a:pt x="19378" y="16712"/>
                    </a:lnTo>
                    <a:lnTo>
                      <a:pt x="20214" y="17199"/>
                    </a:lnTo>
                    <a:lnTo>
                      <a:pt x="20448" y="17354"/>
                    </a:lnTo>
                    <a:lnTo>
                      <a:pt x="20837" y="17568"/>
                    </a:lnTo>
                    <a:cubicBezTo>
                      <a:pt x="20876" y="17568"/>
                      <a:pt x="20895" y="17588"/>
                      <a:pt x="20895" y="17588"/>
                    </a:cubicBezTo>
                    <a:cubicBezTo>
                      <a:pt x="20934" y="17588"/>
                      <a:pt x="20973" y="17568"/>
                      <a:pt x="20993" y="17549"/>
                    </a:cubicBezTo>
                    <a:cubicBezTo>
                      <a:pt x="21012" y="17491"/>
                      <a:pt x="21012" y="17413"/>
                      <a:pt x="20934" y="17374"/>
                    </a:cubicBezTo>
                    <a:lnTo>
                      <a:pt x="20681" y="17218"/>
                    </a:lnTo>
                    <a:lnTo>
                      <a:pt x="20428" y="17082"/>
                    </a:lnTo>
                    <a:lnTo>
                      <a:pt x="19611" y="16596"/>
                    </a:lnTo>
                    <a:lnTo>
                      <a:pt x="19358" y="16440"/>
                    </a:lnTo>
                    <a:lnTo>
                      <a:pt x="18541" y="15954"/>
                    </a:lnTo>
                    <a:lnTo>
                      <a:pt x="18288" y="15817"/>
                    </a:lnTo>
                    <a:lnTo>
                      <a:pt x="17471" y="15331"/>
                    </a:lnTo>
                    <a:lnTo>
                      <a:pt x="17218" y="15195"/>
                    </a:lnTo>
                    <a:lnTo>
                      <a:pt x="16401" y="14708"/>
                    </a:lnTo>
                    <a:lnTo>
                      <a:pt x="16148" y="14553"/>
                    </a:lnTo>
                    <a:lnTo>
                      <a:pt x="15331" y="14066"/>
                    </a:lnTo>
                    <a:lnTo>
                      <a:pt x="15078" y="13930"/>
                    </a:lnTo>
                    <a:lnTo>
                      <a:pt x="14261" y="13444"/>
                    </a:lnTo>
                    <a:lnTo>
                      <a:pt x="14008" y="13288"/>
                    </a:lnTo>
                    <a:lnTo>
                      <a:pt x="254" y="5331"/>
                    </a:lnTo>
                    <a:lnTo>
                      <a:pt x="2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1185;p31"/>
              <p:cNvSpPr/>
              <p:nvPr/>
            </p:nvSpPr>
            <p:spPr>
              <a:xfrm>
                <a:off x="1144150" y="1046950"/>
                <a:ext cx="97800" cy="58400"/>
              </a:xfrm>
              <a:custGeom>
                <a:avLst/>
                <a:gdLst/>
                <a:ahLst/>
                <a:cxnLst/>
                <a:rect l="l" t="t" r="r" b="b"/>
                <a:pathLst>
                  <a:path w="3912" h="2336" extrusionOk="0">
                    <a:moveTo>
                      <a:pt x="195" y="1"/>
                    </a:moveTo>
                    <a:cubicBezTo>
                      <a:pt x="176" y="20"/>
                      <a:pt x="118" y="59"/>
                      <a:pt x="79" y="98"/>
                    </a:cubicBezTo>
                    <a:cubicBezTo>
                      <a:pt x="40" y="117"/>
                      <a:pt x="20" y="117"/>
                      <a:pt x="1" y="137"/>
                    </a:cubicBezTo>
                    <a:lnTo>
                      <a:pt x="3736" y="2296"/>
                    </a:lnTo>
                    <a:cubicBezTo>
                      <a:pt x="3775" y="2296"/>
                      <a:pt x="3795" y="2335"/>
                      <a:pt x="3795" y="2335"/>
                    </a:cubicBezTo>
                    <a:cubicBezTo>
                      <a:pt x="3833" y="2335"/>
                      <a:pt x="3872" y="2296"/>
                      <a:pt x="3892" y="2277"/>
                    </a:cubicBezTo>
                    <a:cubicBezTo>
                      <a:pt x="3911" y="2238"/>
                      <a:pt x="3911" y="2160"/>
                      <a:pt x="3833" y="2102"/>
                    </a:cubicBezTo>
                    <a:lnTo>
                      <a:pt x="19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1186;p31"/>
              <p:cNvSpPr/>
              <p:nvPr/>
            </p:nvSpPr>
            <p:spPr>
              <a:xfrm>
                <a:off x="697175" y="2247325"/>
                <a:ext cx="109950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4398" h="2705" extrusionOk="0">
                    <a:moveTo>
                      <a:pt x="1" y="1"/>
                    </a:moveTo>
                    <a:lnTo>
                      <a:pt x="1" y="293"/>
                    </a:lnTo>
                    <a:lnTo>
                      <a:pt x="4184" y="2705"/>
                    </a:lnTo>
                    <a:cubicBezTo>
                      <a:pt x="4203" y="2627"/>
                      <a:pt x="4261" y="2608"/>
                      <a:pt x="4339" y="2569"/>
                    </a:cubicBezTo>
                    <a:cubicBezTo>
                      <a:pt x="4359" y="2569"/>
                      <a:pt x="4378" y="2530"/>
                      <a:pt x="4398" y="2530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31"/>
              <p:cNvSpPr/>
              <p:nvPr/>
            </p:nvSpPr>
            <p:spPr>
              <a:xfrm>
                <a:off x="798825" y="2308125"/>
                <a:ext cx="41375" cy="26300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52" extrusionOk="0">
                    <a:moveTo>
                      <a:pt x="818" y="253"/>
                    </a:moveTo>
                    <a:cubicBezTo>
                      <a:pt x="993" y="253"/>
                      <a:pt x="1149" y="273"/>
                      <a:pt x="1265" y="351"/>
                    </a:cubicBezTo>
                    <a:cubicBezTo>
                      <a:pt x="1363" y="390"/>
                      <a:pt x="1402" y="467"/>
                      <a:pt x="1402" y="545"/>
                    </a:cubicBezTo>
                    <a:cubicBezTo>
                      <a:pt x="1402" y="623"/>
                      <a:pt x="1363" y="662"/>
                      <a:pt x="1265" y="740"/>
                    </a:cubicBezTo>
                    <a:cubicBezTo>
                      <a:pt x="1139" y="808"/>
                      <a:pt x="974" y="842"/>
                      <a:pt x="813" y="842"/>
                    </a:cubicBezTo>
                    <a:cubicBezTo>
                      <a:pt x="653" y="842"/>
                      <a:pt x="497" y="808"/>
                      <a:pt x="390" y="740"/>
                    </a:cubicBezTo>
                    <a:cubicBezTo>
                      <a:pt x="293" y="681"/>
                      <a:pt x="234" y="623"/>
                      <a:pt x="234" y="545"/>
                    </a:cubicBezTo>
                    <a:cubicBezTo>
                      <a:pt x="234" y="467"/>
                      <a:pt x="293" y="429"/>
                      <a:pt x="390" y="351"/>
                    </a:cubicBezTo>
                    <a:cubicBezTo>
                      <a:pt x="507" y="273"/>
                      <a:pt x="662" y="253"/>
                      <a:pt x="818" y="253"/>
                    </a:cubicBezTo>
                    <a:close/>
                    <a:moveTo>
                      <a:pt x="818" y="0"/>
                    </a:moveTo>
                    <a:cubicBezTo>
                      <a:pt x="638" y="0"/>
                      <a:pt x="458" y="34"/>
                      <a:pt x="312" y="98"/>
                    </a:cubicBezTo>
                    <a:cubicBezTo>
                      <a:pt x="293" y="98"/>
                      <a:pt x="273" y="137"/>
                      <a:pt x="234" y="137"/>
                    </a:cubicBezTo>
                    <a:cubicBezTo>
                      <a:pt x="195" y="176"/>
                      <a:pt x="137" y="195"/>
                      <a:pt x="118" y="253"/>
                    </a:cubicBezTo>
                    <a:cubicBezTo>
                      <a:pt x="40" y="331"/>
                      <a:pt x="1" y="429"/>
                      <a:pt x="1" y="526"/>
                    </a:cubicBezTo>
                    <a:cubicBezTo>
                      <a:pt x="1" y="662"/>
                      <a:pt x="98" y="818"/>
                      <a:pt x="273" y="915"/>
                    </a:cubicBezTo>
                    <a:cubicBezTo>
                      <a:pt x="429" y="1012"/>
                      <a:pt x="623" y="1051"/>
                      <a:pt x="818" y="1051"/>
                    </a:cubicBezTo>
                    <a:cubicBezTo>
                      <a:pt x="1012" y="1051"/>
                      <a:pt x="1246" y="1012"/>
                      <a:pt x="1382" y="915"/>
                    </a:cubicBezTo>
                    <a:cubicBezTo>
                      <a:pt x="1557" y="818"/>
                      <a:pt x="1654" y="662"/>
                      <a:pt x="1654" y="526"/>
                    </a:cubicBezTo>
                    <a:cubicBezTo>
                      <a:pt x="1654" y="370"/>
                      <a:pt x="1557" y="234"/>
                      <a:pt x="1382" y="137"/>
                    </a:cubicBezTo>
                    <a:cubicBezTo>
                      <a:pt x="1227" y="44"/>
                      <a:pt x="1023" y="0"/>
                      <a:pt x="8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31"/>
              <p:cNvSpPr/>
              <p:nvPr/>
            </p:nvSpPr>
            <p:spPr>
              <a:xfrm>
                <a:off x="800775" y="2135475"/>
                <a:ext cx="35050" cy="20925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837" extrusionOk="0">
                    <a:moveTo>
                      <a:pt x="701" y="0"/>
                    </a:moveTo>
                    <a:cubicBezTo>
                      <a:pt x="312" y="0"/>
                      <a:pt x="1" y="195"/>
                      <a:pt x="1" y="428"/>
                    </a:cubicBezTo>
                    <a:cubicBezTo>
                      <a:pt x="1" y="642"/>
                      <a:pt x="254" y="817"/>
                      <a:pt x="623" y="837"/>
                    </a:cubicBezTo>
                    <a:cubicBezTo>
                      <a:pt x="604" y="778"/>
                      <a:pt x="623" y="778"/>
                      <a:pt x="682" y="778"/>
                    </a:cubicBezTo>
                    <a:cubicBezTo>
                      <a:pt x="701" y="778"/>
                      <a:pt x="740" y="817"/>
                      <a:pt x="779" y="837"/>
                    </a:cubicBezTo>
                    <a:cubicBezTo>
                      <a:pt x="1110" y="798"/>
                      <a:pt x="1401" y="642"/>
                      <a:pt x="1401" y="428"/>
                    </a:cubicBezTo>
                    <a:cubicBezTo>
                      <a:pt x="1401" y="195"/>
                      <a:pt x="1090" y="0"/>
                      <a:pt x="7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31"/>
              <p:cNvSpPr/>
              <p:nvPr/>
            </p:nvSpPr>
            <p:spPr>
              <a:xfrm>
                <a:off x="799325" y="2238575"/>
                <a:ext cx="35050" cy="20450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818" extrusionOk="0">
                    <a:moveTo>
                      <a:pt x="603" y="0"/>
                    </a:moveTo>
                    <a:cubicBezTo>
                      <a:pt x="273" y="20"/>
                      <a:pt x="0" y="195"/>
                      <a:pt x="0" y="409"/>
                    </a:cubicBezTo>
                    <a:cubicBezTo>
                      <a:pt x="0" y="623"/>
                      <a:pt x="312" y="818"/>
                      <a:pt x="701" y="818"/>
                    </a:cubicBezTo>
                    <a:cubicBezTo>
                      <a:pt x="1090" y="818"/>
                      <a:pt x="1401" y="623"/>
                      <a:pt x="1401" y="409"/>
                    </a:cubicBezTo>
                    <a:cubicBezTo>
                      <a:pt x="1401" y="214"/>
                      <a:pt x="1148" y="39"/>
                      <a:pt x="798" y="0"/>
                    </a:cubicBezTo>
                    <a:cubicBezTo>
                      <a:pt x="798" y="20"/>
                      <a:pt x="778" y="59"/>
                      <a:pt x="740" y="59"/>
                    </a:cubicBezTo>
                    <a:cubicBezTo>
                      <a:pt x="681" y="59"/>
                      <a:pt x="642" y="39"/>
                      <a:pt x="6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1190;p31"/>
              <p:cNvSpPr/>
              <p:nvPr/>
            </p:nvSpPr>
            <p:spPr>
              <a:xfrm>
                <a:off x="815375" y="2154425"/>
                <a:ext cx="5850" cy="851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406" extrusionOk="0">
                    <a:moveTo>
                      <a:pt x="117" y="1"/>
                    </a:moveTo>
                    <a:cubicBezTo>
                      <a:pt x="98" y="1"/>
                      <a:pt x="39" y="20"/>
                      <a:pt x="20" y="40"/>
                    </a:cubicBezTo>
                    <a:cubicBezTo>
                      <a:pt x="0" y="79"/>
                      <a:pt x="0" y="98"/>
                      <a:pt x="0" y="118"/>
                    </a:cubicBezTo>
                    <a:lnTo>
                      <a:pt x="0" y="1207"/>
                    </a:lnTo>
                    <a:lnTo>
                      <a:pt x="117" y="1285"/>
                    </a:lnTo>
                    <a:cubicBezTo>
                      <a:pt x="136" y="1343"/>
                      <a:pt x="156" y="1421"/>
                      <a:pt x="136" y="1460"/>
                    </a:cubicBezTo>
                    <a:cubicBezTo>
                      <a:pt x="117" y="1499"/>
                      <a:pt x="59" y="1499"/>
                      <a:pt x="39" y="1499"/>
                    </a:cubicBezTo>
                    <a:cubicBezTo>
                      <a:pt x="20" y="1499"/>
                      <a:pt x="0" y="1499"/>
                      <a:pt x="0" y="1479"/>
                    </a:cubicBezTo>
                    <a:lnTo>
                      <a:pt x="0" y="3289"/>
                    </a:lnTo>
                    <a:lnTo>
                      <a:pt x="0" y="3328"/>
                    </a:lnTo>
                    <a:cubicBezTo>
                      <a:pt x="20" y="3386"/>
                      <a:pt x="59" y="3405"/>
                      <a:pt x="117" y="3405"/>
                    </a:cubicBezTo>
                    <a:cubicBezTo>
                      <a:pt x="156" y="3405"/>
                      <a:pt x="214" y="3386"/>
                      <a:pt x="234" y="3328"/>
                    </a:cubicBezTo>
                    <a:lnTo>
                      <a:pt x="234" y="3289"/>
                    </a:lnTo>
                    <a:lnTo>
                      <a:pt x="234" y="118"/>
                    </a:lnTo>
                    <a:cubicBezTo>
                      <a:pt x="234" y="98"/>
                      <a:pt x="214" y="40"/>
                      <a:pt x="214" y="40"/>
                    </a:cubicBezTo>
                    <a:cubicBezTo>
                      <a:pt x="195" y="20"/>
                      <a:pt x="156" y="1"/>
                      <a:pt x="1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1191;p31"/>
              <p:cNvSpPr/>
              <p:nvPr/>
            </p:nvSpPr>
            <p:spPr>
              <a:xfrm>
                <a:off x="697175" y="2117475"/>
                <a:ext cx="121625" cy="75900"/>
              </a:xfrm>
              <a:custGeom>
                <a:avLst/>
                <a:gdLst/>
                <a:ahLst/>
                <a:cxnLst/>
                <a:rect l="l" t="t" r="r" b="b"/>
                <a:pathLst>
                  <a:path w="4865" h="3036" extrusionOk="0">
                    <a:moveTo>
                      <a:pt x="1" y="0"/>
                    </a:moveTo>
                    <a:lnTo>
                      <a:pt x="1" y="292"/>
                    </a:lnTo>
                    <a:lnTo>
                      <a:pt x="2724" y="1868"/>
                    </a:lnTo>
                    <a:lnTo>
                      <a:pt x="2880" y="1771"/>
                    </a:lnTo>
                    <a:cubicBezTo>
                      <a:pt x="2894" y="1763"/>
                      <a:pt x="2914" y="1759"/>
                      <a:pt x="2935" y="1759"/>
                    </a:cubicBezTo>
                    <a:cubicBezTo>
                      <a:pt x="2971" y="1759"/>
                      <a:pt x="3011" y="1773"/>
                      <a:pt x="3036" y="1810"/>
                    </a:cubicBezTo>
                    <a:cubicBezTo>
                      <a:pt x="3075" y="1868"/>
                      <a:pt x="3075" y="1946"/>
                      <a:pt x="2997" y="1985"/>
                    </a:cubicBezTo>
                    <a:lnTo>
                      <a:pt x="2977" y="2004"/>
                    </a:lnTo>
                    <a:lnTo>
                      <a:pt x="4689" y="3016"/>
                    </a:lnTo>
                    <a:cubicBezTo>
                      <a:pt x="4728" y="3016"/>
                      <a:pt x="4748" y="3035"/>
                      <a:pt x="4748" y="3035"/>
                    </a:cubicBezTo>
                    <a:cubicBezTo>
                      <a:pt x="4787" y="3035"/>
                      <a:pt x="4826" y="3016"/>
                      <a:pt x="4845" y="2996"/>
                    </a:cubicBezTo>
                    <a:cubicBezTo>
                      <a:pt x="4864" y="2938"/>
                      <a:pt x="4864" y="2860"/>
                      <a:pt x="4787" y="2821"/>
                    </a:cubicBezTo>
                    <a:lnTo>
                      <a:pt x="4670" y="274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" name="Google Shape;1192;p31"/>
              <p:cNvSpPr/>
              <p:nvPr/>
            </p:nvSpPr>
            <p:spPr>
              <a:xfrm>
                <a:off x="697175" y="2161050"/>
                <a:ext cx="76400" cy="49350"/>
              </a:xfrm>
              <a:custGeom>
                <a:avLst/>
                <a:gdLst/>
                <a:ahLst/>
                <a:cxnLst/>
                <a:rect l="l" t="t" r="r" b="b"/>
                <a:pathLst>
                  <a:path w="3056" h="1974" extrusionOk="0">
                    <a:moveTo>
                      <a:pt x="2930" y="1"/>
                    </a:moveTo>
                    <a:cubicBezTo>
                      <a:pt x="2913" y="1"/>
                      <a:pt x="2896" y="3"/>
                      <a:pt x="2880" y="8"/>
                    </a:cubicBezTo>
                    <a:lnTo>
                      <a:pt x="2724" y="105"/>
                    </a:lnTo>
                    <a:lnTo>
                      <a:pt x="1" y="1681"/>
                    </a:lnTo>
                    <a:lnTo>
                      <a:pt x="1" y="1973"/>
                    </a:lnTo>
                    <a:lnTo>
                      <a:pt x="2977" y="261"/>
                    </a:lnTo>
                    <a:lnTo>
                      <a:pt x="2997" y="222"/>
                    </a:lnTo>
                    <a:cubicBezTo>
                      <a:pt x="3036" y="203"/>
                      <a:pt x="3055" y="125"/>
                      <a:pt x="3036" y="47"/>
                    </a:cubicBezTo>
                    <a:cubicBezTo>
                      <a:pt x="3021" y="19"/>
                      <a:pt x="2976" y="1"/>
                      <a:pt x="293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" name="Google Shape;1193;p31"/>
              <p:cNvSpPr/>
              <p:nvPr/>
            </p:nvSpPr>
            <p:spPr>
              <a:xfrm>
                <a:off x="776450" y="462325"/>
                <a:ext cx="351675" cy="200425"/>
              </a:xfrm>
              <a:custGeom>
                <a:avLst/>
                <a:gdLst/>
                <a:ahLst/>
                <a:cxnLst/>
                <a:rect l="l" t="t" r="r" b="b"/>
                <a:pathLst>
                  <a:path w="14067" h="8017" extrusionOk="0">
                    <a:moveTo>
                      <a:pt x="1" y="1"/>
                    </a:moveTo>
                    <a:lnTo>
                      <a:pt x="13833" y="8016"/>
                    </a:lnTo>
                    <a:lnTo>
                      <a:pt x="14067" y="7861"/>
                    </a:lnTo>
                    <a:lnTo>
                      <a:pt x="48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31"/>
              <p:cNvSpPr/>
              <p:nvPr/>
            </p:nvSpPr>
            <p:spPr>
              <a:xfrm>
                <a:off x="1203500" y="2158325"/>
                <a:ext cx="144475" cy="83200"/>
              </a:xfrm>
              <a:custGeom>
                <a:avLst/>
                <a:gdLst/>
                <a:ahLst/>
                <a:cxnLst/>
                <a:rect l="l" t="t" r="r" b="b"/>
                <a:pathLst>
                  <a:path w="5779" h="3328" extrusionOk="0">
                    <a:moveTo>
                      <a:pt x="2588" y="0"/>
                    </a:moveTo>
                    <a:lnTo>
                      <a:pt x="0" y="1479"/>
                    </a:lnTo>
                    <a:lnTo>
                      <a:pt x="3191" y="3327"/>
                    </a:lnTo>
                    <a:lnTo>
                      <a:pt x="3969" y="2880"/>
                    </a:lnTo>
                    <a:lnTo>
                      <a:pt x="2024" y="1771"/>
                    </a:lnTo>
                    <a:cubicBezTo>
                      <a:pt x="1985" y="1732"/>
                      <a:pt x="1946" y="1674"/>
                      <a:pt x="1985" y="1596"/>
                    </a:cubicBezTo>
                    <a:cubicBezTo>
                      <a:pt x="1999" y="1568"/>
                      <a:pt x="2041" y="1541"/>
                      <a:pt x="2086" y="1541"/>
                    </a:cubicBezTo>
                    <a:cubicBezTo>
                      <a:pt x="2105" y="1541"/>
                      <a:pt x="2123" y="1545"/>
                      <a:pt x="2140" y="1557"/>
                    </a:cubicBezTo>
                    <a:lnTo>
                      <a:pt x="4222" y="2744"/>
                    </a:lnTo>
                    <a:lnTo>
                      <a:pt x="4942" y="2316"/>
                    </a:lnTo>
                    <a:lnTo>
                      <a:pt x="4747" y="2238"/>
                    </a:lnTo>
                    <a:cubicBezTo>
                      <a:pt x="4708" y="2199"/>
                      <a:pt x="4670" y="2140"/>
                      <a:pt x="4708" y="2063"/>
                    </a:cubicBezTo>
                    <a:cubicBezTo>
                      <a:pt x="4723" y="2019"/>
                      <a:pt x="4770" y="1997"/>
                      <a:pt x="4818" y="1997"/>
                    </a:cubicBezTo>
                    <a:cubicBezTo>
                      <a:pt x="4834" y="1997"/>
                      <a:pt x="4850" y="1999"/>
                      <a:pt x="4864" y="2004"/>
                    </a:cubicBezTo>
                    <a:lnTo>
                      <a:pt x="5195" y="2179"/>
                    </a:lnTo>
                    <a:lnTo>
                      <a:pt x="5778" y="1849"/>
                    </a:lnTo>
                    <a:lnTo>
                      <a:pt x="258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195;p31"/>
              <p:cNvSpPr/>
              <p:nvPr/>
            </p:nvSpPr>
            <p:spPr>
              <a:xfrm>
                <a:off x="1184050" y="2199675"/>
                <a:ext cx="92425" cy="53525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2141" extrusionOk="0">
                    <a:moveTo>
                      <a:pt x="506" y="0"/>
                    </a:moveTo>
                    <a:lnTo>
                      <a:pt x="0" y="292"/>
                    </a:lnTo>
                    <a:lnTo>
                      <a:pt x="3191" y="2140"/>
                    </a:lnTo>
                    <a:lnTo>
                      <a:pt x="3697" y="1848"/>
                    </a:lnTo>
                    <a:cubicBezTo>
                      <a:pt x="2588" y="1187"/>
                      <a:pt x="1479" y="584"/>
                      <a:pt x="50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1196;p31"/>
              <p:cNvSpPr/>
              <p:nvPr/>
            </p:nvSpPr>
            <p:spPr>
              <a:xfrm>
                <a:off x="1071700" y="2123025"/>
                <a:ext cx="759250" cy="437075"/>
              </a:xfrm>
              <a:custGeom>
                <a:avLst/>
                <a:gdLst/>
                <a:ahLst/>
                <a:cxnLst/>
                <a:rect l="l" t="t" r="r" b="b"/>
                <a:pathLst>
                  <a:path w="30370" h="17483" extrusionOk="0">
                    <a:moveTo>
                      <a:pt x="13210" y="7523"/>
                    </a:moveTo>
                    <a:lnTo>
                      <a:pt x="13268" y="7557"/>
                    </a:lnTo>
                    <a:lnTo>
                      <a:pt x="13268" y="7557"/>
                    </a:lnTo>
                    <a:cubicBezTo>
                      <a:pt x="13251" y="7540"/>
                      <a:pt x="13231" y="7528"/>
                      <a:pt x="13210" y="7523"/>
                    </a:cubicBezTo>
                    <a:close/>
                    <a:moveTo>
                      <a:pt x="145" y="1"/>
                    </a:moveTo>
                    <a:cubicBezTo>
                      <a:pt x="106" y="1"/>
                      <a:pt x="58" y="18"/>
                      <a:pt x="20" y="70"/>
                    </a:cubicBezTo>
                    <a:cubicBezTo>
                      <a:pt x="0" y="109"/>
                      <a:pt x="0" y="187"/>
                      <a:pt x="78" y="226"/>
                    </a:cubicBezTo>
                    <a:cubicBezTo>
                      <a:pt x="78" y="226"/>
                      <a:pt x="175" y="303"/>
                      <a:pt x="370" y="401"/>
                    </a:cubicBezTo>
                    <a:cubicBezTo>
                      <a:pt x="1031" y="790"/>
                      <a:pt x="2782" y="1782"/>
                      <a:pt x="5019" y="3086"/>
                    </a:cubicBezTo>
                    <a:cubicBezTo>
                      <a:pt x="5992" y="3630"/>
                      <a:pt x="7062" y="4272"/>
                      <a:pt x="8191" y="4934"/>
                    </a:cubicBezTo>
                    <a:cubicBezTo>
                      <a:pt x="8930" y="5342"/>
                      <a:pt x="9650" y="5770"/>
                      <a:pt x="10408" y="6198"/>
                    </a:cubicBezTo>
                    <a:lnTo>
                      <a:pt x="10408" y="6140"/>
                    </a:lnTo>
                    <a:cubicBezTo>
                      <a:pt x="10408" y="6062"/>
                      <a:pt x="10467" y="6023"/>
                      <a:pt x="10525" y="6023"/>
                    </a:cubicBezTo>
                    <a:cubicBezTo>
                      <a:pt x="10603" y="6023"/>
                      <a:pt x="10661" y="6062"/>
                      <a:pt x="10661" y="6140"/>
                    </a:cubicBezTo>
                    <a:lnTo>
                      <a:pt x="10661" y="6315"/>
                    </a:lnTo>
                    <a:lnTo>
                      <a:pt x="13054" y="7696"/>
                    </a:lnTo>
                    <a:lnTo>
                      <a:pt x="13054" y="7657"/>
                    </a:lnTo>
                    <a:cubicBezTo>
                      <a:pt x="13054" y="7580"/>
                      <a:pt x="13113" y="7521"/>
                      <a:pt x="13191" y="7521"/>
                    </a:cubicBezTo>
                    <a:cubicBezTo>
                      <a:pt x="13197" y="7521"/>
                      <a:pt x="13203" y="7522"/>
                      <a:pt x="13210" y="7523"/>
                    </a:cubicBezTo>
                    <a:lnTo>
                      <a:pt x="13210" y="7523"/>
                    </a:lnTo>
                    <a:lnTo>
                      <a:pt x="8463" y="4778"/>
                    </a:lnTo>
                    <a:lnTo>
                      <a:pt x="5272" y="2930"/>
                    </a:lnTo>
                    <a:lnTo>
                      <a:pt x="642" y="265"/>
                    </a:lnTo>
                    <a:lnTo>
                      <a:pt x="195" y="12"/>
                    </a:lnTo>
                    <a:cubicBezTo>
                      <a:pt x="182" y="5"/>
                      <a:pt x="164" y="1"/>
                      <a:pt x="145" y="1"/>
                    </a:cubicBezTo>
                    <a:close/>
                    <a:moveTo>
                      <a:pt x="13268" y="7557"/>
                    </a:moveTo>
                    <a:cubicBezTo>
                      <a:pt x="13291" y="7581"/>
                      <a:pt x="13307" y="7617"/>
                      <a:pt x="13307" y="7657"/>
                    </a:cubicBezTo>
                    <a:lnTo>
                      <a:pt x="13307" y="7813"/>
                    </a:lnTo>
                    <a:cubicBezTo>
                      <a:pt x="15856" y="9311"/>
                      <a:pt x="18366" y="10731"/>
                      <a:pt x="20389" y="11899"/>
                    </a:cubicBezTo>
                    <a:lnTo>
                      <a:pt x="20544" y="11821"/>
                    </a:lnTo>
                    <a:cubicBezTo>
                      <a:pt x="20562" y="11809"/>
                      <a:pt x="20581" y="11801"/>
                      <a:pt x="20600" y="11798"/>
                    </a:cubicBezTo>
                    <a:lnTo>
                      <a:pt x="20600" y="11798"/>
                    </a:lnTo>
                    <a:lnTo>
                      <a:pt x="20724" y="11869"/>
                    </a:lnTo>
                    <a:lnTo>
                      <a:pt x="20724" y="11869"/>
                    </a:lnTo>
                    <a:cubicBezTo>
                      <a:pt x="20722" y="11866"/>
                      <a:pt x="20721" y="11863"/>
                      <a:pt x="20720" y="11860"/>
                    </a:cubicBezTo>
                    <a:cubicBezTo>
                      <a:pt x="20697" y="11814"/>
                      <a:pt x="20661" y="11795"/>
                      <a:pt x="20623" y="11795"/>
                    </a:cubicBezTo>
                    <a:cubicBezTo>
                      <a:pt x="20615" y="11795"/>
                      <a:pt x="20608" y="11796"/>
                      <a:pt x="20600" y="11798"/>
                    </a:cubicBezTo>
                    <a:lnTo>
                      <a:pt x="20600" y="11798"/>
                    </a:lnTo>
                    <a:lnTo>
                      <a:pt x="13268" y="7557"/>
                    </a:lnTo>
                    <a:close/>
                    <a:moveTo>
                      <a:pt x="26039" y="14970"/>
                    </a:moveTo>
                    <a:lnTo>
                      <a:pt x="26066" y="14987"/>
                    </a:lnTo>
                    <a:lnTo>
                      <a:pt x="26066" y="14987"/>
                    </a:lnTo>
                    <a:cubicBezTo>
                      <a:pt x="26058" y="14980"/>
                      <a:pt x="26048" y="14974"/>
                      <a:pt x="26039" y="14970"/>
                    </a:cubicBezTo>
                    <a:close/>
                    <a:moveTo>
                      <a:pt x="20724" y="11869"/>
                    </a:moveTo>
                    <a:cubicBezTo>
                      <a:pt x="20739" y="11910"/>
                      <a:pt x="20735" y="11981"/>
                      <a:pt x="20681" y="12035"/>
                    </a:cubicBezTo>
                    <a:lnTo>
                      <a:pt x="20603" y="12054"/>
                    </a:lnTo>
                    <a:cubicBezTo>
                      <a:pt x="21556" y="12619"/>
                      <a:pt x="22393" y="13105"/>
                      <a:pt x="23054" y="13494"/>
                    </a:cubicBezTo>
                    <a:lnTo>
                      <a:pt x="23229" y="13397"/>
                    </a:lnTo>
                    <a:cubicBezTo>
                      <a:pt x="23245" y="13381"/>
                      <a:pt x="23268" y="13371"/>
                      <a:pt x="23292" y="13371"/>
                    </a:cubicBezTo>
                    <a:cubicBezTo>
                      <a:pt x="23326" y="13371"/>
                      <a:pt x="23362" y="13390"/>
                      <a:pt x="23385" y="13436"/>
                    </a:cubicBezTo>
                    <a:cubicBezTo>
                      <a:pt x="23424" y="13494"/>
                      <a:pt x="23424" y="13552"/>
                      <a:pt x="23346" y="13611"/>
                    </a:cubicBezTo>
                    <a:lnTo>
                      <a:pt x="23268" y="13630"/>
                    </a:lnTo>
                    <a:cubicBezTo>
                      <a:pt x="24163" y="14155"/>
                      <a:pt x="24688" y="14467"/>
                      <a:pt x="24688" y="14467"/>
                    </a:cubicBezTo>
                    <a:lnTo>
                      <a:pt x="25720" y="15070"/>
                    </a:lnTo>
                    <a:lnTo>
                      <a:pt x="25934" y="14973"/>
                    </a:lnTo>
                    <a:cubicBezTo>
                      <a:pt x="25948" y="14965"/>
                      <a:pt x="25967" y="14961"/>
                      <a:pt x="25988" y="14961"/>
                    </a:cubicBezTo>
                    <a:cubicBezTo>
                      <a:pt x="26005" y="14961"/>
                      <a:pt x="26022" y="14964"/>
                      <a:pt x="26039" y="14970"/>
                    </a:cubicBezTo>
                    <a:lnTo>
                      <a:pt x="26039" y="14970"/>
                    </a:lnTo>
                    <a:lnTo>
                      <a:pt x="25506" y="14661"/>
                    </a:lnTo>
                    <a:lnTo>
                      <a:pt x="25486" y="14681"/>
                    </a:lnTo>
                    <a:cubicBezTo>
                      <a:pt x="25467" y="14681"/>
                      <a:pt x="25447" y="14700"/>
                      <a:pt x="25447" y="14700"/>
                    </a:cubicBezTo>
                    <a:cubicBezTo>
                      <a:pt x="25389" y="14700"/>
                      <a:pt x="25369" y="14681"/>
                      <a:pt x="25350" y="14661"/>
                    </a:cubicBezTo>
                    <a:cubicBezTo>
                      <a:pt x="25311" y="14603"/>
                      <a:pt x="25311" y="14564"/>
                      <a:pt x="25350" y="14545"/>
                    </a:cubicBezTo>
                    <a:lnTo>
                      <a:pt x="20724" y="11869"/>
                    </a:lnTo>
                    <a:close/>
                    <a:moveTo>
                      <a:pt x="26066" y="14987"/>
                    </a:moveTo>
                    <a:lnTo>
                      <a:pt x="26066" y="14987"/>
                    </a:lnTo>
                    <a:cubicBezTo>
                      <a:pt x="26075" y="14993"/>
                      <a:pt x="26083" y="15002"/>
                      <a:pt x="26089" y="15011"/>
                    </a:cubicBezTo>
                    <a:cubicBezTo>
                      <a:pt x="26109" y="15070"/>
                      <a:pt x="26109" y="15148"/>
                      <a:pt x="26050" y="15187"/>
                    </a:cubicBezTo>
                    <a:lnTo>
                      <a:pt x="25972" y="15225"/>
                    </a:lnTo>
                    <a:lnTo>
                      <a:pt x="28969" y="16938"/>
                    </a:lnTo>
                    <a:lnTo>
                      <a:pt x="29105" y="16879"/>
                    </a:lnTo>
                    <a:cubicBezTo>
                      <a:pt x="29129" y="16863"/>
                      <a:pt x="29156" y="16854"/>
                      <a:pt x="29183" y="16854"/>
                    </a:cubicBezTo>
                    <a:cubicBezTo>
                      <a:pt x="29221" y="16854"/>
                      <a:pt x="29257" y="16872"/>
                      <a:pt x="29280" y="16918"/>
                    </a:cubicBezTo>
                    <a:cubicBezTo>
                      <a:pt x="29299" y="16957"/>
                      <a:pt x="29299" y="17035"/>
                      <a:pt x="29241" y="17093"/>
                    </a:cubicBezTo>
                    <a:lnTo>
                      <a:pt x="29202" y="17093"/>
                    </a:lnTo>
                    <a:lnTo>
                      <a:pt x="29883" y="17482"/>
                    </a:lnTo>
                    <a:lnTo>
                      <a:pt x="30369" y="17482"/>
                    </a:lnTo>
                    <a:lnTo>
                      <a:pt x="26066" y="1498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1197;p31"/>
              <p:cNvSpPr/>
              <p:nvPr/>
            </p:nvSpPr>
            <p:spPr>
              <a:xfrm>
                <a:off x="1682100" y="2496650"/>
                <a:ext cx="43775" cy="25500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020" extrusionOk="0">
                    <a:moveTo>
                      <a:pt x="1618" y="0"/>
                    </a:moveTo>
                    <a:cubicBezTo>
                      <a:pt x="1598" y="0"/>
                      <a:pt x="1577" y="3"/>
                      <a:pt x="1556" y="8"/>
                    </a:cubicBezTo>
                    <a:lnTo>
                      <a:pt x="1362" y="105"/>
                    </a:lnTo>
                    <a:lnTo>
                      <a:pt x="0" y="884"/>
                    </a:lnTo>
                    <a:lnTo>
                      <a:pt x="253" y="1020"/>
                    </a:lnTo>
                    <a:lnTo>
                      <a:pt x="1615" y="242"/>
                    </a:lnTo>
                    <a:lnTo>
                      <a:pt x="1673" y="222"/>
                    </a:lnTo>
                    <a:cubicBezTo>
                      <a:pt x="1732" y="203"/>
                      <a:pt x="1751" y="125"/>
                      <a:pt x="1732" y="47"/>
                    </a:cubicBezTo>
                    <a:cubicBezTo>
                      <a:pt x="1717" y="19"/>
                      <a:pt x="1672" y="0"/>
                      <a:pt x="16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1198;p31"/>
              <p:cNvSpPr/>
              <p:nvPr/>
            </p:nvSpPr>
            <p:spPr>
              <a:xfrm>
                <a:off x="1614475" y="2457050"/>
                <a:ext cx="43800" cy="25700"/>
              </a:xfrm>
              <a:custGeom>
                <a:avLst/>
                <a:gdLst/>
                <a:ahLst/>
                <a:cxnLst/>
                <a:rect l="l" t="t" r="r" b="b"/>
                <a:pathLst>
                  <a:path w="1752" h="1028" extrusionOk="0">
                    <a:moveTo>
                      <a:pt x="1605" y="0"/>
                    </a:moveTo>
                    <a:cubicBezTo>
                      <a:pt x="1583" y="0"/>
                      <a:pt x="1561" y="5"/>
                      <a:pt x="1538" y="16"/>
                    </a:cubicBezTo>
                    <a:lnTo>
                      <a:pt x="1363" y="114"/>
                    </a:lnTo>
                    <a:lnTo>
                      <a:pt x="1" y="892"/>
                    </a:lnTo>
                    <a:lnTo>
                      <a:pt x="254" y="1028"/>
                    </a:lnTo>
                    <a:lnTo>
                      <a:pt x="1616" y="250"/>
                    </a:lnTo>
                    <a:lnTo>
                      <a:pt x="1693" y="230"/>
                    </a:lnTo>
                    <a:cubicBezTo>
                      <a:pt x="1732" y="211"/>
                      <a:pt x="1752" y="114"/>
                      <a:pt x="1713" y="55"/>
                    </a:cubicBezTo>
                    <a:cubicBezTo>
                      <a:pt x="1699" y="28"/>
                      <a:pt x="1656" y="0"/>
                      <a:pt x="16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1199;p31"/>
              <p:cNvSpPr/>
              <p:nvPr/>
            </p:nvSpPr>
            <p:spPr>
              <a:xfrm>
                <a:off x="1547375" y="2418125"/>
                <a:ext cx="42825" cy="25725"/>
              </a:xfrm>
              <a:custGeom>
                <a:avLst/>
                <a:gdLst/>
                <a:ahLst/>
                <a:cxnLst/>
                <a:rect l="l" t="t" r="r" b="b"/>
                <a:pathLst>
                  <a:path w="1713" h="1029" extrusionOk="0">
                    <a:moveTo>
                      <a:pt x="1584" y="1"/>
                    </a:moveTo>
                    <a:cubicBezTo>
                      <a:pt x="1563" y="1"/>
                      <a:pt x="1540" y="5"/>
                      <a:pt x="1517" y="17"/>
                    </a:cubicBezTo>
                    <a:lnTo>
                      <a:pt x="1362" y="114"/>
                    </a:lnTo>
                    <a:lnTo>
                      <a:pt x="0" y="892"/>
                    </a:lnTo>
                    <a:lnTo>
                      <a:pt x="233" y="1029"/>
                    </a:lnTo>
                    <a:lnTo>
                      <a:pt x="1595" y="250"/>
                    </a:lnTo>
                    <a:lnTo>
                      <a:pt x="1673" y="231"/>
                    </a:lnTo>
                    <a:cubicBezTo>
                      <a:pt x="1712" y="172"/>
                      <a:pt x="1712" y="114"/>
                      <a:pt x="1693" y="56"/>
                    </a:cubicBezTo>
                    <a:cubicBezTo>
                      <a:pt x="1679" y="28"/>
                      <a:pt x="1636" y="1"/>
                      <a:pt x="15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31"/>
              <p:cNvSpPr/>
              <p:nvPr/>
            </p:nvSpPr>
            <p:spPr>
              <a:xfrm>
                <a:off x="1596000" y="2513875"/>
                <a:ext cx="101200" cy="45725"/>
              </a:xfrm>
              <a:custGeom>
                <a:avLst/>
                <a:gdLst/>
                <a:ahLst/>
                <a:cxnLst/>
                <a:rect l="l" t="t" r="r" b="b"/>
                <a:pathLst>
                  <a:path w="4048" h="1829" extrusionOk="0">
                    <a:moveTo>
                      <a:pt x="3133" y="0"/>
                    </a:moveTo>
                    <a:lnTo>
                      <a:pt x="1" y="1829"/>
                    </a:lnTo>
                    <a:lnTo>
                      <a:pt x="1849" y="1829"/>
                    </a:lnTo>
                    <a:lnTo>
                      <a:pt x="4047" y="525"/>
                    </a:lnTo>
                    <a:lnTo>
                      <a:pt x="3716" y="331"/>
                    </a:lnTo>
                    <a:lnTo>
                      <a:pt x="3463" y="195"/>
                    </a:lnTo>
                    <a:lnTo>
                      <a:pt x="313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1201;p31"/>
              <p:cNvSpPr/>
              <p:nvPr/>
            </p:nvSpPr>
            <p:spPr>
              <a:xfrm>
                <a:off x="1525950" y="2474950"/>
                <a:ext cx="104125" cy="59375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2375" extrusionOk="0">
                    <a:moveTo>
                      <a:pt x="3231" y="1"/>
                    </a:moveTo>
                    <a:lnTo>
                      <a:pt x="1" y="1849"/>
                    </a:lnTo>
                    <a:lnTo>
                      <a:pt x="915" y="2374"/>
                    </a:lnTo>
                    <a:lnTo>
                      <a:pt x="4164" y="526"/>
                    </a:lnTo>
                    <a:lnTo>
                      <a:pt x="3795" y="312"/>
                    </a:lnTo>
                    <a:lnTo>
                      <a:pt x="3542" y="195"/>
                    </a:lnTo>
                    <a:lnTo>
                      <a:pt x="323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1202;p31"/>
              <p:cNvSpPr/>
              <p:nvPr/>
            </p:nvSpPr>
            <p:spPr>
              <a:xfrm>
                <a:off x="1458350" y="2436050"/>
                <a:ext cx="104125" cy="5935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2374" extrusionOk="0">
                    <a:moveTo>
                      <a:pt x="3211" y="0"/>
                    </a:moveTo>
                    <a:lnTo>
                      <a:pt x="1" y="1848"/>
                    </a:lnTo>
                    <a:lnTo>
                      <a:pt x="935" y="2374"/>
                    </a:lnTo>
                    <a:lnTo>
                      <a:pt x="4164" y="526"/>
                    </a:lnTo>
                    <a:lnTo>
                      <a:pt x="3794" y="312"/>
                    </a:lnTo>
                    <a:lnTo>
                      <a:pt x="3561" y="175"/>
                    </a:lnTo>
                    <a:lnTo>
                      <a:pt x="321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1203;p31"/>
              <p:cNvSpPr/>
              <p:nvPr/>
            </p:nvSpPr>
            <p:spPr>
              <a:xfrm>
                <a:off x="1917975" y="2498850"/>
                <a:ext cx="41375" cy="26700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68" extrusionOk="0">
                    <a:moveTo>
                      <a:pt x="837" y="251"/>
                    </a:moveTo>
                    <a:cubicBezTo>
                      <a:pt x="993" y="251"/>
                      <a:pt x="1149" y="290"/>
                      <a:pt x="1265" y="348"/>
                    </a:cubicBezTo>
                    <a:cubicBezTo>
                      <a:pt x="1363" y="406"/>
                      <a:pt x="1421" y="465"/>
                      <a:pt x="1421" y="543"/>
                    </a:cubicBezTo>
                    <a:cubicBezTo>
                      <a:pt x="1421" y="620"/>
                      <a:pt x="1363" y="679"/>
                      <a:pt x="1265" y="737"/>
                    </a:cubicBezTo>
                    <a:cubicBezTo>
                      <a:pt x="1149" y="815"/>
                      <a:pt x="983" y="854"/>
                      <a:pt x="820" y="854"/>
                    </a:cubicBezTo>
                    <a:cubicBezTo>
                      <a:pt x="657" y="854"/>
                      <a:pt x="497" y="815"/>
                      <a:pt x="390" y="737"/>
                    </a:cubicBezTo>
                    <a:cubicBezTo>
                      <a:pt x="293" y="698"/>
                      <a:pt x="254" y="620"/>
                      <a:pt x="254" y="543"/>
                    </a:cubicBezTo>
                    <a:cubicBezTo>
                      <a:pt x="254" y="465"/>
                      <a:pt x="293" y="426"/>
                      <a:pt x="390" y="348"/>
                    </a:cubicBezTo>
                    <a:cubicBezTo>
                      <a:pt x="487" y="290"/>
                      <a:pt x="662" y="251"/>
                      <a:pt x="837" y="251"/>
                    </a:cubicBezTo>
                    <a:close/>
                    <a:moveTo>
                      <a:pt x="845" y="0"/>
                    </a:moveTo>
                    <a:cubicBezTo>
                      <a:pt x="660" y="0"/>
                      <a:pt x="472" y="39"/>
                      <a:pt x="312" y="115"/>
                    </a:cubicBezTo>
                    <a:cubicBezTo>
                      <a:pt x="351" y="154"/>
                      <a:pt x="351" y="212"/>
                      <a:pt x="312" y="251"/>
                    </a:cubicBezTo>
                    <a:cubicBezTo>
                      <a:pt x="293" y="309"/>
                      <a:pt x="254" y="309"/>
                      <a:pt x="215" y="309"/>
                    </a:cubicBezTo>
                    <a:cubicBezTo>
                      <a:pt x="195" y="309"/>
                      <a:pt x="176" y="309"/>
                      <a:pt x="176" y="270"/>
                    </a:cubicBezTo>
                    <a:lnTo>
                      <a:pt x="117" y="251"/>
                    </a:lnTo>
                    <a:cubicBezTo>
                      <a:pt x="59" y="329"/>
                      <a:pt x="1" y="426"/>
                      <a:pt x="1" y="523"/>
                    </a:cubicBezTo>
                    <a:cubicBezTo>
                      <a:pt x="1" y="679"/>
                      <a:pt x="98" y="815"/>
                      <a:pt x="273" y="912"/>
                    </a:cubicBezTo>
                    <a:cubicBezTo>
                      <a:pt x="448" y="1010"/>
                      <a:pt x="643" y="1068"/>
                      <a:pt x="837" y="1068"/>
                    </a:cubicBezTo>
                    <a:cubicBezTo>
                      <a:pt x="1032" y="1068"/>
                      <a:pt x="1246" y="1010"/>
                      <a:pt x="1382" y="912"/>
                    </a:cubicBezTo>
                    <a:cubicBezTo>
                      <a:pt x="1557" y="815"/>
                      <a:pt x="1654" y="679"/>
                      <a:pt x="1654" y="523"/>
                    </a:cubicBezTo>
                    <a:cubicBezTo>
                      <a:pt x="1654" y="368"/>
                      <a:pt x="1557" y="231"/>
                      <a:pt x="1382" y="134"/>
                    </a:cubicBezTo>
                    <a:cubicBezTo>
                      <a:pt x="1232" y="44"/>
                      <a:pt x="1040" y="0"/>
                      <a:pt x="8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1204;p31"/>
              <p:cNvSpPr/>
              <p:nvPr/>
            </p:nvSpPr>
            <p:spPr>
              <a:xfrm>
                <a:off x="1780825" y="2419750"/>
                <a:ext cx="41375" cy="265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61" extrusionOk="0">
                    <a:moveTo>
                      <a:pt x="309" y="693"/>
                    </a:moveTo>
                    <a:cubicBezTo>
                      <a:pt x="332" y="712"/>
                      <a:pt x="359" y="731"/>
                      <a:pt x="389" y="750"/>
                    </a:cubicBezTo>
                    <a:cubicBezTo>
                      <a:pt x="402" y="758"/>
                      <a:pt x="416" y="765"/>
                      <a:pt x="429" y="772"/>
                    </a:cubicBezTo>
                    <a:lnTo>
                      <a:pt x="429" y="772"/>
                    </a:lnTo>
                    <a:cubicBezTo>
                      <a:pt x="429" y="771"/>
                      <a:pt x="429" y="770"/>
                      <a:pt x="428" y="769"/>
                    </a:cubicBezTo>
                    <a:cubicBezTo>
                      <a:pt x="401" y="714"/>
                      <a:pt x="355" y="698"/>
                      <a:pt x="309" y="693"/>
                    </a:cubicBezTo>
                    <a:close/>
                    <a:moveTo>
                      <a:pt x="1308" y="714"/>
                    </a:moveTo>
                    <a:cubicBezTo>
                      <a:pt x="1260" y="716"/>
                      <a:pt x="1220" y="743"/>
                      <a:pt x="1207" y="769"/>
                    </a:cubicBezTo>
                    <a:cubicBezTo>
                      <a:pt x="1206" y="772"/>
                      <a:pt x="1205" y="775"/>
                      <a:pt x="1204" y="778"/>
                    </a:cubicBezTo>
                    <a:lnTo>
                      <a:pt x="1204" y="778"/>
                    </a:lnTo>
                    <a:cubicBezTo>
                      <a:pt x="1225" y="770"/>
                      <a:pt x="1246" y="760"/>
                      <a:pt x="1265" y="750"/>
                    </a:cubicBezTo>
                    <a:cubicBezTo>
                      <a:pt x="1281" y="737"/>
                      <a:pt x="1295" y="725"/>
                      <a:pt x="1308" y="714"/>
                    </a:cubicBezTo>
                    <a:close/>
                    <a:moveTo>
                      <a:pt x="825" y="0"/>
                    </a:moveTo>
                    <a:cubicBezTo>
                      <a:pt x="623" y="0"/>
                      <a:pt x="419" y="49"/>
                      <a:pt x="253" y="146"/>
                    </a:cubicBezTo>
                    <a:cubicBezTo>
                      <a:pt x="98" y="224"/>
                      <a:pt x="0" y="380"/>
                      <a:pt x="0" y="536"/>
                    </a:cubicBezTo>
                    <a:cubicBezTo>
                      <a:pt x="0" y="633"/>
                      <a:pt x="39" y="730"/>
                      <a:pt x="117" y="788"/>
                    </a:cubicBezTo>
                    <a:lnTo>
                      <a:pt x="253" y="691"/>
                    </a:lnTo>
                    <a:cubicBezTo>
                      <a:pt x="271" y="691"/>
                      <a:pt x="290" y="691"/>
                      <a:pt x="309" y="693"/>
                    </a:cubicBezTo>
                    <a:lnTo>
                      <a:pt x="309" y="693"/>
                    </a:lnTo>
                    <a:cubicBezTo>
                      <a:pt x="261" y="652"/>
                      <a:pt x="234" y="608"/>
                      <a:pt x="234" y="555"/>
                    </a:cubicBezTo>
                    <a:cubicBezTo>
                      <a:pt x="234" y="477"/>
                      <a:pt x="292" y="399"/>
                      <a:pt x="389" y="360"/>
                    </a:cubicBezTo>
                    <a:cubicBezTo>
                      <a:pt x="506" y="283"/>
                      <a:pt x="681" y="263"/>
                      <a:pt x="818" y="263"/>
                    </a:cubicBezTo>
                    <a:cubicBezTo>
                      <a:pt x="993" y="263"/>
                      <a:pt x="1129" y="283"/>
                      <a:pt x="1265" y="360"/>
                    </a:cubicBezTo>
                    <a:cubicBezTo>
                      <a:pt x="1362" y="399"/>
                      <a:pt x="1401" y="477"/>
                      <a:pt x="1401" y="555"/>
                    </a:cubicBezTo>
                    <a:cubicBezTo>
                      <a:pt x="1401" y="620"/>
                      <a:pt x="1374" y="658"/>
                      <a:pt x="1308" y="714"/>
                    </a:cubicBezTo>
                    <a:lnTo>
                      <a:pt x="1308" y="714"/>
                    </a:lnTo>
                    <a:cubicBezTo>
                      <a:pt x="1310" y="714"/>
                      <a:pt x="1313" y="714"/>
                      <a:pt x="1315" y="714"/>
                    </a:cubicBezTo>
                    <a:cubicBezTo>
                      <a:pt x="1336" y="714"/>
                      <a:pt x="1359" y="719"/>
                      <a:pt x="1382" y="730"/>
                    </a:cubicBezTo>
                    <a:lnTo>
                      <a:pt x="1518" y="788"/>
                    </a:lnTo>
                    <a:cubicBezTo>
                      <a:pt x="1596" y="730"/>
                      <a:pt x="1654" y="633"/>
                      <a:pt x="1654" y="536"/>
                    </a:cubicBezTo>
                    <a:cubicBezTo>
                      <a:pt x="1654" y="380"/>
                      <a:pt x="1557" y="244"/>
                      <a:pt x="1382" y="146"/>
                    </a:cubicBezTo>
                    <a:cubicBezTo>
                      <a:pt x="1226" y="49"/>
                      <a:pt x="1027" y="0"/>
                      <a:pt x="825" y="0"/>
                    </a:cubicBezTo>
                    <a:close/>
                    <a:moveTo>
                      <a:pt x="429" y="772"/>
                    </a:moveTo>
                    <a:lnTo>
                      <a:pt x="429" y="772"/>
                    </a:lnTo>
                    <a:cubicBezTo>
                      <a:pt x="448" y="830"/>
                      <a:pt x="447" y="887"/>
                      <a:pt x="389" y="944"/>
                    </a:cubicBezTo>
                    <a:lnTo>
                      <a:pt x="331" y="964"/>
                    </a:lnTo>
                    <a:cubicBezTo>
                      <a:pt x="487" y="1041"/>
                      <a:pt x="642" y="1061"/>
                      <a:pt x="818" y="1061"/>
                    </a:cubicBezTo>
                    <a:cubicBezTo>
                      <a:pt x="993" y="1061"/>
                      <a:pt x="1168" y="1041"/>
                      <a:pt x="1304" y="964"/>
                    </a:cubicBezTo>
                    <a:lnTo>
                      <a:pt x="1265" y="944"/>
                    </a:lnTo>
                    <a:cubicBezTo>
                      <a:pt x="1209" y="925"/>
                      <a:pt x="1189" y="853"/>
                      <a:pt x="1204" y="778"/>
                    </a:cubicBezTo>
                    <a:lnTo>
                      <a:pt x="1204" y="778"/>
                    </a:lnTo>
                    <a:cubicBezTo>
                      <a:pt x="1088" y="827"/>
                      <a:pt x="949" y="852"/>
                      <a:pt x="813" y="852"/>
                    </a:cubicBezTo>
                    <a:cubicBezTo>
                      <a:pt x="671" y="852"/>
                      <a:pt x="533" y="825"/>
                      <a:pt x="429" y="7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" name="Google Shape;1205;p31"/>
              <p:cNvSpPr/>
              <p:nvPr/>
            </p:nvSpPr>
            <p:spPr>
              <a:xfrm>
                <a:off x="1810975" y="2437850"/>
                <a:ext cx="115300" cy="69225"/>
              </a:xfrm>
              <a:custGeom>
                <a:avLst/>
                <a:gdLst/>
                <a:ahLst/>
                <a:cxnLst/>
                <a:rect l="l" t="t" r="r" b="b"/>
                <a:pathLst>
                  <a:path w="4612" h="2769" extrusionOk="0">
                    <a:moveTo>
                      <a:pt x="103" y="0"/>
                    </a:moveTo>
                    <a:cubicBezTo>
                      <a:pt x="71" y="0"/>
                      <a:pt x="43" y="22"/>
                      <a:pt x="20" y="45"/>
                    </a:cubicBezTo>
                    <a:cubicBezTo>
                      <a:pt x="1" y="103"/>
                      <a:pt x="1" y="162"/>
                      <a:pt x="78" y="220"/>
                    </a:cubicBezTo>
                    <a:lnTo>
                      <a:pt x="117" y="240"/>
                    </a:lnTo>
                    <a:lnTo>
                      <a:pt x="4397" y="2730"/>
                    </a:lnTo>
                    <a:lnTo>
                      <a:pt x="4456" y="2749"/>
                    </a:lnTo>
                    <a:cubicBezTo>
                      <a:pt x="4475" y="2749"/>
                      <a:pt x="4495" y="2769"/>
                      <a:pt x="4495" y="2769"/>
                    </a:cubicBezTo>
                    <a:cubicBezTo>
                      <a:pt x="4553" y="2769"/>
                      <a:pt x="4573" y="2749"/>
                      <a:pt x="4592" y="2730"/>
                    </a:cubicBezTo>
                    <a:cubicBezTo>
                      <a:pt x="4611" y="2671"/>
                      <a:pt x="4611" y="2632"/>
                      <a:pt x="4573" y="2574"/>
                    </a:cubicBezTo>
                    <a:lnTo>
                      <a:pt x="4553" y="2555"/>
                    </a:lnTo>
                    <a:lnTo>
                      <a:pt x="312" y="123"/>
                    </a:lnTo>
                    <a:lnTo>
                      <a:pt x="176" y="45"/>
                    </a:lnTo>
                    <a:cubicBezTo>
                      <a:pt x="151" y="12"/>
                      <a:pt x="126" y="0"/>
                      <a:pt x="1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1206;p31"/>
              <p:cNvSpPr/>
              <p:nvPr/>
            </p:nvSpPr>
            <p:spPr>
              <a:xfrm>
                <a:off x="1703500" y="2436825"/>
                <a:ext cx="87550" cy="53225"/>
              </a:xfrm>
              <a:custGeom>
                <a:avLst/>
                <a:gdLst/>
                <a:ahLst/>
                <a:cxnLst/>
                <a:rect l="l" t="t" r="r" b="b"/>
                <a:pathLst>
                  <a:path w="3502" h="2129" extrusionOk="0">
                    <a:moveTo>
                      <a:pt x="3354" y="1"/>
                    </a:moveTo>
                    <a:cubicBezTo>
                      <a:pt x="3338" y="1"/>
                      <a:pt x="3322" y="3"/>
                      <a:pt x="3307" y="8"/>
                    </a:cubicBezTo>
                    <a:lnTo>
                      <a:pt x="3152" y="105"/>
                    </a:lnTo>
                    <a:lnTo>
                      <a:pt x="39" y="1915"/>
                    </a:lnTo>
                    <a:cubicBezTo>
                      <a:pt x="20" y="1915"/>
                      <a:pt x="20" y="1934"/>
                      <a:pt x="0" y="1934"/>
                    </a:cubicBezTo>
                    <a:cubicBezTo>
                      <a:pt x="20" y="1993"/>
                      <a:pt x="20" y="2031"/>
                      <a:pt x="39" y="2090"/>
                    </a:cubicBezTo>
                    <a:cubicBezTo>
                      <a:pt x="78" y="2129"/>
                      <a:pt x="117" y="2129"/>
                      <a:pt x="136" y="2129"/>
                    </a:cubicBezTo>
                    <a:cubicBezTo>
                      <a:pt x="175" y="2129"/>
                      <a:pt x="195" y="2129"/>
                      <a:pt x="195" y="2109"/>
                    </a:cubicBezTo>
                    <a:lnTo>
                      <a:pt x="272" y="2051"/>
                    </a:lnTo>
                    <a:lnTo>
                      <a:pt x="3385" y="261"/>
                    </a:lnTo>
                    <a:lnTo>
                      <a:pt x="3424" y="242"/>
                    </a:lnTo>
                    <a:cubicBezTo>
                      <a:pt x="3482" y="203"/>
                      <a:pt x="3502" y="144"/>
                      <a:pt x="3482" y="67"/>
                    </a:cubicBezTo>
                    <a:cubicBezTo>
                      <a:pt x="3453" y="23"/>
                      <a:pt x="3402" y="1"/>
                      <a:pt x="33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" name="Google Shape;1207;p31"/>
              <p:cNvSpPr/>
              <p:nvPr/>
            </p:nvSpPr>
            <p:spPr>
              <a:xfrm>
                <a:off x="1251650" y="2196375"/>
                <a:ext cx="426075" cy="247950"/>
              </a:xfrm>
              <a:custGeom>
                <a:avLst/>
                <a:gdLst/>
                <a:ahLst/>
                <a:cxnLst/>
                <a:rect l="l" t="t" r="r" b="b"/>
                <a:pathLst>
                  <a:path w="17043" h="9918" extrusionOk="0">
                    <a:moveTo>
                      <a:pt x="134" y="1"/>
                    </a:moveTo>
                    <a:cubicBezTo>
                      <a:pt x="98" y="1"/>
                      <a:pt x="55" y="27"/>
                      <a:pt x="20" y="74"/>
                    </a:cubicBezTo>
                    <a:cubicBezTo>
                      <a:pt x="0" y="113"/>
                      <a:pt x="0" y="190"/>
                      <a:pt x="78" y="249"/>
                    </a:cubicBezTo>
                    <a:lnTo>
                      <a:pt x="2024" y="1358"/>
                    </a:lnTo>
                    <a:lnTo>
                      <a:pt x="16829" y="9918"/>
                    </a:lnTo>
                    <a:cubicBezTo>
                      <a:pt x="16887" y="9879"/>
                      <a:pt x="16926" y="9860"/>
                      <a:pt x="16985" y="9801"/>
                    </a:cubicBezTo>
                    <a:cubicBezTo>
                      <a:pt x="17004" y="9782"/>
                      <a:pt x="17023" y="9782"/>
                      <a:pt x="17043" y="9762"/>
                    </a:cubicBezTo>
                    <a:lnTo>
                      <a:pt x="2257" y="1222"/>
                    </a:lnTo>
                    <a:lnTo>
                      <a:pt x="195" y="35"/>
                    </a:lnTo>
                    <a:cubicBezTo>
                      <a:pt x="180" y="12"/>
                      <a:pt x="158" y="1"/>
                      <a:pt x="1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" name="Google Shape;1208;p31"/>
              <p:cNvSpPr/>
              <p:nvPr/>
            </p:nvSpPr>
            <p:spPr>
              <a:xfrm>
                <a:off x="1669925" y="2438475"/>
                <a:ext cx="41375" cy="2677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71" extrusionOk="0">
                    <a:moveTo>
                      <a:pt x="837" y="215"/>
                    </a:moveTo>
                    <a:cubicBezTo>
                      <a:pt x="993" y="215"/>
                      <a:pt x="1149" y="273"/>
                      <a:pt x="1265" y="312"/>
                    </a:cubicBezTo>
                    <a:cubicBezTo>
                      <a:pt x="1363" y="370"/>
                      <a:pt x="1421" y="429"/>
                      <a:pt x="1421" y="506"/>
                    </a:cubicBezTo>
                    <a:cubicBezTo>
                      <a:pt x="1421" y="584"/>
                      <a:pt x="1363" y="623"/>
                      <a:pt x="1265" y="701"/>
                    </a:cubicBezTo>
                    <a:cubicBezTo>
                      <a:pt x="1149" y="779"/>
                      <a:pt x="983" y="818"/>
                      <a:pt x="820" y="818"/>
                    </a:cubicBezTo>
                    <a:cubicBezTo>
                      <a:pt x="657" y="818"/>
                      <a:pt x="497" y="779"/>
                      <a:pt x="390" y="701"/>
                    </a:cubicBezTo>
                    <a:cubicBezTo>
                      <a:pt x="292" y="662"/>
                      <a:pt x="254" y="584"/>
                      <a:pt x="254" y="506"/>
                    </a:cubicBezTo>
                    <a:cubicBezTo>
                      <a:pt x="254" y="429"/>
                      <a:pt x="292" y="390"/>
                      <a:pt x="390" y="312"/>
                    </a:cubicBezTo>
                    <a:cubicBezTo>
                      <a:pt x="506" y="234"/>
                      <a:pt x="682" y="215"/>
                      <a:pt x="837" y="215"/>
                    </a:cubicBezTo>
                    <a:close/>
                    <a:moveTo>
                      <a:pt x="839" y="0"/>
                    </a:moveTo>
                    <a:cubicBezTo>
                      <a:pt x="668" y="0"/>
                      <a:pt x="497" y="34"/>
                      <a:pt x="351" y="98"/>
                    </a:cubicBezTo>
                    <a:cubicBezTo>
                      <a:pt x="312" y="98"/>
                      <a:pt x="292" y="117"/>
                      <a:pt x="273" y="137"/>
                    </a:cubicBezTo>
                    <a:cubicBezTo>
                      <a:pt x="195" y="137"/>
                      <a:pt x="156" y="195"/>
                      <a:pt x="117" y="234"/>
                    </a:cubicBezTo>
                    <a:cubicBezTo>
                      <a:pt x="59" y="312"/>
                      <a:pt x="1" y="409"/>
                      <a:pt x="1" y="526"/>
                    </a:cubicBezTo>
                    <a:cubicBezTo>
                      <a:pt x="1" y="681"/>
                      <a:pt x="98" y="818"/>
                      <a:pt x="273" y="915"/>
                    </a:cubicBezTo>
                    <a:cubicBezTo>
                      <a:pt x="448" y="1012"/>
                      <a:pt x="643" y="1071"/>
                      <a:pt x="837" y="1071"/>
                    </a:cubicBezTo>
                    <a:cubicBezTo>
                      <a:pt x="1032" y="1071"/>
                      <a:pt x="1246" y="1012"/>
                      <a:pt x="1382" y="915"/>
                    </a:cubicBezTo>
                    <a:cubicBezTo>
                      <a:pt x="1557" y="818"/>
                      <a:pt x="1654" y="681"/>
                      <a:pt x="1654" y="526"/>
                    </a:cubicBezTo>
                    <a:cubicBezTo>
                      <a:pt x="1654" y="390"/>
                      <a:pt x="1557" y="234"/>
                      <a:pt x="1382" y="137"/>
                    </a:cubicBezTo>
                    <a:cubicBezTo>
                      <a:pt x="1227" y="44"/>
                      <a:pt x="1033" y="0"/>
                      <a:pt x="8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" name="Google Shape;1209;p31"/>
              <p:cNvSpPr/>
              <p:nvPr/>
            </p:nvSpPr>
            <p:spPr>
              <a:xfrm>
                <a:off x="1149025" y="2248550"/>
                <a:ext cx="41375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81" extrusionOk="0">
                    <a:moveTo>
                      <a:pt x="1187" y="730"/>
                    </a:moveTo>
                    <a:cubicBezTo>
                      <a:pt x="1187" y="730"/>
                      <a:pt x="1182" y="730"/>
                      <a:pt x="1177" y="735"/>
                    </a:cubicBezTo>
                    <a:lnTo>
                      <a:pt x="1177" y="735"/>
                    </a:lnTo>
                    <a:cubicBezTo>
                      <a:pt x="1180" y="734"/>
                      <a:pt x="1184" y="732"/>
                      <a:pt x="1187" y="730"/>
                    </a:cubicBezTo>
                    <a:close/>
                    <a:moveTo>
                      <a:pt x="827" y="0"/>
                    </a:moveTo>
                    <a:cubicBezTo>
                      <a:pt x="628" y="0"/>
                      <a:pt x="428" y="49"/>
                      <a:pt x="273" y="146"/>
                    </a:cubicBezTo>
                    <a:cubicBezTo>
                      <a:pt x="98" y="244"/>
                      <a:pt x="0" y="399"/>
                      <a:pt x="0" y="535"/>
                    </a:cubicBezTo>
                    <a:cubicBezTo>
                      <a:pt x="0" y="691"/>
                      <a:pt x="98" y="827"/>
                      <a:pt x="273" y="924"/>
                    </a:cubicBezTo>
                    <a:cubicBezTo>
                      <a:pt x="428" y="1022"/>
                      <a:pt x="623" y="1080"/>
                      <a:pt x="818" y="1080"/>
                    </a:cubicBezTo>
                    <a:cubicBezTo>
                      <a:pt x="993" y="1080"/>
                      <a:pt x="1129" y="1061"/>
                      <a:pt x="1284" y="983"/>
                    </a:cubicBezTo>
                    <a:lnTo>
                      <a:pt x="1246" y="963"/>
                    </a:lnTo>
                    <a:cubicBezTo>
                      <a:pt x="1168" y="886"/>
                      <a:pt x="1148" y="808"/>
                      <a:pt x="1168" y="769"/>
                    </a:cubicBezTo>
                    <a:cubicBezTo>
                      <a:pt x="1168" y="750"/>
                      <a:pt x="1172" y="740"/>
                      <a:pt x="1177" y="735"/>
                    </a:cubicBezTo>
                    <a:lnTo>
                      <a:pt x="1177" y="735"/>
                    </a:lnTo>
                    <a:cubicBezTo>
                      <a:pt x="1067" y="792"/>
                      <a:pt x="940" y="816"/>
                      <a:pt x="812" y="816"/>
                    </a:cubicBezTo>
                    <a:cubicBezTo>
                      <a:pt x="647" y="816"/>
                      <a:pt x="480" y="775"/>
                      <a:pt x="351" y="710"/>
                    </a:cubicBezTo>
                    <a:cubicBezTo>
                      <a:pt x="253" y="672"/>
                      <a:pt x="214" y="594"/>
                      <a:pt x="214" y="516"/>
                    </a:cubicBezTo>
                    <a:cubicBezTo>
                      <a:pt x="214" y="438"/>
                      <a:pt x="273" y="399"/>
                      <a:pt x="351" y="321"/>
                    </a:cubicBezTo>
                    <a:cubicBezTo>
                      <a:pt x="487" y="244"/>
                      <a:pt x="642" y="224"/>
                      <a:pt x="798" y="224"/>
                    </a:cubicBezTo>
                    <a:cubicBezTo>
                      <a:pt x="973" y="224"/>
                      <a:pt x="1109" y="244"/>
                      <a:pt x="1226" y="321"/>
                    </a:cubicBezTo>
                    <a:cubicBezTo>
                      <a:pt x="1323" y="360"/>
                      <a:pt x="1382" y="438"/>
                      <a:pt x="1382" y="516"/>
                    </a:cubicBezTo>
                    <a:cubicBezTo>
                      <a:pt x="1382" y="594"/>
                      <a:pt x="1323" y="633"/>
                      <a:pt x="1226" y="710"/>
                    </a:cubicBezTo>
                    <a:cubicBezTo>
                      <a:pt x="1265" y="710"/>
                      <a:pt x="1304" y="710"/>
                      <a:pt x="1323" y="730"/>
                    </a:cubicBezTo>
                    <a:lnTo>
                      <a:pt x="1498" y="827"/>
                    </a:lnTo>
                    <a:cubicBezTo>
                      <a:pt x="1596" y="730"/>
                      <a:pt x="1654" y="633"/>
                      <a:pt x="1654" y="535"/>
                    </a:cubicBezTo>
                    <a:cubicBezTo>
                      <a:pt x="1654" y="399"/>
                      <a:pt x="1557" y="244"/>
                      <a:pt x="1382" y="146"/>
                    </a:cubicBezTo>
                    <a:cubicBezTo>
                      <a:pt x="1226" y="49"/>
                      <a:pt x="1027" y="0"/>
                      <a:pt x="8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" name="Google Shape;1210;p31"/>
              <p:cNvSpPr/>
              <p:nvPr/>
            </p:nvSpPr>
            <p:spPr>
              <a:xfrm>
                <a:off x="1430625" y="2410200"/>
                <a:ext cx="41375" cy="26350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54" extrusionOk="0">
                    <a:moveTo>
                      <a:pt x="818" y="256"/>
                    </a:moveTo>
                    <a:cubicBezTo>
                      <a:pt x="993" y="256"/>
                      <a:pt x="1129" y="275"/>
                      <a:pt x="1265" y="353"/>
                    </a:cubicBezTo>
                    <a:cubicBezTo>
                      <a:pt x="1363" y="392"/>
                      <a:pt x="1402" y="470"/>
                      <a:pt x="1402" y="548"/>
                    </a:cubicBezTo>
                    <a:cubicBezTo>
                      <a:pt x="1402" y="626"/>
                      <a:pt x="1363" y="665"/>
                      <a:pt x="1265" y="742"/>
                    </a:cubicBezTo>
                    <a:cubicBezTo>
                      <a:pt x="1139" y="810"/>
                      <a:pt x="974" y="845"/>
                      <a:pt x="813" y="845"/>
                    </a:cubicBezTo>
                    <a:cubicBezTo>
                      <a:pt x="653" y="845"/>
                      <a:pt x="497" y="810"/>
                      <a:pt x="390" y="742"/>
                    </a:cubicBezTo>
                    <a:cubicBezTo>
                      <a:pt x="293" y="684"/>
                      <a:pt x="234" y="626"/>
                      <a:pt x="234" y="548"/>
                    </a:cubicBezTo>
                    <a:cubicBezTo>
                      <a:pt x="234" y="470"/>
                      <a:pt x="293" y="431"/>
                      <a:pt x="390" y="353"/>
                    </a:cubicBezTo>
                    <a:cubicBezTo>
                      <a:pt x="487" y="295"/>
                      <a:pt x="643" y="256"/>
                      <a:pt x="818" y="256"/>
                    </a:cubicBezTo>
                    <a:close/>
                    <a:moveTo>
                      <a:pt x="818" y="1"/>
                    </a:moveTo>
                    <a:cubicBezTo>
                      <a:pt x="630" y="1"/>
                      <a:pt x="443" y="35"/>
                      <a:pt x="293" y="100"/>
                    </a:cubicBezTo>
                    <a:lnTo>
                      <a:pt x="332" y="120"/>
                    </a:lnTo>
                    <a:cubicBezTo>
                      <a:pt x="370" y="178"/>
                      <a:pt x="409" y="275"/>
                      <a:pt x="351" y="334"/>
                    </a:cubicBezTo>
                    <a:cubicBezTo>
                      <a:pt x="332" y="373"/>
                      <a:pt x="273" y="373"/>
                      <a:pt x="254" y="373"/>
                    </a:cubicBezTo>
                    <a:cubicBezTo>
                      <a:pt x="234" y="373"/>
                      <a:pt x="215" y="373"/>
                      <a:pt x="215" y="353"/>
                    </a:cubicBezTo>
                    <a:lnTo>
                      <a:pt x="98" y="275"/>
                    </a:lnTo>
                    <a:cubicBezTo>
                      <a:pt x="40" y="353"/>
                      <a:pt x="1" y="431"/>
                      <a:pt x="1" y="528"/>
                    </a:cubicBezTo>
                    <a:cubicBezTo>
                      <a:pt x="1" y="665"/>
                      <a:pt x="98" y="820"/>
                      <a:pt x="254" y="918"/>
                    </a:cubicBezTo>
                    <a:cubicBezTo>
                      <a:pt x="429" y="1015"/>
                      <a:pt x="623" y="1054"/>
                      <a:pt x="818" y="1054"/>
                    </a:cubicBezTo>
                    <a:cubicBezTo>
                      <a:pt x="1012" y="1054"/>
                      <a:pt x="1226" y="1015"/>
                      <a:pt x="1382" y="918"/>
                    </a:cubicBezTo>
                    <a:cubicBezTo>
                      <a:pt x="1557" y="820"/>
                      <a:pt x="1654" y="665"/>
                      <a:pt x="1654" y="528"/>
                    </a:cubicBezTo>
                    <a:cubicBezTo>
                      <a:pt x="1654" y="373"/>
                      <a:pt x="1557" y="237"/>
                      <a:pt x="1382" y="120"/>
                    </a:cubicBezTo>
                    <a:cubicBezTo>
                      <a:pt x="1221" y="39"/>
                      <a:pt x="1019" y="1"/>
                      <a:pt x="8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1211;p31"/>
              <p:cNvSpPr/>
              <p:nvPr/>
            </p:nvSpPr>
            <p:spPr>
              <a:xfrm>
                <a:off x="1353775" y="2411300"/>
                <a:ext cx="41375" cy="267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69" extrusionOk="0">
                    <a:moveTo>
                      <a:pt x="799" y="251"/>
                    </a:moveTo>
                    <a:cubicBezTo>
                      <a:pt x="974" y="251"/>
                      <a:pt x="1129" y="290"/>
                      <a:pt x="1246" y="348"/>
                    </a:cubicBezTo>
                    <a:cubicBezTo>
                      <a:pt x="1343" y="407"/>
                      <a:pt x="1382" y="484"/>
                      <a:pt x="1382" y="543"/>
                    </a:cubicBezTo>
                    <a:cubicBezTo>
                      <a:pt x="1382" y="621"/>
                      <a:pt x="1343" y="679"/>
                      <a:pt x="1246" y="737"/>
                    </a:cubicBezTo>
                    <a:cubicBezTo>
                      <a:pt x="1120" y="815"/>
                      <a:pt x="954" y="854"/>
                      <a:pt x="794" y="854"/>
                    </a:cubicBezTo>
                    <a:cubicBezTo>
                      <a:pt x="633" y="854"/>
                      <a:pt x="478" y="815"/>
                      <a:pt x="371" y="737"/>
                    </a:cubicBezTo>
                    <a:cubicBezTo>
                      <a:pt x="273" y="698"/>
                      <a:pt x="215" y="621"/>
                      <a:pt x="215" y="543"/>
                    </a:cubicBezTo>
                    <a:cubicBezTo>
                      <a:pt x="215" y="484"/>
                      <a:pt x="273" y="426"/>
                      <a:pt x="371" y="348"/>
                    </a:cubicBezTo>
                    <a:cubicBezTo>
                      <a:pt x="487" y="309"/>
                      <a:pt x="643" y="251"/>
                      <a:pt x="799" y="251"/>
                    </a:cubicBezTo>
                    <a:close/>
                    <a:moveTo>
                      <a:pt x="845" y="0"/>
                    </a:moveTo>
                    <a:cubicBezTo>
                      <a:pt x="661" y="0"/>
                      <a:pt x="473" y="39"/>
                      <a:pt x="312" y="115"/>
                    </a:cubicBezTo>
                    <a:cubicBezTo>
                      <a:pt x="371" y="154"/>
                      <a:pt x="390" y="231"/>
                      <a:pt x="371" y="290"/>
                    </a:cubicBezTo>
                    <a:cubicBezTo>
                      <a:pt x="351" y="329"/>
                      <a:pt x="293" y="329"/>
                      <a:pt x="273" y="329"/>
                    </a:cubicBezTo>
                    <a:cubicBezTo>
                      <a:pt x="254" y="329"/>
                      <a:pt x="215" y="329"/>
                      <a:pt x="215" y="309"/>
                    </a:cubicBezTo>
                    <a:lnTo>
                      <a:pt x="118" y="251"/>
                    </a:lnTo>
                    <a:cubicBezTo>
                      <a:pt x="40" y="329"/>
                      <a:pt x="1" y="426"/>
                      <a:pt x="1" y="523"/>
                    </a:cubicBezTo>
                    <a:cubicBezTo>
                      <a:pt x="1" y="679"/>
                      <a:pt x="98" y="815"/>
                      <a:pt x="273" y="912"/>
                    </a:cubicBezTo>
                    <a:cubicBezTo>
                      <a:pt x="429" y="1010"/>
                      <a:pt x="643" y="1068"/>
                      <a:pt x="837" y="1068"/>
                    </a:cubicBezTo>
                    <a:cubicBezTo>
                      <a:pt x="1032" y="1068"/>
                      <a:pt x="1246" y="1010"/>
                      <a:pt x="1382" y="912"/>
                    </a:cubicBezTo>
                    <a:cubicBezTo>
                      <a:pt x="1557" y="815"/>
                      <a:pt x="1655" y="679"/>
                      <a:pt x="1655" y="523"/>
                    </a:cubicBezTo>
                    <a:cubicBezTo>
                      <a:pt x="1655" y="387"/>
                      <a:pt x="1557" y="231"/>
                      <a:pt x="1382" y="134"/>
                    </a:cubicBezTo>
                    <a:cubicBezTo>
                      <a:pt x="1232" y="44"/>
                      <a:pt x="1041" y="0"/>
                      <a:pt x="8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" name="Google Shape;1212;p31"/>
              <p:cNvSpPr/>
              <p:nvPr/>
            </p:nvSpPr>
            <p:spPr>
              <a:xfrm>
                <a:off x="1357675" y="2488550"/>
                <a:ext cx="41375" cy="26300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52" extrusionOk="0">
                    <a:moveTo>
                      <a:pt x="798" y="254"/>
                    </a:moveTo>
                    <a:cubicBezTo>
                      <a:pt x="973" y="254"/>
                      <a:pt x="1110" y="274"/>
                      <a:pt x="1226" y="352"/>
                    </a:cubicBezTo>
                    <a:cubicBezTo>
                      <a:pt x="1324" y="390"/>
                      <a:pt x="1382" y="468"/>
                      <a:pt x="1382" y="546"/>
                    </a:cubicBezTo>
                    <a:cubicBezTo>
                      <a:pt x="1382" y="624"/>
                      <a:pt x="1324" y="663"/>
                      <a:pt x="1226" y="741"/>
                    </a:cubicBezTo>
                    <a:cubicBezTo>
                      <a:pt x="1110" y="818"/>
                      <a:pt x="949" y="857"/>
                      <a:pt x="789" y="857"/>
                    </a:cubicBezTo>
                    <a:cubicBezTo>
                      <a:pt x="628" y="857"/>
                      <a:pt x="467" y="818"/>
                      <a:pt x="351" y="741"/>
                    </a:cubicBezTo>
                    <a:cubicBezTo>
                      <a:pt x="253" y="702"/>
                      <a:pt x="215" y="624"/>
                      <a:pt x="215" y="546"/>
                    </a:cubicBezTo>
                    <a:cubicBezTo>
                      <a:pt x="215" y="468"/>
                      <a:pt x="253" y="429"/>
                      <a:pt x="351" y="352"/>
                    </a:cubicBezTo>
                    <a:cubicBezTo>
                      <a:pt x="487" y="313"/>
                      <a:pt x="623" y="254"/>
                      <a:pt x="798" y="254"/>
                    </a:cubicBezTo>
                    <a:close/>
                    <a:moveTo>
                      <a:pt x="818" y="1"/>
                    </a:moveTo>
                    <a:cubicBezTo>
                      <a:pt x="638" y="1"/>
                      <a:pt x="458" y="35"/>
                      <a:pt x="312" y="99"/>
                    </a:cubicBezTo>
                    <a:lnTo>
                      <a:pt x="331" y="138"/>
                    </a:lnTo>
                    <a:cubicBezTo>
                      <a:pt x="370" y="176"/>
                      <a:pt x="409" y="254"/>
                      <a:pt x="370" y="313"/>
                    </a:cubicBezTo>
                    <a:cubicBezTo>
                      <a:pt x="351" y="352"/>
                      <a:pt x="312" y="352"/>
                      <a:pt x="273" y="352"/>
                    </a:cubicBezTo>
                    <a:cubicBezTo>
                      <a:pt x="253" y="352"/>
                      <a:pt x="234" y="352"/>
                      <a:pt x="234" y="332"/>
                    </a:cubicBezTo>
                    <a:lnTo>
                      <a:pt x="117" y="254"/>
                    </a:lnTo>
                    <a:cubicBezTo>
                      <a:pt x="39" y="332"/>
                      <a:pt x="1" y="429"/>
                      <a:pt x="1" y="527"/>
                    </a:cubicBezTo>
                    <a:cubicBezTo>
                      <a:pt x="1" y="663"/>
                      <a:pt x="98" y="818"/>
                      <a:pt x="253" y="916"/>
                    </a:cubicBezTo>
                    <a:cubicBezTo>
                      <a:pt x="429" y="1013"/>
                      <a:pt x="623" y="1052"/>
                      <a:pt x="818" y="1052"/>
                    </a:cubicBezTo>
                    <a:cubicBezTo>
                      <a:pt x="1012" y="1052"/>
                      <a:pt x="1226" y="1013"/>
                      <a:pt x="1382" y="916"/>
                    </a:cubicBezTo>
                    <a:cubicBezTo>
                      <a:pt x="1557" y="818"/>
                      <a:pt x="1654" y="663"/>
                      <a:pt x="1654" y="527"/>
                    </a:cubicBezTo>
                    <a:cubicBezTo>
                      <a:pt x="1654" y="371"/>
                      <a:pt x="1557" y="235"/>
                      <a:pt x="1382" y="138"/>
                    </a:cubicBezTo>
                    <a:cubicBezTo>
                      <a:pt x="1227" y="45"/>
                      <a:pt x="1022" y="1"/>
                      <a:pt x="8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" name="Google Shape;1213;p31"/>
              <p:cNvSpPr/>
              <p:nvPr/>
            </p:nvSpPr>
            <p:spPr>
              <a:xfrm>
                <a:off x="1177725" y="2309350"/>
                <a:ext cx="41350" cy="27000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80" extrusionOk="0">
                    <a:moveTo>
                      <a:pt x="798" y="243"/>
                    </a:moveTo>
                    <a:cubicBezTo>
                      <a:pt x="973" y="243"/>
                      <a:pt x="1109" y="282"/>
                      <a:pt x="1226" y="341"/>
                    </a:cubicBezTo>
                    <a:cubicBezTo>
                      <a:pt x="1323" y="399"/>
                      <a:pt x="1382" y="477"/>
                      <a:pt x="1382" y="535"/>
                    </a:cubicBezTo>
                    <a:cubicBezTo>
                      <a:pt x="1382" y="613"/>
                      <a:pt x="1323" y="671"/>
                      <a:pt x="1226" y="730"/>
                    </a:cubicBezTo>
                    <a:cubicBezTo>
                      <a:pt x="1119" y="808"/>
                      <a:pt x="963" y="846"/>
                      <a:pt x="803" y="846"/>
                    </a:cubicBezTo>
                    <a:cubicBezTo>
                      <a:pt x="642" y="846"/>
                      <a:pt x="477" y="808"/>
                      <a:pt x="350" y="730"/>
                    </a:cubicBezTo>
                    <a:cubicBezTo>
                      <a:pt x="253" y="691"/>
                      <a:pt x="214" y="613"/>
                      <a:pt x="214" y="535"/>
                    </a:cubicBezTo>
                    <a:cubicBezTo>
                      <a:pt x="214" y="477"/>
                      <a:pt x="253" y="418"/>
                      <a:pt x="350" y="341"/>
                    </a:cubicBezTo>
                    <a:cubicBezTo>
                      <a:pt x="487" y="263"/>
                      <a:pt x="642" y="243"/>
                      <a:pt x="798" y="243"/>
                    </a:cubicBezTo>
                    <a:close/>
                    <a:moveTo>
                      <a:pt x="825" y="0"/>
                    </a:moveTo>
                    <a:cubicBezTo>
                      <a:pt x="623" y="0"/>
                      <a:pt x="419" y="49"/>
                      <a:pt x="253" y="146"/>
                    </a:cubicBezTo>
                    <a:cubicBezTo>
                      <a:pt x="98" y="243"/>
                      <a:pt x="0" y="399"/>
                      <a:pt x="0" y="535"/>
                    </a:cubicBezTo>
                    <a:cubicBezTo>
                      <a:pt x="0" y="691"/>
                      <a:pt x="98" y="827"/>
                      <a:pt x="253" y="924"/>
                    </a:cubicBezTo>
                    <a:cubicBezTo>
                      <a:pt x="428" y="1022"/>
                      <a:pt x="623" y="1080"/>
                      <a:pt x="817" y="1080"/>
                    </a:cubicBezTo>
                    <a:cubicBezTo>
                      <a:pt x="992" y="1080"/>
                      <a:pt x="1187" y="1022"/>
                      <a:pt x="1323" y="983"/>
                    </a:cubicBezTo>
                    <a:lnTo>
                      <a:pt x="1284" y="963"/>
                    </a:lnTo>
                    <a:cubicBezTo>
                      <a:pt x="1187" y="924"/>
                      <a:pt x="1187" y="866"/>
                      <a:pt x="1206" y="788"/>
                    </a:cubicBezTo>
                    <a:cubicBezTo>
                      <a:pt x="1221" y="744"/>
                      <a:pt x="1268" y="722"/>
                      <a:pt x="1324" y="722"/>
                    </a:cubicBezTo>
                    <a:cubicBezTo>
                      <a:pt x="1343" y="722"/>
                      <a:pt x="1362" y="725"/>
                      <a:pt x="1382" y="730"/>
                    </a:cubicBezTo>
                    <a:lnTo>
                      <a:pt x="1518" y="808"/>
                    </a:lnTo>
                    <a:cubicBezTo>
                      <a:pt x="1596" y="730"/>
                      <a:pt x="1654" y="632"/>
                      <a:pt x="1654" y="535"/>
                    </a:cubicBezTo>
                    <a:cubicBezTo>
                      <a:pt x="1654" y="399"/>
                      <a:pt x="1557" y="243"/>
                      <a:pt x="1382" y="146"/>
                    </a:cubicBezTo>
                    <a:cubicBezTo>
                      <a:pt x="1226" y="49"/>
                      <a:pt x="1026" y="0"/>
                      <a:pt x="8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" name="Google Shape;1214;p31"/>
              <p:cNvSpPr/>
              <p:nvPr/>
            </p:nvSpPr>
            <p:spPr>
              <a:xfrm>
                <a:off x="1320225" y="2208150"/>
                <a:ext cx="525300" cy="130650"/>
              </a:xfrm>
              <a:custGeom>
                <a:avLst/>
                <a:gdLst/>
                <a:ahLst/>
                <a:cxnLst/>
                <a:rect l="l" t="t" r="r" b="b"/>
                <a:pathLst>
                  <a:path w="21012" h="5226" extrusionOk="0">
                    <a:moveTo>
                      <a:pt x="127" y="0"/>
                    </a:moveTo>
                    <a:cubicBezTo>
                      <a:pt x="91" y="0"/>
                      <a:pt x="52" y="18"/>
                      <a:pt x="39" y="70"/>
                    </a:cubicBezTo>
                    <a:cubicBezTo>
                      <a:pt x="1" y="109"/>
                      <a:pt x="1" y="186"/>
                      <a:pt x="78" y="245"/>
                    </a:cubicBezTo>
                    <a:lnTo>
                      <a:pt x="273" y="323"/>
                    </a:lnTo>
                    <a:lnTo>
                      <a:pt x="8716" y="5206"/>
                    </a:lnTo>
                    <a:cubicBezTo>
                      <a:pt x="8736" y="5206"/>
                      <a:pt x="8755" y="5225"/>
                      <a:pt x="8755" y="5225"/>
                    </a:cubicBezTo>
                    <a:lnTo>
                      <a:pt x="20895" y="5225"/>
                    </a:lnTo>
                    <a:cubicBezTo>
                      <a:pt x="20973" y="5225"/>
                      <a:pt x="21012" y="5167"/>
                      <a:pt x="21012" y="5108"/>
                    </a:cubicBezTo>
                    <a:cubicBezTo>
                      <a:pt x="21012" y="5031"/>
                      <a:pt x="20973" y="4972"/>
                      <a:pt x="20895" y="4972"/>
                    </a:cubicBezTo>
                    <a:lnTo>
                      <a:pt x="8794" y="4972"/>
                    </a:lnTo>
                    <a:lnTo>
                      <a:pt x="487" y="186"/>
                    </a:lnTo>
                    <a:lnTo>
                      <a:pt x="176" y="11"/>
                    </a:lnTo>
                    <a:cubicBezTo>
                      <a:pt x="163" y="5"/>
                      <a:pt x="145" y="0"/>
                      <a:pt x="1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1215;p31"/>
              <p:cNvSpPr/>
              <p:nvPr/>
            </p:nvSpPr>
            <p:spPr>
              <a:xfrm>
                <a:off x="1177725" y="2265800"/>
                <a:ext cx="261700" cy="153725"/>
              </a:xfrm>
              <a:custGeom>
                <a:avLst/>
                <a:gdLst/>
                <a:ahLst/>
                <a:cxnLst/>
                <a:rect l="l" t="t" r="r" b="b"/>
                <a:pathLst>
                  <a:path w="10468" h="6149" extrusionOk="0">
                    <a:moveTo>
                      <a:pt x="98" y="1"/>
                    </a:moveTo>
                    <a:cubicBezTo>
                      <a:pt x="59" y="1"/>
                      <a:pt x="59" y="1"/>
                      <a:pt x="39" y="20"/>
                    </a:cubicBezTo>
                    <a:cubicBezTo>
                      <a:pt x="20" y="20"/>
                      <a:pt x="20" y="40"/>
                      <a:pt x="20" y="40"/>
                    </a:cubicBezTo>
                    <a:cubicBezTo>
                      <a:pt x="0" y="98"/>
                      <a:pt x="0" y="176"/>
                      <a:pt x="59" y="215"/>
                    </a:cubicBezTo>
                    <a:lnTo>
                      <a:pt x="117" y="234"/>
                    </a:lnTo>
                    <a:lnTo>
                      <a:pt x="3171" y="2024"/>
                    </a:lnTo>
                    <a:cubicBezTo>
                      <a:pt x="3171" y="1946"/>
                      <a:pt x="3230" y="1888"/>
                      <a:pt x="3308" y="1888"/>
                    </a:cubicBezTo>
                    <a:cubicBezTo>
                      <a:pt x="3366" y="1888"/>
                      <a:pt x="3424" y="1946"/>
                      <a:pt x="3424" y="2024"/>
                    </a:cubicBezTo>
                    <a:lnTo>
                      <a:pt x="3424" y="2160"/>
                    </a:lnTo>
                    <a:lnTo>
                      <a:pt x="10175" y="6051"/>
                    </a:lnTo>
                    <a:lnTo>
                      <a:pt x="10311" y="6129"/>
                    </a:lnTo>
                    <a:cubicBezTo>
                      <a:pt x="10331" y="6129"/>
                      <a:pt x="10350" y="6149"/>
                      <a:pt x="10350" y="6149"/>
                    </a:cubicBezTo>
                    <a:cubicBezTo>
                      <a:pt x="10389" y="6149"/>
                      <a:pt x="10428" y="6129"/>
                      <a:pt x="10448" y="6110"/>
                    </a:cubicBezTo>
                    <a:cubicBezTo>
                      <a:pt x="10467" y="6051"/>
                      <a:pt x="10467" y="5974"/>
                      <a:pt x="10409" y="5935"/>
                    </a:cubicBezTo>
                    <a:lnTo>
                      <a:pt x="10350" y="5915"/>
                    </a:lnTo>
                    <a:lnTo>
                      <a:pt x="9008" y="5137"/>
                    </a:lnTo>
                    <a:lnTo>
                      <a:pt x="9008" y="5157"/>
                    </a:lnTo>
                    <a:cubicBezTo>
                      <a:pt x="9066" y="5234"/>
                      <a:pt x="8988" y="5273"/>
                      <a:pt x="8950" y="5273"/>
                    </a:cubicBezTo>
                    <a:cubicBezTo>
                      <a:pt x="8872" y="5273"/>
                      <a:pt x="8813" y="5234"/>
                      <a:pt x="8813" y="5157"/>
                    </a:cubicBezTo>
                    <a:lnTo>
                      <a:pt x="8813" y="4981"/>
                    </a:lnTo>
                    <a:lnTo>
                      <a:pt x="6420" y="3600"/>
                    </a:lnTo>
                    <a:lnTo>
                      <a:pt x="6420" y="3620"/>
                    </a:lnTo>
                    <a:cubicBezTo>
                      <a:pt x="6420" y="3697"/>
                      <a:pt x="6362" y="3736"/>
                      <a:pt x="6284" y="3736"/>
                    </a:cubicBezTo>
                    <a:cubicBezTo>
                      <a:pt x="6226" y="3736"/>
                      <a:pt x="6167" y="3697"/>
                      <a:pt x="6167" y="3620"/>
                    </a:cubicBezTo>
                    <a:lnTo>
                      <a:pt x="6167" y="3445"/>
                    </a:lnTo>
                    <a:lnTo>
                      <a:pt x="350" y="118"/>
                    </a:lnTo>
                    <a:lnTo>
                      <a:pt x="195" y="20"/>
                    </a:lnTo>
                    <a:cubicBezTo>
                      <a:pt x="156" y="1"/>
                      <a:pt x="136" y="1"/>
                      <a:pt x="9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1216;p31"/>
              <p:cNvSpPr/>
              <p:nvPr/>
            </p:nvSpPr>
            <p:spPr>
              <a:xfrm>
                <a:off x="1262825" y="2358225"/>
                <a:ext cx="99750" cy="61800"/>
              </a:xfrm>
              <a:custGeom>
                <a:avLst/>
                <a:gdLst/>
                <a:ahLst/>
                <a:cxnLst/>
                <a:rect l="l" t="t" r="r" b="b"/>
                <a:pathLst>
                  <a:path w="3990" h="2472" extrusionOk="0">
                    <a:moveTo>
                      <a:pt x="1" y="0"/>
                    </a:moveTo>
                    <a:lnTo>
                      <a:pt x="1" y="292"/>
                    </a:lnTo>
                    <a:lnTo>
                      <a:pt x="3717" y="2413"/>
                    </a:lnTo>
                    <a:lnTo>
                      <a:pt x="3814" y="2452"/>
                    </a:lnTo>
                    <a:cubicBezTo>
                      <a:pt x="3833" y="2452"/>
                      <a:pt x="3853" y="2471"/>
                      <a:pt x="3853" y="2471"/>
                    </a:cubicBezTo>
                    <a:cubicBezTo>
                      <a:pt x="3911" y="2471"/>
                      <a:pt x="3931" y="2452"/>
                      <a:pt x="3950" y="2432"/>
                    </a:cubicBezTo>
                    <a:cubicBezTo>
                      <a:pt x="3989" y="2374"/>
                      <a:pt x="3989" y="2316"/>
                      <a:pt x="3911" y="2257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31"/>
              <p:cNvSpPr/>
              <p:nvPr/>
            </p:nvSpPr>
            <p:spPr>
              <a:xfrm>
                <a:off x="1207375" y="2327925"/>
                <a:ext cx="506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2025" h="1349" extrusionOk="0">
                    <a:moveTo>
                      <a:pt x="123" y="0"/>
                    </a:moveTo>
                    <a:cubicBezTo>
                      <a:pt x="89" y="0"/>
                      <a:pt x="55" y="19"/>
                      <a:pt x="20" y="65"/>
                    </a:cubicBezTo>
                    <a:cubicBezTo>
                      <a:pt x="1" y="123"/>
                      <a:pt x="1" y="181"/>
                      <a:pt x="79" y="240"/>
                    </a:cubicBezTo>
                    <a:lnTo>
                      <a:pt x="118" y="259"/>
                    </a:lnTo>
                    <a:lnTo>
                      <a:pt x="2024" y="1349"/>
                    </a:lnTo>
                    <a:lnTo>
                      <a:pt x="2024" y="1057"/>
                    </a:lnTo>
                    <a:lnTo>
                      <a:pt x="332" y="84"/>
                    </a:lnTo>
                    <a:lnTo>
                      <a:pt x="196" y="26"/>
                    </a:lnTo>
                    <a:cubicBezTo>
                      <a:pt x="171" y="10"/>
                      <a:pt x="147" y="0"/>
                      <a:pt x="1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1218;p31"/>
              <p:cNvSpPr/>
              <p:nvPr/>
            </p:nvSpPr>
            <p:spPr>
              <a:xfrm>
                <a:off x="1331900" y="2273100"/>
                <a:ext cx="6350" cy="86125"/>
              </a:xfrm>
              <a:custGeom>
                <a:avLst/>
                <a:gdLst/>
                <a:ahLst/>
                <a:cxnLst/>
                <a:rect l="l" t="t" r="r" b="b"/>
                <a:pathLst>
                  <a:path w="254" h="3445" extrusionOk="0">
                    <a:moveTo>
                      <a:pt x="117" y="1"/>
                    </a:moveTo>
                    <a:cubicBezTo>
                      <a:pt x="59" y="1"/>
                      <a:pt x="0" y="40"/>
                      <a:pt x="0" y="118"/>
                    </a:cubicBezTo>
                    <a:lnTo>
                      <a:pt x="0" y="176"/>
                    </a:lnTo>
                    <a:lnTo>
                      <a:pt x="0" y="3172"/>
                    </a:lnTo>
                    <a:lnTo>
                      <a:pt x="0" y="3347"/>
                    </a:lnTo>
                    <a:cubicBezTo>
                      <a:pt x="0" y="3405"/>
                      <a:pt x="59" y="3444"/>
                      <a:pt x="117" y="3444"/>
                    </a:cubicBezTo>
                    <a:cubicBezTo>
                      <a:pt x="195" y="3444"/>
                      <a:pt x="253" y="3405"/>
                      <a:pt x="253" y="3328"/>
                    </a:cubicBezTo>
                    <a:lnTo>
                      <a:pt x="253" y="3308"/>
                    </a:lnTo>
                    <a:lnTo>
                      <a:pt x="253" y="293"/>
                    </a:lnTo>
                    <a:lnTo>
                      <a:pt x="253" y="118"/>
                    </a:lnTo>
                    <a:cubicBezTo>
                      <a:pt x="253" y="40"/>
                      <a:pt x="195" y="1"/>
                      <a:pt x="1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1219;p31"/>
              <p:cNvSpPr/>
              <p:nvPr/>
            </p:nvSpPr>
            <p:spPr>
              <a:xfrm>
                <a:off x="1398050" y="2311525"/>
                <a:ext cx="6350" cy="86600"/>
              </a:xfrm>
              <a:custGeom>
                <a:avLst/>
                <a:gdLst/>
                <a:ahLst/>
                <a:cxnLst/>
                <a:rect l="l" t="t" r="r" b="b"/>
                <a:pathLst>
                  <a:path w="254" h="3464" extrusionOk="0">
                    <a:moveTo>
                      <a:pt x="137" y="1"/>
                    </a:moveTo>
                    <a:cubicBezTo>
                      <a:pt x="59" y="1"/>
                      <a:pt x="0" y="40"/>
                      <a:pt x="0" y="117"/>
                    </a:cubicBezTo>
                    <a:lnTo>
                      <a:pt x="0" y="156"/>
                    </a:lnTo>
                    <a:lnTo>
                      <a:pt x="0" y="3172"/>
                    </a:lnTo>
                    <a:lnTo>
                      <a:pt x="0" y="3347"/>
                    </a:lnTo>
                    <a:cubicBezTo>
                      <a:pt x="0" y="3425"/>
                      <a:pt x="59" y="3464"/>
                      <a:pt x="137" y="3464"/>
                    </a:cubicBezTo>
                    <a:cubicBezTo>
                      <a:pt x="195" y="3464"/>
                      <a:pt x="253" y="3425"/>
                      <a:pt x="253" y="3347"/>
                    </a:cubicBezTo>
                    <a:lnTo>
                      <a:pt x="253" y="3328"/>
                    </a:lnTo>
                    <a:lnTo>
                      <a:pt x="253" y="312"/>
                    </a:lnTo>
                    <a:lnTo>
                      <a:pt x="253" y="137"/>
                    </a:lnTo>
                    <a:cubicBezTo>
                      <a:pt x="253" y="40"/>
                      <a:pt x="175" y="1"/>
                      <a:pt x="13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31"/>
              <p:cNvSpPr/>
              <p:nvPr/>
            </p:nvSpPr>
            <p:spPr>
              <a:xfrm>
                <a:off x="1257000" y="2313975"/>
                <a:ext cx="109450" cy="184825"/>
              </a:xfrm>
              <a:custGeom>
                <a:avLst/>
                <a:gdLst/>
                <a:ahLst/>
                <a:cxnLst/>
                <a:rect l="l" t="t" r="r" b="b"/>
                <a:pathLst>
                  <a:path w="4378" h="7393" extrusionOk="0">
                    <a:moveTo>
                      <a:pt x="137" y="0"/>
                    </a:moveTo>
                    <a:cubicBezTo>
                      <a:pt x="59" y="0"/>
                      <a:pt x="0" y="39"/>
                      <a:pt x="0" y="117"/>
                    </a:cubicBezTo>
                    <a:lnTo>
                      <a:pt x="0" y="1615"/>
                    </a:lnTo>
                    <a:lnTo>
                      <a:pt x="0" y="1907"/>
                    </a:lnTo>
                    <a:lnTo>
                      <a:pt x="0" y="4864"/>
                    </a:lnTo>
                    <a:cubicBezTo>
                      <a:pt x="0" y="4903"/>
                      <a:pt x="20" y="4922"/>
                      <a:pt x="59" y="4942"/>
                    </a:cubicBezTo>
                    <a:lnTo>
                      <a:pt x="4086" y="7296"/>
                    </a:lnTo>
                    <a:lnTo>
                      <a:pt x="4203" y="7354"/>
                    </a:lnTo>
                    <a:cubicBezTo>
                      <a:pt x="4242" y="7354"/>
                      <a:pt x="4261" y="7393"/>
                      <a:pt x="4261" y="7393"/>
                    </a:cubicBezTo>
                    <a:cubicBezTo>
                      <a:pt x="4300" y="7393"/>
                      <a:pt x="4339" y="7354"/>
                      <a:pt x="4358" y="7335"/>
                    </a:cubicBezTo>
                    <a:cubicBezTo>
                      <a:pt x="4378" y="7296"/>
                      <a:pt x="4378" y="7218"/>
                      <a:pt x="4300" y="7159"/>
                    </a:cubicBezTo>
                    <a:lnTo>
                      <a:pt x="4280" y="7140"/>
                    </a:lnTo>
                    <a:lnTo>
                      <a:pt x="234" y="4786"/>
                    </a:lnTo>
                    <a:lnTo>
                      <a:pt x="234" y="2062"/>
                    </a:lnTo>
                    <a:lnTo>
                      <a:pt x="234" y="1770"/>
                    </a:lnTo>
                    <a:lnTo>
                      <a:pt x="234" y="253"/>
                    </a:lnTo>
                    <a:lnTo>
                      <a:pt x="234" y="117"/>
                    </a:lnTo>
                    <a:cubicBezTo>
                      <a:pt x="253" y="39"/>
                      <a:pt x="195" y="0"/>
                      <a:pt x="1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31"/>
              <p:cNvSpPr/>
              <p:nvPr/>
            </p:nvSpPr>
            <p:spPr>
              <a:xfrm>
                <a:off x="1774025" y="2543350"/>
                <a:ext cx="31625" cy="15275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611" extrusionOk="0">
                    <a:moveTo>
                      <a:pt x="1125" y="0"/>
                    </a:moveTo>
                    <a:cubicBezTo>
                      <a:pt x="1108" y="0"/>
                      <a:pt x="1090" y="3"/>
                      <a:pt x="1070" y="8"/>
                    </a:cubicBezTo>
                    <a:lnTo>
                      <a:pt x="914" y="86"/>
                    </a:lnTo>
                    <a:lnTo>
                      <a:pt x="0" y="611"/>
                    </a:lnTo>
                    <a:lnTo>
                      <a:pt x="486" y="611"/>
                    </a:lnTo>
                    <a:lnTo>
                      <a:pt x="1187" y="222"/>
                    </a:lnTo>
                    <a:cubicBezTo>
                      <a:pt x="1245" y="202"/>
                      <a:pt x="1265" y="125"/>
                      <a:pt x="1245" y="66"/>
                    </a:cubicBezTo>
                    <a:cubicBezTo>
                      <a:pt x="1216" y="22"/>
                      <a:pt x="1176" y="0"/>
                      <a:pt x="11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31"/>
              <p:cNvSpPr/>
              <p:nvPr/>
            </p:nvSpPr>
            <p:spPr>
              <a:xfrm>
                <a:off x="1108175" y="627225"/>
                <a:ext cx="163450" cy="93400"/>
              </a:xfrm>
              <a:custGeom>
                <a:avLst/>
                <a:gdLst/>
                <a:ahLst/>
                <a:cxnLst/>
                <a:rect l="l" t="t" r="r" b="b"/>
                <a:pathLst>
                  <a:path w="6538" h="3736" extrusionOk="0">
                    <a:moveTo>
                      <a:pt x="3152" y="0"/>
                    </a:moveTo>
                    <a:lnTo>
                      <a:pt x="2607" y="311"/>
                    </a:lnTo>
                    <a:lnTo>
                      <a:pt x="3988" y="1109"/>
                    </a:lnTo>
                    <a:cubicBezTo>
                      <a:pt x="4027" y="1148"/>
                      <a:pt x="4066" y="1206"/>
                      <a:pt x="4027" y="1284"/>
                    </a:cubicBezTo>
                    <a:cubicBezTo>
                      <a:pt x="4008" y="1342"/>
                      <a:pt x="3969" y="1342"/>
                      <a:pt x="3930" y="1342"/>
                    </a:cubicBezTo>
                    <a:cubicBezTo>
                      <a:pt x="3911" y="1342"/>
                      <a:pt x="3891" y="1342"/>
                      <a:pt x="3891" y="1304"/>
                    </a:cubicBezTo>
                    <a:lnTo>
                      <a:pt x="2374" y="428"/>
                    </a:lnTo>
                    <a:lnTo>
                      <a:pt x="895" y="1284"/>
                    </a:lnTo>
                    <a:lnTo>
                      <a:pt x="662" y="1440"/>
                    </a:lnTo>
                    <a:lnTo>
                      <a:pt x="0" y="1829"/>
                    </a:lnTo>
                    <a:lnTo>
                      <a:pt x="2335" y="3152"/>
                    </a:lnTo>
                    <a:lnTo>
                      <a:pt x="2568" y="3307"/>
                    </a:lnTo>
                    <a:lnTo>
                      <a:pt x="3346" y="3735"/>
                    </a:lnTo>
                    <a:lnTo>
                      <a:pt x="4222" y="3230"/>
                    </a:lnTo>
                    <a:lnTo>
                      <a:pt x="4475" y="3093"/>
                    </a:lnTo>
                    <a:lnTo>
                      <a:pt x="6537" y="1887"/>
                    </a:lnTo>
                    <a:lnTo>
                      <a:pt x="6031" y="1595"/>
                    </a:lnTo>
                    <a:lnTo>
                      <a:pt x="4942" y="2237"/>
                    </a:lnTo>
                    <a:lnTo>
                      <a:pt x="4767" y="2237"/>
                    </a:lnTo>
                    <a:cubicBezTo>
                      <a:pt x="4728" y="2237"/>
                      <a:pt x="4689" y="2218"/>
                      <a:pt x="4669" y="2198"/>
                    </a:cubicBezTo>
                    <a:cubicBezTo>
                      <a:pt x="4650" y="2140"/>
                      <a:pt x="4650" y="2062"/>
                      <a:pt x="4728" y="2023"/>
                    </a:cubicBezTo>
                    <a:lnTo>
                      <a:pt x="5700" y="1459"/>
                    </a:lnTo>
                    <a:lnTo>
                      <a:pt x="4922" y="992"/>
                    </a:lnTo>
                    <a:lnTo>
                      <a:pt x="4280" y="1362"/>
                    </a:lnTo>
                    <a:cubicBezTo>
                      <a:pt x="4261" y="1362"/>
                      <a:pt x="4241" y="1381"/>
                      <a:pt x="4241" y="1381"/>
                    </a:cubicBezTo>
                    <a:cubicBezTo>
                      <a:pt x="4183" y="1381"/>
                      <a:pt x="4164" y="1362"/>
                      <a:pt x="4144" y="1342"/>
                    </a:cubicBezTo>
                    <a:cubicBezTo>
                      <a:pt x="4105" y="1284"/>
                      <a:pt x="4105" y="1206"/>
                      <a:pt x="4183" y="1167"/>
                    </a:cubicBezTo>
                    <a:lnTo>
                      <a:pt x="4689" y="875"/>
                    </a:lnTo>
                    <a:lnTo>
                      <a:pt x="3969" y="467"/>
                    </a:lnTo>
                    <a:lnTo>
                      <a:pt x="3658" y="623"/>
                    </a:lnTo>
                    <a:cubicBezTo>
                      <a:pt x="3619" y="623"/>
                      <a:pt x="3599" y="661"/>
                      <a:pt x="3599" y="661"/>
                    </a:cubicBezTo>
                    <a:cubicBezTo>
                      <a:pt x="3541" y="661"/>
                      <a:pt x="3522" y="623"/>
                      <a:pt x="3502" y="603"/>
                    </a:cubicBezTo>
                    <a:cubicBezTo>
                      <a:pt x="3483" y="564"/>
                      <a:pt x="3483" y="486"/>
                      <a:pt x="3541" y="428"/>
                    </a:cubicBezTo>
                    <a:lnTo>
                      <a:pt x="3736" y="331"/>
                    </a:lnTo>
                    <a:lnTo>
                      <a:pt x="315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1223;p31"/>
              <p:cNvSpPr/>
              <p:nvPr/>
            </p:nvSpPr>
            <p:spPr>
              <a:xfrm>
                <a:off x="1224400" y="462325"/>
                <a:ext cx="382800" cy="220850"/>
              </a:xfrm>
              <a:custGeom>
                <a:avLst/>
                <a:gdLst/>
                <a:ahLst/>
                <a:cxnLst/>
                <a:rect l="l" t="t" r="r" b="b"/>
                <a:pathLst>
                  <a:path w="15312" h="8834" extrusionOk="0">
                    <a:moveTo>
                      <a:pt x="14981" y="1"/>
                    </a:moveTo>
                    <a:lnTo>
                      <a:pt x="1051" y="8036"/>
                    </a:lnTo>
                    <a:lnTo>
                      <a:pt x="79" y="8619"/>
                    </a:lnTo>
                    <a:cubicBezTo>
                      <a:pt x="20" y="8639"/>
                      <a:pt x="1" y="8717"/>
                      <a:pt x="20" y="8794"/>
                    </a:cubicBezTo>
                    <a:cubicBezTo>
                      <a:pt x="40" y="8833"/>
                      <a:pt x="98" y="8833"/>
                      <a:pt x="118" y="8833"/>
                    </a:cubicBezTo>
                    <a:cubicBezTo>
                      <a:pt x="137" y="8833"/>
                      <a:pt x="176" y="8833"/>
                      <a:pt x="176" y="8814"/>
                    </a:cubicBezTo>
                    <a:lnTo>
                      <a:pt x="1265" y="8172"/>
                    </a:lnTo>
                    <a:lnTo>
                      <a:pt x="5234" y="5896"/>
                    </a:lnTo>
                    <a:cubicBezTo>
                      <a:pt x="5176" y="5896"/>
                      <a:pt x="5137" y="5837"/>
                      <a:pt x="5137" y="5779"/>
                    </a:cubicBezTo>
                    <a:cubicBezTo>
                      <a:pt x="5137" y="5701"/>
                      <a:pt x="5176" y="5643"/>
                      <a:pt x="5254" y="5643"/>
                    </a:cubicBezTo>
                    <a:lnTo>
                      <a:pt x="5662" y="5643"/>
                    </a:lnTo>
                    <a:lnTo>
                      <a:pt x="7900" y="4359"/>
                    </a:lnTo>
                    <a:cubicBezTo>
                      <a:pt x="7861" y="4359"/>
                      <a:pt x="7802" y="4320"/>
                      <a:pt x="7802" y="4242"/>
                    </a:cubicBezTo>
                    <a:cubicBezTo>
                      <a:pt x="7802" y="4164"/>
                      <a:pt x="7841" y="4125"/>
                      <a:pt x="7919" y="4125"/>
                    </a:cubicBezTo>
                    <a:lnTo>
                      <a:pt x="8328" y="4125"/>
                    </a:lnTo>
                    <a:lnTo>
                      <a:pt x="15312" y="79"/>
                    </a:lnTo>
                    <a:lnTo>
                      <a:pt x="15234" y="59"/>
                    </a:lnTo>
                    <a:lnTo>
                      <a:pt x="1519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1224;p31"/>
              <p:cNvSpPr/>
              <p:nvPr/>
            </p:nvSpPr>
            <p:spPr>
              <a:xfrm>
                <a:off x="1604275" y="461850"/>
                <a:ext cx="42825" cy="21900"/>
              </a:xfrm>
              <a:custGeom>
                <a:avLst/>
                <a:gdLst/>
                <a:ahLst/>
                <a:cxnLst/>
                <a:rect l="l" t="t" r="r" b="b"/>
                <a:pathLst>
                  <a:path w="1713" h="876" extrusionOk="0">
                    <a:moveTo>
                      <a:pt x="0" y="0"/>
                    </a:moveTo>
                    <a:cubicBezTo>
                      <a:pt x="0" y="59"/>
                      <a:pt x="20" y="59"/>
                      <a:pt x="20" y="78"/>
                    </a:cubicBezTo>
                    <a:lnTo>
                      <a:pt x="98" y="98"/>
                    </a:lnTo>
                    <a:lnTo>
                      <a:pt x="1459" y="876"/>
                    </a:lnTo>
                    <a:lnTo>
                      <a:pt x="1712" y="740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1225;p31"/>
              <p:cNvSpPr/>
              <p:nvPr/>
            </p:nvSpPr>
            <p:spPr>
              <a:xfrm>
                <a:off x="1721475" y="462325"/>
                <a:ext cx="9245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3698" h="1597" extrusionOk="0">
                    <a:moveTo>
                      <a:pt x="1" y="1"/>
                    </a:moveTo>
                    <a:lnTo>
                      <a:pt x="2763" y="1596"/>
                    </a:lnTo>
                    <a:lnTo>
                      <a:pt x="3697" y="1051"/>
                    </a:lnTo>
                    <a:lnTo>
                      <a:pt x="188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1226;p31"/>
              <p:cNvSpPr/>
              <p:nvPr/>
            </p:nvSpPr>
            <p:spPr>
              <a:xfrm>
                <a:off x="1632475" y="475475"/>
                <a:ext cx="113350" cy="65675"/>
              </a:xfrm>
              <a:custGeom>
                <a:avLst/>
                <a:gdLst/>
                <a:ahLst/>
                <a:cxnLst/>
                <a:rect l="l" t="t" r="r" b="b"/>
                <a:pathLst>
                  <a:path w="4534" h="2627" extrusionOk="0">
                    <a:moveTo>
                      <a:pt x="915" y="0"/>
                    </a:moveTo>
                    <a:lnTo>
                      <a:pt x="545" y="214"/>
                    </a:lnTo>
                    <a:lnTo>
                      <a:pt x="312" y="350"/>
                    </a:lnTo>
                    <a:lnTo>
                      <a:pt x="1" y="525"/>
                    </a:lnTo>
                    <a:lnTo>
                      <a:pt x="3619" y="2626"/>
                    </a:lnTo>
                    <a:lnTo>
                      <a:pt x="4534" y="2082"/>
                    </a:lnTo>
                    <a:lnTo>
                      <a:pt x="91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31"/>
              <p:cNvSpPr/>
              <p:nvPr/>
            </p:nvSpPr>
            <p:spPr>
              <a:xfrm>
                <a:off x="1209825" y="461850"/>
                <a:ext cx="348275" cy="199425"/>
              </a:xfrm>
              <a:custGeom>
                <a:avLst/>
                <a:gdLst/>
                <a:ahLst/>
                <a:cxnLst/>
                <a:rect l="l" t="t" r="r" b="b"/>
                <a:pathLst>
                  <a:path w="13931" h="7977" extrusionOk="0">
                    <a:moveTo>
                      <a:pt x="13444" y="0"/>
                    </a:moveTo>
                    <a:lnTo>
                      <a:pt x="564" y="7452"/>
                    </a:lnTo>
                    <a:lnTo>
                      <a:pt x="78" y="7763"/>
                    </a:lnTo>
                    <a:cubicBezTo>
                      <a:pt x="20" y="7782"/>
                      <a:pt x="0" y="7860"/>
                      <a:pt x="20" y="7938"/>
                    </a:cubicBezTo>
                    <a:cubicBezTo>
                      <a:pt x="39" y="7977"/>
                      <a:pt x="98" y="7977"/>
                      <a:pt x="117" y="7977"/>
                    </a:cubicBezTo>
                    <a:cubicBezTo>
                      <a:pt x="136" y="7977"/>
                      <a:pt x="175" y="7977"/>
                      <a:pt x="175" y="7957"/>
                    </a:cubicBezTo>
                    <a:lnTo>
                      <a:pt x="798" y="7588"/>
                    </a:lnTo>
                    <a:lnTo>
                      <a:pt x="1393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31"/>
              <p:cNvSpPr/>
              <p:nvPr/>
            </p:nvSpPr>
            <p:spPr>
              <a:xfrm>
                <a:off x="1277425" y="707575"/>
                <a:ext cx="41375" cy="2667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67" extrusionOk="0">
                    <a:moveTo>
                      <a:pt x="1285" y="385"/>
                    </a:moveTo>
                    <a:cubicBezTo>
                      <a:pt x="1297" y="398"/>
                      <a:pt x="1301" y="402"/>
                      <a:pt x="1308" y="404"/>
                    </a:cubicBezTo>
                    <a:lnTo>
                      <a:pt x="1308" y="404"/>
                    </a:lnTo>
                    <a:cubicBezTo>
                      <a:pt x="1301" y="398"/>
                      <a:pt x="1293" y="392"/>
                      <a:pt x="1285" y="385"/>
                    </a:cubicBezTo>
                    <a:close/>
                    <a:moveTo>
                      <a:pt x="827" y="1"/>
                    </a:moveTo>
                    <a:cubicBezTo>
                      <a:pt x="616" y="1"/>
                      <a:pt x="407" y="49"/>
                      <a:pt x="253" y="152"/>
                    </a:cubicBezTo>
                    <a:cubicBezTo>
                      <a:pt x="98" y="249"/>
                      <a:pt x="1" y="385"/>
                      <a:pt x="1" y="541"/>
                    </a:cubicBezTo>
                    <a:cubicBezTo>
                      <a:pt x="1" y="677"/>
                      <a:pt x="98" y="833"/>
                      <a:pt x="253" y="930"/>
                    </a:cubicBezTo>
                    <a:cubicBezTo>
                      <a:pt x="429" y="1027"/>
                      <a:pt x="623" y="1066"/>
                      <a:pt x="818" y="1066"/>
                    </a:cubicBezTo>
                    <a:cubicBezTo>
                      <a:pt x="1012" y="1066"/>
                      <a:pt x="1226" y="1008"/>
                      <a:pt x="1382" y="930"/>
                    </a:cubicBezTo>
                    <a:cubicBezTo>
                      <a:pt x="1557" y="813"/>
                      <a:pt x="1654" y="677"/>
                      <a:pt x="1654" y="541"/>
                    </a:cubicBezTo>
                    <a:cubicBezTo>
                      <a:pt x="1654" y="444"/>
                      <a:pt x="1615" y="366"/>
                      <a:pt x="1557" y="288"/>
                    </a:cubicBezTo>
                    <a:lnTo>
                      <a:pt x="1401" y="366"/>
                    </a:lnTo>
                    <a:cubicBezTo>
                      <a:pt x="1362" y="385"/>
                      <a:pt x="1323" y="405"/>
                      <a:pt x="1323" y="405"/>
                    </a:cubicBezTo>
                    <a:cubicBezTo>
                      <a:pt x="1316" y="405"/>
                      <a:pt x="1312" y="405"/>
                      <a:pt x="1308" y="404"/>
                    </a:cubicBezTo>
                    <a:lnTo>
                      <a:pt x="1308" y="404"/>
                    </a:lnTo>
                    <a:cubicBezTo>
                      <a:pt x="1366" y="453"/>
                      <a:pt x="1382" y="491"/>
                      <a:pt x="1382" y="560"/>
                    </a:cubicBezTo>
                    <a:cubicBezTo>
                      <a:pt x="1382" y="638"/>
                      <a:pt x="1323" y="677"/>
                      <a:pt x="1226" y="755"/>
                    </a:cubicBezTo>
                    <a:cubicBezTo>
                      <a:pt x="1109" y="823"/>
                      <a:pt x="949" y="857"/>
                      <a:pt x="788" y="857"/>
                    </a:cubicBezTo>
                    <a:cubicBezTo>
                      <a:pt x="628" y="857"/>
                      <a:pt x="467" y="823"/>
                      <a:pt x="351" y="755"/>
                    </a:cubicBezTo>
                    <a:cubicBezTo>
                      <a:pt x="253" y="696"/>
                      <a:pt x="215" y="638"/>
                      <a:pt x="215" y="560"/>
                    </a:cubicBezTo>
                    <a:cubicBezTo>
                      <a:pt x="215" y="482"/>
                      <a:pt x="253" y="444"/>
                      <a:pt x="351" y="366"/>
                    </a:cubicBezTo>
                    <a:cubicBezTo>
                      <a:pt x="487" y="288"/>
                      <a:pt x="643" y="268"/>
                      <a:pt x="798" y="268"/>
                    </a:cubicBezTo>
                    <a:cubicBezTo>
                      <a:pt x="973" y="268"/>
                      <a:pt x="1109" y="288"/>
                      <a:pt x="1226" y="366"/>
                    </a:cubicBezTo>
                    <a:lnTo>
                      <a:pt x="1265" y="366"/>
                    </a:lnTo>
                    <a:lnTo>
                      <a:pt x="1226" y="346"/>
                    </a:lnTo>
                    <a:cubicBezTo>
                      <a:pt x="1207" y="288"/>
                      <a:pt x="1207" y="210"/>
                      <a:pt x="1285" y="171"/>
                    </a:cubicBezTo>
                    <a:lnTo>
                      <a:pt x="1362" y="113"/>
                    </a:lnTo>
                    <a:cubicBezTo>
                      <a:pt x="1206" y="39"/>
                      <a:pt x="1015" y="1"/>
                      <a:pt x="8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31"/>
              <p:cNvSpPr/>
              <p:nvPr/>
            </p:nvSpPr>
            <p:spPr>
              <a:xfrm>
                <a:off x="1591125" y="526775"/>
                <a:ext cx="41375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81" extrusionOk="0">
                    <a:moveTo>
                      <a:pt x="818" y="224"/>
                    </a:moveTo>
                    <a:cubicBezTo>
                      <a:pt x="993" y="224"/>
                      <a:pt x="1129" y="244"/>
                      <a:pt x="1266" y="322"/>
                    </a:cubicBezTo>
                    <a:cubicBezTo>
                      <a:pt x="1363" y="380"/>
                      <a:pt x="1402" y="438"/>
                      <a:pt x="1402" y="516"/>
                    </a:cubicBezTo>
                    <a:cubicBezTo>
                      <a:pt x="1402" y="594"/>
                      <a:pt x="1363" y="633"/>
                      <a:pt x="1266" y="711"/>
                    </a:cubicBezTo>
                    <a:cubicBezTo>
                      <a:pt x="1139" y="779"/>
                      <a:pt x="974" y="813"/>
                      <a:pt x="813" y="813"/>
                    </a:cubicBezTo>
                    <a:cubicBezTo>
                      <a:pt x="653" y="813"/>
                      <a:pt x="497" y="779"/>
                      <a:pt x="390" y="711"/>
                    </a:cubicBezTo>
                    <a:cubicBezTo>
                      <a:pt x="293" y="652"/>
                      <a:pt x="234" y="594"/>
                      <a:pt x="234" y="516"/>
                    </a:cubicBezTo>
                    <a:cubicBezTo>
                      <a:pt x="234" y="438"/>
                      <a:pt x="293" y="380"/>
                      <a:pt x="390" y="322"/>
                    </a:cubicBezTo>
                    <a:cubicBezTo>
                      <a:pt x="507" y="244"/>
                      <a:pt x="682" y="224"/>
                      <a:pt x="818" y="224"/>
                    </a:cubicBezTo>
                    <a:close/>
                    <a:moveTo>
                      <a:pt x="825" y="1"/>
                    </a:moveTo>
                    <a:cubicBezTo>
                      <a:pt x="624" y="1"/>
                      <a:pt x="419" y="49"/>
                      <a:pt x="254" y="146"/>
                    </a:cubicBezTo>
                    <a:cubicBezTo>
                      <a:pt x="98" y="244"/>
                      <a:pt x="1" y="399"/>
                      <a:pt x="1" y="536"/>
                    </a:cubicBezTo>
                    <a:cubicBezTo>
                      <a:pt x="1" y="672"/>
                      <a:pt x="40" y="750"/>
                      <a:pt x="137" y="827"/>
                    </a:cubicBezTo>
                    <a:lnTo>
                      <a:pt x="234" y="788"/>
                    </a:lnTo>
                    <a:cubicBezTo>
                      <a:pt x="260" y="754"/>
                      <a:pt x="286" y="739"/>
                      <a:pt x="311" y="739"/>
                    </a:cubicBezTo>
                    <a:cubicBezTo>
                      <a:pt x="344" y="739"/>
                      <a:pt x="377" y="764"/>
                      <a:pt x="410" y="808"/>
                    </a:cubicBezTo>
                    <a:cubicBezTo>
                      <a:pt x="429" y="866"/>
                      <a:pt x="429" y="925"/>
                      <a:pt x="351" y="983"/>
                    </a:cubicBezTo>
                    <a:cubicBezTo>
                      <a:pt x="507" y="1022"/>
                      <a:pt x="643" y="1080"/>
                      <a:pt x="818" y="1080"/>
                    </a:cubicBezTo>
                    <a:cubicBezTo>
                      <a:pt x="1013" y="1080"/>
                      <a:pt x="1227" y="1022"/>
                      <a:pt x="1382" y="925"/>
                    </a:cubicBezTo>
                    <a:cubicBezTo>
                      <a:pt x="1557" y="827"/>
                      <a:pt x="1655" y="691"/>
                      <a:pt x="1655" y="536"/>
                    </a:cubicBezTo>
                    <a:cubicBezTo>
                      <a:pt x="1655" y="399"/>
                      <a:pt x="1557" y="244"/>
                      <a:pt x="1382" y="146"/>
                    </a:cubicBezTo>
                    <a:cubicBezTo>
                      <a:pt x="1227" y="49"/>
                      <a:pt x="1027" y="1"/>
                      <a:pt x="8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31"/>
              <p:cNvSpPr/>
              <p:nvPr/>
            </p:nvSpPr>
            <p:spPr>
              <a:xfrm>
                <a:off x="1593575" y="570550"/>
                <a:ext cx="413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81" extrusionOk="0">
                    <a:moveTo>
                      <a:pt x="297" y="730"/>
                    </a:moveTo>
                    <a:cubicBezTo>
                      <a:pt x="312" y="744"/>
                      <a:pt x="330" y="757"/>
                      <a:pt x="350" y="769"/>
                    </a:cubicBezTo>
                    <a:cubicBezTo>
                      <a:pt x="363" y="776"/>
                      <a:pt x="376" y="783"/>
                      <a:pt x="390" y="790"/>
                    </a:cubicBezTo>
                    <a:lnTo>
                      <a:pt x="390" y="790"/>
                    </a:lnTo>
                    <a:cubicBezTo>
                      <a:pt x="390" y="789"/>
                      <a:pt x="390" y="789"/>
                      <a:pt x="389" y="788"/>
                    </a:cubicBezTo>
                    <a:cubicBezTo>
                      <a:pt x="360" y="759"/>
                      <a:pt x="326" y="740"/>
                      <a:pt x="297" y="730"/>
                    </a:cubicBezTo>
                    <a:close/>
                    <a:moveTo>
                      <a:pt x="825" y="1"/>
                    </a:moveTo>
                    <a:cubicBezTo>
                      <a:pt x="623" y="1"/>
                      <a:pt x="419" y="49"/>
                      <a:pt x="253" y="146"/>
                    </a:cubicBezTo>
                    <a:cubicBezTo>
                      <a:pt x="98" y="244"/>
                      <a:pt x="0" y="399"/>
                      <a:pt x="0" y="536"/>
                    </a:cubicBezTo>
                    <a:cubicBezTo>
                      <a:pt x="0" y="633"/>
                      <a:pt x="39" y="730"/>
                      <a:pt x="117" y="808"/>
                    </a:cubicBezTo>
                    <a:lnTo>
                      <a:pt x="234" y="730"/>
                    </a:lnTo>
                    <a:cubicBezTo>
                      <a:pt x="239" y="725"/>
                      <a:pt x="247" y="723"/>
                      <a:pt x="258" y="723"/>
                    </a:cubicBezTo>
                    <a:cubicBezTo>
                      <a:pt x="269" y="723"/>
                      <a:pt x="282" y="725"/>
                      <a:pt x="297" y="730"/>
                    </a:cubicBezTo>
                    <a:lnTo>
                      <a:pt x="297" y="730"/>
                    </a:lnTo>
                    <a:cubicBezTo>
                      <a:pt x="239" y="679"/>
                      <a:pt x="214" y="621"/>
                      <a:pt x="214" y="574"/>
                    </a:cubicBezTo>
                    <a:cubicBezTo>
                      <a:pt x="214" y="497"/>
                      <a:pt x="253" y="419"/>
                      <a:pt x="350" y="380"/>
                    </a:cubicBezTo>
                    <a:cubicBezTo>
                      <a:pt x="487" y="302"/>
                      <a:pt x="642" y="283"/>
                      <a:pt x="798" y="283"/>
                    </a:cubicBezTo>
                    <a:cubicBezTo>
                      <a:pt x="973" y="283"/>
                      <a:pt x="1109" y="302"/>
                      <a:pt x="1226" y="380"/>
                    </a:cubicBezTo>
                    <a:cubicBezTo>
                      <a:pt x="1323" y="419"/>
                      <a:pt x="1382" y="497"/>
                      <a:pt x="1382" y="574"/>
                    </a:cubicBezTo>
                    <a:cubicBezTo>
                      <a:pt x="1382" y="633"/>
                      <a:pt x="1323" y="691"/>
                      <a:pt x="1226" y="769"/>
                    </a:cubicBezTo>
                    <a:cubicBezTo>
                      <a:pt x="1109" y="837"/>
                      <a:pt x="949" y="871"/>
                      <a:pt x="788" y="871"/>
                    </a:cubicBezTo>
                    <a:cubicBezTo>
                      <a:pt x="645" y="871"/>
                      <a:pt x="502" y="844"/>
                      <a:pt x="390" y="790"/>
                    </a:cubicBezTo>
                    <a:lnTo>
                      <a:pt x="390" y="790"/>
                    </a:lnTo>
                    <a:cubicBezTo>
                      <a:pt x="409" y="829"/>
                      <a:pt x="408" y="906"/>
                      <a:pt x="331" y="964"/>
                    </a:cubicBezTo>
                    <a:lnTo>
                      <a:pt x="312" y="983"/>
                    </a:lnTo>
                    <a:cubicBezTo>
                      <a:pt x="448" y="1061"/>
                      <a:pt x="623" y="1080"/>
                      <a:pt x="817" y="1080"/>
                    </a:cubicBezTo>
                    <a:cubicBezTo>
                      <a:pt x="1012" y="1080"/>
                      <a:pt x="1226" y="1022"/>
                      <a:pt x="1382" y="925"/>
                    </a:cubicBezTo>
                    <a:cubicBezTo>
                      <a:pt x="1557" y="827"/>
                      <a:pt x="1654" y="691"/>
                      <a:pt x="1654" y="536"/>
                    </a:cubicBezTo>
                    <a:cubicBezTo>
                      <a:pt x="1654" y="399"/>
                      <a:pt x="1557" y="244"/>
                      <a:pt x="1382" y="146"/>
                    </a:cubicBezTo>
                    <a:cubicBezTo>
                      <a:pt x="1226" y="49"/>
                      <a:pt x="1026" y="1"/>
                      <a:pt x="8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1231;p31"/>
              <p:cNvSpPr/>
              <p:nvPr/>
            </p:nvSpPr>
            <p:spPr>
              <a:xfrm>
                <a:off x="1609625" y="843175"/>
                <a:ext cx="41350" cy="25800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32" extrusionOk="0">
                    <a:moveTo>
                      <a:pt x="856" y="214"/>
                    </a:moveTo>
                    <a:cubicBezTo>
                      <a:pt x="1031" y="214"/>
                      <a:pt x="1168" y="234"/>
                      <a:pt x="1304" y="311"/>
                    </a:cubicBezTo>
                    <a:cubicBezTo>
                      <a:pt x="1362" y="389"/>
                      <a:pt x="1440" y="467"/>
                      <a:pt x="1440" y="506"/>
                    </a:cubicBezTo>
                    <a:cubicBezTo>
                      <a:pt x="1440" y="584"/>
                      <a:pt x="1401" y="623"/>
                      <a:pt x="1304" y="700"/>
                    </a:cubicBezTo>
                    <a:cubicBezTo>
                      <a:pt x="1177" y="769"/>
                      <a:pt x="1012" y="803"/>
                      <a:pt x="851" y="803"/>
                    </a:cubicBezTo>
                    <a:cubicBezTo>
                      <a:pt x="691" y="803"/>
                      <a:pt x="535" y="769"/>
                      <a:pt x="428" y="700"/>
                    </a:cubicBezTo>
                    <a:cubicBezTo>
                      <a:pt x="331" y="642"/>
                      <a:pt x="273" y="584"/>
                      <a:pt x="273" y="506"/>
                    </a:cubicBezTo>
                    <a:cubicBezTo>
                      <a:pt x="273" y="428"/>
                      <a:pt x="331" y="389"/>
                      <a:pt x="428" y="311"/>
                    </a:cubicBezTo>
                    <a:cubicBezTo>
                      <a:pt x="545" y="234"/>
                      <a:pt x="720" y="214"/>
                      <a:pt x="856" y="214"/>
                    </a:cubicBezTo>
                    <a:close/>
                    <a:moveTo>
                      <a:pt x="720" y="0"/>
                    </a:moveTo>
                    <a:cubicBezTo>
                      <a:pt x="545" y="19"/>
                      <a:pt x="389" y="39"/>
                      <a:pt x="273" y="117"/>
                    </a:cubicBezTo>
                    <a:cubicBezTo>
                      <a:pt x="98" y="214"/>
                      <a:pt x="0" y="370"/>
                      <a:pt x="0" y="506"/>
                    </a:cubicBezTo>
                    <a:cubicBezTo>
                      <a:pt x="0" y="642"/>
                      <a:pt x="98" y="798"/>
                      <a:pt x="273" y="895"/>
                    </a:cubicBezTo>
                    <a:cubicBezTo>
                      <a:pt x="448" y="992"/>
                      <a:pt x="642" y="1031"/>
                      <a:pt x="837" y="1031"/>
                    </a:cubicBezTo>
                    <a:cubicBezTo>
                      <a:pt x="1031" y="1031"/>
                      <a:pt x="1245" y="992"/>
                      <a:pt x="1401" y="895"/>
                    </a:cubicBezTo>
                    <a:cubicBezTo>
                      <a:pt x="1557" y="798"/>
                      <a:pt x="1654" y="642"/>
                      <a:pt x="1654" y="506"/>
                    </a:cubicBezTo>
                    <a:cubicBezTo>
                      <a:pt x="1654" y="370"/>
                      <a:pt x="1557" y="214"/>
                      <a:pt x="1401" y="117"/>
                    </a:cubicBezTo>
                    <a:cubicBezTo>
                      <a:pt x="1265" y="39"/>
                      <a:pt x="1109" y="0"/>
                      <a:pt x="954" y="0"/>
                    </a:cubicBezTo>
                    <a:lnTo>
                      <a:pt x="954" y="39"/>
                    </a:lnTo>
                    <a:cubicBezTo>
                      <a:pt x="954" y="117"/>
                      <a:pt x="915" y="175"/>
                      <a:pt x="837" y="175"/>
                    </a:cubicBezTo>
                    <a:cubicBezTo>
                      <a:pt x="759" y="175"/>
                      <a:pt x="720" y="117"/>
                      <a:pt x="720" y="39"/>
                    </a:cubicBezTo>
                    <a:lnTo>
                      <a:pt x="72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1232;p31"/>
              <p:cNvSpPr/>
              <p:nvPr/>
            </p:nvSpPr>
            <p:spPr>
              <a:xfrm>
                <a:off x="1417025" y="672500"/>
                <a:ext cx="41350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49" extrusionOk="0">
                    <a:moveTo>
                      <a:pt x="837" y="232"/>
                    </a:moveTo>
                    <a:cubicBezTo>
                      <a:pt x="992" y="232"/>
                      <a:pt x="1148" y="251"/>
                      <a:pt x="1265" y="329"/>
                    </a:cubicBezTo>
                    <a:cubicBezTo>
                      <a:pt x="1362" y="387"/>
                      <a:pt x="1420" y="446"/>
                      <a:pt x="1420" y="524"/>
                    </a:cubicBezTo>
                    <a:cubicBezTo>
                      <a:pt x="1401" y="601"/>
                      <a:pt x="1362" y="679"/>
                      <a:pt x="1265" y="718"/>
                    </a:cubicBezTo>
                    <a:cubicBezTo>
                      <a:pt x="1148" y="796"/>
                      <a:pt x="983" y="835"/>
                      <a:pt x="820" y="835"/>
                    </a:cubicBezTo>
                    <a:cubicBezTo>
                      <a:pt x="657" y="835"/>
                      <a:pt x="496" y="796"/>
                      <a:pt x="389" y="718"/>
                    </a:cubicBezTo>
                    <a:cubicBezTo>
                      <a:pt x="292" y="679"/>
                      <a:pt x="253" y="601"/>
                      <a:pt x="253" y="524"/>
                    </a:cubicBezTo>
                    <a:cubicBezTo>
                      <a:pt x="253" y="446"/>
                      <a:pt x="292" y="407"/>
                      <a:pt x="389" y="329"/>
                    </a:cubicBezTo>
                    <a:cubicBezTo>
                      <a:pt x="506" y="251"/>
                      <a:pt x="681" y="232"/>
                      <a:pt x="837" y="232"/>
                    </a:cubicBezTo>
                    <a:close/>
                    <a:moveTo>
                      <a:pt x="817" y="1"/>
                    </a:moveTo>
                    <a:cubicBezTo>
                      <a:pt x="624" y="1"/>
                      <a:pt x="433" y="44"/>
                      <a:pt x="272" y="135"/>
                    </a:cubicBezTo>
                    <a:cubicBezTo>
                      <a:pt x="97" y="232"/>
                      <a:pt x="0" y="387"/>
                      <a:pt x="0" y="524"/>
                    </a:cubicBezTo>
                    <a:cubicBezTo>
                      <a:pt x="0" y="660"/>
                      <a:pt x="97" y="815"/>
                      <a:pt x="272" y="913"/>
                    </a:cubicBezTo>
                    <a:cubicBezTo>
                      <a:pt x="428" y="1010"/>
                      <a:pt x="623" y="1049"/>
                      <a:pt x="817" y="1049"/>
                    </a:cubicBezTo>
                    <a:cubicBezTo>
                      <a:pt x="1031" y="1049"/>
                      <a:pt x="1245" y="1010"/>
                      <a:pt x="1381" y="913"/>
                    </a:cubicBezTo>
                    <a:cubicBezTo>
                      <a:pt x="1556" y="815"/>
                      <a:pt x="1654" y="660"/>
                      <a:pt x="1654" y="524"/>
                    </a:cubicBezTo>
                    <a:cubicBezTo>
                      <a:pt x="1654" y="426"/>
                      <a:pt x="1615" y="329"/>
                      <a:pt x="1537" y="251"/>
                    </a:cubicBezTo>
                    <a:lnTo>
                      <a:pt x="1401" y="329"/>
                    </a:lnTo>
                    <a:cubicBezTo>
                      <a:pt x="1381" y="329"/>
                      <a:pt x="1362" y="349"/>
                      <a:pt x="1362" y="349"/>
                    </a:cubicBezTo>
                    <a:cubicBezTo>
                      <a:pt x="1323" y="349"/>
                      <a:pt x="1284" y="329"/>
                      <a:pt x="1265" y="310"/>
                    </a:cubicBezTo>
                    <a:cubicBezTo>
                      <a:pt x="1245" y="251"/>
                      <a:pt x="1245" y="193"/>
                      <a:pt x="1304" y="135"/>
                    </a:cubicBezTo>
                    <a:lnTo>
                      <a:pt x="1342" y="115"/>
                    </a:lnTo>
                    <a:cubicBezTo>
                      <a:pt x="1182" y="40"/>
                      <a:pt x="999" y="1"/>
                      <a:pt x="8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31"/>
              <p:cNvSpPr/>
              <p:nvPr/>
            </p:nvSpPr>
            <p:spPr>
              <a:xfrm>
                <a:off x="1193775" y="497825"/>
                <a:ext cx="75400" cy="144500"/>
              </a:xfrm>
              <a:custGeom>
                <a:avLst/>
                <a:gdLst/>
                <a:ahLst/>
                <a:cxnLst/>
                <a:rect l="l" t="t" r="r" b="b"/>
                <a:pathLst>
                  <a:path w="3016" h="5780" extrusionOk="0">
                    <a:moveTo>
                      <a:pt x="2899" y="1"/>
                    </a:moveTo>
                    <a:cubicBezTo>
                      <a:pt x="2821" y="1"/>
                      <a:pt x="2782" y="40"/>
                      <a:pt x="2782" y="118"/>
                    </a:cubicBezTo>
                    <a:lnTo>
                      <a:pt x="2782" y="4009"/>
                    </a:lnTo>
                    <a:lnTo>
                      <a:pt x="234" y="5487"/>
                    </a:lnTo>
                    <a:lnTo>
                      <a:pt x="39" y="5585"/>
                    </a:lnTo>
                    <a:cubicBezTo>
                      <a:pt x="39" y="5623"/>
                      <a:pt x="0" y="5682"/>
                      <a:pt x="39" y="5740"/>
                    </a:cubicBezTo>
                    <a:cubicBezTo>
                      <a:pt x="59" y="5779"/>
                      <a:pt x="98" y="5779"/>
                      <a:pt x="136" y="5779"/>
                    </a:cubicBezTo>
                    <a:cubicBezTo>
                      <a:pt x="156" y="5779"/>
                      <a:pt x="175" y="5779"/>
                      <a:pt x="175" y="5760"/>
                    </a:cubicBezTo>
                    <a:lnTo>
                      <a:pt x="487" y="5585"/>
                    </a:lnTo>
                    <a:lnTo>
                      <a:pt x="2977" y="4164"/>
                    </a:lnTo>
                    <a:cubicBezTo>
                      <a:pt x="3016" y="4125"/>
                      <a:pt x="3016" y="4087"/>
                      <a:pt x="3016" y="4067"/>
                    </a:cubicBezTo>
                    <a:lnTo>
                      <a:pt x="3016" y="118"/>
                    </a:lnTo>
                    <a:cubicBezTo>
                      <a:pt x="3016" y="40"/>
                      <a:pt x="2977" y="1"/>
                      <a:pt x="289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31"/>
              <p:cNvSpPr/>
              <p:nvPr/>
            </p:nvSpPr>
            <p:spPr>
              <a:xfrm>
                <a:off x="1307575" y="545325"/>
                <a:ext cx="294275" cy="172875"/>
              </a:xfrm>
              <a:custGeom>
                <a:avLst/>
                <a:gdLst/>
                <a:ahLst/>
                <a:cxnLst/>
                <a:rect l="l" t="t" r="r" b="b"/>
                <a:pathLst>
                  <a:path w="11771" h="6915" extrusionOk="0">
                    <a:moveTo>
                      <a:pt x="11634" y="0"/>
                    </a:moveTo>
                    <a:cubicBezTo>
                      <a:pt x="11615" y="0"/>
                      <a:pt x="11596" y="3"/>
                      <a:pt x="11576" y="8"/>
                    </a:cubicBezTo>
                    <a:lnTo>
                      <a:pt x="11479" y="66"/>
                    </a:lnTo>
                    <a:lnTo>
                      <a:pt x="10215" y="805"/>
                    </a:lnTo>
                    <a:cubicBezTo>
                      <a:pt x="10273" y="805"/>
                      <a:pt x="10312" y="844"/>
                      <a:pt x="10312" y="922"/>
                    </a:cubicBezTo>
                    <a:cubicBezTo>
                      <a:pt x="10312" y="980"/>
                      <a:pt x="10273" y="1039"/>
                      <a:pt x="10195" y="1039"/>
                    </a:cubicBezTo>
                    <a:lnTo>
                      <a:pt x="9806" y="1039"/>
                    </a:lnTo>
                    <a:lnTo>
                      <a:pt x="7569" y="2323"/>
                    </a:lnTo>
                    <a:cubicBezTo>
                      <a:pt x="7608" y="2323"/>
                      <a:pt x="7666" y="2381"/>
                      <a:pt x="7666" y="2439"/>
                    </a:cubicBezTo>
                    <a:cubicBezTo>
                      <a:pt x="7666" y="2517"/>
                      <a:pt x="7608" y="2576"/>
                      <a:pt x="7549" y="2576"/>
                    </a:cubicBezTo>
                    <a:lnTo>
                      <a:pt x="7160" y="2576"/>
                    </a:lnTo>
                    <a:lnTo>
                      <a:pt x="156" y="6642"/>
                    </a:lnTo>
                    <a:lnTo>
                      <a:pt x="79" y="6681"/>
                    </a:lnTo>
                    <a:cubicBezTo>
                      <a:pt x="20" y="6700"/>
                      <a:pt x="1" y="6778"/>
                      <a:pt x="20" y="6856"/>
                    </a:cubicBezTo>
                    <a:cubicBezTo>
                      <a:pt x="20" y="6875"/>
                      <a:pt x="59" y="6875"/>
                      <a:pt x="59" y="6875"/>
                    </a:cubicBezTo>
                    <a:cubicBezTo>
                      <a:pt x="59" y="6875"/>
                      <a:pt x="79" y="6875"/>
                      <a:pt x="79" y="6895"/>
                    </a:cubicBezTo>
                    <a:cubicBezTo>
                      <a:pt x="98" y="6895"/>
                      <a:pt x="98" y="6914"/>
                      <a:pt x="117" y="6914"/>
                    </a:cubicBezTo>
                    <a:cubicBezTo>
                      <a:pt x="156" y="6914"/>
                      <a:pt x="176" y="6914"/>
                      <a:pt x="176" y="6895"/>
                    </a:cubicBezTo>
                    <a:lnTo>
                      <a:pt x="312" y="6817"/>
                    </a:lnTo>
                    <a:lnTo>
                      <a:pt x="4670" y="4327"/>
                    </a:lnTo>
                    <a:cubicBezTo>
                      <a:pt x="4650" y="4249"/>
                      <a:pt x="4631" y="4229"/>
                      <a:pt x="4631" y="4171"/>
                    </a:cubicBezTo>
                    <a:cubicBezTo>
                      <a:pt x="4631" y="4113"/>
                      <a:pt x="4670" y="4054"/>
                      <a:pt x="4748" y="4054"/>
                    </a:cubicBezTo>
                    <a:lnTo>
                      <a:pt x="5078" y="4054"/>
                    </a:lnTo>
                    <a:lnTo>
                      <a:pt x="11693" y="241"/>
                    </a:lnTo>
                    <a:cubicBezTo>
                      <a:pt x="11752" y="222"/>
                      <a:pt x="11771" y="144"/>
                      <a:pt x="11752" y="66"/>
                    </a:cubicBezTo>
                    <a:cubicBezTo>
                      <a:pt x="11737" y="22"/>
                      <a:pt x="11689" y="0"/>
                      <a:pt x="1163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31"/>
              <p:cNvSpPr/>
              <p:nvPr/>
            </p:nvSpPr>
            <p:spPr>
              <a:xfrm>
                <a:off x="1499700" y="588600"/>
                <a:ext cx="104100" cy="58100"/>
              </a:xfrm>
              <a:custGeom>
                <a:avLst/>
                <a:gdLst/>
                <a:ahLst/>
                <a:cxnLst/>
                <a:rect l="l" t="t" r="r" b="b"/>
                <a:pathLst>
                  <a:path w="4164" h="2324" extrusionOk="0">
                    <a:moveTo>
                      <a:pt x="4015" y="1"/>
                    </a:moveTo>
                    <a:cubicBezTo>
                      <a:pt x="4000" y="1"/>
                      <a:pt x="3984" y="3"/>
                      <a:pt x="3969" y="8"/>
                    </a:cubicBezTo>
                    <a:lnTo>
                      <a:pt x="3853" y="86"/>
                    </a:lnTo>
                    <a:lnTo>
                      <a:pt x="0" y="2323"/>
                    </a:lnTo>
                    <a:lnTo>
                      <a:pt x="487" y="2323"/>
                    </a:lnTo>
                    <a:lnTo>
                      <a:pt x="4067" y="261"/>
                    </a:lnTo>
                    <a:lnTo>
                      <a:pt x="4086" y="242"/>
                    </a:lnTo>
                    <a:cubicBezTo>
                      <a:pt x="4125" y="203"/>
                      <a:pt x="4164" y="144"/>
                      <a:pt x="4125" y="66"/>
                    </a:cubicBezTo>
                    <a:cubicBezTo>
                      <a:pt x="4110" y="23"/>
                      <a:pt x="4063" y="1"/>
                      <a:pt x="40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1236;p31"/>
              <p:cNvSpPr/>
              <p:nvPr/>
            </p:nvSpPr>
            <p:spPr>
              <a:xfrm>
                <a:off x="1447650" y="653000"/>
                <a:ext cx="52550" cy="28225"/>
              </a:xfrm>
              <a:custGeom>
                <a:avLst/>
                <a:gdLst/>
                <a:ahLst/>
                <a:cxnLst/>
                <a:rect l="l" t="t" r="r" b="b"/>
                <a:pathLst>
                  <a:path w="2102" h="1129" extrusionOk="0">
                    <a:moveTo>
                      <a:pt x="1616" y="0"/>
                    </a:moveTo>
                    <a:lnTo>
                      <a:pt x="98" y="895"/>
                    </a:lnTo>
                    <a:lnTo>
                      <a:pt x="59" y="915"/>
                    </a:lnTo>
                    <a:cubicBezTo>
                      <a:pt x="20" y="934"/>
                      <a:pt x="1" y="1012"/>
                      <a:pt x="20" y="1090"/>
                    </a:cubicBezTo>
                    <a:cubicBezTo>
                      <a:pt x="40" y="1129"/>
                      <a:pt x="98" y="1129"/>
                      <a:pt x="117" y="1129"/>
                    </a:cubicBezTo>
                    <a:cubicBezTo>
                      <a:pt x="137" y="1129"/>
                      <a:pt x="156" y="1129"/>
                      <a:pt x="156" y="1109"/>
                    </a:cubicBezTo>
                    <a:lnTo>
                      <a:pt x="293" y="1031"/>
                    </a:lnTo>
                    <a:lnTo>
                      <a:pt x="210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1237;p31"/>
              <p:cNvSpPr/>
              <p:nvPr/>
            </p:nvSpPr>
            <p:spPr>
              <a:xfrm>
                <a:off x="1352825" y="603375"/>
                <a:ext cx="146400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5856" h="254" extrusionOk="0">
                    <a:moveTo>
                      <a:pt x="117" y="1"/>
                    </a:moveTo>
                    <a:cubicBezTo>
                      <a:pt x="39" y="1"/>
                      <a:pt x="0" y="59"/>
                      <a:pt x="0" y="137"/>
                    </a:cubicBezTo>
                    <a:cubicBezTo>
                      <a:pt x="0" y="195"/>
                      <a:pt x="39" y="254"/>
                      <a:pt x="97" y="254"/>
                    </a:cubicBezTo>
                    <a:lnTo>
                      <a:pt x="5700" y="254"/>
                    </a:lnTo>
                    <a:cubicBezTo>
                      <a:pt x="5778" y="254"/>
                      <a:pt x="5856" y="195"/>
                      <a:pt x="5856" y="137"/>
                    </a:cubicBezTo>
                    <a:cubicBezTo>
                      <a:pt x="5856" y="59"/>
                      <a:pt x="5798" y="40"/>
                      <a:pt x="57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1238;p31"/>
              <p:cNvSpPr/>
              <p:nvPr/>
            </p:nvSpPr>
            <p:spPr>
              <a:xfrm>
                <a:off x="1418475" y="565450"/>
                <a:ext cx="14642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5857" h="234" extrusionOk="0">
                    <a:moveTo>
                      <a:pt x="117" y="0"/>
                    </a:moveTo>
                    <a:cubicBezTo>
                      <a:pt x="39" y="0"/>
                      <a:pt x="0" y="39"/>
                      <a:pt x="0" y="117"/>
                    </a:cubicBezTo>
                    <a:cubicBezTo>
                      <a:pt x="0" y="175"/>
                      <a:pt x="39" y="234"/>
                      <a:pt x="98" y="234"/>
                    </a:cubicBezTo>
                    <a:lnTo>
                      <a:pt x="5740" y="234"/>
                    </a:lnTo>
                    <a:cubicBezTo>
                      <a:pt x="5798" y="234"/>
                      <a:pt x="5856" y="175"/>
                      <a:pt x="5856" y="117"/>
                    </a:cubicBezTo>
                    <a:cubicBezTo>
                      <a:pt x="5856" y="39"/>
                      <a:pt x="5798" y="20"/>
                      <a:pt x="575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1239;p31"/>
              <p:cNvSpPr/>
              <p:nvPr/>
            </p:nvSpPr>
            <p:spPr>
              <a:xfrm>
                <a:off x="1423325" y="462325"/>
                <a:ext cx="537475" cy="190700"/>
              </a:xfrm>
              <a:custGeom>
                <a:avLst/>
                <a:gdLst/>
                <a:ahLst/>
                <a:cxnLst/>
                <a:rect l="l" t="t" r="r" b="b"/>
                <a:pathLst>
                  <a:path w="21499" h="7628" extrusionOk="0">
                    <a:moveTo>
                      <a:pt x="13756" y="4184"/>
                    </a:moveTo>
                    <a:cubicBezTo>
                      <a:pt x="13706" y="4184"/>
                      <a:pt x="13672" y="4208"/>
                      <a:pt x="13654" y="4246"/>
                    </a:cubicBezTo>
                    <a:lnTo>
                      <a:pt x="13654" y="4246"/>
                    </a:lnTo>
                    <a:lnTo>
                      <a:pt x="13761" y="4184"/>
                    </a:lnTo>
                    <a:lnTo>
                      <a:pt x="13761" y="4184"/>
                    </a:lnTo>
                    <a:cubicBezTo>
                      <a:pt x="13759" y="4184"/>
                      <a:pt x="13758" y="4184"/>
                      <a:pt x="13756" y="4184"/>
                    </a:cubicBezTo>
                    <a:close/>
                    <a:moveTo>
                      <a:pt x="21012" y="1"/>
                    </a:moveTo>
                    <a:lnTo>
                      <a:pt x="13761" y="4184"/>
                    </a:lnTo>
                    <a:lnTo>
                      <a:pt x="13761" y="4184"/>
                    </a:lnTo>
                    <a:cubicBezTo>
                      <a:pt x="13835" y="4186"/>
                      <a:pt x="13872" y="4244"/>
                      <a:pt x="13872" y="4320"/>
                    </a:cubicBezTo>
                    <a:lnTo>
                      <a:pt x="13872" y="4378"/>
                    </a:lnTo>
                    <a:lnTo>
                      <a:pt x="21499" y="1"/>
                    </a:lnTo>
                    <a:close/>
                    <a:moveTo>
                      <a:pt x="11899" y="5258"/>
                    </a:moveTo>
                    <a:cubicBezTo>
                      <a:pt x="11884" y="5263"/>
                      <a:pt x="11870" y="5271"/>
                      <a:pt x="11857" y="5282"/>
                    </a:cubicBezTo>
                    <a:lnTo>
                      <a:pt x="11857" y="5282"/>
                    </a:lnTo>
                    <a:lnTo>
                      <a:pt x="11899" y="5258"/>
                    </a:lnTo>
                    <a:close/>
                    <a:moveTo>
                      <a:pt x="13654" y="4246"/>
                    </a:moveTo>
                    <a:lnTo>
                      <a:pt x="11899" y="5258"/>
                    </a:lnTo>
                    <a:lnTo>
                      <a:pt x="11899" y="5258"/>
                    </a:lnTo>
                    <a:cubicBezTo>
                      <a:pt x="11908" y="5255"/>
                      <a:pt x="11917" y="5254"/>
                      <a:pt x="11927" y="5254"/>
                    </a:cubicBezTo>
                    <a:cubicBezTo>
                      <a:pt x="12005" y="5254"/>
                      <a:pt x="12063" y="5312"/>
                      <a:pt x="12063" y="5390"/>
                    </a:cubicBezTo>
                    <a:lnTo>
                      <a:pt x="12063" y="5448"/>
                    </a:lnTo>
                    <a:lnTo>
                      <a:pt x="13639" y="4534"/>
                    </a:lnTo>
                    <a:lnTo>
                      <a:pt x="13639" y="4320"/>
                    </a:lnTo>
                    <a:cubicBezTo>
                      <a:pt x="13639" y="4292"/>
                      <a:pt x="13644" y="4267"/>
                      <a:pt x="13654" y="4246"/>
                    </a:cubicBezTo>
                    <a:close/>
                    <a:moveTo>
                      <a:pt x="10075" y="6310"/>
                    </a:moveTo>
                    <a:cubicBezTo>
                      <a:pt x="10052" y="6317"/>
                      <a:pt x="10033" y="6329"/>
                      <a:pt x="10017" y="6343"/>
                    </a:cubicBezTo>
                    <a:lnTo>
                      <a:pt x="10017" y="6343"/>
                    </a:lnTo>
                    <a:lnTo>
                      <a:pt x="10075" y="6310"/>
                    </a:lnTo>
                    <a:close/>
                    <a:moveTo>
                      <a:pt x="11857" y="5282"/>
                    </a:moveTo>
                    <a:lnTo>
                      <a:pt x="10075" y="6310"/>
                    </a:lnTo>
                    <a:lnTo>
                      <a:pt x="10075" y="6310"/>
                    </a:lnTo>
                    <a:cubicBezTo>
                      <a:pt x="10088" y="6306"/>
                      <a:pt x="10102" y="6304"/>
                      <a:pt x="10118" y="6304"/>
                    </a:cubicBezTo>
                    <a:cubicBezTo>
                      <a:pt x="10176" y="6304"/>
                      <a:pt x="10234" y="6363"/>
                      <a:pt x="10234" y="6421"/>
                    </a:cubicBezTo>
                    <a:lnTo>
                      <a:pt x="10234" y="6499"/>
                    </a:lnTo>
                    <a:lnTo>
                      <a:pt x="11810" y="5584"/>
                    </a:lnTo>
                    <a:lnTo>
                      <a:pt x="11810" y="5390"/>
                    </a:lnTo>
                    <a:cubicBezTo>
                      <a:pt x="11810" y="5345"/>
                      <a:pt x="11830" y="5307"/>
                      <a:pt x="11857" y="5282"/>
                    </a:cubicBezTo>
                    <a:close/>
                    <a:moveTo>
                      <a:pt x="10017" y="6343"/>
                    </a:moveTo>
                    <a:lnTo>
                      <a:pt x="8230" y="7374"/>
                    </a:lnTo>
                    <a:lnTo>
                      <a:pt x="118" y="7374"/>
                    </a:lnTo>
                    <a:cubicBezTo>
                      <a:pt x="40" y="7374"/>
                      <a:pt x="1" y="7433"/>
                      <a:pt x="1" y="7491"/>
                    </a:cubicBezTo>
                    <a:cubicBezTo>
                      <a:pt x="1" y="7549"/>
                      <a:pt x="20" y="7569"/>
                      <a:pt x="59" y="7588"/>
                    </a:cubicBezTo>
                    <a:cubicBezTo>
                      <a:pt x="98" y="7588"/>
                      <a:pt x="118" y="7627"/>
                      <a:pt x="118" y="7627"/>
                    </a:cubicBezTo>
                    <a:lnTo>
                      <a:pt x="8172" y="7627"/>
                    </a:lnTo>
                    <a:lnTo>
                      <a:pt x="8172" y="7491"/>
                    </a:lnTo>
                    <a:cubicBezTo>
                      <a:pt x="8172" y="7433"/>
                      <a:pt x="8211" y="7374"/>
                      <a:pt x="8289" y="7374"/>
                    </a:cubicBezTo>
                    <a:cubicBezTo>
                      <a:pt x="8367" y="7374"/>
                      <a:pt x="8406" y="7433"/>
                      <a:pt x="8406" y="7491"/>
                    </a:cubicBezTo>
                    <a:lnTo>
                      <a:pt x="8406" y="7569"/>
                    </a:lnTo>
                    <a:lnTo>
                      <a:pt x="9981" y="6654"/>
                    </a:lnTo>
                    <a:lnTo>
                      <a:pt x="9981" y="6421"/>
                    </a:lnTo>
                    <a:cubicBezTo>
                      <a:pt x="9981" y="6393"/>
                      <a:pt x="9995" y="6365"/>
                      <a:pt x="10017" y="634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31"/>
              <p:cNvSpPr/>
              <p:nvPr/>
            </p:nvSpPr>
            <p:spPr>
              <a:xfrm>
                <a:off x="809525" y="914650"/>
                <a:ext cx="41375" cy="258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33" extrusionOk="0">
                    <a:moveTo>
                      <a:pt x="1294" y="681"/>
                    </a:moveTo>
                    <a:cubicBezTo>
                      <a:pt x="1266" y="690"/>
                      <a:pt x="1244" y="705"/>
                      <a:pt x="1232" y="728"/>
                    </a:cubicBezTo>
                    <a:lnTo>
                      <a:pt x="1232" y="728"/>
                    </a:lnTo>
                    <a:cubicBezTo>
                      <a:pt x="1236" y="726"/>
                      <a:pt x="1241" y="723"/>
                      <a:pt x="1246" y="721"/>
                    </a:cubicBezTo>
                    <a:cubicBezTo>
                      <a:pt x="1263" y="707"/>
                      <a:pt x="1279" y="694"/>
                      <a:pt x="1294" y="681"/>
                    </a:cubicBezTo>
                    <a:close/>
                    <a:moveTo>
                      <a:pt x="831" y="0"/>
                    </a:moveTo>
                    <a:cubicBezTo>
                      <a:pt x="653" y="0"/>
                      <a:pt x="477" y="34"/>
                      <a:pt x="332" y="98"/>
                    </a:cubicBezTo>
                    <a:cubicBezTo>
                      <a:pt x="370" y="137"/>
                      <a:pt x="370" y="195"/>
                      <a:pt x="351" y="254"/>
                    </a:cubicBezTo>
                    <a:cubicBezTo>
                      <a:pt x="332" y="293"/>
                      <a:pt x="273" y="293"/>
                      <a:pt x="254" y="293"/>
                    </a:cubicBezTo>
                    <a:cubicBezTo>
                      <a:pt x="234" y="293"/>
                      <a:pt x="195" y="293"/>
                      <a:pt x="195" y="273"/>
                    </a:cubicBezTo>
                    <a:lnTo>
                      <a:pt x="137" y="234"/>
                    </a:lnTo>
                    <a:cubicBezTo>
                      <a:pt x="59" y="293"/>
                      <a:pt x="1" y="390"/>
                      <a:pt x="1" y="487"/>
                    </a:cubicBezTo>
                    <a:cubicBezTo>
                      <a:pt x="1" y="643"/>
                      <a:pt x="98" y="779"/>
                      <a:pt x="273" y="876"/>
                    </a:cubicBezTo>
                    <a:cubicBezTo>
                      <a:pt x="448" y="974"/>
                      <a:pt x="643" y="1032"/>
                      <a:pt x="837" y="1032"/>
                    </a:cubicBezTo>
                    <a:cubicBezTo>
                      <a:pt x="1012" y="1032"/>
                      <a:pt x="1168" y="974"/>
                      <a:pt x="1324" y="935"/>
                    </a:cubicBezTo>
                    <a:lnTo>
                      <a:pt x="1265" y="896"/>
                    </a:lnTo>
                    <a:cubicBezTo>
                      <a:pt x="1226" y="876"/>
                      <a:pt x="1207" y="799"/>
                      <a:pt x="1226" y="740"/>
                    </a:cubicBezTo>
                    <a:cubicBezTo>
                      <a:pt x="1228" y="736"/>
                      <a:pt x="1230" y="732"/>
                      <a:pt x="1232" y="728"/>
                    </a:cubicBezTo>
                    <a:lnTo>
                      <a:pt x="1232" y="728"/>
                    </a:lnTo>
                    <a:cubicBezTo>
                      <a:pt x="1107" y="791"/>
                      <a:pt x="948" y="823"/>
                      <a:pt x="794" y="823"/>
                    </a:cubicBezTo>
                    <a:cubicBezTo>
                      <a:pt x="633" y="823"/>
                      <a:pt x="477" y="789"/>
                      <a:pt x="370" y="721"/>
                    </a:cubicBezTo>
                    <a:cubicBezTo>
                      <a:pt x="273" y="662"/>
                      <a:pt x="215" y="585"/>
                      <a:pt x="215" y="526"/>
                    </a:cubicBezTo>
                    <a:cubicBezTo>
                      <a:pt x="215" y="448"/>
                      <a:pt x="273" y="390"/>
                      <a:pt x="370" y="332"/>
                    </a:cubicBezTo>
                    <a:cubicBezTo>
                      <a:pt x="487" y="254"/>
                      <a:pt x="662" y="234"/>
                      <a:pt x="818" y="234"/>
                    </a:cubicBezTo>
                    <a:cubicBezTo>
                      <a:pt x="974" y="234"/>
                      <a:pt x="1129" y="254"/>
                      <a:pt x="1246" y="332"/>
                    </a:cubicBezTo>
                    <a:cubicBezTo>
                      <a:pt x="1343" y="371"/>
                      <a:pt x="1402" y="448"/>
                      <a:pt x="1402" y="526"/>
                    </a:cubicBezTo>
                    <a:cubicBezTo>
                      <a:pt x="1402" y="574"/>
                      <a:pt x="1362" y="622"/>
                      <a:pt x="1294" y="681"/>
                    </a:cubicBezTo>
                    <a:lnTo>
                      <a:pt x="1294" y="681"/>
                    </a:lnTo>
                    <a:cubicBezTo>
                      <a:pt x="1309" y="677"/>
                      <a:pt x="1326" y="675"/>
                      <a:pt x="1344" y="675"/>
                    </a:cubicBezTo>
                    <a:cubicBezTo>
                      <a:pt x="1363" y="675"/>
                      <a:pt x="1382" y="677"/>
                      <a:pt x="1402" y="682"/>
                    </a:cubicBezTo>
                    <a:lnTo>
                      <a:pt x="1538" y="779"/>
                    </a:lnTo>
                    <a:cubicBezTo>
                      <a:pt x="1616" y="701"/>
                      <a:pt x="1655" y="604"/>
                      <a:pt x="1655" y="526"/>
                    </a:cubicBezTo>
                    <a:cubicBezTo>
                      <a:pt x="1655" y="371"/>
                      <a:pt x="1557" y="215"/>
                      <a:pt x="1402" y="137"/>
                    </a:cubicBezTo>
                    <a:cubicBezTo>
                      <a:pt x="1236" y="44"/>
                      <a:pt x="1032" y="0"/>
                      <a:pt x="8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1241;p31"/>
              <p:cNvSpPr/>
              <p:nvPr/>
            </p:nvSpPr>
            <p:spPr>
              <a:xfrm>
                <a:off x="839700" y="931675"/>
                <a:ext cx="66650" cy="41375"/>
              </a:xfrm>
              <a:custGeom>
                <a:avLst/>
                <a:gdLst/>
                <a:ahLst/>
                <a:cxnLst/>
                <a:rect l="l" t="t" r="r" b="b"/>
                <a:pathLst>
                  <a:path w="2666" h="1655" extrusionOk="0">
                    <a:moveTo>
                      <a:pt x="104" y="0"/>
                    </a:moveTo>
                    <a:cubicBezTo>
                      <a:pt x="69" y="0"/>
                      <a:pt x="32" y="22"/>
                      <a:pt x="19" y="59"/>
                    </a:cubicBezTo>
                    <a:cubicBezTo>
                      <a:pt x="0" y="98"/>
                      <a:pt x="0" y="176"/>
                      <a:pt x="58" y="234"/>
                    </a:cubicBezTo>
                    <a:lnTo>
                      <a:pt x="117" y="254"/>
                    </a:lnTo>
                    <a:lnTo>
                      <a:pt x="2082" y="1402"/>
                    </a:lnTo>
                    <a:lnTo>
                      <a:pt x="2490" y="1635"/>
                    </a:lnTo>
                    <a:cubicBezTo>
                      <a:pt x="2529" y="1635"/>
                      <a:pt x="2549" y="1655"/>
                      <a:pt x="2549" y="1655"/>
                    </a:cubicBezTo>
                    <a:cubicBezTo>
                      <a:pt x="2588" y="1655"/>
                      <a:pt x="2626" y="1635"/>
                      <a:pt x="2646" y="1616"/>
                    </a:cubicBezTo>
                    <a:cubicBezTo>
                      <a:pt x="2665" y="1557"/>
                      <a:pt x="2665" y="1479"/>
                      <a:pt x="2588" y="1441"/>
                    </a:cubicBezTo>
                    <a:lnTo>
                      <a:pt x="311" y="118"/>
                    </a:lnTo>
                    <a:lnTo>
                      <a:pt x="156" y="20"/>
                    </a:lnTo>
                    <a:cubicBezTo>
                      <a:pt x="142" y="7"/>
                      <a:pt x="123" y="0"/>
                      <a:pt x="1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1242;p31"/>
              <p:cNvSpPr/>
              <p:nvPr/>
            </p:nvSpPr>
            <p:spPr>
              <a:xfrm>
                <a:off x="739500" y="877200"/>
                <a:ext cx="78825" cy="45750"/>
              </a:xfrm>
              <a:custGeom>
                <a:avLst/>
                <a:gdLst/>
                <a:ahLst/>
                <a:cxnLst/>
                <a:rect l="l" t="t" r="r" b="b"/>
                <a:pathLst>
                  <a:path w="3153" h="1830" extrusionOk="0">
                    <a:moveTo>
                      <a:pt x="253" y="1"/>
                    </a:moveTo>
                    <a:lnTo>
                      <a:pt x="0" y="137"/>
                    </a:lnTo>
                    <a:lnTo>
                      <a:pt x="2899" y="1752"/>
                    </a:lnTo>
                    <a:lnTo>
                      <a:pt x="2977" y="1791"/>
                    </a:lnTo>
                    <a:cubicBezTo>
                      <a:pt x="2996" y="1791"/>
                      <a:pt x="3035" y="1830"/>
                      <a:pt x="3035" y="1830"/>
                    </a:cubicBezTo>
                    <a:cubicBezTo>
                      <a:pt x="3074" y="1830"/>
                      <a:pt x="3094" y="1791"/>
                      <a:pt x="3133" y="1771"/>
                    </a:cubicBezTo>
                    <a:cubicBezTo>
                      <a:pt x="3152" y="1713"/>
                      <a:pt x="3152" y="1655"/>
                      <a:pt x="3094" y="1635"/>
                    </a:cubicBezTo>
                    <a:lnTo>
                      <a:pt x="3074" y="1635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" name="Google Shape;1243;p31"/>
              <p:cNvSpPr/>
              <p:nvPr/>
            </p:nvSpPr>
            <p:spPr>
              <a:xfrm>
                <a:off x="701550" y="853375"/>
                <a:ext cx="38950" cy="224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896" extrusionOk="0">
                    <a:moveTo>
                      <a:pt x="234" y="1"/>
                    </a:moveTo>
                    <a:lnTo>
                      <a:pt x="1" y="117"/>
                    </a:lnTo>
                    <a:lnTo>
                      <a:pt x="1304" y="896"/>
                    </a:lnTo>
                    <a:lnTo>
                      <a:pt x="1557" y="759"/>
                    </a:ln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1244;p31"/>
              <p:cNvSpPr/>
              <p:nvPr/>
            </p:nvSpPr>
            <p:spPr>
              <a:xfrm>
                <a:off x="697675" y="771175"/>
                <a:ext cx="187275" cy="132800"/>
              </a:xfrm>
              <a:custGeom>
                <a:avLst/>
                <a:gdLst/>
                <a:ahLst/>
                <a:cxnLst/>
                <a:rect l="l" t="t" r="r" b="b"/>
                <a:pathLst>
                  <a:path w="7491" h="5312" extrusionOk="0">
                    <a:moveTo>
                      <a:pt x="6070" y="1"/>
                    </a:moveTo>
                    <a:lnTo>
                      <a:pt x="5817" y="156"/>
                    </a:lnTo>
                    <a:lnTo>
                      <a:pt x="7140" y="915"/>
                    </a:lnTo>
                    <a:lnTo>
                      <a:pt x="4475" y="2433"/>
                    </a:lnTo>
                    <a:lnTo>
                      <a:pt x="4533" y="2452"/>
                    </a:lnTo>
                    <a:cubicBezTo>
                      <a:pt x="4572" y="2491"/>
                      <a:pt x="4611" y="2549"/>
                      <a:pt x="4572" y="2627"/>
                    </a:cubicBezTo>
                    <a:cubicBezTo>
                      <a:pt x="4553" y="2685"/>
                      <a:pt x="4514" y="2685"/>
                      <a:pt x="4475" y="2685"/>
                    </a:cubicBezTo>
                    <a:cubicBezTo>
                      <a:pt x="4455" y="2685"/>
                      <a:pt x="4436" y="2685"/>
                      <a:pt x="4436" y="2666"/>
                    </a:cubicBezTo>
                    <a:lnTo>
                      <a:pt x="4261" y="2549"/>
                    </a:lnTo>
                    <a:lnTo>
                      <a:pt x="1732" y="4008"/>
                    </a:lnTo>
                    <a:lnTo>
                      <a:pt x="1498" y="4164"/>
                    </a:lnTo>
                    <a:lnTo>
                      <a:pt x="0" y="5020"/>
                    </a:lnTo>
                    <a:lnTo>
                      <a:pt x="0" y="5312"/>
                    </a:lnTo>
                    <a:lnTo>
                      <a:pt x="1732" y="4320"/>
                    </a:lnTo>
                    <a:lnTo>
                      <a:pt x="1946" y="4184"/>
                    </a:lnTo>
                    <a:lnTo>
                      <a:pt x="7451" y="1012"/>
                    </a:lnTo>
                    <a:cubicBezTo>
                      <a:pt x="7490" y="973"/>
                      <a:pt x="7490" y="935"/>
                      <a:pt x="7490" y="915"/>
                    </a:cubicBezTo>
                    <a:cubicBezTo>
                      <a:pt x="7490" y="876"/>
                      <a:pt x="7471" y="837"/>
                      <a:pt x="7451" y="818"/>
                    </a:cubicBezTo>
                    <a:lnTo>
                      <a:pt x="607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" name="Google Shape;1245;p31"/>
              <p:cNvSpPr/>
              <p:nvPr/>
            </p:nvSpPr>
            <p:spPr>
              <a:xfrm>
                <a:off x="770625" y="813975"/>
                <a:ext cx="42350" cy="24825"/>
              </a:xfrm>
              <a:custGeom>
                <a:avLst/>
                <a:gdLst/>
                <a:ahLst/>
                <a:cxnLst/>
                <a:rect l="l" t="t" r="r" b="b"/>
                <a:pathLst>
                  <a:path w="1694" h="993" extrusionOk="0">
                    <a:moveTo>
                      <a:pt x="253" y="1"/>
                    </a:moveTo>
                    <a:lnTo>
                      <a:pt x="0" y="137"/>
                    </a:lnTo>
                    <a:lnTo>
                      <a:pt x="1343" y="876"/>
                    </a:lnTo>
                    <a:lnTo>
                      <a:pt x="1518" y="973"/>
                    </a:lnTo>
                    <a:cubicBezTo>
                      <a:pt x="1537" y="973"/>
                      <a:pt x="1557" y="993"/>
                      <a:pt x="1557" y="993"/>
                    </a:cubicBezTo>
                    <a:cubicBezTo>
                      <a:pt x="1615" y="993"/>
                      <a:pt x="1635" y="973"/>
                      <a:pt x="1654" y="954"/>
                    </a:cubicBezTo>
                    <a:cubicBezTo>
                      <a:pt x="1693" y="896"/>
                      <a:pt x="1693" y="818"/>
                      <a:pt x="1615" y="779"/>
                    </a:cubicBezTo>
                    <a:lnTo>
                      <a:pt x="1557" y="759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" name="Google Shape;1246;p31"/>
              <p:cNvSpPr/>
              <p:nvPr/>
            </p:nvSpPr>
            <p:spPr>
              <a:xfrm>
                <a:off x="748725" y="716700"/>
                <a:ext cx="114325" cy="65700"/>
              </a:xfrm>
              <a:custGeom>
                <a:avLst/>
                <a:gdLst/>
                <a:ahLst/>
                <a:cxnLst/>
                <a:rect l="l" t="t" r="r" b="b"/>
                <a:pathLst>
                  <a:path w="4573" h="2628" extrusionOk="0">
                    <a:moveTo>
                      <a:pt x="1324" y="1"/>
                    </a:moveTo>
                    <a:lnTo>
                      <a:pt x="1" y="759"/>
                    </a:lnTo>
                    <a:lnTo>
                      <a:pt x="3269" y="2627"/>
                    </a:lnTo>
                    <a:lnTo>
                      <a:pt x="3775" y="2335"/>
                    </a:lnTo>
                    <a:lnTo>
                      <a:pt x="4028" y="2180"/>
                    </a:lnTo>
                    <a:lnTo>
                      <a:pt x="4573" y="1868"/>
                    </a:lnTo>
                    <a:lnTo>
                      <a:pt x="132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" name="Google Shape;1247;p31"/>
              <p:cNvSpPr/>
              <p:nvPr/>
            </p:nvSpPr>
            <p:spPr>
              <a:xfrm>
                <a:off x="697175" y="758050"/>
                <a:ext cx="93900" cy="66175"/>
              </a:xfrm>
              <a:custGeom>
                <a:avLst/>
                <a:gdLst/>
                <a:ahLst/>
                <a:cxnLst/>
                <a:rect l="l" t="t" r="r" b="b"/>
                <a:pathLst>
                  <a:path w="3756" h="2647" extrusionOk="0">
                    <a:moveTo>
                      <a:pt x="487" y="0"/>
                    </a:moveTo>
                    <a:lnTo>
                      <a:pt x="1" y="292"/>
                    </a:lnTo>
                    <a:lnTo>
                      <a:pt x="1" y="1246"/>
                    </a:lnTo>
                    <a:lnTo>
                      <a:pt x="2433" y="2646"/>
                    </a:lnTo>
                    <a:lnTo>
                      <a:pt x="2938" y="2335"/>
                    </a:lnTo>
                    <a:lnTo>
                      <a:pt x="3191" y="2218"/>
                    </a:lnTo>
                    <a:lnTo>
                      <a:pt x="3756" y="1888"/>
                    </a:lnTo>
                    <a:lnTo>
                      <a:pt x="48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" name="Google Shape;1248;p31"/>
              <p:cNvSpPr/>
              <p:nvPr/>
            </p:nvSpPr>
            <p:spPr>
              <a:xfrm>
                <a:off x="697175" y="831500"/>
                <a:ext cx="24350" cy="27250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090" extrusionOk="0">
                    <a:moveTo>
                      <a:pt x="1" y="0"/>
                    </a:moveTo>
                    <a:lnTo>
                      <a:pt x="1" y="1090"/>
                    </a:lnTo>
                    <a:lnTo>
                      <a:pt x="176" y="992"/>
                    </a:lnTo>
                    <a:lnTo>
                      <a:pt x="409" y="876"/>
                    </a:lnTo>
                    <a:lnTo>
                      <a:pt x="973" y="56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" name="Google Shape;1249;p31"/>
              <p:cNvSpPr/>
              <p:nvPr/>
            </p:nvSpPr>
            <p:spPr>
              <a:xfrm>
                <a:off x="2270125" y="2491500"/>
                <a:ext cx="99225" cy="68600"/>
              </a:xfrm>
              <a:custGeom>
                <a:avLst/>
                <a:gdLst/>
                <a:ahLst/>
                <a:cxnLst/>
                <a:rect l="l" t="t" r="r" b="b"/>
                <a:pathLst>
                  <a:path w="3969" h="2744" extrusionOk="0">
                    <a:moveTo>
                      <a:pt x="3191" y="0"/>
                    </a:moveTo>
                    <a:lnTo>
                      <a:pt x="0" y="1848"/>
                    </a:lnTo>
                    <a:lnTo>
                      <a:pt x="1556" y="2743"/>
                    </a:lnTo>
                    <a:lnTo>
                      <a:pt x="3969" y="2743"/>
                    </a:lnTo>
                    <a:lnTo>
                      <a:pt x="3969" y="486"/>
                    </a:lnTo>
                    <a:lnTo>
                      <a:pt x="3677" y="642"/>
                    </a:lnTo>
                    <a:lnTo>
                      <a:pt x="3619" y="642"/>
                    </a:lnTo>
                    <a:cubicBezTo>
                      <a:pt x="3580" y="642"/>
                      <a:pt x="3541" y="623"/>
                      <a:pt x="3521" y="603"/>
                    </a:cubicBezTo>
                    <a:cubicBezTo>
                      <a:pt x="3502" y="545"/>
                      <a:pt x="3502" y="486"/>
                      <a:pt x="3580" y="428"/>
                    </a:cubicBezTo>
                    <a:lnTo>
                      <a:pt x="3774" y="331"/>
                    </a:lnTo>
                    <a:lnTo>
                      <a:pt x="319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" name="Google Shape;1250;p31"/>
              <p:cNvSpPr/>
              <p:nvPr/>
            </p:nvSpPr>
            <p:spPr>
              <a:xfrm>
                <a:off x="2357175" y="2494900"/>
                <a:ext cx="1120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87" extrusionOk="0">
                    <a:moveTo>
                      <a:pt x="448" y="0"/>
                    </a:moveTo>
                    <a:lnTo>
                      <a:pt x="215" y="156"/>
                    </a:lnTo>
                    <a:lnTo>
                      <a:pt x="59" y="273"/>
                    </a:lnTo>
                    <a:cubicBezTo>
                      <a:pt x="20" y="292"/>
                      <a:pt x="1" y="370"/>
                      <a:pt x="20" y="448"/>
                    </a:cubicBezTo>
                    <a:cubicBezTo>
                      <a:pt x="39" y="487"/>
                      <a:pt x="98" y="487"/>
                      <a:pt x="117" y="487"/>
                    </a:cubicBezTo>
                    <a:cubicBezTo>
                      <a:pt x="137" y="487"/>
                      <a:pt x="156" y="487"/>
                      <a:pt x="156" y="467"/>
                    </a:cubicBezTo>
                    <a:lnTo>
                      <a:pt x="448" y="292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" name="Google Shape;1251;p31"/>
              <p:cNvSpPr/>
              <p:nvPr/>
            </p:nvSpPr>
            <p:spPr>
              <a:xfrm>
                <a:off x="1777425" y="1980800"/>
                <a:ext cx="104600" cy="60825"/>
              </a:xfrm>
              <a:custGeom>
                <a:avLst/>
                <a:gdLst/>
                <a:ahLst/>
                <a:cxnLst/>
                <a:rect l="l" t="t" r="r" b="b"/>
                <a:pathLst>
                  <a:path w="4184" h="2433" extrusionOk="0">
                    <a:moveTo>
                      <a:pt x="3969" y="0"/>
                    </a:moveTo>
                    <a:lnTo>
                      <a:pt x="0" y="2277"/>
                    </a:lnTo>
                    <a:cubicBezTo>
                      <a:pt x="39" y="2277"/>
                      <a:pt x="59" y="2296"/>
                      <a:pt x="59" y="2296"/>
                    </a:cubicBezTo>
                    <a:cubicBezTo>
                      <a:pt x="136" y="2335"/>
                      <a:pt x="175" y="2374"/>
                      <a:pt x="234" y="2432"/>
                    </a:cubicBezTo>
                    <a:lnTo>
                      <a:pt x="4183" y="137"/>
                    </a:lnTo>
                    <a:cubicBezTo>
                      <a:pt x="4164" y="137"/>
                      <a:pt x="4144" y="117"/>
                      <a:pt x="4125" y="117"/>
                    </a:cubicBezTo>
                    <a:cubicBezTo>
                      <a:pt x="4066" y="98"/>
                      <a:pt x="4027" y="39"/>
                      <a:pt x="39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" name="Google Shape;1252;p31"/>
              <p:cNvSpPr/>
              <p:nvPr/>
            </p:nvSpPr>
            <p:spPr>
              <a:xfrm>
                <a:off x="1873725" y="1959150"/>
                <a:ext cx="413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81" extrusionOk="0">
                    <a:moveTo>
                      <a:pt x="817" y="283"/>
                    </a:moveTo>
                    <a:cubicBezTo>
                      <a:pt x="992" y="283"/>
                      <a:pt x="1148" y="302"/>
                      <a:pt x="1265" y="380"/>
                    </a:cubicBezTo>
                    <a:cubicBezTo>
                      <a:pt x="1362" y="419"/>
                      <a:pt x="1401" y="497"/>
                      <a:pt x="1401" y="575"/>
                    </a:cubicBezTo>
                    <a:cubicBezTo>
                      <a:pt x="1401" y="633"/>
                      <a:pt x="1362" y="691"/>
                      <a:pt x="1265" y="769"/>
                    </a:cubicBezTo>
                    <a:cubicBezTo>
                      <a:pt x="1138" y="837"/>
                      <a:pt x="973" y="871"/>
                      <a:pt x="813" y="871"/>
                    </a:cubicBezTo>
                    <a:cubicBezTo>
                      <a:pt x="652" y="871"/>
                      <a:pt x="496" y="837"/>
                      <a:pt x="389" y="769"/>
                    </a:cubicBezTo>
                    <a:cubicBezTo>
                      <a:pt x="292" y="711"/>
                      <a:pt x="234" y="633"/>
                      <a:pt x="234" y="575"/>
                    </a:cubicBezTo>
                    <a:cubicBezTo>
                      <a:pt x="234" y="497"/>
                      <a:pt x="312" y="419"/>
                      <a:pt x="389" y="380"/>
                    </a:cubicBezTo>
                    <a:cubicBezTo>
                      <a:pt x="506" y="302"/>
                      <a:pt x="681" y="283"/>
                      <a:pt x="817" y="283"/>
                    </a:cubicBezTo>
                    <a:close/>
                    <a:moveTo>
                      <a:pt x="827" y="1"/>
                    </a:moveTo>
                    <a:cubicBezTo>
                      <a:pt x="628" y="1"/>
                      <a:pt x="428" y="49"/>
                      <a:pt x="273" y="146"/>
                    </a:cubicBezTo>
                    <a:cubicBezTo>
                      <a:pt x="98" y="244"/>
                      <a:pt x="0" y="399"/>
                      <a:pt x="0" y="536"/>
                    </a:cubicBezTo>
                    <a:cubicBezTo>
                      <a:pt x="0" y="633"/>
                      <a:pt x="39" y="730"/>
                      <a:pt x="117" y="808"/>
                    </a:cubicBezTo>
                    <a:cubicBezTo>
                      <a:pt x="175" y="886"/>
                      <a:pt x="214" y="925"/>
                      <a:pt x="273" y="964"/>
                    </a:cubicBezTo>
                    <a:cubicBezTo>
                      <a:pt x="292" y="983"/>
                      <a:pt x="312" y="983"/>
                      <a:pt x="331" y="983"/>
                    </a:cubicBezTo>
                    <a:cubicBezTo>
                      <a:pt x="487" y="1061"/>
                      <a:pt x="662" y="1080"/>
                      <a:pt x="817" y="1080"/>
                    </a:cubicBezTo>
                    <a:cubicBezTo>
                      <a:pt x="1012" y="1080"/>
                      <a:pt x="1245" y="1022"/>
                      <a:pt x="1382" y="925"/>
                    </a:cubicBezTo>
                    <a:cubicBezTo>
                      <a:pt x="1557" y="827"/>
                      <a:pt x="1654" y="691"/>
                      <a:pt x="1654" y="536"/>
                    </a:cubicBezTo>
                    <a:cubicBezTo>
                      <a:pt x="1654" y="399"/>
                      <a:pt x="1557" y="244"/>
                      <a:pt x="1382" y="146"/>
                    </a:cubicBezTo>
                    <a:cubicBezTo>
                      <a:pt x="1226" y="49"/>
                      <a:pt x="1027" y="1"/>
                      <a:pt x="8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" name="Google Shape;1253;p31"/>
              <p:cNvSpPr/>
              <p:nvPr/>
            </p:nvSpPr>
            <p:spPr>
              <a:xfrm>
                <a:off x="1745325" y="2034775"/>
                <a:ext cx="40875" cy="26300"/>
              </a:xfrm>
              <a:custGeom>
                <a:avLst/>
                <a:gdLst/>
                <a:ahLst/>
                <a:cxnLst/>
                <a:rect l="l" t="t" r="r" b="b"/>
                <a:pathLst>
                  <a:path w="1635" h="1052" extrusionOk="0">
                    <a:moveTo>
                      <a:pt x="1252" y="704"/>
                    </a:moveTo>
                    <a:lnTo>
                      <a:pt x="1252" y="704"/>
                    </a:lnTo>
                    <a:cubicBezTo>
                      <a:pt x="1239" y="710"/>
                      <a:pt x="1227" y="717"/>
                      <a:pt x="1216" y="726"/>
                    </a:cubicBezTo>
                    <a:lnTo>
                      <a:pt x="1216" y="726"/>
                    </a:lnTo>
                    <a:cubicBezTo>
                      <a:pt x="1219" y="725"/>
                      <a:pt x="1223" y="723"/>
                      <a:pt x="1226" y="721"/>
                    </a:cubicBezTo>
                    <a:cubicBezTo>
                      <a:pt x="1235" y="715"/>
                      <a:pt x="1244" y="710"/>
                      <a:pt x="1252" y="704"/>
                    </a:cubicBezTo>
                    <a:close/>
                    <a:moveTo>
                      <a:pt x="817" y="1"/>
                    </a:moveTo>
                    <a:cubicBezTo>
                      <a:pt x="637" y="1"/>
                      <a:pt x="457" y="40"/>
                      <a:pt x="311" y="118"/>
                    </a:cubicBezTo>
                    <a:cubicBezTo>
                      <a:pt x="370" y="156"/>
                      <a:pt x="389" y="215"/>
                      <a:pt x="350" y="254"/>
                    </a:cubicBezTo>
                    <a:cubicBezTo>
                      <a:pt x="311" y="312"/>
                      <a:pt x="273" y="312"/>
                      <a:pt x="253" y="312"/>
                    </a:cubicBezTo>
                    <a:cubicBezTo>
                      <a:pt x="214" y="312"/>
                      <a:pt x="195" y="312"/>
                      <a:pt x="195" y="293"/>
                    </a:cubicBezTo>
                    <a:lnTo>
                      <a:pt x="117" y="234"/>
                    </a:lnTo>
                    <a:cubicBezTo>
                      <a:pt x="59" y="312"/>
                      <a:pt x="0" y="409"/>
                      <a:pt x="0" y="507"/>
                    </a:cubicBezTo>
                    <a:cubicBezTo>
                      <a:pt x="0" y="662"/>
                      <a:pt x="97" y="798"/>
                      <a:pt x="273" y="896"/>
                    </a:cubicBezTo>
                    <a:cubicBezTo>
                      <a:pt x="448" y="993"/>
                      <a:pt x="642" y="1051"/>
                      <a:pt x="837" y="1051"/>
                    </a:cubicBezTo>
                    <a:cubicBezTo>
                      <a:pt x="992" y="1051"/>
                      <a:pt x="1167" y="993"/>
                      <a:pt x="1323" y="954"/>
                    </a:cubicBezTo>
                    <a:lnTo>
                      <a:pt x="1265" y="915"/>
                    </a:lnTo>
                    <a:cubicBezTo>
                      <a:pt x="1167" y="896"/>
                      <a:pt x="1148" y="818"/>
                      <a:pt x="1187" y="760"/>
                    </a:cubicBezTo>
                    <a:cubicBezTo>
                      <a:pt x="1196" y="747"/>
                      <a:pt x="1205" y="736"/>
                      <a:pt x="1216" y="726"/>
                    </a:cubicBezTo>
                    <a:lnTo>
                      <a:pt x="1216" y="726"/>
                    </a:lnTo>
                    <a:cubicBezTo>
                      <a:pt x="1100" y="791"/>
                      <a:pt x="944" y="823"/>
                      <a:pt x="788" y="823"/>
                    </a:cubicBezTo>
                    <a:cubicBezTo>
                      <a:pt x="628" y="823"/>
                      <a:pt x="467" y="789"/>
                      <a:pt x="350" y="721"/>
                    </a:cubicBezTo>
                    <a:cubicBezTo>
                      <a:pt x="253" y="682"/>
                      <a:pt x="195" y="604"/>
                      <a:pt x="195" y="526"/>
                    </a:cubicBezTo>
                    <a:cubicBezTo>
                      <a:pt x="195" y="448"/>
                      <a:pt x="253" y="409"/>
                      <a:pt x="350" y="332"/>
                    </a:cubicBezTo>
                    <a:cubicBezTo>
                      <a:pt x="467" y="254"/>
                      <a:pt x="642" y="234"/>
                      <a:pt x="778" y="234"/>
                    </a:cubicBezTo>
                    <a:cubicBezTo>
                      <a:pt x="953" y="234"/>
                      <a:pt x="1090" y="273"/>
                      <a:pt x="1226" y="332"/>
                    </a:cubicBezTo>
                    <a:cubicBezTo>
                      <a:pt x="1323" y="390"/>
                      <a:pt x="1362" y="448"/>
                      <a:pt x="1362" y="526"/>
                    </a:cubicBezTo>
                    <a:cubicBezTo>
                      <a:pt x="1362" y="597"/>
                      <a:pt x="1330" y="651"/>
                      <a:pt x="1252" y="704"/>
                    </a:cubicBezTo>
                    <a:lnTo>
                      <a:pt x="1252" y="704"/>
                    </a:lnTo>
                    <a:cubicBezTo>
                      <a:pt x="1268" y="697"/>
                      <a:pt x="1287" y="694"/>
                      <a:pt x="1307" y="694"/>
                    </a:cubicBezTo>
                    <a:cubicBezTo>
                      <a:pt x="1324" y="694"/>
                      <a:pt x="1343" y="696"/>
                      <a:pt x="1362" y="701"/>
                    </a:cubicBezTo>
                    <a:lnTo>
                      <a:pt x="1518" y="798"/>
                    </a:lnTo>
                    <a:cubicBezTo>
                      <a:pt x="1576" y="721"/>
                      <a:pt x="1634" y="623"/>
                      <a:pt x="1634" y="526"/>
                    </a:cubicBezTo>
                    <a:cubicBezTo>
                      <a:pt x="1634" y="429"/>
                      <a:pt x="1576" y="332"/>
                      <a:pt x="1518" y="254"/>
                    </a:cubicBezTo>
                    <a:cubicBezTo>
                      <a:pt x="1459" y="215"/>
                      <a:pt x="1420" y="176"/>
                      <a:pt x="1362" y="137"/>
                    </a:cubicBezTo>
                    <a:cubicBezTo>
                      <a:pt x="1343" y="137"/>
                      <a:pt x="1323" y="118"/>
                      <a:pt x="1323" y="118"/>
                    </a:cubicBezTo>
                    <a:cubicBezTo>
                      <a:pt x="1177" y="40"/>
                      <a:pt x="997" y="1"/>
                      <a:pt x="8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" name="Google Shape;1254;p31"/>
              <p:cNvSpPr/>
              <p:nvPr/>
            </p:nvSpPr>
            <p:spPr>
              <a:xfrm>
                <a:off x="1774500" y="2052500"/>
                <a:ext cx="594850" cy="348075"/>
              </a:xfrm>
              <a:custGeom>
                <a:avLst/>
                <a:gdLst/>
                <a:ahLst/>
                <a:cxnLst/>
                <a:rect l="l" t="t" r="r" b="b"/>
                <a:pathLst>
                  <a:path w="23794" h="13923" extrusionOk="0">
                    <a:moveTo>
                      <a:pt x="145" y="1"/>
                    </a:moveTo>
                    <a:cubicBezTo>
                      <a:pt x="106" y="1"/>
                      <a:pt x="59" y="18"/>
                      <a:pt x="20" y="70"/>
                    </a:cubicBezTo>
                    <a:cubicBezTo>
                      <a:pt x="0" y="109"/>
                      <a:pt x="0" y="187"/>
                      <a:pt x="78" y="226"/>
                    </a:cubicBezTo>
                    <a:lnTo>
                      <a:pt x="117" y="265"/>
                    </a:lnTo>
                    <a:lnTo>
                      <a:pt x="23794" y="13922"/>
                    </a:lnTo>
                    <a:lnTo>
                      <a:pt x="23794" y="13630"/>
                    </a:lnTo>
                    <a:lnTo>
                      <a:pt x="351" y="89"/>
                    </a:lnTo>
                    <a:lnTo>
                      <a:pt x="195" y="12"/>
                    </a:lnTo>
                    <a:cubicBezTo>
                      <a:pt x="182" y="5"/>
                      <a:pt x="165" y="1"/>
                      <a:pt x="14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" name="Google Shape;1255;p31"/>
              <p:cNvSpPr/>
              <p:nvPr/>
            </p:nvSpPr>
            <p:spPr>
              <a:xfrm>
                <a:off x="1650475" y="1981775"/>
                <a:ext cx="38925" cy="22400"/>
              </a:xfrm>
              <a:custGeom>
                <a:avLst/>
                <a:gdLst/>
                <a:ahLst/>
                <a:cxnLst/>
                <a:rect l="l" t="t" r="r" b="b"/>
                <a:pathLst>
                  <a:path w="1557" h="896" extrusionOk="0">
                    <a:moveTo>
                      <a:pt x="253" y="0"/>
                    </a:moveTo>
                    <a:lnTo>
                      <a:pt x="0" y="136"/>
                    </a:lnTo>
                    <a:lnTo>
                      <a:pt x="1323" y="895"/>
                    </a:lnTo>
                    <a:lnTo>
                      <a:pt x="1557" y="759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" name="Google Shape;1256;p31"/>
              <p:cNvSpPr/>
              <p:nvPr/>
            </p:nvSpPr>
            <p:spPr>
              <a:xfrm>
                <a:off x="1689375" y="2005125"/>
                <a:ext cx="64725" cy="37950"/>
              </a:xfrm>
              <a:custGeom>
                <a:avLst/>
                <a:gdLst/>
                <a:ahLst/>
                <a:cxnLst/>
                <a:rect l="l" t="t" r="r" b="b"/>
                <a:pathLst>
                  <a:path w="2589" h="1518" extrusionOk="0">
                    <a:moveTo>
                      <a:pt x="254" y="0"/>
                    </a:moveTo>
                    <a:lnTo>
                      <a:pt x="1" y="136"/>
                    </a:lnTo>
                    <a:lnTo>
                      <a:pt x="2316" y="1479"/>
                    </a:lnTo>
                    <a:lnTo>
                      <a:pt x="2394" y="1518"/>
                    </a:lnTo>
                    <a:cubicBezTo>
                      <a:pt x="2413" y="1498"/>
                      <a:pt x="2433" y="1498"/>
                      <a:pt x="2452" y="1498"/>
                    </a:cubicBezTo>
                    <a:cubicBezTo>
                      <a:pt x="2511" y="1498"/>
                      <a:pt x="2530" y="1479"/>
                      <a:pt x="2549" y="1459"/>
                    </a:cubicBezTo>
                    <a:cubicBezTo>
                      <a:pt x="2588" y="1401"/>
                      <a:pt x="2588" y="1323"/>
                      <a:pt x="2530" y="1304"/>
                    </a:cubicBezTo>
                    <a:lnTo>
                      <a:pt x="2511" y="1304"/>
                    </a:lnTo>
                    <a:lnTo>
                      <a:pt x="2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" name="Google Shape;1257;p31"/>
              <p:cNvSpPr/>
              <p:nvPr/>
            </p:nvSpPr>
            <p:spPr>
              <a:xfrm>
                <a:off x="1510875" y="1900550"/>
                <a:ext cx="323475" cy="188250"/>
              </a:xfrm>
              <a:custGeom>
                <a:avLst/>
                <a:gdLst/>
                <a:ahLst/>
                <a:cxnLst/>
                <a:rect l="l" t="t" r="r" b="b"/>
                <a:pathLst>
                  <a:path w="12939" h="7530" extrusionOk="0">
                    <a:moveTo>
                      <a:pt x="11499" y="0"/>
                    </a:moveTo>
                    <a:lnTo>
                      <a:pt x="11246" y="136"/>
                    </a:lnTo>
                    <a:lnTo>
                      <a:pt x="12569" y="895"/>
                    </a:lnTo>
                    <a:lnTo>
                      <a:pt x="9923" y="2432"/>
                    </a:lnTo>
                    <a:cubicBezTo>
                      <a:pt x="9962" y="2452"/>
                      <a:pt x="9981" y="2529"/>
                      <a:pt x="9962" y="2588"/>
                    </a:cubicBezTo>
                    <a:cubicBezTo>
                      <a:pt x="9942" y="2646"/>
                      <a:pt x="9884" y="2646"/>
                      <a:pt x="9865" y="2646"/>
                    </a:cubicBezTo>
                    <a:cubicBezTo>
                      <a:pt x="9845" y="2646"/>
                      <a:pt x="9826" y="2646"/>
                      <a:pt x="9826" y="2627"/>
                    </a:cubicBezTo>
                    <a:lnTo>
                      <a:pt x="9689" y="2549"/>
                    </a:lnTo>
                    <a:lnTo>
                      <a:pt x="7160" y="4008"/>
                    </a:lnTo>
                    <a:lnTo>
                      <a:pt x="6927" y="4144"/>
                    </a:lnTo>
                    <a:lnTo>
                      <a:pt x="4339" y="5642"/>
                    </a:lnTo>
                    <a:cubicBezTo>
                      <a:pt x="4398" y="5662"/>
                      <a:pt x="4417" y="5739"/>
                      <a:pt x="4398" y="5798"/>
                    </a:cubicBezTo>
                    <a:cubicBezTo>
                      <a:pt x="4378" y="5856"/>
                      <a:pt x="4320" y="5856"/>
                      <a:pt x="4300" y="5856"/>
                    </a:cubicBezTo>
                    <a:cubicBezTo>
                      <a:pt x="4281" y="5856"/>
                      <a:pt x="4242" y="5856"/>
                      <a:pt x="4242" y="5837"/>
                    </a:cubicBezTo>
                    <a:lnTo>
                      <a:pt x="4125" y="5759"/>
                    </a:lnTo>
                    <a:lnTo>
                      <a:pt x="1557" y="7238"/>
                    </a:lnTo>
                    <a:lnTo>
                      <a:pt x="234" y="6479"/>
                    </a:lnTo>
                    <a:lnTo>
                      <a:pt x="1" y="6634"/>
                    </a:lnTo>
                    <a:lnTo>
                      <a:pt x="1499" y="7510"/>
                    </a:lnTo>
                    <a:cubicBezTo>
                      <a:pt x="1518" y="7510"/>
                      <a:pt x="1557" y="7529"/>
                      <a:pt x="1557" y="7529"/>
                    </a:cubicBezTo>
                    <a:cubicBezTo>
                      <a:pt x="1577" y="7529"/>
                      <a:pt x="1596" y="7529"/>
                      <a:pt x="1596" y="7510"/>
                    </a:cubicBezTo>
                    <a:lnTo>
                      <a:pt x="7160" y="4300"/>
                    </a:lnTo>
                    <a:lnTo>
                      <a:pt x="7413" y="4144"/>
                    </a:lnTo>
                    <a:lnTo>
                      <a:pt x="12880" y="992"/>
                    </a:lnTo>
                    <a:cubicBezTo>
                      <a:pt x="12938" y="954"/>
                      <a:pt x="12938" y="915"/>
                      <a:pt x="12938" y="895"/>
                    </a:cubicBezTo>
                    <a:cubicBezTo>
                      <a:pt x="12938" y="876"/>
                      <a:pt x="12900" y="817"/>
                      <a:pt x="12880" y="798"/>
                    </a:cubicBezTo>
                    <a:lnTo>
                      <a:pt x="1149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" name="Google Shape;1258;p31"/>
              <p:cNvSpPr/>
              <p:nvPr/>
            </p:nvSpPr>
            <p:spPr>
              <a:xfrm>
                <a:off x="1720025" y="1941875"/>
                <a:ext cx="40400" cy="24350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974" extrusionOk="0">
                    <a:moveTo>
                      <a:pt x="234" y="1"/>
                    </a:moveTo>
                    <a:lnTo>
                      <a:pt x="1" y="137"/>
                    </a:lnTo>
                    <a:lnTo>
                      <a:pt x="1304" y="896"/>
                    </a:lnTo>
                    <a:lnTo>
                      <a:pt x="1421" y="974"/>
                    </a:lnTo>
                    <a:lnTo>
                      <a:pt x="1499" y="974"/>
                    </a:lnTo>
                    <a:cubicBezTo>
                      <a:pt x="1557" y="974"/>
                      <a:pt x="1576" y="935"/>
                      <a:pt x="1596" y="915"/>
                    </a:cubicBezTo>
                    <a:cubicBezTo>
                      <a:pt x="1615" y="876"/>
                      <a:pt x="1615" y="799"/>
                      <a:pt x="1557" y="740"/>
                    </a:cubicBez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" name="Google Shape;1259;p31"/>
              <p:cNvSpPr/>
              <p:nvPr/>
            </p:nvSpPr>
            <p:spPr>
              <a:xfrm>
                <a:off x="1579950" y="2022625"/>
                <a:ext cx="40875" cy="24350"/>
              </a:xfrm>
              <a:custGeom>
                <a:avLst/>
                <a:gdLst/>
                <a:ahLst/>
                <a:cxnLst/>
                <a:rect l="l" t="t" r="r" b="b"/>
                <a:pathLst>
                  <a:path w="1635" h="974" extrusionOk="0">
                    <a:moveTo>
                      <a:pt x="253" y="0"/>
                    </a:moveTo>
                    <a:lnTo>
                      <a:pt x="0" y="137"/>
                    </a:lnTo>
                    <a:lnTo>
                      <a:pt x="1323" y="895"/>
                    </a:lnTo>
                    <a:lnTo>
                      <a:pt x="1440" y="973"/>
                    </a:lnTo>
                    <a:lnTo>
                      <a:pt x="1518" y="973"/>
                    </a:lnTo>
                    <a:cubicBezTo>
                      <a:pt x="1557" y="973"/>
                      <a:pt x="1576" y="934"/>
                      <a:pt x="1615" y="915"/>
                    </a:cubicBezTo>
                    <a:cubicBezTo>
                      <a:pt x="1635" y="876"/>
                      <a:pt x="1635" y="798"/>
                      <a:pt x="1557" y="759"/>
                    </a:cubicBez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" name="Google Shape;1260;p31"/>
              <p:cNvSpPr/>
              <p:nvPr/>
            </p:nvSpPr>
            <p:spPr>
              <a:xfrm>
                <a:off x="1620325" y="1799875"/>
                <a:ext cx="191175" cy="110900"/>
              </a:xfrm>
              <a:custGeom>
                <a:avLst/>
                <a:gdLst/>
                <a:ahLst/>
                <a:cxnLst/>
                <a:rect l="l" t="t" r="r" b="b"/>
                <a:pathLst>
                  <a:path w="7647" h="4436" extrusionOk="0">
                    <a:moveTo>
                      <a:pt x="1304" y="0"/>
                    </a:moveTo>
                    <a:lnTo>
                      <a:pt x="0" y="759"/>
                    </a:lnTo>
                    <a:lnTo>
                      <a:pt x="6362" y="4436"/>
                    </a:lnTo>
                    <a:lnTo>
                      <a:pt x="6868" y="4144"/>
                    </a:lnTo>
                    <a:lnTo>
                      <a:pt x="7121" y="3988"/>
                    </a:lnTo>
                    <a:lnTo>
                      <a:pt x="7646" y="3677"/>
                    </a:lnTo>
                    <a:lnTo>
                      <a:pt x="130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" name="Google Shape;1261;p31"/>
              <p:cNvSpPr/>
              <p:nvPr/>
            </p:nvSpPr>
            <p:spPr>
              <a:xfrm>
                <a:off x="1547850" y="1842175"/>
                <a:ext cx="192150" cy="110425"/>
              </a:xfrm>
              <a:custGeom>
                <a:avLst/>
                <a:gdLst/>
                <a:ahLst/>
                <a:cxnLst/>
                <a:rect l="l" t="t" r="r" b="b"/>
                <a:pathLst>
                  <a:path w="7686" h="4417" extrusionOk="0">
                    <a:moveTo>
                      <a:pt x="1304" y="1"/>
                    </a:moveTo>
                    <a:lnTo>
                      <a:pt x="0" y="740"/>
                    </a:lnTo>
                    <a:lnTo>
                      <a:pt x="6362" y="4417"/>
                    </a:lnTo>
                    <a:lnTo>
                      <a:pt x="6888" y="4125"/>
                    </a:lnTo>
                    <a:lnTo>
                      <a:pt x="7121" y="3989"/>
                    </a:lnTo>
                    <a:lnTo>
                      <a:pt x="7685" y="3658"/>
                    </a:lnTo>
                    <a:lnTo>
                      <a:pt x="130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" name="Google Shape;1262;p31"/>
              <p:cNvSpPr/>
              <p:nvPr/>
            </p:nvSpPr>
            <p:spPr>
              <a:xfrm>
                <a:off x="1408750" y="1922425"/>
                <a:ext cx="191175" cy="110450"/>
              </a:xfrm>
              <a:custGeom>
                <a:avLst/>
                <a:gdLst/>
                <a:ahLst/>
                <a:cxnLst/>
                <a:rect l="l" t="t" r="r" b="b"/>
                <a:pathLst>
                  <a:path w="7647" h="4418" extrusionOk="0">
                    <a:moveTo>
                      <a:pt x="1304" y="1"/>
                    </a:moveTo>
                    <a:lnTo>
                      <a:pt x="0" y="740"/>
                    </a:lnTo>
                    <a:lnTo>
                      <a:pt x="6362" y="4417"/>
                    </a:lnTo>
                    <a:lnTo>
                      <a:pt x="6848" y="4125"/>
                    </a:lnTo>
                    <a:lnTo>
                      <a:pt x="7101" y="4008"/>
                    </a:lnTo>
                    <a:lnTo>
                      <a:pt x="7646" y="3658"/>
                    </a:lnTo>
                    <a:lnTo>
                      <a:pt x="130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" name="Google Shape;1263;p31"/>
              <p:cNvSpPr/>
              <p:nvPr/>
            </p:nvSpPr>
            <p:spPr>
              <a:xfrm>
                <a:off x="1336275" y="1963775"/>
                <a:ext cx="192150" cy="110925"/>
              </a:xfrm>
              <a:custGeom>
                <a:avLst/>
                <a:gdLst/>
                <a:ahLst/>
                <a:cxnLst/>
                <a:rect l="l" t="t" r="r" b="b"/>
                <a:pathLst>
                  <a:path w="7686" h="4437" extrusionOk="0">
                    <a:moveTo>
                      <a:pt x="1304" y="0"/>
                    </a:moveTo>
                    <a:lnTo>
                      <a:pt x="1" y="740"/>
                    </a:lnTo>
                    <a:lnTo>
                      <a:pt x="6362" y="4436"/>
                    </a:lnTo>
                    <a:lnTo>
                      <a:pt x="6927" y="4125"/>
                    </a:lnTo>
                    <a:lnTo>
                      <a:pt x="7179" y="3989"/>
                    </a:lnTo>
                    <a:lnTo>
                      <a:pt x="7685" y="3697"/>
                    </a:lnTo>
                    <a:lnTo>
                      <a:pt x="130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" name="Google Shape;1264;p31"/>
              <p:cNvSpPr/>
              <p:nvPr/>
            </p:nvSpPr>
            <p:spPr>
              <a:xfrm>
                <a:off x="1478300" y="1882050"/>
                <a:ext cx="191650" cy="110925"/>
              </a:xfrm>
              <a:custGeom>
                <a:avLst/>
                <a:gdLst/>
                <a:ahLst/>
                <a:cxnLst/>
                <a:rect l="l" t="t" r="r" b="b"/>
                <a:pathLst>
                  <a:path w="7666" h="4437" extrusionOk="0">
                    <a:moveTo>
                      <a:pt x="1323" y="1"/>
                    </a:moveTo>
                    <a:lnTo>
                      <a:pt x="0" y="760"/>
                    </a:lnTo>
                    <a:lnTo>
                      <a:pt x="6382" y="4437"/>
                    </a:lnTo>
                    <a:lnTo>
                      <a:pt x="6887" y="4125"/>
                    </a:lnTo>
                    <a:lnTo>
                      <a:pt x="7140" y="3989"/>
                    </a:lnTo>
                    <a:lnTo>
                      <a:pt x="7666" y="3678"/>
                    </a:lnTo>
                    <a:lnTo>
                      <a:pt x="132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" name="Google Shape;1265;p31"/>
              <p:cNvSpPr/>
              <p:nvPr/>
            </p:nvSpPr>
            <p:spPr>
              <a:xfrm>
                <a:off x="2162625" y="2011175"/>
                <a:ext cx="379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19" h="824" extrusionOk="0">
                    <a:moveTo>
                      <a:pt x="785" y="1"/>
                    </a:moveTo>
                    <a:cubicBezTo>
                      <a:pt x="640" y="1"/>
                      <a:pt x="495" y="25"/>
                      <a:pt x="370" y="69"/>
                    </a:cubicBezTo>
                    <a:cubicBezTo>
                      <a:pt x="331" y="89"/>
                      <a:pt x="292" y="89"/>
                      <a:pt x="234" y="108"/>
                    </a:cubicBezTo>
                    <a:cubicBezTo>
                      <a:pt x="234" y="147"/>
                      <a:pt x="215" y="167"/>
                      <a:pt x="156" y="186"/>
                    </a:cubicBezTo>
                    <a:cubicBezTo>
                      <a:pt x="1" y="361"/>
                      <a:pt x="39" y="556"/>
                      <a:pt x="253" y="692"/>
                    </a:cubicBezTo>
                    <a:cubicBezTo>
                      <a:pt x="390" y="779"/>
                      <a:pt x="574" y="823"/>
                      <a:pt x="759" y="823"/>
                    </a:cubicBezTo>
                    <a:cubicBezTo>
                      <a:pt x="944" y="823"/>
                      <a:pt x="1129" y="779"/>
                      <a:pt x="1265" y="692"/>
                    </a:cubicBezTo>
                    <a:cubicBezTo>
                      <a:pt x="1518" y="536"/>
                      <a:pt x="1518" y="283"/>
                      <a:pt x="1265" y="108"/>
                    </a:cubicBezTo>
                    <a:cubicBezTo>
                      <a:pt x="1128" y="34"/>
                      <a:pt x="957" y="1"/>
                      <a:pt x="78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" name="Google Shape;1266;p31"/>
              <p:cNvSpPr/>
              <p:nvPr/>
            </p:nvSpPr>
            <p:spPr>
              <a:xfrm>
                <a:off x="2191800" y="1994150"/>
                <a:ext cx="38950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824" extrusionOk="0">
                    <a:moveTo>
                      <a:pt x="816" y="1"/>
                    </a:moveTo>
                    <a:cubicBezTo>
                      <a:pt x="675" y="1"/>
                      <a:pt x="534" y="25"/>
                      <a:pt x="409" y="69"/>
                    </a:cubicBezTo>
                    <a:cubicBezTo>
                      <a:pt x="351" y="89"/>
                      <a:pt x="312" y="89"/>
                      <a:pt x="254" y="108"/>
                    </a:cubicBezTo>
                    <a:cubicBezTo>
                      <a:pt x="215" y="147"/>
                      <a:pt x="176" y="167"/>
                      <a:pt x="156" y="186"/>
                    </a:cubicBezTo>
                    <a:cubicBezTo>
                      <a:pt x="1" y="361"/>
                      <a:pt x="40" y="556"/>
                      <a:pt x="254" y="692"/>
                    </a:cubicBezTo>
                    <a:cubicBezTo>
                      <a:pt x="390" y="780"/>
                      <a:pt x="575" y="823"/>
                      <a:pt x="760" y="823"/>
                    </a:cubicBezTo>
                    <a:cubicBezTo>
                      <a:pt x="944" y="823"/>
                      <a:pt x="1129" y="780"/>
                      <a:pt x="1265" y="692"/>
                    </a:cubicBezTo>
                    <a:cubicBezTo>
                      <a:pt x="1557" y="556"/>
                      <a:pt x="1557" y="283"/>
                      <a:pt x="1285" y="108"/>
                    </a:cubicBezTo>
                    <a:cubicBezTo>
                      <a:pt x="1148" y="35"/>
                      <a:pt x="982" y="1"/>
                      <a:pt x="81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" name="Google Shape;1267;p31"/>
              <p:cNvSpPr/>
              <p:nvPr/>
            </p:nvSpPr>
            <p:spPr>
              <a:xfrm>
                <a:off x="2220025" y="1977675"/>
                <a:ext cx="38925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1557" h="826" extrusionOk="0">
                    <a:moveTo>
                      <a:pt x="811" y="0"/>
                    </a:moveTo>
                    <a:cubicBezTo>
                      <a:pt x="674" y="0"/>
                      <a:pt x="540" y="24"/>
                      <a:pt x="428" y="67"/>
                    </a:cubicBezTo>
                    <a:cubicBezTo>
                      <a:pt x="370" y="86"/>
                      <a:pt x="331" y="86"/>
                      <a:pt x="273" y="125"/>
                    </a:cubicBezTo>
                    <a:cubicBezTo>
                      <a:pt x="214" y="145"/>
                      <a:pt x="195" y="164"/>
                      <a:pt x="175" y="184"/>
                    </a:cubicBezTo>
                    <a:cubicBezTo>
                      <a:pt x="0" y="359"/>
                      <a:pt x="59" y="553"/>
                      <a:pt x="273" y="709"/>
                    </a:cubicBezTo>
                    <a:cubicBezTo>
                      <a:pt x="409" y="787"/>
                      <a:pt x="589" y="826"/>
                      <a:pt x="769" y="826"/>
                    </a:cubicBezTo>
                    <a:cubicBezTo>
                      <a:pt x="949" y="826"/>
                      <a:pt x="1129" y="787"/>
                      <a:pt x="1265" y="709"/>
                    </a:cubicBezTo>
                    <a:cubicBezTo>
                      <a:pt x="1557" y="534"/>
                      <a:pt x="1557" y="262"/>
                      <a:pt x="1304" y="125"/>
                    </a:cubicBezTo>
                    <a:cubicBezTo>
                      <a:pt x="1162" y="38"/>
                      <a:pt x="985" y="0"/>
                      <a:pt x="8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" name="Google Shape;1268;p31"/>
              <p:cNvSpPr/>
              <p:nvPr/>
            </p:nvSpPr>
            <p:spPr>
              <a:xfrm>
                <a:off x="2248725" y="1961125"/>
                <a:ext cx="39400" cy="2102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841" extrusionOk="0">
                    <a:moveTo>
                      <a:pt x="806" y="1"/>
                    </a:moveTo>
                    <a:cubicBezTo>
                      <a:pt x="668" y="1"/>
                      <a:pt x="529" y="25"/>
                      <a:pt x="409" y="67"/>
                    </a:cubicBezTo>
                    <a:cubicBezTo>
                      <a:pt x="370" y="106"/>
                      <a:pt x="311" y="106"/>
                      <a:pt x="272" y="126"/>
                    </a:cubicBezTo>
                    <a:cubicBezTo>
                      <a:pt x="214" y="145"/>
                      <a:pt x="195" y="165"/>
                      <a:pt x="175" y="204"/>
                    </a:cubicBezTo>
                    <a:cubicBezTo>
                      <a:pt x="0" y="359"/>
                      <a:pt x="39" y="554"/>
                      <a:pt x="272" y="710"/>
                    </a:cubicBezTo>
                    <a:cubicBezTo>
                      <a:pt x="399" y="797"/>
                      <a:pt x="579" y="841"/>
                      <a:pt x="761" y="841"/>
                    </a:cubicBezTo>
                    <a:cubicBezTo>
                      <a:pt x="944" y="841"/>
                      <a:pt x="1128" y="797"/>
                      <a:pt x="1265" y="710"/>
                    </a:cubicBezTo>
                    <a:cubicBezTo>
                      <a:pt x="1537" y="534"/>
                      <a:pt x="1576" y="262"/>
                      <a:pt x="1284" y="126"/>
                    </a:cubicBezTo>
                    <a:cubicBezTo>
                      <a:pt x="1154" y="39"/>
                      <a:pt x="981" y="1"/>
                      <a:pt x="80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31"/>
              <p:cNvSpPr/>
              <p:nvPr/>
            </p:nvSpPr>
            <p:spPr>
              <a:xfrm>
                <a:off x="2277900" y="1944100"/>
                <a:ext cx="38450" cy="21025"/>
              </a:xfrm>
              <a:custGeom>
                <a:avLst/>
                <a:gdLst/>
                <a:ahLst/>
                <a:cxnLst/>
                <a:rect l="l" t="t" r="r" b="b"/>
                <a:pathLst>
                  <a:path w="1538" h="841" extrusionOk="0">
                    <a:moveTo>
                      <a:pt x="787" y="1"/>
                    </a:moveTo>
                    <a:cubicBezTo>
                      <a:pt x="649" y="1"/>
                      <a:pt x="510" y="25"/>
                      <a:pt x="389" y="68"/>
                    </a:cubicBezTo>
                    <a:cubicBezTo>
                      <a:pt x="331" y="106"/>
                      <a:pt x="292" y="106"/>
                      <a:pt x="234" y="126"/>
                    </a:cubicBezTo>
                    <a:lnTo>
                      <a:pt x="175" y="184"/>
                    </a:lnTo>
                    <a:cubicBezTo>
                      <a:pt x="0" y="359"/>
                      <a:pt x="59" y="554"/>
                      <a:pt x="273" y="710"/>
                    </a:cubicBezTo>
                    <a:cubicBezTo>
                      <a:pt x="409" y="797"/>
                      <a:pt x="589" y="841"/>
                      <a:pt x="769" y="841"/>
                    </a:cubicBezTo>
                    <a:cubicBezTo>
                      <a:pt x="949" y="841"/>
                      <a:pt x="1129" y="797"/>
                      <a:pt x="1265" y="710"/>
                    </a:cubicBezTo>
                    <a:cubicBezTo>
                      <a:pt x="1537" y="534"/>
                      <a:pt x="1537" y="301"/>
                      <a:pt x="1265" y="126"/>
                    </a:cubicBezTo>
                    <a:cubicBezTo>
                      <a:pt x="1135" y="39"/>
                      <a:pt x="962" y="1"/>
                      <a:pt x="78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" name="Google Shape;1270;p31"/>
              <p:cNvSpPr/>
              <p:nvPr/>
            </p:nvSpPr>
            <p:spPr>
              <a:xfrm>
                <a:off x="2173825" y="1848975"/>
                <a:ext cx="41350" cy="26300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52" extrusionOk="0">
                    <a:moveTo>
                      <a:pt x="856" y="254"/>
                    </a:moveTo>
                    <a:cubicBezTo>
                      <a:pt x="1012" y="254"/>
                      <a:pt x="1167" y="273"/>
                      <a:pt x="1303" y="351"/>
                    </a:cubicBezTo>
                    <a:cubicBezTo>
                      <a:pt x="1381" y="390"/>
                      <a:pt x="1440" y="468"/>
                      <a:pt x="1440" y="546"/>
                    </a:cubicBezTo>
                    <a:cubicBezTo>
                      <a:pt x="1440" y="624"/>
                      <a:pt x="1401" y="662"/>
                      <a:pt x="1303" y="740"/>
                    </a:cubicBezTo>
                    <a:cubicBezTo>
                      <a:pt x="1177" y="818"/>
                      <a:pt x="1012" y="857"/>
                      <a:pt x="849" y="857"/>
                    </a:cubicBezTo>
                    <a:cubicBezTo>
                      <a:pt x="686" y="857"/>
                      <a:pt x="525" y="818"/>
                      <a:pt x="409" y="740"/>
                    </a:cubicBezTo>
                    <a:cubicBezTo>
                      <a:pt x="331" y="701"/>
                      <a:pt x="272" y="624"/>
                      <a:pt x="272" y="546"/>
                    </a:cubicBezTo>
                    <a:cubicBezTo>
                      <a:pt x="272" y="468"/>
                      <a:pt x="311" y="429"/>
                      <a:pt x="409" y="351"/>
                    </a:cubicBezTo>
                    <a:cubicBezTo>
                      <a:pt x="545" y="273"/>
                      <a:pt x="700" y="254"/>
                      <a:pt x="856" y="254"/>
                    </a:cubicBezTo>
                    <a:close/>
                    <a:moveTo>
                      <a:pt x="837" y="1"/>
                    </a:moveTo>
                    <a:cubicBezTo>
                      <a:pt x="657" y="1"/>
                      <a:pt x="477" y="34"/>
                      <a:pt x="331" y="98"/>
                    </a:cubicBezTo>
                    <a:cubicBezTo>
                      <a:pt x="292" y="98"/>
                      <a:pt x="272" y="137"/>
                      <a:pt x="253" y="137"/>
                    </a:cubicBezTo>
                    <a:cubicBezTo>
                      <a:pt x="233" y="176"/>
                      <a:pt x="175" y="234"/>
                      <a:pt x="117" y="254"/>
                    </a:cubicBezTo>
                    <a:cubicBezTo>
                      <a:pt x="58" y="332"/>
                      <a:pt x="0" y="429"/>
                      <a:pt x="0" y="526"/>
                    </a:cubicBezTo>
                    <a:cubicBezTo>
                      <a:pt x="0" y="662"/>
                      <a:pt x="97" y="818"/>
                      <a:pt x="272" y="915"/>
                    </a:cubicBezTo>
                    <a:cubicBezTo>
                      <a:pt x="447" y="1013"/>
                      <a:pt x="642" y="1052"/>
                      <a:pt x="837" y="1052"/>
                    </a:cubicBezTo>
                    <a:cubicBezTo>
                      <a:pt x="1031" y="1052"/>
                      <a:pt x="1245" y="1013"/>
                      <a:pt x="1401" y="915"/>
                    </a:cubicBezTo>
                    <a:cubicBezTo>
                      <a:pt x="1556" y="818"/>
                      <a:pt x="1654" y="662"/>
                      <a:pt x="1654" y="526"/>
                    </a:cubicBezTo>
                    <a:cubicBezTo>
                      <a:pt x="1654" y="371"/>
                      <a:pt x="1556" y="234"/>
                      <a:pt x="1401" y="137"/>
                    </a:cubicBezTo>
                    <a:cubicBezTo>
                      <a:pt x="1246" y="44"/>
                      <a:pt x="1041" y="1"/>
                      <a:pt x="83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" name="Google Shape;1271;p31"/>
              <p:cNvSpPr/>
              <p:nvPr/>
            </p:nvSpPr>
            <p:spPr>
              <a:xfrm>
                <a:off x="2345500" y="1914150"/>
                <a:ext cx="23850" cy="26800"/>
              </a:xfrm>
              <a:custGeom>
                <a:avLst/>
                <a:gdLst/>
                <a:ahLst/>
                <a:cxnLst/>
                <a:rect l="l" t="t" r="r" b="b"/>
                <a:pathLst>
                  <a:path w="954" h="1072" extrusionOk="0">
                    <a:moveTo>
                      <a:pt x="954" y="1"/>
                    </a:moveTo>
                    <a:cubicBezTo>
                      <a:pt x="720" y="1"/>
                      <a:pt x="506" y="40"/>
                      <a:pt x="331" y="137"/>
                    </a:cubicBezTo>
                    <a:cubicBezTo>
                      <a:pt x="312" y="137"/>
                      <a:pt x="292" y="157"/>
                      <a:pt x="273" y="157"/>
                    </a:cubicBezTo>
                    <a:cubicBezTo>
                      <a:pt x="195" y="176"/>
                      <a:pt x="137" y="234"/>
                      <a:pt x="117" y="273"/>
                    </a:cubicBezTo>
                    <a:cubicBezTo>
                      <a:pt x="40" y="351"/>
                      <a:pt x="1" y="448"/>
                      <a:pt x="1" y="546"/>
                    </a:cubicBezTo>
                    <a:cubicBezTo>
                      <a:pt x="1" y="682"/>
                      <a:pt x="98" y="838"/>
                      <a:pt x="273" y="935"/>
                    </a:cubicBezTo>
                    <a:cubicBezTo>
                      <a:pt x="429" y="1032"/>
                      <a:pt x="623" y="1071"/>
                      <a:pt x="818" y="1071"/>
                    </a:cubicBezTo>
                    <a:lnTo>
                      <a:pt x="954" y="1071"/>
                    </a:lnTo>
                    <a:lnTo>
                      <a:pt x="954" y="838"/>
                    </a:lnTo>
                    <a:cubicBezTo>
                      <a:pt x="910" y="842"/>
                      <a:pt x="864" y="844"/>
                      <a:pt x="818" y="844"/>
                    </a:cubicBezTo>
                    <a:cubicBezTo>
                      <a:pt x="659" y="844"/>
                      <a:pt x="495" y="816"/>
                      <a:pt x="390" y="740"/>
                    </a:cubicBezTo>
                    <a:cubicBezTo>
                      <a:pt x="292" y="682"/>
                      <a:pt x="234" y="624"/>
                      <a:pt x="234" y="546"/>
                    </a:cubicBezTo>
                    <a:cubicBezTo>
                      <a:pt x="234" y="468"/>
                      <a:pt x="292" y="429"/>
                      <a:pt x="390" y="351"/>
                    </a:cubicBezTo>
                    <a:cubicBezTo>
                      <a:pt x="506" y="273"/>
                      <a:pt x="682" y="254"/>
                      <a:pt x="818" y="254"/>
                    </a:cubicBezTo>
                    <a:lnTo>
                      <a:pt x="954" y="254"/>
                    </a:lnTo>
                    <a:lnTo>
                      <a:pt x="95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" name="Google Shape;1272;p31"/>
              <p:cNvSpPr/>
              <p:nvPr/>
            </p:nvSpPr>
            <p:spPr>
              <a:xfrm>
                <a:off x="697175" y="1784300"/>
                <a:ext cx="16575" cy="267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1071" extrusionOk="0">
                    <a:moveTo>
                      <a:pt x="1" y="1"/>
                    </a:moveTo>
                    <a:lnTo>
                      <a:pt x="1" y="234"/>
                    </a:lnTo>
                    <a:cubicBezTo>
                      <a:pt x="98" y="273"/>
                      <a:pt x="195" y="292"/>
                      <a:pt x="273" y="331"/>
                    </a:cubicBezTo>
                    <a:cubicBezTo>
                      <a:pt x="370" y="390"/>
                      <a:pt x="409" y="467"/>
                      <a:pt x="409" y="526"/>
                    </a:cubicBezTo>
                    <a:cubicBezTo>
                      <a:pt x="409" y="604"/>
                      <a:pt x="370" y="662"/>
                      <a:pt x="273" y="720"/>
                    </a:cubicBezTo>
                    <a:cubicBezTo>
                      <a:pt x="195" y="779"/>
                      <a:pt x="98" y="798"/>
                      <a:pt x="1" y="818"/>
                    </a:cubicBezTo>
                    <a:lnTo>
                      <a:pt x="1" y="1071"/>
                    </a:lnTo>
                    <a:cubicBezTo>
                      <a:pt x="156" y="1032"/>
                      <a:pt x="273" y="1012"/>
                      <a:pt x="390" y="954"/>
                    </a:cubicBezTo>
                    <a:cubicBezTo>
                      <a:pt x="565" y="818"/>
                      <a:pt x="662" y="681"/>
                      <a:pt x="662" y="526"/>
                    </a:cubicBezTo>
                    <a:cubicBezTo>
                      <a:pt x="662" y="429"/>
                      <a:pt x="604" y="331"/>
                      <a:pt x="545" y="234"/>
                    </a:cubicBezTo>
                    <a:cubicBezTo>
                      <a:pt x="487" y="195"/>
                      <a:pt x="448" y="176"/>
                      <a:pt x="390" y="117"/>
                    </a:cubicBezTo>
                    <a:cubicBezTo>
                      <a:pt x="370" y="98"/>
                      <a:pt x="351" y="98"/>
                      <a:pt x="312" y="98"/>
                    </a:cubicBezTo>
                    <a:cubicBezTo>
                      <a:pt x="215" y="39"/>
                      <a:pt x="117" y="20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" name="Google Shape;1273;p31"/>
              <p:cNvSpPr/>
              <p:nvPr/>
            </p:nvSpPr>
            <p:spPr>
              <a:xfrm>
                <a:off x="894150" y="1688775"/>
                <a:ext cx="41375" cy="27450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98" extrusionOk="0">
                    <a:moveTo>
                      <a:pt x="838" y="261"/>
                    </a:moveTo>
                    <a:cubicBezTo>
                      <a:pt x="993" y="261"/>
                      <a:pt x="1149" y="300"/>
                      <a:pt x="1266" y="359"/>
                    </a:cubicBezTo>
                    <a:cubicBezTo>
                      <a:pt x="1363" y="417"/>
                      <a:pt x="1402" y="495"/>
                      <a:pt x="1402" y="553"/>
                    </a:cubicBezTo>
                    <a:cubicBezTo>
                      <a:pt x="1402" y="631"/>
                      <a:pt x="1363" y="689"/>
                      <a:pt x="1266" y="748"/>
                    </a:cubicBezTo>
                    <a:cubicBezTo>
                      <a:pt x="1139" y="825"/>
                      <a:pt x="974" y="864"/>
                      <a:pt x="813" y="864"/>
                    </a:cubicBezTo>
                    <a:cubicBezTo>
                      <a:pt x="653" y="864"/>
                      <a:pt x="497" y="825"/>
                      <a:pt x="390" y="748"/>
                    </a:cubicBezTo>
                    <a:cubicBezTo>
                      <a:pt x="293" y="709"/>
                      <a:pt x="254" y="631"/>
                      <a:pt x="254" y="553"/>
                    </a:cubicBezTo>
                    <a:cubicBezTo>
                      <a:pt x="254" y="495"/>
                      <a:pt x="293" y="417"/>
                      <a:pt x="390" y="359"/>
                    </a:cubicBezTo>
                    <a:cubicBezTo>
                      <a:pt x="507" y="300"/>
                      <a:pt x="682" y="261"/>
                      <a:pt x="838" y="261"/>
                    </a:cubicBezTo>
                    <a:close/>
                    <a:moveTo>
                      <a:pt x="833" y="0"/>
                    </a:moveTo>
                    <a:cubicBezTo>
                      <a:pt x="631" y="0"/>
                      <a:pt x="432" y="49"/>
                      <a:pt x="273" y="145"/>
                    </a:cubicBezTo>
                    <a:cubicBezTo>
                      <a:pt x="98" y="242"/>
                      <a:pt x="1" y="397"/>
                      <a:pt x="1" y="534"/>
                    </a:cubicBezTo>
                    <a:cubicBezTo>
                      <a:pt x="1" y="709"/>
                      <a:pt x="98" y="825"/>
                      <a:pt x="273" y="942"/>
                    </a:cubicBezTo>
                    <a:cubicBezTo>
                      <a:pt x="448" y="1039"/>
                      <a:pt x="643" y="1098"/>
                      <a:pt x="838" y="1098"/>
                    </a:cubicBezTo>
                    <a:cubicBezTo>
                      <a:pt x="1013" y="1098"/>
                      <a:pt x="1246" y="1039"/>
                      <a:pt x="1382" y="942"/>
                    </a:cubicBezTo>
                    <a:cubicBezTo>
                      <a:pt x="1557" y="845"/>
                      <a:pt x="1655" y="709"/>
                      <a:pt x="1655" y="553"/>
                    </a:cubicBezTo>
                    <a:cubicBezTo>
                      <a:pt x="1655" y="456"/>
                      <a:pt x="1596" y="359"/>
                      <a:pt x="1538" y="261"/>
                    </a:cubicBezTo>
                    <a:cubicBezTo>
                      <a:pt x="1480" y="222"/>
                      <a:pt x="1441" y="203"/>
                      <a:pt x="1382" y="145"/>
                    </a:cubicBezTo>
                    <a:cubicBezTo>
                      <a:pt x="1363" y="125"/>
                      <a:pt x="1343" y="125"/>
                      <a:pt x="1324" y="106"/>
                    </a:cubicBezTo>
                    <a:cubicBezTo>
                      <a:pt x="1173" y="35"/>
                      <a:pt x="1002" y="0"/>
                      <a:pt x="8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31"/>
              <p:cNvSpPr/>
              <p:nvPr/>
            </p:nvSpPr>
            <p:spPr>
              <a:xfrm>
                <a:off x="849425" y="1582025"/>
                <a:ext cx="41350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49" extrusionOk="0">
                    <a:moveTo>
                      <a:pt x="837" y="232"/>
                    </a:moveTo>
                    <a:cubicBezTo>
                      <a:pt x="1012" y="232"/>
                      <a:pt x="1167" y="251"/>
                      <a:pt x="1284" y="329"/>
                    </a:cubicBezTo>
                    <a:cubicBezTo>
                      <a:pt x="1381" y="368"/>
                      <a:pt x="1420" y="446"/>
                      <a:pt x="1420" y="524"/>
                    </a:cubicBezTo>
                    <a:cubicBezTo>
                      <a:pt x="1420" y="601"/>
                      <a:pt x="1381" y="640"/>
                      <a:pt x="1284" y="718"/>
                    </a:cubicBezTo>
                    <a:cubicBezTo>
                      <a:pt x="1158" y="796"/>
                      <a:pt x="992" y="835"/>
                      <a:pt x="832" y="835"/>
                    </a:cubicBezTo>
                    <a:cubicBezTo>
                      <a:pt x="671" y="835"/>
                      <a:pt x="516" y="796"/>
                      <a:pt x="409" y="718"/>
                    </a:cubicBezTo>
                    <a:cubicBezTo>
                      <a:pt x="311" y="679"/>
                      <a:pt x="253" y="601"/>
                      <a:pt x="253" y="524"/>
                    </a:cubicBezTo>
                    <a:cubicBezTo>
                      <a:pt x="253" y="446"/>
                      <a:pt x="311" y="407"/>
                      <a:pt x="409" y="329"/>
                    </a:cubicBezTo>
                    <a:cubicBezTo>
                      <a:pt x="525" y="251"/>
                      <a:pt x="701" y="232"/>
                      <a:pt x="837" y="232"/>
                    </a:cubicBezTo>
                    <a:close/>
                    <a:moveTo>
                      <a:pt x="812" y="1"/>
                    </a:moveTo>
                    <a:cubicBezTo>
                      <a:pt x="619" y="1"/>
                      <a:pt x="423" y="44"/>
                      <a:pt x="253" y="134"/>
                    </a:cubicBezTo>
                    <a:cubicBezTo>
                      <a:pt x="97" y="232"/>
                      <a:pt x="0" y="387"/>
                      <a:pt x="0" y="524"/>
                    </a:cubicBezTo>
                    <a:cubicBezTo>
                      <a:pt x="0" y="679"/>
                      <a:pt x="97" y="815"/>
                      <a:pt x="253" y="913"/>
                    </a:cubicBezTo>
                    <a:cubicBezTo>
                      <a:pt x="428" y="1010"/>
                      <a:pt x="623" y="1049"/>
                      <a:pt x="817" y="1049"/>
                    </a:cubicBezTo>
                    <a:cubicBezTo>
                      <a:pt x="1012" y="1049"/>
                      <a:pt x="1226" y="1010"/>
                      <a:pt x="1381" y="913"/>
                    </a:cubicBezTo>
                    <a:cubicBezTo>
                      <a:pt x="1557" y="815"/>
                      <a:pt x="1654" y="679"/>
                      <a:pt x="1654" y="524"/>
                    </a:cubicBezTo>
                    <a:cubicBezTo>
                      <a:pt x="1654" y="426"/>
                      <a:pt x="1595" y="329"/>
                      <a:pt x="1518" y="251"/>
                    </a:cubicBezTo>
                    <a:cubicBezTo>
                      <a:pt x="1498" y="212"/>
                      <a:pt x="1459" y="154"/>
                      <a:pt x="1401" y="134"/>
                    </a:cubicBezTo>
                    <a:cubicBezTo>
                      <a:pt x="1381" y="115"/>
                      <a:pt x="1343" y="115"/>
                      <a:pt x="1323" y="115"/>
                    </a:cubicBezTo>
                    <a:cubicBezTo>
                      <a:pt x="1172" y="39"/>
                      <a:pt x="993" y="1"/>
                      <a:pt x="8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" name="Google Shape;1275;p31"/>
              <p:cNvSpPr/>
              <p:nvPr/>
            </p:nvSpPr>
            <p:spPr>
              <a:xfrm>
                <a:off x="854775" y="1512350"/>
                <a:ext cx="41350" cy="26350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54" extrusionOk="0">
                    <a:moveTo>
                      <a:pt x="817" y="217"/>
                    </a:moveTo>
                    <a:cubicBezTo>
                      <a:pt x="992" y="217"/>
                      <a:pt x="1129" y="237"/>
                      <a:pt x="1265" y="314"/>
                    </a:cubicBezTo>
                    <a:cubicBezTo>
                      <a:pt x="1362" y="373"/>
                      <a:pt x="1401" y="431"/>
                      <a:pt x="1401" y="509"/>
                    </a:cubicBezTo>
                    <a:cubicBezTo>
                      <a:pt x="1401" y="587"/>
                      <a:pt x="1362" y="665"/>
                      <a:pt x="1265" y="704"/>
                    </a:cubicBezTo>
                    <a:cubicBezTo>
                      <a:pt x="1138" y="781"/>
                      <a:pt x="973" y="820"/>
                      <a:pt x="812" y="820"/>
                    </a:cubicBezTo>
                    <a:cubicBezTo>
                      <a:pt x="652" y="820"/>
                      <a:pt x="496" y="781"/>
                      <a:pt x="389" y="704"/>
                    </a:cubicBezTo>
                    <a:cubicBezTo>
                      <a:pt x="292" y="665"/>
                      <a:pt x="234" y="587"/>
                      <a:pt x="234" y="509"/>
                    </a:cubicBezTo>
                    <a:cubicBezTo>
                      <a:pt x="234" y="431"/>
                      <a:pt x="292" y="392"/>
                      <a:pt x="389" y="314"/>
                    </a:cubicBezTo>
                    <a:cubicBezTo>
                      <a:pt x="506" y="237"/>
                      <a:pt x="681" y="217"/>
                      <a:pt x="817" y="217"/>
                    </a:cubicBezTo>
                    <a:close/>
                    <a:moveTo>
                      <a:pt x="800" y="1"/>
                    </a:moveTo>
                    <a:cubicBezTo>
                      <a:pt x="601" y="1"/>
                      <a:pt x="404" y="39"/>
                      <a:pt x="253" y="120"/>
                    </a:cubicBezTo>
                    <a:cubicBezTo>
                      <a:pt x="97" y="217"/>
                      <a:pt x="0" y="373"/>
                      <a:pt x="0" y="509"/>
                    </a:cubicBezTo>
                    <a:cubicBezTo>
                      <a:pt x="0" y="665"/>
                      <a:pt x="97" y="801"/>
                      <a:pt x="253" y="898"/>
                    </a:cubicBezTo>
                    <a:cubicBezTo>
                      <a:pt x="428" y="995"/>
                      <a:pt x="623" y="1054"/>
                      <a:pt x="817" y="1054"/>
                    </a:cubicBezTo>
                    <a:cubicBezTo>
                      <a:pt x="1012" y="1054"/>
                      <a:pt x="1245" y="995"/>
                      <a:pt x="1381" y="898"/>
                    </a:cubicBezTo>
                    <a:cubicBezTo>
                      <a:pt x="1557" y="801"/>
                      <a:pt x="1654" y="665"/>
                      <a:pt x="1654" y="509"/>
                    </a:cubicBezTo>
                    <a:cubicBezTo>
                      <a:pt x="1654" y="412"/>
                      <a:pt x="1595" y="314"/>
                      <a:pt x="1518" y="256"/>
                    </a:cubicBezTo>
                    <a:cubicBezTo>
                      <a:pt x="1498" y="198"/>
                      <a:pt x="1459" y="159"/>
                      <a:pt x="1381" y="120"/>
                    </a:cubicBezTo>
                    <a:cubicBezTo>
                      <a:pt x="1362" y="120"/>
                      <a:pt x="1362" y="100"/>
                      <a:pt x="1323" y="100"/>
                    </a:cubicBezTo>
                    <a:cubicBezTo>
                      <a:pt x="1173" y="35"/>
                      <a:pt x="986" y="1"/>
                      <a:pt x="80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" name="Google Shape;1276;p31"/>
              <p:cNvSpPr/>
              <p:nvPr/>
            </p:nvSpPr>
            <p:spPr>
              <a:xfrm>
                <a:off x="697175" y="1574425"/>
                <a:ext cx="34575" cy="26150"/>
              </a:xfrm>
              <a:custGeom>
                <a:avLst/>
                <a:gdLst/>
                <a:ahLst/>
                <a:cxnLst/>
                <a:rect l="l" t="t" r="r" b="b"/>
                <a:pathLst>
                  <a:path w="1383" h="1046" extrusionOk="0">
                    <a:moveTo>
                      <a:pt x="535" y="0"/>
                    </a:moveTo>
                    <a:cubicBezTo>
                      <a:pt x="344" y="0"/>
                      <a:pt x="156" y="44"/>
                      <a:pt x="1" y="127"/>
                    </a:cubicBezTo>
                    <a:lnTo>
                      <a:pt x="1" y="419"/>
                    </a:lnTo>
                    <a:lnTo>
                      <a:pt x="98" y="322"/>
                    </a:lnTo>
                    <a:cubicBezTo>
                      <a:pt x="215" y="244"/>
                      <a:pt x="390" y="224"/>
                      <a:pt x="526" y="224"/>
                    </a:cubicBezTo>
                    <a:cubicBezTo>
                      <a:pt x="701" y="224"/>
                      <a:pt x="857" y="244"/>
                      <a:pt x="973" y="322"/>
                    </a:cubicBezTo>
                    <a:cubicBezTo>
                      <a:pt x="1071" y="361"/>
                      <a:pt x="1110" y="438"/>
                      <a:pt x="1110" y="516"/>
                    </a:cubicBezTo>
                    <a:cubicBezTo>
                      <a:pt x="1110" y="594"/>
                      <a:pt x="1071" y="633"/>
                      <a:pt x="973" y="711"/>
                    </a:cubicBezTo>
                    <a:cubicBezTo>
                      <a:pt x="847" y="779"/>
                      <a:pt x="682" y="813"/>
                      <a:pt x="521" y="813"/>
                    </a:cubicBezTo>
                    <a:cubicBezTo>
                      <a:pt x="361" y="813"/>
                      <a:pt x="205" y="779"/>
                      <a:pt x="98" y="711"/>
                    </a:cubicBezTo>
                    <a:cubicBezTo>
                      <a:pt x="40" y="691"/>
                      <a:pt x="20" y="652"/>
                      <a:pt x="1" y="613"/>
                    </a:cubicBezTo>
                    <a:lnTo>
                      <a:pt x="1" y="905"/>
                    </a:lnTo>
                    <a:cubicBezTo>
                      <a:pt x="137" y="1003"/>
                      <a:pt x="331" y="1022"/>
                      <a:pt x="565" y="1022"/>
                    </a:cubicBezTo>
                    <a:cubicBezTo>
                      <a:pt x="618" y="1038"/>
                      <a:pt x="672" y="1045"/>
                      <a:pt x="725" y="1045"/>
                    </a:cubicBezTo>
                    <a:cubicBezTo>
                      <a:pt x="865" y="1045"/>
                      <a:pt x="1002" y="995"/>
                      <a:pt x="1129" y="925"/>
                    </a:cubicBezTo>
                    <a:cubicBezTo>
                      <a:pt x="1285" y="828"/>
                      <a:pt x="1382" y="691"/>
                      <a:pt x="1382" y="536"/>
                    </a:cubicBezTo>
                    <a:cubicBezTo>
                      <a:pt x="1382" y="438"/>
                      <a:pt x="1343" y="341"/>
                      <a:pt x="1265" y="244"/>
                    </a:cubicBezTo>
                    <a:cubicBezTo>
                      <a:pt x="1226" y="205"/>
                      <a:pt x="1187" y="166"/>
                      <a:pt x="1129" y="147"/>
                    </a:cubicBezTo>
                    <a:cubicBezTo>
                      <a:pt x="1090" y="127"/>
                      <a:pt x="1071" y="127"/>
                      <a:pt x="1032" y="108"/>
                    </a:cubicBezTo>
                    <a:cubicBezTo>
                      <a:pt x="877" y="35"/>
                      <a:pt x="705" y="0"/>
                      <a:pt x="5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" name="Google Shape;1277;p31"/>
              <p:cNvSpPr/>
              <p:nvPr/>
            </p:nvSpPr>
            <p:spPr>
              <a:xfrm>
                <a:off x="697175" y="1662225"/>
                <a:ext cx="49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682" extrusionOk="0">
                    <a:moveTo>
                      <a:pt x="1" y="0"/>
                    </a:moveTo>
                    <a:lnTo>
                      <a:pt x="1" y="681"/>
                    </a:lnTo>
                    <a:cubicBezTo>
                      <a:pt x="117" y="584"/>
                      <a:pt x="195" y="487"/>
                      <a:pt x="195" y="331"/>
                    </a:cubicBezTo>
                    <a:cubicBezTo>
                      <a:pt x="195" y="234"/>
                      <a:pt x="137" y="136"/>
                      <a:pt x="79" y="5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" name="Google Shape;1278;p31"/>
              <p:cNvSpPr/>
              <p:nvPr/>
            </p:nvSpPr>
            <p:spPr>
              <a:xfrm>
                <a:off x="972475" y="1709875"/>
                <a:ext cx="41350" cy="26300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52" extrusionOk="0">
                    <a:moveTo>
                      <a:pt x="837" y="215"/>
                    </a:moveTo>
                    <a:cubicBezTo>
                      <a:pt x="1012" y="215"/>
                      <a:pt x="1148" y="254"/>
                      <a:pt x="1265" y="312"/>
                    </a:cubicBezTo>
                    <a:cubicBezTo>
                      <a:pt x="1362" y="371"/>
                      <a:pt x="1420" y="448"/>
                      <a:pt x="1420" y="526"/>
                    </a:cubicBezTo>
                    <a:cubicBezTo>
                      <a:pt x="1420" y="585"/>
                      <a:pt x="1362" y="662"/>
                      <a:pt x="1265" y="721"/>
                    </a:cubicBezTo>
                    <a:cubicBezTo>
                      <a:pt x="1148" y="789"/>
                      <a:pt x="988" y="823"/>
                      <a:pt x="827" y="823"/>
                    </a:cubicBezTo>
                    <a:cubicBezTo>
                      <a:pt x="667" y="823"/>
                      <a:pt x="506" y="789"/>
                      <a:pt x="389" y="721"/>
                    </a:cubicBezTo>
                    <a:cubicBezTo>
                      <a:pt x="292" y="662"/>
                      <a:pt x="253" y="585"/>
                      <a:pt x="253" y="526"/>
                    </a:cubicBezTo>
                    <a:cubicBezTo>
                      <a:pt x="253" y="448"/>
                      <a:pt x="292" y="390"/>
                      <a:pt x="389" y="312"/>
                    </a:cubicBezTo>
                    <a:cubicBezTo>
                      <a:pt x="526" y="254"/>
                      <a:pt x="681" y="215"/>
                      <a:pt x="837" y="215"/>
                    </a:cubicBezTo>
                    <a:close/>
                    <a:moveTo>
                      <a:pt x="837" y="0"/>
                    </a:moveTo>
                    <a:cubicBezTo>
                      <a:pt x="632" y="0"/>
                      <a:pt x="428" y="44"/>
                      <a:pt x="273" y="137"/>
                    </a:cubicBezTo>
                    <a:cubicBezTo>
                      <a:pt x="98" y="234"/>
                      <a:pt x="0" y="371"/>
                      <a:pt x="0" y="526"/>
                    </a:cubicBezTo>
                    <a:cubicBezTo>
                      <a:pt x="0" y="662"/>
                      <a:pt x="98" y="799"/>
                      <a:pt x="273" y="915"/>
                    </a:cubicBezTo>
                    <a:cubicBezTo>
                      <a:pt x="448" y="1013"/>
                      <a:pt x="642" y="1051"/>
                      <a:pt x="837" y="1051"/>
                    </a:cubicBezTo>
                    <a:cubicBezTo>
                      <a:pt x="1031" y="1051"/>
                      <a:pt x="1245" y="1013"/>
                      <a:pt x="1382" y="915"/>
                    </a:cubicBezTo>
                    <a:cubicBezTo>
                      <a:pt x="1557" y="799"/>
                      <a:pt x="1654" y="662"/>
                      <a:pt x="1654" y="526"/>
                    </a:cubicBezTo>
                    <a:cubicBezTo>
                      <a:pt x="1654" y="429"/>
                      <a:pt x="1615" y="312"/>
                      <a:pt x="1537" y="254"/>
                    </a:cubicBezTo>
                    <a:cubicBezTo>
                      <a:pt x="1518" y="234"/>
                      <a:pt x="1459" y="176"/>
                      <a:pt x="1401" y="137"/>
                    </a:cubicBezTo>
                    <a:cubicBezTo>
                      <a:pt x="1362" y="137"/>
                      <a:pt x="1343" y="98"/>
                      <a:pt x="1343" y="98"/>
                    </a:cubicBezTo>
                    <a:cubicBezTo>
                      <a:pt x="1197" y="34"/>
                      <a:pt x="1017" y="0"/>
                      <a:pt x="8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" name="Google Shape;1279;p31"/>
              <p:cNvSpPr/>
              <p:nvPr/>
            </p:nvSpPr>
            <p:spPr>
              <a:xfrm>
                <a:off x="838225" y="1887400"/>
                <a:ext cx="41375" cy="26300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52" extrusionOk="0">
                    <a:moveTo>
                      <a:pt x="837" y="234"/>
                    </a:moveTo>
                    <a:cubicBezTo>
                      <a:pt x="993" y="234"/>
                      <a:pt x="1149" y="254"/>
                      <a:pt x="1265" y="312"/>
                    </a:cubicBezTo>
                    <a:cubicBezTo>
                      <a:pt x="1363" y="371"/>
                      <a:pt x="1421" y="448"/>
                      <a:pt x="1421" y="507"/>
                    </a:cubicBezTo>
                    <a:cubicBezTo>
                      <a:pt x="1421" y="585"/>
                      <a:pt x="1363" y="662"/>
                      <a:pt x="1265" y="721"/>
                    </a:cubicBezTo>
                    <a:cubicBezTo>
                      <a:pt x="1149" y="789"/>
                      <a:pt x="983" y="823"/>
                      <a:pt x="820" y="823"/>
                    </a:cubicBezTo>
                    <a:cubicBezTo>
                      <a:pt x="657" y="823"/>
                      <a:pt x="497" y="789"/>
                      <a:pt x="390" y="721"/>
                    </a:cubicBezTo>
                    <a:cubicBezTo>
                      <a:pt x="292" y="662"/>
                      <a:pt x="254" y="585"/>
                      <a:pt x="254" y="507"/>
                    </a:cubicBezTo>
                    <a:cubicBezTo>
                      <a:pt x="254" y="448"/>
                      <a:pt x="292" y="390"/>
                      <a:pt x="390" y="312"/>
                    </a:cubicBezTo>
                    <a:cubicBezTo>
                      <a:pt x="507" y="254"/>
                      <a:pt x="682" y="234"/>
                      <a:pt x="837" y="234"/>
                    </a:cubicBezTo>
                    <a:close/>
                    <a:moveTo>
                      <a:pt x="837" y="1"/>
                    </a:moveTo>
                    <a:cubicBezTo>
                      <a:pt x="633" y="1"/>
                      <a:pt x="428" y="44"/>
                      <a:pt x="273" y="137"/>
                    </a:cubicBezTo>
                    <a:cubicBezTo>
                      <a:pt x="98" y="234"/>
                      <a:pt x="1" y="371"/>
                      <a:pt x="1" y="526"/>
                    </a:cubicBezTo>
                    <a:cubicBezTo>
                      <a:pt x="1" y="662"/>
                      <a:pt x="98" y="818"/>
                      <a:pt x="273" y="915"/>
                    </a:cubicBezTo>
                    <a:cubicBezTo>
                      <a:pt x="448" y="1013"/>
                      <a:pt x="643" y="1052"/>
                      <a:pt x="837" y="1052"/>
                    </a:cubicBezTo>
                    <a:cubicBezTo>
                      <a:pt x="1032" y="1052"/>
                      <a:pt x="1246" y="1013"/>
                      <a:pt x="1382" y="915"/>
                    </a:cubicBezTo>
                    <a:cubicBezTo>
                      <a:pt x="1557" y="818"/>
                      <a:pt x="1654" y="662"/>
                      <a:pt x="1654" y="526"/>
                    </a:cubicBezTo>
                    <a:cubicBezTo>
                      <a:pt x="1654" y="429"/>
                      <a:pt x="1615" y="332"/>
                      <a:pt x="1538" y="254"/>
                    </a:cubicBezTo>
                    <a:cubicBezTo>
                      <a:pt x="1479" y="196"/>
                      <a:pt x="1440" y="176"/>
                      <a:pt x="1382" y="137"/>
                    </a:cubicBezTo>
                    <a:cubicBezTo>
                      <a:pt x="1363" y="137"/>
                      <a:pt x="1343" y="98"/>
                      <a:pt x="1343" y="98"/>
                    </a:cubicBezTo>
                    <a:cubicBezTo>
                      <a:pt x="1197" y="34"/>
                      <a:pt x="1017" y="1"/>
                      <a:pt x="83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1280;p31"/>
              <p:cNvSpPr/>
              <p:nvPr/>
            </p:nvSpPr>
            <p:spPr>
              <a:xfrm>
                <a:off x="1004075" y="1825225"/>
                <a:ext cx="41375" cy="26700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68" extrusionOk="0">
                    <a:moveTo>
                      <a:pt x="837" y="231"/>
                    </a:moveTo>
                    <a:cubicBezTo>
                      <a:pt x="1012" y="231"/>
                      <a:pt x="1149" y="251"/>
                      <a:pt x="1265" y="328"/>
                    </a:cubicBezTo>
                    <a:cubicBezTo>
                      <a:pt x="1363" y="367"/>
                      <a:pt x="1421" y="445"/>
                      <a:pt x="1421" y="523"/>
                    </a:cubicBezTo>
                    <a:cubicBezTo>
                      <a:pt x="1421" y="562"/>
                      <a:pt x="1363" y="640"/>
                      <a:pt x="1265" y="718"/>
                    </a:cubicBezTo>
                    <a:cubicBezTo>
                      <a:pt x="1149" y="795"/>
                      <a:pt x="988" y="834"/>
                      <a:pt x="828" y="834"/>
                    </a:cubicBezTo>
                    <a:cubicBezTo>
                      <a:pt x="667" y="834"/>
                      <a:pt x="507" y="795"/>
                      <a:pt x="390" y="718"/>
                    </a:cubicBezTo>
                    <a:cubicBezTo>
                      <a:pt x="293" y="679"/>
                      <a:pt x="254" y="601"/>
                      <a:pt x="254" y="523"/>
                    </a:cubicBezTo>
                    <a:cubicBezTo>
                      <a:pt x="254" y="445"/>
                      <a:pt x="293" y="406"/>
                      <a:pt x="390" y="328"/>
                    </a:cubicBezTo>
                    <a:cubicBezTo>
                      <a:pt x="526" y="251"/>
                      <a:pt x="682" y="231"/>
                      <a:pt x="837" y="231"/>
                    </a:cubicBezTo>
                    <a:close/>
                    <a:moveTo>
                      <a:pt x="808" y="0"/>
                    </a:moveTo>
                    <a:cubicBezTo>
                      <a:pt x="615" y="0"/>
                      <a:pt x="423" y="44"/>
                      <a:pt x="273" y="134"/>
                    </a:cubicBezTo>
                    <a:cubicBezTo>
                      <a:pt x="98" y="231"/>
                      <a:pt x="1" y="387"/>
                      <a:pt x="1" y="523"/>
                    </a:cubicBezTo>
                    <a:cubicBezTo>
                      <a:pt x="1" y="679"/>
                      <a:pt x="98" y="815"/>
                      <a:pt x="273" y="912"/>
                    </a:cubicBezTo>
                    <a:cubicBezTo>
                      <a:pt x="448" y="1009"/>
                      <a:pt x="643" y="1068"/>
                      <a:pt x="837" y="1068"/>
                    </a:cubicBezTo>
                    <a:cubicBezTo>
                      <a:pt x="1032" y="1068"/>
                      <a:pt x="1246" y="1009"/>
                      <a:pt x="1402" y="912"/>
                    </a:cubicBezTo>
                    <a:cubicBezTo>
                      <a:pt x="1557" y="815"/>
                      <a:pt x="1654" y="679"/>
                      <a:pt x="1654" y="523"/>
                    </a:cubicBezTo>
                    <a:cubicBezTo>
                      <a:pt x="1654" y="426"/>
                      <a:pt x="1616" y="328"/>
                      <a:pt x="1538" y="251"/>
                    </a:cubicBezTo>
                    <a:cubicBezTo>
                      <a:pt x="1499" y="212"/>
                      <a:pt x="1460" y="153"/>
                      <a:pt x="1402" y="134"/>
                    </a:cubicBezTo>
                    <a:cubicBezTo>
                      <a:pt x="1363" y="114"/>
                      <a:pt x="1343" y="114"/>
                      <a:pt x="1324" y="114"/>
                    </a:cubicBezTo>
                    <a:cubicBezTo>
                      <a:pt x="1173" y="39"/>
                      <a:pt x="990" y="0"/>
                      <a:pt x="80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" name="Google Shape;1281;p31"/>
              <p:cNvSpPr/>
              <p:nvPr/>
            </p:nvSpPr>
            <p:spPr>
              <a:xfrm>
                <a:off x="1129575" y="1785825"/>
                <a:ext cx="41350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49" extrusionOk="0">
                    <a:moveTo>
                      <a:pt x="856" y="231"/>
                    </a:moveTo>
                    <a:cubicBezTo>
                      <a:pt x="1012" y="231"/>
                      <a:pt x="1167" y="251"/>
                      <a:pt x="1284" y="329"/>
                    </a:cubicBezTo>
                    <a:cubicBezTo>
                      <a:pt x="1382" y="368"/>
                      <a:pt x="1440" y="445"/>
                      <a:pt x="1440" y="523"/>
                    </a:cubicBezTo>
                    <a:cubicBezTo>
                      <a:pt x="1440" y="601"/>
                      <a:pt x="1382" y="659"/>
                      <a:pt x="1284" y="718"/>
                    </a:cubicBezTo>
                    <a:cubicBezTo>
                      <a:pt x="1167" y="786"/>
                      <a:pt x="1002" y="820"/>
                      <a:pt x="839" y="820"/>
                    </a:cubicBezTo>
                    <a:cubicBezTo>
                      <a:pt x="676" y="820"/>
                      <a:pt x="516" y="786"/>
                      <a:pt x="409" y="718"/>
                    </a:cubicBezTo>
                    <a:cubicBezTo>
                      <a:pt x="311" y="659"/>
                      <a:pt x="273" y="601"/>
                      <a:pt x="273" y="523"/>
                    </a:cubicBezTo>
                    <a:cubicBezTo>
                      <a:pt x="273" y="445"/>
                      <a:pt x="311" y="406"/>
                      <a:pt x="409" y="329"/>
                    </a:cubicBezTo>
                    <a:cubicBezTo>
                      <a:pt x="525" y="251"/>
                      <a:pt x="701" y="231"/>
                      <a:pt x="856" y="231"/>
                    </a:cubicBezTo>
                    <a:close/>
                    <a:moveTo>
                      <a:pt x="817" y="0"/>
                    </a:moveTo>
                    <a:cubicBezTo>
                      <a:pt x="624" y="0"/>
                      <a:pt x="433" y="44"/>
                      <a:pt x="273" y="134"/>
                    </a:cubicBezTo>
                    <a:cubicBezTo>
                      <a:pt x="97" y="231"/>
                      <a:pt x="0" y="368"/>
                      <a:pt x="0" y="523"/>
                    </a:cubicBezTo>
                    <a:cubicBezTo>
                      <a:pt x="0" y="659"/>
                      <a:pt x="97" y="815"/>
                      <a:pt x="273" y="912"/>
                    </a:cubicBezTo>
                    <a:cubicBezTo>
                      <a:pt x="428" y="1010"/>
                      <a:pt x="623" y="1048"/>
                      <a:pt x="817" y="1048"/>
                    </a:cubicBezTo>
                    <a:cubicBezTo>
                      <a:pt x="1012" y="1048"/>
                      <a:pt x="1245" y="1010"/>
                      <a:pt x="1382" y="912"/>
                    </a:cubicBezTo>
                    <a:cubicBezTo>
                      <a:pt x="1557" y="815"/>
                      <a:pt x="1654" y="659"/>
                      <a:pt x="1654" y="523"/>
                    </a:cubicBezTo>
                    <a:cubicBezTo>
                      <a:pt x="1654" y="426"/>
                      <a:pt x="1596" y="329"/>
                      <a:pt x="1537" y="251"/>
                    </a:cubicBezTo>
                    <a:cubicBezTo>
                      <a:pt x="1498" y="212"/>
                      <a:pt x="1459" y="154"/>
                      <a:pt x="1401" y="134"/>
                    </a:cubicBezTo>
                    <a:cubicBezTo>
                      <a:pt x="1382" y="115"/>
                      <a:pt x="1362" y="115"/>
                      <a:pt x="1343" y="115"/>
                    </a:cubicBezTo>
                    <a:cubicBezTo>
                      <a:pt x="1182" y="39"/>
                      <a:pt x="999" y="0"/>
                      <a:pt x="8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" name="Google Shape;1282;p31"/>
              <p:cNvSpPr/>
              <p:nvPr/>
            </p:nvSpPr>
            <p:spPr>
              <a:xfrm>
                <a:off x="1223925" y="1796325"/>
                <a:ext cx="418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674" h="1076" extrusionOk="0">
                    <a:moveTo>
                      <a:pt x="837" y="239"/>
                    </a:moveTo>
                    <a:cubicBezTo>
                      <a:pt x="1012" y="239"/>
                      <a:pt x="1168" y="278"/>
                      <a:pt x="1284" y="337"/>
                    </a:cubicBezTo>
                    <a:cubicBezTo>
                      <a:pt x="1284" y="337"/>
                      <a:pt x="1304" y="337"/>
                      <a:pt x="1304" y="376"/>
                    </a:cubicBezTo>
                    <a:cubicBezTo>
                      <a:pt x="1382" y="414"/>
                      <a:pt x="1421" y="492"/>
                      <a:pt x="1421" y="531"/>
                    </a:cubicBezTo>
                    <a:cubicBezTo>
                      <a:pt x="1421" y="609"/>
                      <a:pt x="1382" y="667"/>
                      <a:pt x="1284" y="726"/>
                    </a:cubicBezTo>
                    <a:cubicBezTo>
                      <a:pt x="1158" y="804"/>
                      <a:pt x="993" y="842"/>
                      <a:pt x="832" y="842"/>
                    </a:cubicBezTo>
                    <a:cubicBezTo>
                      <a:pt x="672" y="842"/>
                      <a:pt x="516" y="804"/>
                      <a:pt x="409" y="726"/>
                    </a:cubicBezTo>
                    <a:cubicBezTo>
                      <a:pt x="312" y="687"/>
                      <a:pt x="253" y="609"/>
                      <a:pt x="253" y="531"/>
                    </a:cubicBezTo>
                    <a:cubicBezTo>
                      <a:pt x="253" y="473"/>
                      <a:pt x="312" y="414"/>
                      <a:pt x="409" y="337"/>
                    </a:cubicBezTo>
                    <a:cubicBezTo>
                      <a:pt x="526" y="259"/>
                      <a:pt x="701" y="239"/>
                      <a:pt x="837" y="239"/>
                    </a:cubicBezTo>
                    <a:close/>
                    <a:moveTo>
                      <a:pt x="840" y="1"/>
                    </a:moveTo>
                    <a:cubicBezTo>
                      <a:pt x="635" y="1"/>
                      <a:pt x="428" y="50"/>
                      <a:pt x="253" y="142"/>
                    </a:cubicBezTo>
                    <a:cubicBezTo>
                      <a:pt x="98" y="239"/>
                      <a:pt x="0" y="395"/>
                      <a:pt x="0" y="531"/>
                    </a:cubicBezTo>
                    <a:cubicBezTo>
                      <a:pt x="20" y="687"/>
                      <a:pt x="117" y="823"/>
                      <a:pt x="292" y="920"/>
                    </a:cubicBezTo>
                    <a:cubicBezTo>
                      <a:pt x="448" y="1018"/>
                      <a:pt x="642" y="1076"/>
                      <a:pt x="837" y="1076"/>
                    </a:cubicBezTo>
                    <a:cubicBezTo>
                      <a:pt x="1032" y="1076"/>
                      <a:pt x="1265" y="1018"/>
                      <a:pt x="1401" y="920"/>
                    </a:cubicBezTo>
                    <a:cubicBezTo>
                      <a:pt x="1576" y="823"/>
                      <a:pt x="1674" y="687"/>
                      <a:pt x="1674" y="531"/>
                    </a:cubicBezTo>
                    <a:cubicBezTo>
                      <a:pt x="1674" y="434"/>
                      <a:pt x="1615" y="376"/>
                      <a:pt x="1576" y="298"/>
                    </a:cubicBezTo>
                    <a:cubicBezTo>
                      <a:pt x="1518" y="239"/>
                      <a:pt x="1479" y="200"/>
                      <a:pt x="1401" y="142"/>
                    </a:cubicBezTo>
                    <a:cubicBezTo>
                      <a:pt x="1401" y="142"/>
                      <a:pt x="1382" y="142"/>
                      <a:pt x="1362" y="123"/>
                    </a:cubicBezTo>
                    <a:cubicBezTo>
                      <a:pt x="1206" y="40"/>
                      <a:pt x="1024" y="1"/>
                      <a:pt x="8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" name="Google Shape;1283;p31"/>
              <p:cNvSpPr/>
              <p:nvPr/>
            </p:nvSpPr>
            <p:spPr>
              <a:xfrm>
                <a:off x="1308075" y="1782300"/>
                <a:ext cx="41350" cy="26350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54" extrusionOk="0">
                    <a:moveTo>
                      <a:pt x="837" y="217"/>
                    </a:moveTo>
                    <a:cubicBezTo>
                      <a:pt x="1012" y="217"/>
                      <a:pt x="1148" y="236"/>
                      <a:pt x="1265" y="314"/>
                    </a:cubicBezTo>
                    <a:cubicBezTo>
                      <a:pt x="1362" y="372"/>
                      <a:pt x="1420" y="431"/>
                      <a:pt x="1420" y="509"/>
                    </a:cubicBezTo>
                    <a:cubicBezTo>
                      <a:pt x="1420" y="586"/>
                      <a:pt x="1362" y="664"/>
                      <a:pt x="1265" y="703"/>
                    </a:cubicBezTo>
                    <a:cubicBezTo>
                      <a:pt x="1148" y="781"/>
                      <a:pt x="988" y="820"/>
                      <a:pt x="827" y="820"/>
                    </a:cubicBezTo>
                    <a:cubicBezTo>
                      <a:pt x="667" y="820"/>
                      <a:pt x="506" y="781"/>
                      <a:pt x="389" y="703"/>
                    </a:cubicBezTo>
                    <a:cubicBezTo>
                      <a:pt x="292" y="664"/>
                      <a:pt x="253" y="586"/>
                      <a:pt x="253" y="509"/>
                    </a:cubicBezTo>
                    <a:cubicBezTo>
                      <a:pt x="253" y="431"/>
                      <a:pt x="292" y="392"/>
                      <a:pt x="389" y="314"/>
                    </a:cubicBezTo>
                    <a:cubicBezTo>
                      <a:pt x="525" y="236"/>
                      <a:pt x="681" y="217"/>
                      <a:pt x="837" y="217"/>
                    </a:cubicBezTo>
                    <a:close/>
                    <a:moveTo>
                      <a:pt x="819" y="0"/>
                    </a:moveTo>
                    <a:cubicBezTo>
                      <a:pt x="621" y="0"/>
                      <a:pt x="423" y="39"/>
                      <a:pt x="273" y="119"/>
                    </a:cubicBezTo>
                    <a:cubicBezTo>
                      <a:pt x="97" y="217"/>
                      <a:pt x="0" y="372"/>
                      <a:pt x="0" y="509"/>
                    </a:cubicBezTo>
                    <a:cubicBezTo>
                      <a:pt x="0" y="664"/>
                      <a:pt x="97" y="800"/>
                      <a:pt x="273" y="898"/>
                    </a:cubicBezTo>
                    <a:cubicBezTo>
                      <a:pt x="448" y="995"/>
                      <a:pt x="642" y="1053"/>
                      <a:pt x="837" y="1053"/>
                    </a:cubicBezTo>
                    <a:cubicBezTo>
                      <a:pt x="1031" y="1053"/>
                      <a:pt x="1245" y="995"/>
                      <a:pt x="1401" y="898"/>
                    </a:cubicBezTo>
                    <a:cubicBezTo>
                      <a:pt x="1557" y="800"/>
                      <a:pt x="1654" y="664"/>
                      <a:pt x="1654" y="509"/>
                    </a:cubicBezTo>
                    <a:cubicBezTo>
                      <a:pt x="1654" y="411"/>
                      <a:pt x="1615" y="314"/>
                      <a:pt x="1537" y="256"/>
                    </a:cubicBezTo>
                    <a:cubicBezTo>
                      <a:pt x="1518" y="197"/>
                      <a:pt x="1459" y="178"/>
                      <a:pt x="1381" y="119"/>
                    </a:cubicBezTo>
                    <a:cubicBezTo>
                      <a:pt x="1362" y="119"/>
                      <a:pt x="1343" y="100"/>
                      <a:pt x="1343" y="100"/>
                    </a:cubicBezTo>
                    <a:cubicBezTo>
                      <a:pt x="1192" y="34"/>
                      <a:pt x="1005" y="0"/>
                      <a:pt x="8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" name="Google Shape;1284;p31"/>
              <p:cNvSpPr/>
              <p:nvPr/>
            </p:nvSpPr>
            <p:spPr>
              <a:xfrm>
                <a:off x="1058550" y="1692650"/>
                <a:ext cx="40875" cy="26500"/>
              </a:xfrm>
              <a:custGeom>
                <a:avLst/>
                <a:gdLst/>
                <a:ahLst/>
                <a:cxnLst/>
                <a:rect l="l" t="t" r="r" b="b"/>
                <a:pathLst>
                  <a:path w="1635" h="1060" extrusionOk="0">
                    <a:moveTo>
                      <a:pt x="837" y="223"/>
                    </a:moveTo>
                    <a:cubicBezTo>
                      <a:pt x="1012" y="223"/>
                      <a:pt x="1168" y="262"/>
                      <a:pt x="1285" y="320"/>
                    </a:cubicBezTo>
                    <a:cubicBezTo>
                      <a:pt x="1382" y="379"/>
                      <a:pt x="1421" y="456"/>
                      <a:pt x="1421" y="515"/>
                    </a:cubicBezTo>
                    <a:cubicBezTo>
                      <a:pt x="1421" y="593"/>
                      <a:pt x="1382" y="670"/>
                      <a:pt x="1285" y="729"/>
                    </a:cubicBezTo>
                    <a:cubicBezTo>
                      <a:pt x="1158" y="797"/>
                      <a:pt x="993" y="831"/>
                      <a:pt x="832" y="831"/>
                    </a:cubicBezTo>
                    <a:cubicBezTo>
                      <a:pt x="672" y="831"/>
                      <a:pt x="516" y="797"/>
                      <a:pt x="409" y="729"/>
                    </a:cubicBezTo>
                    <a:cubicBezTo>
                      <a:pt x="312" y="670"/>
                      <a:pt x="254" y="593"/>
                      <a:pt x="254" y="515"/>
                    </a:cubicBezTo>
                    <a:cubicBezTo>
                      <a:pt x="254" y="456"/>
                      <a:pt x="312" y="398"/>
                      <a:pt x="409" y="320"/>
                    </a:cubicBezTo>
                    <a:cubicBezTo>
                      <a:pt x="526" y="262"/>
                      <a:pt x="701" y="223"/>
                      <a:pt x="837" y="223"/>
                    </a:cubicBezTo>
                    <a:close/>
                    <a:moveTo>
                      <a:pt x="859" y="1"/>
                    </a:moveTo>
                    <a:cubicBezTo>
                      <a:pt x="648" y="1"/>
                      <a:pt x="434" y="50"/>
                      <a:pt x="254" y="145"/>
                    </a:cubicBezTo>
                    <a:cubicBezTo>
                      <a:pt x="98" y="242"/>
                      <a:pt x="1" y="379"/>
                      <a:pt x="1" y="534"/>
                    </a:cubicBezTo>
                    <a:cubicBezTo>
                      <a:pt x="1" y="670"/>
                      <a:pt x="98" y="826"/>
                      <a:pt x="254" y="923"/>
                    </a:cubicBezTo>
                    <a:cubicBezTo>
                      <a:pt x="429" y="1021"/>
                      <a:pt x="623" y="1060"/>
                      <a:pt x="818" y="1060"/>
                    </a:cubicBezTo>
                    <a:cubicBezTo>
                      <a:pt x="1012" y="1060"/>
                      <a:pt x="1226" y="1021"/>
                      <a:pt x="1382" y="923"/>
                    </a:cubicBezTo>
                    <a:cubicBezTo>
                      <a:pt x="1557" y="826"/>
                      <a:pt x="1635" y="670"/>
                      <a:pt x="1635" y="534"/>
                    </a:cubicBezTo>
                    <a:cubicBezTo>
                      <a:pt x="1635" y="437"/>
                      <a:pt x="1596" y="359"/>
                      <a:pt x="1538" y="262"/>
                    </a:cubicBezTo>
                    <a:cubicBezTo>
                      <a:pt x="1518" y="242"/>
                      <a:pt x="1479" y="184"/>
                      <a:pt x="1402" y="145"/>
                    </a:cubicBezTo>
                    <a:cubicBezTo>
                      <a:pt x="1382" y="145"/>
                      <a:pt x="1382" y="106"/>
                      <a:pt x="1363" y="106"/>
                    </a:cubicBezTo>
                    <a:cubicBezTo>
                      <a:pt x="1212" y="35"/>
                      <a:pt x="1037" y="1"/>
                      <a:pt x="8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1285;p31"/>
              <p:cNvSpPr/>
              <p:nvPr/>
            </p:nvSpPr>
            <p:spPr>
              <a:xfrm>
                <a:off x="795925" y="1779000"/>
                <a:ext cx="41850" cy="26725"/>
              </a:xfrm>
              <a:custGeom>
                <a:avLst/>
                <a:gdLst/>
                <a:ahLst/>
                <a:cxnLst/>
                <a:rect l="l" t="t" r="r" b="b"/>
                <a:pathLst>
                  <a:path w="1674" h="1069" extrusionOk="0">
                    <a:moveTo>
                      <a:pt x="837" y="232"/>
                    </a:moveTo>
                    <a:cubicBezTo>
                      <a:pt x="1012" y="232"/>
                      <a:pt x="1148" y="251"/>
                      <a:pt x="1284" y="329"/>
                    </a:cubicBezTo>
                    <a:cubicBezTo>
                      <a:pt x="1381" y="388"/>
                      <a:pt x="1420" y="446"/>
                      <a:pt x="1420" y="524"/>
                    </a:cubicBezTo>
                    <a:cubicBezTo>
                      <a:pt x="1420" y="602"/>
                      <a:pt x="1381" y="641"/>
                      <a:pt x="1284" y="718"/>
                    </a:cubicBezTo>
                    <a:cubicBezTo>
                      <a:pt x="1158" y="796"/>
                      <a:pt x="992" y="835"/>
                      <a:pt x="832" y="835"/>
                    </a:cubicBezTo>
                    <a:cubicBezTo>
                      <a:pt x="671" y="835"/>
                      <a:pt x="516" y="796"/>
                      <a:pt x="409" y="718"/>
                    </a:cubicBezTo>
                    <a:cubicBezTo>
                      <a:pt x="311" y="679"/>
                      <a:pt x="253" y="602"/>
                      <a:pt x="253" y="524"/>
                    </a:cubicBezTo>
                    <a:cubicBezTo>
                      <a:pt x="253" y="446"/>
                      <a:pt x="311" y="407"/>
                      <a:pt x="409" y="329"/>
                    </a:cubicBezTo>
                    <a:cubicBezTo>
                      <a:pt x="525" y="251"/>
                      <a:pt x="700" y="232"/>
                      <a:pt x="837" y="232"/>
                    </a:cubicBezTo>
                    <a:close/>
                    <a:moveTo>
                      <a:pt x="809" y="1"/>
                    </a:moveTo>
                    <a:cubicBezTo>
                      <a:pt x="619" y="1"/>
                      <a:pt x="432" y="45"/>
                      <a:pt x="292" y="135"/>
                    </a:cubicBezTo>
                    <a:cubicBezTo>
                      <a:pt x="117" y="232"/>
                      <a:pt x="20" y="388"/>
                      <a:pt x="20" y="524"/>
                    </a:cubicBezTo>
                    <a:cubicBezTo>
                      <a:pt x="0" y="679"/>
                      <a:pt x="97" y="816"/>
                      <a:pt x="292" y="913"/>
                    </a:cubicBezTo>
                    <a:cubicBezTo>
                      <a:pt x="448" y="1010"/>
                      <a:pt x="642" y="1069"/>
                      <a:pt x="837" y="1069"/>
                    </a:cubicBezTo>
                    <a:cubicBezTo>
                      <a:pt x="1031" y="1069"/>
                      <a:pt x="1265" y="1010"/>
                      <a:pt x="1401" y="913"/>
                    </a:cubicBezTo>
                    <a:cubicBezTo>
                      <a:pt x="1576" y="816"/>
                      <a:pt x="1673" y="679"/>
                      <a:pt x="1673" y="524"/>
                    </a:cubicBezTo>
                    <a:cubicBezTo>
                      <a:pt x="1673" y="427"/>
                      <a:pt x="1615" y="329"/>
                      <a:pt x="1537" y="251"/>
                    </a:cubicBezTo>
                    <a:cubicBezTo>
                      <a:pt x="1498" y="213"/>
                      <a:pt x="1459" y="193"/>
                      <a:pt x="1401" y="135"/>
                    </a:cubicBezTo>
                    <a:cubicBezTo>
                      <a:pt x="1381" y="115"/>
                      <a:pt x="1342" y="115"/>
                      <a:pt x="1323" y="115"/>
                    </a:cubicBezTo>
                    <a:cubicBezTo>
                      <a:pt x="1172" y="40"/>
                      <a:pt x="989" y="1"/>
                      <a:pt x="8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1286;p31"/>
              <p:cNvSpPr/>
              <p:nvPr/>
            </p:nvSpPr>
            <p:spPr>
              <a:xfrm>
                <a:off x="707875" y="1929225"/>
                <a:ext cx="41375" cy="26300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52" extrusionOk="0">
                    <a:moveTo>
                      <a:pt x="837" y="235"/>
                    </a:moveTo>
                    <a:cubicBezTo>
                      <a:pt x="1012" y="235"/>
                      <a:pt x="1149" y="254"/>
                      <a:pt x="1265" y="332"/>
                    </a:cubicBezTo>
                    <a:cubicBezTo>
                      <a:pt x="1363" y="371"/>
                      <a:pt x="1421" y="449"/>
                      <a:pt x="1421" y="526"/>
                    </a:cubicBezTo>
                    <a:cubicBezTo>
                      <a:pt x="1421" y="604"/>
                      <a:pt x="1382" y="643"/>
                      <a:pt x="1285" y="721"/>
                    </a:cubicBezTo>
                    <a:cubicBezTo>
                      <a:pt x="1158" y="789"/>
                      <a:pt x="993" y="823"/>
                      <a:pt x="832" y="823"/>
                    </a:cubicBezTo>
                    <a:cubicBezTo>
                      <a:pt x="672" y="823"/>
                      <a:pt x="516" y="789"/>
                      <a:pt x="409" y="721"/>
                    </a:cubicBezTo>
                    <a:cubicBezTo>
                      <a:pt x="312" y="663"/>
                      <a:pt x="254" y="604"/>
                      <a:pt x="254" y="526"/>
                    </a:cubicBezTo>
                    <a:cubicBezTo>
                      <a:pt x="254" y="449"/>
                      <a:pt x="312" y="410"/>
                      <a:pt x="409" y="332"/>
                    </a:cubicBezTo>
                    <a:cubicBezTo>
                      <a:pt x="526" y="254"/>
                      <a:pt x="701" y="235"/>
                      <a:pt x="837" y="235"/>
                    </a:cubicBezTo>
                    <a:close/>
                    <a:moveTo>
                      <a:pt x="837" y="1"/>
                    </a:moveTo>
                    <a:cubicBezTo>
                      <a:pt x="633" y="1"/>
                      <a:pt x="428" y="44"/>
                      <a:pt x="273" y="137"/>
                    </a:cubicBezTo>
                    <a:cubicBezTo>
                      <a:pt x="98" y="235"/>
                      <a:pt x="1" y="371"/>
                      <a:pt x="1" y="526"/>
                    </a:cubicBezTo>
                    <a:cubicBezTo>
                      <a:pt x="1" y="663"/>
                      <a:pt x="98" y="818"/>
                      <a:pt x="273" y="915"/>
                    </a:cubicBezTo>
                    <a:cubicBezTo>
                      <a:pt x="448" y="1013"/>
                      <a:pt x="643" y="1052"/>
                      <a:pt x="837" y="1052"/>
                    </a:cubicBezTo>
                    <a:cubicBezTo>
                      <a:pt x="1032" y="1052"/>
                      <a:pt x="1246" y="1013"/>
                      <a:pt x="1402" y="915"/>
                    </a:cubicBezTo>
                    <a:cubicBezTo>
                      <a:pt x="1577" y="818"/>
                      <a:pt x="1654" y="663"/>
                      <a:pt x="1654" y="526"/>
                    </a:cubicBezTo>
                    <a:cubicBezTo>
                      <a:pt x="1654" y="429"/>
                      <a:pt x="1616" y="332"/>
                      <a:pt x="1538" y="254"/>
                    </a:cubicBezTo>
                    <a:cubicBezTo>
                      <a:pt x="1518" y="215"/>
                      <a:pt x="1479" y="157"/>
                      <a:pt x="1402" y="137"/>
                    </a:cubicBezTo>
                    <a:cubicBezTo>
                      <a:pt x="1382" y="137"/>
                      <a:pt x="1343" y="98"/>
                      <a:pt x="1343" y="98"/>
                    </a:cubicBezTo>
                    <a:cubicBezTo>
                      <a:pt x="1197" y="35"/>
                      <a:pt x="1017" y="1"/>
                      <a:pt x="83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1287;p31"/>
              <p:cNvSpPr/>
              <p:nvPr/>
            </p:nvSpPr>
            <p:spPr>
              <a:xfrm>
                <a:off x="2094525" y="1736625"/>
                <a:ext cx="41375" cy="26300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52" extrusionOk="0">
                    <a:moveTo>
                      <a:pt x="837" y="254"/>
                    </a:moveTo>
                    <a:cubicBezTo>
                      <a:pt x="1013" y="254"/>
                      <a:pt x="1168" y="273"/>
                      <a:pt x="1285" y="351"/>
                    </a:cubicBezTo>
                    <a:cubicBezTo>
                      <a:pt x="1382" y="390"/>
                      <a:pt x="1421" y="468"/>
                      <a:pt x="1421" y="546"/>
                    </a:cubicBezTo>
                    <a:cubicBezTo>
                      <a:pt x="1421" y="623"/>
                      <a:pt x="1382" y="662"/>
                      <a:pt x="1285" y="740"/>
                    </a:cubicBezTo>
                    <a:cubicBezTo>
                      <a:pt x="1158" y="808"/>
                      <a:pt x="993" y="842"/>
                      <a:pt x="833" y="842"/>
                    </a:cubicBezTo>
                    <a:cubicBezTo>
                      <a:pt x="672" y="842"/>
                      <a:pt x="516" y="808"/>
                      <a:pt x="409" y="740"/>
                    </a:cubicBezTo>
                    <a:cubicBezTo>
                      <a:pt x="312" y="682"/>
                      <a:pt x="254" y="623"/>
                      <a:pt x="254" y="546"/>
                    </a:cubicBezTo>
                    <a:cubicBezTo>
                      <a:pt x="254" y="468"/>
                      <a:pt x="312" y="429"/>
                      <a:pt x="409" y="351"/>
                    </a:cubicBezTo>
                    <a:cubicBezTo>
                      <a:pt x="526" y="273"/>
                      <a:pt x="701" y="254"/>
                      <a:pt x="837" y="254"/>
                    </a:cubicBezTo>
                    <a:close/>
                    <a:moveTo>
                      <a:pt x="818" y="0"/>
                    </a:moveTo>
                    <a:cubicBezTo>
                      <a:pt x="638" y="0"/>
                      <a:pt x="458" y="34"/>
                      <a:pt x="312" y="98"/>
                    </a:cubicBezTo>
                    <a:cubicBezTo>
                      <a:pt x="293" y="98"/>
                      <a:pt x="254" y="137"/>
                      <a:pt x="234" y="137"/>
                    </a:cubicBezTo>
                    <a:cubicBezTo>
                      <a:pt x="215" y="176"/>
                      <a:pt x="156" y="234"/>
                      <a:pt x="118" y="254"/>
                    </a:cubicBezTo>
                    <a:cubicBezTo>
                      <a:pt x="40" y="332"/>
                      <a:pt x="1" y="429"/>
                      <a:pt x="1" y="526"/>
                    </a:cubicBezTo>
                    <a:cubicBezTo>
                      <a:pt x="1" y="662"/>
                      <a:pt x="98" y="818"/>
                      <a:pt x="254" y="915"/>
                    </a:cubicBezTo>
                    <a:cubicBezTo>
                      <a:pt x="429" y="1013"/>
                      <a:pt x="623" y="1051"/>
                      <a:pt x="818" y="1051"/>
                    </a:cubicBezTo>
                    <a:cubicBezTo>
                      <a:pt x="1013" y="1051"/>
                      <a:pt x="1227" y="1013"/>
                      <a:pt x="1382" y="915"/>
                    </a:cubicBezTo>
                    <a:cubicBezTo>
                      <a:pt x="1557" y="818"/>
                      <a:pt x="1655" y="662"/>
                      <a:pt x="1655" y="526"/>
                    </a:cubicBezTo>
                    <a:cubicBezTo>
                      <a:pt x="1655" y="371"/>
                      <a:pt x="1557" y="234"/>
                      <a:pt x="1382" y="137"/>
                    </a:cubicBezTo>
                    <a:cubicBezTo>
                      <a:pt x="1227" y="44"/>
                      <a:pt x="1023" y="0"/>
                      <a:pt x="8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" name="Google Shape;1288;p31"/>
              <p:cNvSpPr/>
              <p:nvPr/>
            </p:nvSpPr>
            <p:spPr>
              <a:xfrm>
                <a:off x="829475" y="1143025"/>
                <a:ext cx="41375" cy="265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61" extrusionOk="0">
                    <a:moveTo>
                      <a:pt x="837" y="204"/>
                    </a:moveTo>
                    <a:cubicBezTo>
                      <a:pt x="1012" y="204"/>
                      <a:pt x="1148" y="224"/>
                      <a:pt x="1265" y="302"/>
                    </a:cubicBezTo>
                    <a:cubicBezTo>
                      <a:pt x="1362" y="360"/>
                      <a:pt x="1421" y="418"/>
                      <a:pt x="1421" y="496"/>
                    </a:cubicBezTo>
                    <a:cubicBezTo>
                      <a:pt x="1421" y="574"/>
                      <a:pt x="1362" y="613"/>
                      <a:pt x="1265" y="691"/>
                    </a:cubicBezTo>
                    <a:cubicBezTo>
                      <a:pt x="1148" y="769"/>
                      <a:pt x="993" y="807"/>
                      <a:pt x="837" y="807"/>
                    </a:cubicBezTo>
                    <a:cubicBezTo>
                      <a:pt x="681" y="807"/>
                      <a:pt x="526" y="769"/>
                      <a:pt x="409" y="691"/>
                    </a:cubicBezTo>
                    <a:cubicBezTo>
                      <a:pt x="312" y="652"/>
                      <a:pt x="253" y="574"/>
                      <a:pt x="253" y="496"/>
                    </a:cubicBezTo>
                    <a:cubicBezTo>
                      <a:pt x="253" y="418"/>
                      <a:pt x="312" y="379"/>
                      <a:pt x="409" y="302"/>
                    </a:cubicBezTo>
                    <a:cubicBezTo>
                      <a:pt x="526" y="224"/>
                      <a:pt x="701" y="204"/>
                      <a:pt x="837" y="204"/>
                    </a:cubicBezTo>
                    <a:close/>
                    <a:moveTo>
                      <a:pt x="844" y="0"/>
                    </a:moveTo>
                    <a:cubicBezTo>
                      <a:pt x="642" y="0"/>
                      <a:pt x="438" y="49"/>
                      <a:pt x="273" y="146"/>
                    </a:cubicBezTo>
                    <a:cubicBezTo>
                      <a:pt x="98" y="243"/>
                      <a:pt x="0" y="379"/>
                      <a:pt x="0" y="535"/>
                    </a:cubicBezTo>
                    <a:cubicBezTo>
                      <a:pt x="0" y="671"/>
                      <a:pt x="98" y="807"/>
                      <a:pt x="273" y="924"/>
                    </a:cubicBezTo>
                    <a:cubicBezTo>
                      <a:pt x="448" y="1021"/>
                      <a:pt x="642" y="1060"/>
                      <a:pt x="837" y="1060"/>
                    </a:cubicBezTo>
                    <a:cubicBezTo>
                      <a:pt x="1012" y="1060"/>
                      <a:pt x="1168" y="1041"/>
                      <a:pt x="1323" y="963"/>
                    </a:cubicBezTo>
                    <a:cubicBezTo>
                      <a:pt x="1343" y="944"/>
                      <a:pt x="1362" y="944"/>
                      <a:pt x="1401" y="924"/>
                    </a:cubicBezTo>
                    <a:cubicBezTo>
                      <a:pt x="1440" y="885"/>
                      <a:pt x="1499" y="846"/>
                      <a:pt x="1537" y="807"/>
                    </a:cubicBezTo>
                    <a:cubicBezTo>
                      <a:pt x="1615" y="749"/>
                      <a:pt x="1654" y="652"/>
                      <a:pt x="1654" y="535"/>
                    </a:cubicBezTo>
                    <a:cubicBezTo>
                      <a:pt x="1654" y="379"/>
                      <a:pt x="1557" y="243"/>
                      <a:pt x="1401" y="146"/>
                    </a:cubicBezTo>
                    <a:cubicBezTo>
                      <a:pt x="1246" y="49"/>
                      <a:pt x="1046" y="0"/>
                      <a:pt x="84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" name="Google Shape;1289;p31"/>
              <p:cNvSpPr/>
              <p:nvPr/>
            </p:nvSpPr>
            <p:spPr>
              <a:xfrm>
                <a:off x="745325" y="1062750"/>
                <a:ext cx="41375" cy="26550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62" extrusionOk="0">
                    <a:moveTo>
                      <a:pt x="798" y="225"/>
                    </a:moveTo>
                    <a:cubicBezTo>
                      <a:pt x="974" y="225"/>
                      <a:pt x="1110" y="264"/>
                      <a:pt x="1226" y="322"/>
                    </a:cubicBezTo>
                    <a:cubicBezTo>
                      <a:pt x="1324" y="380"/>
                      <a:pt x="1382" y="458"/>
                      <a:pt x="1382" y="517"/>
                    </a:cubicBezTo>
                    <a:cubicBezTo>
                      <a:pt x="1382" y="594"/>
                      <a:pt x="1324" y="653"/>
                      <a:pt x="1226" y="731"/>
                    </a:cubicBezTo>
                    <a:cubicBezTo>
                      <a:pt x="1119" y="799"/>
                      <a:pt x="964" y="833"/>
                      <a:pt x="806" y="833"/>
                    </a:cubicBezTo>
                    <a:cubicBezTo>
                      <a:pt x="648" y="833"/>
                      <a:pt x="487" y="799"/>
                      <a:pt x="370" y="731"/>
                    </a:cubicBezTo>
                    <a:cubicBezTo>
                      <a:pt x="273" y="672"/>
                      <a:pt x="215" y="594"/>
                      <a:pt x="215" y="517"/>
                    </a:cubicBezTo>
                    <a:cubicBezTo>
                      <a:pt x="215" y="458"/>
                      <a:pt x="273" y="400"/>
                      <a:pt x="370" y="322"/>
                    </a:cubicBezTo>
                    <a:cubicBezTo>
                      <a:pt x="487" y="264"/>
                      <a:pt x="662" y="225"/>
                      <a:pt x="798" y="225"/>
                    </a:cubicBezTo>
                    <a:close/>
                    <a:moveTo>
                      <a:pt x="828" y="1"/>
                    </a:moveTo>
                    <a:cubicBezTo>
                      <a:pt x="628" y="1"/>
                      <a:pt x="429" y="50"/>
                      <a:pt x="273" y="147"/>
                    </a:cubicBezTo>
                    <a:cubicBezTo>
                      <a:pt x="98" y="244"/>
                      <a:pt x="1" y="380"/>
                      <a:pt x="1" y="536"/>
                    </a:cubicBezTo>
                    <a:cubicBezTo>
                      <a:pt x="1" y="672"/>
                      <a:pt x="98" y="828"/>
                      <a:pt x="273" y="925"/>
                    </a:cubicBezTo>
                    <a:cubicBezTo>
                      <a:pt x="429" y="1022"/>
                      <a:pt x="623" y="1061"/>
                      <a:pt x="818" y="1061"/>
                    </a:cubicBezTo>
                    <a:cubicBezTo>
                      <a:pt x="993" y="1061"/>
                      <a:pt x="1168" y="1042"/>
                      <a:pt x="1304" y="964"/>
                    </a:cubicBezTo>
                    <a:cubicBezTo>
                      <a:pt x="1343" y="964"/>
                      <a:pt x="1363" y="964"/>
                      <a:pt x="1382" y="945"/>
                    </a:cubicBezTo>
                    <a:cubicBezTo>
                      <a:pt x="1440" y="925"/>
                      <a:pt x="1479" y="867"/>
                      <a:pt x="1538" y="828"/>
                    </a:cubicBezTo>
                    <a:cubicBezTo>
                      <a:pt x="1596" y="750"/>
                      <a:pt x="1654" y="653"/>
                      <a:pt x="1654" y="536"/>
                    </a:cubicBezTo>
                    <a:cubicBezTo>
                      <a:pt x="1654" y="380"/>
                      <a:pt x="1557" y="244"/>
                      <a:pt x="1382" y="147"/>
                    </a:cubicBezTo>
                    <a:cubicBezTo>
                      <a:pt x="1226" y="50"/>
                      <a:pt x="1027" y="1"/>
                      <a:pt x="82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" name="Google Shape;1290;p31"/>
              <p:cNvSpPr/>
              <p:nvPr/>
            </p:nvSpPr>
            <p:spPr>
              <a:xfrm>
                <a:off x="825100" y="1077850"/>
                <a:ext cx="41375" cy="265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61" extrusionOk="0">
                    <a:moveTo>
                      <a:pt x="817" y="243"/>
                    </a:moveTo>
                    <a:cubicBezTo>
                      <a:pt x="993" y="243"/>
                      <a:pt x="1129" y="263"/>
                      <a:pt x="1265" y="341"/>
                    </a:cubicBezTo>
                    <a:cubicBezTo>
                      <a:pt x="1343" y="379"/>
                      <a:pt x="1401" y="457"/>
                      <a:pt x="1401" y="535"/>
                    </a:cubicBezTo>
                    <a:cubicBezTo>
                      <a:pt x="1401" y="613"/>
                      <a:pt x="1343" y="652"/>
                      <a:pt x="1265" y="730"/>
                    </a:cubicBezTo>
                    <a:cubicBezTo>
                      <a:pt x="1139" y="798"/>
                      <a:pt x="978" y="832"/>
                      <a:pt x="820" y="832"/>
                    </a:cubicBezTo>
                    <a:cubicBezTo>
                      <a:pt x="662" y="832"/>
                      <a:pt x="506" y="798"/>
                      <a:pt x="389" y="730"/>
                    </a:cubicBezTo>
                    <a:cubicBezTo>
                      <a:pt x="292" y="671"/>
                      <a:pt x="234" y="613"/>
                      <a:pt x="234" y="535"/>
                    </a:cubicBezTo>
                    <a:cubicBezTo>
                      <a:pt x="234" y="457"/>
                      <a:pt x="292" y="399"/>
                      <a:pt x="389" y="341"/>
                    </a:cubicBezTo>
                    <a:cubicBezTo>
                      <a:pt x="506" y="263"/>
                      <a:pt x="681" y="243"/>
                      <a:pt x="817" y="243"/>
                    </a:cubicBezTo>
                    <a:close/>
                    <a:moveTo>
                      <a:pt x="825" y="0"/>
                    </a:moveTo>
                    <a:cubicBezTo>
                      <a:pt x="623" y="0"/>
                      <a:pt x="419" y="49"/>
                      <a:pt x="253" y="146"/>
                    </a:cubicBezTo>
                    <a:cubicBezTo>
                      <a:pt x="98" y="243"/>
                      <a:pt x="0" y="379"/>
                      <a:pt x="0" y="535"/>
                    </a:cubicBezTo>
                    <a:cubicBezTo>
                      <a:pt x="0" y="671"/>
                      <a:pt x="98" y="827"/>
                      <a:pt x="253" y="924"/>
                    </a:cubicBezTo>
                    <a:cubicBezTo>
                      <a:pt x="428" y="1021"/>
                      <a:pt x="623" y="1060"/>
                      <a:pt x="817" y="1060"/>
                    </a:cubicBezTo>
                    <a:cubicBezTo>
                      <a:pt x="993" y="1060"/>
                      <a:pt x="1168" y="1041"/>
                      <a:pt x="1304" y="963"/>
                    </a:cubicBezTo>
                    <a:cubicBezTo>
                      <a:pt x="1323" y="963"/>
                      <a:pt x="1362" y="944"/>
                      <a:pt x="1382" y="944"/>
                    </a:cubicBezTo>
                    <a:cubicBezTo>
                      <a:pt x="1421" y="924"/>
                      <a:pt x="1479" y="866"/>
                      <a:pt x="1518" y="827"/>
                    </a:cubicBezTo>
                    <a:cubicBezTo>
                      <a:pt x="1596" y="749"/>
                      <a:pt x="1654" y="652"/>
                      <a:pt x="1654" y="555"/>
                    </a:cubicBezTo>
                    <a:cubicBezTo>
                      <a:pt x="1654" y="379"/>
                      <a:pt x="1557" y="263"/>
                      <a:pt x="1382" y="146"/>
                    </a:cubicBezTo>
                    <a:cubicBezTo>
                      <a:pt x="1226" y="49"/>
                      <a:pt x="1027" y="0"/>
                      <a:pt x="8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" name="Google Shape;1291;p31"/>
              <p:cNvSpPr/>
              <p:nvPr/>
            </p:nvSpPr>
            <p:spPr>
              <a:xfrm>
                <a:off x="987050" y="1141075"/>
                <a:ext cx="42350" cy="26525"/>
              </a:xfrm>
              <a:custGeom>
                <a:avLst/>
                <a:gdLst/>
                <a:ahLst/>
                <a:cxnLst/>
                <a:rect l="l" t="t" r="r" b="b"/>
                <a:pathLst>
                  <a:path w="1694" h="1061" extrusionOk="0">
                    <a:moveTo>
                      <a:pt x="837" y="243"/>
                    </a:moveTo>
                    <a:cubicBezTo>
                      <a:pt x="1013" y="243"/>
                      <a:pt x="1149" y="263"/>
                      <a:pt x="1265" y="341"/>
                    </a:cubicBezTo>
                    <a:cubicBezTo>
                      <a:pt x="1363" y="380"/>
                      <a:pt x="1421" y="457"/>
                      <a:pt x="1421" y="535"/>
                    </a:cubicBezTo>
                    <a:cubicBezTo>
                      <a:pt x="1421" y="613"/>
                      <a:pt x="1363" y="652"/>
                      <a:pt x="1265" y="730"/>
                    </a:cubicBezTo>
                    <a:cubicBezTo>
                      <a:pt x="1158" y="798"/>
                      <a:pt x="1003" y="832"/>
                      <a:pt x="842" y="832"/>
                    </a:cubicBezTo>
                    <a:cubicBezTo>
                      <a:pt x="682" y="832"/>
                      <a:pt x="516" y="798"/>
                      <a:pt x="390" y="730"/>
                    </a:cubicBezTo>
                    <a:cubicBezTo>
                      <a:pt x="293" y="671"/>
                      <a:pt x="254" y="613"/>
                      <a:pt x="254" y="535"/>
                    </a:cubicBezTo>
                    <a:cubicBezTo>
                      <a:pt x="254" y="457"/>
                      <a:pt x="293" y="399"/>
                      <a:pt x="390" y="341"/>
                    </a:cubicBezTo>
                    <a:cubicBezTo>
                      <a:pt x="526" y="263"/>
                      <a:pt x="682" y="243"/>
                      <a:pt x="837" y="243"/>
                    </a:cubicBezTo>
                    <a:close/>
                    <a:moveTo>
                      <a:pt x="830" y="0"/>
                    </a:moveTo>
                    <a:cubicBezTo>
                      <a:pt x="628" y="0"/>
                      <a:pt x="429" y="49"/>
                      <a:pt x="273" y="146"/>
                    </a:cubicBezTo>
                    <a:cubicBezTo>
                      <a:pt x="98" y="243"/>
                      <a:pt x="1" y="380"/>
                      <a:pt x="1" y="535"/>
                    </a:cubicBezTo>
                    <a:cubicBezTo>
                      <a:pt x="1" y="671"/>
                      <a:pt x="98" y="827"/>
                      <a:pt x="273" y="924"/>
                    </a:cubicBezTo>
                    <a:cubicBezTo>
                      <a:pt x="448" y="1022"/>
                      <a:pt x="643" y="1061"/>
                      <a:pt x="837" y="1061"/>
                    </a:cubicBezTo>
                    <a:cubicBezTo>
                      <a:pt x="1013" y="1061"/>
                      <a:pt x="1168" y="1022"/>
                      <a:pt x="1343" y="963"/>
                    </a:cubicBezTo>
                    <a:cubicBezTo>
                      <a:pt x="1363" y="963"/>
                      <a:pt x="1402" y="944"/>
                      <a:pt x="1421" y="944"/>
                    </a:cubicBezTo>
                    <a:cubicBezTo>
                      <a:pt x="1499" y="924"/>
                      <a:pt x="1538" y="866"/>
                      <a:pt x="1557" y="827"/>
                    </a:cubicBezTo>
                    <a:cubicBezTo>
                      <a:pt x="1635" y="749"/>
                      <a:pt x="1693" y="652"/>
                      <a:pt x="1693" y="555"/>
                    </a:cubicBezTo>
                    <a:cubicBezTo>
                      <a:pt x="1693" y="380"/>
                      <a:pt x="1596" y="243"/>
                      <a:pt x="1402" y="146"/>
                    </a:cubicBezTo>
                    <a:cubicBezTo>
                      <a:pt x="1236" y="49"/>
                      <a:pt x="1032" y="0"/>
                      <a:pt x="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1292;p31"/>
              <p:cNvSpPr/>
              <p:nvPr/>
            </p:nvSpPr>
            <p:spPr>
              <a:xfrm>
                <a:off x="731725" y="962075"/>
                <a:ext cx="413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81" extrusionOk="0">
                    <a:moveTo>
                      <a:pt x="817" y="244"/>
                    </a:moveTo>
                    <a:cubicBezTo>
                      <a:pt x="973" y="244"/>
                      <a:pt x="1128" y="263"/>
                      <a:pt x="1245" y="341"/>
                    </a:cubicBezTo>
                    <a:cubicBezTo>
                      <a:pt x="1342" y="400"/>
                      <a:pt x="1401" y="477"/>
                      <a:pt x="1401" y="536"/>
                    </a:cubicBezTo>
                    <a:cubicBezTo>
                      <a:pt x="1401" y="614"/>
                      <a:pt x="1342" y="672"/>
                      <a:pt x="1245" y="730"/>
                    </a:cubicBezTo>
                    <a:cubicBezTo>
                      <a:pt x="1128" y="808"/>
                      <a:pt x="973" y="847"/>
                      <a:pt x="815" y="847"/>
                    </a:cubicBezTo>
                    <a:cubicBezTo>
                      <a:pt x="657" y="847"/>
                      <a:pt x="496" y="808"/>
                      <a:pt x="370" y="730"/>
                    </a:cubicBezTo>
                    <a:cubicBezTo>
                      <a:pt x="272" y="691"/>
                      <a:pt x="233" y="614"/>
                      <a:pt x="233" y="536"/>
                    </a:cubicBezTo>
                    <a:cubicBezTo>
                      <a:pt x="233" y="477"/>
                      <a:pt x="272" y="419"/>
                      <a:pt x="370" y="341"/>
                    </a:cubicBezTo>
                    <a:cubicBezTo>
                      <a:pt x="486" y="283"/>
                      <a:pt x="662" y="244"/>
                      <a:pt x="817" y="244"/>
                    </a:cubicBezTo>
                    <a:close/>
                    <a:moveTo>
                      <a:pt x="829" y="1"/>
                    </a:moveTo>
                    <a:cubicBezTo>
                      <a:pt x="627" y="1"/>
                      <a:pt x="428" y="49"/>
                      <a:pt x="272" y="147"/>
                    </a:cubicBezTo>
                    <a:cubicBezTo>
                      <a:pt x="97" y="244"/>
                      <a:pt x="0" y="400"/>
                      <a:pt x="0" y="536"/>
                    </a:cubicBezTo>
                    <a:cubicBezTo>
                      <a:pt x="0" y="691"/>
                      <a:pt x="97" y="828"/>
                      <a:pt x="272" y="925"/>
                    </a:cubicBezTo>
                    <a:cubicBezTo>
                      <a:pt x="448" y="1022"/>
                      <a:pt x="642" y="1081"/>
                      <a:pt x="837" y="1081"/>
                    </a:cubicBezTo>
                    <a:cubicBezTo>
                      <a:pt x="1012" y="1081"/>
                      <a:pt x="1187" y="1022"/>
                      <a:pt x="1342" y="983"/>
                    </a:cubicBezTo>
                    <a:cubicBezTo>
                      <a:pt x="1362" y="983"/>
                      <a:pt x="1401" y="964"/>
                      <a:pt x="1401" y="964"/>
                    </a:cubicBezTo>
                    <a:lnTo>
                      <a:pt x="1537" y="808"/>
                    </a:lnTo>
                    <a:cubicBezTo>
                      <a:pt x="1615" y="730"/>
                      <a:pt x="1654" y="633"/>
                      <a:pt x="1654" y="536"/>
                    </a:cubicBezTo>
                    <a:cubicBezTo>
                      <a:pt x="1654" y="400"/>
                      <a:pt x="1556" y="244"/>
                      <a:pt x="1401" y="147"/>
                    </a:cubicBezTo>
                    <a:cubicBezTo>
                      <a:pt x="1235" y="49"/>
                      <a:pt x="1031" y="1"/>
                      <a:pt x="8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" name="Google Shape;1293;p31"/>
              <p:cNvSpPr/>
              <p:nvPr/>
            </p:nvSpPr>
            <p:spPr>
              <a:xfrm>
                <a:off x="973925" y="1071025"/>
                <a:ext cx="41375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81" extrusionOk="0">
                    <a:moveTo>
                      <a:pt x="798" y="244"/>
                    </a:moveTo>
                    <a:cubicBezTo>
                      <a:pt x="973" y="244"/>
                      <a:pt x="1110" y="263"/>
                      <a:pt x="1246" y="341"/>
                    </a:cubicBezTo>
                    <a:cubicBezTo>
                      <a:pt x="1343" y="380"/>
                      <a:pt x="1382" y="458"/>
                      <a:pt x="1382" y="536"/>
                    </a:cubicBezTo>
                    <a:cubicBezTo>
                      <a:pt x="1382" y="614"/>
                      <a:pt x="1324" y="652"/>
                      <a:pt x="1246" y="730"/>
                    </a:cubicBezTo>
                    <a:cubicBezTo>
                      <a:pt x="1129" y="808"/>
                      <a:pt x="968" y="847"/>
                      <a:pt x="808" y="847"/>
                    </a:cubicBezTo>
                    <a:cubicBezTo>
                      <a:pt x="647" y="847"/>
                      <a:pt x="487" y="808"/>
                      <a:pt x="370" y="730"/>
                    </a:cubicBezTo>
                    <a:cubicBezTo>
                      <a:pt x="273" y="691"/>
                      <a:pt x="215" y="614"/>
                      <a:pt x="215" y="536"/>
                    </a:cubicBezTo>
                    <a:cubicBezTo>
                      <a:pt x="215" y="458"/>
                      <a:pt x="273" y="419"/>
                      <a:pt x="370" y="341"/>
                    </a:cubicBezTo>
                    <a:cubicBezTo>
                      <a:pt x="487" y="263"/>
                      <a:pt x="662" y="244"/>
                      <a:pt x="798" y="244"/>
                    </a:cubicBezTo>
                    <a:close/>
                    <a:moveTo>
                      <a:pt x="827" y="1"/>
                    </a:moveTo>
                    <a:cubicBezTo>
                      <a:pt x="628" y="1"/>
                      <a:pt x="429" y="49"/>
                      <a:pt x="273" y="147"/>
                    </a:cubicBezTo>
                    <a:cubicBezTo>
                      <a:pt x="98" y="244"/>
                      <a:pt x="1" y="400"/>
                      <a:pt x="1" y="536"/>
                    </a:cubicBezTo>
                    <a:cubicBezTo>
                      <a:pt x="1" y="691"/>
                      <a:pt x="98" y="828"/>
                      <a:pt x="273" y="925"/>
                    </a:cubicBezTo>
                    <a:cubicBezTo>
                      <a:pt x="429" y="1022"/>
                      <a:pt x="623" y="1080"/>
                      <a:pt x="818" y="1080"/>
                    </a:cubicBezTo>
                    <a:cubicBezTo>
                      <a:pt x="993" y="1080"/>
                      <a:pt x="1187" y="1022"/>
                      <a:pt x="1343" y="944"/>
                    </a:cubicBezTo>
                    <a:cubicBezTo>
                      <a:pt x="1362" y="944"/>
                      <a:pt x="1362" y="925"/>
                      <a:pt x="1382" y="925"/>
                    </a:cubicBezTo>
                    <a:cubicBezTo>
                      <a:pt x="1440" y="905"/>
                      <a:pt x="1479" y="847"/>
                      <a:pt x="1538" y="808"/>
                    </a:cubicBezTo>
                    <a:cubicBezTo>
                      <a:pt x="1596" y="730"/>
                      <a:pt x="1654" y="633"/>
                      <a:pt x="1654" y="536"/>
                    </a:cubicBezTo>
                    <a:cubicBezTo>
                      <a:pt x="1654" y="400"/>
                      <a:pt x="1557" y="244"/>
                      <a:pt x="1382" y="147"/>
                    </a:cubicBezTo>
                    <a:cubicBezTo>
                      <a:pt x="1226" y="49"/>
                      <a:pt x="1027" y="1"/>
                      <a:pt x="8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" name="Google Shape;1294;p31"/>
              <p:cNvSpPr/>
              <p:nvPr/>
            </p:nvSpPr>
            <p:spPr>
              <a:xfrm>
                <a:off x="1016250" y="1001975"/>
                <a:ext cx="41350" cy="26525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61" extrusionOk="0">
                    <a:moveTo>
                      <a:pt x="837" y="243"/>
                    </a:moveTo>
                    <a:cubicBezTo>
                      <a:pt x="1012" y="243"/>
                      <a:pt x="1148" y="263"/>
                      <a:pt x="1265" y="341"/>
                    </a:cubicBezTo>
                    <a:cubicBezTo>
                      <a:pt x="1362" y="379"/>
                      <a:pt x="1420" y="457"/>
                      <a:pt x="1420" y="535"/>
                    </a:cubicBezTo>
                    <a:cubicBezTo>
                      <a:pt x="1420" y="593"/>
                      <a:pt x="1362" y="652"/>
                      <a:pt x="1265" y="730"/>
                    </a:cubicBezTo>
                    <a:cubicBezTo>
                      <a:pt x="1148" y="798"/>
                      <a:pt x="992" y="832"/>
                      <a:pt x="834" y="832"/>
                    </a:cubicBezTo>
                    <a:cubicBezTo>
                      <a:pt x="676" y="832"/>
                      <a:pt x="516" y="798"/>
                      <a:pt x="389" y="730"/>
                    </a:cubicBezTo>
                    <a:cubicBezTo>
                      <a:pt x="292" y="671"/>
                      <a:pt x="253" y="593"/>
                      <a:pt x="253" y="535"/>
                    </a:cubicBezTo>
                    <a:cubicBezTo>
                      <a:pt x="253" y="457"/>
                      <a:pt x="292" y="399"/>
                      <a:pt x="389" y="341"/>
                    </a:cubicBezTo>
                    <a:cubicBezTo>
                      <a:pt x="525" y="263"/>
                      <a:pt x="681" y="243"/>
                      <a:pt x="837" y="243"/>
                    </a:cubicBezTo>
                    <a:close/>
                    <a:moveTo>
                      <a:pt x="829" y="0"/>
                    </a:moveTo>
                    <a:cubicBezTo>
                      <a:pt x="628" y="0"/>
                      <a:pt x="428" y="49"/>
                      <a:pt x="273" y="146"/>
                    </a:cubicBezTo>
                    <a:cubicBezTo>
                      <a:pt x="97" y="243"/>
                      <a:pt x="0" y="379"/>
                      <a:pt x="0" y="535"/>
                    </a:cubicBezTo>
                    <a:cubicBezTo>
                      <a:pt x="0" y="671"/>
                      <a:pt x="97" y="827"/>
                      <a:pt x="273" y="924"/>
                    </a:cubicBezTo>
                    <a:cubicBezTo>
                      <a:pt x="448" y="1021"/>
                      <a:pt x="642" y="1060"/>
                      <a:pt x="837" y="1060"/>
                    </a:cubicBezTo>
                    <a:cubicBezTo>
                      <a:pt x="1012" y="1060"/>
                      <a:pt x="1167" y="1041"/>
                      <a:pt x="1323" y="963"/>
                    </a:cubicBezTo>
                    <a:cubicBezTo>
                      <a:pt x="1343" y="944"/>
                      <a:pt x="1401" y="944"/>
                      <a:pt x="1420" y="924"/>
                    </a:cubicBezTo>
                    <a:cubicBezTo>
                      <a:pt x="1459" y="885"/>
                      <a:pt x="1498" y="866"/>
                      <a:pt x="1537" y="827"/>
                    </a:cubicBezTo>
                    <a:cubicBezTo>
                      <a:pt x="1615" y="749"/>
                      <a:pt x="1654" y="613"/>
                      <a:pt x="1654" y="535"/>
                    </a:cubicBezTo>
                    <a:cubicBezTo>
                      <a:pt x="1654" y="379"/>
                      <a:pt x="1557" y="243"/>
                      <a:pt x="1401" y="146"/>
                    </a:cubicBezTo>
                    <a:cubicBezTo>
                      <a:pt x="1236" y="49"/>
                      <a:pt x="1031" y="0"/>
                      <a:pt x="8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" name="Google Shape;1295;p31"/>
              <p:cNvSpPr/>
              <p:nvPr/>
            </p:nvSpPr>
            <p:spPr>
              <a:xfrm>
                <a:off x="989500" y="893025"/>
                <a:ext cx="41350" cy="26525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61" extrusionOk="0">
                    <a:moveTo>
                      <a:pt x="837" y="224"/>
                    </a:moveTo>
                    <a:cubicBezTo>
                      <a:pt x="973" y="224"/>
                      <a:pt x="1148" y="243"/>
                      <a:pt x="1265" y="321"/>
                    </a:cubicBezTo>
                    <a:cubicBezTo>
                      <a:pt x="1362" y="360"/>
                      <a:pt x="1420" y="438"/>
                      <a:pt x="1420" y="516"/>
                    </a:cubicBezTo>
                    <a:cubicBezTo>
                      <a:pt x="1420" y="574"/>
                      <a:pt x="1362" y="632"/>
                      <a:pt x="1265" y="710"/>
                    </a:cubicBezTo>
                    <a:cubicBezTo>
                      <a:pt x="1158" y="778"/>
                      <a:pt x="1002" y="812"/>
                      <a:pt x="842" y="812"/>
                    </a:cubicBezTo>
                    <a:cubicBezTo>
                      <a:pt x="681" y="812"/>
                      <a:pt x="516" y="778"/>
                      <a:pt x="389" y="710"/>
                    </a:cubicBezTo>
                    <a:cubicBezTo>
                      <a:pt x="292" y="652"/>
                      <a:pt x="253" y="574"/>
                      <a:pt x="253" y="516"/>
                    </a:cubicBezTo>
                    <a:cubicBezTo>
                      <a:pt x="253" y="438"/>
                      <a:pt x="292" y="380"/>
                      <a:pt x="389" y="321"/>
                    </a:cubicBezTo>
                    <a:cubicBezTo>
                      <a:pt x="525" y="243"/>
                      <a:pt x="681" y="224"/>
                      <a:pt x="837" y="224"/>
                    </a:cubicBezTo>
                    <a:close/>
                    <a:moveTo>
                      <a:pt x="829" y="0"/>
                    </a:moveTo>
                    <a:cubicBezTo>
                      <a:pt x="628" y="0"/>
                      <a:pt x="428" y="49"/>
                      <a:pt x="273" y="146"/>
                    </a:cubicBezTo>
                    <a:cubicBezTo>
                      <a:pt x="97" y="243"/>
                      <a:pt x="0" y="380"/>
                      <a:pt x="0" y="535"/>
                    </a:cubicBezTo>
                    <a:cubicBezTo>
                      <a:pt x="0" y="671"/>
                      <a:pt x="97" y="827"/>
                      <a:pt x="273" y="924"/>
                    </a:cubicBezTo>
                    <a:cubicBezTo>
                      <a:pt x="448" y="1022"/>
                      <a:pt x="642" y="1060"/>
                      <a:pt x="837" y="1060"/>
                    </a:cubicBezTo>
                    <a:cubicBezTo>
                      <a:pt x="973" y="1060"/>
                      <a:pt x="1129" y="1041"/>
                      <a:pt x="1265" y="1002"/>
                    </a:cubicBezTo>
                    <a:cubicBezTo>
                      <a:pt x="1323" y="963"/>
                      <a:pt x="1362" y="944"/>
                      <a:pt x="1401" y="924"/>
                    </a:cubicBezTo>
                    <a:cubicBezTo>
                      <a:pt x="1459" y="905"/>
                      <a:pt x="1498" y="866"/>
                      <a:pt x="1518" y="846"/>
                    </a:cubicBezTo>
                    <a:cubicBezTo>
                      <a:pt x="1615" y="749"/>
                      <a:pt x="1654" y="652"/>
                      <a:pt x="1654" y="535"/>
                    </a:cubicBezTo>
                    <a:cubicBezTo>
                      <a:pt x="1654" y="380"/>
                      <a:pt x="1557" y="243"/>
                      <a:pt x="1401" y="146"/>
                    </a:cubicBezTo>
                    <a:cubicBezTo>
                      <a:pt x="1236" y="49"/>
                      <a:pt x="1031" y="0"/>
                      <a:pt x="8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" name="Google Shape;1296;p31"/>
              <p:cNvSpPr/>
              <p:nvPr/>
            </p:nvSpPr>
            <p:spPr>
              <a:xfrm>
                <a:off x="1071700" y="909550"/>
                <a:ext cx="41350" cy="26525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61" extrusionOk="0">
                    <a:moveTo>
                      <a:pt x="798" y="244"/>
                    </a:moveTo>
                    <a:cubicBezTo>
                      <a:pt x="973" y="244"/>
                      <a:pt x="1109" y="263"/>
                      <a:pt x="1245" y="341"/>
                    </a:cubicBezTo>
                    <a:cubicBezTo>
                      <a:pt x="1342" y="380"/>
                      <a:pt x="1381" y="458"/>
                      <a:pt x="1381" y="536"/>
                    </a:cubicBezTo>
                    <a:cubicBezTo>
                      <a:pt x="1381" y="594"/>
                      <a:pt x="1342" y="652"/>
                      <a:pt x="1245" y="730"/>
                    </a:cubicBezTo>
                    <a:cubicBezTo>
                      <a:pt x="1138" y="789"/>
                      <a:pt x="978" y="818"/>
                      <a:pt x="815" y="818"/>
                    </a:cubicBezTo>
                    <a:cubicBezTo>
                      <a:pt x="652" y="818"/>
                      <a:pt x="486" y="789"/>
                      <a:pt x="370" y="730"/>
                    </a:cubicBezTo>
                    <a:cubicBezTo>
                      <a:pt x="272" y="672"/>
                      <a:pt x="214" y="594"/>
                      <a:pt x="214" y="536"/>
                    </a:cubicBezTo>
                    <a:cubicBezTo>
                      <a:pt x="214" y="458"/>
                      <a:pt x="272" y="399"/>
                      <a:pt x="370" y="341"/>
                    </a:cubicBezTo>
                    <a:cubicBezTo>
                      <a:pt x="486" y="263"/>
                      <a:pt x="662" y="244"/>
                      <a:pt x="798" y="244"/>
                    </a:cubicBezTo>
                    <a:close/>
                    <a:moveTo>
                      <a:pt x="827" y="1"/>
                    </a:moveTo>
                    <a:cubicBezTo>
                      <a:pt x="627" y="1"/>
                      <a:pt x="428" y="49"/>
                      <a:pt x="272" y="147"/>
                    </a:cubicBezTo>
                    <a:cubicBezTo>
                      <a:pt x="97" y="244"/>
                      <a:pt x="0" y="380"/>
                      <a:pt x="0" y="536"/>
                    </a:cubicBezTo>
                    <a:cubicBezTo>
                      <a:pt x="0" y="672"/>
                      <a:pt x="97" y="827"/>
                      <a:pt x="272" y="905"/>
                    </a:cubicBezTo>
                    <a:cubicBezTo>
                      <a:pt x="448" y="1022"/>
                      <a:pt x="642" y="1061"/>
                      <a:pt x="837" y="1061"/>
                    </a:cubicBezTo>
                    <a:cubicBezTo>
                      <a:pt x="992" y="1061"/>
                      <a:pt x="1167" y="1041"/>
                      <a:pt x="1284" y="964"/>
                    </a:cubicBezTo>
                    <a:cubicBezTo>
                      <a:pt x="1323" y="944"/>
                      <a:pt x="1362" y="944"/>
                      <a:pt x="1381" y="905"/>
                    </a:cubicBezTo>
                    <a:cubicBezTo>
                      <a:pt x="1440" y="886"/>
                      <a:pt x="1459" y="866"/>
                      <a:pt x="1518" y="827"/>
                    </a:cubicBezTo>
                    <a:cubicBezTo>
                      <a:pt x="1615" y="730"/>
                      <a:pt x="1654" y="633"/>
                      <a:pt x="1654" y="536"/>
                    </a:cubicBezTo>
                    <a:cubicBezTo>
                      <a:pt x="1654" y="380"/>
                      <a:pt x="1556" y="244"/>
                      <a:pt x="1381" y="147"/>
                    </a:cubicBezTo>
                    <a:cubicBezTo>
                      <a:pt x="1226" y="49"/>
                      <a:pt x="1026" y="1"/>
                      <a:pt x="8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" name="Google Shape;1297;p31"/>
              <p:cNvSpPr/>
              <p:nvPr/>
            </p:nvSpPr>
            <p:spPr>
              <a:xfrm>
                <a:off x="939875" y="803050"/>
                <a:ext cx="41375" cy="265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61" extrusionOk="0">
                    <a:moveTo>
                      <a:pt x="818" y="224"/>
                    </a:moveTo>
                    <a:cubicBezTo>
                      <a:pt x="974" y="224"/>
                      <a:pt x="1129" y="243"/>
                      <a:pt x="1265" y="321"/>
                    </a:cubicBezTo>
                    <a:cubicBezTo>
                      <a:pt x="1363" y="360"/>
                      <a:pt x="1402" y="438"/>
                      <a:pt x="1402" y="516"/>
                    </a:cubicBezTo>
                    <a:cubicBezTo>
                      <a:pt x="1402" y="574"/>
                      <a:pt x="1363" y="632"/>
                      <a:pt x="1265" y="710"/>
                    </a:cubicBezTo>
                    <a:cubicBezTo>
                      <a:pt x="1158" y="778"/>
                      <a:pt x="998" y="812"/>
                      <a:pt x="835" y="812"/>
                    </a:cubicBezTo>
                    <a:cubicBezTo>
                      <a:pt x="672" y="812"/>
                      <a:pt x="507" y="778"/>
                      <a:pt x="390" y="710"/>
                    </a:cubicBezTo>
                    <a:cubicBezTo>
                      <a:pt x="293" y="652"/>
                      <a:pt x="234" y="574"/>
                      <a:pt x="234" y="516"/>
                    </a:cubicBezTo>
                    <a:cubicBezTo>
                      <a:pt x="234" y="438"/>
                      <a:pt x="293" y="379"/>
                      <a:pt x="390" y="321"/>
                    </a:cubicBezTo>
                    <a:cubicBezTo>
                      <a:pt x="507" y="243"/>
                      <a:pt x="682" y="224"/>
                      <a:pt x="818" y="224"/>
                    </a:cubicBezTo>
                    <a:close/>
                    <a:moveTo>
                      <a:pt x="828" y="0"/>
                    </a:moveTo>
                    <a:cubicBezTo>
                      <a:pt x="628" y="0"/>
                      <a:pt x="429" y="49"/>
                      <a:pt x="273" y="146"/>
                    </a:cubicBezTo>
                    <a:cubicBezTo>
                      <a:pt x="98" y="243"/>
                      <a:pt x="1" y="379"/>
                      <a:pt x="1" y="535"/>
                    </a:cubicBezTo>
                    <a:cubicBezTo>
                      <a:pt x="1" y="671"/>
                      <a:pt x="98" y="827"/>
                      <a:pt x="273" y="924"/>
                    </a:cubicBezTo>
                    <a:cubicBezTo>
                      <a:pt x="429" y="1021"/>
                      <a:pt x="623" y="1060"/>
                      <a:pt x="818" y="1060"/>
                    </a:cubicBezTo>
                    <a:cubicBezTo>
                      <a:pt x="993" y="1060"/>
                      <a:pt x="1168" y="1041"/>
                      <a:pt x="1304" y="963"/>
                    </a:cubicBezTo>
                    <a:cubicBezTo>
                      <a:pt x="1343" y="944"/>
                      <a:pt x="1363" y="944"/>
                      <a:pt x="1382" y="924"/>
                    </a:cubicBezTo>
                    <a:cubicBezTo>
                      <a:pt x="1460" y="905"/>
                      <a:pt x="1499" y="846"/>
                      <a:pt x="1538" y="827"/>
                    </a:cubicBezTo>
                    <a:cubicBezTo>
                      <a:pt x="1596" y="749"/>
                      <a:pt x="1654" y="652"/>
                      <a:pt x="1654" y="535"/>
                    </a:cubicBezTo>
                    <a:cubicBezTo>
                      <a:pt x="1654" y="379"/>
                      <a:pt x="1557" y="243"/>
                      <a:pt x="1382" y="146"/>
                    </a:cubicBezTo>
                    <a:cubicBezTo>
                      <a:pt x="1226" y="49"/>
                      <a:pt x="1027" y="0"/>
                      <a:pt x="8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" name="Google Shape;1298;p31"/>
              <p:cNvSpPr/>
              <p:nvPr/>
            </p:nvSpPr>
            <p:spPr>
              <a:xfrm>
                <a:off x="1066825" y="844875"/>
                <a:ext cx="41375" cy="265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61" extrusionOk="0">
                    <a:moveTo>
                      <a:pt x="837" y="243"/>
                    </a:moveTo>
                    <a:cubicBezTo>
                      <a:pt x="993" y="243"/>
                      <a:pt x="1148" y="263"/>
                      <a:pt x="1265" y="341"/>
                    </a:cubicBezTo>
                    <a:cubicBezTo>
                      <a:pt x="1362" y="399"/>
                      <a:pt x="1421" y="457"/>
                      <a:pt x="1421" y="535"/>
                    </a:cubicBezTo>
                    <a:cubicBezTo>
                      <a:pt x="1421" y="613"/>
                      <a:pt x="1362" y="652"/>
                      <a:pt x="1265" y="730"/>
                    </a:cubicBezTo>
                    <a:cubicBezTo>
                      <a:pt x="1158" y="808"/>
                      <a:pt x="1002" y="846"/>
                      <a:pt x="842" y="846"/>
                    </a:cubicBezTo>
                    <a:cubicBezTo>
                      <a:pt x="681" y="846"/>
                      <a:pt x="516" y="808"/>
                      <a:pt x="390" y="730"/>
                    </a:cubicBezTo>
                    <a:cubicBezTo>
                      <a:pt x="292" y="691"/>
                      <a:pt x="253" y="613"/>
                      <a:pt x="253" y="535"/>
                    </a:cubicBezTo>
                    <a:cubicBezTo>
                      <a:pt x="253" y="457"/>
                      <a:pt x="292" y="418"/>
                      <a:pt x="390" y="341"/>
                    </a:cubicBezTo>
                    <a:cubicBezTo>
                      <a:pt x="506" y="263"/>
                      <a:pt x="681" y="243"/>
                      <a:pt x="837" y="243"/>
                    </a:cubicBezTo>
                    <a:close/>
                    <a:moveTo>
                      <a:pt x="827" y="0"/>
                    </a:moveTo>
                    <a:cubicBezTo>
                      <a:pt x="628" y="0"/>
                      <a:pt x="429" y="49"/>
                      <a:pt x="273" y="146"/>
                    </a:cubicBezTo>
                    <a:cubicBezTo>
                      <a:pt x="98" y="243"/>
                      <a:pt x="1" y="399"/>
                      <a:pt x="1" y="535"/>
                    </a:cubicBezTo>
                    <a:cubicBezTo>
                      <a:pt x="1" y="691"/>
                      <a:pt x="98" y="827"/>
                      <a:pt x="273" y="924"/>
                    </a:cubicBezTo>
                    <a:cubicBezTo>
                      <a:pt x="448" y="1022"/>
                      <a:pt x="643" y="1060"/>
                      <a:pt x="837" y="1060"/>
                    </a:cubicBezTo>
                    <a:cubicBezTo>
                      <a:pt x="993" y="1060"/>
                      <a:pt x="1168" y="1041"/>
                      <a:pt x="1323" y="963"/>
                    </a:cubicBezTo>
                    <a:cubicBezTo>
                      <a:pt x="1343" y="944"/>
                      <a:pt x="1362" y="944"/>
                      <a:pt x="1382" y="924"/>
                    </a:cubicBezTo>
                    <a:cubicBezTo>
                      <a:pt x="1460" y="924"/>
                      <a:pt x="1518" y="885"/>
                      <a:pt x="1537" y="827"/>
                    </a:cubicBezTo>
                    <a:cubicBezTo>
                      <a:pt x="1615" y="749"/>
                      <a:pt x="1654" y="652"/>
                      <a:pt x="1654" y="535"/>
                    </a:cubicBezTo>
                    <a:cubicBezTo>
                      <a:pt x="1654" y="399"/>
                      <a:pt x="1557" y="243"/>
                      <a:pt x="1382" y="146"/>
                    </a:cubicBezTo>
                    <a:cubicBezTo>
                      <a:pt x="1226" y="49"/>
                      <a:pt x="1027" y="0"/>
                      <a:pt x="8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" name="Google Shape;1299;p31"/>
              <p:cNvSpPr/>
              <p:nvPr/>
            </p:nvSpPr>
            <p:spPr>
              <a:xfrm>
                <a:off x="829000" y="676100"/>
                <a:ext cx="41350" cy="26525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61" extrusionOk="0">
                    <a:moveTo>
                      <a:pt x="817" y="205"/>
                    </a:moveTo>
                    <a:cubicBezTo>
                      <a:pt x="973" y="205"/>
                      <a:pt x="1128" y="243"/>
                      <a:pt x="1245" y="302"/>
                    </a:cubicBezTo>
                    <a:cubicBezTo>
                      <a:pt x="1342" y="360"/>
                      <a:pt x="1401" y="438"/>
                      <a:pt x="1401" y="496"/>
                    </a:cubicBezTo>
                    <a:cubicBezTo>
                      <a:pt x="1401" y="574"/>
                      <a:pt x="1342" y="633"/>
                      <a:pt x="1245" y="691"/>
                    </a:cubicBezTo>
                    <a:cubicBezTo>
                      <a:pt x="1138" y="769"/>
                      <a:pt x="983" y="808"/>
                      <a:pt x="822" y="808"/>
                    </a:cubicBezTo>
                    <a:cubicBezTo>
                      <a:pt x="661" y="808"/>
                      <a:pt x="496" y="769"/>
                      <a:pt x="370" y="691"/>
                    </a:cubicBezTo>
                    <a:cubicBezTo>
                      <a:pt x="272" y="652"/>
                      <a:pt x="233" y="574"/>
                      <a:pt x="233" y="496"/>
                    </a:cubicBezTo>
                    <a:cubicBezTo>
                      <a:pt x="233" y="438"/>
                      <a:pt x="272" y="380"/>
                      <a:pt x="370" y="302"/>
                    </a:cubicBezTo>
                    <a:cubicBezTo>
                      <a:pt x="486" y="243"/>
                      <a:pt x="661" y="205"/>
                      <a:pt x="817" y="205"/>
                    </a:cubicBezTo>
                    <a:close/>
                    <a:moveTo>
                      <a:pt x="829" y="0"/>
                    </a:moveTo>
                    <a:cubicBezTo>
                      <a:pt x="627" y="0"/>
                      <a:pt x="428" y="49"/>
                      <a:pt x="272" y="146"/>
                    </a:cubicBezTo>
                    <a:cubicBezTo>
                      <a:pt x="97" y="243"/>
                      <a:pt x="0" y="380"/>
                      <a:pt x="0" y="535"/>
                    </a:cubicBezTo>
                    <a:cubicBezTo>
                      <a:pt x="0" y="671"/>
                      <a:pt x="97" y="827"/>
                      <a:pt x="272" y="924"/>
                    </a:cubicBezTo>
                    <a:cubicBezTo>
                      <a:pt x="447" y="1022"/>
                      <a:pt x="642" y="1061"/>
                      <a:pt x="837" y="1061"/>
                    </a:cubicBezTo>
                    <a:cubicBezTo>
                      <a:pt x="973" y="1061"/>
                      <a:pt x="1148" y="1041"/>
                      <a:pt x="1265" y="983"/>
                    </a:cubicBezTo>
                    <a:cubicBezTo>
                      <a:pt x="1323" y="963"/>
                      <a:pt x="1342" y="963"/>
                      <a:pt x="1381" y="944"/>
                    </a:cubicBezTo>
                    <a:cubicBezTo>
                      <a:pt x="1440" y="885"/>
                      <a:pt x="1459" y="866"/>
                      <a:pt x="1518" y="847"/>
                    </a:cubicBezTo>
                    <a:cubicBezTo>
                      <a:pt x="1615" y="749"/>
                      <a:pt x="1654" y="652"/>
                      <a:pt x="1654" y="535"/>
                    </a:cubicBezTo>
                    <a:cubicBezTo>
                      <a:pt x="1654" y="380"/>
                      <a:pt x="1556" y="243"/>
                      <a:pt x="1401" y="146"/>
                    </a:cubicBezTo>
                    <a:cubicBezTo>
                      <a:pt x="1235" y="49"/>
                      <a:pt x="1031" y="0"/>
                      <a:pt x="8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" name="Google Shape;1300;p31"/>
              <p:cNvSpPr/>
              <p:nvPr/>
            </p:nvSpPr>
            <p:spPr>
              <a:xfrm>
                <a:off x="1183550" y="1036500"/>
                <a:ext cx="41375" cy="265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61" extrusionOk="0">
                    <a:moveTo>
                      <a:pt x="837" y="244"/>
                    </a:moveTo>
                    <a:cubicBezTo>
                      <a:pt x="993" y="244"/>
                      <a:pt x="1149" y="263"/>
                      <a:pt x="1265" y="341"/>
                    </a:cubicBezTo>
                    <a:cubicBezTo>
                      <a:pt x="1363" y="380"/>
                      <a:pt x="1401" y="458"/>
                      <a:pt x="1401" y="535"/>
                    </a:cubicBezTo>
                    <a:cubicBezTo>
                      <a:pt x="1401" y="613"/>
                      <a:pt x="1363" y="652"/>
                      <a:pt x="1265" y="730"/>
                    </a:cubicBezTo>
                    <a:cubicBezTo>
                      <a:pt x="1139" y="798"/>
                      <a:pt x="973" y="832"/>
                      <a:pt x="813" y="832"/>
                    </a:cubicBezTo>
                    <a:cubicBezTo>
                      <a:pt x="652" y="832"/>
                      <a:pt x="497" y="798"/>
                      <a:pt x="390" y="730"/>
                    </a:cubicBezTo>
                    <a:cubicBezTo>
                      <a:pt x="293" y="672"/>
                      <a:pt x="254" y="613"/>
                      <a:pt x="254" y="535"/>
                    </a:cubicBezTo>
                    <a:cubicBezTo>
                      <a:pt x="254" y="458"/>
                      <a:pt x="293" y="419"/>
                      <a:pt x="390" y="341"/>
                    </a:cubicBezTo>
                    <a:cubicBezTo>
                      <a:pt x="507" y="263"/>
                      <a:pt x="682" y="244"/>
                      <a:pt x="837" y="244"/>
                    </a:cubicBezTo>
                    <a:close/>
                    <a:moveTo>
                      <a:pt x="828" y="0"/>
                    </a:moveTo>
                    <a:cubicBezTo>
                      <a:pt x="628" y="0"/>
                      <a:pt x="429" y="49"/>
                      <a:pt x="273" y="146"/>
                    </a:cubicBezTo>
                    <a:cubicBezTo>
                      <a:pt x="98" y="244"/>
                      <a:pt x="1" y="380"/>
                      <a:pt x="1" y="535"/>
                    </a:cubicBezTo>
                    <a:cubicBezTo>
                      <a:pt x="1" y="672"/>
                      <a:pt x="98" y="827"/>
                      <a:pt x="273" y="925"/>
                    </a:cubicBezTo>
                    <a:cubicBezTo>
                      <a:pt x="448" y="1022"/>
                      <a:pt x="643" y="1061"/>
                      <a:pt x="837" y="1061"/>
                    </a:cubicBezTo>
                    <a:cubicBezTo>
                      <a:pt x="993" y="1061"/>
                      <a:pt x="1149" y="1041"/>
                      <a:pt x="1285" y="963"/>
                    </a:cubicBezTo>
                    <a:cubicBezTo>
                      <a:pt x="1324" y="944"/>
                      <a:pt x="1363" y="944"/>
                      <a:pt x="1382" y="925"/>
                    </a:cubicBezTo>
                    <a:cubicBezTo>
                      <a:pt x="1440" y="905"/>
                      <a:pt x="1479" y="847"/>
                      <a:pt x="1518" y="827"/>
                    </a:cubicBezTo>
                    <a:cubicBezTo>
                      <a:pt x="1615" y="730"/>
                      <a:pt x="1654" y="633"/>
                      <a:pt x="1654" y="535"/>
                    </a:cubicBezTo>
                    <a:cubicBezTo>
                      <a:pt x="1654" y="380"/>
                      <a:pt x="1557" y="244"/>
                      <a:pt x="1382" y="146"/>
                    </a:cubicBezTo>
                    <a:cubicBezTo>
                      <a:pt x="1226" y="49"/>
                      <a:pt x="1027" y="0"/>
                      <a:pt x="8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" name="Google Shape;1301;p31"/>
              <p:cNvSpPr/>
              <p:nvPr/>
            </p:nvSpPr>
            <p:spPr>
              <a:xfrm>
                <a:off x="1110600" y="1025300"/>
                <a:ext cx="41375" cy="275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101" extrusionOk="0">
                    <a:moveTo>
                      <a:pt x="837" y="283"/>
                    </a:moveTo>
                    <a:cubicBezTo>
                      <a:pt x="993" y="283"/>
                      <a:pt x="1148" y="303"/>
                      <a:pt x="1265" y="380"/>
                    </a:cubicBezTo>
                    <a:cubicBezTo>
                      <a:pt x="1362" y="419"/>
                      <a:pt x="1401" y="497"/>
                      <a:pt x="1401" y="575"/>
                    </a:cubicBezTo>
                    <a:cubicBezTo>
                      <a:pt x="1401" y="633"/>
                      <a:pt x="1362" y="692"/>
                      <a:pt x="1265" y="769"/>
                    </a:cubicBezTo>
                    <a:cubicBezTo>
                      <a:pt x="1139" y="838"/>
                      <a:pt x="973" y="872"/>
                      <a:pt x="813" y="872"/>
                    </a:cubicBezTo>
                    <a:cubicBezTo>
                      <a:pt x="652" y="872"/>
                      <a:pt x="497" y="838"/>
                      <a:pt x="390" y="769"/>
                    </a:cubicBezTo>
                    <a:cubicBezTo>
                      <a:pt x="292" y="711"/>
                      <a:pt x="253" y="633"/>
                      <a:pt x="253" y="575"/>
                    </a:cubicBezTo>
                    <a:cubicBezTo>
                      <a:pt x="253" y="497"/>
                      <a:pt x="312" y="439"/>
                      <a:pt x="390" y="380"/>
                    </a:cubicBezTo>
                    <a:cubicBezTo>
                      <a:pt x="506" y="303"/>
                      <a:pt x="681" y="283"/>
                      <a:pt x="837" y="283"/>
                    </a:cubicBezTo>
                    <a:close/>
                    <a:moveTo>
                      <a:pt x="827" y="1"/>
                    </a:moveTo>
                    <a:cubicBezTo>
                      <a:pt x="628" y="1"/>
                      <a:pt x="428" y="50"/>
                      <a:pt x="273" y="147"/>
                    </a:cubicBezTo>
                    <a:cubicBezTo>
                      <a:pt x="98" y="244"/>
                      <a:pt x="0" y="400"/>
                      <a:pt x="0" y="536"/>
                    </a:cubicBezTo>
                    <a:cubicBezTo>
                      <a:pt x="0" y="711"/>
                      <a:pt x="98" y="867"/>
                      <a:pt x="273" y="964"/>
                    </a:cubicBezTo>
                    <a:cubicBezTo>
                      <a:pt x="448" y="1061"/>
                      <a:pt x="642" y="1100"/>
                      <a:pt x="837" y="1100"/>
                    </a:cubicBezTo>
                    <a:cubicBezTo>
                      <a:pt x="993" y="1100"/>
                      <a:pt x="1168" y="1081"/>
                      <a:pt x="1323" y="1003"/>
                    </a:cubicBezTo>
                    <a:cubicBezTo>
                      <a:pt x="1343" y="1003"/>
                      <a:pt x="1362" y="983"/>
                      <a:pt x="1382" y="964"/>
                    </a:cubicBezTo>
                    <a:cubicBezTo>
                      <a:pt x="1440" y="925"/>
                      <a:pt x="1479" y="886"/>
                      <a:pt x="1537" y="828"/>
                    </a:cubicBezTo>
                    <a:cubicBezTo>
                      <a:pt x="1596" y="769"/>
                      <a:pt x="1654" y="672"/>
                      <a:pt x="1654" y="536"/>
                    </a:cubicBezTo>
                    <a:cubicBezTo>
                      <a:pt x="1654" y="400"/>
                      <a:pt x="1557" y="244"/>
                      <a:pt x="1382" y="147"/>
                    </a:cubicBezTo>
                    <a:cubicBezTo>
                      <a:pt x="1226" y="50"/>
                      <a:pt x="1027" y="1"/>
                      <a:pt x="8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" name="Google Shape;1302;p31"/>
              <p:cNvSpPr/>
              <p:nvPr/>
            </p:nvSpPr>
            <p:spPr>
              <a:xfrm>
                <a:off x="894150" y="995150"/>
                <a:ext cx="41375" cy="26050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42" extrusionOk="0">
                    <a:moveTo>
                      <a:pt x="838" y="224"/>
                    </a:moveTo>
                    <a:cubicBezTo>
                      <a:pt x="993" y="224"/>
                      <a:pt x="1149" y="244"/>
                      <a:pt x="1266" y="322"/>
                    </a:cubicBezTo>
                    <a:cubicBezTo>
                      <a:pt x="1363" y="361"/>
                      <a:pt x="1402" y="438"/>
                      <a:pt x="1402" y="516"/>
                    </a:cubicBezTo>
                    <a:cubicBezTo>
                      <a:pt x="1402" y="575"/>
                      <a:pt x="1363" y="633"/>
                      <a:pt x="1266" y="711"/>
                    </a:cubicBezTo>
                    <a:cubicBezTo>
                      <a:pt x="1139" y="779"/>
                      <a:pt x="974" y="813"/>
                      <a:pt x="813" y="813"/>
                    </a:cubicBezTo>
                    <a:cubicBezTo>
                      <a:pt x="653" y="813"/>
                      <a:pt x="497" y="779"/>
                      <a:pt x="390" y="711"/>
                    </a:cubicBezTo>
                    <a:cubicBezTo>
                      <a:pt x="293" y="652"/>
                      <a:pt x="254" y="575"/>
                      <a:pt x="254" y="516"/>
                    </a:cubicBezTo>
                    <a:cubicBezTo>
                      <a:pt x="254" y="438"/>
                      <a:pt x="293" y="361"/>
                      <a:pt x="390" y="322"/>
                    </a:cubicBezTo>
                    <a:cubicBezTo>
                      <a:pt x="507" y="244"/>
                      <a:pt x="682" y="224"/>
                      <a:pt x="838" y="224"/>
                    </a:cubicBezTo>
                    <a:close/>
                    <a:moveTo>
                      <a:pt x="828" y="1"/>
                    </a:moveTo>
                    <a:cubicBezTo>
                      <a:pt x="628" y="1"/>
                      <a:pt x="429" y="49"/>
                      <a:pt x="273" y="147"/>
                    </a:cubicBezTo>
                    <a:cubicBezTo>
                      <a:pt x="98" y="244"/>
                      <a:pt x="1" y="380"/>
                      <a:pt x="1" y="536"/>
                    </a:cubicBezTo>
                    <a:cubicBezTo>
                      <a:pt x="1" y="652"/>
                      <a:pt x="98" y="808"/>
                      <a:pt x="273" y="886"/>
                    </a:cubicBezTo>
                    <a:cubicBezTo>
                      <a:pt x="448" y="1003"/>
                      <a:pt x="643" y="1042"/>
                      <a:pt x="838" y="1042"/>
                    </a:cubicBezTo>
                    <a:cubicBezTo>
                      <a:pt x="993" y="1042"/>
                      <a:pt x="1168" y="1022"/>
                      <a:pt x="1324" y="944"/>
                    </a:cubicBezTo>
                    <a:cubicBezTo>
                      <a:pt x="1343" y="944"/>
                      <a:pt x="1363" y="925"/>
                      <a:pt x="1382" y="925"/>
                    </a:cubicBezTo>
                    <a:cubicBezTo>
                      <a:pt x="1441" y="886"/>
                      <a:pt x="1480" y="847"/>
                      <a:pt x="1538" y="789"/>
                    </a:cubicBezTo>
                    <a:cubicBezTo>
                      <a:pt x="1596" y="730"/>
                      <a:pt x="1655" y="633"/>
                      <a:pt x="1655" y="536"/>
                    </a:cubicBezTo>
                    <a:cubicBezTo>
                      <a:pt x="1655" y="380"/>
                      <a:pt x="1557" y="244"/>
                      <a:pt x="1382" y="147"/>
                    </a:cubicBezTo>
                    <a:cubicBezTo>
                      <a:pt x="1227" y="49"/>
                      <a:pt x="1027" y="1"/>
                      <a:pt x="82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" name="Google Shape;1303;p31"/>
              <p:cNvSpPr/>
              <p:nvPr/>
            </p:nvSpPr>
            <p:spPr>
              <a:xfrm>
                <a:off x="2246775" y="1758500"/>
                <a:ext cx="41350" cy="26300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52" extrusionOk="0">
                    <a:moveTo>
                      <a:pt x="936" y="249"/>
                    </a:moveTo>
                    <a:cubicBezTo>
                      <a:pt x="1065" y="249"/>
                      <a:pt x="1191" y="287"/>
                      <a:pt x="1304" y="352"/>
                    </a:cubicBezTo>
                    <a:cubicBezTo>
                      <a:pt x="1382" y="390"/>
                      <a:pt x="1440" y="468"/>
                      <a:pt x="1440" y="546"/>
                    </a:cubicBezTo>
                    <a:cubicBezTo>
                      <a:pt x="1440" y="624"/>
                      <a:pt x="1401" y="663"/>
                      <a:pt x="1304" y="741"/>
                    </a:cubicBezTo>
                    <a:cubicBezTo>
                      <a:pt x="1177" y="809"/>
                      <a:pt x="1012" y="843"/>
                      <a:pt x="849" y="843"/>
                    </a:cubicBezTo>
                    <a:cubicBezTo>
                      <a:pt x="686" y="843"/>
                      <a:pt x="526" y="809"/>
                      <a:pt x="409" y="741"/>
                    </a:cubicBezTo>
                    <a:cubicBezTo>
                      <a:pt x="331" y="682"/>
                      <a:pt x="273" y="624"/>
                      <a:pt x="273" y="546"/>
                    </a:cubicBezTo>
                    <a:cubicBezTo>
                      <a:pt x="273" y="468"/>
                      <a:pt x="312" y="429"/>
                      <a:pt x="409" y="352"/>
                    </a:cubicBezTo>
                    <a:cubicBezTo>
                      <a:pt x="545" y="274"/>
                      <a:pt x="701" y="254"/>
                      <a:pt x="856" y="254"/>
                    </a:cubicBezTo>
                    <a:cubicBezTo>
                      <a:pt x="883" y="251"/>
                      <a:pt x="910" y="249"/>
                      <a:pt x="936" y="249"/>
                    </a:cubicBezTo>
                    <a:close/>
                    <a:moveTo>
                      <a:pt x="837" y="1"/>
                    </a:moveTo>
                    <a:cubicBezTo>
                      <a:pt x="657" y="1"/>
                      <a:pt x="477" y="35"/>
                      <a:pt x="331" y="99"/>
                    </a:cubicBezTo>
                    <a:cubicBezTo>
                      <a:pt x="292" y="99"/>
                      <a:pt x="273" y="138"/>
                      <a:pt x="253" y="138"/>
                    </a:cubicBezTo>
                    <a:lnTo>
                      <a:pt x="117" y="254"/>
                    </a:lnTo>
                    <a:cubicBezTo>
                      <a:pt x="59" y="332"/>
                      <a:pt x="0" y="429"/>
                      <a:pt x="0" y="527"/>
                    </a:cubicBezTo>
                    <a:cubicBezTo>
                      <a:pt x="0" y="663"/>
                      <a:pt x="98" y="799"/>
                      <a:pt x="273" y="916"/>
                    </a:cubicBezTo>
                    <a:cubicBezTo>
                      <a:pt x="448" y="1013"/>
                      <a:pt x="642" y="1052"/>
                      <a:pt x="837" y="1052"/>
                    </a:cubicBezTo>
                    <a:cubicBezTo>
                      <a:pt x="1031" y="1052"/>
                      <a:pt x="1245" y="1013"/>
                      <a:pt x="1401" y="916"/>
                    </a:cubicBezTo>
                    <a:cubicBezTo>
                      <a:pt x="1557" y="799"/>
                      <a:pt x="1654" y="663"/>
                      <a:pt x="1654" y="527"/>
                    </a:cubicBezTo>
                    <a:cubicBezTo>
                      <a:pt x="1654" y="371"/>
                      <a:pt x="1557" y="235"/>
                      <a:pt x="1401" y="138"/>
                    </a:cubicBezTo>
                    <a:cubicBezTo>
                      <a:pt x="1246" y="45"/>
                      <a:pt x="1041" y="1"/>
                      <a:pt x="83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" name="Google Shape;1304;p31"/>
              <p:cNvSpPr/>
              <p:nvPr/>
            </p:nvSpPr>
            <p:spPr>
              <a:xfrm>
                <a:off x="2131975" y="1658800"/>
                <a:ext cx="41375" cy="26300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52" extrusionOk="0">
                    <a:moveTo>
                      <a:pt x="818" y="235"/>
                    </a:moveTo>
                    <a:cubicBezTo>
                      <a:pt x="993" y="235"/>
                      <a:pt x="1149" y="254"/>
                      <a:pt x="1265" y="332"/>
                    </a:cubicBezTo>
                    <a:cubicBezTo>
                      <a:pt x="1363" y="371"/>
                      <a:pt x="1421" y="449"/>
                      <a:pt x="1421" y="526"/>
                    </a:cubicBezTo>
                    <a:cubicBezTo>
                      <a:pt x="1421" y="585"/>
                      <a:pt x="1363" y="643"/>
                      <a:pt x="1265" y="721"/>
                    </a:cubicBezTo>
                    <a:cubicBezTo>
                      <a:pt x="1149" y="789"/>
                      <a:pt x="983" y="823"/>
                      <a:pt x="820" y="823"/>
                    </a:cubicBezTo>
                    <a:cubicBezTo>
                      <a:pt x="657" y="823"/>
                      <a:pt x="497" y="789"/>
                      <a:pt x="390" y="721"/>
                    </a:cubicBezTo>
                    <a:cubicBezTo>
                      <a:pt x="293" y="663"/>
                      <a:pt x="234" y="585"/>
                      <a:pt x="234" y="526"/>
                    </a:cubicBezTo>
                    <a:cubicBezTo>
                      <a:pt x="234" y="449"/>
                      <a:pt x="293" y="390"/>
                      <a:pt x="390" y="332"/>
                    </a:cubicBezTo>
                    <a:cubicBezTo>
                      <a:pt x="507" y="273"/>
                      <a:pt x="682" y="235"/>
                      <a:pt x="818" y="235"/>
                    </a:cubicBezTo>
                    <a:close/>
                    <a:moveTo>
                      <a:pt x="826" y="1"/>
                    </a:moveTo>
                    <a:cubicBezTo>
                      <a:pt x="648" y="1"/>
                      <a:pt x="467" y="35"/>
                      <a:pt x="312" y="98"/>
                    </a:cubicBezTo>
                    <a:cubicBezTo>
                      <a:pt x="293" y="98"/>
                      <a:pt x="273" y="137"/>
                      <a:pt x="254" y="137"/>
                    </a:cubicBezTo>
                    <a:lnTo>
                      <a:pt x="118" y="254"/>
                    </a:lnTo>
                    <a:cubicBezTo>
                      <a:pt x="59" y="332"/>
                      <a:pt x="1" y="410"/>
                      <a:pt x="1" y="526"/>
                    </a:cubicBezTo>
                    <a:cubicBezTo>
                      <a:pt x="1" y="663"/>
                      <a:pt x="98" y="799"/>
                      <a:pt x="273" y="896"/>
                    </a:cubicBezTo>
                    <a:cubicBezTo>
                      <a:pt x="448" y="1013"/>
                      <a:pt x="643" y="1052"/>
                      <a:pt x="837" y="1052"/>
                    </a:cubicBezTo>
                    <a:cubicBezTo>
                      <a:pt x="1032" y="1052"/>
                      <a:pt x="1246" y="1013"/>
                      <a:pt x="1382" y="896"/>
                    </a:cubicBezTo>
                    <a:cubicBezTo>
                      <a:pt x="1557" y="799"/>
                      <a:pt x="1655" y="663"/>
                      <a:pt x="1655" y="526"/>
                    </a:cubicBezTo>
                    <a:cubicBezTo>
                      <a:pt x="1655" y="371"/>
                      <a:pt x="1557" y="235"/>
                      <a:pt x="1382" y="137"/>
                    </a:cubicBezTo>
                    <a:cubicBezTo>
                      <a:pt x="1227" y="44"/>
                      <a:pt x="1028" y="1"/>
                      <a:pt x="8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" name="Google Shape;1305;p31"/>
              <p:cNvSpPr/>
              <p:nvPr/>
            </p:nvSpPr>
            <p:spPr>
              <a:xfrm>
                <a:off x="2352300" y="1751225"/>
                <a:ext cx="17050" cy="26775"/>
              </a:xfrm>
              <a:custGeom>
                <a:avLst/>
                <a:gdLst/>
                <a:ahLst/>
                <a:cxnLst/>
                <a:rect l="l" t="t" r="r" b="b"/>
                <a:pathLst>
                  <a:path w="682" h="1071" extrusionOk="0">
                    <a:moveTo>
                      <a:pt x="682" y="1"/>
                    </a:moveTo>
                    <a:cubicBezTo>
                      <a:pt x="546" y="20"/>
                      <a:pt x="429" y="59"/>
                      <a:pt x="312" y="98"/>
                    </a:cubicBezTo>
                    <a:cubicBezTo>
                      <a:pt x="312" y="156"/>
                      <a:pt x="273" y="176"/>
                      <a:pt x="254" y="176"/>
                    </a:cubicBezTo>
                    <a:cubicBezTo>
                      <a:pt x="196" y="195"/>
                      <a:pt x="137" y="253"/>
                      <a:pt x="118" y="292"/>
                    </a:cubicBezTo>
                    <a:cubicBezTo>
                      <a:pt x="40" y="370"/>
                      <a:pt x="1" y="467"/>
                      <a:pt x="1" y="565"/>
                    </a:cubicBezTo>
                    <a:cubicBezTo>
                      <a:pt x="1" y="720"/>
                      <a:pt x="79" y="857"/>
                      <a:pt x="254" y="954"/>
                    </a:cubicBezTo>
                    <a:cubicBezTo>
                      <a:pt x="390" y="1032"/>
                      <a:pt x="526" y="1071"/>
                      <a:pt x="682" y="1071"/>
                    </a:cubicBezTo>
                    <a:lnTo>
                      <a:pt x="682" y="837"/>
                    </a:lnTo>
                    <a:cubicBezTo>
                      <a:pt x="546" y="818"/>
                      <a:pt x="448" y="779"/>
                      <a:pt x="390" y="740"/>
                    </a:cubicBezTo>
                    <a:cubicBezTo>
                      <a:pt x="293" y="681"/>
                      <a:pt x="234" y="604"/>
                      <a:pt x="234" y="545"/>
                    </a:cubicBezTo>
                    <a:cubicBezTo>
                      <a:pt x="234" y="467"/>
                      <a:pt x="273" y="409"/>
                      <a:pt x="390" y="351"/>
                    </a:cubicBezTo>
                    <a:cubicBezTo>
                      <a:pt x="448" y="292"/>
                      <a:pt x="585" y="273"/>
                      <a:pt x="682" y="253"/>
                    </a:cubicBezTo>
                    <a:lnTo>
                      <a:pt x="68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" name="Google Shape;1306;p31"/>
              <p:cNvSpPr/>
              <p:nvPr/>
            </p:nvSpPr>
            <p:spPr>
              <a:xfrm>
                <a:off x="2362525" y="1694325"/>
                <a:ext cx="6825" cy="20450"/>
              </a:xfrm>
              <a:custGeom>
                <a:avLst/>
                <a:gdLst/>
                <a:ahLst/>
                <a:cxnLst/>
                <a:rect l="l" t="t" r="r" b="b"/>
                <a:pathLst>
                  <a:path w="273" h="818" extrusionOk="0">
                    <a:moveTo>
                      <a:pt x="273" y="0"/>
                    </a:moveTo>
                    <a:cubicBezTo>
                      <a:pt x="195" y="78"/>
                      <a:pt x="137" y="117"/>
                      <a:pt x="117" y="175"/>
                    </a:cubicBezTo>
                    <a:cubicBezTo>
                      <a:pt x="39" y="234"/>
                      <a:pt x="1" y="331"/>
                      <a:pt x="1" y="428"/>
                    </a:cubicBezTo>
                    <a:cubicBezTo>
                      <a:pt x="1" y="584"/>
                      <a:pt x="98" y="720"/>
                      <a:pt x="273" y="817"/>
                    </a:cubicBezTo>
                    <a:lnTo>
                      <a:pt x="273" y="506"/>
                    </a:lnTo>
                    <a:cubicBezTo>
                      <a:pt x="234" y="487"/>
                      <a:pt x="234" y="428"/>
                      <a:pt x="234" y="409"/>
                    </a:cubicBezTo>
                    <a:cubicBezTo>
                      <a:pt x="234" y="389"/>
                      <a:pt x="273" y="331"/>
                      <a:pt x="273" y="312"/>
                    </a:cubicBez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" name="Google Shape;1307;p31"/>
              <p:cNvSpPr/>
              <p:nvPr/>
            </p:nvSpPr>
            <p:spPr>
              <a:xfrm>
                <a:off x="2255025" y="1204300"/>
                <a:ext cx="41375" cy="265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61" extrusionOk="0">
                    <a:moveTo>
                      <a:pt x="818" y="244"/>
                    </a:moveTo>
                    <a:cubicBezTo>
                      <a:pt x="993" y="244"/>
                      <a:pt x="1129" y="263"/>
                      <a:pt x="1266" y="341"/>
                    </a:cubicBezTo>
                    <a:cubicBezTo>
                      <a:pt x="1363" y="380"/>
                      <a:pt x="1402" y="458"/>
                      <a:pt x="1402" y="535"/>
                    </a:cubicBezTo>
                    <a:cubicBezTo>
                      <a:pt x="1402" y="613"/>
                      <a:pt x="1363" y="652"/>
                      <a:pt x="1266" y="730"/>
                    </a:cubicBezTo>
                    <a:cubicBezTo>
                      <a:pt x="1139" y="798"/>
                      <a:pt x="974" y="832"/>
                      <a:pt x="813" y="832"/>
                    </a:cubicBezTo>
                    <a:cubicBezTo>
                      <a:pt x="653" y="832"/>
                      <a:pt x="497" y="798"/>
                      <a:pt x="390" y="730"/>
                    </a:cubicBezTo>
                    <a:cubicBezTo>
                      <a:pt x="293" y="672"/>
                      <a:pt x="234" y="613"/>
                      <a:pt x="234" y="535"/>
                    </a:cubicBezTo>
                    <a:cubicBezTo>
                      <a:pt x="234" y="458"/>
                      <a:pt x="273" y="380"/>
                      <a:pt x="390" y="341"/>
                    </a:cubicBezTo>
                    <a:cubicBezTo>
                      <a:pt x="507" y="263"/>
                      <a:pt x="682" y="244"/>
                      <a:pt x="818" y="244"/>
                    </a:cubicBezTo>
                    <a:close/>
                    <a:moveTo>
                      <a:pt x="825" y="0"/>
                    </a:moveTo>
                    <a:cubicBezTo>
                      <a:pt x="624" y="0"/>
                      <a:pt x="419" y="49"/>
                      <a:pt x="254" y="146"/>
                    </a:cubicBezTo>
                    <a:cubicBezTo>
                      <a:pt x="98" y="244"/>
                      <a:pt x="1" y="380"/>
                      <a:pt x="1" y="535"/>
                    </a:cubicBezTo>
                    <a:cubicBezTo>
                      <a:pt x="1" y="633"/>
                      <a:pt x="40" y="730"/>
                      <a:pt x="79" y="788"/>
                    </a:cubicBezTo>
                    <a:cubicBezTo>
                      <a:pt x="137" y="827"/>
                      <a:pt x="196" y="866"/>
                      <a:pt x="254" y="925"/>
                    </a:cubicBezTo>
                    <a:cubicBezTo>
                      <a:pt x="293" y="925"/>
                      <a:pt x="293" y="944"/>
                      <a:pt x="312" y="944"/>
                    </a:cubicBezTo>
                    <a:cubicBezTo>
                      <a:pt x="448" y="1022"/>
                      <a:pt x="643" y="1061"/>
                      <a:pt x="818" y="1061"/>
                    </a:cubicBezTo>
                    <a:cubicBezTo>
                      <a:pt x="1013" y="1061"/>
                      <a:pt x="1227" y="1022"/>
                      <a:pt x="1382" y="925"/>
                    </a:cubicBezTo>
                    <a:cubicBezTo>
                      <a:pt x="1557" y="827"/>
                      <a:pt x="1655" y="672"/>
                      <a:pt x="1655" y="535"/>
                    </a:cubicBezTo>
                    <a:cubicBezTo>
                      <a:pt x="1655" y="380"/>
                      <a:pt x="1557" y="244"/>
                      <a:pt x="1382" y="146"/>
                    </a:cubicBezTo>
                    <a:cubicBezTo>
                      <a:pt x="1227" y="49"/>
                      <a:pt x="1027" y="0"/>
                      <a:pt x="8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" name="Google Shape;1308;p31"/>
              <p:cNvSpPr/>
              <p:nvPr/>
            </p:nvSpPr>
            <p:spPr>
              <a:xfrm>
                <a:off x="2126150" y="1090975"/>
                <a:ext cx="41375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81" extrusionOk="0">
                    <a:moveTo>
                      <a:pt x="818" y="282"/>
                    </a:moveTo>
                    <a:cubicBezTo>
                      <a:pt x="993" y="282"/>
                      <a:pt x="1129" y="302"/>
                      <a:pt x="1265" y="380"/>
                    </a:cubicBezTo>
                    <a:cubicBezTo>
                      <a:pt x="1362" y="419"/>
                      <a:pt x="1401" y="496"/>
                      <a:pt x="1401" y="574"/>
                    </a:cubicBezTo>
                    <a:cubicBezTo>
                      <a:pt x="1401" y="633"/>
                      <a:pt x="1362" y="691"/>
                      <a:pt x="1265" y="769"/>
                    </a:cubicBezTo>
                    <a:cubicBezTo>
                      <a:pt x="1139" y="837"/>
                      <a:pt x="973" y="871"/>
                      <a:pt x="813" y="871"/>
                    </a:cubicBezTo>
                    <a:cubicBezTo>
                      <a:pt x="652" y="871"/>
                      <a:pt x="497" y="837"/>
                      <a:pt x="390" y="769"/>
                    </a:cubicBezTo>
                    <a:cubicBezTo>
                      <a:pt x="292" y="710"/>
                      <a:pt x="234" y="633"/>
                      <a:pt x="234" y="574"/>
                    </a:cubicBezTo>
                    <a:cubicBezTo>
                      <a:pt x="234" y="496"/>
                      <a:pt x="292" y="419"/>
                      <a:pt x="390" y="380"/>
                    </a:cubicBezTo>
                    <a:cubicBezTo>
                      <a:pt x="506" y="302"/>
                      <a:pt x="681" y="282"/>
                      <a:pt x="818" y="282"/>
                    </a:cubicBezTo>
                    <a:close/>
                    <a:moveTo>
                      <a:pt x="825" y="0"/>
                    </a:moveTo>
                    <a:cubicBezTo>
                      <a:pt x="623" y="0"/>
                      <a:pt x="419" y="49"/>
                      <a:pt x="253" y="146"/>
                    </a:cubicBezTo>
                    <a:cubicBezTo>
                      <a:pt x="98" y="244"/>
                      <a:pt x="0" y="399"/>
                      <a:pt x="0" y="535"/>
                    </a:cubicBezTo>
                    <a:cubicBezTo>
                      <a:pt x="0" y="633"/>
                      <a:pt x="39" y="730"/>
                      <a:pt x="117" y="808"/>
                    </a:cubicBezTo>
                    <a:cubicBezTo>
                      <a:pt x="156" y="886"/>
                      <a:pt x="214" y="905"/>
                      <a:pt x="253" y="944"/>
                    </a:cubicBezTo>
                    <a:cubicBezTo>
                      <a:pt x="292" y="983"/>
                      <a:pt x="312" y="983"/>
                      <a:pt x="331" y="983"/>
                    </a:cubicBezTo>
                    <a:cubicBezTo>
                      <a:pt x="487" y="1061"/>
                      <a:pt x="642" y="1080"/>
                      <a:pt x="818" y="1080"/>
                    </a:cubicBezTo>
                    <a:cubicBezTo>
                      <a:pt x="1012" y="1080"/>
                      <a:pt x="1226" y="1022"/>
                      <a:pt x="1382" y="924"/>
                    </a:cubicBezTo>
                    <a:cubicBezTo>
                      <a:pt x="1557" y="827"/>
                      <a:pt x="1654" y="691"/>
                      <a:pt x="1654" y="535"/>
                    </a:cubicBezTo>
                    <a:cubicBezTo>
                      <a:pt x="1654" y="399"/>
                      <a:pt x="1557" y="244"/>
                      <a:pt x="1382" y="146"/>
                    </a:cubicBezTo>
                    <a:cubicBezTo>
                      <a:pt x="1226" y="49"/>
                      <a:pt x="1027" y="0"/>
                      <a:pt x="8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" name="Google Shape;1309;p31"/>
              <p:cNvSpPr/>
              <p:nvPr/>
            </p:nvSpPr>
            <p:spPr>
              <a:xfrm>
                <a:off x="2175275" y="1032125"/>
                <a:ext cx="41375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81" extrusionOk="0">
                    <a:moveTo>
                      <a:pt x="817" y="244"/>
                    </a:moveTo>
                    <a:cubicBezTo>
                      <a:pt x="993" y="244"/>
                      <a:pt x="1148" y="263"/>
                      <a:pt x="1265" y="341"/>
                    </a:cubicBezTo>
                    <a:cubicBezTo>
                      <a:pt x="1362" y="380"/>
                      <a:pt x="1401" y="458"/>
                      <a:pt x="1401" y="535"/>
                    </a:cubicBezTo>
                    <a:cubicBezTo>
                      <a:pt x="1401" y="613"/>
                      <a:pt x="1362" y="652"/>
                      <a:pt x="1265" y="730"/>
                    </a:cubicBezTo>
                    <a:cubicBezTo>
                      <a:pt x="1138" y="808"/>
                      <a:pt x="973" y="847"/>
                      <a:pt x="813" y="847"/>
                    </a:cubicBezTo>
                    <a:cubicBezTo>
                      <a:pt x="652" y="847"/>
                      <a:pt x="496" y="808"/>
                      <a:pt x="389" y="730"/>
                    </a:cubicBezTo>
                    <a:cubicBezTo>
                      <a:pt x="292" y="691"/>
                      <a:pt x="234" y="613"/>
                      <a:pt x="234" y="535"/>
                    </a:cubicBezTo>
                    <a:cubicBezTo>
                      <a:pt x="234" y="458"/>
                      <a:pt x="312" y="380"/>
                      <a:pt x="389" y="341"/>
                    </a:cubicBezTo>
                    <a:cubicBezTo>
                      <a:pt x="506" y="263"/>
                      <a:pt x="681" y="244"/>
                      <a:pt x="817" y="244"/>
                    </a:cubicBezTo>
                    <a:close/>
                    <a:moveTo>
                      <a:pt x="827" y="0"/>
                    </a:moveTo>
                    <a:cubicBezTo>
                      <a:pt x="628" y="0"/>
                      <a:pt x="428" y="49"/>
                      <a:pt x="273" y="146"/>
                    </a:cubicBezTo>
                    <a:cubicBezTo>
                      <a:pt x="98" y="244"/>
                      <a:pt x="0" y="399"/>
                      <a:pt x="0" y="535"/>
                    </a:cubicBezTo>
                    <a:cubicBezTo>
                      <a:pt x="0" y="633"/>
                      <a:pt x="39" y="730"/>
                      <a:pt x="117" y="827"/>
                    </a:cubicBezTo>
                    <a:cubicBezTo>
                      <a:pt x="175" y="847"/>
                      <a:pt x="214" y="866"/>
                      <a:pt x="273" y="924"/>
                    </a:cubicBezTo>
                    <a:cubicBezTo>
                      <a:pt x="292" y="944"/>
                      <a:pt x="312" y="944"/>
                      <a:pt x="331" y="983"/>
                    </a:cubicBezTo>
                    <a:cubicBezTo>
                      <a:pt x="487" y="1041"/>
                      <a:pt x="662" y="1080"/>
                      <a:pt x="817" y="1080"/>
                    </a:cubicBezTo>
                    <a:cubicBezTo>
                      <a:pt x="1012" y="1080"/>
                      <a:pt x="1245" y="1022"/>
                      <a:pt x="1382" y="924"/>
                    </a:cubicBezTo>
                    <a:cubicBezTo>
                      <a:pt x="1557" y="827"/>
                      <a:pt x="1654" y="691"/>
                      <a:pt x="1654" y="535"/>
                    </a:cubicBezTo>
                    <a:cubicBezTo>
                      <a:pt x="1654" y="399"/>
                      <a:pt x="1557" y="244"/>
                      <a:pt x="1382" y="146"/>
                    </a:cubicBezTo>
                    <a:cubicBezTo>
                      <a:pt x="1226" y="49"/>
                      <a:pt x="1027" y="0"/>
                      <a:pt x="8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" name="Google Shape;1310;p31"/>
              <p:cNvSpPr/>
              <p:nvPr/>
            </p:nvSpPr>
            <p:spPr>
              <a:xfrm>
                <a:off x="2256500" y="953825"/>
                <a:ext cx="41375" cy="265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61" extrusionOk="0">
                    <a:moveTo>
                      <a:pt x="837" y="263"/>
                    </a:moveTo>
                    <a:cubicBezTo>
                      <a:pt x="1012" y="263"/>
                      <a:pt x="1148" y="282"/>
                      <a:pt x="1265" y="360"/>
                    </a:cubicBezTo>
                    <a:cubicBezTo>
                      <a:pt x="1362" y="418"/>
                      <a:pt x="1421" y="477"/>
                      <a:pt x="1421" y="555"/>
                    </a:cubicBezTo>
                    <a:cubicBezTo>
                      <a:pt x="1421" y="632"/>
                      <a:pt x="1362" y="671"/>
                      <a:pt x="1265" y="749"/>
                    </a:cubicBezTo>
                    <a:cubicBezTo>
                      <a:pt x="1148" y="827"/>
                      <a:pt x="988" y="866"/>
                      <a:pt x="827" y="866"/>
                    </a:cubicBezTo>
                    <a:cubicBezTo>
                      <a:pt x="667" y="866"/>
                      <a:pt x="506" y="827"/>
                      <a:pt x="389" y="749"/>
                    </a:cubicBezTo>
                    <a:cubicBezTo>
                      <a:pt x="292" y="710"/>
                      <a:pt x="253" y="632"/>
                      <a:pt x="253" y="555"/>
                    </a:cubicBezTo>
                    <a:cubicBezTo>
                      <a:pt x="253" y="477"/>
                      <a:pt x="292" y="418"/>
                      <a:pt x="389" y="360"/>
                    </a:cubicBezTo>
                    <a:cubicBezTo>
                      <a:pt x="526" y="282"/>
                      <a:pt x="681" y="263"/>
                      <a:pt x="837" y="263"/>
                    </a:cubicBezTo>
                    <a:close/>
                    <a:moveTo>
                      <a:pt x="830" y="0"/>
                    </a:moveTo>
                    <a:cubicBezTo>
                      <a:pt x="628" y="0"/>
                      <a:pt x="428" y="49"/>
                      <a:pt x="273" y="146"/>
                    </a:cubicBezTo>
                    <a:cubicBezTo>
                      <a:pt x="98" y="243"/>
                      <a:pt x="0" y="379"/>
                      <a:pt x="0" y="535"/>
                    </a:cubicBezTo>
                    <a:cubicBezTo>
                      <a:pt x="0" y="632"/>
                      <a:pt x="59" y="730"/>
                      <a:pt x="137" y="827"/>
                    </a:cubicBezTo>
                    <a:cubicBezTo>
                      <a:pt x="156" y="846"/>
                      <a:pt x="195" y="905"/>
                      <a:pt x="273" y="924"/>
                    </a:cubicBezTo>
                    <a:cubicBezTo>
                      <a:pt x="292" y="944"/>
                      <a:pt x="331" y="944"/>
                      <a:pt x="351" y="963"/>
                    </a:cubicBezTo>
                    <a:cubicBezTo>
                      <a:pt x="487" y="1041"/>
                      <a:pt x="662" y="1060"/>
                      <a:pt x="837" y="1060"/>
                    </a:cubicBezTo>
                    <a:cubicBezTo>
                      <a:pt x="1031" y="1060"/>
                      <a:pt x="1245" y="1021"/>
                      <a:pt x="1401" y="924"/>
                    </a:cubicBezTo>
                    <a:cubicBezTo>
                      <a:pt x="1557" y="827"/>
                      <a:pt x="1654" y="671"/>
                      <a:pt x="1654" y="535"/>
                    </a:cubicBezTo>
                    <a:cubicBezTo>
                      <a:pt x="1654" y="379"/>
                      <a:pt x="1557" y="243"/>
                      <a:pt x="1401" y="146"/>
                    </a:cubicBezTo>
                    <a:cubicBezTo>
                      <a:pt x="1236" y="49"/>
                      <a:pt x="1031" y="0"/>
                      <a:pt x="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" name="Google Shape;1311;p31"/>
              <p:cNvSpPr/>
              <p:nvPr/>
            </p:nvSpPr>
            <p:spPr>
              <a:xfrm>
                <a:off x="2040050" y="985425"/>
                <a:ext cx="41375" cy="265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61" extrusionOk="0">
                    <a:moveTo>
                      <a:pt x="837" y="263"/>
                    </a:moveTo>
                    <a:cubicBezTo>
                      <a:pt x="1013" y="263"/>
                      <a:pt x="1149" y="283"/>
                      <a:pt x="1265" y="361"/>
                    </a:cubicBezTo>
                    <a:cubicBezTo>
                      <a:pt x="1363" y="419"/>
                      <a:pt x="1421" y="477"/>
                      <a:pt x="1421" y="555"/>
                    </a:cubicBezTo>
                    <a:cubicBezTo>
                      <a:pt x="1421" y="633"/>
                      <a:pt x="1363" y="672"/>
                      <a:pt x="1265" y="750"/>
                    </a:cubicBezTo>
                    <a:cubicBezTo>
                      <a:pt x="1149" y="827"/>
                      <a:pt x="988" y="866"/>
                      <a:pt x="828" y="866"/>
                    </a:cubicBezTo>
                    <a:cubicBezTo>
                      <a:pt x="667" y="866"/>
                      <a:pt x="507" y="827"/>
                      <a:pt x="390" y="750"/>
                    </a:cubicBezTo>
                    <a:cubicBezTo>
                      <a:pt x="293" y="711"/>
                      <a:pt x="254" y="633"/>
                      <a:pt x="254" y="555"/>
                    </a:cubicBezTo>
                    <a:cubicBezTo>
                      <a:pt x="254" y="477"/>
                      <a:pt x="293" y="419"/>
                      <a:pt x="390" y="361"/>
                    </a:cubicBezTo>
                    <a:cubicBezTo>
                      <a:pt x="526" y="283"/>
                      <a:pt x="682" y="263"/>
                      <a:pt x="837" y="263"/>
                    </a:cubicBezTo>
                    <a:close/>
                    <a:moveTo>
                      <a:pt x="828" y="1"/>
                    </a:moveTo>
                    <a:cubicBezTo>
                      <a:pt x="628" y="1"/>
                      <a:pt x="429" y="49"/>
                      <a:pt x="273" y="147"/>
                    </a:cubicBezTo>
                    <a:cubicBezTo>
                      <a:pt x="98" y="244"/>
                      <a:pt x="1" y="380"/>
                      <a:pt x="1" y="536"/>
                    </a:cubicBezTo>
                    <a:cubicBezTo>
                      <a:pt x="1" y="633"/>
                      <a:pt x="59" y="750"/>
                      <a:pt x="157" y="827"/>
                    </a:cubicBezTo>
                    <a:cubicBezTo>
                      <a:pt x="176" y="866"/>
                      <a:pt x="195" y="905"/>
                      <a:pt x="273" y="925"/>
                    </a:cubicBezTo>
                    <a:cubicBezTo>
                      <a:pt x="293" y="944"/>
                      <a:pt x="351" y="944"/>
                      <a:pt x="371" y="964"/>
                    </a:cubicBezTo>
                    <a:cubicBezTo>
                      <a:pt x="526" y="1022"/>
                      <a:pt x="682" y="1061"/>
                      <a:pt x="837" y="1061"/>
                    </a:cubicBezTo>
                    <a:cubicBezTo>
                      <a:pt x="1032" y="1061"/>
                      <a:pt x="1246" y="1022"/>
                      <a:pt x="1382" y="925"/>
                    </a:cubicBezTo>
                    <a:cubicBezTo>
                      <a:pt x="1557" y="827"/>
                      <a:pt x="1655" y="672"/>
                      <a:pt x="1655" y="536"/>
                    </a:cubicBezTo>
                    <a:cubicBezTo>
                      <a:pt x="1655" y="380"/>
                      <a:pt x="1557" y="244"/>
                      <a:pt x="1382" y="147"/>
                    </a:cubicBezTo>
                    <a:cubicBezTo>
                      <a:pt x="1227" y="49"/>
                      <a:pt x="1027" y="1"/>
                      <a:pt x="82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" name="Google Shape;1312;p31"/>
              <p:cNvSpPr/>
              <p:nvPr/>
            </p:nvSpPr>
            <p:spPr>
              <a:xfrm>
                <a:off x="1934025" y="1015575"/>
                <a:ext cx="41375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81" extrusionOk="0">
                    <a:moveTo>
                      <a:pt x="818" y="283"/>
                    </a:moveTo>
                    <a:cubicBezTo>
                      <a:pt x="993" y="283"/>
                      <a:pt x="1129" y="302"/>
                      <a:pt x="1265" y="380"/>
                    </a:cubicBezTo>
                    <a:cubicBezTo>
                      <a:pt x="1363" y="419"/>
                      <a:pt x="1401" y="497"/>
                      <a:pt x="1401" y="575"/>
                    </a:cubicBezTo>
                    <a:cubicBezTo>
                      <a:pt x="1401" y="633"/>
                      <a:pt x="1363" y="692"/>
                      <a:pt x="1265" y="769"/>
                    </a:cubicBezTo>
                    <a:cubicBezTo>
                      <a:pt x="1139" y="837"/>
                      <a:pt x="973" y="871"/>
                      <a:pt x="813" y="871"/>
                    </a:cubicBezTo>
                    <a:cubicBezTo>
                      <a:pt x="652" y="871"/>
                      <a:pt x="497" y="837"/>
                      <a:pt x="390" y="769"/>
                    </a:cubicBezTo>
                    <a:cubicBezTo>
                      <a:pt x="293" y="711"/>
                      <a:pt x="234" y="633"/>
                      <a:pt x="234" y="575"/>
                    </a:cubicBezTo>
                    <a:cubicBezTo>
                      <a:pt x="234" y="497"/>
                      <a:pt x="293" y="419"/>
                      <a:pt x="390" y="380"/>
                    </a:cubicBezTo>
                    <a:cubicBezTo>
                      <a:pt x="507" y="302"/>
                      <a:pt x="682" y="283"/>
                      <a:pt x="818" y="283"/>
                    </a:cubicBezTo>
                    <a:close/>
                    <a:moveTo>
                      <a:pt x="825" y="1"/>
                    </a:moveTo>
                    <a:cubicBezTo>
                      <a:pt x="623" y="1"/>
                      <a:pt x="419" y="49"/>
                      <a:pt x="254" y="147"/>
                    </a:cubicBezTo>
                    <a:cubicBezTo>
                      <a:pt x="98" y="244"/>
                      <a:pt x="1" y="400"/>
                      <a:pt x="1" y="536"/>
                    </a:cubicBezTo>
                    <a:cubicBezTo>
                      <a:pt x="1" y="633"/>
                      <a:pt x="40" y="730"/>
                      <a:pt x="117" y="808"/>
                    </a:cubicBezTo>
                    <a:cubicBezTo>
                      <a:pt x="156" y="886"/>
                      <a:pt x="215" y="906"/>
                      <a:pt x="254" y="964"/>
                    </a:cubicBezTo>
                    <a:cubicBezTo>
                      <a:pt x="293" y="983"/>
                      <a:pt x="312" y="983"/>
                      <a:pt x="331" y="983"/>
                    </a:cubicBezTo>
                    <a:cubicBezTo>
                      <a:pt x="487" y="1061"/>
                      <a:pt x="643" y="1081"/>
                      <a:pt x="818" y="1081"/>
                    </a:cubicBezTo>
                    <a:cubicBezTo>
                      <a:pt x="1012" y="1081"/>
                      <a:pt x="1226" y="1022"/>
                      <a:pt x="1382" y="925"/>
                    </a:cubicBezTo>
                    <a:cubicBezTo>
                      <a:pt x="1557" y="828"/>
                      <a:pt x="1654" y="692"/>
                      <a:pt x="1654" y="536"/>
                    </a:cubicBezTo>
                    <a:cubicBezTo>
                      <a:pt x="1654" y="400"/>
                      <a:pt x="1557" y="244"/>
                      <a:pt x="1382" y="147"/>
                    </a:cubicBezTo>
                    <a:cubicBezTo>
                      <a:pt x="1226" y="49"/>
                      <a:pt x="1027" y="1"/>
                      <a:pt x="8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" name="Google Shape;1313;p31"/>
              <p:cNvSpPr/>
              <p:nvPr/>
            </p:nvSpPr>
            <p:spPr>
              <a:xfrm>
                <a:off x="2162150" y="852150"/>
                <a:ext cx="418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674" h="1081" extrusionOk="0">
                    <a:moveTo>
                      <a:pt x="837" y="244"/>
                    </a:moveTo>
                    <a:cubicBezTo>
                      <a:pt x="1012" y="244"/>
                      <a:pt x="1148" y="264"/>
                      <a:pt x="1284" y="341"/>
                    </a:cubicBezTo>
                    <a:cubicBezTo>
                      <a:pt x="1381" y="400"/>
                      <a:pt x="1420" y="458"/>
                      <a:pt x="1420" y="536"/>
                    </a:cubicBezTo>
                    <a:cubicBezTo>
                      <a:pt x="1420" y="614"/>
                      <a:pt x="1381" y="653"/>
                      <a:pt x="1284" y="731"/>
                    </a:cubicBezTo>
                    <a:cubicBezTo>
                      <a:pt x="1158" y="808"/>
                      <a:pt x="992" y="847"/>
                      <a:pt x="832" y="847"/>
                    </a:cubicBezTo>
                    <a:cubicBezTo>
                      <a:pt x="671" y="847"/>
                      <a:pt x="516" y="808"/>
                      <a:pt x="409" y="731"/>
                    </a:cubicBezTo>
                    <a:cubicBezTo>
                      <a:pt x="311" y="692"/>
                      <a:pt x="253" y="614"/>
                      <a:pt x="253" y="536"/>
                    </a:cubicBezTo>
                    <a:cubicBezTo>
                      <a:pt x="253" y="458"/>
                      <a:pt x="311" y="419"/>
                      <a:pt x="409" y="341"/>
                    </a:cubicBezTo>
                    <a:cubicBezTo>
                      <a:pt x="525" y="264"/>
                      <a:pt x="700" y="244"/>
                      <a:pt x="837" y="244"/>
                    </a:cubicBezTo>
                    <a:close/>
                    <a:moveTo>
                      <a:pt x="829" y="1"/>
                    </a:moveTo>
                    <a:cubicBezTo>
                      <a:pt x="628" y="1"/>
                      <a:pt x="428" y="50"/>
                      <a:pt x="272" y="147"/>
                    </a:cubicBezTo>
                    <a:cubicBezTo>
                      <a:pt x="97" y="244"/>
                      <a:pt x="0" y="400"/>
                      <a:pt x="0" y="536"/>
                    </a:cubicBezTo>
                    <a:cubicBezTo>
                      <a:pt x="0" y="653"/>
                      <a:pt x="58" y="750"/>
                      <a:pt x="156" y="828"/>
                    </a:cubicBezTo>
                    <a:cubicBezTo>
                      <a:pt x="175" y="886"/>
                      <a:pt x="234" y="906"/>
                      <a:pt x="272" y="925"/>
                    </a:cubicBezTo>
                    <a:cubicBezTo>
                      <a:pt x="311" y="945"/>
                      <a:pt x="350" y="945"/>
                      <a:pt x="370" y="983"/>
                    </a:cubicBezTo>
                    <a:cubicBezTo>
                      <a:pt x="525" y="1022"/>
                      <a:pt x="662" y="1081"/>
                      <a:pt x="837" y="1081"/>
                    </a:cubicBezTo>
                    <a:cubicBezTo>
                      <a:pt x="1031" y="1081"/>
                      <a:pt x="1245" y="1022"/>
                      <a:pt x="1401" y="925"/>
                    </a:cubicBezTo>
                    <a:cubicBezTo>
                      <a:pt x="1556" y="828"/>
                      <a:pt x="1673" y="692"/>
                      <a:pt x="1673" y="536"/>
                    </a:cubicBezTo>
                    <a:cubicBezTo>
                      <a:pt x="1673" y="400"/>
                      <a:pt x="1576" y="244"/>
                      <a:pt x="1401" y="147"/>
                    </a:cubicBezTo>
                    <a:cubicBezTo>
                      <a:pt x="1235" y="50"/>
                      <a:pt x="1031" y="1"/>
                      <a:pt x="8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" name="Google Shape;1314;p31"/>
              <p:cNvSpPr/>
              <p:nvPr/>
            </p:nvSpPr>
            <p:spPr>
              <a:xfrm>
                <a:off x="2191325" y="742725"/>
                <a:ext cx="418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674" h="1081" extrusionOk="0">
                    <a:moveTo>
                      <a:pt x="837" y="263"/>
                    </a:moveTo>
                    <a:cubicBezTo>
                      <a:pt x="1012" y="263"/>
                      <a:pt x="1148" y="283"/>
                      <a:pt x="1284" y="361"/>
                    </a:cubicBezTo>
                    <a:cubicBezTo>
                      <a:pt x="1362" y="419"/>
                      <a:pt x="1421" y="497"/>
                      <a:pt x="1421" y="555"/>
                    </a:cubicBezTo>
                    <a:cubicBezTo>
                      <a:pt x="1421" y="633"/>
                      <a:pt x="1382" y="691"/>
                      <a:pt x="1284" y="750"/>
                    </a:cubicBezTo>
                    <a:cubicBezTo>
                      <a:pt x="1158" y="827"/>
                      <a:pt x="993" y="866"/>
                      <a:pt x="830" y="866"/>
                    </a:cubicBezTo>
                    <a:cubicBezTo>
                      <a:pt x="667" y="866"/>
                      <a:pt x="506" y="827"/>
                      <a:pt x="389" y="750"/>
                    </a:cubicBezTo>
                    <a:cubicBezTo>
                      <a:pt x="312" y="711"/>
                      <a:pt x="253" y="633"/>
                      <a:pt x="253" y="555"/>
                    </a:cubicBezTo>
                    <a:cubicBezTo>
                      <a:pt x="253" y="497"/>
                      <a:pt x="312" y="438"/>
                      <a:pt x="389" y="361"/>
                    </a:cubicBezTo>
                    <a:cubicBezTo>
                      <a:pt x="526" y="302"/>
                      <a:pt x="681" y="263"/>
                      <a:pt x="837" y="263"/>
                    </a:cubicBezTo>
                    <a:close/>
                    <a:moveTo>
                      <a:pt x="844" y="1"/>
                    </a:moveTo>
                    <a:cubicBezTo>
                      <a:pt x="642" y="1"/>
                      <a:pt x="438" y="49"/>
                      <a:pt x="273" y="146"/>
                    </a:cubicBezTo>
                    <a:cubicBezTo>
                      <a:pt x="117" y="244"/>
                      <a:pt x="0" y="399"/>
                      <a:pt x="0" y="536"/>
                    </a:cubicBezTo>
                    <a:cubicBezTo>
                      <a:pt x="0" y="633"/>
                      <a:pt x="59" y="730"/>
                      <a:pt x="137" y="808"/>
                    </a:cubicBezTo>
                    <a:cubicBezTo>
                      <a:pt x="156" y="886"/>
                      <a:pt x="214" y="925"/>
                      <a:pt x="273" y="944"/>
                    </a:cubicBezTo>
                    <a:cubicBezTo>
                      <a:pt x="312" y="983"/>
                      <a:pt x="331" y="983"/>
                      <a:pt x="351" y="983"/>
                    </a:cubicBezTo>
                    <a:cubicBezTo>
                      <a:pt x="506" y="1041"/>
                      <a:pt x="662" y="1080"/>
                      <a:pt x="837" y="1080"/>
                    </a:cubicBezTo>
                    <a:cubicBezTo>
                      <a:pt x="1031" y="1080"/>
                      <a:pt x="1246" y="1022"/>
                      <a:pt x="1401" y="925"/>
                    </a:cubicBezTo>
                    <a:cubicBezTo>
                      <a:pt x="1576" y="827"/>
                      <a:pt x="1674" y="691"/>
                      <a:pt x="1674" y="536"/>
                    </a:cubicBezTo>
                    <a:cubicBezTo>
                      <a:pt x="1674" y="399"/>
                      <a:pt x="1576" y="244"/>
                      <a:pt x="1401" y="146"/>
                    </a:cubicBezTo>
                    <a:cubicBezTo>
                      <a:pt x="1246" y="49"/>
                      <a:pt x="1046" y="1"/>
                      <a:pt x="84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" name="Google Shape;1315;p31"/>
              <p:cNvSpPr/>
              <p:nvPr/>
            </p:nvSpPr>
            <p:spPr>
              <a:xfrm>
                <a:off x="2021575" y="903225"/>
                <a:ext cx="41375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81" extrusionOk="0">
                    <a:moveTo>
                      <a:pt x="818" y="244"/>
                    </a:moveTo>
                    <a:cubicBezTo>
                      <a:pt x="993" y="244"/>
                      <a:pt x="1129" y="263"/>
                      <a:pt x="1265" y="341"/>
                    </a:cubicBezTo>
                    <a:cubicBezTo>
                      <a:pt x="1343" y="400"/>
                      <a:pt x="1401" y="458"/>
                      <a:pt x="1401" y="536"/>
                    </a:cubicBezTo>
                    <a:cubicBezTo>
                      <a:pt x="1401" y="614"/>
                      <a:pt x="1362" y="652"/>
                      <a:pt x="1265" y="730"/>
                    </a:cubicBezTo>
                    <a:cubicBezTo>
                      <a:pt x="1139" y="798"/>
                      <a:pt x="973" y="832"/>
                      <a:pt x="813" y="832"/>
                    </a:cubicBezTo>
                    <a:cubicBezTo>
                      <a:pt x="652" y="832"/>
                      <a:pt x="497" y="798"/>
                      <a:pt x="390" y="730"/>
                    </a:cubicBezTo>
                    <a:cubicBezTo>
                      <a:pt x="292" y="672"/>
                      <a:pt x="234" y="614"/>
                      <a:pt x="234" y="536"/>
                    </a:cubicBezTo>
                    <a:cubicBezTo>
                      <a:pt x="234" y="458"/>
                      <a:pt x="312" y="400"/>
                      <a:pt x="390" y="341"/>
                    </a:cubicBezTo>
                    <a:cubicBezTo>
                      <a:pt x="506" y="263"/>
                      <a:pt x="682" y="244"/>
                      <a:pt x="818" y="244"/>
                    </a:cubicBezTo>
                    <a:close/>
                    <a:moveTo>
                      <a:pt x="825" y="1"/>
                    </a:moveTo>
                    <a:cubicBezTo>
                      <a:pt x="623" y="1"/>
                      <a:pt x="419" y="49"/>
                      <a:pt x="254" y="147"/>
                    </a:cubicBezTo>
                    <a:cubicBezTo>
                      <a:pt x="98" y="244"/>
                      <a:pt x="1" y="400"/>
                      <a:pt x="1" y="536"/>
                    </a:cubicBezTo>
                    <a:cubicBezTo>
                      <a:pt x="1" y="633"/>
                      <a:pt x="40" y="730"/>
                      <a:pt x="117" y="828"/>
                    </a:cubicBezTo>
                    <a:cubicBezTo>
                      <a:pt x="156" y="847"/>
                      <a:pt x="215" y="905"/>
                      <a:pt x="254" y="925"/>
                    </a:cubicBezTo>
                    <a:cubicBezTo>
                      <a:pt x="292" y="944"/>
                      <a:pt x="312" y="944"/>
                      <a:pt x="331" y="983"/>
                    </a:cubicBezTo>
                    <a:cubicBezTo>
                      <a:pt x="487" y="1042"/>
                      <a:pt x="643" y="1080"/>
                      <a:pt x="818" y="1080"/>
                    </a:cubicBezTo>
                    <a:cubicBezTo>
                      <a:pt x="1012" y="1080"/>
                      <a:pt x="1226" y="1022"/>
                      <a:pt x="1382" y="925"/>
                    </a:cubicBezTo>
                    <a:cubicBezTo>
                      <a:pt x="1557" y="828"/>
                      <a:pt x="1654" y="691"/>
                      <a:pt x="1654" y="536"/>
                    </a:cubicBezTo>
                    <a:cubicBezTo>
                      <a:pt x="1654" y="400"/>
                      <a:pt x="1557" y="244"/>
                      <a:pt x="1382" y="147"/>
                    </a:cubicBezTo>
                    <a:cubicBezTo>
                      <a:pt x="1226" y="49"/>
                      <a:pt x="1027" y="1"/>
                      <a:pt x="8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" name="Google Shape;1316;p31"/>
              <p:cNvSpPr/>
              <p:nvPr/>
            </p:nvSpPr>
            <p:spPr>
              <a:xfrm>
                <a:off x="1932075" y="923175"/>
                <a:ext cx="41375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81" extrusionOk="0">
                    <a:moveTo>
                      <a:pt x="818" y="302"/>
                    </a:moveTo>
                    <a:cubicBezTo>
                      <a:pt x="993" y="302"/>
                      <a:pt x="1149" y="321"/>
                      <a:pt x="1265" y="399"/>
                    </a:cubicBezTo>
                    <a:cubicBezTo>
                      <a:pt x="1363" y="438"/>
                      <a:pt x="1402" y="516"/>
                      <a:pt x="1402" y="594"/>
                    </a:cubicBezTo>
                    <a:cubicBezTo>
                      <a:pt x="1402" y="672"/>
                      <a:pt x="1363" y="711"/>
                      <a:pt x="1265" y="788"/>
                    </a:cubicBezTo>
                    <a:cubicBezTo>
                      <a:pt x="1139" y="856"/>
                      <a:pt x="974" y="890"/>
                      <a:pt x="813" y="890"/>
                    </a:cubicBezTo>
                    <a:cubicBezTo>
                      <a:pt x="653" y="890"/>
                      <a:pt x="497" y="856"/>
                      <a:pt x="390" y="788"/>
                    </a:cubicBezTo>
                    <a:cubicBezTo>
                      <a:pt x="293" y="730"/>
                      <a:pt x="234" y="672"/>
                      <a:pt x="234" y="594"/>
                    </a:cubicBezTo>
                    <a:cubicBezTo>
                      <a:pt x="234" y="516"/>
                      <a:pt x="293" y="438"/>
                      <a:pt x="390" y="399"/>
                    </a:cubicBezTo>
                    <a:cubicBezTo>
                      <a:pt x="507" y="321"/>
                      <a:pt x="682" y="302"/>
                      <a:pt x="818" y="302"/>
                    </a:cubicBezTo>
                    <a:close/>
                    <a:moveTo>
                      <a:pt x="828" y="0"/>
                    </a:moveTo>
                    <a:cubicBezTo>
                      <a:pt x="628" y="0"/>
                      <a:pt x="429" y="49"/>
                      <a:pt x="273" y="146"/>
                    </a:cubicBezTo>
                    <a:cubicBezTo>
                      <a:pt x="98" y="244"/>
                      <a:pt x="1" y="399"/>
                      <a:pt x="1" y="535"/>
                    </a:cubicBezTo>
                    <a:cubicBezTo>
                      <a:pt x="1" y="633"/>
                      <a:pt x="40" y="730"/>
                      <a:pt x="118" y="808"/>
                    </a:cubicBezTo>
                    <a:cubicBezTo>
                      <a:pt x="176" y="886"/>
                      <a:pt x="195" y="925"/>
                      <a:pt x="273" y="963"/>
                    </a:cubicBezTo>
                    <a:cubicBezTo>
                      <a:pt x="293" y="983"/>
                      <a:pt x="312" y="983"/>
                      <a:pt x="332" y="983"/>
                    </a:cubicBezTo>
                    <a:cubicBezTo>
                      <a:pt x="487" y="1041"/>
                      <a:pt x="662" y="1080"/>
                      <a:pt x="818" y="1080"/>
                    </a:cubicBezTo>
                    <a:cubicBezTo>
                      <a:pt x="1013" y="1080"/>
                      <a:pt x="1246" y="1022"/>
                      <a:pt x="1382" y="925"/>
                    </a:cubicBezTo>
                    <a:cubicBezTo>
                      <a:pt x="1557" y="827"/>
                      <a:pt x="1655" y="691"/>
                      <a:pt x="1655" y="535"/>
                    </a:cubicBezTo>
                    <a:cubicBezTo>
                      <a:pt x="1655" y="399"/>
                      <a:pt x="1557" y="244"/>
                      <a:pt x="1382" y="146"/>
                    </a:cubicBezTo>
                    <a:cubicBezTo>
                      <a:pt x="1227" y="49"/>
                      <a:pt x="1027" y="0"/>
                      <a:pt x="8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" name="Google Shape;1317;p31"/>
              <p:cNvSpPr/>
              <p:nvPr/>
            </p:nvSpPr>
            <p:spPr>
              <a:xfrm>
                <a:off x="1850375" y="877950"/>
                <a:ext cx="41375" cy="265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61" extrusionOk="0">
                    <a:moveTo>
                      <a:pt x="818" y="224"/>
                    </a:moveTo>
                    <a:cubicBezTo>
                      <a:pt x="973" y="224"/>
                      <a:pt x="1129" y="263"/>
                      <a:pt x="1246" y="341"/>
                    </a:cubicBezTo>
                    <a:cubicBezTo>
                      <a:pt x="1343" y="379"/>
                      <a:pt x="1401" y="457"/>
                      <a:pt x="1401" y="535"/>
                    </a:cubicBezTo>
                    <a:cubicBezTo>
                      <a:pt x="1401" y="593"/>
                      <a:pt x="1343" y="652"/>
                      <a:pt x="1246" y="710"/>
                    </a:cubicBezTo>
                    <a:cubicBezTo>
                      <a:pt x="1129" y="788"/>
                      <a:pt x="963" y="827"/>
                      <a:pt x="801" y="827"/>
                    </a:cubicBezTo>
                    <a:cubicBezTo>
                      <a:pt x="638" y="827"/>
                      <a:pt x="477" y="788"/>
                      <a:pt x="370" y="710"/>
                    </a:cubicBezTo>
                    <a:cubicBezTo>
                      <a:pt x="273" y="671"/>
                      <a:pt x="234" y="593"/>
                      <a:pt x="234" y="535"/>
                    </a:cubicBezTo>
                    <a:cubicBezTo>
                      <a:pt x="234" y="457"/>
                      <a:pt x="273" y="399"/>
                      <a:pt x="370" y="341"/>
                    </a:cubicBezTo>
                    <a:cubicBezTo>
                      <a:pt x="487" y="263"/>
                      <a:pt x="662" y="224"/>
                      <a:pt x="818" y="224"/>
                    </a:cubicBezTo>
                    <a:close/>
                    <a:moveTo>
                      <a:pt x="830" y="0"/>
                    </a:moveTo>
                    <a:cubicBezTo>
                      <a:pt x="628" y="0"/>
                      <a:pt x="428" y="49"/>
                      <a:pt x="273" y="146"/>
                    </a:cubicBezTo>
                    <a:cubicBezTo>
                      <a:pt x="98" y="243"/>
                      <a:pt x="0" y="379"/>
                      <a:pt x="0" y="535"/>
                    </a:cubicBezTo>
                    <a:cubicBezTo>
                      <a:pt x="0" y="632"/>
                      <a:pt x="59" y="730"/>
                      <a:pt x="137" y="827"/>
                    </a:cubicBezTo>
                    <a:cubicBezTo>
                      <a:pt x="156" y="866"/>
                      <a:pt x="195" y="885"/>
                      <a:pt x="253" y="924"/>
                    </a:cubicBezTo>
                    <a:cubicBezTo>
                      <a:pt x="273" y="944"/>
                      <a:pt x="292" y="944"/>
                      <a:pt x="351" y="963"/>
                    </a:cubicBezTo>
                    <a:cubicBezTo>
                      <a:pt x="487" y="1041"/>
                      <a:pt x="662" y="1060"/>
                      <a:pt x="837" y="1060"/>
                    </a:cubicBezTo>
                    <a:cubicBezTo>
                      <a:pt x="1032" y="1060"/>
                      <a:pt x="1246" y="1021"/>
                      <a:pt x="1401" y="924"/>
                    </a:cubicBezTo>
                    <a:cubicBezTo>
                      <a:pt x="1557" y="827"/>
                      <a:pt x="1654" y="671"/>
                      <a:pt x="1654" y="535"/>
                    </a:cubicBezTo>
                    <a:cubicBezTo>
                      <a:pt x="1654" y="379"/>
                      <a:pt x="1557" y="243"/>
                      <a:pt x="1401" y="146"/>
                    </a:cubicBezTo>
                    <a:cubicBezTo>
                      <a:pt x="1236" y="49"/>
                      <a:pt x="1032" y="0"/>
                      <a:pt x="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" name="Google Shape;1318;p31"/>
              <p:cNvSpPr/>
              <p:nvPr/>
            </p:nvSpPr>
            <p:spPr>
              <a:xfrm>
                <a:off x="1738500" y="911025"/>
                <a:ext cx="41375" cy="27000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80" extrusionOk="0">
                    <a:moveTo>
                      <a:pt x="837" y="243"/>
                    </a:moveTo>
                    <a:cubicBezTo>
                      <a:pt x="1012" y="243"/>
                      <a:pt x="1149" y="263"/>
                      <a:pt x="1265" y="340"/>
                    </a:cubicBezTo>
                    <a:cubicBezTo>
                      <a:pt x="1363" y="399"/>
                      <a:pt x="1421" y="477"/>
                      <a:pt x="1421" y="535"/>
                    </a:cubicBezTo>
                    <a:cubicBezTo>
                      <a:pt x="1421" y="613"/>
                      <a:pt x="1363" y="671"/>
                      <a:pt x="1265" y="730"/>
                    </a:cubicBezTo>
                    <a:cubicBezTo>
                      <a:pt x="1149" y="807"/>
                      <a:pt x="988" y="846"/>
                      <a:pt x="828" y="846"/>
                    </a:cubicBezTo>
                    <a:cubicBezTo>
                      <a:pt x="667" y="846"/>
                      <a:pt x="507" y="807"/>
                      <a:pt x="390" y="730"/>
                    </a:cubicBezTo>
                    <a:cubicBezTo>
                      <a:pt x="293" y="691"/>
                      <a:pt x="254" y="613"/>
                      <a:pt x="254" y="535"/>
                    </a:cubicBezTo>
                    <a:cubicBezTo>
                      <a:pt x="254" y="477"/>
                      <a:pt x="332" y="418"/>
                      <a:pt x="390" y="340"/>
                    </a:cubicBezTo>
                    <a:cubicBezTo>
                      <a:pt x="526" y="282"/>
                      <a:pt x="682" y="243"/>
                      <a:pt x="837" y="243"/>
                    </a:cubicBezTo>
                    <a:close/>
                    <a:moveTo>
                      <a:pt x="830" y="0"/>
                    </a:moveTo>
                    <a:cubicBezTo>
                      <a:pt x="628" y="0"/>
                      <a:pt x="429" y="49"/>
                      <a:pt x="273" y="146"/>
                    </a:cubicBezTo>
                    <a:cubicBezTo>
                      <a:pt x="98" y="243"/>
                      <a:pt x="1" y="399"/>
                      <a:pt x="1" y="535"/>
                    </a:cubicBezTo>
                    <a:cubicBezTo>
                      <a:pt x="1" y="632"/>
                      <a:pt x="59" y="730"/>
                      <a:pt x="137" y="827"/>
                    </a:cubicBezTo>
                    <a:cubicBezTo>
                      <a:pt x="176" y="866"/>
                      <a:pt x="234" y="905"/>
                      <a:pt x="273" y="924"/>
                    </a:cubicBezTo>
                    <a:cubicBezTo>
                      <a:pt x="293" y="963"/>
                      <a:pt x="332" y="963"/>
                      <a:pt x="351" y="982"/>
                    </a:cubicBezTo>
                    <a:cubicBezTo>
                      <a:pt x="487" y="1060"/>
                      <a:pt x="662" y="1080"/>
                      <a:pt x="837" y="1080"/>
                    </a:cubicBezTo>
                    <a:cubicBezTo>
                      <a:pt x="1032" y="1080"/>
                      <a:pt x="1246" y="1021"/>
                      <a:pt x="1402" y="924"/>
                    </a:cubicBezTo>
                    <a:cubicBezTo>
                      <a:pt x="1557" y="827"/>
                      <a:pt x="1654" y="691"/>
                      <a:pt x="1654" y="535"/>
                    </a:cubicBezTo>
                    <a:cubicBezTo>
                      <a:pt x="1654" y="399"/>
                      <a:pt x="1557" y="243"/>
                      <a:pt x="1402" y="146"/>
                    </a:cubicBezTo>
                    <a:cubicBezTo>
                      <a:pt x="1236" y="49"/>
                      <a:pt x="1032" y="0"/>
                      <a:pt x="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" name="Google Shape;1319;p31"/>
              <p:cNvSpPr/>
              <p:nvPr/>
            </p:nvSpPr>
            <p:spPr>
              <a:xfrm>
                <a:off x="2276450" y="1035100"/>
                <a:ext cx="41850" cy="27450"/>
              </a:xfrm>
              <a:custGeom>
                <a:avLst/>
                <a:gdLst/>
                <a:ahLst/>
                <a:cxnLst/>
                <a:rect l="l" t="t" r="r" b="b"/>
                <a:pathLst>
                  <a:path w="1674" h="1098" extrusionOk="0">
                    <a:moveTo>
                      <a:pt x="856" y="241"/>
                    </a:moveTo>
                    <a:cubicBezTo>
                      <a:pt x="1012" y="241"/>
                      <a:pt x="1187" y="300"/>
                      <a:pt x="1303" y="339"/>
                    </a:cubicBezTo>
                    <a:cubicBezTo>
                      <a:pt x="1401" y="397"/>
                      <a:pt x="1440" y="475"/>
                      <a:pt x="1440" y="533"/>
                    </a:cubicBezTo>
                    <a:cubicBezTo>
                      <a:pt x="1440" y="611"/>
                      <a:pt x="1401" y="669"/>
                      <a:pt x="1303" y="728"/>
                    </a:cubicBezTo>
                    <a:cubicBezTo>
                      <a:pt x="1177" y="805"/>
                      <a:pt x="1012" y="844"/>
                      <a:pt x="851" y="844"/>
                    </a:cubicBezTo>
                    <a:cubicBezTo>
                      <a:pt x="691" y="844"/>
                      <a:pt x="535" y="805"/>
                      <a:pt x="428" y="728"/>
                    </a:cubicBezTo>
                    <a:cubicBezTo>
                      <a:pt x="331" y="689"/>
                      <a:pt x="272" y="611"/>
                      <a:pt x="272" y="533"/>
                    </a:cubicBezTo>
                    <a:cubicBezTo>
                      <a:pt x="272" y="475"/>
                      <a:pt x="331" y="416"/>
                      <a:pt x="428" y="339"/>
                    </a:cubicBezTo>
                    <a:cubicBezTo>
                      <a:pt x="545" y="261"/>
                      <a:pt x="720" y="241"/>
                      <a:pt x="856" y="241"/>
                    </a:cubicBezTo>
                    <a:close/>
                    <a:moveTo>
                      <a:pt x="829" y="0"/>
                    </a:moveTo>
                    <a:cubicBezTo>
                      <a:pt x="632" y="0"/>
                      <a:pt x="434" y="49"/>
                      <a:pt x="272" y="144"/>
                    </a:cubicBezTo>
                    <a:cubicBezTo>
                      <a:pt x="117" y="241"/>
                      <a:pt x="0" y="397"/>
                      <a:pt x="0" y="533"/>
                    </a:cubicBezTo>
                    <a:cubicBezTo>
                      <a:pt x="0" y="630"/>
                      <a:pt x="58" y="728"/>
                      <a:pt x="136" y="825"/>
                    </a:cubicBezTo>
                    <a:cubicBezTo>
                      <a:pt x="175" y="883"/>
                      <a:pt x="233" y="903"/>
                      <a:pt x="272" y="942"/>
                    </a:cubicBezTo>
                    <a:cubicBezTo>
                      <a:pt x="311" y="981"/>
                      <a:pt x="331" y="981"/>
                      <a:pt x="350" y="1000"/>
                    </a:cubicBezTo>
                    <a:cubicBezTo>
                      <a:pt x="506" y="1078"/>
                      <a:pt x="661" y="1097"/>
                      <a:pt x="837" y="1097"/>
                    </a:cubicBezTo>
                    <a:cubicBezTo>
                      <a:pt x="1031" y="1097"/>
                      <a:pt x="1245" y="1039"/>
                      <a:pt x="1401" y="942"/>
                    </a:cubicBezTo>
                    <a:cubicBezTo>
                      <a:pt x="1576" y="844"/>
                      <a:pt x="1673" y="708"/>
                      <a:pt x="1673" y="553"/>
                    </a:cubicBezTo>
                    <a:cubicBezTo>
                      <a:pt x="1673" y="416"/>
                      <a:pt x="1576" y="261"/>
                      <a:pt x="1401" y="163"/>
                    </a:cubicBezTo>
                    <a:cubicBezTo>
                      <a:pt x="1241" y="54"/>
                      <a:pt x="1036" y="0"/>
                      <a:pt x="8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" name="Google Shape;1320;p31"/>
              <p:cNvSpPr/>
              <p:nvPr/>
            </p:nvSpPr>
            <p:spPr>
              <a:xfrm>
                <a:off x="862050" y="462325"/>
                <a:ext cx="345350" cy="197500"/>
              </a:xfrm>
              <a:custGeom>
                <a:avLst/>
                <a:gdLst/>
                <a:ahLst/>
                <a:cxnLst/>
                <a:rect l="l" t="t" r="r" b="b"/>
                <a:pathLst>
                  <a:path w="13814" h="7900" extrusionOk="0">
                    <a:moveTo>
                      <a:pt x="1" y="1"/>
                    </a:moveTo>
                    <a:lnTo>
                      <a:pt x="12141" y="7005"/>
                    </a:lnTo>
                    <a:lnTo>
                      <a:pt x="13639" y="7880"/>
                    </a:lnTo>
                    <a:cubicBezTo>
                      <a:pt x="13658" y="7880"/>
                      <a:pt x="13697" y="7900"/>
                      <a:pt x="13697" y="7900"/>
                    </a:cubicBezTo>
                    <a:cubicBezTo>
                      <a:pt x="13736" y="7900"/>
                      <a:pt x="13756" y="7880"/>
                      <a:pt x="13795" y="7861"/>
                    </a:cubicBezTo>
                    <a:cubicBezTo>
                      <a:pt x="13814" y="7802"/>
                      <a:pt x="13814" y="7744"/>
                      <a:pt x="13736" y="7685"/>
                    </a:cubicBezTo>
                    <a:lnTo>
                      <a:pt x="12355" y="6888"/>
                    </a:lnTo>
                    <a:lnTo>
                      <a:pt x="48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" name="Google Shape;1321;p31"/>
              <p:cNvSpPr/>
              <p:nvPr/>
            </p:nvSpPr>
            <p:spPr>
              <a:xfrm>
                <a:off x="2138800" y="671475"/>
                <a:ext cx="230550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9222" h="254" extrusionOk="0">
                    <a:moveTo>
                      <a:pt x="117" y="0"/>
                    </a:moveTo>
                    <a:cubicBezTo>
                      <a:pt x="59" y="0"/>
                      <a:pt x="0" y="59"/>
                      <a:pt x="0" y="137"/>
                    </a:cubicBezTo>
                    <a:cubicBezTo>
                      <a:pt x="0" y="195"/>
                      <a:pt x="39" y="253"/>
                      <a:pt x="117" y="253"/>
                    </a:cubicBezTo>
                    <a:lnTo>
                      <a:pt x="9222" y="253"/>
                    </a:lnTo>
                    <a:lnTo>
                      <a:pt x="922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" name="Google Shape;1322;p31"/>
              <p:cNvSpPr/>
              <p:nvPr/>
            </p:nvSpPr>
            <p:spPr>
              <a:xfrm>
                <a:off x="1131514" y="2433822"/>
                <a:ext cx="219375" cy="125775"/>
              </a:xfrm>
              <a:custGeom>
                <a:avLst/>
                <a:gdLst/>
                <a:ahLst/>
                <a:cxnLst/>
                <a:rect l="l" t="t" r="r" b="b"/>
                <a:pathLst>
                  <a:path w="8775" h="5031" extrusionOk="0">
                    <a:moveTo>
                      <a:pt x="136" y="0"/>
                    </a:moveTo>
                    <a:cubicBezTo>
                      <a:pt x="97" y="0"/>
                      <a:pt x="59" y="17"/>
                      <a:pt x="20" y="69"/>
                    </a:cubicBezTo>
                    <a:cubicBezTo>
                      <a:pt x="0" y="108"/>
                      <a:pt x="0" y="186"/>
                      <a:pt x="78" y="244"/>
                    </a:cubicBezTo>
                    <a:lnTo>
                      <a:pt x="292" y="361"/>
                    </a:lnTo>
                    <a:lnTo>
                      <a:pt x="3872" y="2423"/>
                    </a:lnTo>
                    <a:lnTo>
                      <a:pt x="4572" y="2832"/>
                    </a:lnTo>
                    <a:lnTo>
                      <a:pt x="8152" y="4914"/>
                    </a:lnTo>
                    <a:lnTo>
                      <a:pt x="8346" y="5030"/>
                    </a:lnTo>
                    <a:lnTo>
                      <a:pt x="8755" y="5030"/>
                    </a:lnTo>
                    <a:cubicBezTo>
                      <a:pt x="8774" y="4952"/>
                      <a:pt x="8755" y="4933"/>
                      <a:pt x="8735" y="4933"/>
                    </a:cubicBezTo>
                    <a:lnTo>
                      <a:pt x="8444" y="4758"/>
                    </a:lnTo>
                    <a:lnTo>
                      <a:pt x="4844" y="2696"/>
                    </a:lnTo>
                    <a:lnTo>
                      <a:pt x="4125" y="2287"/>
                    </a:lnTo>
                    <a:lnTo>
                      <a:pt x="525" y="205"/>
                    </a:lnTo>
                    <a:lnTo>
                      <a:pt x="195" y="11"/>
                    </a:lnTo>
                    <a:cubicBezTo>
                      <a:pt x="175" y="4"/>
                      <a:pt x="156" y="0"/>
                      <a:pt x="1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" name="Google Shape;1323;p31"/>
              <p:cNvSpPr/>
              <p:nvPr/>
            </p:nvSpPr>
            <p:spPr>
              <a:xfrm>
                <a:off x="1627625" y="646675"/>
                <a:ext cx="5850" cy="20090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8036" extrusionOk="0">
                    <a:moveTo>
                      <a:pt x="117" y="0"/>
                    </a:moveTo>
                    <a:cubicBezTo>
                      <a:pt x="39" y="0"/>
                      <a:pt x="0" y="59"/>
                      <a:pt x="0" y="117"/>
                    </a:cubicBezTo>
                    <a:lnTo>
                      <a:pt x="0" y="253"/>
                    </a:lnTo>
                    <a:lnTo>
                      <a:pt x="0" y="7860"/>
                    </a:lnTo>
                    <a:lnTo>
                      <a:pt x="0" y="7899"/>
                    </a:lnTo>
                    <a:cubicBezTo>
                      <a:pt x="0" y="7977"/>
                      <a:pt x="39" y="8035"/>
                      <a:pt x="117" y="8035"/>
                    </a:cubicBezTo>
                    <a:cubicBezTo>
                      <a:pt x="195" y="8035"/>
                      <a:pt x="234" y="7977"/>
                      <a:pt x="234" y="7899"/>
                    </a:cubicBezTo>
                    <a:lnTo>
                      <a:pt x="234" y="7860"/>
                    </a:lnTo>
                    <a:lnTo>
                      <a:pt x="234" y="195"/>
                    </a:lnTo>
                    <a:lnTo>
                      <a:pt x="234" y="117"/>
                    </a:lnTo>
                    <a:cubicBezTo>
                      <a:pt x="234" y="59"/>
                      <a:pt x="195" y="0"/>
                      <a:pt x="1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" name="Google Shape;1324;p31"/>
              <p:cNvSpPr/>
              <p:nvPr/>
            </p:nvSpPr>
            <p:spPr>
              <a:xfrm>
                <a:off x="1655350" y="779450"/>
                <a:ext cx="41350" cy="25800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32" extrusionOk="0">
                    <a:moveTo>
                      <a:pt x="856" y="214"/>
                    </a:moveTo>
                    <a:cubicBezTo>
                      <a:pt x="1031" y="214"/>
                      <a:pt x="1167" y="234"/>
                      <a:pt x="1284" y="312"/>
                    </a:cubicBezTo>
                    <a:cubicBezTo>
                      <a:pt x="1381" y="351"/>
                      <a:pt x="1440" y="428"/>
                      <a:pt x="1440" y="506"/>
                    </a:cubicBezTo>
                    <a:cubicBezTo>
                      <a:pt x="1440" y="584"/>
                      <a:pt x="1381" y="623"/>
                      <a:pt x="1284" y="701"/>
                    </a:cubicBezTo>
                    <a:cubicBezTo>
                      <a:pt x="1167" y="769"/>
                      <a:pt x="1007" y="803"/>
                      <a:pt x="846" y="803"/>
                    </a:cubicBezTo>
                    <a:cubicBezTo>
                      <a:pt x="686" y="803"/>
                      <a:pt x="525" y="769"/>
                      <a:pt x="409" y="701"/>
                    </a:cubicBezTo>
                    <a:cubicBezTo>
                      <a:pt x="311" y="642"/>
                      <a:pt x="272" y="584"/>
                      <a:pt x="272" y="506"/>
                    </a:cubicBezTo>
                    <a:cubicBezTo>
                      <a:pt x="272" y="428"/>
                      <a:pt x="311" y="390"/>
                      <a:pt x="409" y="312"/>
                    </a:cubicBezTo>
                    <a:cubicBezTo>
                      <a:pt x="545" y="234"/>
                      <a:pt x="700" y="214"/>
                      <a:pt x="856" y="214"/>
                    </a:cubicBezTo>
                    <a:close/>
                    <a:moveTo>
                      <a:pt x="700" y="0"/>
                    </a:moveTo>
                    <a:cubicBezTo>
                      <a:pt x="545" y="20"/>
                      <a:pt x="389" y="39"/>
                      <a:pt x="272" y="117"/>
                    </a:cubicBezTo>
                    <a:cubicBezTo>
                      <a:pt x="97" y="214"/>
                      <a:pt x="0" y="351"/>
                      <a:pt x="0" y="506"/>
                    </a:cubicBezTo>
                    <a:cubicBezTo>
                      <a:pt x="0" y="642"/>
                      <a:pt x="97" y="798"/>
                      <a:pt x="272" y="895"/>
                    </a:cubicBezTo>
                    <a:cubicBezTo>
                      <a:pt x="428" y="993"/>
                      <a:pt x="642" y="1032"/>
                      <a:pt x="837" y="1032"/>
                    </a:cubicBezTo>
                    <a:cubicBezTo>
                      <a:pt x="1031" y="1032"/>
                      <a:pt x="1245" y="993"/>
                      <a:pt x="1381" y="895"/>
                    </a:cubicBezTo>
                    <a:cubicBezTo>
                      <a:pt x="1556" y="798"/>
                      <a:pt x="1654" y="642"/>
                      <a:pt x="1654" y="506"/>
                    </a:cubicBezTo>
                    <a:cubicBezTo>
                      <a:pt x="1654" y="351"/>
                      <a:pt x="1556" y="214"/>
                      <a:pt x="1381" y="117"/>
                    </a:cubicBezTo>
                    <a:cubicBezTo>
                      <a:pt x="1265" y="39"/>
                      <a:pt x="1089" y="0"/>
                      <a:pt x="953" y="0"/>
                    </a:cubicBezTo>
                    <a:lnTo>
                      <a:pt x="953" y="39"/>
                    </a:lnTo>
                    <a:cubicBezTo>
                      <a:pt x="953" y="98"/>
                      <a:pt x="895" y="156"/>
                      <a:pt x="837" y="156"/>
                    </a:cubicBezTo>
                    <a:cubicBezTo>
                      <a:pt x="759" y="156"/>
                      <a:pt x="700" y="117"/>
                      <a:pt x="700" y="39"/>
                    </a:cubicBezTo>
                    <a:lnTo>
                      <a:pt x="70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" name="Google Shape;1325;p31"/>
              <p:cNvSpPr/>
              <p:nvPr/>
            </p:nvSpPr>
            <p:spPr>
              <a:xfrm>
                <a:off x="1672850" y="619925"/>
                <a:ext cx="6350" cy="162950"/>
              </a:xfrm>
              <a:custGeom>
                <a:avLst/>
                <a:gdLst/>
                <a:ahLst/>
                <a:cxnLst/>
                <a:rect l="l" t="t" r="r" b="b"/>
                <a:pathLst>
                  <a:path w="254" h="6518" extrusionOk="0">
                    <a:moveTo>
                      <a:pt x="137" y="0"/>
                    </a:moveTo>
                    <a:cubicBezTo>
                      <a:pt x="59" y="0"/>
                      <a:pt x="0" y="59"/>
                      <a:pt x="0" y="117"/>
                    </a:cubicBezTo>
                    <a:lnTo>
                      <a:pt x="0" y="350"/>
                    </a:lnTo>
                    <a:lnTo>
                      <a:pt x="0" y="6343"/>
                    </a:lnTo>
                    <a:lnTo>
                      <a:pt x="0" y="6401"/>
                    </a:lnTo>
                    <a:cubicBezTo>
                      <a:pt x="0" y="6479"/>
                      <a:pt x="59" y="6518"/>
                      <a:pt x="137" y="6518"/>
                    </a:cubicBezTo>
                    <a:cubicBezTo>
                      <a:pt x="195" y="6518"/>
                      <a:pt x="253" y="6479"/>
                      <a:pt x="253" y="6401"/>
                    </a:cubicBezTo>
                    <a:lnTo>
                      <a:pt x="253" y="6343"/>
                    </a:lnTo>
                    <a:lnTo>
                      <a:pt x="253" y="195"/>
                    </a:lnTo>
                    <a:lnTo>
                      <a:pt x="253" y="117"/>
                    </a:lnTo>
                    <a:cubicBezTo>
                      <a:pt x="253" y="78"/>
                      <a:pt x="195" y="0"/>
                      <a:pt x="1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" name="Google Shape;1326;p31"/>
              <p:cNvSpPr/>
              <p:nvPr/>
            </p:nvSpPr>
            <p:spPr>
              <a:xfrm>
                <a:off x="1701550" y="719150"/>
                <a:ext cx="41350" cy="25800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32" extrusionOk="0">
                    <a:moveTo>
                      <a:pt x="837" y="233"/>
                    </a:moveTo>
                    <a:cubicBezTo>
                      <a:pt x="992" y="233"/>
                      <a:pt x="1148" y="253"/>
                      <a:pt x="1265" y="331"/>
                    </a:cubicBezTo>
                    <a:cubicBezTo>
                      <a:pt x="1362" y="389"/>
                      <a:pt x="1420" y="467"/>
                      <a:pt x="1420" y="525"/>
                    </a:cubicBezTo>
                    <a:cubicBezTo>
                      <a:pt x="1420" y="603"/>
                      <a:pt x="1362" y="661"/>
                      <a:pt x="1265" y="720"/>
                    </a:cubicBezTo>
                    <a:cubicBezTo>
                      <a:pt x="1148" y="798"/>
                      <a:pt x="983" y="837"/>
                      <a:pt x="820" y="837"/>
                    </a:cubicBezTo>
                    <a:cubicBezTo>
                      <a:pt x="657" y="837"/>
                      <a:pt x="496" y="798"/>
                      <a:pt x="389" y="720"/>
                    </a:cubicBezTo>
                    <a:cubicBezTo>
                      <a:pt x="292" y="681"/>
                      <a:pt x="253" y="603"/>
                      <a:pt x="253" y="525"/>
                    </a:cubicBezTo>
                    <a:cubicBezTo>
                      <a:pt x="253" y="467"/>
                      <a:pt x="292" y="409"/>
                      <a:pt x="389" y="331"/>
                    </a:cubicBezTo>
                    <a:cubicBezTo>
                      <a:pt x="506" y="272"/>
                      <a:pt x="681" y="233"/>
                      <a:pt x="837" y="233"/>
                    </a:cubicBezTo>
                    <a:close/>
                    <a:moveTo>
                      <a:pt x="701" y="0"/>
                    </a:moveTo>
                    <a:cubicBezTo>
                      <a:pt x="545" y="19"/>
                      <a:pt x="389" y="39"/>
                      <a:pt x="273" y="117"/>
                    </a:cubicBezTo>
                    <a:cubicBezTo>
                      <a:pt x="98" y="214"/>
                      <a:pt x="0" y="350"/>
                      <a:pt x="0" y="506"/>
                    </a:cubicBezTo>
                    <a:cubicBezTo>
                      <a:pt x="0" y="642"/>
                      <a:pt x="98" y="798"/>
                      <a:pt x="273" y="895"/>
                    </a:cubicBezTo>
                    <a:cubicBezTo>
                      <a:pt x="428" y="992"/>
                      <a:pt x="642" y="1031"/>
                      <a:pt x="837" y="1031"/>
                    </a:cubicBezTo>
                    <a:cubicBezTo>
                      <a:pt x="1031" y="1031"/>
                      <a:pt x="1245" y="992"/>
                      <a:pt x="1382" y="895"/>
                    </a:cubicBezTo>
                    <a:cubicBezTo>
                      <a:pt x="1557" y="798"/>
                      <a:pt x="1654" y="642"/>
                      <a:pt x="1654" y="506"/>
                    </a:cubicBezTo>
                    <a:cubicBezTo>
                      <a:pt x="1654" y="350"/>
                      <a:pt x="1557" y="214"/>
                      <a:pt x="1382" y="117"/>
                    </a:cubicBezTo>
                    <a:cubicBezTo>
                      <a:pt x="1265" y="39"/>
                      <a:pt x="1090" y="0"/>
                      <a:pt x="954" y="0"/>
                    </a:cubicBezTo>
                    <a:lnTo>
                      <a:pt x="954" y="39"/>
                    </a:lnTo>
                    <a:cubicBezTo>
                      <a:pt x="954" y="117"/>
                      <a:pt x="895" y="175"/>
                      <a:pt x="837" y="175"/>
                    </a:cubicBezTo>
                    <a:cubicBezTo>
                      <a:pt x="759" y="175"/>
                      <a:pt x="701" y="117"/>
                      <a:pt x="701" y="39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" name="Google Shape;1327;p31"/>
              <p:cNvSpPr/>
              <p:nvPr/>
            </p:nvSpPr>
            <p:spPr>
              <a:xfrm>
                <a:off x="1719050" y="593650"/>
                <a:ext cx="6350" cy="129900"/>
              </a:xfrm>
              <a:custGeom>
                <a:avLst/>
                <a:gdLst/>
                <a:ahLst/>
                <a:cxnLst/>
                <a:rect l="l" t="t" r="r" b="b"/>
                <a:pathLst>
                  <a:path w="254" h="5196" extrusionOk="0">
                    <a:moveTo>
                      <a:pt x="137" y="1"/>
                    </a:moveTo>
                    <a:cubicBezTo>
                      <a:pt x="59" y="1"/>
                      <a:pt x="1" y="59"/>
                      <a:pt x="1" y="137"/>
                    </a:cubicBezTo>
                    <a:lnTo>
                      <a:pt x="1" y="351"/>
                    </a:lnTo>
                    <a:lnTo>
                      <a:pt x="1" y="5020"/>
                    </a:lnTo>
                    <a:lnTo>
                      <a:pt x="1" y="5059"/>
                    </a:lnTo>
                    <a:cubicBezTo>
                      <a:pt x="1" y="5137"/>
                      <a:pt x="59" y="5195"/>
                      <a:pt x="137" y="5195"/>
                    </a:cubicBezTo>
                    <a:cubicBezTo>
                      <a:pt x="195" y="5195"/>
                      <a:pt x="254" y="5137"/>
                      <a:pt x="254" y="5059"/>
                    </a:cubicBezTo>
                    <a:lnTo>
                      <a:pt x="254" y="5020"/>
                    </a:lnTo>
                    <a:lnTo>
                      <a:pt x="254" y="195"/>
                    </a:lnTo>
                    <a:lnTo>
                      <a:pt x="254" y="137"/>
                    </a:lnTo>
                    <a:cubicBezTo>
                      <a:pt x="254" y="59"/>
                      <a:pt x="195" y="1"/>
                      <a:pt x="13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31"/>
              <p:cNvSpPr/>
              <p:nvPr/>
            </p:nvSpPr>
            <p:spPr>
              <a:xfrm>
                <a:off x="1747275" y="654925"/>
                <a:ext cx="41350" cy="26300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52" extrusionOk="0">
                    <a:moveTo>
                      <a:pt x="817" y="254"/>
                    </a:moveTo>
                    <a:cubicBezTo>
                      <a:pt x="992" y="254"/>
                      <a:pt x="1148" y="273"/>
                      <a:pt x="1265" y="351"/>
                    </a:cubicBezTo>
                    <a:cubicBezTo>
                      <a:pt x="1362" y="410"/>
                      <a:pt x="1401" y="468"/>
                      <a:pt x="1401" y="546"/>
                    </a:cubicBezTo>
                    <a:cubicBezTo>
                      <a:pt x="1401" y="624"/>
                      <a:pt x="1362" y="662"/>
                      <a:pt x="1265" y="740"/>
                    </a:cubicBezTo>
                    <a:cubicBezTo>
                      <a:pt x="1138" y="808"/>
                      <a:pt x="973" y="842"/>
                      <a:pt x="812" y="842"/>
                    </a:cubicBezTo>
                    <a:cubicBezTo>
                      <a:pt x="652" y="842"/>
                      <a:pt x="496" y="808"/>
                      <a:pt x="389" y="740"/>
                    </a:cubicBezTo>
                    <a:cubicBezTo>
                      <a:pt x="292" y="682"/>
                      <a:pt x="233" y="624"/>
                      <a:pt x="233" y="546"/>
                    </a:cubicBezTo>
                    <a:cubicBezTo>
                      <a:pt x="233" y="468"/>
                      <a:pt x="292" y="429"/>
                      <a:pt x="389" y="351"/>
                    </a:cubicBezTo>
                    <a:cubicBezTo>
                      <a:pt x="506" y="273"/>
                      <a:pt x="681" y="254"/>
                      <a:pt x="817" y="254"/>
                    </a:cubicBezTo>
                    <a:close/>
                    <a:moveTo>
                      <a:pt x="700" y="1"/>
                    </a:moveTo>
                    <a:cubicBezTo>
                      <a:pt x="525" y="40"/>
                      <a:pt x="389" y="59"/>
                      <a:pt x="272" y="137"/>
                    </a:cubicBezTo>
                    <a:cubicBezTo>
                      <a:pt x="97" y="234"/>
                      <a:pt x="0" y="371"/>
                      <a:pt x="0" y="526"/>
                    </a:cubicBezTo>
                    <a:cubicBezTo>
                      <a:pt x="0" y="662"/>
                      <a:pt x="97" y="818"/>
                      <a:pt x="272" y="915"/>
                    </a:cubicBezTo>
                    <a:cubicBezTo>
                      <a:pt x="428" y="1013"/>
                      <a:pt x="623" y="1052"/>
                      <a:pt x="817" y="1052"/>
                    </a:cubicBezTo>
                    <a:cubicBezTo>
                      <a:pt x="1012" y="1052"/>
                      <a:pt x="1245" y="1013"/>
                      <a:pt x="1381" y="915"/>
                    </a:cubicBezTo>
                    <a:cubicBezTo>
                      <a:pt x="1556" y="818"/>
                      <a:pt x="1654" y="662"/>
                      <a:pt x="1654" y="526"/>
                    </a:cubicBezTo>
                    <a:cubicBezTo>
                      <a:pt x="1654" y="371"/>
                      <a:pt x="1556" y="234"/>
                      <a:pt x="1381" y="137"/>
                    </a:cubicBezTo>
                    <a:cubicBezTo>
                      <a:pt x="1265" y="59"/>
                      <a:pt x="1089" y="1"/>
                      <a:pt x="953" y="1"/>
                    </a:cubicBezTo>
                    <a:lnTo>
                      <a:pt x="953" y="59"/>
                    </a:lnTo>
                    <a:cubicBezTo>
                      <a:pt x="953" y="137"/>
                      <a:pt x="895" y="176"/>
                      <a:pt x="817" y="176"/>
                    </a:cubicBezTo>
                    <a:cubicBezTo>
                      <a:pt x="759" y="176"/>
                      <a:pt x="700" y="137"/>
                      <a:pt x="700" y="59"/>
                    </a:cubicBezTo>
                    <a:lnTo>
                      <a:pt x="70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31"/>
              <p:cNvSpPr/>
              <p:nvPr/>
            </p:nvSpPr>
            <p:spPr>
              <a:xfrm>
                <a:off x="1764775" y="566900"/>
                <a:ext cx="6350" cy="92450"/>
              </a:xfrm>
              <a:custGeom>
                <a:avLst/>
                <a:gdLst/>
                <a:ahLst/>
                <a:cxnLst/>
                <a:rect l="l" t="t" r="r" b="b"/>
                <a:pathLst>
                  <a:path w="254" h="3698" extrusionOk="0">
                    <a:moveTo>
                      <a:pt x="117" y="1"/>
                    </a:moveTo>
                    <a:cubicBezTo>
                      <a:pt x="59" y="1"/>
                      <a:pt x="0" y="59"/>
                      <a:pt x="0" y="137"/>
                    </a:cubicBezTo>
                    <a:lnTo>
                      <a:pt x="0" y="351"/>
                    </a:lnTo>
                    <a:lnTo>
                      <a:pt x="0" y="3522"/>
                    </a:lnTo>
                    <a:lnTo>
                      <a:pt x="0" y="3580"/>
                    </a:lnTo>
                    <a:cubicBezTo>
                      <a:pt x="0" y="3658"/>
                      <a:pt x="59" y="3697"/>
                      <a:pt x="117" y="3697"/>
                    </a:cubicBezTo>
                    <a:cubicBezTo>
                      <a:pt x="195" y="3697"/>
                      <a:pt x="253" y="3658"/>
                      <a:pt x="253" y="3580"/>
                    </a:cubicBezTo>
                    <a:lnTo>
                      <a:pt x="253" y="3522"/>
                    </a:lnTo>
                    <a:lnTo>
                      <a:pt x="253" y="195"/>
                    </a:lnTo>
                    <a:lnTo>
                      <a:pt x="253" y="137"/>
                    </a:lnTo>
                    <a:cubicBezTo>
                      <a:pt x="253" y="78"/>
                      <a:pt x="195" y="1"/>
                      <a:pt x="1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31"/>
              <p:cNvSpPr/>
              <p:nvPr/>
            </p:nvSpPr>
            <p:spPr>
              <a:xfrm>
                <a:off x="2282750" y="462325"/>
                <a:ext cx="19000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0" extrusionOk="0">
                    <a:moveTo>
                      <a:pt x="1" y="1"/>
                    </a:moveTo>
                    <a:cubicBezTo>
                      <a:pt x="118" y="59"/>
                      <a:pt x="234" y="59"/>
                      <a:pt x="390" y="59"/>
                    </a:cubicBezTo>
                    <a:cubicBezTo>
                      <a:pt x="546" y="59"/>
                      <a:pt x="623" y="40"/>
                      <a:pt x="7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" name="Google Shape;1331;p31"/>
              <p:cNvSpPr/>
              <p:nvPr/>
            </p:nvSpPr>
            <p:spPr>
              <a:xfrm>
                <a:off x="2340150" y="477275"/>
                <a:ext cx="29200" cy="26425"/>
              </a:xfrm>
              <a:custGeom>
                <a:avLst/>
                <a:gdLst/>
                <a:ahLst/>
                <a:cxnLst/>
                <a:rect l="l" t="t" r="r" b="b"/>
                <a:pathLst>
                  <a:path w="1168" h="1057" extrusionOk="0">
                    <a:moveTo>
                      <a:pt x="810" y="0"/>
                    </a:moveTo>
                    <a:cubicBezTo>
                      <a:pt x="617" y="0"/>
                      <a:pt x="412" y="44"/>
                      <a:pt x="254" y="142"/>
                    </a:cubicBezTo>
                    <a:cubicBezTo>
                      <a:pt x="98" y="239"/>
                      <a:pt x="1" y="376"/>
                      <a:pt x="1" y="531"/>
                    </a:cubicBezTo>
                    <a:cubicBezTo>
                      <a:pt x="1" y="667"/>
                      <a:pt x="78" y="823"/>
                      <a:pt x="254" y="920"/>
                    </a:cubicBezTo>
                    <a:cubicBezTo>
                      <a:pt x="429" y="1018"/>
                      <a:pt x="623" y="1056"/>
                      <a:pt x="818" y="1056"/>
                    </a:cubicBezTo>
                    <a:cubicBezTo>
                      <a:pt x="934" y="1056"/>
                      <a:pt x="1071" y="1037"/>
                      <a:pt x="1168" y="1018"/>
                    </a:cubicBezTo>
                    <a:lnTo>
                      <a:pt x="1168" y="765"/>
                    </a:lnTo>
                    <a:cubicBezTo>
                      <a:pt x="1059" y="807"/>
                      <a:pt x="935" y="827"/>
                      <a:pt x="810" y="827"/>
                    </a:cubicBezTo>
                    <a:cubicBezTo>
                      <a:pt x="647" y="827"/>
                      <a:pt x="483" y="792"/>
                      <a:pt x="351" y="726"/>
                    </a:cubicBezTo>
                    <a:cubicBezTo>
                      <a:pt x="254" y="667"/>
                      <a:pt x="215" y="609"/>
                      <a:pt x="215" y="531"/>
                    </a:cubicBezTo>
                    <a:cubicBezTo>
                      <a:pt x="215" y="453"/>
                      <a:pt x="254" y="414"/>
                      <a:pt x="351" y="337"/>
                    </a:cubicBezTo>
                    <a:cubicBezTo>
                      <a:pt x="487" y="259"/>
                      <a:pt x="643" y="239"/>
                      <a:pt x="798" y="239"/>
                    </a:cubicBezTo>
                    <a:cubicBezTo>
                      <a:pt x="915" y="239"/>
                      <a:pt x="1032" y="259"/>
                      <a:pt x="1129" y="278"/>
                    </a:cubicBezTo>
                    <a:lnTo>
                      <a:pt x="1129" y="45"/>
                    </a:lnTo>
                    <a:cubicBezTo>
                      <a:pt x="1035" y="16"/>
                      <a:pt x="925" y="0"/>
                      <a:pt x="8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32" name="Google Shape;1332;p31"/>
          <p:cNvGrpSpPr/>
          <p:nvPr/>
        </p:nvGrpSpPr>
        <p:grpSpPr>
          <a:xfrm>
            <a:off x="6152311" y="785725"/>
            <a:ext cx="2291370" cy="3820563"/>
            <a:chOff x="6152311" y="785725"/>
            <a:chExt cx="2291370" cy="3820563"/>
          </a:xfrm>
        </p:grpSpPr>
        <p:grpSp>
          <p:nvGrpSpPr>
            <p:cNvPr id="1333" name="Google Shape;1333;p31"/>
            <p:cNvGrpSpPr/>
            <p:nvPr/>
          </p:nvGrpSpPr>
          <p:grpSpPr>
            <a:xfrm>
              <a:off x="6162110" y="1896405"/>
              <a:ext cx="1791330" cy="1162830"/>
              <a:chOff x="-4004340" y="2465518"/>
              <a:chExt cx="1791330" cy="1162830"/>
            </a:xfrm>
          </p:grpSpPr>
          <p:sp>
            <p:nvSpPr>
              <p:cNvPr id="1334" name="Google Shape;1334;p31"/>
              <p:cNvSpPr/>
              <p:nvPr/>
            </p:nvSpPr>
            <p:spPr>
              <a:xfrm>
                <a:off x="-3238869" y="3540443"/>
                <a:ext cx="296388" cy="76122"/>
              </a:xfrm>
              <a:custGeom>
                <a:avLst/>
                <a:gdLst/>
                <a:ahLst/>
                <a:cxnLst/>
                <a:rect l="l" t="t" r="r" b="b"/>
                <a:pathLst>
                  <a:path w="2671" h="686" extrusionOk="0">
                    <a:moveTo>
                      <a:pt x="1" y="0"/>
                    </a:moveTo>
                    <a:lnTo>
                      <a:pt x="1" y="685"/>
                    </a:lnTo>
                    <a:lnTo>
                      <a:pt x="2671" y="685"/>
                    </a:lnTo>
                    <a:lnTo>
                      <a:pt x="267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31"/>
              <p:cNvSpPr/>
              <p:nvPr/>
            </p:nvSpPr>
            <p:spPr>
              <a:xfrm>
                <a:off x="-2741963" y="2725067"/>
                <a:ext cx="14536" cy="14536"/>
              </a:xfrm>
              <a:custGeom>
                <a:avLst/>
                <a:gdLst/>
                <a:ahLst/>
                <a:cxnLst/>
                <a:rect l="l" t="t" r="r" b="b"/>
                <a:pathLst>
                  <a:path w="131" h="131" extrusionOk="0">
                    <a:moveTo>
                      <a:pt x="0" y="0"/>
                    </a:moveTo>
                    <a:lnTo>
                      <a:pt x="0" y="60"/>
                    </a:lnTo>
                    <a:lnTo>
                      <a:pt x="130" y="130"/>
                    </a:lnTo>
                    <a:lnTo>
                      <a:pt x="130" y="8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31"/>
              <p:cNvSpPr/>
              <p:nvPr/>
            </p:nvSpPr>
            <p:spPr>
              <a:xfrm>
                <a:off x="-3461689" y="2727730"/>
                <a:ext cx="14536" cy="15757"/>
              </a:xfrm>
              <a:custGeom>
                <a:avLst/>
                <a:gdLst/>
                <a:ahLst/>
                <a:cxnLst/>
                <a:rect l="l" t="t" r="r" b="b"/>
                <a:pathLst>
                  <a:path w="131" h="142" extrusionOk="0">
                    <a:moveTo>
                      <a:pt x="131" y="0"/>
                    </a:moveTo>
                    <a:lnTo>
                      <a:pt x="1" y="83"/>
                    </a:lnTo>
                    <a:lnTo>
                      <a:pt x="1" y="142"/>
                    </a:lnTo>
                    <a:lnTo>
                      <a:pt x="131" y="47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31"/>
              <p:cNvSpPr/>
              <p:nvPr/>
            </p:nvSpPr>
            <p:spPr>
              <a:xfrm>
                <a:off x="-2942590" y="3124876"/>
                <a:ext cx="714504" cy="491686"/>
              </a:xfrm>
              <a:custGeom>
                <a:avLst/>
                <a:gdLst/>
                <a:ahLst/>
                <a:cxnLst/>
                <a:rect l="l" t="t" r="r" b="b"/>
                <a:pathLst>
                  <a:path w="6439" h="4431" extrusionOk="0">
                    <a:moveTo>
                      <a:pt x="6439" y="0"/>
                    </a:moveTo>
                    <a:lnTo>
                      <a:pt x="1" y="3745"/>
                    </a:lnTo>
                    <a:lnTo>
                      <a:pt x="1" y="4430"/>
                    </a:lnTo>
                    <a:lnTo>
                      <a:pt x="6439" y="697"/>
                    </a:lnTo>
                    <a:lnTo>
                      <a:pt x="643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31"/>
              <p:cNvSpPr/>
              <p:nvPr/>
            </p:nvSpPr>
            <p:spPr>
              <a:xfrm>
                <a:off x="-3958484" y="3126208"/>
                <a:ext cx="719719" cy="490354"/>
              </a:xfrm>
              <a:custGeom>
                <a:avLst/>
                <a:gdLst/>
                <a:ahLst/>
                <a:cxnLst/>
                <a:rect l="l" t="t" r="r" b="b"/>
                <a:pathLst>
                  <a:path w="6486" h="4419" extrusionOk="0">
                    <a:moveTo>
                      <a:pt x="1" y="0"/>
                    </a:moveTo>
                    <a:lnTo>
                      <a:pt x="1" y="685"/>
                    </a:lnTo>
                    <a:lnTo>
                      <a:pt x="6486" y="4418"/>
                    </a:lnTo>
                    <a:lnTo>
                      <a:pt x="6486" y="373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" name="Google Shape;1339;p31"/>
              <p:cNvSpPr/>
              <p:nvPr/>
            </p:nvSpPr>
            <p:spPr>
              <a:xfrm>
                <a:off x="-3958484" y="2537645"/>
                <a:ext cx="1730388" cy="1002902"/>
              </a:xfrm>
              <a:custGeom>
                <a:avLst/>
                <a:gdLst/>
                <a:ahLst/>
                <a:cxnLst/>
                <a:rect l="l" t="t" r="r" b="b"/>
                <a:pathLst>
                  <a:path w="15594" h="9038" extrusionOk="0">
                    <a:moveTo>
                      <a:pt x="6427" y="0"/>
                    </a:moveTo>
                    <a:lnTo>
                      <a:pt x="1" y="3745"/>
                    </a:lnTo>
                    <a:lnTo>
                      <a:pt x="1" y="5304"/>
                    </a:lnTo>
                    <a:lnTo>
                      <a:pt x="6486" y="9037"/>
                    </a:lnTo>
                    <a:lnTo>
                      <a:pt x="9156" y="9037"/>
                    </a:lnTo>
                    <a:lnTo>
                      <a:pt x="15594" y="5292"/>
                    </a:lnTo>
                    <a:lnTo>
                      <a:pt x="15594" y="3745"/>
                    </a:lnTo>
                    <a:lnTo>
                      <a:pt x="910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" name="Google Shape;1340;p31"/>
              <p:cNvSpPr/>
              <p:nvPr/>
            </p:nvSpPr>
            <p:spPr>
              <a:xfrm>
                <a:off x="-2709228" y="2744708"/>
                <a:ext cx="15868" cy="14536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31" extrusionOk="0">
                    <a:moveTo>
                      <a:pt x="1" y="1"/>
                    </a:moveTo>
                    <a:lnTo>
                      <a:pt x="12" y="60"/>
                    </a:lnTo>
                    <a:lnTo>
                      <a:pt x="142" y="131"/>
                    </a:lnTo>
                    <a:lnTo>
                      <a:pt x="142" y="8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" name="Google Shape;1341;p31"/>
              <p:cNvSpPr/>
              <p:nvPr/>
            </p:nvSpPr>
            <p:spPr>
              <a:xfrm>
                <a:off x="-2709228" y="2725067"/>
                <a:ext cx="48603" cy="28962"/>
              </a:xfrm>
              <a:custGeom>
                <a:avLst/>
                <a:gdLst/>
                <a:ahLst/>
                <a:cxnLst/>
                <a:rect l="l" t="t" r="r" b="b"/>
                <a:pathLst>
                  <a:path w="438" h="261" extrusionOk="0">
                    <a:moveTo>
                      <a:pt x="308" y="0"/>
                    </a:moveTo>
                    <a:lnTo>
                      <a:pt x="1" y="178"/>
                    </a:lnTo>
                    <a:lnTo>
                      <a:pt x="142" y="260"/>
                    </a:lnTo>
                    <a:lnTo>
                      <a:pt x="438" y="83"/>
                    </a:lnTo>
                    <a:lnTo>
                      <a:pt x="30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31"/>
              <p:cNvSpPr/>
              <p:nvPr/>
            </p:nvSpPr>
            <p:spPr>
              <a:xfrm>
                <a:off x="-3495755" y="2747371"/>
                <a:ext cx="15868" cy="15868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43" extrusionOk="0">
                    <a:moveTo>
                      <a:pt x="142" y="0"/>
                    </a:moveTo>
                    <a:lnTo>
                      <a:pt x="1" y="83"/>
                    </a:lnTo>
                    <a:lnTo>
                      <a:pt x="1" y="142"/>
                    </a:lnTo>
                    <a:lnTo>
                      <a:pt x="142" y="48"/>
                    </a:lnTo>
                    <a:lnTo>
                      <a:pt x="14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" name="Google Shape;1343;p31"/>
              <p:cNvSpPr/>
              <p:nvPr/>
            </p:nvSpPr>
            <p:spPr>
              <a:xfrm>
                <a:off x="-3528490" y="2727730"/>
                <a:ext cx="48603" cy="28851"/>
              </a:xfrm>
              <a:custGeom>
                <a:avLst/>
                <a:gdLst/>
                <a:ahLst/>
                <a:cxnLst/>
                <a:rect l="l" t="t" r="r" b="b"/>
                <a:pathLst>
                  <a:path w="438" h="260" extrusionOk="0">
                    <a:moveTo>
                      <a:pt x="130" y="0"/>
                    </a:moveTo>
                    <a:lnTo>
                      <a:pt x="0" y="83"/>
                    </a:lnTo>
                    <a:lnTo>
                      <a:pt x="296" y="260"/>
                    </a:lnTo>
                    <a:lnTo>
                      <a:pt x="437" y="177"/>
                    </a:lnTo>
                    <a:lnTo>
                      <a:pt x="13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" name="Google Shape;1344;p31"/>
              <p:cNvSpPr/>
              <p:nvPr/>
            </p:nvSpPr>
            <p:spPr>
              <a:xfrm>
                <a:off x="-2942590" y="3054080"/>
                <a:ext cx="714504" cy="462835"/>
              </a:xfrm>
              <a:custGeom>
                <a:avLst/>
                <a:gdLst/>
                <a:ahLst/>
                <a:cxnLst/>
                <a:rect l="l" t="t" r="r" b="b"/>
                <a:pathLst>
                  <a:path w="6439" h="4171" extrusionOk="0">
                    <a:moveTo>
                      <a:pt x="6439" y="1"/>
                    </a:moveTo>
                    <a:lnTo>
                      <a:pt x="1" y="3734"/>
                    </a:lnTo>
                    <a:lnTo>
                      <a:pt x="1" y="4171"/>
                    </a:lnTo>
                    <a:lnTo>
                      <a:pt x="6439" y="414"/>
                    </a:lnTo>
                    <a:lnTo>
                      <a:pt x="643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" name="Google Shape;1345;p31"/>
              <p:cNvSpPr/>
              <p:nvPr/>
            </p:nvSpPr>
            <p:spPr>
              <a:xfrm>
                <a:off x="-3958484" y="3054080"/>
                <a:ext cx="719719" cy="462835"/>
              </a:xfrm>
              <a:custGeom>
                <a:avLst/>
                <a:gdLst/>
                <a:ahLst/>
                <a:cxnLst/>
                <a:rect l="l" t="t" r="r" b="b"/>
                <a:pathLst>
                  <a:path w="6486" h="4171" extrusionOk="0">
                    <a:moveTo>
                      <a:pt x="1" y="1"/>
                    </a:moveTo>
                    <a:lnTo>
                      <a:pt x="1" y="414"/>
                    </a:lnTo>
                    <a:lnTo>
                      <a:pt x="6486" y="4171"/>
                    </a:lnTo>
                    <a:lnTo>
                      <a:pt x="6486" y="373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" name="Google Shape;1346;p31"/>
              <p:cNvSpPr/>
              <p:nvPr/>
            </p:nvSpPr>
            <p:spPr>
              <a:xfrm>
                <a:off x="-3238869" y="3468316"/>
                <a:ext cx="296388" cy="48603"/>
              </a:xfrm>
              <a:custGeom>
                <a:avLst/>
                <a:gdLst/>
                <a:ahLst/>
                <a:cxnLst/>
                <a:rect l="l" t="t" r="r" b="b"/>
                <a:pathLst>
                  <a:path w="2671" h="438" extrusionOk="0">
                    <a:moveTo>
                      <a:pt x="1" y="1"/>
                    </a:moveTo>
                    <a:lnTo>
                      <a:pt x="1" y="438"/>
                    </a:lnTo>
                    <a:lnTo>
                      <a:pt x="2671" y="438"/>
                    </a:lnTo>
                    <a:lnTo>
                      <a:pt x="267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" name="Google Shape;1347;p31"/>
              <p:cNvSpPr/>
              <p:nvPr/>
            </p:nvSpPr>
            <p:spPr>
              <a:xfrm>
                <a:off x="-3958484" y="2465518"/>
                <a:ext cx="1730388" cy="1002902"/>
              </a:xfrm>
              <a:custGeom>
                <a:avLst/>
                <a:gdLst/>
                <a:ahLst/>
                <a:cxnLst/>
                <a:rect l="l" t="t" r="r" b="b"/>
                <a:pathLst>
                  <a:path w="15594" h="9038" extrusionOk="0">
                    <a:moveTo>
                      <a:pt x="6427" y="0"/>
                    </a:moveTo>
                    <a:lnTo>
                      <a:pt x="1" y="3745"/>
                    </a:lnTo>
                    <a:lnTo>
                      <a:pt x="1" y="5305"/>
                    </a:lnTo>
                    <a:lnTo>
                      <a:pt x="6486" y="9038"/>
                    </a:lnTo>
                    <a:lnTo>
                      <a:pt x="9156" y="9038"/>
                    </a:lnTo>
                    <a:lnTo>
                      <a:pt x="15594" y="5305"/>
                    </a:lnTo>
                    <a:lnTo>
                      <a:pt x="15594" y="3745"/>
                    </a:lnTo>
                    <a:lnTo>
                      <a:pt x="910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" name="Google Shape;1348;p31"/>
              <p:cNvSpPr/>
              <p:nvPr/>
            </p:nvSpPr>
            <p:spPr>
              <a:xfrm>
                <a:off x="-3904776" y="2516673"/>
                <a:ext cx="1625637" cy="899371"/>
              </a:xfrm>
              <a:custGeom>
                <a:avLst/>
                <a:gdLst/>
                <a:ahLst/>
                <a:cxnLst/>
                <a:rect l="l" t="t" r="r" b="b"/>
                <a:pathLst>
                  <a:path w="14650" h="8105" extrusionOk="0">
                    <a:moveTo>
                      <a:pt x="8412" y="402"/>
                    </a:moveTo>
                    <a:lnTo>
                      <a:pt x="14271" y="3769"/>
                    </a:lnTo>
                    <a:lnTo>
                      <a:pt x="14271" y="4347"/>
                    </a:lnTo>
                    <a:lnTo>
                      <a:pt x="8447" y="7726"/>
                    </a:lnTo>
                    <a:lnTo>
                      <a:pt x="6226" y="7726"/>
                    </a:lnTo>
                    <a:lnTo>
                      <a:pt x="355" y="4347"/>
                    </a:lnTo>
                    <a:lnTo>
                      <a:pt x="355" y="3780"/>
                    </a:lnTo>
                    <a:lnTo>
                      <a:pt x="6179" y="402"/>
                    </a:lnTo>
                    <a:close/>
                    <a:moveTo>
                      <a:pt x="6085" y="0"/>
                    </a:moveTo>
                    <a:lnTo>
                      <a:pt x="1" y="3544"/>
                    </a:lnTo>
                    <a:lnTo>
                      <a:pt x="1" y="4560"/>
                    </a:lnTo>
                    <a:lnTo>
                      <a:pt x="6132" y="8104"/>
                    </a:lnTo>
                    <a:lnTo>
                      <a:pt x="8565" y="8104"/>
                    </a:lnTo>
                    <a:lnTo>
                      <a:pt x="14649" y="4560"/>
                    </a:lnTo>
                    <a:lnTo>
                      <a:pt x="14649" y="3544"/>
                    </a:lnTo>
                    <a:lnTo>
                      <a:pt x="8518" y="0"/>
                    </a:ln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" name="Google Shape;1349;p31"/>
              <p:cNvSpPr/>
              <p:nvPr/>
            </p:nvSpPr>
            <p:spPr>
              <a:xfrm>
                <a:off x="-3722570" y="2675243"/>
                <a:ext cx="668675" cy="385492"/>
              </a:xfrm>
              <a:custGeom>
                <a:avLst/>
                <a:gdLst/>
                <a:ahLst/>
                <a:cxnLst/>
                <a:rect l="l" t="t" r="r" b="b"/>
                <a:pathLst>
                  <a:path w="6026" h="3474" extrusionOk="0">
                    <a:moveTo>
                      <a:pt x="4502" y="1"/>
                    </a:moveTo>
                    <a:lnTo>
                      <a:pt x="1" y="2599"/>
                    </a:lnTo>
                    <a:lnTo>
                      <a:pt x="1525" y="3474"/>
                    </a:lnTo>
                    <a:lnTo>
                      <a:pt x="6026" y="875"/>
                    </a:lnTo>
                    <a:lnTo>
                      <a:pt x="4502" y="1"/>
                    </a:ln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" name="Google Shape;1350;p31"/>
              <p:cNvSpPr/>
              <p:nvPr/>
            </p:nvSpPr>
            <p:spPr>
              <a:xfrm>
                <a:off x="-3537701" y="2688337"/>
                <a:ext cx="778752" cy="449741"/>
              </a:xfrm>
              <a:custGeom>
                <a:avLst/>
                <a:gdLst/>
                <a:ahLst/>
                <a:cxnLst/>
                <a:rect l="l" t="t" r="r" b="b"/>
                <a:pathLst>
                  <a:path w="7018" h="4053" extrusionOk="0">
                    <a:moveTo>
                      <a:pt x="5966" y="1"/>
                    </a:moveTo>
                    <a:lnTo>
                      <a:pt x="1" y="3450"/>
                    </a:lnTo>
                    <a:lnTo>
                      <a:pt x="1052" y="4053"/>
                    </a:lnTo>
                    <a:lnTo>
                      <a:pt x="7018" y="615"/>
                    </a:lnTo>
                    <a:lnTo>
                      <a:pt x="5966" y="1"/>
                    </a:ln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" name="Google Shape;1351;p31"/>
              <p:cNvSpPr/>
              <p:nvPr/>
            </p:nvSpPr>
            <p:spPr>
              <a:xfrm>
                <a:off x="-3402655" y="2832593"/>
                <a:ext cx="624067" cy="360525"/>
              </a:xfrm>
              <a:custGeom>
                <a:avLst/>
                <a:gdLst/>
                <a:ahLst/>
                <a:cxnLst/>
                <a:rect l="l" t="t" r="r" b="b"/>
                <a:pathLst>
                  <a:path w="5624" h="3249" extrusionOk="0">
                    <a:moveTo>
                      <a:pt x="4915" y="0"/>
                    </a:moveTo>
                    <a:lnTo>
                      <a:pt x="0" y="2859"/>
                    </a:lnTo>
                    <a:lnTo>
                      <a:pt x="709" y="3249"/>
                    </a:lnTo>
                    <a:lnTo>
                      <a:pt x="5623" y="414"/>
                    </a:lnTo>
                    <a:lnTo>
                      <a:pt x="4915" y="0"/>
                    </a:ln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" name="Google Shape;1352;p31"/>
              <p:cNvSpPr/>
              <p:nvPr/>
            </p:nvSpPr>
            <p:spPr>
              <a:xfrm>
                <a:off x="-3210018" y="2946554"/>
                <a:ext cx="626730" cy="360636"/>
              </a:xfrm>
              <a:custGeom>
                <a:avLst/>
                <a:gdLst/>
                <a:ahLst/>
                <a:cxnLst/>
                <a:rect l="l" t="t" r="r" b="b"/>
                <a:pathLst>
                  <a:path w="5648" h="3250" extrusionOk="0">
                    <a:moveTo>
                      <a:pt x="4939" y="1"/>
                    </a:moveTo>
                    <a:lnTo>
                      <a:pt x="1" y="2836"/>
                    </a:lnTo>
                    <a:lnTo>
                      <a:pt x="733" y="3250"/>
                    </a:lnTo>
                    <a:lnTo>
                      <a:pt x="5648" y="391"/>
                    </a:lnTo>
                    <a:lnTo>
                      <a:pt x="4939" y="1"/>
                    </a:ln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" name="Google Shape;1353;p31"/>
              <p:cNvSpPr/>
              <p:nvPr/>
            </p:nvSpPr>
            <p:spPr>
              <a:xfrm>
                <a:off x="-3305671" y="3060627"/>
                <a:ext cx="329122" cy="188862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1702" extrusionOk="0">
                    <a:moveTo>
                      <a:pt x="2257" y="1"/>
                    </a:moveTo>
                    <a:lnTo>
                      <a:pt x="0" y="1300"/>
                    </a:lnTo>
                    <a:lnTo>
                      <a:pt x="709" y="1702"/>
                    </a:lnTo>
                    <a:lnTo>
                      <a:pt x="2966" y="402"/>
                    </a:lnTo>
                    <a:lnTo>
                      <a:pt x="2257" y="1"/>
                    </a:ln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" name="Google Shape;1354;p31"/>
              <p:cNvSpPr/>
              <p:nvPr/>
            </p:nvSpPr>
            <p:spPr>
              <a:xfrm>
                <a:off x="-3009391" y="2888963"/>
                <a:ext cx="327791" cy="190194"/>
              </a:xfrm>
              <a:custGeom>
                <a:avLst/>
                <a:gdLst/>
                <a:ahLst/>
                <a:cxnLst/>
                <a:rect l="l" t="t" r="r" b="b"/>
                <a:pathLst>
                  <a:path w="2954" h="1714" extrusionOk="0">
                    <a:moveTo>
                      <a:pt x="2245" y="0"/>
                    </a:moveTo>
                    <a:lnTo>
                      <a:pt x="0" y="1300"/>
                    </a:lnTo>
                    <a:lnTo>
                      <a:pt x="709" y="1713"/>
                    </a:lnTo>
                    <a:lnTo>
                      <a:pt x="2954" y="414"/>
                    </a:lnTo>
                    <a:lnTo>
                      <a:pt x="2245" y="0"/>
                    </a:ln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55" name="Google Shape;1355;p31"/>
              <p:cNvGrpSpPr/>
              <p:nvPr/>
            </p:nvGrpSpPr>
            <p:grpSpPr>
              <a:xfrm>
                <a:off x="-4004340" y="3104789"/>
                <a:ext cx="1791330" cy="523558"/>
                <a:chOff x="-4004340" y="3104789"/>
                <a:chExt cx="1791330" cy="523558"/>
              </a:xfrm>
            </p:grpSpPr>
            <p:grpSp>
              <p:nvGrpSpPr>
                <p:cNvPr id="1356" name="Google Shape;1356;p31"/>
                <p:cNvGrpSpPr/>
                <p:nvPr/>
              </p:nvGrpSpPr>
              <p:grpSpPr>
                <a:xfrm>
                  <a:off x="-2940565" y="3136014"/>
                  <a:ext cx="727555" cy="492333"/>
                  <a:chOff x="-2940565" y="3136014"/>
                  <a:chExt cx="727555" cy="492333"/>
                </a:xfrm>
              </p:grpSpPr>
              <p:grpSp>
                <p:nvGrpSpPr>
                  <p:cNvPr id="1357" name="Google Shape;1357;p31"/>
                  <p:cNvGrpSpPr/>
                  <p:nvPr/>
                </p:nvGrpSpPr>
                <p:grpSpPr>
                  <a:xfrm>
                    <a:off x="-2940565" y="3490627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358" name="Google Shape;1358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59" name="Google Shape;1359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60" name="Google Shape;1360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61" name="Google Shape;1361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62" name="Google Shape;1362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63" name="Google Shape;1363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64" name="Google Shape;1364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65" name="Google Shape;1365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66" name="Google Shape;1366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367" name="Google Shape;1367;p31"/>
                  <p:cNvGrpSpPr/>
                  <p:nvPr/>
                </p:nvGrpSpPr>
                <p:grpSpPr>
                  <a:xfrm>
                    <a:off x="-2901816" y="3468463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368" name="Google Shape;1368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69" name="Google Shape;1369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70" name="Google Shape;1370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71" name="Google Shape;1371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72" name="Google Shape;1372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73" name="Google Shape;1373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74" name="Google Shape;1374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75" name="Google Shape;1375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76" name="Google Shape;1376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377" name="Google Shape;1377;p31"/>
                  <p:cNvGrpSpPr/>
                  <p:nvPr/>
                </p:nvGrpSpPr>
                <p:grpSpPr>
                  <a:xfrm>
                    <a:off x="-2863068" y="3446300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378" name="Google Shape;1378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79" name="Google Shape;1379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80" name="Google Shape;1380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81" name="Google Shape;1381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82" name="Google Shape;1382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83" name="Google Shape;1383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84" name="Google Shape;1384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85" name="Google Shape;1385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86" name="Google Shape;1386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387" name="Google Shape;1387;p31"/>
                  <p:cNvGrpSpPr/>
                  <p:nvPr/>
                </p:nvGrpSpPr>
                <p:grpSpPr>
                  <a:xfrm>
                    <a:off x="-2824319" y="3424137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388" name="Google Shape;1388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89" name="Google Shape;1389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90" name="Google Shape;1390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91" name="Google Shape;1391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92" name="Google Shape;1392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93" name="Google Shape;1393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94" name="Google Shape;1394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95" name="Google Shape;1395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96" name="Google Shape;1396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397" name="Google Shape;1397;p31"/>
                  <p:cNvGrpSpPr/>
                  <p:nvPr/>
                </p:nvGrpSpPr>
                <p:grpSpPr>
                  <a:xfrm>
                    <a:off x="-2785571" y="3401973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398" name="Google Shape;1398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99" name="Google Shape;1399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00" name="Google Shape;1400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01" name="Google Shape;1401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02" name="Google Shape;1402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03" name="Google Shape;1403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04" name="Google Shape;1404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05" name="Google Shape;1405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06" name="Google Shape;1406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407" name="Google Shape;1407;p31"/>
                  <p:cNvGrpSpPr/>
                  <p:nvPr/>
                </p:nvGrpSpPr>
                <p:grpSpPr>
                  <a:xfrm>
                    <a:off x="-2746822" y="3379810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408" name="Google Shape;1408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09" name="Google Shape;1409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10" name="Google Shape;1410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11" name="Google Shape;1411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12" name="Google Shape;1412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13" name="Google Shape;1413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14" name="Google Shape;1414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15" name="Google Shape;1415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16" name="Google Shape;1416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417" name="Google Shape;1417;p31"/>
                  <p:cNvGrpSpPr/>
                  <p:nvPr/>
                </p:nvGrpSpPr>
                <p:grpSpPr>
                  <a:xfrm>
                    <a:off x="-2708074" y="3357647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418" name="Google Shape;1418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19" name="Google Shape;1419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20" name="Google Shape;1420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21" name="Google Shape;1421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22" name="Google Shape;1422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23" name="Google Shape;1423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24" name="Google Shape;1424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25" name="Google Shape;1425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26" name="Google Shape;1426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427" name="Google Shape;1427;p31"/>
                  <p:cNvGrpSpPr/>
                  <p:nvPr/>
                </p:nvGrpSpPr>
                <p:grpSpPr>
                  <a:xfrm>
                    <a:off x="-2669325" y="3335484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428" name="Google Shape;1428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29" name="Google Shape;1429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30" name="Google Shape;1430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31" name="Google Shape;1431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32" name="Google Shape;1432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33" name="Google Shape;1433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34" name="Google Shape;1434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35" name="Google Shape;1435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36" name="Google Shape;1436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437" name="Google Shape;1437;p31"/>
                  <p:cNvGrpSpPr/>
                  <p:nvPr/>
                </p:nvGrpSpPr>
                <p:grpSpPr>
                  <a:xfrm>
                    <a:off x="-2630577" y="3313320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438" name="Google Shape;1438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39" name="Google Shape;1439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40" name="Google Shape;1440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41" name="Google Shape;1441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42" name="Google Shape;1442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43" name="Google Shape;1443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44" name="Google Shape;1444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45" name="Google Shape;1445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46" name="Google Shape;1446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447" name="Google Shape;1447;p31"/>
                  <p:cNvGrpSpPr/>
                  <p:nvPr/>
                </p:nvGrpSpPr>
                <p:grpSpPr>
                  <a:xfrm>
                    <a:off x="-2591829" y="3291157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448" name="Google Shape;1448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49" name="Google Shape;1449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50" name="Google Shape;1450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51" name="Google Shape;1451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52" name="Google Shape;1452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53" name="Google Shape;1453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54" name="Google Shape;1454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55" name="Google Shape;1455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56" name="Google Shape;1456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457" name="Google Shape;1457;p31"/>
                  <p:cNvGrpSpPr/>
                  <p:nvPr/>
                </p:nvGrpSpPr>
                <p:grpSpPr>
                  <a:xfrm>
                    <a:off x="-2553080" y="3268994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458" name="Google Shape;1458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59" name="Google Shape;1459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60" name="Google Shape;1460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61" name="Google Shape;1461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62" name="Google Shape;1462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63" name="Google Shape;1463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64" name="Google Shape;1464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65" name="Google Shape;1465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66" name="Google Shape;1466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467" name="Google Shape;1467;p31"/>
                  <p:cNvGrpSpPr/>
                  <p:nvPr/>
                </p:nvGrpSpPr>
                <p:grpSpPr>
                  <a:xfrm>
                    <a:off x="-2514332" y="3246830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468" name="Google Shape;1468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69" name="Google Shape;1469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70" name="Google Shape;1470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71" name="Google Shape;1471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72" name="Google Shape;1472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73" name="Google Shape;1473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74" name="Google Shape;1474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75" name="Google Shape;1475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76" name="Google Shape;1476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477" name="Google Shape;1477;p31"/>
                  <p:cNvGrpSpPr/>
                  <p:nvPr/>
                </p:nvGrpSpPr>
                <p:grpSpPr>
                  <a:xfrm>
                    <a:off x="-2475583" y="3224667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478" name="Google Shape;1478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79" name="Google Shape;1479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80" name="Google Shape;1480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81" name="Google Shape;1481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82" name="Google Shape;1482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83" name="Google Shape;1483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84" name="Google Shape;1484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85" name="Google Shape;1485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86" name="Google Shape;1486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487" name="Google Shape;1487;p31"/>
                  <p:cNvGrpSpPr/>
                  <p:nvPr/>
                </p:nvGrpSpPr>
                <p:grpSpPr>
                  <a:xfrm>
                    <a:off x="-2436835" y="3202504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488" name="Google Shape;1488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89" name="Google Shape;1489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90" name="Google Shape;1490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91" name="Google Shape;1491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92" name="Google Shape;1492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93" name="Google Shape;1493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94" name="Google Shape;1494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95" name="Google Shape;1495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96" name="Google Shape;1496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497" name="Google Shape;1497;p31"/>
                  <p:cNvGrpSpPr/>
                  <p:nvPr/>
                </p:nvGrpSpPr>
                <p:grpSpPr>
                  <a:xfrm>
                    <a:off x="-2398086" y="3180341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498" name="Google Shape;1498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99" name="Google Shape;1499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00" name="Google Shape;1500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01" name="Google Shape;1501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02" name="Google Shape;1502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03" name="Google Shape;1503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04" name="Google Shape;1504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05" name="Google Shape;1505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06" name="Google Shape;1506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507" name="Google Shape;1507;p31"/>
                  <p:cNvGrpSpPr/>
                  <p:nvPr/>
                </p:nvGrpSpPr>
                <p:grpSpPr>
                  <a:xfrm>
                    <a:off x="-2359338" y="3158177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508" name="Google Shape;1508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09" name="Google Shape;1509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10" name="Google Shape;1510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11" name="Google Shape;1511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12" name="Google Shape;1512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13" name="Google Shape;1513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14" name="Google Shape;1514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15" name="Google Shape;1515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16" name="Google Shape;1516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517" name="Google Shape;1517;p31"/>
                  <p:cNvGrpSpPr/>
                  <p:nvPr/>
                </p:nvGrpSpPr>
                <p:grpSpPr>
                  <a:xfrm>
                    <a:off x="-2320590" y="3136014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518" name="Google Shape;1518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19" name="Google Shape;1519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20" name="Google Shape;1520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21" name="Google Shape;1521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22" name="Google Shape;1522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23" name="Google Shape;1523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24" name="Google Shape;1524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25" name="Google Shape;1525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26" name="Google Shape;1526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1527" name="Google Shape;1527;p31"/>
                <p:cNvGrpSpPr/>
                <p:nvPr/>
              </p:nvGrpSpPr>
              <p:grpSpPr>
                <a:xfrm flipH="1">
                  <a:off x="-4004340" y="3104789"/>
                  <a:ext cx="727555" cy="492333"/>
                  <a:chOff x="-2940565" y="3136014"/>
                  <a:chExt cx="727555" cy="492333"/>
                </a:xfrm>
              </p:grpSpPr>
              <p:grpSp>
                <p:nvGrpSpPr>
                  <p:cNvPr id="1528" name="Google Shape;1528;p31"/>
                  <p:cNvGrpSpPr/>
                  <p:nvPr/>
                </p:nvGrpSpPr>
                <p:grpSpPr>
                  <a:xfrm>
                    <a:off x="-2940565" y="3490627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529" name="Google Shape;1529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30" name="Google Shape;1530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31" name="Google Shape;1531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32" name="Google Shape;1532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33" name="Google Shape;1533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34" name="Google Shape;1534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35" name="Google Shape;1535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36" name="Google Shape;1536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37" name="Google Shape;1537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538" name="Google Shape;1538;p31"/>
                  <p:cNvGrpSpPr/>
                  <p:nvPr/>
                </p:nvGrpSpPr>
                <p:grpSpPr>
                  <a:xfrm>
                    <a:off x="-2901816" y="3468463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539" name="Google Shape;1539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40" name="Google Shape;1540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41" name="Google Shape;1541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42" name="Google Shape;1542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43" name="Google Shape;1543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44" name="Google Shape;1544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45" name="Google Shape;1545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46" name="Google Shape;1546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47" name="Google Shape;1547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548" name="Google Shape;1548;p31"/>
                  <p:cNvGrpSpPr/>
                  <p:nvPr/>
                </p:nvGrpSpPr>
                <p:grpSpPr>
                  <a:xfrm>
                    <a:off x="-2863068" y="3446300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549" name="Google Shape;1549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50" name="Google Shape;1550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51" name="Google Shape;1551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52" name="Google Shape;1552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53" name="Google Shape;1553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54" name="Google Shape;1554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55" name="Google Shape;1555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56" name="Google Shape;1556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57" name="Google Shape;1557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558" name="Google Shape;1558;p31"/>
                  <p:cNvGrpSpPr/>
                  <p:nvPr/>
                </p:nvGrpSpPr>
                <p:grpSpPr>
                  <a:xfrm>
                    <a:off x="-2824319" y="3424137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559" name="Google Shape;1559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60" name="Google Shape;1560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61" name="Google Shape;1561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62" name="Google Shape;1562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63" name="Google Shape;1563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64" name="Google Shape;1564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65" name="Google Shape;1565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66" name="Google Shape;1566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67" name="Google Shape;1567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568" name="Google Shape;1568;p31"/>
                  <p:cNvGrpSpPr/>
                  <p:nvPr/>
                </p:nvGrpSpPr>
                <p:grpSpPr>
                  <a:xfrm>
                    <a:off x="-2785571" y="3401973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569" name="Google Shape;1569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70" name="Google Shape;1570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71" name="Google Shape;1571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72" name="Google Shape;1572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73" name="Google Shape;1573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74" name="Google Shape;1574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75" name="Google Shape;1575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76" name="Google Shape;1576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77" name="Google Shape;1577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578" name="Google Shape;1578;p31"/>
                  <p:cNvGrpSpPr/>
                  <p:nvPr/>
                </p:nvGrpSpPr>
                <p:grpSpPr>
                  <a:xfrm>
                    <a:off x="-2746822" y="3379810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579" name="Google Shape;1579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80" name="Google Shape;1580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81" name="Google Shape;1581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82" name="Google Shape;1582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83" name="Google Shape;1583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84" name="Google Shape;1584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85" name="Google Shape;1585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86" name="Google Shape;1586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87" name="Google Shape;1587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588" name="Google Shape;1588;p31"/>
                  <p:cNvGrpSpPr/>
                  <p:nvPr/>
                </p:nvGrpSpPr>
                <p:grpSpPr>
                  <a:xfrm>
                    <a:off x="-2708074" y="3357647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589" name="Google Shape;1589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90" name="Google Shape;1590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91" name="Google Shape;1591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92" name="Google Shape;1592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93" name="Google Shape;1593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94" name="Google Shape;1594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95" name="Google Shape;1595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96" name="Google Shape;1596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97" name="Google Shape;1597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598" name="Google Shape;1598;p31"/>
                  <p:cNvGrpSpPr/>
                  <p:nvPr/>
                </p:nvGrpSpPr>
                <p:grpSpPr>
                  <a:xfrm>
                    <a:off x="-2669325" y="3335484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599" name="Google Shape;1599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00" name="Google Shape;1600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01" name="Google Shape;1601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02" name="Google Shape;1602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03" name="Google Shape;1603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04" name="Google Shape;1604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05" name="Google Shape;1605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06" name="Google Shape;1606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07" name="Google Shape;1607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608" name="Google Shape;1608;p31"/>
                  <p:cNvGrpSpPr/>
                  <p:nvPr/>
                </p:nvGrpSpPr>
                <p:grpSpPr>
                  <a:xfrm>
                    <a:off x="-2630577" y="3313320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609" name="Google Shape;1609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10" name="Google Shape;1610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11" name="Google Shape;1611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12" name="Google Shape;1612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13" name="Google Shape;1613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14" name="Google Shape;1614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15" name="Google Shape;1615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16" name="Google Shape;1616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17" name="Google Shape;1617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618" name="Google Shape;1618;p31"/>
                  <p:cNvGrpSpPr/>
                  <p:nvPr/>
                </p:nvGrpSpPr>
                <p:grpSpPr>
                  <a:xfrm>
                    <a:off x="-2591829" y="3291157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619" name="Google Shape;1619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20" name="Google Shape;1620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21" name="Google Shape;1621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22" name="Google Shape;1622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23" name="Google Shape;1623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24" name="Google Shape;1624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25" name="Google Shape;1625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26" name="Google Shape;1626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27" name="Google Shape;1627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628" name="Google Shape;1628;p31"/>
                  <p:cNvGrpSpPr/>
                  <p:nvPr/>
                </p:nvGrpSpPr>
                <p:grpSpPr>
                  <a:xfrm>
                    <a:off x="-2553080" y="3268994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629" name="Google Shape;1629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30" name="Google Shape;1630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31" name="Google Shape;1631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32" name="Google Shape;1632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33" name="Google Shape;1633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34" name="Google Shape;1634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35" name="Google Shape;1635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36" name="Google Shape;1636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37" name="Google Shape;1637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638" name="Google Shape;1638;p31"/>
                  <p:cNvGrpSpPr/>
                  <p:nvPr/>
                </p:nvGrpSpPr>
                <p:grpSpPr>
                  <a:xfrm>
                    <a:off x="-2514332" y="3246830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639" name="Google Shape;1639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40" name="Google Shape;1640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41" name="Google Shape;1641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42" name="Google Shape;1642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43" name="Google Shape;1643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44" name="Google Shape;1644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45" name="Google Shape;1645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46" name="Google Shape;1646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47" name="Google Shape;1647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648" name="Google Shape;1648;p31"/>
                  <p:cNvGrpSpPr/>
                  <p:nvPr/>
                </p:nvGrpSpPr>
                <p:grpSpPr>
                  <a:xfrm>
                    <a:off x="-2475583" y="3224667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649" name="Google Shape;1649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50" name="Google Shape;1650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51" name="Google Shape;1651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52" name="Google Shape;1652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53" name="Google Shape;1653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54" name="Google Shape;1654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55" name="Google Shape;1655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56" name="Google Shape;1656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57" name="Google Shape;1657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658" name="Google Shape;1658;p31"/>
                  <p:cNvGrpSpPr/>
                  <p:nvPr/>
                </p:nvGrpSpPr>
                <p:grpSpPr>
                  <a:xfrm>
                    <a:off x="-2436835" y="3202504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659" name="Google Shape;1659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60" name="Google Shape;1660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61" name="Google Shape;1661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62" name="Google Shape;1662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63" name="Google Shape;1663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64" name="Google Shape;1664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65" name="Google Shape;1665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66" name="Google Shape;1666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67" name="Google Shape;1667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668" name="Google Shape;1668;p31"/>
                  <p:cNvGrpSpPr/>
                  <p:nvPr/>
                </p:nvGrpSpPr>
                <p:grpSpPr>
                  <a:xfrm>
                    <a:off x="-2398086" y="3180341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669" name="Google Shape;1669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70" name="Google Shape;1670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71" name="Google Shape;1671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72" name="Google Shape;1672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73" name="Google Shape;1673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74" name="Google Shape;1674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75" name="Google Shape;1675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76" name="Google Shape;1676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77" name="Google Shape;1677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678" name="Google Shape;1678;p31"/>
                  <p:cNvGrpSpPr/>
                  <p:nvPr/>
                </p:nvGrpSpPr>
                <p:grpSpPr>
                  <a:xfrm>
                    <a:off x="-2359338" y="3158177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679" name="Google Shape;1679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80" name="Google Shape;1680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81" name="Google Shape;1681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82" name="Google Shape;1682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83" name="Google Shape;1683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84" name="Google Shape;1684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85" name="Google Shape;1685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86" name="Google Shape;1686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87" name="Google Shape;1687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688" name="Google Shape;1688;p31"/>
                  <p:cNvGrpSpPr/>
                  <p:nvPr/>
                </p:nvGrpSpPr>
                <p:grpSpPr>
                  <a:xfrm>
                    <a:off x="-2320590" y="3136014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689" name="Google Shape;1689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90" name="Google Shape;1690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91" name="Google Shape;1691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92" name="Google Shape;1692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93" name="Google Shape;1693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94" name="Google Shape;1694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95" name="Google Shape;1695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96" name="Google Shape;1696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97" name="Google Shape;1697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</p:grpSp>
        <p:grpSp>
          <p:nvGrpSpPr>
            <p:cNvPr id="1698" name="Google Shape;1698;p31"/>
            <p:cNvGrpSpPr/>
            <p:nvPr/>
          </p:nvGrpSpPr>
          <p:grpSpPr>
            <a:xfrm>
              <a:off x="6152311" y="1282007"/>
              <a:ext cx="664880" cy="790316"/>
              <a:chOff x="-2482589" y="3634532"/>
              <a:chExt cx="664880" cy="790316"/>
            </a:xfrm>
          </p:grpSpPr>
          <p:sp>
            <p:nvSpPr>
              <p:cNvPr id="1699" name="Google Shape;1699;p31"/>
              <p:cNvSpPr/>
              <p:nvPr/>
            </p:nvSpPr>
            <p:spPr>
              <a:xfrm>
                <a:off x="-2430238" y="3857088"/>
                <a:ext cx="47925" cy="403375"/>
              </a:xfrm>
              <a:custGeom>
                <a:avLst/>
                <a:gdLst/>
                <a:ahLst/>
                <a:cxnLst/>
                <a:rect l="l" t="t" r="r" b="b"/>
                <a:pathLst>
                  <a:path w="379" h="3190" extrusionOk="0">
                    <a:moveTo>
                      <a:pt x="0" y="0"/>
                    </a:moveTo>
                    <a:lnTo>
                      <a:pt x="0" y="3001"/>
                    </a:lnTo>
                    <a:cubicBezTo>
                      <a:pt x="0" y="3107"/>
                      <a:pt x="83" y="3190"/>
                      <a:pt x="189" y="3190"/>
                    </a:cubicBezTo>
                    <a:cubicBezTo>
                      <a:pt x="295" y="3190"/>
                      <a:pt x="378" y="3095"/>
                      <a:pt x="378" y="3001"/>
                    </a:cubicBezTo>
                    <a:lnTo>
                      <a:pt x="37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31"/>
              <p:cNvSpPr/>
              <p:nvPr/>
            </p:nvSpPr>
            <p:spPr>
              <a:xfrm>
                <a:off x="-2174805" y="3857088"/>
                <a:ext cx="49315" cy="551322"/>
              </a:xfrm>
              <a:custGeom>
                <a:avLst/>
                <a:gdLst/>
                <a:ahLst/>
                <a:cxnLst/>
                <a:rect l="l" t="t" r="r" b="b"/>
                <a:pathLst>
                  <a:path w="390" h="4360" extrusionOk="0">
                    <a:moveTo>
                      <a:pt x="0" y="0"/>
                    </a:moveTo>
                    <a:lnTo>
                      <a:pt x="0" y="4170"/>
                    </a:lnTo>
                    <a:cubicBezTo>
                      <a:pt x="0" y="4265"/>
                      <a:pt x="95" y="4359"/>
                      <a:pt x="189" y="4359"/>
                    </a:cubicBezTo>
                    <a:cubicBezTo>
                      <a:pt x="295" y="4359"/>
                      <a:pt x="390" y="4265"/>
                      <a:pt x="390" y="4170"/>
                    </a:cubicBezTo>
                    <a:lnTo>
                      <a:pt x="39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31"/>
              <p:cNvSpPr/>
              <p:nvPr/>
            </p:nvSpPr>
            <p:spPr>
              <a:xfrm>
                <a:off x="-1919371" y="3857088"/>
                <a:ext cx="49442" cy="4033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3190" extrusionOk="0">
                    <a:moveTo>
                      <a:pt x="0" y="0"/>
                    </a:moveTo>
                    <a:lnTo>
                      <a:pt x="0" y="3001"/>
                    </a:lnTo>
                    <a:cubicBezTo>
                      <a:pt x="0" y="3107"/>
                      <a:pt x="95" y="3190"/>
                      <a:pt x="201" y="3190"/>
                    </a:cubicBezTo>
                    <a:cubicBezTo>
                      <a:pt x="296" y="3190"/>
                      <a:pt x="390" y="3095"/>
                      <a:pt x="390" y="3001"/>
                    </a:cubicBezTo>
                    <a:lnTo>
                      <a:pt x="39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" name="Google Shape;1702;p31"/>
              <p:cNvSpPr/>
              <p:nvPr/>
            </p:nvSpPr>
            <p:spPr>
              <a:xfrm>
                <a:off x="-2174805" y="3873526"/>
                <a:ext cx="49315" cy="551322"/>
              </a:xfrm>
              <a:custGeom>
                <a:avLst/>
                <a:gdLst/>
                <a:ahLst/>
                <a:cxnLst/>
                <a:rect l="l" t="t" r="r" b="b"/>
                <a:pathLst>
                  <a:path w="390" h="4360" extrusionOk="0">
                    <a:moveTo>
                      <a:pt x="0" y="0"/>
                    </a:moveTo>
                    <a:lnTo>
                      <a:pt x="0" y="4170"/>
                    </a:lnTo>
                    <a:cubicBezTo>
                      <a:pt x="0" y="4277"/>
                      <a:pt x="95" y="4359"/>
                      <a:pt x="189" y="4359"/>
                    </a:cubicBezTo>
                    <a:cubicBezTo>
                      <a:pt x="295" y="4359"/>
                      <a:pt x="390" y="4265"/>
                      <a:pt x="390" y="4170"/>
                    </a:cubicBezTo>
                    <a:lnTo>
                      <a:pt x="39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" name="Google Shape;1703;p31"/>
              <p:cNvSpPr/>
              <p:nvPr/>
            </p:nvSpPr>
            <p:spPr>
              <a:xfrm>
                <a:off x="-2150905" y="3827118"/>
                <a:ext cx="333196" cy="378086"/>
              </a:xfrm>
              <a:custGeom>
                <a:avLst/>
                <a:gdLst/>
                <a:ahLst/>
                <a:cxnLst/>
                <a:rect l="l" t="t" r="r" b="b"/>
                <a:pathLst>
                  <a:path w="2635" h="2990" extrusionOk="0">
                    <a:moveTo>
                      <a:pt x="2634" y="1"/>
                    </a:moveTo>
                    <a:lnTo>
                      <a:pt x="0" y="1525"/>
                    </a:lnTo>
                    <a:lnTo>
                      <a:pt x="0" y="2990"/>
                    </a:lnTo>
                    <a:lnTo>
                      <a:pt x="2623" y="1466"/>
                    </a:lnTo>
                    <a:lnTo>
                      <a:pt x="263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" name="Google Shape;1704;p31"/>
              <p:cNvSpPr/>
              <p:nvPr/>
            </p:nvSpPr>
            <p:spPr>
              <a:xfrm>
                <a:off x="-2482589" y="3827118"/>
                <a:ext cx="331805" cy="378086"/>
              </a:xfrm>
              <a:custGeom>
                <a:avLst/>
                <a:gdLst/>
                <a:ahLst/>
                <a:cxnLst/>
                <a:rect l="l" t="t" r="r" b="b"/>
                <a:pathLst>
                  <a:path w="2624" h="2990" extrusionOk="0">
                    <a:moveTo>
                      <a:pt x="1" y="1"/>
                    </a:moveTo>
                    <a:lnTo>
                      <a:pt x="1" y="1466"/>
                    </a:lnTo>
                    <a:lnTo>
                      <a:pt x="2623" y="2990"/>
                    </a:lnTo>
                    <a:lnTo>
                      <a:pt x="2623" y="15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31"/>
              <p:cNvSpPr/>
              <p:nvPr/>
            </p:nvSpPr>
            <p:spPr>
              <a:xfrm>
                <a:off x="-2482589" y="3634532"/>
                <a:ext cx="664874" cy="385420"/>
              </a:xfrm>
              <a:custGeom>
                <a:avLst/>
                <a:gdLst/>
                <a:ahLst/>
                <a:cxnLst/>
                <a:rect l="l" t="t" r="r" b="b"/>
                <a:pathLst>
                  <a:path w="5258" h="3048" extrusionOk="0">
                    <a:moveTo>
                      <a:pt x="2611" y="0"/>
                    </a:moveTo>
                    <a:lnTo>
                      <a:pt x="1" y="1524"/>
                    </a:lnTo>
                    <a:lnTo>
                      <a:pt x="2623" y="3048"/>
                    </a:lnTo>
                    <a:lnTo>
                      <a:pt x="5257" y="1524"/>
                    </a:lnTo>
                    <a:lnTo>
                      <a:pt x="26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" name="Google Shape;1706;p31"/>
              <p:cNvSpPr/>
              <p:nvPr/>
            </p:nvSpPr>
            <p:spPr>
              <a:xfrm>
                <a:off x="-2437825" y="3661340"/>
                <a:ext cx="321309" cy="185376"/>
              </a:xfrm>
              <a:custGeom>
                <a:avLst/>
                <a:gdLst/>
                <a:ahLst/>
                <a:cxnLst/>
                <a:rect l="l" t="t" r="r" b="b"/>
                <a:pathLst>
                  <a:path w="2541" h="1466" extrusionOk="0">
                    <a:moveTo>
                      <a:pt x="2293" y="1"/>
                    </a:moveTo>
                    <a:lnTo>
                      <a:pt x="1" y="1312"/>
                    </a:lnTo>
                    <a:lnTo>
                      <a:pt x="249" y="1466"/>
                    </a:lnTo>
                    <a:lnTo>
                      <a:pt x="2541" y="131"/>
                    </a:lnTo>
                    <a:lnTo>
                      <a:pt x="229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" name="Google Shape;1707;p31"/>
              <p:cNvSpPr/>
              <p:nvPr/>
            </p:nvSpPr>
            <p:spPr>
              <a:xfrm>
                <a:off x="-2349688" y="3801828"/>
                <a:ext cx="213827" cy="12253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969" extrusionOk="0">
                    <a:moveTo>
                      <a:pt x="1064" y="0"/>
                    </a:moveTo>
                    <a:lnTo>
                      <a:pt x="1" y="603"/>
                    </a:lnTo>
                    <a:lnTo>
                      <a:pt x="627" y="969"/>
                    </a:lnTo>
                    <a:lnTo>
                      <a:pt x="1690" y="355"/>
                    </a:lnTo>
                    <a:lnTo>
                      <a:pt x="106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" name="Google Shape;1708;p31"/>
              <p:cNvSpPr/>
              <p:nvPr/>
            </p:nvSpPr>
            <p:spPr>
              <a:xfrm>
                <a:off x="-2392935" y="3774894"/>
                <a:ext cx="164385" cy="95723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757" extrusionOk="0">
                    <a:moveTo>
                      <a:pt x="1064" y="1"/>
                    </a:moveTo>
                    <a:lnTo>
                      <a:pt x="0" y="615"/>
                    </a:lnTo>
                    <a:lnTo>
                      <a:pt x="237" y="757"/>
                    </a:lnTo>
                    <a:lnTo>
                      <a:pt x="1300" y="154"/>
                    </a:lnTo>
                    <a:lnTo>
                      <a:pt x="106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" name="Google Shape;1709;p31"/>
              <p:cNvSpPr/>
              <p:nvPr/>
            </p:nvSpPr>
            <p:spPr>
              <a:xfrm>
                <a:off x="-2240560" y="3685239"/>
                <a:ext cx="167420" cy="97240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769" extrusionOk="0">
                    <a:moveTo>
                      <a:pt x="1064" y="1"/>
                    </a:moveTo>
                    <a:lnTo>
                      <a:pt x="0" y="627"/>
                    </a:lnTo>
                    <a:lnTo>
                      <a:pt x="260" y="769"/>
                    </a:lnTo>
                    <a:lnTo>
                      <a:pt x="1323" y="154"/>
                    </a:lnTo>
                    <a:lnTo>
                      <a:pt x="106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" name="Google Shape;1710;p31"/>
              <p:cNvSpPr/>
              <p:nvPr/>
            </p:nvSpPr>
            <p:spPr>
              <a:xfrm>
                <a:off x="-2195796" y="3712174"/>
                <a:ext cx="167420" cy="94205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745" extrusionOk="0">
                    <a:moveTo>
                      <a:pt x="1064" y="0"/>
                    </a:moveTo>
                    <a:lnTo>
                      <a:pt x="1" y="615"/>
                    </a:lnTo>
                    <a:lnTo>
                      <a:pt x="261" y="745"/>
                    </a:lnTo>
                    <a:lnTo>
                      <a:pt x="1324" y="142"/>
                    </a:lnTo>
                    <a:lnTo>
                      <a:pt x="106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31"/>
              <p:cNvSpPr/>
              <p:nvPr/>
            </p:nvSpPr>
            <p:spPr>
              <a:xfrm>
                <a:off x="-2146479" y="3739108"/>
                <a:ext cx="164511" cy="95723"/>
              </a:xfrm>
              <a:custGeom>
                <a:avLst/>
                <a:gdLst/>
                <a:ahLst/>
                <a:cxnLst/>
                <a:rect l="l" t="t" r="r" b="b"/>
                <a:pathLst>
                  <a:path w="1301" h="757" extrusionOk="0">
                    <a:moveTo>
                      <a:pt x="1064" y="0"/>
                    </a:moveTo>
                    <a:lnTo>
                      <a:pt x="1" y="602"/>
                    </a:lnTo>
                    <a:lnTo>
                      <a:pt x="237" y="756"/>
                    </a:lnTo>
                    <a:lnTo>
                      <a:pt x="1300" y="142"/>
                    </a:lnTo>
                    <a:lnTo>
                      <a:pt x="106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31"/>
              <p:cNvSpPr/>
              <p:nvPr/>
            </p:nvSpPr>
            <p:spPr>
              <a:xfrm>
                <a:off x="-2031408" y="3754029"/>
                <a:ext cx="159959" cy="122530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969" extrusionOk="0">
                    <a:moveTo>
                      <a:pt x="0" y="0"/>
                    </a:moveTo>
                    <a:lnTo>
                      <a:pt x="0" y="591"/>
                    </a:lnTo>
                    <a:cubicBezTo>
                      <a:pt x="0" y="697"/>
                      <a:pt x="83" y="792"/>
                      <a:pt x="201" y="862"/>
                    </a:cubicBezTo>
                    <a:cubicBezTo>
                      <a:pt x="319" y="933"/>
                      <a:pt x="476" y="969"/>
                      <a:pt x="635" y="969"/>
                    </a:cubicBezTo>
                    <a:cubicBezTo>
                      <a:pt x="795" y="969"/>
                      <a:pt x="957" y="933"/>
                      <a:pt x="1087" y="862"/>
                    </a:cubicBezTo>
                    <a:cubicBezTo>
                      <a:pt x="1205" y="803"/>
                      <a:pt x="1264" y="697"/>
                      <a:pt x="1264" y="614"/>
                    </a:cubicBezTo>
                    <a:lnTo>
                      <a:pt x="1264" y="24"/>
                    </a:lnTo>
                    <a:cubicBezTo>
                      <a:pt x="1264" y="106"/>
                      <a:pt x="1205" y="189"/>
                      <a:pt x="1087" y="272"/>
                    </a:cubicBezTo>
                    <a:cubicBezTo>
                      <a:pt x="969" y="343"/>
                      <a:pt x="809" y="378"/>
                      <a:pt x="648" y="378"/>
                    </a:cubicBezTo>
                    <a:cubicBezTo>
                      <a:pt x="487" y="378"/>
                      <a:pt x="325" y="343"/>
                      <a:pt x="201" y="272"/>
                    </a:cubicBezTo>
                    <a:cubicBezTo>
                      <a:pt x="59" y="201"/>
                      <a:pt x="0" y="95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31"/>
              <p:cNvSpPr/>
              <p:nvPr/>
            </p:nvSpPr>
            <p:spPr>
              <a:xfrm>
                <a:off x="-2013578" y="3755420"/>
                <a:ext cx="142130" cy="120380"/>
              </a:xfrm>
              <a:custGeom>
                <a:avLst/>
                <a:gdLst/>
                <a:ahLst/>
                <a:cxnLst/>
                <a:rect l="l" t="t" r="r" b="b"/>
                <a:pathLst>
                  <a:path w="1124" h="952" extrusionOk="0">
                    <a:moveTo>
                      <a:pt x="1123" y="1"/>
                    </a:moveTo>
                    <a:cubicBezTo>
                      <a:pt x="1123" y="95"/>
                      <a:pt x="1064" y="178"/>
                      <a:pt x="946" y="261"/>
                    </a:cubicBezTo>
                    <a:cubicBezTo>
                      <a:pt x="851" y="296"/>
                      <a:pt x="769" y="332"/>
                      <a:pt x="662" y="344"/>
                    </a:cubicBezTo>
                    <a:cubicBezTo>
                      <a:pt x="609" y="355"/>
                      <a:pt x="556" y="361"/>
                      <a:pt x="502" y="361"/>
                    </a:cubicBezTo>
                    <a:cubicBezTo>
                      <a:pt x="447" y="361"/>
                      <a:pt x="391" y="355"/>
                      <a:pt x="332" y="344"/>
                    </a:cubicBezTo>
                    <a:cubicBezTo>
                      <a:pt x="237" y="332"/>
                      <a:pt x="131" y="308"/>
                      <a:pt x="36" y="261"/>
                    </a:cubicBezTo>
                    <a:cubicBezTo>
                      <a:pt x="25" y="237"/>
                      <a:pt x="13" y="237"/>
                      <a:pt x="1" y="225"/>
                    </a:cubicBezTo>
                    <a:lnTo>
                      <a:pt x="1" y="816"/>
                    </a:lnTo>
                    <a:cubicBezTo>
                      <a:pt x="13" y="828"/>
                      <a:pt x="25" y="828"/>
                      <a:pt x="36" y="851"/>
                    </a:cubicBezTo>
                    <a:cubicBezTo>
                      <a:pt x="131" y="887"/>
                      <a:pt x="214" y="922"/>
                      <a:pt x="332" y="934"/>
                    </a:cubicBezTo>
                    <a:cubicBezTo>
                      <a:pt x="385" y="946"/>
                      <a:pt x="438" y="952"/>
                      <a:pt x="493" y="952"/>
                    </a:cubicBezTo>
                    <a:cubicBezTo>
                      <a:pt x="547" y="952"/>
                      <a:pt x="603" y="946"/>
                      <a:pt x="662" y="934"/>
                    </a:cubicBezTo>
                    <a:cubicBezTo>
                      <a:pt x="769" y="922"/>
                      <a:pt x="863" y="899"/>
                      <a:pt x="946" y="851"/>
                    </a:cubicBezTo>
                    <a:cubicBezTo>
                      <a:pt x="1064" y="769"/>
                      <a:pt x="1123" y="686"/>
                      <a:pt x="1123" y="592"/>
                    </a:cubicBezTo>
                    <a:lnTo>
                      <a:pt x="112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31"/>
              <p:cNvSpPr/>
              <p:nvPr/>
            </p:nvSpPr>
            <p:spPr>
              <a:xfrm>
                <a:off x="-2032925" y="3754029"/>
                <a:ext cx="18082" cy="104701"/>
              </a:xfrm>
              <a:custGeom>
                <a:avLst/>
                <a:gdLst/>
                <a:ahLst/>
                <a:cxnLst/>
                <a:rect l="l" t="t" r="r" b="b"/>
                <a:pathLst>
                  <a:path w="143" h="828" extrusionOk="0">
                    <a:moveTo>
                      <a:pt x="0" y="0"/>
                    </a:moveTo>
                    <a:lnTo>
                      <a:pt x="0" y="591"/>
                    </a:lnTo>
                    <a:cubicBezTo>
                      <a:pt x="0" y="614"/>
                      <a:pt x="0" y="638"/>
                      <a:pt x="12" y="650"/>
                    </a:cubicBezTo>
                    <a:cubicBezTo>
                      <a:pt x="36" y="709"/>
                      <a:pt x="71" y="768"/>
                      <a:pt x="142" y="827"/>
                    </a:cubicBezTo>
                    <a:lnTo>
                      <a:pt x="142" y="236"/>
                    </a:lnTo>
                    <a:cubicBezTo>
                      <a:pt x="71" y="201"/>
                      <a:pt x="24" y="142"/>
                      <a:pt x="12" y="59"/>
                    </a:cubicBezTo>
                    <a:cubicBezTo>
                      <a:pt x="12" y="47"/>
                      <a:pt x="0" y="24"/>
                      <a:pt x="0" y="0"/>
                    </a:cubicBezTo>
                    <a:close/>
                  </a:path>
                </a:pathLst>
              </a:custGeom>
              <a:solidFill>
                <a:srgbClr val="282A2E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31"/>
              <p:cNvSpPr/>
              <p:nvPr/>
            </p:nvSpPr>
            <p:spPr>
              <a:xfrm>
                <a:off x="-2040386" y="3709139"/>
                <a:ext cx="174880" cy="92814"/>
              </a:xfrm>
              <a:custGeom>
                <a:avLst/>
                <a:gdLst/>
                <a:ahLst/>
                <a:cxnLst/>
                <a:rect l="l" t="t" r="r" b="b"/>
                <a:pathLst>
                  <a:path w="1383" h="734" extrusionOk="0">
                    <a:moveTo>
                      <a:pt x="696" y="1"/>
                    </a:moveTo>
                    <a:cubicBezTo>
                      <a:pt x="535" y="1"/>
                      <a:pt x="372" y="36"/>
                      <a:pt x="248" y="107"/>
                    </a:cubicBezTo>
                    <a:cubicBezTo>
                      <a:pt x="0" y="249"/>
                      <a:pt x="0" y="473"/>
                      <a:pt x="248" y="627"/>
                    </a:cubicBezTo>
                    <a:cubicBezTo>
                      <a:pt x="367" y="698"/>
                      <a:pt x="526" y="733"/>
                      <a:pt x="687" y="733"/>
                    </a:cubicBezTo>
                    <a:cubicBezTo>
                      <a:pt x="848" y="733"/>
                      <a:pt x="1010" y="698"/>
                      <a:pt x="1134" y="627"/>
                    </a:cubicBezTo>
                    <a:cubicBezTo>
                      <a:pt x="1382" y="473"/>
                      <a:pt x="1382" y="261"/>
                      <a:pt x="1134" y="107"/>
                    </a:cubicBezTo>
                    <a:cubicBezTo>
                      <a:pt x="1016" y="36"/>
                      <a:pt x="857" y="1"/>
                      <a:pt x="6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31"/>
              <p:cNvSpPr/>
              <p:nvPr/>
            </p:nvSpPr>
            <p:spPr>
              <a:xfrm>
                <a:off x="-2040386" y="3709139"/>
                <a:ext cx="174880" cy="92814"/>
              </a:xfrm>
              <a:custGeom>
                <a:avLst/>
                <a:gdLst/>
                <a:ahLst/>
                <a:cxnLst/>
                <a:rect l="l" t="t" r="r" b="b"/>
                <a:pathLst>
                  <a:path w="1383" h="734" extrusionOk="0">
                    <a:moveTo>
                      <a:pt x="696" y="1"/>
                    </a:moveTo>
                    <a:cubicBezTo>
                      <a:pt x="535" y="1"/>
                      <a:pt x="372" y="36"/>
                      <a:pt x="248" y="107"/>
                    </a:cubicBezTo>
                    <a:cubicBezTo>
                      <a:pt x="0" y="249"/>
                      <a:pt x="0" y="473"/>
                      <a:pt x="248" y="627"/>
                    </a:cubicBezTo>
                    <a:cubicBezTo>
                      <a:pt x="367" y="698"/>
                      <a:pt x="526" y="733"/>
                      <a:pt x="687" y="733"/>
                    </a:cubicBezTo>
                    <a:cubicBezTo>
                      <a:pt x="848" y="733"/>
                      <a:pt x="1010" y="698"/>
                      <a:pt x="1134" y="627"/>
                    </a:cubicBezTo>
                    <a:cubicBezTo>
                      <a:pt x="1382" y="473"/>
                      <a:pt x="1382" y="261"/>
                      <a:pt x="1134" y="107"/>
                    </a:cubicBezTo>
                    <a:cubicBezTo>
                      <a:pt x="1016" y="36"/>
                      <a:pt x="857" y="1"/>
                      <a:pt x="696" y="1"/>
                    </a:cubicBez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31"/>
              <p:cNvSpPr/>
              <p:nvPr/>
            </p:nvSpPr>
            <p:spPr>
              <a:xfrm>
                <a:off x="-2014969" y="3722669"/>
                <a:ext cx="125565" cy="65375"/>
              </a:xfrm>
              <a:custGeom>
                <a:avLst/>
                <a:gdLst/>
                <a:ahLst/>
                <a:cxnLst/>
                <a:rect l="l" t="t" r="r" b="b"/>
                <a:pathLst>
                  <a:path w="993" h="517" extrusionOk="0">
                    <a:moveTo>
                      <a:pt x="501" y="0"/>
                    </a:moveTo>
                    <a:cubicBezTo>
                      <a:pt x="387" y="0"/>
                      <a:pt x="272" y="24"/>
                      <a:pt x="177" y="71"/>
                    </a:cubicBezTo>
                    <a:cubicBezTo>
                      <a:pt x="0" y="177"/>
                      <a:pt x="0" y="343"/>
                      <a:pt x="177" y="437"/>
                    </a:cubicBezTo>
                    <a:cubicBezTo>
                      <a:pt x="266" y="490"/>
                      <a:pt x="381" y="517"/>
                      <a:pt x="496" y="517"/>
                    </a:cubicBezTo>
                    <a:cubicBezTo>
                      <a:pt x="611" y="517"/>
                      <a:pt x="727" y="490"/>
                      <a:pt x="815" y="437"/>
                    </a:cubicBezTo>
                    <a:cubicBezTo>
                      <a:pt x="992" y="343"/>
                      <a:pt x="992" y="177"/>
                      <a:pt x="815" y="71"/>
                    </a:cubicBezTo>
                    <a:cubicBezTo>
                      <a:pt x="727" y="24"/>
                      <a:pt x="614" y="0"/>
                      <a:pt x="5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31"/>
              <p:cNvSpPr/>
              <p:nvPr/>
            </p:nvSpPr>
            <p:spPr>
              <a:xfrm>
                <a:off x="-2010543" y="3722669"/>
                <a:ext cx="116587" cy="37429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96" extrusionOk="0">
                    <a:moveTo>
                      <a:pt x="449" y="0"/>
                    </a:moveTo>
                    <a:cubicBezTo>
                      <a:pt x="334" y="0"/>
                      <a:pt x="219" y="24"/>
                      <a:pt x="131" y="71"/>
                    </a:cubicBezTo>
                    <a:cubicBezTo>
                      <a:pt x="48" y="130"/>
                      <a:pt x="1" y="225"/>
                      <a:pt x="12" y="295"/>
                    </a:cubicBezTo>
                    <a:cubicBezTo>
                      <a:pt x="12" y="236"/>
                      <a:pt x="60" y="189"/>
                      <a:pt x="131" y="142"/>
                    </a:cubicBezTo>
                    <a:cubicBezTo>
                      <a:pt x="219" y="95"/>
                      <a:pt x="334" y="71"/>
                      <a:pt x="449" y="71"/>
                    </a:cubicBezTo>
                    <a:cubicBezTo>
                      <a:pt x="565" y="71"/>
                      <a:pt x="680" y="95"/>
                      <a:pt x="768" y="142"/>
                    </a:cubicBezTo>
                    <a:cubicBezTo>
                      <a:pt x="839" y="189"/>
                      <a:pt x="887" y="236"/>
                      <a:pt x="898" y="295"/>
                    </a:cubicBezTo>
                    <a:cubicBezTo>
                      <a:pt x="922" y="225"/>
                      <a:pt x="887" y="130"/>
                      <a:pt x="768" y="71"/>
                    </a:cubicBezTo>
                    <a:cubicBezTo>
                      <a:pt x="680" y="24"/>
                      <a:pt x="565" y="0"/>
                      <a:pt x="44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31"/>
              <p:cNvSpPr/>
              <p:nvPr/>
            </p:nvSpPr>
            <p:spPr>
              <a:xfrm>
                <a:off x="-2014969" y="3783872"/>
                <a:ext cx="53868" cy="92688"/>
              </a:xfrm>
              <a:custGeom>
                <a:avLst/>
                <a:gdLst/>
                <a:ahLst/>
                <a:cxnLst/>
                <a:rect l="l" t="t" r="r" b="b"/>
                <a:pathLst>
                  <a:path w="426" h="733" extrusionOk="0">
                    <a:moveTo>
                      <a:pt x="0" y="0"/>
                    </a:moveTo>
                    <a:lnTo>
                      <a:pt x="0" y="591"/>
                    </a:lnTo>
                    <a:cubicBezTo>
                      <a:pt x="24" y="603"/>
                      <a:pt x="36" y="603"/>
                      <a:pt x="47" y="626"/>
                    </a:cubicBezTo>
                    <a:cubicBezTo>
                      <a:pt x="142" y="662"/>
                      <a:pt x="225" y="697"/>
                      <a:pt x="343" y="709"/>
                    </a:cubicBezTo>
                    <a:cubicBezTo>
                      <a:pt x="378" y="709"/>
                      <a:pt x="402" y="709"/>
                      <a:pt x="425" y="733"/>
                    </a:cubicBezTo>
                    <a:lnTo>
                      <a:pt x="425" y="142"/>
                    </a:lnTo>
                    <a:cubicBezTo>
                      <a:pt x="390" y="142"/>
                      <a:pt x="366" y="142"/>
                      <a:pt x="343" y="119"/>
                    </a:cubicBezTo>
                    <a:cubicBezTo>
                      <a:pt x="248" y="107"/>
                      <a:pt x="142" y="83"/>
                      <a:pt x="47" y="36"/>
                    </a:cubicBezTo>
                    <a:cubicBezTo>
                      <a:pt x="36" y="12"/>
                      <a:pt x="24" y="12"/>
                      <a:pt x="0" y="0"/>
                    </a:cubicBez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31"/>
              <p:cNvSpPr/>
              <p:nvPr/>
            </p:nvSpPr>
            <p:spPr>
              <a:xfrm>
                <a:off x="-2457172" y="3877952"/>
                <a:ext cx="280972" cy="245060"/>
              </a:xfrm>
              <a:custGeom>
                <a:avLst/>
                <a:gdLst/>
                <a:ahLst/>
                <a:cxnLst/>
                <a:rect l="l" t="t" r="r" b="b"/>
                <a:pathLst>
                  <a:path w="2222" h="1938" extrusionOk="0">
                    <a:moveTo>
                      <a:pt x="0" y="1"/>
                    </a:moveTo>
                    <a:lnTo>
                      <a:pt x="0" y="650"/>
                    </a:lnTo>
                    <a:lnTo>
                      <a:pt x="2221" y="1938"/>
                    </a:lnTo>
                    <a:lnTo>
                      <a:pt x="2221" y="126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31"/>
              <p:cNvSpPr/>
              <p:nvPr/>
            </p:nvSpPr>
            <p:spPr>
              <a:xfrm>
                <a:off x="-2150905" y="3827118"/>
                <a:ext cx="333196" cy="378086"/>
              </a:xfrm>
              <a:custGeom>
                <a:avLst/>
                <a:gdLst/>
                <a:ahLst/>
                <a:cxnLst/>
                <a:rect l="l" t="t" r="r" b="b"/>
                <a:pathLst>
                  <a:path w="2635" h="2990" extrusionOk="0">
                    <a:moveTo>
                      <a:pt x="2634" y="1"/>
                    </a:moveTo>
                    <a:lnTo>
                      <a:pt x="0" y="1525"/>
                    </a:lnTo>
                    <a:lnTo>
                      <a:pt x="0" y="2990"/>
                    </a:lnTo>
                    <a:lnTo>
                      <a:pt x="2623" y="1466"/>
                    </a:lnTo>
                    <a:lnTo>
                      <a:pt x="2634" y="1"/>
                    </a:ln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22" name="Google Shape;1722;p31"/>
            <p:cNvGrpSpPr/>
            <p:nvPr/>
          </p:nvGrpSpPr>
          <p:grpSpPr>
            <a:xfrm>
              <a:off x="6241543" y="3620771"/>
              <a:ext cx="486408" cy="985516"/>
              <a:chOff x="-1021989" y="255195"/>
              <a:chExt cx="353263" cy="715750"/>
            </a:xfrm>
          </p:grpSpPr>
          <p:sp>
            <p:nvSpPr>
              <p:cNvPr id="1723" name="Google Shape;1723;p31"/>
              <p:cNvSpPr/>
              <p:nvPr/>
            </p:nvSpPr>
            <p:spPr>
              <a:xfrm>
                <a:off x="-929916" y="585798"/>
                <a:ext cx="164427" cy="385146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4844" extrusionOk="0">
                    <a:moveTo>
                      <a:pt x="547" y="1"/>
                    </a:moveTo>
                    <a:cubicBezTo>
                      <a:pt x="451" y="1"/>
                      <a:pt x="362" y="24"/>
                      <a:pt x="284" y="71"/>
                    </a:cubicBezTo>
                    <a:cubicBezTo>
                      <a:pt x="107" y="178"/>
                      <a:pt x="0" y="378"/>
                      <a:pt x="0" y="662"/>
                    </a:cubicBezTo>
                    <a:lnTo>
                      <a:pt x="0" y="3674"/>
                    </a:lnTo>
                    <a:cubicBezTo>
                      <a:pt x="0" y="3769"/>
                      <a:pt x="83" y="3828"/>
                      <a:pt x="154" y="3828"/>
                    </a:cubicBezTo>
                    <a:cubicBezTo>
                      <a:pt x="237" y="3828"/>
                      <a:pt x="296" y="3745"/>
                      <a:pt x="296" y="3674"/>
                    </a:cubicBezTo>
                    <a:lnTo>
                      <a:pt x="296" y="662"/>
                    </a:lnTo>
                    <a:cubicBezTo>
                      <a:pt x="296" y="496"/>
                      <a:pt x="355" y="367"/>
                      <a:pt x="449" y="319"/>
                    </a:cubicBezTo>
                    <a:cubicBezTo>
                      <a:pt x="483" y="295"/>
                      <a:pt x="526" y="283"/>
                      <a:pt x="574" y="283"/>
                    </a:cubicBezTo>
                    <a:cubicBezTo>
                      <a:pt x="646" y="283"/>
                      <a:pt x="731" y="310"/>
                      <a:pt x="816" y="367"/>
                    </a:cubicBezTo>
                    <a:lnTo>
                      <a:pt x="1146" y="556"/>
                    </a:lnTo>
                    <a:cubicBezTo>
                      <a:pt x="1501" y="768"/>
                      <a:pt x="1796" y="1264"/>
                      <a:pt x="1796" y="1678"/>
                    </a:cubicBezTo>
                    <a:lnTo>
                      <a:pt x="1796" y="4690"/>
                    </a:lnTo>
                    <a:cubicBezTo>
                      <a:pt x="1796" y="4785"/>
                      <a:pt x="1867" y="4844"/>
                      <a:pt x="1938" y="4844"/>
                    </a:cubicBezTo>
                    <a:cubicBezTo>
                      <a:pt x="2009" y="4844"/>
                      <a:pt x="2068" y="4785"/>
                      <a:pt x="2056" y="4690"/>
                    </a:cubicBezTo>
                    <a:lnTo>
                      <a:pt x="2056" y="1678"/>
                    </a:lnTo>
                    <a:cubicBezTo>
                      <a:pt x="2056" y="1170"/>
                      <a:pt x="1702" y="556"/>
                      <a:pt x="1264" y="307"/>
                    </a:cubicBezTo>
                    <a:lnTo>
                      <a:pt x="934" y="118"/>
                    </a:lnTo>
                    <a:cubicBezTo>
                      <a:pt x="801" y="39"/>
                      <a:pt x="669" y="1"/>
                      <a:pt x="54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31"/>
              <p:cNvSpPr/>
              <p:nvPr/>
            </p:nvSpPr>
            <p:spPr>
              <a:xfrm>
                <a:off x="-1007915" y="681608"/>
                <a:ext cx="322254" cy="140256"/>
              </a:xfrm>
              <a:custGeom>
                <a:avLst/>
                <a:gdLst/>
                <a:ahLst/>
                <a:cxnLst/>
                <a:rect l="l" t="t" r="r" b="b"/>
                <a:pathLst>
                  <a:path w="4053" h="1764" extrusionOk="0">
                    <a:moveTo>
                      <a:pt x="4053" y="0"/>
                    </a:moveTo>
                    <a:lnTo>
                      <a:pt x="4052" y="28"/>
                    </a:lnTo>
                    <a:lnTo>
                      <a:pt x="4052" y="28"/>
                    </a:lnTo>
                    <a:cubicBezTo>
                      <a:pt x="4053" y="19"/>
                      <a:pt x="4053" y="10"/>
                      <a:pt x="4053" y="0"/>
                    </a:cubicBezTo>
                    <a:close/>
                    <a:moveTo>
                      <a:pt x="13" y="0"/>
                    </a:moveTo>
                    <a:lnTo>
                      <a:pt x="1" y="591"/>
                    </a:lnTo>
                    <a:cubicBezTo>
                      <a:pt x="1" y="886"/>
                      <a:pt x="190" y="1182"/>
                      <a:pt x="592" y="1418"/>
                    </a:cubicBezTo>
                    <a:cubicBezTo>
                      <a:pt x="987" y="1648"/>
                      <a:pt x="1507" y="1763"/>
                      <a:pt x="2025" y="1763"/>
                    </a:cubicBezTo>
                    <a:cubicBezTo>
                      <a:pt x="2544" y="1763"/>
                      <a:pt x="3061" y="1648"/>
                      <a:pt x="3450" y="1418"/>
                    </a:cubicBezTo>
                    <a:cubicBezTo>
                      <a:pt x="3852" y="1182"/>
                      <a:pt x="4041" y="886"/>
                      <a:pt x="4041" y="591"/>
                    </a:cubicBezTo>
                    <a:lnTo>
                      <a:pt x="4052" y="28"/>
                    </a:lnTo>
                    <a:lnTo>
                      <a:pt x="4052" y="28"/>
                    </a:lnTo>
                    <a:cubicBezTo>
                      <a:pt x="4041" y="314"/>
                      <a:pt x="3851" y="598"/>
                      <a:pt x="3462" y="827"/>
                    </a:cubicBezTo>
                    <a:cubicBezTo>
                      <a:pt x="3066" y="1058"/>
                      <a:pt x="2550" y="1173"/>
                      <a:pt x="2033" y="1173"/>
                    </a:cubicBezTo>
                    <a:cubicBezTo>
                      <a:pt x="1516" y="1173"/>
                      <a:pt x="999" y="1058"/>
                      <a:pt x="603" y="827"/>
                    </a:cubicBezTo>
                    <a:cubicBezTo>
                      <a:pt x="202" y="615"/>
                      <a:pt x="13" y="296"/>
                      <a:pt x="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31"/>
              <p:cNvSpPr/>
              <p:nvPr/>
            </p:nvSpPr>
            <p:spPr>
              <a:xfrm>
                <a:off x="-1006483" y="680654"/>
                <a:ext cx="323208" cy="141210"/>
              </a:xfrm>
              <a:custGeom>
                <a:avLst/>
                <a:gdLst/>
                <a:ahLst/>
                <a:cxnLst/>
                <a:rect l="l" t="t" r="r" b="b"/>
                <a:pathLst>
                  <a:path w="4065" h="1776" extrusionOk="0">
                    <a:moveTo>
                      <a:pt x="13" y="0"/>
                    </a:moveTo>
                    <a:lnTo>
                      <a:pt x="1" y="591"/>
                    </a:lnTo>
                    <a:cubicBezTo>
                      <a:pt x="1" y="650"/>
                      <a:pt x="13" y="721"/>
                      <a:pt x="24" y="780"/>
                    </a:cubicBezTo>
                    <a:cubicBezTo>
                      <a:pt x="83" y="981"/>
                      <a:pt x="225" y="1170"/>
                      <a:pt x="438" y="1335"/>
                    </a:cubicBezTo>
                    <a:cubicBezTo>
                      <a:pt x="485" y="1359"/>
                      <a:pt x="544" y="1394"/>
                      <a:pt x="591" y="1430"/>
                    </a:cubicBezTo>
                    <a:cubicBezTo>
                      <a:pt x="851" y="1583"/>
                      <a:pt x="1182" y="1690"/>
                      <a:pt x="1525" y="1749"/>
                    </a:cubicBezTo>
                    <a:cubicBezTo>
                      <a:pt x="1690" y="1767"/>
                      <a:pt x="1858" y="1775"/>
                      <a:pt x="2028" y="1775"/>
                    </a:cubicBezTo>
                    <a:cubicBezTo>
                      <a:pt x="2198" y="1775"/>
                      <a:pt x="2369" y="1767"/>
                      <a:pt x="2541" y="1749"/>
                    </a:cubicBezTo>
                    <a:cubicBezTo>
                      <a:pt x="2883" y="1702"/>
                      <a:pt x="3190" y="1595"/>
                      <a:pt x="3450" y="1430"/>
                    </a:cubicBezTo>
                    <a:cubicBezTo>
                      <a:pt x="3840" y="1217"/>
                      <a:pt x="4041" y="898"/>
                      <a:pt x="4041" y="603"/>
                    </a:cubicBezTo>
                    <a:lnTo>
                      <a:pt x="4065" y="12"/>
                    </a:lnTo>
                    <a:lnTo>
                      <a:pt x="4065" y="12"/>
                    </a:lnTo>
                    <a:cubicBezTo>
                      <a:pt x="4041" y="308"/>
                      <a:pt x="3852" y="603"/>
                      <a:pt x="3474" y="839"/>
                    </a:cubicBezTo>
                    <a:cubicBezTo>
                      <a:pt x="3202" y="993"/>
                      <a:pt x="2895" y="1099"/>
                      <a:pt x="2552" y="1158"/>
                    </a:cubicBezTo>
                    <a:cubicBezTo>
                      <a:pt x="2381" y="1176"/>
                      <a:pt x="2213" y="1185"/>
                      <a:pt x="2044" y="1185"/>
                    </a:cubicBezTo>
                    <a:cubicBezTo>
                      <a:pt x="1876" y="1185"/>
                      <a:pt x="1708" y="1176"/>
                      <a:pt x="1536" y="1158"/>
                    </a:cubicBezTo>
                    <a:cubicBezTo>
                      <a:pt x="1194" y="1111"/>
                      <a:pt x="875" y="1005"/>
                      <a:pt x="603" y="839"/>
                    </a:cubicBezTo>
                    <a:cubicBezTo>
                      <a:pt x="544" y="816"/>
                      <a:pt x="497" y="780"/>
                      <a:pt x="461" y="745"/>
                    </a:cubicBezTo>
                    <a:cubicBezTo>
                      <a:pt x="237" y="579"/>
                      <a:pt x="83" y="390"/>
                      <a:pt x="48" y="189"/>
                    </a:cubicBezTo>
                    <a:cubicBezTo>
                      <a:pt x="24" y="130"/>
                      <a:pt x="13" y="60"/>
                      <a:pt x="13" y="0"/>
                    </a:cubicBezTo>
                    <a:close/>
                  </a:path>
                </a:pathLst>
              </a:custGeom>
              <a:solidFill>
                <a:srgbClr val="282A2E">
                  <a:alpha val="704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31"/>
              <p:cNvSpPr/>
              <p:nvPr/>
            </p:nvSpPr>
            <p:spPr>
              <a:xfrm>
                <a:off x="-1021989" y="589058"/>
                <a:ext cx="353263" cy="185815"/>
              </a:xfrm>
              <a:custGeom>
                <a:avLst/>
                <a:gdLst/>
                <a:ahLst/>
                <a:cxnLst/>
                <a:rect l="l" t="t" r="r" b="b"/>
                <a:pathLst>
                  <a:path w="4443" h="2337" extrusionOk="0">
                    <a:moveTo>
                      <a:pt x="2210" y="1"/>
                    </a:moveTo>
                    <a:cubicBezTo>
                      <a:pt x="1693" y="1"/>
                      <a:pt x="1176" y="113"/>
                      <a:pt x="780" y="337"/>
                    </a:cubicBezTo>
                    <a:cubicBezTo>
                      <a:pt x="1" y="798"/>
                      <a:pt x="1" y="1530"/>
                      <a:pt x="792" y="1991"/>
                    </a:cubicBezTo>
                    <a:cubicBezTo>
                      <a:pt x="1194" y="2222"/>
                      <a:pt x="1714" y="2337"/>
                      <a:pt x="2232" y="2337"/>
                    </a:cubicBezTo>
                    <a:cubicBezTo>
                      <a:pt x="2750" y="2337"/>
                      <a:pt x="3267" y="2222"/>
                      <a:pt x="3663" y="1991"/>
                    </a:cubicBezTo>
                    <a:cubicBezTo>
                      <a:pt x="4443" y="1542"/>
                      <a:pt x="4443" y="798"/>
                      <a:pt x="3639" y="337"/>
                    </a:cubicBezTo>
                    <a:cubicBezTo>
                      <a:pt x="3243" y="113"/>
                      <a:pt x="2727" y="1"/>
                      <a:pt x="22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31"/>
              <p:cNvSpPr/>
              <p:nvPr/>
            </p:nvSpPr>
            <p:spPr>
              <a:xfrm>
                <a:off x="-982552" y="562343"/>
                <a:ext cx="273435" cy="194481"/>
              </a:xfrm>
              <a:custGeom>
                <a:avLst/>
                <a:gdLst/>
                <a:ahLst/>
                <a:cxnLst/>
                <a:rect l="l" t="t" r="r" b="b"/>
                <a:pathLst>
                  <a:path w="3439" h="2446" extrusionOk="0">
                    <a:moveTo>
                      <a:pt x="1" y="0"/>
                    </a:moveTo>
                    <a:lnTo>
                      <a:pt x="1" y="12"/>
                    </a:lnTo>
                    <a:lnTo>
                      <a:pt x="1" y="1465"/>
                    </a:lnTo>
                    <a:lnTo>
                      <a:pt x="1" y="1500"/>
                    </a:lnTo>
                    <a:lnTo>
                      <a:pt x="1" y="1524"/>
                    </a:lnTo>
                    <a:lnTo>
                      <a:pt x="1" y="1548"/>
                    </a:lnTo>
                    <a:lnTo>
                      <a:pt x="1" y="1559"/>
                    </a:lnTo>
                    <a:lnTo>
                      <a:pt x="1" y="1595"/>
                    </a:lnTo>
                    <a:lnTo>
                      <a:pt x="1" y="1607"/>
                    </a:lnTo>
                    <a:lnTo>
                      <a:pt x="1" y="1618"/>
                    </a:lnTo>
                    <a:cubicBezTo>
                      <a:pt x="1" y="1642"/>
                      <a:pt x="1" y="1642"/>
                      <a:pt x="13" y="1654"/>
                    </a:cubicBezTo>
                    <a:cubicBezTo>
                      <a:pt x="13" y="1666"/>
                      <a:pt x="36" y="1677"/>
                      <a:pt x="36" y="1701"/>
                    </a:cubicBezTo>
                    <a:lnTo>
                      <a:pt x="36" y="1713"/>
                    </a:lnTo>
                    <a:cubicBezTo>
                      <a:pt x="36" y="1725"/>
                      <a:pt x="48" y="1737"/>
                      <a:pt x="48" y="1760"/>
                    </a:cubicBezTo>
                    <a:cubicBezTo>
                      <a:pt x="48" y="1772"/>
                      <a:pt x="60" y="1784"/>
                      <a:pt x="72" y="1796"/>
                    </a:cubicBezTo>
                    <a:lnTo>
                      <a:pt x="72" y="1819"/>
                    </a:lnTo>
                    <a:cubicBezTo>
                      <a:pt x="95" y="1831"/>
                      <a:pt x="95" y="1843"/>
                      <a:pt x="107" y="1855"/>
                    </a:cubicBezTo>
                    <a:cubicBezTo>
                      <a:pt x="119" y="1878"/>
                      <a:pt x="119" y="1890"/>
                      <a:pt x="131" y="1890"/>
                    </a:cubicBezTo>
                    <a:lnTo>
                      <a:pt x="131" y="1902"/>
                    </a:lnTo>
                    <a:cubicBezTo>
                      <a:pt x="154" y="1914"/>
                      <a:pt x="154" y="1937"/>
                      <a:pt x="166" y="1949"/>
                    </a:cubicBezTo>
                    <a:cubicBezTo>
                      <a:pt x="178" y="1961"/>
                      <a:pt x="178" y="1973"/>
                      <a:pt x="190" y="1973"/>
                    </a:cubicBezTo>
                    <a:lnTo>
                      <a:pt x="214" y="1996"/>
                    </a:lnTo>
                    <a:cubicBezTo>
                      <a:pt x="225" y="2008"/>
                      <a:pt x="237" y="2020"/>
                      <a:pt x="249" y="2020"/>
                    </a:cubicBezTo>
                    <a:lnTo>
                      <a:pt x="273" y="2020"/>
                    </a:lnTo>
                    <a:cubicBezTo>
                      <a:pt x="284" y="2032"/>
                      <a:pt x="296" y="2032"/>
                      <a:pt x="308" y="2056"/>
                    </a:cubicBezTo>
                    <a:lnTo>
                      <a:pt x="332" y="2067"/>
                    </a:lnTo>
                    <a:cubicBezTo>
                      <a:pt x="343" y="2079"/>
                      <a:pt x="355" y="2079"/>
                      <a:pt x="367" y="2091"/>
                    </a:cubicBezTo>
                    <a:cubicBezTo>
                      <a:pt x="391" y="2115"/>
                      <a:pt x="403" y="2115"/>
                      <a:pt x="414" y="2126"/>
                    </a:cubicBezTo>
                    <a:lnTo>
                      <a:pt x="426" y="2138"/>
                    </a:lnTo>
                    <a:cubicBezTo>
                      <a:pt x="450" y="2150"/>
                      <a:pt x="473" y="2174"/>
                      <a:pt x="485" y="2185"/>
                    </a:cubicBezTo>
                    <a:cubicBezTo>
                      <a:pt x="521" y="2197"/>
                      <a:pt x="533" y="2209"/>
                      <a:pt x="568" y="2233"/>
                    </a:cubicBezTo>
                    <a:cubicBezTo>
                      <a:pt x="580" y="2233"/>
                      <a:pt x="580" y="2245"/>
                      <a:pt x="592" y="2245"/>
                    </a:cubicBezTo>
                    <a:cubicBezTo>
                      <a:pt x="603" y="2256"/>
                      <a:pt x="639" y="2256"/>
                      <a:pt x="651" y="2268"/>
                    </a:cubicBezTo>
                    <a:cubicBezTo>
                      <a:pt x="662" y="2268"/>
                      <a:pt x="662" y="2268"/>
                      <a:pt x="686" y="2292"/>
                    </a:cubicBezTo>
                    <a:cubicBezTo>
                      <a:pt x="710" y="2304"/>
                      <a:pt x="745" y="2315"/>
                      <a:pt x="769" y="2315"/>
                    </a:cubicBezTo>
                    <a:cubicBezTo>
                      <a:pt x="804" y="2327"/>
                      <a:pt x="828" y="2327"/>
                      <a:pt x="840" y="2351"/>
                    </a:cubicBezTo>
                    <a:cubicBezTo>
                      <a:pt x="863" y="2351"/>
                      <a:pt x="863" y="2351"/>
                      <a:pt x="875" y="2363"/>
                    </a:cubicBezTo>
                    <a:cubicBezTo>
                      <a:pt x="899" y="2363"/>
                      <a:pt x="922" y="2374"/>
                      <a:pt x="946" y="2374"/>
                    </a:cubicBezTo>
                    <a:lnTo>
                      <a:pt x="981" y="2374"/>
                    </a:lnTo>
                    <a:cubicBezTo>
                      <a:pt x="1005" y="2386"/>
                      <a:pt x="1040" y="2386"/>
                      <a:pt x="1064" y="2410"/>
                    </a:cubicBezTo>
                    <a:lnTo>
                      <a:pt x="1076" y="2410"/>
                    </a:lnTo>
                    <a:cubicBezTo>
                      <a:pt x="1111" y="2410"/>
                      <a:pt x="1135" y="2422"/>
                      <a:pt x="1170" y="2422"/>
                    </a:cubicBezTo>
                    <a:lnTo>
                      <a:pt x="1194" y="2422"/>
                    </a:lnTo>
                    <a:cubicBezTo>
                      <a:pt x="1229" y="2422"/>
                      <a:pt x="1241" y="2434"/>
                      <a:pt x="1277" y="2434"/>
                    </a:cubicBezTo>
                    <a:lnTo>
                      <a:pt x="1300" y="2434"/>
                    </a:lnTo>
                    <a:cubicBezTo>
                      <a:pt x="1336" y="2434"/>
                      <a:pt x="1359" y="2445"/>
                      <a:pt x="1395" y="2445"/>
                    </a:cubicBezTo>
                    <a:lnTo>
                      <a:pt x="1950" y="2445"/>
                    </a:lnTo>
                    <a:cubicBezTo>
                      <a:pt x="1986" y="2445"/>
                      <a:pt x="2009" y="2445"/>
                      <a:pt x="2056" y="2434"/>
                    </a:cubicBezTo>
                    <a:cubicBezTo>
                      <a:pt x="2080" y="2434"/>
                      <a:pt x="2115" y="2422"/>
                      <a:pt x="2139" y="2422"/>
                    </a:cubicBezTo>
                    <a:lnTo>
                      <a:pt x="2175" y="2422"/>
                    </a:lnTo>
                    <a:cubicBezTo>
                      <a:pt x="2198" y="2422"/>
                      <a:pt x="2222" y="2410"/>
                      <a:pt x="2245" y="2410"/>
                    </a:cubicBezTo>
                    <a:lnTo>
                      <a:pt x="2281" y="2410"/>
                    </a:lnTo>
                    <a:cubicBezTo>
                      <a:pt x="2304" y="2410"/>
                      <a:pt x="2340" y="2386"/>
                      <a:pt x="2364" y="2386"/>
                    </a:cubicBezTo>
                    <a:cubicBezTo>
                      <a:pt x="2399" y="2386"/>
                      <a:pt x="2423" y="2374"/>
                      <a:pt x="2458" y="2363"/>
                    </a:cubicBezTo>
                    <a:cubicBezTo>
                      <a:pt x="2470" y="2363"/>
                      <a:pt x="2470" y="2363"/>
                      <a:pt x="2482" y="2351"/>
                    </a:cubicBezTo>
                    <a:cubicBezTo>
                      <a:pt x="2493" y="2351"/>
                      <a:pt x="2529" y="2327"/>
                      <a:pt x="2541" y="2327"/>
                    </a:cubicBezTo>
                    <a:cubicBezTo>
                      <a:pt x="2553" y="2327"/>
                      <a:pt x="2553" y="2327"/>
                      <a:pt x="2576" y="2315"/>
                    </a:cubicBezTo>
                    <a:cubicBezTo>
                      <a:pt x="2600" y="2304"/>
                      <a:pt x="2635" y="2304"/>
                      <a:pt x="2659" y="2292"/>
                    </a:cubicBezTo>
                    <a:cubicBezTo>
                      <a:pt x="2694" y="2268"/>
                      <a:pt x="2718" y="2256"/>
                      <a:pt x="2753" y="2256"/>
                    </a:cubicBezTo>
                    <a:cubicBezTo>
                      <a:pt x="2765" y="2256"/>
                      <a:pt x="2765" y="2256"/>
                      <a:pt x="2777" y="2245"/>
                    </a:cubicBezTo>
                    <a:cubicBezTo>
                      <a:pt x="2789" y="2233"/>
                      <a:pt x="2824" y="2233"/>
                      <a:pt x="2836" y="2209"/>
                    </a:cubicBezTo>
                    <a:cubicBezTo>
                      <a:pt x="2848" y="2209"/>
                      <a:pt x="2848" y="2197"/>
                      <a:pt x="2872" y="2197"/>
                    </a:cubicBezTo>
                    <a:cubicBezTo>
                      <a:pt x="2895" y="2185"/>
                      <a:pt x="2931" y="2174"/>
                      <a:pt x="2942" y="2150"/>
                    </a:cubicBezTo>
                    <a:cubicBezTo>
                      <a:pt x="3261" y="1961"/>
                      <a:pt x="3439" y="1713"/>
                      <a:pt x="3439" y="1465"/>
                    </a:cubicBezTo>
                    <a:lnTo>
                      <a:pt x="3439" y="0"/>
                    </a:lnTo>
                    <a:close/>
                  </a:path>
                </a:pathLst>
              </a:custGeom>
              <a:solidFill>
                <a:srgbClr val="282A2E">
                  <a:alpha val="704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31"/>
              <p:cNvSpPr/>
              <p:nvPr/>
            </p:nvSpPr>
            <p:spPr>
              <a:xfrm>
                <a:off x="-995671" y="340668"/>
                <a:ext cx="298799" cy="389838"/>
              </a:xfrm>
              <a:custGeom>
                <a:avLst/>
                <a:gdLst/>
                <a:ahLst/>
                <a:cxnLst/>
                <a:rect l="l" t="t" r="r" b="b"/>
                <a:pathLst>
                  <a:path w="3758" h="4903" extrusionOk="0">
                    <a:moveTo>
                      <a:pt x="3757" y="12"/>
                    </a:moveTo>
                    <a:lnTo>
                      <a:pt x="3757" y="16"/>
                    </a:lnTo>
                    <a:lnTo>
                      <a:pt x="3757" y="16"/>
                    </a:lnTo>
                    <a:cubicBezTo>
                      <a:pt x="3757" y="15"/>
                      <a:pt x="3757" y="13"/>
                      <a:pt x="3757" y="12"/>
                    </a:cubicBezTo>
                    <a:close/>
                    <a:moveTo>
                      <a:pt x="24" y="0"/>
                    </a:moveTo>
                    <a:lnTo>
                      <a:pt x="1" y="3816"/>
                    </a:lnTo>
                    <a:cubicBezTo>
                      <a:pt x="1" y="4099"/>
                      <a:pt x="178" y="4383"/>
                      <a:pt x="556" y="4584"/>
                    </a:cubicBezTo>
                    <a:cubicBezTo>
                      <a:pt x="922" y="4796"/>
                      <a:pt x="1400" y="4903"/>
                      <a:pt x="1877" y="4903"/>
                    </a:cubicBezTo>
                    <a:cubicBezTo>
                      <a:pt x="2354" y="4903"/>
                      <a:pt x="2830" y="4796"/>
                      <a:pt x="3190" y="4584"/>
                    </a:cubicBezTo>
                    <a:cubicBezTo>
                      <a:pt x="3568" y="4383"/>
                      <a:pt x="3745" y="4111"/>
                      <a:pt x="3745" y="3828"/>
                    </a:cubicBezTo>
                    <a:lnTo>
                      <a:pt x="3757" y="16"/>
                    </a:lnTo>
                    <a:lnTo>
                      <a:pt x="3757" y="16"/>
                    </a:lnTo>
                    <a:cubicBezTo>
                      <a:pt x="3755" y="298"/>
                      <a:pt x="3578" y="556"/>
                      <a:pt x="3214" y="768"/>
                    </a:cubicBezTo>
                    <a:cubicBezTo>
                      <a:pt x="2848" y="981"/>
                      <a:pt x="2369" y="1087"/>
                      <a:pt x="1891" y="1087"/>
                    </a:cubicBezTo>
                    <a:cubicBezTo>
                      <a:pt x="1412" y="1087"/>
                      <a:pt x="934" y="981"/>
                      <a:pt x="568" y="768"/>
                    </a:cubicBezTo>
                    <a:cubicBezTo>
                      <a:pt x="201" y="555"/>
                      <a:pt x="24" y="272"/>
                      <a:pt x="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31"/>
              <p:cNvSpPr/>
              <p:nvPr/>
            </p:nvSpPr>
            <p:spPr>
              <a:xfrm>
                <a:off x="-994277" y="340668"/>
                <a:ext cx="298799" cy="389838"/>
              </a:xfrm>
              <a:custGeom>
                <a:avLst/>
                <a:gdLst/>
                <a:ahLst/>
                <a:cxnLst/>
                <a:rect l="l" t="t" r="r" b="b"/>
                <a:pathLst>
                  <a:path w="3758" h="4903" extrusionOk="0">
                    <a:moveTo>
                      <a:pt x="3757" y="12"/>
                    </a:moveTo>
                    <a:lnTo>
                      <a:pt x="3757" y="16"/>
                    </a:lnTo>
                    <a:lnTo>
                      <a:pt x="3757" y="16"/>
                    </a:lnTo>
                    <a:cubicBezTo>
                      <a:pt x="3757" y="15"/>
                      <a:pt x="3757" y="13"/>
                      <a:pt x="3757" y="12"/>
                    </a:cubicBezTo>
                    <a:close/>
                    <a:moveTo>
                      <a:pt x="24" y="0"/>
                    </a:moveTo>
                    <a:lnTo>
                      <a:pt x="1" y="3816"/>
                    </a:lnTo>
                    <a:cubicBezTo>
                      <a:pt x="1" y="3875"/>
                      <a:pt x="24" y="3934"/>
                      <a:pt x="36" y="3993"/>
                    </a:cubicBezTo>
                    <a:cubicBezTo>
                      <a:pt x="83" y="4170"/>
                      <a:pt x="213" y="4347"/>
                      <a:pt x="414" y="4501"/>
                    </a:cubicBezTo>
                    <a:lnTo>
                      <a:pt x="556" y="4584"/>
                    </a:lnTo>
                    <a:cubicBezTo>
                      <a:pt x="804" y="4737"/>
                      <a:pt x="1099" y="4820"/>
                      <a:pt x="1406" y="4867"/>
                    </a:cubicBezTo>
                    <a:cubicBezTo>
                      <a:pt x="1560" y="4891"/>
                      <a:pt x="1719" y="4903"/>
                      <a:pt x="1879" y="4903"/>
                    </a:cubicBezTo>
                    <a:cubicBezTo>
                      <a:pt x="2038" y="4903"/>
                      <a:pt x="2198" y="4891"/>
                      <a:pt x="2351" y="4867"/>
                    </a:cubicBezTo>
                    <a:cubicBezTo>
                      <a:pt x="2658" y="4820"/>
                      <a:pt x="2954" y="4714"/>
                      <a:pt x="3190" y="4584"/>
                    </a:cubicBezTo>
                    <a:cubicBezTo>
                      <a:pt x="3544" y="4383"/>
                      <a:pt x="3745" y="4099"/>
                      <a:pt x="3745" y="3828"/>
                    </a:cubicBezTo>
                    <a:lnTo>
                      <a:pt x="3757" y="16"/>
                    </a:lnTo>
                    <a:lnTo>
                      <a:pt x="3757" y="16"/>
                    </a:lnTo>
                    <a:cubicBezTo>
                      <a:pt x="3755" y="298"/>
                      <a:pt x="3578" y="556"/>
                      <a:pt x="3214" y="768"/>
                    </a:cubicBezTo>
                    <a:cubicBezTo>
                      <a:pt x="2977" y="910"/>
                      <a:pt x="2682" y="1004"/>
                      <a:pt x="2363" y="1040"/>
                    </a:cubicBezTo>
                    <a:cubicBezTo>
                      <a:pt x="2210" y="1063"/>
                      <a:pt x="2053" y="1075"/>
                      <a:pt x="1895" y="1075"/>
                    </a:cubicBezTo>
                    <a:cubicBezTo>
                      <a:pt x="1737" y="1075"/>
                      <a:pt x="1578" y="1063"/>
                      <a:pt x="1418" y="1040"/>
                    </a:cubicBezTo>
                    <a:cubicBezTo>
                      <a:pt x="1111" y="992"/>
                      <a:pt x="816" y="898"/>
                      <a:pt x="568" y="768"/>
                    </a:cubicBezTo>
                    <a:cubicBezTo>
                      <a:pt x="520" y="733"/>
                      <a:pt x="461" y="709"/>
                      <a:pt x="438" y="673"/>
                    </a:cubicBezTo>
                    <a:cubicBezTo>
                      <a:pt x="225" y="520"/>
                      <a:pt x="95" y="355"/>
                      <a:pt x="48" y="177"/>
                    </a:cubicBezTo>
                    <a:cubicBezTo>
                      <a:pt x="36" y="118"/>
                      <a:pt x="24" y="59"/>
                      <a:pt x="24" y="0"/>
                    </a:cubicBezTo>
                    <a:close/>
                  </a:path>
                </a:pathLst>
              </a:custGeom>
              <a:solidFill>
                <a:srgbClr val="282A2E">
                  <a:alpha val="704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" name="Google Shape;1730;p31"/>
              <p:cNvSpPr/>
              <p:nvPr/>
            </p:nvSpPr>
            <p:spPr>
              <a:xfrm>
                <a:off x="-1007915" y="255195"/>
                <a:ext cx="326071" cy="172855"/>
              </a:xfrm>
              <a:custGeom>
                <a:avLst/>
                <a:gdLst/>
                <a:ahLst/>
                <a:cxnLst/>
                <a:rect l="l" t="t" r="r" b="b"/>
                <a:pathLst>
                  <a:path w="4101" h="2174" extrusionOk="0">
                    <a:moveTo>
                      <a:pt x="2036" y="0"/>
                    </a:moveTo>
                    <a:cubicBezTo>
                      <a:pt x="1557" y="0"/>
                      <a:pt x="1082" y="106"/>
                      <a:pt x="722" y="319"/>
                    </a:cubicBezTo>
                    <a:cubicBezTo>
                      <a:pt x="1" y="744"/>
                      <a:pt x="1" y="1430"/>
                      <a:pt x="733" y="1855"/>
                    </a:cubicBezTo>
                    <a:cubicBezTo>
                      <a:pt x="1105" y="2067"/>
                      <a:pt x="1587" y="2174"/>
                      <a:pt x="2065" y="2174"/>
                    </a:cubicBezTo>
                    <a:cubicBezTo>
                      <a:pt x="2544" y="2174"/>
                      <a:pt x="3019" y="2067"/>
                      <a:pt x="3380" y="1855"/>
                    </a:cubicBezTo>
                    <a:cubicBezTo>
                      <a:pt x="4100" y="1430"/>
                      <a:pt x="4100" y="744"/>
                      <a:pt x="3368" y="319"/>
                    </a:cubicBezTo>
                    <a:cubicBezTo>
                      <a:pt x="2996" y="106"/>
                      <a:pt x="2514" y="0"/>
                      <a:pt x="20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" name="Google Shape;1731;p31"/>
              <p:cNvSpPr/>
              <p:nvPr/>
            </p:nvSpPr>
            <p:spPr>
              <a:xfrm>
                <a:off x="-960925" y="280797"/>
                <a:ext cx="230181" cy="120776"/>
              </a:xfrm>
              <a:custGeom>
                <a:avLst/>
                <a:gdLst/>
                <a:ahLst/>
                <a:cxnLst/>
                <a:rect l="l" t="t" r="r" b="b"/>
                <a:pathLst>
                  <a:path w="2895" h="1519" extrusionOk="0">
                    <a:moveTo>
                      <a:pt x="1442" y="0"/>
                    </a:moveTo>
                    <a:cubicBezTo>
                      <a:pt x="1105" y="0"/>
                      <a:pt x="768" y="74"/>
                      <a:pt x="509" y="222"/>
                    </a:cubicBezTo>
                    <a:cubicBezTo>
                      <a:pt x="1" y="517"/>
                      <a:pt x="1" y="1001"/>
                      <a:pt x="509" y="1297"/>
                    </a:cubicBezTo>
                    <a:cubicBezTo>
                      <a:pt x="768" y="1444"/>
                      <a:pt x="1105" y="1518"/>
                      <a:pt x="1442" y="1518"/>
                    </a:cubicBezTo>
                    <a:cubicBezTo>
                      <a:pt x="1779" y="1518"/>
                      <a:pt x="2115" y="1444"/>
                      <a:pt x="2375" y="1297"/>
                    </a:cubicBezTo>
                    <a:cubicBezTo>
                      <a:pt x="2895" y="1001"/>
                      <a:pt x="2895" y="517"/>
                      <a:pt x="2375" y="222"/>
                    </a:cubicBezTo>
                    <a:cubicBezTo>
                      <a:pt x="2115" y="74"/>
                      <a:pt x="1779" y="0"/>
                      <a:pt x="14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31"/>
              <p:cNvSpPr/>
              <p:nvPr/>
            </p:nvSpPr>
            <p:spPr>
              <a:xfrm>
                <a:off x="-995671" y="384796"/>
                <a:ext cx="298799" cy="116562"/>
              </a:xfrm>
              <a:custGeom>
                <a:avLst/>
                <a:gdLst/>
                <a:ahLst/>
                <a:cxnLst/>
                <a:rect l="l" t="t" r="r" b="b"/>
                <a:pathLst>
                  <a:path w="3758" h="1466" extrusionOk="0">
                    <a:moveTo>
                      <a:pt x="3757" y="12"/>
                    </a:moveTo>
                    <a:lnTo>
                      <a:pt x="3756" y="50"/>
                    </a:lnTo>
                    <a:lnTo>
                      <a:pt x="3756" y="50"/>
                    </a:lnTo>
                    <a:cubicBezTo>
                      <a:pt x="3757" y="37"/>
                      <a:pt x="3757" y="25"/>
                      <a:pt x="3757" y="12"/>
                    </a:cubicBezTo>
                    <a:close/>
                    <a:moveTo>
                      <a:pt x="24" y="0"/>
                    </a:moveTo>
                    <a:lnTo>
                      <a:pt x="1" y="390"/>
                    </a:lnTo>
                    <a:cubicBezTo>
                      <a:pt x="1" y="449"/>
                      <a:pt x="24" y="508"/>
                      <a:pt x="36" y="567"/>
                    </a:cubicBezTo>
                    <a:cubicBezTo>
                      <a:pt x="83" y="745"/>
                      <a:pt x="213" y="922"/>
                      <a:pt x="414" y="1064"/>
                    </a:cubicBezTo>
                    <a:lnTo>
                      <a:pt x="556" y="1158"/>
                    </a:lnTo>
                    <a:cubicBezTo>
                      <a:pt x="804" y="1300"/>
                      <a:pt x="1099" y="1394"/>
                      <a:pt x="1406" y="1430"/>
                    </a:cubicBezTo>
                    <a:cubicBezTo>
                      <a:pt x="1560" y="1453"/>
                      <a:pt x="1719" y="1465"/>
                      <a:pt x="1879" y="1465"/>
                    </a:cubicBezTo>
                    <a:cubicBezTo>
                      <a:pt x="2038" y="1465"/>
                      <a:pt x="2198" y="1453"/>
                      <a:pt x="2351" y="1430"/>
                    </a:cubicBezTo>
                    <a:cubicBezTo>
                      <a:pt x="2658" y="1394"/>
                      <a:pt x="2954" y="1288"/>
                      <a:pt x="3190" y="1158"/>
                    </a:cubicBezTo>
                    <a:cubicBezTo>
                      <a:pt x="3544" y="945"/>
                      <a:pt x="3745" y="662"/>
                      <a:pt x="3745" y="402"/>
                    </a:cubicBezTo>
                    <a:lnTo>
                      <a:pt x="3756" y="50"/>
                    </a:lnTo>
                    <a:lnTo>
                      <a:pt x="3756" y="50"/>
                    </a:lnTo>
                    <a:cubicBezTo>
                      <a:pt x="3740" y="308"/>
                      <a:pt x="3563" y="554"/>
                      <a:pt x="3214" y="768"/>
                    </a:cubicBezTo>
                    <a:cubicBezTo>
                      <a:pt x="2977" y="922"/>
                      <a:pt x="2682" y="1004"/>
                      <a:pt x="2363" y="1052"/>
                    </a:cubicBezTo>
                    <a:cubicBezTo>
                      <a:pt x="2210" y="1075"/>
                      <a:pt x="2053" y="1087"/>
                      <a:pt x="1895" y="1087"/>
                    </a:cubicBezTo>
                    <a:cubicBezTo>
                      <a:pt x="1737" y="1087"/>
                      <a:pt x="1578" y="1075"/>
                      <a:pt x="1418" y="1052"/>
                    </a:cubicBezTo>
                    <a:cubicBezTo>
                      <a:pt x="1111" y="1004"/>
                      <a:pt x="816" y="898"/>
                      <a:pt x="568" y="768"/>
                    </a:cubicBezTo>
                    <a:cubicBezTo>
                      <a:pt x="520" y="745"/>
                      <a:pt x="461" y="709"/>
                      <a:pt x="438" y="685"/>
                    </a:cubicBezTo>
                    <a:cubicBezTo>
                      <a:pt x="225" y="532"/>
                      <a:pt x="95" y="355"/>
                      <a:pt x="48" y="178"/>
                    </a:cubicBezTo>
                    <a:cubicBezTo>
                      <a:pt x="36" y="118"/>
                      <a:pt x="24" y="59"/>
                      <a:pt x="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31"/>
              <p:cNvSpPr/>
              <p:nvPr/>
            </p:nvSpPr>
            <p:spPr>
              <a:xfrm>
                <a:off x="-953371" y="280797"/>
                <a:ext cx="216108" cy="69333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872" extrusionOk="0">
                    <a:moveTo>
                      <a:pt x="1359" y="0"/>
                    </a:moveTo>
                    <a:cubicBezTo>
                      <a:pt x="1022" y="0"/>
                      <a:pt x="685" y="74"/>
                      <a:pt x="425" y="222"/>
                    </a:cubicBezTo>
                    <a:cubicBezTo>
                      <a:pt x="118" y="399"/>
                      <a:pt x="0" y="635"/>
                      <a:pt x="59" y="871"/>
                    </a:cubicBezTo>
                    <a:cubicBezTo>
                      <a:pt x="106" y="706"/>
                      <a:pt x="225" y="552"/>
                      <a:pt x="425" y="434"/>
                    </a:cubicBezTo>
                    <a:cubicBezTo>
                      <a:pt x="685" y="286"/>
                      <a:pt x="1022" y="213"/>
                      <a:pt x="1359" y="213"/>
                    </a:cubicBezTo>
                    <a:cubicBezTo>
                      <a:pt x="1695" y="213"/>
                      <a:pt x="2032" y="286"/>
                      <a:pt x="2292" y="434"/>
                    </a:cubicBezTo>
                    <a:cubicBezTo>
                      <a:pt x="2493" y="552"/>
                      <a:pt x="2623" y="706"/>
                      <a:pt x="2658" y="871"/>
                    </a:cubicBezTo>
                    <a:cubicBezTo>
                      <a:pt x="2717" y="647"/>
                      <a:pt x="2587" y="387"/>
                      <a:pt x="2292" y="222"/>
                    </a:cubicBezTo>
                    <a:cubicBezTo>
                      <a:pt x="2032" y="74"/>
                      <a:pt x="1695" y="0"/>
                      <a:pt x="1359" y="0"/>
                    </a:cubicBezTo>
                    <a:close/>
                  </a:path>
                </a:pathLst>
              </a:custGeom>
              <a:solidFill>
                <a:srgbClr val="282A2E">
                  <a:alpha val="704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31"/>
              <p:cNvSpPr/>
              <p:nvPr/>
            </p:nvSpPr>
            <p:spPr>
              <a:xfrm>
                <a:off x="-963708" y="634618"/>
                <a:ext cx="35780" cy="6488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816" extrusionOk="0">
                    <a:moveTo>
                      <a:pt x="0" y="1"/>
                    </a:moveTo>
                    <a:lnTo>
                      <a:pt x="0" y="556"/>
                    </a:lnTo>
                    <a:lnTo>
                      <a:pt x="449" y="816"/>
                    </a:lnTo>
                    <a:lnTo>
                      <a:pt x="449" y="27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31"/>
              <p:cNvSpPr/>
              <p:nvPr/>
            </p:nvSpPr>
            <p:spPr>
              <a:xfrm>
                <a:off x="-963708" y="592398"/>
                <a:ext cx="35780" cy="5359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4" extrusionOk="0">
                    <a:moveTo>
                      <a:pt x="0" y="0"/>
                    </a:moveTo>
                    <a:lnTo>
                      <a:pt x="0" y="402"/>
                    </a:lnTo>
                    <a:lnTo>
                      <a:pt x="449" y="673"/>
                    </a:lnTo>
                    <a:lnTo>
                      <a:pt x="449" y="27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31"/>
              <p:cNvSpPr/>
              <p:nvPr/>
            </p:nvSpPr>
            <p:spPr>
              <a:xfrm>
                <a:off x="-963708" y="487126"/>
                <a:ext cx="35780" cy="11847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1490" extrusionOk="0">
                    <a:moveTo>
                      <a:pt x="0" y="1"/>
                    </a:moveTo>
                    <a:lnTo>
                      <a:pt x="0" y="1230"/>
                    </a:lnTo>
                    <a:lnTo>
                      <a:pt x="449" y="1489"/>
                    </a:lnTo>
                    <a:lnTo>
                      <a:pt x="449" y="26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7" name="Google Shape;1737;p31"/>
            <p:cNvGrpSpPr/>
            <p:nvPr/>
          </p:nvGrpSpPr>
          <p:grpSpPr>
            <a:xfrm>
              <a:off x="7953455" y="3059215"/>
              <a:ext cx="329844" cy="472596"/>
              <a:chOff x="5036880" y="-8005297"/>
              <a:chExt cx="719554" cy="1030968"/>
            </a:xfrm>
          </p:grpSpPr>
          <p:sp>
            <p:nvSpPr>
              <p:cNvPr id="1738" name="Google Shape;1738;p31"/>
              <p:cNvSpPr/>
              <p:nvPr/>
            </p:nvSpPr>
            <p:spPr>
              <a:xfrm>
                <a:off x="5036880" y="-7874903"/>
                <a:ext cx="288011" cy="502944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2106" extrusionOk="0">
                    <a:moveTo>
                      <a:pt x="299" y="0"/>
                    </a:moveTo>
                    <a:cubicBezTo>
                      <a:pt x="248" y="0"/>
                      <a:pt x="200" y="12"/>
                      <a:pt x="154" y="38"/>
                    </a:cubicBezTo>
                    <a:cubicBezTo>
                      <a:pt x="60" y="97"/>
                      <a:pt x="1" y="215"/>
                      <a:pt x="1" y="357"/>
                    </a:cubicBezTo>
                    <a:lnTo>
                      <a:pt x="1" y="2023"/>
                    </a:lnTo>
                    <a:cubicBezTo>
                      <a:pt x="1" y="2070"/>
                      <a:pt x="36" y="2105"/>
                      <a:pt x="83" y="2105"/>
                    </a:cubicBezTo>
                    <a:cubicBezTo>
                      <a:pt x="107" y="2105"/>
                      <a:pt x="142" y="2070"/>
                      <a:pt x="142" y="2023"/>
                    </a:cubicBezTo>
                    <a:lnTo>
                      <a:pt x="142" y="357"/>
                    </a:lnTo>
                    <a:cubicBezTo>
                      <a:pt x="142" y="251"/>
                      <a:pt x="166" y="180"/>
                      <a:pt x="225" y="156"/>
                    </a:cubicBezTo>
                    <a:cubicBezTo>
                      <a:pt x="248" y="142"/>
                      <a:pt x="273" y="136"/>
                      <a:pt x="301" y="136"/>
                    </a:cubicBezTo>
                    <a:cubicBezTo>
                      <a:pt x="344" y="136"/>
                      <a:pt x="392" y="151"/>
                      <a:pt x="449" y="180"/>
                    </a:cubicBezTo>
                    <a:lnTo>
                      <a:pt x="1099" y="546"/>
                    </a:lnTo>
                    <a:cubicBezTo>
                      <a:pt x="1106" y="553"/>
                      <a:pt x="1115" y="556"/>
                      <a:pt x="1125" y="556"/>
                    </a:cubicBezTo>
                    <a:cubicBezTo>
                      <a:pt x="1147" y="556"/>
                      <a:pt x="1173" y="539"/>
                      <a:pt x="1182" y="522"/>
                    </a:cubicBezTo>
                    <a:cubicBezTo>
                      <a:pt x="1205" y="487"/>
                      <a:pt x="1182" y="451"/>
                      <a:pt x="1158" y="428"/>
                    </a:cubicBezTo>
                    <a:lnTo>
                      <a:pt x="508" y="62"/>
                    </a:lnTo>
                    <a:cubicBezTo>
                      <a:pt x="435" y="21"/>
                      <a:pt x="365" y="0"/>
                      <a:pt x="29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31"/>
              <p:cNvSpPr/>
              <p:nvPr/>
            </p:nvSpPr>
            <p:spPr>
              <a:xfrm>
                <a:off x="5598575" y="-7709200"/>
                <a:ext cx="67800" cy="317076"/>
              </a:xfrm>
              <a:custGeom>
                <a:avLst/>
                <a:gdLst/>
                <a:ahLst/>
                <a:cxnLst/>
                <a:rect l="l" t="t" r="r" b="b"/>
                <a:pathLst>
                  <a:path w="284" h="1241" extrusionOk="0">
                    <a:moveTo>
                      <a:pt x="284" y="0"/>
                    </a:moveTo>
                    <a:lnTo>
                      <a:pt x="0" y="166"/>
                    </a:lnTo>
                    <a:lnTo>
                      <a:pt x="0" y="1241"/>
                    </a:lnTo>
                    <a:lnTo>
                      <a:pt x="272" y="1099"/>
                    </a:lnTo>
                    <a:lnTo>
                      <a:pt x="28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31"/>
              <p:cNvSpPr/>
              <p:nvPr/>
            </p:nvSpPr>
            <p:spPr>
              <a:xfrm>
                <a:off x="5166557" y="-8005297"/>
                <a:ext cx="434882" cy="238337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998" extrusionOk="0">
                    <a:moveTo>
                      <a:pt x="24" y="169"/>
                    </a:moveTo>
                    <a:lnTo>
                      <a:pt x="24" y="169"/>
                    </a:lnTo>
                    <a:cubicBezTo>
                      <a:pt x="16" y="172"/>
                      <a:pt x="8" y="177"/>
                      <a:pt x="1" y="182"/>
                    </a:cubicBezTo>
                    <a:lnTo>
                      <a:pt x="24" y="169"/>
                    </a:lnTo>
                    <a:close/>
                    <a:moveTo>
                      <a:pt x="344" y="1"/>
                    </a:moveTo>
                    <a:cubicBezTo>
                      <a:pt x="317" y="1"/>
                      <a:pt x="294" y="6"/>
                      <a:pt x="273" y="17"/>
                    </a:cubicBezTo>
                    <a:lnTo>
                      <a:pt x="24" y="169"/>
                    </a:lnTo>
                    <a:lnTo>
                      <a:pt x="24" y="169"/>
                    </a:lnTo>
                    <a:cubicBezTo>
                      <a:pt x="39" y="161"/>
                      <a:pt x="57" y="157"/>
                      <a:pt x="76" y="157"/>
                    </a:cubicBezTo>
                    <a:cubicBezTo>
                      <a:pt x="108" y="157"/>
                      <a:pt x="146" y="169"/>
                      <a:pt x="190" y="194"/>
                    </a:cubicBezTo>
                    <a:lnTo>
                      <a:pt x="1560" y="997"/>
                    </a:lnTo>
                    <a:lnTo>
                      <a:pt x="1820" y="832"/>
                    </a:lnTo>
                    <a:lnTo>
                      <a:pt x="450" y="29"/>
                    </a:lnTo>
                    <a:cubicBezTo>
                      <a:pt x="411" y="9"/>
                      <a:pt x="375" y="1"/>
                      <a:pt x="3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31"/>
              <p:cNvSpPr/>
              <p:nvPr/>
            </p:nvSpPr>
            <p:spPr>
              <a:xfrm>
                <a:off x="5539112" y="-7809467"/>
                <a:ext cx="124423" cy="144005"/>
              </a:xfrm>
              <a:custGeom>
                <a:avLst/>
                <a:gdLst/>
                <a:ahLst/>
                <a:cxnLst/>
                <a:rect l="l" t="t" r="r" b="b"/>
                <a:pathLst>
                  <a:path w="521" h="603" extrusionOk="0">
                    <a:moveTo>
                      <a:pt x="260" y="0"/>
                    </a:moveTo>
                    <a:lnTo>
                      <a:pt x="0" y="154"/>
                    </a:lnTo>
                    <a:cubicBezTo>
                      <a:pt x="142" y="248"/>
                      <a:pt x="248" y="437"/>
                      <a:pt x="248" y="603"/>
                    </a:cubicBezTo>
                    <a:lnTo>
                      <a:pt x="520" y="437"/>
                    </a:lnTo>
                    <a:cubicBezTo>
                      <a:pt x="520" y="272"/>
                      <a:pt x="402" y="83"/>
                      <a:pt x="26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31"/>
              <p:cNvSpPr/>
              <p:nvPr/>
            </p:nvSpPr>
            <p:spPr>
              <a:xfrm>
                <a:off x="5149840" y="-7966131"/>
                <a:ext cx="448733" cy="606829"/>
              </a:xfrm>
              <a:custGeom>
                <a:avLst/>
                <a:gdLst/>
                <a:ahLst/>
                <a:cxnLst/>
                <a:rect l="l" t="t" r="r" b="b"/>
                <a:pathLst>
                  <a:path w="1879" h="2541" extrusionOk="0">
                    <a:moveTo>
                      <a:pt x="149" y="1"/>
                    </a:moveTo>
                    <a:cubicBezTo>
                      <a:pt x="61" y="1"/>
                      <a:pt x="0" y="65"/>
                      <a:pt x="0" y="184"/>
                    </a:cubicBezTo>
                    <a:lnTo>
                      <a:pt x="0" y="1271"/>
                    </a:lnTo>
                    <a:cubicBezTo>
                      <a:pt x="0" y="1436"/>
                      <a:pt x="118" y="1625"/>
                      <a:pt x="260" y="1708"/>
                    </a:cubicBezTo>
                    <a:lnTo>
                      <a:pt x="1630" y="2511"/>
                    </a:lnTo>
                    <a:cubicBezTo>
                      <a:pt x="1667" y="2531"/>
                      <a:pt x="1702" y="2540"/>
                      <a:pt x="1734" y="2540"/>
                    </a:cubicBezTo>
                    <a:cubicBezTo>
                      <a:pt x="1817" y="2540"/>
                      <a:pt x="1878" y="2476"/>
                      <a:pt x="1878" y="2357"/>
                    </a:cubicBezTo>
                    <a:lnTo>
                      <a:pt x="1878" y="1271"/>
                    </a:lnTo>
                    <a:cubicBezTo>
                      <a:pt x="1878" y="1105"/>
                      <a:pt x="1760" y="916"/>
                      <a:pt x="1630" y="822"/>
                    </a:cubicBezTo>
                    <a:lnTo>
                      <a:pt x="260" y="30"/>
                    </a:lnTo>
                    <a:cubicBezTo>
                      <a:pt x="220" y="10"/>
                      <a:pt x="182" y="1"/>
                      <a:pt x="14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31"/>
              <p:cNvSpPr/>
              <p:nvPr/>
            </p:nvSpPr>
            <p:spPr>
              <a:xfrm>
                <a:off x="5178021" y="-7905471"/>
                <a:ext cx="129915" cy="169559"/>
              </a:xfrm>
              <a:custGeom>
                <a:avLst/>
                <a:gdLst/>
                <a:ahLst/>
                <a:cxnLst/>
                <a:rect l="l" t="t" r="r" b="b"/>
                <a:pathLst>
                  <a:path w="544" h="710" extrusionOk="0">
                    <a:moveTo>
                      <a:pt x="0" y="1"/>
                    </a:moveTo>
                    <a:lnTo>
                      <a:pt x="0" y="402"/>
                    </a:lnTo>
                    <a:lnTo>
                      <a:pt x="544" y="709"/>
                    </a:lnTo>
                    <a:lnTo>
                      <a:pt x="544" y="30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31"/>
              <p:cNvSpPr/>
              <p:nvPr/>
            </p:nvSpPr>
            <p:spPr>
              <a:xfrm>
                <a:off x="5178021" y="-7778421"/>
                <a:ext cx="319057" cy="273921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1147" extrusionOk="0">
                    <a:moveTo>
                      <a:pt x="0" y="0"/>
                    </a:moveTo>
                    <a:lnTo>
                      <a:pt x="0" y="402"/>
                    </a:lnTo>
                    <a:lnTo>
                      <a:pt x="1335" y="1146"/>
                    </a:lnTo>
                    <a:lnTo>
                      <a:pt x="1335" y="76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31"/>
              <p:cNvSpPr/>
              <p:nvPr/>
            </p:nvSpPr>
            <p:spPr>
              <a:xfrm>
                <a:off x="5598575" y="-7709200"/>
                <a:ext cx="67800" cy="317076"/>
              </a:xfrm>
              <a:custGeom>
                <a:avLst/>
                <a:gdLst/>
                <a:ahLst/>
                <a:cxnLst/>
                <a:rect l="l" t="t" r="r" b="b"/>
                <a:pathLst>
                  <a:path w="284" h="1241" extrusionOk="0">
                    <a:moveTo>
                      <a:pt x="284" y="0"/>
                    </a:moveTo>
                    <a:lnTo>
                      <a:pt x="0" y="166"/>
                    </a:lnTo>
                    <a:lnTo>
                      <a:pt x="0" y="1241"/>
                    </a:lnTo>
                    <a:lnTo>
                      <a:pt x="272" y="1099"/>
                    </a:lnTo>
                    <a:lnTo>
                      <a:pt x="284" y="0"/>
                    </a:lnTo>
                    <a:close/>
                  </a:path>
                </a:pathLst>
              </a:custGeom>
              <a:solidFill>
                <a:srgbClr val="282A2E">
                  <a:alpha val="704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31"/>
              <p:cNvSpPr/>
              <p:nvPr/>
            </p:nvSpPr>
            <p:spPr>
              <a:xfrm>
                <a:off x="5623653" y="-7576381"/>
                <a:ext cx="132781" cy="602053"/>
              </a:xfrm>
              <a:custGeom>
                <a:avLst/>
                <a:gdLst/>
                <a:ahLst/>
                <a:cxnLst/>
                <a:rect l="l" t="t" r="r" b="b"/>
                <a:pathLst>
                  <a:path w="556" h="2521" extrusionOk="0">
                    <a:moveTo>
                      <a:pt x="74" y="0"/>
                    </a:moveTo>
                    <a:cubicBezTo>
                      <a:pt x="50" y="0"/>
                      <a:pt x="21" y="14"/>
                      <a:pt x="12" y="40"/>
                    </a:cubicBezTo>
                    <a:cubicBezTo>
                      <a:pt x="1" y="64"/>
                      <a:pt x="12" y="111"/>
                      <a:pt x="48" y="123"/>
                    </a:cubicBezTo>
                    <a:cubicBezTo>
                      <a:pt x="237" y="241"/>
                      <a:pt x="414" y="536"/>
                      <a:pt x="414" y="773"/>
                    </a:cubicBezTo>
                    <a:lnTo>
                      <a:pt x="414" y="2450"/>
                    </a:lnTo>
                    <a:cubicBezTo>
                      <a:pt x="414" y="2486"/>
                      <a:pt x="438" y="2521"/>
                      <a:pt x="485" y="2521"/>
                    </a:cubicBezTo>
                    <a:cubicBezTo>
                      <a:pt x="532" y="2521"/>
                      <a:pt x="556" y="2486"/>
                      <a:pt x="544" y="2450"/>
                    </a:cubicBezTo>
                    <a:lnTo>
                      <a:pt x="544" y="773"/>
                    </a:lnTo>
                    <a:cubicBezTo>
                      <a:pt x="544" y="501"/>
                      <a:pt x="331" y="158"/>
                      <a:pt x="95" y="5"/>
                    </a:cubicBezTo>
                    <a:cubicBezTo>
                      <a:pt x="89" y="2"/>
                      <a:pt x="82" y="0"/>
                      <a:pt x="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31"/>
              <p:cNvSpPr/>
              <p:nvPr/>
            </p:nvSpPr>
            <p:spPr>
              <a:xfrm>
                <a:off x="5539112" y="-7809467"/>
                <a:ext cx="124423" cy="144005"/>
              </a:xfrm>
              <a:custGeom>
                <a:avLst/>
                <a:gdLst/>
                <a:ahLst/>
                <a:cxnLst/>
                <a:rect l="l" t="t" r="r" b="b"/>
                <a:pathLst>
                  <a:path w="521" h="603" extrusionOk="0">
                    <a:moveTo>
                      <a:pt x="260" y="0"/>
                    </a:moveTo>
                    <a:lnTo>
                      <a:pt x="0" y="154"/>
                    </a:lnTo>
                    <a:cubicBezTo>
                      <a:pt x="142" y="248"/>
                      <a:pt x="248" y="437"/>
                      <a:pt x="248" y="603"/>
                    </a:cubicBezTo>
                    <a:lnTo>
                      <a:pt x="520" y="437"/>
                    </a:lnTo>
                    <a:cubicBezTo>
                      <a:pt x="520" y="272"/>
                      <a:pt x="402" y="83"/>
                      <a:pt x="260" y="0"/>
                    </a:cubicBez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48" name="Google Shape;1748;p31"/>
            <p:cNvGrpSpPr/>
            <p:nvPr/>
          </p:nvGrpSpPr>
          <p:grpSpPr>
            <a:xfrm>
              <a:off x="7793080" y="785725"/>
              <a:ext cx="650600" cy="601775"/>
              <a:chOff x="7309269" y="-7683723"/>
              <a:chExt cx="1419284" cy="1312773"/>
            </a:xfrm>
          </p:grpSpPr>
          <p:sp>
            <p:nvSpPr>
              <p:cNvPr id="1749" name="Google Shape;1749;p31"/>
              <p:cNvSpPr/>
              <p:nvPr/>
            </p:nvSpPr>
            <p:spPr>
              <a:xfrm>
                <a:off x="7529219" y="-7273913"/>
                <a:ext cx="1100460" cy="581276"/>
              </a:xfrm>
              <a:custGeom>
                <a:avLst/>
                <a:gdLst/>
                <a:ahLst/>
                <a:cxnLst/>
                <a:rect l="l" t="t" r="r" b="b"/>
                <a:pathLst>
                  <a:path w="4608" h="2434" extrusionOk="0">
                    <a:moveTo>
                      <a:pt x="2288" y="0"/>
                    </a:moveTo>
                    <a:cubicBezTo>
                      <a:pt x="1749" y="0"/>
                      <a:pt x="1212" y="119"/>
                      <a:pt x="804" y="355"/>
                    </a:cubicBezTo>
                    <a:cubicBezTo>
                      <a:pt x="1" y="839"/>
                      <a:pt x="1" y="1607"/>
                      <a:pt x="828" y="2080"/>
                    </a:cubicBezTo>
                    <a:cubicBezTo>
                      <a:pt x="1229" y="2316"/>
                      <a:pt x="1767" y="2434"/>
                      <a:pt x="2306" y="2434"/>
                    </a:cubicBezTo>
                    <a:cubicBezTo>
                      <a:pt x="2845" y="2434"/>
                      <a:pt x="3385" y="2316"/>
                      <a:pt x="3793" y="2080"/>
                    </a:cubicBezTo>
                    <a:cubicBezTo>
                      <a:pt x="4608" y="1595"/>
                      <a:pt x="4608" y="827"/>
                      <a:pt x="3781" y="355"/>
                    </a:cubicBezTo>
                    <a:cubicBezTo>
                      <a:pt x="3368" y="119"/>
                      <a:pt x="2827" y="0"/>
                      <a:pt x="22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31"/>
              <p:cNvSpPr/>
              <p:nvPr/>
            </p:nvSpPr>
            <p:spPr>
              <a:xfrm>
                <a:off x="8141546" y="-6833773"/>
                <a:ext cx="587007" cy="462823"/>
              </a:xfrm>
              <a:custGeom>
                <a:avLst/>
                <a:gdLst/>
                <a:ahLst/>
                <a:cxnLst/>
                <a:rect l="l" t="t" r="r" b="b"/>
                <a:pathLst>
                  <a:path w="2458" h="1938" extrusionOk="0">
                    <a:moveTo>
                      <a:pt x="2457" y="0"/>
                    </a:moveTo>
                    <a:lnTo>
                      <a:pt x="0" y="1430"/>
                    </a:lnTo>
                    <a:lnTo>
                      <a:pt x="0" y="1938"/>
                    </a:lnTo>
                    <a:lnTo>
                      <a:pt x="2434" y="508"/>
                    </a:lnTo>
                    <a:lnTo>
                      <a:pt x="245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" name="Google Shape;1751;p31"/>
              <p:cNvSpPr/>
              <p:nvPr/>
            </p:nvSpPr>
            <p:spPr>
              <a:xfrm>
                <a:off x="7309269" y="-6972048"/>
                <a:ext cx="832509" cy="601097"/>
              </a:xfrm>
              <a:custGeom>
                <a:avLst/>
                <a:gdLst/>
                <a:ahLst/>
                <a:cxnLst/>
                <a:rect l="l" t="t" r="r" b="b"/>
                <a:pathLst>
                  <a:path w="3486" h="2517" extrusionOk="0">
                    <a:moveTo>
                      <a:pt x="0" y="0"/>
                    </a:moveTo>
                    <a:lnTo>
                      <a:pt x="0" y="508"/>
                    </a:lnTo>
                    <a:lnTo>
                      <a:pt x="3485" y="2517"/>
                    </a:lnTo>
                    <a:lnTo>
                      <a:pt x="3485" y="200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" name="Google Shape;1752;p31"/>
              <p:cNvSpPr/>
              <p:nvPr/>
            </p:nvSpPr>
            <p:spPr>
              <a:xfrm>
                <a:off x="7309269" y="-7313318"/>
                <a:ext cx="1419278" cy="818180"/>
              </a:xfrm>
              <a:custGeom>
                <a:avLst/>
                <a:gdLst/>
                <a:ahLst/>
                <a:cxnLst/>
                <a:rect l="l" t="t" r="r" b="b"/>
                <a:pathLst>
                  <a:path w="5943" h="3426" extrusionOk="0">
                    <a:moveTo>
                      <a:pt x="2457" y="0"/>
                    </a:moveTo>
                    <a:lnTo>
                      <a:pt x="0" y="1418"/>
                    </a:lnTo>
                    <a:lnTo>
                      <a:pt x="3485" y="3426"/>
                    </a:lnTo>
                    <a:lnTo>
                      <a:pt x="5942" y="2008"/>
                    </a:lnTo>
                    <a:lnTo>
                      <a:pt x="5186" y="425"/>
                    </a:lnTo>
                    <a:lnTo>
                      <a:pt x="3911" y="236"/>
                    </a:lnTo>
                    <a:lnTo>
                      <a:pt x="3911" y="236"/>
                    </a:lnTo>
                    <a:cubicBezTo>
                      <a:pt x="4194" y="295"/>
                      <a:pt x="4466" y="390"/>
                      <a:pt x="4702" y="520"/>
                    </a:cubicBezTo>
                    <a:cubicBezTo>
                      <a:pt x="5529" y="992"/>
                      <a:pt x="5529" y="1760"/>
                      <a:pt x="4714" y="2245"/>
                    </a:cubicBezTo>
                    <a:cubicBezTo>
                      <a:pt x="4306" y="2481"/>
                      <a:pt x="3766" y="2599"/>
                      <a:pt x="3227" y="2599"/>
                    </a:cubicBezTo>
                    <a:cubicBezTo>
                      <a:pt x="2688" y="2599"/>
                      <a:pt x="2150" y="2481"/>
                      <a:pt x="1749" y="2245"/>
                    </a:cubicBezTo>
                    <a:cubicBezTo>
                      <a:pt x="922" y="1772"/>
                      <a:pt x="922" y="1004"/>
                      <a:pt x="1725" y="520"/>
                    </a:cubicBezTo>
                    <a:cubicBezTo>
                      <a:pt x="2137" y="280"/>
                      <a:pt x="2682" y="157"/>
                      <a:pt x="3219" y="157"/>
                    </a:cubicBezTo>
                    <a:cubicBezTo>
                      <a:pt x="3344" y="157"/>
                      <a:pt x="3469" y="164"/>
                      <a:pt x="3592" y="177"/>
                    </a:cubicBezTo>
                    <a:lnTo>
                      <a:pt x="245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" name="Google Shape;1753;p31"/>
              <p:cNvSpPr/>
              <p:nvPr/>
            </p:nvSpPr>
            <p:spPr>
              <a:xfrm>
                <a:off x="7599909" y="-7028409"/>
                <a:ext cx="651726" cy="409329"/>
              </a:xfrm>
              <a:custGeom>
                <a:avLst/>
                <a:gdLst/>
                <a:ahLst/>
                <a:cxnLst/>
                <a:rect l="l" t="t" r="r" b="b"/>
                <a:pathLst>
                  <a:path w="2729" h="1714" extrusionOk="0">
                    <a:moveTo>
                      <a:pt x="2091" y="0"/>
                    </a:moveTo>
                    <a:lnTo>
                      <a:pt x="201" y="815"/>
                    </a:lnTo>
                    <a:lnTo>
                      <a:pt x="201" y="1099"/>
                    </a:lnTo>
                    <a:lnTo>
                      <a:pt x="0" y="1217"/>
                    </a:lnTo>
                    <a:lnTo>
                      <a:pt x="862" y="1713"/>
                    </a:lnTo>
                    <a:lnTo>
                      <a:pt x="862" y="1441"/>
                    </a:lnTo>
                    <a:lnTo>
                      <a:pt x="2729" y="378"/>
                    </a:lnTo>
                    <a:lnTo>
                      <a:pt x="209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" name="Google Shape;1754;p31"/>
              <p:cNvSpPr/>
              <p:nvPr/>
            </p:nvSpPr>
            <p:spPr>
              <a:xfrm>
                <a:off x="7599909" y="-6833773"/>
                <a:ext cx="48002" cy="96004"/>
              </a:xfrm>
              <a:custGeom>
                <a:avLst/>
                <a:gdLst/>
                <a:ahLst/>
                <a:cxnLst/>
                <a:rect l="l" t="t" r="r" b="b"/>
                <a:pathLst>
                  <a:path w="201" h="402" extrusionOk="0">
                    <a:moveTo>
                      <a:pt x="201" y="0"/>
                    </a:moveTo>
                    <a:lnTo>
                      <a:pt x="0" y="118"/>
                    </a:lnTo>
                    <a:lnTo>
                      <a:pt x="0" y="402"/>
                    </a:lnTo>
                    <a:lnTo>
                      <a:pt x="201" y="284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" name="Google Shape;1755;p31"/>
              <p:cNvSpPr/>
              <p:nvPr/>
            </p:nvSpPr>
            <p:spPr>
              <a:xfrm>
                <a:off x="7588446" y="-7065187"/>
                <a:ext cx="962424" cy="367775"/>
              </a:xfrm>
              <a:custGeom>
                <a:avLst/>
                <a:gdLst/>
                <a:ahLst/>
                <a:cxnLst/>
                <a:rect l="l" t="t" r="r" b="b"/>
                <a:pathLst>
                  <a:path w="4030" h="1540" extrusionOk="0">
                    <a:moveTo>
                      <a:pt x="4029" y="12"/>
                    </a:moveTo>
                    <a:lnTo>
                      <a:pt x="4028" y="57"/>
                    </a:lnTo>
                    <a:lnTo>
                      <a:pt x="4028" y="57"/>
                    </a:lnTo>
                    <a:cubicBezTo>
                      <a:pt x="4029" y="42"/>
                      <a:pt x="4029" y="27"/>
                      <a:pt x="4029" y="12"/>
                    </a:cubicBezTo>
                    <a:close/>
                    <a:moveTo>
                      <a:pt x="13" y="1"/>
                    </a:moveTo>
                    <a:lnTo>
                      <a:pt x="1" y="367"/>
                    </a:lnTo>
                    <a:cubicBezTo>
                      <a:pt x="1" y="662"/>
                      <a:pt x="190" y="969"/>
                      <a:pt x="592" y="1194"/>
                    </a:cubicBezTo>
                    <a:cubicBezTo>
                      <a:pt x="981" y="1424"/>
                      <a:pt x="1492" y="1539"/>
                      <a:pt x="2005" y="1539"/>
                    </a:cubicBezTo>
                    <a:cubicBezTo>
                      <a:pt x="2517" y="1539"/>
                      <a:pt x="3031" y="1424"/>
                      <a:pt x="3427" y="1194"/>
                    </a:cubicBezTo>
                    <a:cubicBezTo>
                      <a:pt x="3817" y="969"/>
                      <a:pt x="4017" y="674"/>
                      <a:pt x="4017" y="379"/>
                    </a:cubicBezTo>
                    <a:lnTo>
                      <a:pt x="4028" y="57"/>
                    </a:lnTo>
                    <a:lnTo>
                      <a:pt x="4028" y="57"/>
                    </a:lnTo>
                    <a:cubicBezTo>
                      <a:pt x="4010" y="337"/>
                      <a:pt x="3820" y="614"/>
                      <a:pt x="3438" y="828"/>
                    </a:cubicBezTo>
                    <a:cubicBezTo>
                      <a:pt x="3049" y="1052"/>
                      <a:pt x="2535" y="1164"/>
                      <a:pt x="2021" y="1164"/>
                    </a:cubicBezTo>
                    <a:cubicBezTo>
                      <a:pt x="1507" y="1164"/>
                      <a:pt x="993" y="1052"/>
                      <a:pt x="603" y="828"/>
                    </a:cubicBezTo>
                    <a:cubicBezTo>
                      <a:pt x="202" y="603"/>
                      <a:pt x="13" y="296"/>
                      <a:pt x="1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" name="Google Shape;1756;p31"/>
              <p:cNvSpPr/>
              <p:nvPr/>
            </p:nvSpPr>
            <p:spPr>
              <a:xfrm>
                <a:off x="7695659" y="-7062321"/>
                <a:ext cx="858062" cy="364193"/>
              </a:xfrm>
              <a:custGeom>
                <a:avLst/>
                <a:gdLst/>
                <a:ahLst/>
                <a:cxnLst/>
                <a:rect l="l" t="t" r="r" b="b"/>
                <a:pathLst>
                  <a:path w="3593" h="1525" extrusionOk="0">
                    <a:moveTo>
                      <a:pt x="3592" y="0"/>
                    </a:moveTo>
                    <a:lnTo>
                      <a:pt x="3591" y="45"/>
                    </a:lnTo>
                    <a:lnTo>
                      <a:pt x="3591" y="45"/>
                    </a:lnTo>
                    <a:cubicBezTo>
                      <a:pt x="3592" y="30"/>
                      <a:pt x="3592" y="15"/>
                      <a:pt x="3592" y="0"/>
                    </a:cubicBezTo>
                    <a:close/>
                    <a:moveTo>
                      <a:pt x="3591" y="45"/>
                    </a:moveTo>
                    <a:cubicBezTo>
                      <a:pt x="3573" y="325"/>
                      <a:pt x="3383" y="602"/>
                      <a:pt x="3001" y="816"/>
                    </a:cubicBezTo>
                    <a:cubicBezTo>
                      <a:pt x="2730" y="957"/>
                      <a:pt x="2423" y="1064"/>
                      <a:pt x="2092" y="1123"/>
                    </a:cubicBezTo>
                    <a:cubicBezTo>
                      <a:pt x="1926" y="1146"/>
                      <a:pt x="1755" y="1158"/>
                      <a:pt x="1585" y="1158"/>
                    </a:cubicBezTo>
                    <a:cubicBezTo>
                      <a:pt x="1416" y="1158"/>
                      <a:pt x="1247" y="1146"/>
                      <a:pt x="1088" y="1123"/>
                    </a:cubicBezTo>
                    <a:cubicBezTo>
                      <a:pt x="745" y="1075"/>
                      <a:pt x="438" y="969"/>
                      <a:pt x="166" y="816"/>
                    </a:cubicBezTo>
                    <a:cubicBezTo>
                      <a:pt x="107" y="780"/>
                      <a:pt x="60" y="756"/>
                      <a:pt x="25" y="709"/>
                    </a:cubicBezTo>
                    <a:lnTo>
                      <a:pt x="1" y="1075"/>
                    </a:lnTo>
                    <a:cubicBezTo>
                      <a:pt x="48" y="1111"/>
                      <a:pt x="107" y="1134"/>
                      <a:pt x="155" y="1182"/>
                    </a:cubicBezTo>
                    <a:cubicBezTo>
                      <a:pt x="414" y="1323"/>
                      <a:pt x="745" y="1430"/>
                      <a:pt x="1064" y="1489"/>
                    </a:cubicBezTo>
                    <a:cubicBezTo>
                      <a:pt x="1230" y="1512"/>
                      <a:pt x="1401" y="1524"/>
                      <a:pt x="1571" y="1524"/>
                    </a:cubicBezTo>
                    <a:cubicBezTo>
                      <a:pt x="1740" y="1524"/>
                      <a:pt x="1909" y="1512"/>
                      <a:pt x="2068" y="1489"/>
                    </a:cubicBezTo>
                    <a:cubicBezTo>
                      <a:pt x="2411" y="1442"/>
                      <a:pt x="2718" y="1347"/>
                      <a:pt x="2990" y="1182"/>
                    </a:cubicBezTo>
                    <a:cubicBezTo>
                      <a:pt x="3368" y="957"/>
                      <a:pt x="3569" y="662"/>
                      <a:pt x="3580" y="367"/>
                    </a:cubicBezTo>
                    <a:lnTo>
                      <a:pt x="3591" y="45"/>
                    </a:ln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" name="Google Shape;1757;p31"/>
              <p:cNvSpPr/>
              <p:nvPr/>
            </p:nvSpPr>
            <p:spPr>
              <a:xfrm>
                <a:off x="7588446" y="-7070918"/>
                <a:ext cx="110333" cy="265562"/>
              </a:xfrm>
              <a:custGeom>
                <a:avLst/>
                <a:gdLst/>
                <a:ahLst/>
                <a:cxnLst/>
                <a:rect l="l" t="t" r="r" b="b"/>
                <a:pathLst>
                  <a:path w="462" h="1112" extrusionOk="0">
                    <a:moveTo>
                      <a:pt x="13" y="1"/>
                    </a:moveTo>
                    <a:lnTo>
                      <a:pt x="1" y="379"/>
                    </a:lnTo>
                    <a:cubicBezTo>
                      <a:pt x="1" y="438"/>
                      <a:pt x="13" y="509"/>
                      <a:pt x="24" y="568"/>
                    </a:cubicBezTo>
                    <a:cubicBezTo>
                      <a:pt x="84" y="757"/>
                      <a:pt x="225" y="946"/>
                      <a:pt x="438" y="1111"/>
                    </a:cubicBezTo>
                    <a:lnTo>
                      <a:pt x="462" y="745"/>
                    </a:lnTo>
                    <a:cubicBezTo>
                      <a:pt x="237" y="580"/>
                      <a:pt x="84" y="391"/>
                      <a:pt x="48" y="202"/>
                    </a:cubicBezTo>
                    <a:cubicBezTo>
                      <a:pt x="24" y="143"/>
                      <a:pt x="13" y="60"/>
                      <a:pt x="1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" name="Google Shape;1758;p31"/>
              <p:cNvSpPr/>
              <p:nvPr/>
            </p:nvSpPr>
            <p:spPr>
              <a:xfrm>
                <a:off x="7546175" y="-7342453"/>
                <a:ext cx="1052458" cy="555484"/>
              </a:xfrm>
              <a:custGeom>
                <a:avLst/>
                <a:gdLst/>
                <a:ahLst/>
                <a:cxnLst/>
                <a:rect l="l" t="t" r="r" b="b"/>
                <a:pathLst>
                  <a:path w="4407" h="2326" extrusionOk="0">
                    <a:moveTo>
                      <a:pt x="2189" y="1"/>
                    </a:moveTo>
                    <a:cubicBezTo>
                      <a:pt x="1675" y="1"/>
                      <a:pt x="1164" y="116"/>
                      <a:pt x="780" y="346"/>
                    </a:cubicBezTo>
                    <a:cubicBezTo>
                      <a:pt x="1" y="784"/>
                      <a:pt x="12" y="1528"/>
                      <a:pt x="792" y="1989"/>
                    </a:cubicBezTo>
                    <a:cubicBezTo>
                      <a:pt x="1188" y="2213"/>
                      <a:pt x="1702" y="2325"/>
                      <a:pt x="2214" y="2325"/>
                    </a:cubicBezTo>
                    <a:cubicBezTo>
                      <a:pt x="2727" y="2325"/>
                      <a:pt x="3237" y="2213"/>
                      <a:pt x="3627" y="1989"/>
                    </a:cubicBezTo>
                    <a:cubicBezTo>
                      <a:pt x="4407" y="1540"/>
                      <a:pt x="4395" y="807"/>
                      <a:pt x="3615" y="346"/>
                    </a:cubicBezTo>
                    <a:cubicBezTo>
                      <a:pt x="3220" y="116"/>
                      <a:pt x="2703" y="1"/>
                      <a:pt x="218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" name="Google Shape;1759;p31"/>
              <p:cNvSpPr/>
              <p:nvPr/>
            </p:nvSpPr>
            <p:spPr>
              <a:xfrm>
                <a:off x="7664613" y="-7409322"/>
                <a:ext cx="821285" cy="587007"/>
              </a:xfrm>
              <a:custGeom>
                <a:avLst/>
                <a:gdLst/>
                <a:ahLst/>
                <a:cxnLst/>
                <a:rect l="l" t="t" r="r" b="b"/>
                <a:pathLst>
                  <a:path w="3439" h="2458" extrusionOk="0">
                    <a:moveTo>
                      <a:pt x="1" y="0"/>
                    </a:moveTo>
                    <a:lnTo>
                      <a:pt x="1" y="24"/>
                    </a:lnTo>
                    <a:lnTo>
                      <a:pt x="1" y="1465"/>
                    </a:lnTo>
                    <a:lnTo>
                      <a:pt x="1" y="1512"/>
                    </a:lnTo>
                    <a:lnTo>
                      <a:pt x="1" y="1524"/>
                    </a:lnTo>
                    <a:lnTo>
                      <a:pt x="1" y="1560"/>
                    </a:lnTo>
                    <a:lnTo>
                      <a:pt x="1" y="1572"/>
                    </a:lnTo>
                    <a:lnTo>
                      <a:pt x="1" y="1595"/>
                    </a:lnTo>
                    <a:lnTo>
                      <a:pt x="1" y="1619"/>
                    </a:lnTo>
                    <a:lnTo>
                      <a:pt x="1" y="1631"/>
                    </a:lnTo>
                    <a:cubicBezTo>
                      <a:pt x="1" y="1642"/>
                      <a:pt x="1" y="1642"/>
                      <a:pt x="13" y="1654"/>
                    </a:cubicBezTo>
                    <a:cubicBezTo>
                      <a:pt x="13" y="1678"/>
                      <a:pt x="36" y="1690"/>
                      <a:pt x="36" y="1701"/>
                    </a:cubicBezTo>
                    <a:lnTo>
                      <a:pt x="36" y="1713"/>
                    </a:lnTo>
                    <a:cubicBezTo>
                      <a:pt x="36" y="1737"/>
                      <a:pt x="48" y="1749"/>
                      <a:pt x="48" y="1761"/>
                    </a:cubicBezTo>
                    <a:cubicBezTo>
                      <a:pt x="48" y="1772"/>
                      <a:pt x="60" y="1796"/>
                      <a:pt x="72" y="1808"/>
                    </a:cubicBezTo>
                    <a:lnTo>
                      <a:pt x="72" y="1820"/>
                    </a:lnTo>
                    <a:cubicBezTo>
                      <a:pt x="84" y="1831"/>
                      <a:pt x="84" y="1855"/>
                      <a:pt x="107" y="1867"/>
                    </a:cubicBezTo>
                    <a:cubicBezTo>
                      <a:pt x="119" y="1879"/>
                      <a:pt x="119" y="1890"/>
                      <a:pt x="131" y="1890"/>
                    </a:cubicBezTo>
                    <a:lnTo>
                      <a:pt x="131" y="1914"/>
                    </a:lnTo>
                    <a:cubicBezTo>
                      <a:pt x="143" y="1926"/>
                      <a:pt x="143" y="1938"/>
                      <a:pt x="166" y="1950"/>
                    </a:cubicBezTo>
                    <a:cubicBezTo>
                      <a:pt x="178" y="1973"/>
                      <a:pt x="178" y="1985"/>
                      <a:pt x="190" y="1985"/>
                    </a:cubicBezTo>
                    <a:lnTo>
                      <a:pt x="202" y="1997"/>
                    </a:lnTo>
                    <a:cubicBezTo>
                      <a:pt x="225" y="2009"/>
                      <a:pt x="237" y="2032"/>
                      <a:pt x="249" y="2032"/>
                    </a:cubicBezTo>
                    <a:lnTo>
                      <a:pt x="261" y="2032"/>
                    </a:lnTo>
                    <a:cubicBezTo>
                      <a:pt x="285" y="2044"/>
                      <a:pt x="296" y="2044"/>
                      <a:pt x="308" y="2056"/>
                    </a:cubicBezTo>
                    <a:lnTo>
                      <a:pt x="320" y="2068"/>
                    </a:lnTo>
                    <a:cubicBezTo>
                      <a:pt x="344" y="2091"/>
                      <a:pt x="355" y="2091"/>
                      <a:pt x="367" y="2103"/>
                    </a:cubicBezTo>
                    <a:cubicBezTo>
                      <a:pt x="379" y="2115"/>
                      <a:pt x="403" y="2115"/>
                      <a:pt x="414" y="2127"/>
                    </a:cubicBezTo>
                    <a:lnTo>
                      <a:pt x="426" y="2150"/>
                    </a:lnTo>
                    <a:cubicBezTo>
                      <a:pt x="438" y="2162"/>
                      <a:pt x="474" y="2174"/>
                      <a:pt x="485" y="2186"/>
                    </a:cubicBezTo>
                    <a:cubicBezTo>
                      <a:pt x="521" y="2209"/>
                      <a:pt x="533" y="2221"/>
                      <a:pt x="556" y="2233"/>
                    </a:cubicBezTo>
                    <a:cubicBezTo>
                      <a:pt x="580" y="2233"/>
                      <a:pt x="580" y="2245"/>
                      <a:pt x="592" y="2245"/>
                    </a:cubicBezTo>
                    <a:cubicBezTo>
                      <a:pt x="603" y="2269"/>
                      <a:pt x="639" y="2269"/>
                      <a:pt x="651" y="2280"/>
                    </a:cubicBezTo>
                    <a:cubicBezTo>
                      <a:pt x="663" y="2280"/>
                      <a:pt x="663" y="2280"/>
                      <a:pt x="674" y="2292"/>
                    </a:cubicBezTo>
                    <a:cubicBezTo>
                      <a:pt x="710" y="2304"/>
                      <a:pt x="733" y="2328"/>
                      <a:pt x="769" y="2328"/>
                    </a:cubicBezTo>
                    <a:cubicBezTo>
                      <a:pt x="792" y="2339"/>
                      <a:pt x="828" y="2339"/>
                      <a:pt x="840" y="2351"/>
                    </a:cubicBezTo>
                    <a:cubicBezTo>
                      <a:pt x="852" y="2351"/>
                      <a:pt x="852" y="2351"/>
                      <a:pt x="875" y="2363"/>
                    </a:cubicBezTo>
                    <a:cubicBezTo>
                      <a:pt x="899" y="2363"/>
                      <a:pt x="911" y="2387"/>
                      <a:pt x="946" y="2387"/>
                    </a:cubicBezTo>
                    <a:lnTo>
                      <a:pt x="970" y="2387"/>
                    </a:lnTo>
                    <a:cubicBezTo>
                      <a:pt x="1005" y="2398"/>
                      <a:pt x="1029" y="2398"/>
                      <a:pt x="1064" y="2410"/>
                    </a:cubicBezTo>
                    <a:lnTo>
                      <a:pt x="1076" y="2410"/>
                    </a:lnTo>
                    <a:cubicBezTo>
                      <a:pt x="1111" y="2410"/>
                      <a:pt x="1135" y="2422"/>
                      <a:pt x="1170" y="2422"/>
                    </a:cubicBezTo>
                    <a:lnTo>
                      <a:pt x="1194" y="2422"/>
                    </a:lnTo>
                    <a:cubicBezTo>
                      <a:pt x="1230" y="2422"/>
                      <a:pt x="1241" y="2446"/>
                      <a:pt x="1265" y="2446"/>
                    </a:cubicBezTo>
                    <a:lnTo>
                      <a:pt x="1300" y="2446"/>
                    </a:lnTo>
                    <a:cubicBezTo>
                      <a:pt x="1324" y="2446"/>
                      <a:pt x="1360" y="2458"/>
                      <a:pt x="1383" y="2458"/>
                    </a:cubicBezTo>
                    <a:lnTo>
                      <a:pt x="1950" y="2458"/>
                    </a:lnTo>
                    <a:cubicBezTo>
                      <a:pt x="1974" y="2458"/>
                      <a:pt x="2009" y="2458"/>
                      <a:pt x="2056" y="2446"/>
                    </a:cubicBezTo>
                    <a:cubicBezTo>
                      <a:pt x="2080" y="2446"/>
                      <a:pt x="2116" y="2422"/>
                      <a:pt x="2139" y="2422"/>
                    </a:cubicBezTo>
                    <a:lnTo>
                      <a:pt x="2175" y="2422"/>
                    </a:lnTo>
                    <a:cubicBezTo>
                      <a:pt x="2198" y="2422"/>
                      <a:pt x="2222" y="2410"/>
                      <a:pt x="2245" y="2410"/>
                    </a:cubicBezTo>
                    <a:lnTo>
                      <a:pt x="2281" y="2410"/>
                    </a:lnTo>
                    <a:cubicBezTo>
                      <a:pt x="2305" y="2410"/>
                      <a:pt x="2340" y="2398"/>
                      <a:pt x="2364" y="2398"/>
                    </a:cubicBezTo>
                    <a:cubicBezTo>
                      <a:pt x="2399" y="2398"/>
                      <a:pt x="2423" y="2387"/>
                      <a:pt x="2458" y="2363"/>
                    </a:cubicBezTo>
                    <a:cubicBezTo>
                      <a:pt x="2470" y="2363"/>
                      <a:pt x="2470" y="2363"/>
                      <a:pt x="2482" y="2351"/>
                    </a:cubicBezTo>
                    <a:cubicBezTo>
                      <a:pt x="2494" y="2351"/>
                      <a:pt x="2529" y="2339"/>
                      <a:pt x="2541" y="2339"/>
                    </a:cubicBezTo>
                    <a:cubicBezTo>
                      <a:pt x="2553" y="2339"/>
                      <a:pt x="2553" y="2339"/>
                      <a:pt x="2576" y="2328"/>
                    </a:cubicBezTo>
                    <a:cubicBezTo>
                      <a:pt x="2600" y="2304"/>
                      <a:pt x="2635" y="2304"/>
                      <a:pt x="2659" y="2292"/>
                    </a:cubicBezTo>
                    <a:cubicBezTo>
                      <a:pt x="2694" y="2280"/>
                      <a:pt x="2718" y="2269"/>
                      <a:pt x="2753" y="2269"/>
                    </a:cubicBezTo>
                    <a:cubicBezTo>
                      <a:pt x="2765" y="2269"/>
                      <a:pt x="2765" y="2269"/>
                      <a:pt x="2777" y="2245"/>
                    </a:cubicBezTo>
                    <a:cubicBezTo>
                      <a:pt x="2789" y="2233"/>
                      <a:pt x="2824" y="2233"/>
                      <a:pt x="2836" y="2221"/>
                    </a:cubicBezTo>
                    <a:cubicBezTo>
                      <a:pt x="2848" y="2221"/>
                      <a:pt x="2848" y="2209"/>
                      <a:pt x="2872" y="2209"/>
                    </a:cubicBezTo>
                    <a:cubicBezTo>
                      <a:pt x="2895" y="2186"/>
                      <a:pt x="2931" y="2174"/>
                      <a:pt x="2942" y="2162"/>
                    </a:cubicBezTo>
                    <a:cubicBezTo>
                      <a:pt x="3261" y="1973"/>
                      <a:pt x="3439" y="1713"/>
                      <a:pt x="3439" y="1465"/>
                    </a:cubicBezTo>
                    <a:lnTo>
                      <a:pt x="3439" y="0"/>
                    </a:ln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" name="Google Shape;1760;p31"/>
              <p:cNvSpPr/>
              <p:nvPr/>
            </p:nvSpPr>
            <p:spPr>
              <a:xfrm>
                <a:off x="7619492" y="-7426278"/>
                <a:ext cx="897467" cy="546886"/>
              </a:xfrm>
              <a:custGeom>
                <a:avLst/>
                <a:gdLst/>
                <a:ahLst/>
                <a:cxnLst/>
                <a:rect l="l" t="t" r="r" b="b"/>
                <a:pathLst>
                  <a:path w="3758" h="2290" extrusionOk="0">
                    <a:moveTo>
                      <a:pt x="3757" y="12"/>
                    </a:moveTo>
                    <a:lnTo>
                      <a:pt x="3757" y="37"/>
                    </a:lnTo>
                    <a:lnTo>
                      <a:pt x="3757" y="37"/>
                    </a:lnTo>
                    <a:cubicBezTo>
                      <a:pt x="3757" y="29"/>
                      <a:pt x="3757" y="20"/>
                      <a:pt x="3757" y="12"/>
                    </a:cubicBezTo>
                    <a:close/>
                    <a:moveTo>
                      <a:pt x="13" y="0"/>
                    </a:moveTo>
                    <a:lnTo>
                      <a:pt x="1" y="1194"/>
                    </a:lnTo>
                    <a:cubicBezTo>
                      <a:pt x="1" y="1477"/>
                      <a:pt x="178" y="1761"/>
                      <a:pt x="544" y="1961"/>
                    </a:cubicBezTo>
                    <a:cubicBezTo>
                      <a:pt x="916" y="2180"/>
                      <a:pt x="1398" y="2289"/>
                      <a:pt x="1876" y="2289"/>
                    </a:cubicBezTo>
                    <a:cubicBezTo>
                      <a:pt x="2355" y="2289"/>
                      <a:pt x="2830" y="2180"/>
                      <a:pt x="3190" y="1961"/>
                    </a:cubicBezTo>
                    <a:cubicBezTo>
                      <a:pt x="3557" y="1761"/>
                      <a:pt x="3734" y="1489"/>
                      <a:pt x="3734" y="1217"/>
                    </a:cubicBezTo>
                    <a:lnTo>
                      <a:pt x="3757" y="37"/>
                    </a:lnTo>
                    <a:lnTo>
                      <a:pt x="3757" y="37"/>
                    </a:lnTo>
                    <a:cubicBezTo>
                      <a:pt x="3747" y="301"/>
                      <a:pt x="3569" y="574"/>
                      <a:pt x="3202" y="768"/>
                    </a:cubicBezTo>
                    <a:cubicBezTo>
                      <a:pt x="2842" y="981"/>
                      <a:pt x="2366" y="1087"/>
                      <a:pt x="1888" y="1087"/>
                    </a:cubicBezTo>
                    <a:cubicBezTo>
                      <a:pt x="1410" y="1087"/>
                      <a:pt x="928" y="981"/>
                      <a:pt x="556" y="768"/>
                    </a:cubicBezTo>
                    <a:cubicBezTo>
                      <a:pt x="190" y="568"/>
                      <a:pt x="13" y="284"/>
                      <a:pt x="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" name="Google Shape;1761;p31"/>
              <p:cNvSpPr/>
              <p:nvPr/>
            </p:nvSpPr>
            <p:spPr>
              <a:xfrm>
                <a:off x="7626514" y="-7426278"/>
                <a:ext cx="897467" cy="544737"/>
              </a:xfrm>
              <a:custGeom>
                <a:avLst/>
                <a:gdLst/>
                <a:ahLst/>
                <a:cxnLst/>
                <a:rect l="l" t="t" r="r" b="b"/>
                <a:pathLst>
                  <a:path w="3758" h="2281" extrusionOk="0">
                    <a:moveTo>
                      <a:pt x="3757" y="12"/>
                    </a:moveTo>
                    <a:lnTo>
                      <a:pt x="3757" y="37"/>
                    </a:lnTo>
                    <a:lnTo>
                      <a:pt x="3757" y="37"/>
                    </a:lnTo>
                    <a:cubicBezTo>
                      <a:pt x="3757" y="29"/>
                      <a:pt x="3757" y="20"/>
                      <a:pt x="3757" y="12"/>
                    </a:cubicBezTo>
                    <a:close/>
                    <a:moveTo>
                      <a:pt x="13" y="0"/>
                    </a:moveTo>
                    <a:lnTo>
                      <a:pt x="1" y="1194"/>
                    </a:lnTo>
                    <a:cubicBezTo>
                      <a:pt x="1" y="1253"/>
                      <a:pt x="13" y="1312"/>
                      <a:pt x="36" y="1371"/>
                    </a:cubicBezTo>
                    <a:cubicBezTo>
                      <a:pt x="72" y="1548"/>
                      <a:pt x="213" y="1725"/>
                      <a:pt x="414" y="1879"/>
                    </a:cubicBezTo>
                    <a:lnTo>
                      <a:pt x="544" y="1961"/>
                    </a:lnTo>
                    <a:cubicBezTo>
                      <a:pt x="804" y="2115"/>
                      <a:pt x="1099" y="2198"/>
                      <a:pt x="1407" y="2245"/>
                    </a:cubicBezTo>
                    <a:cubicBezTo>
                      <a:pt x="1560" y="2269"/>
                      <a:pt x="1720" y="2280"/>
                      <a:pt x="1879" y="2280"/>
                    </a:cubicBezTo>
                    <a:cubicBezTo>
                      <a:pt x="2039" y="2280"/>
                      <a:pt x="2198" y="2269"/>
                      <a:pt x="2352" y="2245"/>
                    </a:cubicBezTo>
                    <a:cubicBezTo>
                      <a:pt x="2659" y="2198"/>
                      <a:pt x="2954" y="2103"/>
                      <a:pt x="3190" y="1961"/>
                    </a:cubicBezTo>
                    <a:cubicBezTo>
                      <a:pt x="3545" y="1761"/>
                      <a:pt x="3734" y="1477"/>
                      <a:pt x="3734" y="1217"/>
                    </a:cubicBezTo>
                    <a:lnTo>
                      <a:pt x="3757" y="37"/>
                    </a:lnTo>
                    <a:lnTo>
                      <a:pt x="3757" y="37"/>
                    </a:lnTo>
                    <a:cubicBezTo>
                      <a:pt x="3747" y="301"/>
                      <a:pt x="3569" y="574"/>
                      <a:pt x="3202" y="768"/>
                    </a:cubicBezTo>
                    <a:cubicBezTo>
                      <a:pt x="2966" y="922"/>
                      <a:pt x="2671" y="1005"/>
                      <a:pt x="2363" y="1052"/>
                    </a:cubicBezTo>
                    <a:cubicBezTo>
                      <a:pt x="2210" y="1075"/>
                      <a:pt x="2050" y="1087"/>
                      <a:pt x="1891" y="1087"/>
                    </a:cubicBezTo>
                    <a:cubicBezTo>
                      <a:pt x="1731" y="1087"/>
                      <a:pt x="1572" y="1075"/>
                      <a:pt x="1418" y="1052"/>
                    </a:cubicBezTo>
                    <a:cubicBezTo>
                      <a:pt x="1111" y="1005"/>
                      <a:pt x="816" y="898"/>
                      <a:pt x="568" y="768"/>
                    </a:cubicBezTo>
                    <a:cubicBezTo>
                      <a:pt x="521" y="745"/>
                      <a:pt x="462" y="709"/>
                      <a:pt x="426" y="686"/>
                    </a:cubicBezTo>
                    <a:cubicBezTo>
                      <a:pt x="225" y="532"/>
                      <a:pt x="95" y="355"/>
                      <a:pt x="48" y="178"/>
                    </a:cubicBezTo>
                    <a:cubicBezTo>
                      <a:pt x="36" y="119"/>
                      <a:pt x="13" y="60"/>
                      <a:pt x="13" y="0"/>
                    </a:cubicBez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" name="Google Shape;1762;p31"/>
              <p:cNvSpPr/>
              <p:nvPr/>
            </p:nvSpPr>
            <p:spPr>
              <a:xfrm>
                <a:off x="7580087" y="-7683723"/>
                <a:ext cx="982007" cy="517273"/>
              </a:xfrm>
              <a:custGeom>
                <a:avLst/>
                <a:gdLst/>
                <a:ahLst/>
                <a:cxnLst/>
                <a:rect l="l" t="t" r="r" b="b"/>
                <a:pathLst>
                  <a:path w="4112" h="2166" extrusionOk="0">
                    <a:moveTo>
                      <a:pt x="2046" y="1"/>
                    </a:moveTo>
                    <a:cubicBezTo>
                      <a:pt x="1569" y="1"/>
                      <a:pt x="1093" y="104"/>
                      <a:pt x="733" y="311"/>
                    </a:cubicBezTo>
                    <a:cubicBezTo>
                      <a:pt x="0" y="736"/>
                      <a:pt x="0" y="1421"/>
                      <a:pt x="745" y="1846"/>
                    </a:cubicBezTo>
                    <a:cubicBezTo>
                      <a:pt x="1111" y="2059"/>
                      <a:pt x="1589" y="2165"/>
                      <a:pt x="2068" y="2165"/>
                    </a:cubicBezTo>
                    <a:cubicBezTo>
                      <a:pt x="2546" y="2165"/>
                      <a:pt x="3025" y="2059"/>
                      <a:pt x="3391" y="1846"/>
                    </a:cubicBezTo>
                    <a:cubicBezTo>
                      <a:pt x="4111" y="1421"/>
                      <a:pt x="4111" y="736"/>
                      <a:pt x="3367" y="311"/>
                    </a:cubicBezTo>
                    <a:cubicBezTo>
                      <a:pt x="3001" y="104"/>
                      <a:pt x="2523" y="1"/>
                      <a:pt x="20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" name="Google Shape;1763;p31"/>
              <p:cNvSpPr/>
              <p:nvPr/>
            </p:nvSpPr>
            <p:spPr>
              <a:xfrm>
                <a:off x="7580087" y="-7683723"/>
                <a:ext cx="804329" cy="441091"/>
              </a:xfrm>
              <a:custGeom>
                <a:avLst/>
                <a:gdLst/>
                <a:ahLst/>
                <a:cxnLst/>
                <a:rect l="l" t="t" r="r" b="b"/>
                <a:pathLst>
                  <a:path w="3368" h="1847" extrusionOk="0">
                    <a:moveTo>
                      <a:pt x="2046" y="1"/>
                    </a:moveTo>
                    <a:cubicBezTo>
                      <a:pt x="1569" y="1"/>
                      <a:pt x="1093" y="104"/>
                      <a:pt x="733" y="311"/>
                    </a:cubicBezTo>
                    <a:cubicBezTo>
                      <a:pt x="0" y="736"/>
                      <a:pt x="0" y="1421"/>
                      <a:pt x="745" y="1846"/>
                    </a:cubicBezTo>
                    <a:lnTo>
                      <a:pt x="3367" y="311"/>
                    </a:lnTo>
                    <a:cubicBezTo>
                      <a:pt x="3001" y="104"/>
                      <a:pt x="2523" y="1"/>
                      <a:pt x="204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" name="Google Shape;1764;p31"/>
              <p:cNvSpPr/>
              <p:nvPr/>
            </p:nvSpPr>
            <p:spPr>
              <a:xfrm>
                <a:off x="7887683" y="-7460190"/>
                <a:ext cx="375417" cy="214695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899" extrusionOk="0">
                    <a:moveTo>
                      <a:pt x="1311" y="1"/>
                    </a:moveTo>
                    <a:lnTo>
                      <a:pt x="0" y="745"/>
                    </a:lnTo>
                    <a:lnTo>
                      <a:pt x="272" y="899"/>
                    </a:lnTo>
                    <a:lnTo>
                      <a:pt x="1571" y="142"/>
                    </a:lnTo>
                    <a:lnTo>
                      <a:pt x="131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" name="Google Shape;1765;p31"/>
              <p:cNvSpPr/>
              <p:nvPr/>
            </p:nvSpPr>
            <p:spPr>
              <a:xfrm>
                <a:off x="7975090" y="-7313318"/>
                <a:ext cx="206097" cy="11582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485" extrusionOk="0">
                    <a:moveTo>
                      <a:pt x="591" y="0"/>
                    </a:moveTo>
                    <a:lnTo>
                      <a:pt x="0" y="343"/>
                    </a:lnTo>
                    <a:lnTo>
                      <a:pt x="272" y="484"/>
                    </a:lnTo>
                    <a:lnTo>
                      <a:pt x="863" y="154"/>
                    </a:lnTo>
                    <a:lnTo>
                      <a:pt x="59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" name="Google Shape;1766;p31"/>
              <p:cNvSpPr/>
              <p:nvPr/>
            </p:nvSpPr>
            <p:spPr>
              <a:xfrm>
                <a:off x="7622358" y="-7211821"/>
                <a:ext cx="756327" cy="290877"/>
              </a:xfrm>
              <a:custGeom>
                <a:avLst/>
                <a:gdLst/>
                <a:ahLst/>
                <a:cxnLst/>
                <a:rect l="l" t="t" r="r" b="b"/>
                <a:pathLst>
                  <a:path w="3167" h="1218" extrusionOk="0">
                    <a:moveTo>
                      <a:pt x="1" y="0"/>
                    </a:moveTo>
                    <a:lnTo>
                      <a:pt x="1" y="142"/>
                    </a:lnTo>
                    <a:cubicBezTo>
                      <a:pt x="1" y="189"/>
                      <a:pt x="1" y="260"/>
                      <a:pt x="24" y="319"/>
                    </a:cubicBezTo>
                    <a:cubicBezTo>
                      <a:pt x="60" y="485"/>
                      <a:pt x="201" y="662"/>
                      <a:pt x="402" y="815"/>
                    </a:cubicBezTo>
                    <a:lnTo>
                      <a:pt x="532" y="910"/>
                    </a:lnTo>
                    <a:cubicBezTo>
                      <a:pt x="792" y="1052"/>
                      <a:pt x="1087" y="1146"/>
                      <a:pt x="1395" y="1182"/>
                    </a:cubicBezTo>
                    <a:cubicBezTo>
                      <a:pt x="1548" y="1205"/>
                      <a:pt x="1708" y="1217"/>
                      <a:pt x="1867" y="1217"/>
                    </a:cubicBezTo>
                    <a:cubicBezTo>
                      <a:pt x="2027" y="1217"/>
                      <a:pt x="2186" y="1205"/>
                      <a:pt x="2340" y="1182"/>
                    </a:cubicBezTo>
                    <a:cubicBezTo>
                      <a:pt x="2635" y="1134"/>
                      <a:pt x="2930" y="1052"/>
                      <a:pt x="3167" y="922"/>
                    </a:cubicBezTo>
                    <a:lnTo>
                      <a:pt x="3167" y="804"/>
                    </a:lnTo>
                    <a:cubicBezTo>
                      <a:pt x="2930" y="934"/>
                      <a:pt x="2647" y="1028"/>
                      <a:pt x="2351" y="1063"/>
                    </a:cubicBezTo>
                    <a:cubicBezTo>
                      <a:pt x="2198" y="1087"/>
                      <a:pt x="2038" y="1099"/>
                      <a:pt x="1879" y="1099"/>
                    </a:cubicBezTo>
                    <a:cubicBezTo>
                      <a:pt x="1719" y="1099"/>
                      <a:pt x="1560" y="1087"/>
                      <a:pt x="1406" y="1063"/>
                    </a:cubicBezTo>
                    <a:cubicBezTo>
                      <a:pt x="1099" y="1028"/>
                      <a:pt x="804" y="922"/>
                      <a:pt x="556" y="792"/>
                    </a:cubicBezTo>
                    <a:cubicBezTo>
                      <a:pt x="509" y="756"/>
                      <a:pt x="450" y="733"/>
                      <a:pt x="414" y="697"/>
                    </a:cubicBezTo>
                    <a:cubicBezTo>
                      <a:pt x="213" y="556"/>
                      <a:pt x="83" y="378"/>
                      <a:pt x="36" y="201"/>
                    </a:cubicBezTo>
                    <a:cubicBezTo>
                      <a:pt x="24" y="142"/>
                      <a:pt x="1" y="59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" name="Google Shape;1767;p31"/>
              <p:cNvSpPr/>
              <p:nvPr/>
            </p:nvSpPr>
            <p:spPr>
              <a:xfrm>
                <a:off x="7622358" y="-7290869"/>
                <a:ext cx="756327" cy="288727"/>
              </a:xfrm>
              <a:custGeom>
                <a:avLst/>
                <a:gdLst/>
                <a:ahLst/>
                <a:cxnLst/>
                <a:rect l="l" t="t" r="r" b="b"/>
                <a:pathLst>
                  <a:path w="3167" h="1209" extrusionOk="0">
                    <a:moveTo>
                      <a:pt x="1" y="1"/>
                    </a:moveTo>
                    <a:lnTo>
                      <a:pt x="1" y="142"/>
                    </a:lnTo>
                    <a:cubicBezTo>
                      <a:pt x="1" y="201"/>
                      <a:pt x="1" y="249"/>
                      <a:pt x="24" y="308"/>
                    </a:cubicBezTo>
                    <a:cubicBezTo>
                      <a:pt x="60" y="485"/>
                      <a:pt x="201" y="662"/>
                      <a:pt x="402" y="804"/>
                    </a:cubicBezTo>
                    <a:lnTo>
                      <a:pt x="532" y="898"/>
                    </a:lnTo>
                    <a:cubicBezTo>
                      <a:pt x="792" y="1040"/>
                      <a:pt x="1087" y="1135"/>
                      <a:pt x="1395" y="1182"/>
                    </a:cubicBezTo>
                    <a:cubicBezTo>
                      <a:pt x="1548" y="1200"/>
                      <a:pt x="1708" y="1208"/>
                      <a:pt x="1867" y="1208"/>
                    </a:cubicBezTo>
                    <a:cubicBezTo>
                      <a:pt x="2027" y="1208"/>
                      <a:pt x="2186" y="1200"/>
                      <a:pt x="2340" y="1182"/>
                    </a:cubicBezTo>
                    <a:cubicBezTo>
                      <a:pt x="2635" y="1135"/>
                      <a:pt x="2930" y="1040"/>
                      <a:pt x="3167" y="910"/>
                    </a:cubicBezTo>
                    <a:lnTo>
                      <a:pt x="3167" y="780"/>
                    </a:lnTo>
                    <a:cubicBezTo>
                      <a:pt x="2930" y="910"/>
                      <a:pt x="2647" y="1005"/>
                      <a:pt x="2351" y="1040"/>
                    </a:cubicBezTo>
                    <a:cubicBezTo>
                      <a:pt x="2198" y="1064"/>
                      <a:pt x="2038" y="1076"/>
                      <a:pt x="1879" y="1076"/>
                    </a:cubicBezTo>
                    <a:cubicBezTo>
                      <a:pt x="1719" y="1076"/>
                      <a:pt x="1560" y="1064"/>
                      <a:pt x="1406" y="1040"/>
                    </a:cubicBezTo>
                    <a:cubicBezTo>
                      <a:pt x="1099" y="1005"/>
                      <a:pt x="804" y="898"/>
                      <a:pt x="556" y="768"/>
                    </a:cubicBezTo>
                    <a:cubicBezTo>
                      <a:pt x="509" y="733"/>
                      <a:pt x="450" y="709"/>
                      <a:pt x="414" y="674"/>
                    </a:cubicBezTo>
                    <a:cubicBezTo>
                      <a:pt x="213" y="532"/>
                      <a:pt x="83" y="355"/>
                      <a:pt x="36" y="178"/>
                    </a:cubicBezTo>
                    <a:cubicBezTo>
                      <a:pt x="24" y="119"/>
                      <a:pt x="1" y="60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" name="Google Shape;1768;p31"/>
              <p:cNvSpPr/>
              <p:nvPr/>
            </p:nvSpPr>
            <p:spPr>
              <a:xfrm>
                <a:off x="8004226" y="-7076411"/>
                <a:ext cx="7642" cy="1433"/>
              </a:xfrm>
              <a:custGeom>
                <a:avLst/>
                <a:gdLst/>
                <a:ahLst/>
                <a:cxnLst/>
                <a:rect l="l" t="t" r="r" b="b"/>
                <a:pathLst>
                  <a:path w="32" h="6" extrusionOk="0">
                    <a:moveTo>
                      <a:pt x="32" y="0"/>
                    </a:moveTo>
                    <a:cubicBezTo>
                      <a:pt x="8" y="0"/>
                      <a:pt x="0" y="6"/>
                      <a:pt x="8" y="6"/>
                    </a:cubicBezTo>
                    <a:cubicBezTo>
                      <a:pt x="12" y="6"/>
                      <a:pt x="20" y="4"/>
                      <a:pt x="32" y="0"/>
                    </a:cubicBezTo>
                    <a:lnTo>
                      <a:pt x="32" y="0"/>
                    </a:lnTo>
                    <a:cubicBezTo>
                      <a:pt x="32" y="0"/>
                      <a:pt x="32" y="0"/>
                      <a:pt x="32" y="0"/>
                    </a:cubicBezTo>
                    <a:close/>
                  </a:path>
                </a:pathLst>
              </a:custGeom>
              <a:solidFill>
                <a:srgbClr val="DEDEDE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9" name="Google Shape;1769;p31"/>
              <p:cNvSpPr/>
              <p:nvPr/>
            </p:nvSpPr>
            <p:spPr>
              <a:xfrm>
                <a:off x="7309269" y="-6972048"/>
                <a:ext cx="832509" cy="601097"/>
              </a:xfrm>
              <a:custGeom>
                <a:avLst/>
                <a:gdLst/>
                <a:ahLst/>
                <a:cxnLst/>
                <a:rect l="l" t="t" r="r" b="b"/>
                <a:pathLst>
                  <a:path w="3486" h="2517" extrusionOk="0">
                    <a:moveTo>
                      <a:pt x="0" y="0"/>
                    </a:moveTo>
                    <a:lnTo>
                      <a:pt x="0" y="508"/>
                    </a:lnTo>
                    <a:lnTo>
                      <a:pt x="3485" y="2517"/>
                    </a:lnTo>
                    <a:lnTo>
                      <a:pt x="3485" y="200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" name="Google Shape;1771;p32"/>
          <p:cNvSpPr/>
          <p:nvPr/>
        </p:nvSpPr>
        <p:spPr>
          <a:xfrm>
            <a:off x="350925" y="391025"/>
            <a:ext cx="8461800" cy="4383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72" name="Google Shape;1772;p32"/>
          <p:cNvGrpSpPr/>
          <p:nvPr/>
        </p:nvGrpSpPr>
        <p:grpSpPr>
          <a:xfrm>
            <a:off x="350675" y="391075"/>
            <a:ext cx="2354462" cy="4383600"/>
            <a:chOff x="356625" y="391075"/>
            <a:chExt cx="2354462" cy="4383600"/>
          </a:xfrm>
        </p:grpSpPr>
        <p:sp>
          <p:nvSpPr>
            <p:cNvPr id="1773" name="Google Shape;1773;p32"/>
            <p:cNvSpPr/>
            <p:nvPr/>
          </p:nvSpPr>
          <p:spPr>
            <a:xfrm>
              <a:off x="356625" y="391075"/>
              <a:ext cx="2354400" cy="4383600"/>
            </a:xfrm>
            <a:prstGeom prst="rect">
              <a:avLst/>
            </a:prstGeom>
            <a:solidFill>
              <a:schemeClr val="accent5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74" name="Google Shape;1774;p32"/>
            <p:cNvGrpSpPr/>
            <p:nvPr/>
          </p:nvGrpSpPr>
          <p:grpSpPr>
            <a:xfrm>
              <a:off x="361847" y="397942"/>
              <a:ext cx="2349240" cy="4370437"/>
              <a:chOff x="356625" y="391075"/>
              <a:chExt cx="1126950" cy="2098750"/>
            </a:xfrm>
          </p:grpSpPr>
          <p:sp>
            <p:nvSpPr>
              <p:cNvPr id="1775" name="Google Shape;1775;p32"/>
              <p:cNvSpPr/>
              <p:nvPr/>
            </p:nvSpPr>
            <p:spPr>
              <a:xfrm>
                <a:off x="472375" y="2195050"/>
                <a:ext cx="3407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363" h="740" extrusionOk="0">
                    <a:moveTo>
                      <a:pt x="684" y="0"/>
                    </a:moveTo>
                    <a:cubicBezTo>
                      <a:pt x="526" y="0"/>
                      <a:pt x="370" y="39"/>
                      <a:pt x="254" y="117"/>
                    </a:cubicBezTo>
                    <a:cubicBezTo>
                      <a:pt x="1" y="234"/>
                      <a:pt x="1" y="487"/>
                      <a:pt x="254" y="623"/>
                    </a:cubicBezTo>
                    <a:cubicBezTo>
                      <a:pt x="370" y="701"/>
                      <a:pt x="526" y="740"/>
                      <a:pt x="684" y="740"/>
                    </a:cubicBezTo>
                    <a:cubicBezTo>
                      <a:pt x="842" y="740"/>
                      <a:pt x="1003" y="701"/>
                      <a:pt x="1129" y="623"/>
                    </a:cubicBezTo>
                    <a:cubicBezTo>
                      <a:pt x="1363" y="487"/>
                      <a:pt x="1363" y="273"/>
                      <a:pt x="1129" y="117"/>
                    </a:cubicBezTo>
                    <a:cubicBezTo>
                      <a:pt x="1003" y="39"/>
                      <a:pt x="842" y="0"/>
                      <a:pt x="68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" name="Google Shape;1776;p32"/>
              <p:cNvSpPr/>
              <p:nvPr/>
            </p:nvSpPr>
            <p:spPr>
              <a:xfrm>
                <a:off x="435425" y="2216450"/>
                <a:ext cx="34075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1363" h="725" extrusionOk="0">
                    <a:moveTo>
                      <a:pt x="679" y="0"/>
                    </a:moveTo>
                    <a:cubicBezTo>
                      <a:pt x="521" y="0"/>
                      <a:pt x="360" y="39"/>
                      <a:pt x="234" y="117"/>
                    </a:cubicBezTo>
                    <a:cubicBezTo>
                      <a:pt x="0" y="253"/>
                      <a:pt x="0" y="487"/>
                      <a:pt x="234" y="623"/>
                    </a:cubicBezTo>
                    <a:cubicBezTo>
                      <a:pt x="357" y="697"/>
                      <a:pt x="520" y="724"/>
                      <a:pt x="681" y="724"/>
                    </a:cubicBezTo>
                    <a:cubicBezTo>
                      <a:pt x="775" y="724"/>
                      <a:pt x="868" y="715"/>
                      <a:pt x="954" y="701"/>
                    </a:cubicBezTo>
                    <a:cubicBezTo>
                      <a:pt x="759" y="584"/>
                      <a:pt x="642" y="526"/>
                      <a:pt x="642" y="526"/>
                    </a:cubicBezTo>
                    <a:cubicBezTo>
                      <a:pt x="584" y="506"/>
                      <a:pt x="564" y="409"/>
                      <a:pt x="603" y="351"/>
                    </a:cubicBezTo>
                    <a:cubicBezTo>
                      <a:pt x="618" y="322"/>
                      <a:pt x="663" y="304"/>
                      <a:pt x="717" y="304"/>
                    </a:cubicBezTo>
                    <a:cubicBezTo>
                      <a:pt x="737" y="304"/>
                      <a:pt x="758" y="306"/>
                      <a:pt x="778" y="312"/>
                    </a:cubicBezTo>
                    <a:lnTo>
                      <a:pt x="1206" y="545"/>
                    </a:lnTo>
                    <a:cubicBezTo>
                      <a:pt x="1362" y="409"/>
                      <a:pt x="1343" y="234"/>
                      <a:pt x="1109" y="117"/>
                    </a:cubicBezTo>
                    <a:cubicBezTo>
                      <a:pt x="992" y="39"/>
                      <a:pt x="837" y="0"/>
                      <a:pt x="6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7" name="Google Shape;1777;p32"/>
              <p:cNvSpPr/>
              <p:nvPr/>
            </p:nvSpPr>
            <p:spPr>
              <a:xfrm>
                <a:off x="356625" y="1553825"/>
                <a:ext cx="22400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896" h="689" extrusionOk="0">
                    <a:moveTo>
                      <a:pt x="719" y="0"/>
                    </a:moveTo>
                    <a:cubicBezTo>
                      <a:pt x="701" y="0"/>
                      <a:pt x="681" y="3"/>
                      <a:pt x="662" y="8"/>
                    </a:cubicBezTo>
                    <a:lnTo>
                      <a:pt x="1" y="397"/>
                    </a:lnTo>
                    <a:lnTo>
                      <a:pt x="1" y="689"/>
                    </a:lnTo>
                    <a:lnTo>
                      <a:pt x="798" y="261"/>
                    </a:lnTo>
                    <a:cubicBezTo>
                      <a:pt x="857" y="202"/>
                      <a:pt x="895" y="144"/>
                      <a:pt x="837" y="66"/>
                    </a:cubicBezTo>
                    <a:cubicBezTo>
                      <a:pt x="823" y="22"/>
                      <a:pt x="775" y="0"/>
                      <a:pt x="7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8" name="Google Shape;1778;p32"/>
              <p:cNvSpPr/>
              <p:nvPr/>
            </p:nvSpPr>
            <p:spPr>
              <a:xfrm>
                <a:off x="357600" y="1570850"/>
                <a:ext cx="49625" cy="33750"/>
              </a:xfrm>
              <a:custGeom>
                <a:avLst/>
                <a:gdLst/>
                <a:ahLst/>
                <a:cxnLst/>
                <a:rect l="l" t="t" r="r" b="b"/>
                <a:pathLst>
                  <a:path w="1985" h="1350" extrusionOk="0">
                    <a:moveTo>
                      <a:pt x="1848" y="0"/>
                    </a:moveTo>
                    <a:cubicBezTo>
                      <a:pt x="1829" y="0"/>
                      <a:pt x="1810" y="3"/>
                      <a:pt x="1790" y="8"/>
                    </a:cubicBezTo>
                    <a:lnTo>
                      <a:pt x="0" y="1058"/>
                    </a:lnTo>
                    <a:lnTo>
                      <a:pt x="0" y="1350"/>
                    </a:lnTo>
                    <a:lnTo>
                      <a:pt x="1927" y="241"/>
                    </a:lnTo>
                    <a:cubicBezTo>
                      <a:pt x="1965" y="183"/>
                      <a:pt x="1985" y="105"/>
                      <a:pt x="1965" y="66"/>
                    </a:cubicBezTo>
                    <a:cubicBezTo>
                      <a:pt x="1951" y="22"/>
                      <a:pt x="1903" y="0"/>
                      <a:pt x="18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" name="Google Shape;1779;p32"/>
              <p:cNvSpPr/>
              <p:nvPr/>
            </p:nvSpPr>
            <p:spPr>
              <a:xfrm>
                <a:off x="356625" y="1587375"/>
                <a:ext cx="79300" cy="50300"/>
              </a:xfrm>
              <a:custGeom>
                <a:avLst/>
                <a:gdLst/>
                <a:ahLst/>
                <a:cxnLst/>
                <a:rect l="l" t="t" r="r" b="b"/>
                <a:pathLst>
                  <a:path w="3172" h="2012" extrusionOk="0">
                    <a:moveTo>
                      <a:pt x="3035" y="1"/>
                    </a:moveTo>
                    <a:cubicBezTo>
                      <a:pt x="3016" y="1"/>
                      <a:pt x="2997" y="3"/>
                      <a:pt x="2977" y="8"/>
                    </a:cubicBezTo>
                    <a:lnTo>
                      <a:pt x="1" y="1720"/>
                    </a:lnTo>
                    <a:lnTo>
                      <a:pt x="1" y="2012"/>
                    </a:lnTo>
                    <a:lnTo>
                      <a:pt x="3094" y="222"/>
                    </a:lnTo>
                    <a:cubicBezTo>
                      <a:pt x="3152" y="183"/>
                      <a:pt x="3172" y="105"/>
                      <a:pt x="3152" y="66"/>
                    </a:cubicBezTo>
                    <a:cubicBezTo>
                      <a:pt x="3138" y="23"/>
                      <a:pt x="3090" y="1"/>
                      <a:pt x="30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" name="Google Shape;1780;p32"/>
              <p:cNvSpPr/>
              <p:nvPr/>
            </p:nvSpPr>
            <p:spPr>
              <a:xfrm>
                <a:off x="357125" y="1603900"/>
                <a:ext cx="107500" cy="66850"/>
              </a:xfrm>
              <a:custGeom>
                <a:avLst/>
                <a:gdLst/>
                <a:ahLst/>
                <a:cxnLst/>
                <a:rect l="l" t="t" r="r" b="b"/>
                <a:pathLst>
                  <a:path w="4300" h="2674" extrusionOk="0">
                    <a:moveTo>
                      <a:pt x="4163" y="1"/>
                    </a:moveTo>
                    <a:cubicBezTo>
                      <a:pt x="4145" y="1"/>
                      <a:pt x="4126" y="3"/>
                      <a:pt x="4105" y="8"/>
                    </a:cubicBezTo>
                    <a:lnTo>
                      <a:pt x="0" y="2382"/>
                    </a:lnTo>
                    <a:lnTo>
                      <a:pt x="0" y="2674"/>
                    </a:lnTo>
                    <a:lnTo>
                      <a:pt x="4222" y="223"/>
                    </a:lnTo>
                    <a:cubicBezTo>
                      <a:pt x="4280" y="203"/>
                      <a:pt x="4300" y="125"/>
                      <a:pt x="4280" y="47"/>
                    </a:cubicBezTo>
                    <a:cubicBezTo>
                      <a:pt x="4252" y="19"/>
                      <a:pt x="4213" y="1"/>
                      <a:pt x="41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" name="Google Shape;1781;p32"/>
              <p:cNvSpPr/>
              <p:nvPr/>
            </p:nvSpPr>
            <p:spPr>
              <a:xfrm>
                <a:off x="357600" y="1620225"/>
                <a:ext cx="136200" cy="83600"/>
              </a:xfrm>
              <a:custGeom>
                <a:avLst/>
                <a:gdLst/>
                <a:ahLst/>
                <a:cxnLst/>
                <a:rect l="l" t="t" r="r" b="b"/>
                <a:pathLst>
                  <a:path w="5448" h="3344" extrusionOk="0">
                    <a:moveTo>
                      <a:pt x="5317" y="1"/>
                    </a:moveTo>
                    <a:cubicBezTo>
                      <a:pt x="5297" y="1"/>
                      <a:pt x="5276" y="6"/>
                      <a:pt x="5253" y="17"/>
                    </a:cubicBezTo>
                    <a:lnTo>
                      <a:pt x="0" y="3052"/>
                    </a:lnTo>
                    <a:lnTo>
                      <a:pt x="0" y="3344"/>
                    </a:lnTo>
                    <a:lnTo>
                      <a:pt x="5370" y="231"/>
                    </a:lnTo>
                    <a:cubicBezTo>
                      <a:pt x="5428" y="212"/>
                      <a:pt x="5448" y="134"/>
                      <a:pt x="5428" y="56"/>
                    </a:cubicBezTo>
                    <a:cubicBezTo>
                      <a:pt x="5401" y="28"/>
                      <a:pt x="5364" y="1"/>
                      <a:pt x="53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" name="Google Shape;1782;p32"/>
              <p:cNvSpPr/>
              <p:nvPr/>
            </p:nvSpPr>
            <p:spPr>
              <a:xfrm>
                <a:off x="357600" y="1637250"/>
                <a:ext cx="164900" cy="100150"/>
              </a:xfrm>
              <a:custGeom>
                <a:avLst/>
                <a:gdLst/>
                <a:ahLst/>
                <a:cxnLst/>
                <a:rect l="l" t="t" r="r" b="b"/>
                <a:pathLst>
                  <a:path w="6596" h="4006" extrusionOk="0">
                    <a:moveTo>
                      <a:pt x="6455" y="1"/>
                    </a:moveTo>
                    <a:cubicBezTo>
                      <a:pt x="6437" y="1"/>
                      <a:pt x="6418" y="5"/>
                      <a:pt x="6401" y="17"/>
                    </a:cubicBezTo>
                    <a:lnTo>
                      <a:pt x="0" y="3713"/>
                    </a:lnTo>
                    <a:lnTo>
                      <a:pt x="0" y="4005"/>
                    </a:lnTo>
                    <a:lnTo>
                      <a:pt x="6518" y="231"/>
                    </a:lnTo>
                    <a:cubicBezTo>
                      <a:pt x="6557" y="211"/>
                      <a:pt x="6596" y="134"/>
                      <a:pt x="6557" y="56"/>
                    </a:cubicBezTo>
                    <a:cubicBezTo>
                      <a:pt x="6543" y="28"/>
                      <a:pt x="6500" y="1"/>
                      <a:pt x="64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" name="Google Shape;1783;p32"/>
              <p:cNvSpPr/>
              <p:nvPr/>
            </p:nvSpPr>
            <p:spPr>
              <a:xfrm>
                <a:off x="357125" y="1653525"/>
                <a:ext cx="193600" cy="116450"/>
              </a:xfrm>
              <a:custGeom>
                <a:avLst/>
                <a:gdLst/>
                <a:ahLst/>
                <a:cxnLst/>
                <a:rect l="l" t="t" r="r" b="b"/>
                <a:pathLst>
                  <a:path w="7744" h="4658" extrusionOk="0">
                    <a:moveTo>
                      <a:pt x="7606" y="1"/>
                    </a:moveTo>
                    <a:cubicBezTo>
                      <a:pt x="7587" y="1"/>
                      <a:pt x="7568" y="3"/>
                      <a:pt x="7549" y="8"/>
                    </a:cubicBezTo>
                    <a:lnTo>
                      <a:pt x="0" y="4366"/>
                    </a:lnTo>
                    <a:lnTo>
                      <a:pt x="0" y="4658"/>
                    </a:lnTo>
                    <a:lnTo>
                      <a:pt x="7685" y="241"/>
                    </a:lnTo>
                    <a:cubicBezTo>
                      <a:pt x="7724" y="202"/>
                      <a:pt x="7743" y="144"/>
                      <a:pt x="7724" y="66"/>
                    </a:cubicBezTo>
                    <a:cubicBezTo>
                      <a:pt x="7709" y="23"/>
                      <a:pt x="7662" y="1"/>
                      <a:pt x="760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" name="Google Shape;1784;p32"/>
              <p:cNvSpPr/>
              <p:nvPr/>
            </p:nvSpPr>
            <p:spPr>
              <a:xfrm>
                <a:off x="357600" y="1670075"/>
                <a:ext cx="222300" cy="133950"/>
              </a:xfrm>
              <a:custGeom>
                <a:avLst/>
                <a:gdLst/>
                <a:ahLst/>
                <a:cxnLst/>
                <a:rect l="l" t="t" r="r" b="b"/>
                <a:pathLst>
                  <a:path w="8892" h="5358" extrusionOk="0">
                    <a:moveTo>
                      <a:pt x="8754" y="0"/>
                    </a:moveTo>
                    <a:cubicBezTo>
                      <a:pt x="8736" y="0"/>
                      <a:pt x="8716" y="3"/>
                      <a:pt x="8697" y="7"/>
                    </a:cubicBezTo>
                    <a:lnTo>
                      <a:pt x="0" y="5066"/>
                    </a:lnTo>
                    <a:lnTo>
                      <a:pt x="0" y="5358"/>
                    </a:lnTo>
                    <a:lnTo>
                      <a:pt x="8833" y="221"/>
                    </a:lnTo>
                    <a:cubicBezTo>
                      <a:pt x="8872" y="202"/>
                      <a:pt x="8891" y="124"/>
                      <a:pt x="8872" y="66"/>
                    </a:cubicBezTo>
                    <a:cubicBezTo>
                      <a:pt x="8857" y="22"/>
                      <a:pt x="8810" y="0"/>
                      <a:pt x="875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" name="Google Shape;1785;p32"/>
              <p:cNvSpPr/>
              <p:nvPr/>
            </p:nvSpPr>
            <p:spPr>
              <a:xfrm>
                <a:off x="383375" y="1687100"/>
                <a:ext cx="225225" cy="131025"/>
              </a:xfrm>
              <a:custGeom>
                <a:avLst/>
                <a:gdLst/>
                <a:ahLst/>
                <a:cxnLst/>
                <a:rect l="l" t="t" r="r" b="b"/>
                <a:pathLst>
                  <a:path w="9009" h="5241" extrusionOk="0">
                    <a:moveTo>
                      <a:pt x="8871" y="0"/>
                    </a:moveTo>
                    <a:cubicBezTo>
                      <a:pt x="8853" y="0"/>
                      <a:pt x="8833" y="2"/>
                      <a:pt x="8814" y="7"/>
                    </a:cubicBezTo>
                    <a:lnTo>
                      <a:pt x="1" y="5085"/>
                    </a:lnTo>
                    <a:cubicBezTo>
                      <a:pt x="39" y="5085"/>
                      <a:pt x="59" y="5124"/>
                      <a:pt x="59" y="5124"/>
                    </a:cubicBezTo>
                    <a:cubicBezTo>
                      <a:pt x="156" y="5143"/>
                      <a:pt x="215" y="5182"/>
                      <a:pt x="234" y="5241"/>
                    </a:cubicBezTo>
                    <a:lnTo>
                      <a:pt x="8930" y="221"/>
                    </a:lnTo>
                    <a:cubicBezTo>
                      <a:pt x="8989" y="202"/>
                      <a:pt x="9008" y="124"/>
                      <a:pt x="8989" y="66"/>
                    </a:cubicBezTo>
                    <a:cubicBezTo>
                      <a:pt x="8974" y="22"/>
                      <a:pt x="8927" y="0"/>
                      <a:pt x="887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" name="Google Shape;1786;p32"/>
              <p:cNvSpPr/>
              <p:nvPr/>
            </p:nvSpPr>
            <p:spPr>
              <a:xfrm>
                <a:off x="470450" y="1703625"/>
                <a:ext cx="166850" cy="97975"/>
              </a:xfrm>
              <a:custGeom>
                <a:avLst/>
                <a:gdLst/>
                <a:ahLst/>
                <a:cxnLst/>
                <a:rect l="l" t="t" r="r" b="b"/>
                <a:pathLst>
                  <a:path w="6674" h="3919" extrusionOk="0">
                    <a:moveTo>
                      <a:pt x="6537" y="0"/>
                    </a:moveTo>
                    <a:cubicBezTo>
                      <a:pt x="6519" y="0"/>
                      <a:pt x="6499" y="3"/>
                      <a:pt x="6479" y="8"/>
                    </a:cubicBezTo>
                    <a:lnTo>
                      <a:pt x="0" y="3743"/>
                    </a:lnTo>
                    <a:cubicBezTo>
                      <a:pt x="39" y="3743"/>
                      <a:pt x="39" y="3782"/>
                      <a:pt x="58" y="3782"/>
                    </a:cubicBezTo>
                    <a:cubicBezTo>
                      <a:pt x="136" y="3821"/>
                      <a:pt x="175" y="3879"/>
                      <a:pt x="233" y="3918"/>
                    </a:cubicBezTo>
                    <a:lnTo>
                      <a:pt x="6595" y="222"/>
                    </a:lnTo>
                    <a:cubicBezTo>
                      <a:pt x="6654" y="202"/>
                      <a:pt x="6673" y="125"/>
                      <a:pt x="6654" y="47"/>
                    </a:cubicBezTo>
                    <a:cubicBezTo>
                      <a:pt x="6625" y="18"/>
                      <a:pt x="6586" y="0"/>
                      <a:pt x="65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" name="Google Shape;1787;p32"/>
              <p:cNvSpPr/>
              <p:nvPr/>
            </p:nvSpPr>
            <p:spPr>
              <a:xfrm>
                <a:off x="357600" y="1719950"/>
                <a:ext cx="308875" cy="183300"/>
              </a:xfrm>
              <a:custGeom>
                <a:avLst/>
                <a:gdLst/>
                <a:ahLst/>
                <a:cxnLst/>
                <a:rect l="l" t="t" r="r" b="b"/>
                <a:pathLst>
                  <a:path w="12355" h="7332" extrusionOk="0">
                    <a:moveTo>
                      <a:pt x="12223" y="0"/>
                    </a:moveTo>
                    <a:cubicBezTo>
                      <a:pt x="12204" y="0"/>
                      <a:pt x="12183" y="5"/>
                      <a:pt x="12160" y="16"/>
                    </a:cubicBezTo>
                    <a:lnTo>
                      <a:pt x="0" y="7040"/>
                    </a:lnTo>
                    <a:lnTo>
                      <a:pt x="0" y="7331"/>
                    </a:lnTo>
                    <a:lnTo>
                      <a:pt x="12277" y="230"/>
                    </a:lnTo>
                    <a:cubicBezTo>
                      <a:pt x="12335" y="211"/>
                      <a:pt x="12354" y="133"/>
                      <a:pt x="12335" y="55"/>
                    </a:cubicBezTo>
                    <a:cubicBezTo>
                      <a:pt x="12307" y="28"/>
                      <a:pt x="12270" y="0"/>
                      <a:pt x="122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" name="Google Shape;1788;p32"/>
              <p:cNvSpPr/>
              <p:nvPr/>
            </p:nvSpPr>
            <p:spPr>
              <a:xfrm>
                <a:off x="357125" y="1736975"/>
                <a:ext cx="337550" cy="199825"/>
              </a:xfrm>
              <a:custGeom>
                <a:avLst/>
                <a:gdLst/>
                <a:ahLst/>
                <a:cxnLst/>
                <a:rect l="l" t="t" r="r" b="b"/>
                <a:pathLst>
                  <a:path w="13502" h="7993" extrusionOk="0">
                    <a:moveTo>
                      <a:pt x="13381" y="0"/>
                    </a:moveTo>
                    <a:cubicBezTo>
                      <a:pt x="13363" y="0"/>
                      <a:pt x="13344" y="5"/>
                      <a:pt x="13327" y="16"/>
                    </a:cubicBezTo>
                    <a:lnTo>
                      <a:pt x="0" y="7701"/>
                    </a:lnTo>
                    <a:lnTo>
                      <a:pt x="0" y="7993"/>
                    </a:lnTo>
                    <a:lnTo>
                      <a:pt x="13443" y="230"/>
                    </a:lnTo>
                    <a:cubicBezTo>
                      <a:pt x="13482" y="211"/>
                      <a:pt x="13502" y="133"/>
                      <a:pt x="13482" y="55"/>
                    </a:cubicBezTo>
                    <a:cubicBezTo>
                      <a:pt x="13469" y="28"/>
                      <a:pt x="13426" y="0"/>
                      <a:pt x="1338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" name="Google Shape;1789;p32"/>
              <p:cNvSpPr/>
              <p:nvPr/>
            </p:nvSpPr>
            <p:spPr>
              <a:xfrm>
                <a:off x="415475" y="1753225"/>
                <a:ext cx="307900" cy="179700"/>
              </a:xfrm>
              <a:custGeom>
                <a:avLst/>
                <a:gdLst/>
                <a:ahLst/>
                <a:cxnLst/>
                <a:rect l="l" t="t" r="r" b="b"/>
                <a:pathLst>
                  <a:path w="12316" h="7188" extrusionOk="0">
                    <a:moveTo>
                      <a:pt x="12179" y="1"/>
                    </a:moveTo>
                    <a:cubicBezTo>
                      <a:pt x="12160" y="1"/>
                      <a:pt x="12141" y="3"/>
                      <a:pt x="12121" y="8"/>
                    </a:cubicBezTo>
                    <a:lnTo>
                      <a:pt x="1" y="7012"/>
                    </a:lnTo>
                    <a:cubicBezTo>
                      <a:pt x="20" y="7012"/>
                      <a:pt x="40" y="7051"/>
                      <a:pt x="59" y="7051"/>
                    </a:cubicBezTo>
                    <a:cubicBezTo>
                      <a:pt x="117" y="7109"/>
                      <a:pt x="156" y="7148"/>
                      <a:pt x="215" y="7187"/>
                    </a:cubicBezTo>
                    <a:lnTo>
                      <a:pt x="12257" y="242"/>
                    </a:lnTo>
                    <a:cubicBezTo>
                      <a:pt x="12296" y="203"/>
                      <a:pt x="12316" y="125"/>
                      <a:pt x="12296" y="67"/>
                    </a:cubicBezTo>
                    <a:cubicBezTo>
                      <a:pt x="12282" y="23"/>
                      <a:pt x="12234" y="1"/>
                      <a:pt x="121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" name="Google Shape;1790;p32"/>
              <p:cNvSpPr/>
              <p:nvPr/>
            </p:nvSpPr>
            <p:spPr>
              <a:xfrm>
                <a:off x="540950" y="1769925"/>
                <a:ext cx="211600" cy="123600"/>
              </a:xfrm>
              <a:custGeom>
                <a:avLst/>
                <a:gdLst/>
                <a:ahLst/>
                <a:cxnLst/>
                <a:rect l="l" t="t" r="r" b="b"/>
                <a:pathLst>
                  <a:path w="8464" h="4944" extrusionOk="0">
                    <a:moveTo>
                      <a:pt x="8336" y="1"/>
                    </a:moveTo>
                    <a:cubicBezTo>
                      <a:pt x="8313" y="1"/>
                      <a:pt x="8290" y="7"/>
                      <a:pt x="8269" y="21"/>
                    </a:cubicBezTo>
                    <a:lnTo>
                      <a:pt x="1" y="4788"/>
                    </a:lnTo>
                    <a:cubicBezTo>
                      <a:pt x="40" y="4788"/>
                      <a:pt x="59" y="4827"/>
                      <a:pt x="79" y="4827"/>
                    </a:cubicBezTo>
                    <a:cubicBezTo>
                      <a:pt x="137" y="4846"/>
                      <a:pt x="176" y="4885"/>
                      <a:pt x="234" y="4943"/>
                    </a:cubicBezTo>
                    <a:lnTo>
                      <a:pt x="8406" y="216"/>
                    </a:lnTo>
                    <a:cubicBezTo>
                      <a:pt x="8444" y="196"/>
                      <a:pt x="8464" y="118"/>
                      <a:pt x="8444" y="60"/>
                    </a:cubicBezTo>
                    <a:cubicBezTo>
                      <a:pt x="8419" y="22"/>
                      <a:pt x="8378" y="1"/>
                      <a:pt x="833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" name="Google Shape;1791;p32"/>
              <p:cNvSpPr/>
              <p:nvPr/>
            </p:nvSpPr>
            <p:spPr>
              <a:xfrm>
                <a:off x="357125" y="1786800"/>
                <a:ext cx="424125" cy="249225"/>
              </a:xfrm>
              <a:custGeom>
                <a:avLst/>
                <a:gdLst/>
                <a:ahLst/>
                <a:cxnLst/>
                <a:rect l="l" t="t" r="r" b="b"/>
                <a:pathLst>
                  <a:path w="16965" h="9969" extrusionOk="0">
                    <a:moveTo>
                      <a:pt x="16828" y="0"/>
                    </a:moveTo>
                    <a:cubicBezTo>
                      <a:pt x="16809" y="0"/>
                      <a:pt x="16790" y="3"/>
                      <a:pt x="16770" y="8"/>
                    </a:cubicBezTo>
                    <a:lnTo>
                      <a:pt x="0" y="9696"/>
                    </a:lnTo>
                    <a:lnTo>
                      <a:pt x="0" y="9969"/>
                    </a:lnTo>
                    <a:lnTo>
                      <a:pt x="16887" y="222"/>
                    </a:lnTo>
                    <a:cubicBezTo>
                      <a:pt x="16965" y="183"/>
                      <a:pt x="16965" y="105"/>
                      <a:pt x="16945" y="66"/>
                    </a:cubicBezTo>
                    <a:cubicBezTo>
                      <a:pt x="16931" y="22"/>
                      <a:pt x="16883" y="0"/>
                      <a:pt x="168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2" name="Google Shape;1792;p32"/>
              <p:cNvSpPr/>
              <p:nvPr/>
            </p:nvSpPr>
            <p:spPr>
              <a:xfrm>
                <a:off x="637275" y="1803325"/>
                <a:ext cx="173175" cy="101875"/>
              </a:xfrm>
              <a:custGeom>
                <a:avLst/>
                <a:gdLst/>
                <a:ahLst/>
                <a:cxnLst/>
                <a:rect l="l" t="t" r="r" b="b"/>
                <a:pathLst>
                  <a:path w="6927" h="4075" extrusionOk="0">
                    <a:moveTo>
                      <a:pt x="6793" y="0"/>
                    </a:moveTo>
                    <a:cubicBezTo>
                      <a:pt x="6773" y="0"/>
                      <a:pt x="6752" y="3"/>
                      <a:pt x="6731" y="8"/>
                    </a:cubicBezTo>
                    <a:lnTo>
                      <a:pt x="0" y="3899"/>
                    </a:lnTo>
                    <a:cubicBezTo>
                      <a:pt x="20" y="3899"/>
                      <a:pt x="20" y="3899"/>
                      <a:pt x="39" y="3919"/>
                    </a:cubicBezTo>
                    <a:lnTo>
                      <a:pt x="195" y="4074"/>
                    </a:lnTo>
                    <a:lnTo>
                      <a:pt x="6848" y="222"/>
                    </a:lnTo>
                    <a:cubicBezTo>
                      <a:pt x="6907" y="203"/>
                      <a:pt x="6926" y="125"/>
                      <a:pt x="6907" y="47"/>
                    </a:cubicBezTo>
                    <a:cubicBezTo>
                      <a:pt x="6892" y="18"/>
                      <a:pt x="6847" y="0"/>
                      <a:pt x="67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3" name="Google Shape;1793;p32"/>
              <p:cNvSpPr/>
              <p:nvPr/>
            </p:nvSpPr>
            <p:spPr>
              <a:xfrm>
                <a:off x="635325" y="19076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4" name="Google Shape;1794;p32"/>
              <p:cNvSpPr/>
              <p:nvPr/>
            </p:nvSpPr>
            <p:spPr>
              <a:xfrm>
                <a:off x="719450" y="1819650"/>
                <a:ext cx="11967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4787" h="2819" extrusionOk="0">
                    <a:moveTo>
                      <a:pt x="4656" y="0"/>
                    </a:moveTo>
                    <a:cubicBezTo>
                      <a:pt x="4636" y="0"/>
                      <a:pt x="4615" y="5"/>
                      <a:pt x="4592" y="17"/>
                    </a:cubicBezTo>
                    <a:lnTo>
                      <a:pt x="1" y="2662"/>
                    </a:lnTo>
                    <a:cubicBezTo>
                      <a:pt x="20" y="2682"/>
                      <a:pt x="40" y="2682"/>
                      <a:pt x="59" y="2701"/>
                    </a:cubicBezTo>
                    <a:cubicBezTo>
                      <a:pt x="137" y="2760"/>
                      <a:pt x="196" y="2779"/>
                      <a:pt x="215" y="2818"/>
                    </a:cubicBezTo>
                    <a:lnTo>
                      <a:pt x="4709" y="231"/>
                    </a:lnTo>
                    <a:cubicBezTo>
                      <a:pt x="4767" y="192"/>
                      <a:pt x="4787" y="133"/>
                      <a:pt x="4767" y="55"/>
                    </a:cubicBezTo>
                    <a:cubicBezTo>
                      <a:pt x="4740" y="28"/>
                      <a:pt x="4703" y="0"/>
                      <a:pt x="46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5" name="Google Shape;1795;p32"/>
              <p:cNvSpPr/>
              <p:nvPr/>
            </p:nvSpPr>
            <p:spPr>
              <a:xfrm>
                <a:off x="1478700" y="1575900"/>
                <a:ext cx="34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137" h="273" extrusionOk="0">
                    <a:moveTo>
                      <a:pt x="136" y="0"/>
                    </a:moveTo>
                    <a:cubicBezTo>
                      <a:pt x="97" y="0"/>
                      <a:pt x="39" y="0"/>
                      <a:pt x="20" y="58"/>
                    </a:cubicBezTo>
                    <a:cubicBezTo>
                      <a:pt x="0" y="97"/>
                      <a:pt x="0" y="175"/>
                      <a:pt x="78" y="234"/>
                    </a:cubicBezTo>
                    <a:lnTo>
                      <a:pt x="136" y="272"/>
                    </a:lnTo>
                    <a:lnTo>
                      <a:pt x="13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6" name="Google Shape;1796;p32"/>
              <p:cNvSpPr/>
              <p:nvPr/>
            </p:nvSpPr>
            <p:spPr>
              <a:xfrm>
                <a:off x="1450000" y="1592425"/>
                <a:ext cx="32125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954" extrusionOk="0">
                    <a:moveTo>
                      <a:pt x="124" y="1"/>
                    </a:moveTo>
                    <a:cubicBezTo>
                      <a:pt x="80" y="1"/>
                      <a:pt x="46" y="27"/>
                      <a:pt x="20" y="78"/>
                    </a:cubicBezTo>
                    <a:cubicBezTo>
                      <a:pt x="0" y="117"/>
                      <a:pt x="0" y="195"/>
                      <a:pt x="78" y="234"/>
                    </a:cubicBezTo>
                    <a:lnTo>
                      <a:pt x="1284" y="954"/>
                    </a:lnTo>
                    <a:lnTo>
                      <a:pt x="1284" y="662"/>
                    </a:lnTo>
                    <a:lnTo>
                      <a:pt x="195" y="20"/>
                    </a:lnTo>
                    <a:cubicBezTo>
                      <a:pt x="169" y="7"/>
                      <a:pt x="145" y="1"/>
                      <a:pt x="1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7" name="Google Shape;1797;p32"/>
              <p:cNvSpPr/>
              <p:nvPr/>
            </p:nvSpPr>
            <p:spPr>
              <a:xfrm>
                <a:off x="1420825" y="1608975"/>
                <a:ext cx="61300" cy="39900"/>
              </a:xfrm>
              <a:custGeom>
                <a:avLst/>
                <a:gdLst/>
                <a:ahLst/>
                <a:cxnLst/>
                <a:rect l="l" t="t" r="r" b="b"/>
                <a:pathLst>
                  <a:path w="2452" h="1596" extrusionOk="0">
                    <a:moveTo>
                      <a:pt x="195" y="0"/>
                    </a:moveTo>
                    <a:cubicBezTo>
                      <a:pt x="136" y="0"/>
                      <a:pt x="78" y="0"/>
                      <a:pt x="19" y="78"/>
                    </a:cubicBezTo>
                    <a:cubicBezTo>
                      <a:pt x="0" y="117"/>
                      <a:pt x="0" y="195"/>
                      <a:pt x="78" y="234"/>
                    </a:cubicBezTo>
                    <a:lnTo>
                      <a:pt x="2451" y="1595"/>
                    </a:lnTo>
                    <a:lnTo>
                      <a:pt x="2451" y="1304"/>
                    </a:lnTo>
                    <a:lnTo>
                      <a:pt x="19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" name="Google Shape;1798;p32"/>
              <p:cNvSpPr/>
              <p:nvPr/>
            </p:nvSpPr>
            <p:spPr>
              <a:xfrm>
                <a:off x="1392125" y="1625800"/>
                <a:ext cx="90000" cy="56625"/>
              </a:xfrm>
              <a:custGeom>
                <a:avLst/>
                <a:gdLst/>
                <a:ahLst/>
                <a:cxnLst/>
                <a:rect l="l" t="t" r="r" b="b"/>
                <a:pathLst>
                  <a:path w="3600" h="2265" extrusionOk="0">
                    <a:moveTo>
                      <a:pt x="145" y="0"/>
                    </a:moveTo>
                    <a:cubicBezTo>
                      <a:pt x="99" y="0"/>
                      <a:pt x="53" y="18"/>
                      <a:pt x="39" y="47"/>
                    </a:cubicBezTo>
                    <a:cubicBezTo>
                      <a:pt x="0" y="105"/>
                      <a:pt x="0" y="183"/>
                      <a:pt x="78" y="222"/>
                    </a:cubicBezTo>
                    <a:lnTo>
                      <a:pt x="3599" y="2265"/>
                    </a:lnTo>
                    <a:lnTo>
                      <a:pt x="3599" y="1973"/>
                    </a:lnTo>
                    <a:lnTo>
                      <a:pt x="195" y="8"/>
                    </a:lnTo>
                    <a:cubicBezTo>
                      <a:pt x="179" y="3"/>
                      <a:pt x="162" y="0"/>
                      <a:pt x="1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" name="Google Shape;1799;p32"/>
              <p:cNvSpPr/>
              <p:nvPr/>
            </p:nvSpPr>
            <p:spPr>
              <a:xfrm>
                <a:off x="1363900" y="1642300"/>
                <a:ext cx="11822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4729" h="2948" extrusionOk="0">
                    <a:moveTo>
                      <a:pt x="116" y="0"/>
                    </a:moveTo>
                    <a:cubicBezTo>
                      <a:pt x="70" y="0"/>
                      <a:pt x="33" y="30"/>
                      <a:pt x="20" y="68"/>
                    </a:cubicBezTo>
                    <a:cubicBezTo>
                      <a:pt x="1" y="126"/>
                      <a:pt x="1" y="204"/>
                      <a:pt x="59" y="243"/>
                    </a:cubicBezTo>
                    <a:lnTo>
                      <a:pt x="4728" y="2947"/>
                    </a:lnTo>
                    <a:lnTo>
                      <a:pt x="4728" y="2655"/>
                    </a:lnTo>
                    <a:lnTo>
                      <a:pt x="195" y="29"/>
                    </a:lnTo>
                    <a:cubicBezTo>
                      <a:pt x="168" y="9"/>
                      <a:pt x="141" y="0"/>
                      <a:pt x="11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" name="Google Shape;1800;p32"/>
              <p:cNvSpPr/>
              <p:nvPr/>
            </p:nvSpPr>
            <p:spPr>
              <a:xfrm>
                <a:off x="1334725" y="1658900"/>
                <a:ext cx="147400" cy="89675"/>
              </a:xfrm>
              <a:custGeom>
                <a:avLst/>
                <a:gdLst/>
                <a:ahLst/>
                <a:cxnLst/>
                <a:rect l="l" t="t" r="r" b="b"/>
                <a:pathLst>
                  <a:path w="5896" h="3587" extrusionOk="0">
                    <a:moveTo>
                      <a:pt x="117" y="1"/>
                    </a:moveTo>
                    <a:cubicBezTo>
                      <a:pt x="79" y="1"/>
                      <a:pt x="43" y="20"/>
                      <a:pt x="20" y="65"/>
                    </a:cubicBezTo>
                    <a:cubicBezTo>
                      <a:pt x="1" y="124"/>
                      <a:pt x="1" y="182"/>
                      <a:pt x="59" y="240"/>
                    </a:cubicBezTo>
                    <a:lnTo>
                      <a:pt x="5895" y="3587"/>
                    </a:lnTo>
                    <a:lnTo>
                      <a:pt x="5895" y="3334"/>
                    </a:lnTo>
                    <a:lnTo>
                      <a:pt x="195" y="26"/>
                    </a:lnTo>
                    <a:cubicBezTo>
                      <a:pt x="171" y="10"/>
                      <a:pt x="143" y="1"/>
                      <a:pt x="1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" name="Google Shape;1801;p32"/>
              <p:cNvSpPr/>
              <p:nvPr/>
            </p:nvSpPr>
            <p:spPr>
              <a:xfrm>
                <a:off x="1306025" y="1675425"/>
                <a:ext cx="176100" cy="106725"/>
              </a:xfrm>
              <a:custGeom>
                <a:avLst/>
                <a:gdLst/>
                <a:ahLst/>
                <a:cxnLst/>
                <a:rect l="l" t="t" r="r" b="b"/>
                <a:pathLst>
                  <a:path w="7044" h="4269" extrusionOk="0">
                    <a:moveTo>
                      <a:pt x="138" y="0"/>
                    </a:moveTo>
                    <a:cubicBezTo>
                      <a:pt x="82" y="0"/>
                      <a:pt x="35" y="22"/>
                      <a:pt x="20" y="66"/>
                    </a:cubicBezTo>
                    <a:cubicBezTo>
                      <a:pt x="1" y="105"/>
                      <a:pt x="1" y="182"/>
                      <a:pt x="78" y="241"/>
                    </a:cubicBezTo>
                    <a:lnTo>
                      <a:pt x="7043" y="4268"/>
                    </a:lnTo>
                    <a:lnTo>
                      <a:pt x="7043" y="3976"/>
                    </a:lnTo>
                    <a:lnTo>
                      <a:pt x="195" y="7"/>
                    </a:lnTo>
                    <a:cubicBezTo>
                      <a:pt x="176" y="3"/>
                      <a:pt x="156" y="0"/>
                      <a:pt x="1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2" name="Google Shape;1802;p32"/>
              <p:cNvSpPr/>
              <p:nvPr/>
            </p:nvSpPr>
            <p:spPr>
              <a:xfrm>
                <a:off x="1277325" y="1692125"/>
                <a:ext cx="204800" cy="123575"/>
              </a:xfrm>
              <a:custGeom>
                <a:avLst/>
                <a:gdLst/>
                <a:ahLst/>
                <a:cxnLst/>
                <a:rect l="l" t="t" r="r" b="b"/>
                <a:pathLst>
                  <a:path w="8192" h="4943" extrusionOk="0">
                    <a:moveTo>
                      <a:pt x="120" y="1"/>
                    </a:moveTo>
                    <a:cubicBezTo>
                      <a:pt x="72" y="1"/>
                      <a:pt x="33" y="27"/>
                      <a:pt x="20" y="79"/>
                    </a:cubicBezTo>
                    <a:cubicBezTo>
                      <a:pt x="1" y="118"/>
                      <a:pt x="1" y="195"/>
                      <a:pt x="79" y="254"/>
                    </a:cubicBezTo>
                    <a:lnTo>
                      <a:pt x="8191" y="4942"/>
                    </a:lnTo>
                    <a:lnTo>
                      <a:pt x="8191" y="4651"/>
                    </a:lnTo>
                    <a:lnTo>
                      <a:pt x="195" y="20"/>
                    </a:lnTo>
                    <a:cubicBezTo>
                      <a:pt x="169" y="7"/>
                      <a:pt x="143" y="1"/>
                      <a:pt x="12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3" name="Google Shape;1803;p32"/>
              <p:cNvSpPr/>
              <p:nvPr/>
            </p:nvSpPr>
            <p:spPr>
              <a:xfrm>
                <a:off x="1248625" y="1708875"/>
                <a:ext cx="233000" cy="136000"/>
              </a:xfrm>
              <a:custGeom>
                <a:avLst/>
                <a:gdLst/>
                <a:ahLst/>
                <a:cxnLst/>
                <a:rect l="l" t="t" r="r" b="b"/>
                <a:pathLst>
                  <a:path w="9320" h="5440" extrusionOk="0">
                    <a:moveTo>
                      <a:pt x="141" y="0"/>
                    </a:moveTo>
                    <a:cubicBezTo>
                      <a:pt x="105" y="0"/>
                      <a:pt x="65" y="14"/>
                      <a:pt x="40" y="51"/>
                    </a:cubicBezTo>
                    <a:cubicBezTo>
                      <a:pt x="1" y="109"/>
                      <a:pt x="1" y="187"/>
                      <a:pt x="79" y="226"/>
                    </a:cubicBezTo>
                    <a:lnTo>
                      <a:pt x="9106" y="5440"/>
                    </a:lnTo>
                    <a:cubicBezTo>
                      <a:pt x="9125" y="5381"/>
                      <a:pt x="9184" y="5342"/>
                      <a:pt x="9242" y="5304"/>
                    </a:cubicBezTo>
                    <a:cubicBezTo>
                      <a:pt x="9281" y="5304"/>
                      <a:pt x="9300" y="5284"/>
                      <a:pt x="9320" y="5284"/>
                    </a:cubicBezTo>
                    <a:lnTo>
                      <a:pt x="196" y="12"/>
                    </a:lnTo>
                    <a:cubicBezTo>
                      <a:pt x="181" y="5"/>
                      <a:pt x="162" y="0"/>
                      <a:pt x="1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4" name="Google Shape;1804;p32"/>
              <p:cNvSpPr/>
              <p:nvPr/>
            </p:nvSpPr>
            <p:spPr>
              <a:xfrm>
                <a:off x="1219450" y="1725500"/>
                <a:ext cx="262675" cy="156350"/>
              </a:xfrm>
              <a:custGeom>
                <a:avLst/>
                <a:gdLst/>
                <a:ahLst/>
                <a:cxnLst/>
                <a:rect l="l" t="t" r="r" b="b"/>
                <a:pathLst>
                  <a:path w="10507" h="6254" extrusionOk="0">
                    <a:moveTo>
                      <a:pt x="146" y="1"/>
                    </a:moveTo>
                    <a:cubicBezTo>
                      <a:pt x="99" y="1"/>
                      <a:pt x="54" y="19"/>
                      <a:pt x="40" y="47"/>
                    </a:cubicBezTo>
                    <a:cubicBezTo>
                      <a:pt x="1" y="106"/>
                      <a:pt x="1" y="183"/>
                      <a:pt x="78" y="222"/>
                    </a:cubicBezTo>
                    <a:lnTo>
                      <a:pt x="10506" y="6253"/>
                    </a:lnTo>
                    <a:lnTo>
                      <a:pt x="10506" y="5961"/>
                    </a:lnTo>
                    <a:lnTo>
                      <a:pt x="195" y="8"/>
                    </a:lnTo>
                    <a:cubicBezTo>
                      <a:pt x="180" y="3"/>
                      <a:pt x="163" y="1"/>
                      <a:pt x="1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5" name="Google Shape;1805;p32"/>
              <p:cNvSpPr/>
              <p:nvPr/>
            </p:nvSpPr>
            <p:spPr>
              <a:xfrm>
                <a:off x="1191250" y="1742000"/>
                <a:ext cx="290875" cy="173400"/>
              </a:xfrm>
              <a:custGeom>
                <a:avLst/>
                <a:gdLst/>
                <a:ahLst/>
                <a:cxnLst/>
                <a:rect l="l" t="t" r="r" b="b"/>
                <a:pathLst>
                  <a:path w="11635" h="6936" extrusionOk="0">
                    <a:moveTo>
                      <a:pt x="116" y="0"/>
                    </a:moveTo>
                    <a:cubicBezTo>
                      <a:pt x="70" y="0"/>
                      <a:pt x="32" y="30"/>
                      <a:pt x="20" y="68"/>
                    </a:cubicBezTo>
                    <a:cubicBezTo>
                      <a:pt x="0" y="126"/>
                      <a:pt x="0" y="204"/>
                      <a:pt x="59" y="243"/>
                    </a:cubicBezTo>
                    <a:lnTo>
                      <a:pt x="11634" y="6936"/>
                    </a:lnTo>
                    <a:lnTo>
                      <a:pt x="11634" y="6644"/>
                    </a:lnTo>
                    <a:lnTo>
                      <a:pt x="195" y="29"/>
                    </a:lnTo>
                    <a:cubicBezTo>
                      <a:pt x="168" y="9"/>
                      <a:pt x="141" y="0"/>
                      <a:pt x="11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6" name="Google Shape;1806;p32"/>
              <p:cNvSpPr/>
              <p:nvPr/>
            </p:nvSpPr>
            <p:spPr>
              <a:xfrm>
                <a:off x="1162050" y="1758275"/>
                <a:ext cx="320075" cy="189725"/>
              </a:xfrm>
              <a:custGeom>
                <a:avLst/>
                <a:gdLst/>
                <a:ahLst/>
                <a:cxnLst/>
                <a:rect l="l" t="t" r="r" b="b"/>
                <a:pathLst>
                  <a:path w="12803" h="7589" extrusionOk="0">
                    <a:moveTo>
                      <a:pt x="196" y="1"/>
                    </a:moveTo>
                    <a:cubicBezTo>
                      <a:pt x="137" y="1"/>
                      <a:pt x="59" y="1"/>
                      <a:pt x="20" y="79"/>
                    </a:cubicBezTo>
                    <a:cubicBezTo>
                      <a:pt x="1" y="137"/>
                      <a:pt x="1" y="195"/>
                      <a:pt x="59" y="254"/>
                    </a:cubicBezTo>
                    <a:lnTo>
                      <a:pt x="12802" y="7588"/>
                    </a:lnTo>
                    <a:lnTo>
                      <a:pt x="12802" y="7296"/>
                    </a:lnTo>
                    <a:lnTo>
                      <a:pt x="19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7" name="Google Shape;1807;p32"/>
              <p:cNvSpPr/>
              <p:nvPr/>
            </p:nvSpPr>
            <p:spPr>
              <a:xfrm>
                <a:off x="1133375" y="1775125"/>
                <a:ext cx="348750" cy="206425"/>
              </a:xfrm>
              <a:custGeom>
                <a:avLst/>
                <a:gdLst/>
                <a:ahLst/>
                <a:cxnLst/>
                <a:rect l="l" t="t" r="r" b="b"/>
                <a:pathLst>
                  <a:path w="13950" h="8257" extrusionOk="0">
                    <a:moveTo>
                      <a:pt x="137" y="0"/>
                    </a:moveTo>
                    <a:cubicBezTo>
                      <a:pt x="82" y="0"/>
                      <a:pt x="34" y="22"/>
                      <a:pt x="20" y="66"/>
                    </a:cubicBezTo>
                    <a:cubicBezTo>
                      <a:pt x="0" y="105"/>
                      <a:pt x="0" y="183"/>
                      <a:pt x="78" y="222"/>
                    </a:cubicBezTo>
                    <a:lnTo>
                      <a:pt x="13949" y="8257"/>
                    </a:lnTo>
                    <a:lnTo>
                      <a:pt x="13949" y="7965"/>
                    </a:lnTo>
                    <a:lnTo>
                      <a:pt x="195" y="8"/>
                    </a:lnTo>
                    <a:cubicBezTo>
                      <a:pt x="175" y="3"/>
                      <a:pt x="156" y="0"/>
                      <a:pt x="1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" name="Google Shape;1808;p32"/>
              <p:cNvSpPr/>
              <p:nvPr/>
            </p:nvSpPr>
            <p:spPr>
              <a:xfrm>
                <a:off x="1104675" y="1791850"/>
                <a:ext cx="378425" cy="223250"/>
              </a:xfrm>
              <a:custGeom>
                <a:avLst/>
                <a:gdLst/>
                <a:ahLst/>
                <a:cxnLst/>
                <a:rect l="l" t="t" r="r" b="b"/>
                <a:pathLst>
                  <a:path w="15137" h="8930" extrusionOk="0">
                    <a:moveTo>
                      <a:pt x="124" y="0"/>
                    </a:moveTo>
                    <a:cubicBezTo>
                      <a:pt x="80" y="0"/>
                      <a:pt x="46" y="26"/>
                      <a:pt x="20" y="78"/>
                    </a:cubicBezTo>
                    <a:cubicBezTo>
                      <a:pt x="0" y="117"/>
                      <a:pt x="0" y="195"/>
                      <a:pt x="78" y="253"/>
                    </a:cubicBezTo>
                    <a:lnTo>
                      <a:pt x="15136" y="8930"/>
                    </a:lnTo>
                    <a:lnTo>
                      <a:pt x="15136" y="8638"/>
                    </a:lnTo>
                    <a:lnTo>
                      <a:pt x="195" y="20"/>
                    </a:lnTo>
                    <a:cubicBezTo>
                      <a:pt x="169" y="7"/>
                      <a:pt x="145" y="0"/>
                      <a:pt x="1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" name="Google Shape;1809;p32"/>
              <p:cNvSpPr/>
              <p:nvPr/>
            </p:nvSpPr>
            <p:spPr>
              <a:xfrm>
                <a:off x="1075500" y="1808600"/>
                <a:ext cx="406625" cy="239100"/>
              </a:xfrm>
              <a:custGeom>
                <a:avLst/>
                <a:gdLst/>
                <a:ahLst/>
                <a:cxnLst/>
                <a:rect l="l" t="t" r="r" b="b"/>
                <a:pathLst>
                  <a:path w="16265" h="9564" extrusionOk="0">
                    <a:moveTo>
                      <a:pt x="145" y="0"/>
                    </a:moveTo>
                    <a:cubicBezTo>
                      <a:pt x="106" y="0"/>
                      <a:pt x="58" y="18"/>
                      <a:pt x="19" y="69"/>
                    </a:cubicBezTo>
                    <a:cubicBezTo>
                      <a:pt x="0" y="108"/>
                      <a:pt x="0" y="186"/>
                      <a:pt x="78" y="225"/>
                    </a:cubicBezTo>
                    <a:lnTo>
                      <a:pt x="16264" y="9563"/>
                    </a:lnTo>
                    <a:lnTo>
                      <a:pt x="16264" y="9272"/>
                    </a:lnTo>
                    <a:lnTo>
                      <a:pt x="195" y="11"/>
                    </a:lnTo>
                    <a:cubicBezTo>
                      <a:pt x="182" y="5"/>
                      <a:pt x="164" y="0"/>
                      <a:pt x="1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0" name="Google Shape;1810;p32"/>
              <p:cNvSpPr/>
              <p:nvPr/>
            </p:nvSpPr>
            <p:spPr>
              <a:xfrm>
                <a:off x="1046800" y="1825200"/>
                <a:ext cx="435325" cy="256050"/>
              </a:xfrm>
              <a:custGeom>
                <a:avLst/>
                <a:gdLst/>
                <a:ahLst/>
                <a:cxnLst/>
                <a:rect l="l" t="t" r="r" b="b"/>
                <a:pathLst>
                  <a:path w="17413" h="10242" extrusionOk="0">
                    <a:moveTo>
                      <a:pt x="145" y="1"/>
                    </a:moveTo>
                    <a:cubicBezTo>
                      <a:pt x="99" y="1"/>
                      <a:pt x="53" y="19"/>
                      <a:pt x="39" y="47"/>
                    </a:cubicBezTo>
                    <a:cubicBezTo>
                      <a:pt x="0" y="106"/>
                      <a:pt x="0" y="164"/>
                      <a:pt x="78" y="223"/>
                    </a:cubicBezTo>
                    <a:lnTo>
                      <a:pt x="17412" y="10242"/>
                    </a:lnTo>
                    <a:lnTo>
                      <a:pt x="17412" y="9950"/>
                    </a:lnTo>
                    <a:lnTo>
                      <a:pt x="195" y="9"/>
                    </a:lnTo>
                    <a:cubicBezTo>
                      <a:pt x="179" y="3"/>
                      <a:pt x="162" y="1"/>
                      <a:pt x="14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1" name="Google Shape;1811;p32"/>
              <p:cNvSpPr/>
              <p:nvPr/>
            </p:nvSpPr>
            <p:spPr>
              <a:xfrm>
                <a:off x="1193200" y="1320050"/>
                <a:ext cx="288425" cy="171725"/>
              </a:xfrm>
              <a:custGeom>
                <a:avLst/>
                <a:gdLst/>
                <a:ahLst/>
                <a:cxnLst/>
                <a:rect l="l" t="t" r="r" b="b"/>
                <a:pathLst>
                  <a:path w="11537" h="6869" extrusionOk="0">
                    <a:moveTo>
                      <a:pt x="11537" y="1"/>
                    </a:moveTo>
                    <a:lnTo>
                      <a:pt x="58" y="6615"/>
                    </a:lnTo>
                    <a:cubicBezTo>
                      <a:pt x="39" y="6693"/>
                      <a:pt x="0" y="6771"/>
                      <a:pt x="39" y="6810"/>
                    </a:cubicBezTo>
                    <a:cubicBezTo>
                      <a:pt x="58" y="6868"/>
                      <a:pt x="117" y="6868"/>
                      <a:pt x="136" y="6868"/>
                    </a:cubicBezTo>
                    <a:cubicBezTo>
                      <a:pt x="156" y="6868"/>
                      <a:pt x="175" y="6868"/>
                      <a:pt x="175" y="6829"/>
                    </a:cubicBezTo>
                    <a:lnTo>
                      <a:pt x="11537" y="293"/>
                    </a:lnTo>
                    <a:lnTo>
                      <a:pt x="115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2" name="Google Shape;1812;p32"/>
              <p:cNvSpPr/>
              <p:nvPr/>
            </p:nvSpPr>
            <p:spPr>
              <a:xfrm>
                <a:off x="1166925" y="1288925"/>
                <a:ext cx="314700" cy="187275"/>
              </a:xfrm>
              <a:custGeom>
                <a:avLst/>
                <a:gdLst/>
                <a:ahLst/>
                <a:cxnLst/>
                <a:rect l="l" t="t" r="r" b="b"/>
                <a:pathLst>
                  <a:path w="12588" h="7491" extrusionOk="0">
                    <a:moveTo>
                      <a:pt x="12588" y="1"/>
                    </a:moveTo>
                    <a:lnTo>
                      <a:pt x="39" y="7257"/>
                    </a:lnTo>
                    <a:cubicBezTo>
                      <a:pt x="20" y="7296"/>
                      <a:pt x="1" y="7394"/>
                      <a:pt x="20" y="7452"/>
                    </a:cubicBezTo>
                    <a:cubicBezTo>
                      <a:pt x="39" y="7491"/>
                      <a:pt x="78" y="7491"/>
                      <a:pt x="117" y="7491"/>
                    </a:cubicBezTo>
                    <a:cubicBezTo>
                      <a:pt x="137" y="7491"/>
                      <a:pt x="156" y="7491"/>
                      <a:pt x="156" y="7471"/>
                    </a:cubicBezTo>
                    <a:lnTo>
                      <a:pt x="12588" y="292"/>
                    </a:lnTo>
                    <a:lnTo>
                      <a:pt x="1258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" name="Google Shape;1813;p32"/>
              <p:cNvSpPr/>
              <p:nvPr/>
            </p:nvSpPr>
            <p:spPr>
              <a:xfrm>
                <a:off x="1140175" y="1258275"/>
                <a:ext cx="341450" cy="202375"/>
              </a:xfrm>
              <a:custGeom>
                <a:avLst/>
                <a:gdLst/>
                <a:ahLst/>
                <a:cxnLst/>
                <a:rect l="l" t="t" r="r" b="b"/>
                <a:pathLst>
                  <a:path w="13658" h="8095" extrusionOk="0">
                    <a:moveTo>
                      <a:pt x="13658" y="1"/>
                    </a:moveTo>
                    <a:lnTo>
                      <a:pt x="39" y="7841"/>
                    </a:lnTo>
                    <a:cubicBezTo>
                      <a:pt x="1" y="7919"/>
                      <a:pt x="1" y="7997"/>
                      <a:pt x="20" y="8036"/>
                    </a:cubicBezTo>
                    <a:cubicBezTo>
                      <a:pt x="39" y="8094"/>
                      <a:pt x="98" y="8094"/>
                      <a:pt x="117" y="8094"/>
                    </a:cubicBezTo>
                    <a:cubicBezTo>
                      <a:pt x="137" y="8094"/>
                      <a:pt x="156" y="8094"/>
                      <a:pt x="156" y="8075"/>
                    </a:cubicBezTo>
                    <a:lnTo>
                      <a:pt x="13658" y="293"/>
                    </a:lnTo>
                    <a:lnTo>
                      <a:pt x="1365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" name="Google Shape;1814;p32"/>
              <p:cNvSpPr/>
              <p:nvPr/>
            </p:nvSpPr>
            <p:spPr>
              <a:xfrm>
                <a:off x="1112450" y="1227150"/>
                <a:ext cx="369175" cy="218425"/>
              </a:xfrm>
              <a:custGeom>
                <a:avLst/>
                <a:gdLst/>
                <a:ahLst/>
                <a:cxnLst/>
                <a:rect l="l" t="t" r="r" b="b"/>
                <a:pathLst>
                  <a:path w="14767" h="8737" extrusionOk="0">
                    <a:moveTo>
                      <a:pt x="14767" y="1"/>
                    </a:moveTo>
                    <a:lnTo>
                      <a:pt x="78" y="8483"/>
                    </a:lnTo>
                    <a:cubicBezTo>
                      <a:pt x="39" y="8542"/>
                      <a:pt x="1" y="8600"/>
                      <a:pt x="59" y="8678"/>
                    </a:cubicBezTo>
                    <a:cubicBezTo>
                      <a:pt x="78" y="8736"/>
                      <a:pt x="137" y="8736"/>
                      <a:pt x="156" y="8736"/>
                    </a:cubicBezTo>
                    <a:cubicBezTo>
                      <a:pt x="176" y="8736"/>
                      <a:pt x="195" y="8736"/>
                      <a:pt x="195" y="8697"/>
                    </a:cubicBezTo>
                    <a:lnTo>
                      <a:pt x="14767" y="293"/>
                    </a:lnTo>
                    <a:lnTo>
                      <a:pt x="1476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5" name="Google Shape;1815;p32"/>
              <p:cNvSpPr/>
              <p:nvPr/>
            </p:nvSpPr>
            <p:spPr>
              <a:xfrm>
                <a:off x="1085700" y="1195550"/>
                <a:ext cx="396425" cy="233975"/>
              </a:xfrm>
              <a:custGeom>
                <a:avLst/>
                <a:gdLst/>
                <a:ahLst/>
                <a:cxnLst/>
                <a:rect l="l" t="t" r="r" b="b"/>
                <a:pathLst>
                  <a:path w="15857" h="9359" extrusionOk="0">
                    <a:moveTo>
                      <a:pt x="15856" y="0"/>
                    </a:moveTo>
                    <a:lnTo>
                      <a:pt x="78" y="9086"/>
                    </a:lnTo>
                    <a:cubicBezTo>
                      <a:pt x="39" y="9183"/>
                      <a:pt x="1" y="9261"/>
                      <a:pt x="59" y="9319"/>
                    </a:cubicBezTo>
                    <a:cubicBezTo>
                      <a:pt x="78" y="9358"/>
                      <a:pt x="137" y="9358"/>
                      <a:pt x="156" y="9358"/>
                    </a:cubicBezTo>
                    <a:cubicBezTo>
                      <a:pt x="176" y="9358"/>
                      <a:pt x="195" y="9358"/>
                      <a:pt x="195" y="9339"/>
                    </a:cubicBezTo>
                    <a:lnTo>
                      <a:pt x="15856" y="292"/>
                    </a:lnTo>
                    <a:lnTo>
                      <a:pt x="158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6" name="Google Shape;1816;p32"/>
              <p:cNvSpPr/>
              <p:nvPr/>
            </p:nvSpPr>
            <p:spPr>
              <a:xfrm>
                <a:off x="1058950" y="1164900"/>
                <a:ext cx="422675" cy="249550"/>
              </a:xfrm>
              <a:custGeom>
                <a:avLst/>
                <a:gdLst/>
                <a:ahLst/>
                <a:cxnLst/>
                <a:rect l="l" t="t" r="r" b="b"/>
                <a:pathLst>
                  <a:path w="16907" h="9982" extrusionOk="0">
                    <a:moveTo>
                      <a:pt x="16907" y="1"/>
                    </a:moveTo>
                    <a:lnTo>
                      <a:pt x="59" y="9728"/>
                    </a:lnTo>
                    <a:cubicBezTo>
                      <a:pt x="39" y="9786"/>
                      <a:pt x="1" y="9864"/>
                      <a:pt x="39" y="9923"/>
                    </a:cubicBezTo>
                    <a:cubicBezTo>
                      <a:pt x="59" y="9981"/>
                      <a:pt x="98" y="9981"/>
                      <a:pt x="137" y="9981"/>
                    </a:cubicBezTo>
                    <a:cubicBezTo>
                      <a:pt x="156" y="9981"/>
                      <a:pt x="176" y="9981"/>
                      <a:pt x="176" y="9962"/>
                    </a:cubicBezTo>
                    <a:lnTo>
                      <a:pt x="16907" y="292"/>
                    </a:lnTo>
                    <a:lnTo>
                      <a:pt x="169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" name="Google Shape;1817;p32"/>
              <p:cNvSpPr/>
              <p:nvPr/>
            </p:nvSpPr>
            <p:spPr>
              <a:xfrm>
                <a:off x="1032200" y="1133300"/>
                <a:ext cx="449425" cy="265100"/>
              </a:xfrm>
              <a:custGeom>
                <a:avLst/>
                <a:gdLst/>
                <a:ahLst/>
                <a:cxnLst/>
                <a:rect l="l" t="t" r="r" b="b"/>
                <a:pathLst>
                  <a:path w="17977" h="10604" extrusionOk="0">
                    <a:moveTo>
                      <a:pt x="17977" y="0"/>
                    </a:moveTo>
                    <a:lnTo>
                      <a:pt x="59" y="10350"/>
                    </a:lnTo>
                    <a:cubicBezTo>
                      <a:pt x="39" y="10447"/>
                      <a:pt x="1" y="10506"/>
                      <a:pt x="39" y="10564"/>
                    </a:cubicBezTo>
                    <a:cubicBezTo>
                      <a:pt x="59" y="10603"/>
                      <a:pt x="98" y="10603"/>
                      <a:pt x="137" y="10603"/>
                    </a:cubicBezTo>
                    <a:cubicBezTo>
                      <a:pt x="156" y="10603"/>
                      <a:pt x="176" y="10603"/>
                      <a:pt x="176" y="10584"/>
                    </a:cubicBezTo>
                    <a:lnTo>
                      <a:pt x="17977" y="292"/>
                    </a:lnTo>
                    <a:lnTo>
                      <a:pt x="1797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" name="Google Shape;1818;p32"/>
              <p:cNvSpPr/>
              <p:nvPr/>
            </p:nvSpPr>
            <p:spPr>
              <a:xfrm>
                <a:off x="1005450" y="1103625"/>
                <a:ext cx="476175" cy="279675"/>
              </a:xfrm>
              <a:custGeom>
                <a:avLst/>
                <a:gdLst/>
                <a:ahLst/>
                <a:cxnLst/>
                <a:rect l="l" t="t" r="r" b="b"/>
                <a:pathLst>
                  <a:path w="19047" h="11187" extrusionOk="0">
                    <a:moveTo>
                      <a:pt x="19047" y="0"/>
                    </a:moveTo>
                    <a:lnTo>
                      <a:pt x="78" y="10973"/>
                    </a:lnTo>
                    <a:cubicBezTo>
                      <a:pt x="0" y="10992"/>
                      <a:pt x="0" y="11070"/>
                      <a:pt x="39" y="11148"/>
                    </a:cubicBezTo>
                    <a:cubicBezTo>
                      <a:pt x="59" y="11187"/>
                      <a:pt x="98" y="11187"/>
                      <a:pt x="137" y="11187"/>
                    </a:cubicBezTo>
                    <a:cubicBezTo>
                      <a:pt x="156" y="11187"/>
                      <a:pt x="176" y="11187"/>
                      <a:pt x="176" y="11167"/>
                    </a:cubicBezTo>
                    <a:lnTo>
                      <a:pt x="19047" y="273"/>
                    </a:lnTo>
                    <a:lnTo>
                      <a:pt x="1904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" name="Google Shape;1819;p32"/>
              <p:cNvSpPr/>
              <p:nvPr/>
            </p:nvSpPr>
            <p:spPr>
              <a:xfrm>
                <a:off x="951450" y="1137675"/>
                <a:ext cx="369200" cy="214500"/>
              </a:xfrm>
              <a:custGeom>
                <a:avLst/>
                <a:gdLst/>
                <a:ahLst/>
                <a:cxnLst/>
                <a:rect l="l" t="t" r="r" b="b"/>
                <a:pathLst>
                  <a:path w="14768" h="8580" extrusionOk="0">
                    <a:moveTo>
                      <a:pt x="14553" y="0"/>
                    </a:moveTo>
                    <a:lnTo>
                      <a:pt x="79" y="8366"/>
                    </a:lnTo>
                    <a:cubicBezTo>
                      <a:pt x="20" y="8385"/>
                      <a:pt x="1" y="8463"/>
                      <a:pt x="20" y="8541"/>
                    </a:cubicBezTo>
                    <a:cubicBezTo>
                      <a:pt x="59" y="8560"/>
                      <a:pt x="98" y="8580"/>
                      <a:pt x="157" y="8580"/>
                    </a:cubicBezTo>
                    <a:cubicBezTo>
                      <a:pt x="176" y="8580"/>
                      <a:pt x="196" y="8580"/>
                      <a:pt x="196" y="8560"/>
                    </a:cubicBezTo>
                    <a:lnTo>
                      <a:pt x="14767" y="156"/>
                    </a:lnTo>
                    <a:cubicBezTo>
                      <a:pt x="14748" y="156"/>
                      <a:pt x="14709" y="117"/>
                      <a:pt x="14689" y="117"/>
                    </a:cubicBezTo>
                    <a:cubicBezTo>
                      <a:pt x="14651" y="97"/>
                      <a:pt x="14592" y="58"/>
                      <a:pt x="1455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" name="Google Shape;1820;p32"/>
              <p:cNvSpPr/>
              <p:nvPr/>
            </p:nvSpPr>
            <p:spPr>
              <a:xfrm>
                <a:off x="1073550" y="1234450"/>
                <a:ext cx="27750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604" extrusionOk="0">
                    <a:moveTo>
                      <a:pt x="856" y="1"/>
                    </a:moveTo>
                    <a:lnTo>
                      <a:pt x="0" y="468"/>
                    </a:lnTo>
                    <a:lnTo>
                      <a:pt x="253" y="604"/>
                    </a:lnTo>
                    <a:lnTo>
                      <a:pt x="1109" y="137"/>
                    </a:lnTo>
                    <a:lnTo>
                      <a:pt x="85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1" name="Google Shape;1821;p32"/>
              <p:cNvSpPr/>
              <p:nvPr/>
            </p:nvSpPr>
            <p:spPr>
              <a:xfrm>
                <a:off x="1020050" y="1265575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37" y="1"/>
                    </a:moveTo>
                    <a:lnTo>
                      <a:pt x="0" y="487"/>
                    </a:lnTo>
                    <a:lnTo>
                      <a:pt x="253" y="604"/>
                    </a:lnTo>
                    <a:lnTo>
                      <a:pt x="1070" y="137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2" name="Google Shape;1822;p32"/>
              <p:cNvSpPr/>
              <p:nvPr/>
            </p:nvSpPr>
            <p:spPr>
              <a:xfrm>
                <a:off x="939300" y="1311800"/>
                <a:ext cx="27275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623" extrusionOk="0">
                    <a:moveTo>
                      <a:pt x="857" y="0"/>
                    </a:moveTo>
                    <a:lnTo>
                      <a:pt x="1" y="486"/>
                    </a:lnTo>
                    <a:lnTo>
                      <a:pt x="254" y="623"/>
                    </a:lnTo>
                    <a:lnTo>
                      <a:pt x="1090" y="136"/>
                    </a:lnTo>
                    <a:lnTo>
                      <a:pt x="85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3" name="Google Shape;1823;p32"/>
              <p:cNvSpPr/>
              <p:nvPr/>
            </p:nvSpPr>
            <p:spPr>
              <a:xfrm>
                <a:off x="966550" y="1296225"/>
                <a:ext cx="2677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4" extrusionOk="0">
                    <a:moveTo>
                      <a:pt x="837" y="0"/>
                    </a:moveTo>
                    <a:lnTo>
                      <a:pt x="0" y="487"/>
                    </a:lnTo>
                    <a:lnTo>
                      <a:pt x="253" y="623"/>
                    </a:lnTo>
                    <a:lnTo>
                      <a:pt x="1070" y="156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4" name="Google Shape;1824;p32"/>
              <p:cNvSpPr/>
              <p:nvPr/>
            </p:nvSpPr>
            <p:spPr>
              <a:xfrm>
                <a:off x="1046800" y="1249525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837" y="1"/>
                    </a:moveTo>
                    <a:lnTo>
                      <a:pt x="0" y="487"/>
                    </a:lnTo>
                    <a:lnTo>
                      <a:pt x="253" y="643"/>
                    </a:lnTo>
                    <a:lnTo>
                      <a:pt x="1070" y="156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5" name="Google Shape;1825;p32"/>
              <p:cNvSpPr/>
              <p:nvPr/>
            </p:nvSpPr>
            <p:spPr>
              <a:xfrm>
                <a:off x="1101275" y="1010725"/>
                <a:ext cx="380850" cy="223750"/>
              </a:xfrm>
              <a:custGeom>
                <a:avLst/>
                <a:gdLst/>
                <a:ahLst/>
                <a:cxnLst/>
                <a:rect l="l" t="t" r="r" b="b"/>
                <a:pathLst>
                  <a:path w="15234" h="8950" extrusionOk="0">
                    <a:moveTo>
                      <a:pt x="15233" y="0"/>
                    </a:moveTo>
                    <a:lnTo>
                      <a:pt x="0" y="8794"/>
                    </a:lnTo>
                    <a:lnTo>
                      <a:pt x="234" y="8950"/>
                    </a:lnTo>
                    <a:lnTo>
                      <a:pt x="15233" y="273"/>
                    </a:lnTo>
                    <a:lnTo>
                      <a:pt x="1523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6" name="Google Shape;1826;p32"/>
              <p:cNvSpPr/>
              <p:nvPr/>
            </p:nvSpPr>
            <p:spPr>
              <a:xfrm>
                <a:off x="993300" y="1280650"/>
                <a:ext cx="2677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4" extrusionOk="0">
                    <a:moveTo>
                      <a:pt x="837" y="1"/>
                    </a:moveTo>
                    <a:lnTo>
                      <a:pt x="0" y="487"/>
                    </a:lnTo>
                    <a:lnTo>
                      <a:pt x="253" y="623"/>
                    </a:lnTo>
                    <a:lnTo>
                      <a:pt x="1070" y="137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7" name="Google Shape;1827;p32"/>
              <p:cNvSpPr/>
              <p:nvPr/>
            </p:nvSpPr>
            <p:spPr>
              <a:xfrm>
                <a:off x="924700" y="1326875"/>
                <a:ext cx="141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566" h="390" extrusionOk="0">
                    <a:moveTo>
                      <a:pt x="312" y="0"/>
                    </a:moveTo>
                    <a:lnTo>
                      <a:pt x="79" y="175"/>
                    </a:lnTo>
                    <a:cubicBezTo>
                      <a:pt x="20" y="195"/>
                      <a:pt x="1" y="273"/>
                      <a:pt x="20" y="331"/>
                    </a:cubicBezTo>
                    <a:cubicBezTo>
                      <a:pt x="59" y="389"/>
                      <a:pt x="98" y="389"/>
                      <a:pt x="118" y="389"/>
                    </a:cubicBezTo>
                    <a:cubicBezTo>
                      <a:pt x="157" y="389"/>
                      <a:pt x="176" y="389"/>
                      <a:pt x="176" y="370"/>
                    </a:cubicBezTo>
                    <a:lnTo>
                      <a:pt x="565" y="136"/>
                    </a:lnTo>
                    <a:lnTo>
                      <a:pt x="31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8" name="Google Shape;1828;p32"/>
              <p:cNvSpPr/>
              <p:nvPr/>
            </p:nvSpPr>
            <p:spPr>
              <a:xfrm>
                <a:off x="1046800" y="1218400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837" y="1"/>
                    </a:moveTo>
                    <a:lnTo>
                      <a:pt x="0" y="487"/>
                    </a:lnTo>
                    <a:lnTo>
                      <a:pt x="253" y="643"/>
                    </a:lnTo>
                    <a:lnTo>
                      <a:pt x="1070" y="156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" name="Google Shape;1829;p32"/>
              <p:cNvSpPr/>
              <p:nvPr/>
            </p:nvSpPr>
            <p:spPr>
              <a:xfrm>
                <a:off x="1020050" y="1234450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37" y="1"/>
                    </a:moveTo>
                    <a:lnTo>
                      <a:pt x="0" y="468"/>
                    </a:lnTo>
                    <a:lnTo>
                      <a:pt x="253" y="604"/>
                    </a:lnTo>
                    <a:lnTo>
                      <a:pt x="1070" y="137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" name="Google Shape;1830;p32"/>
              <p:cNvSpPr/>
              <p:nvPr/>
            </p:nvSpPr>
            <p:spPr>
              <a:xfrm>
                <a:off x="993300" y="1249525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837" y="1"/>
                    </a:moveTo>
                    <a:lnTo>
                      <a:pt x="0" y="487"/>
                    </a:lnTo>
                    <a:lnTo>
                      <a:pt x="253" y="643"/>
                    </a:lnTo>
                    <a:lnTo>
                      <a:pt x="1070" y="156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" name="Google Shape;1831;p32"/>
              <p:cNvSpPr/>
              <p:nvPr/>
            </p:nvSpPr>
            <p:spPr>
              <a:xfrm>
                <a:off x="897950" y="1311800"/>
                <a:ext cx="141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566" h="390" extrusionOk="0">
                    <a:moveTo>
                      <a:pt x="312" y="0"/>
                    </a:moveTo>
                    <a:lnTo>
                      <a:pt x="79" y="156"/>
                    </a:lnTo>
                    <a:cubicBezTo>
                      <a:pt x="20" y="195"/>
                      <a:pt x="1" y="253"/>
                      <a:pt x="20" y="331"/>
                    </a:cubicBezTo>
                    <a:cubicBezTo>
                      <a:pt x="59" y="389"/>
                      <a:pt x="98" y="389"/>
                      <a:pt x="118" y="389"/>
                    </a:cubicBezTo>
                    <a:cubicBezTo>
                      <a:pt x="137" y="389"/>
                      <a:pt x="176" y="389"/>
                      <a:pt x="176" y="350"/>
                    </a:cubicBezTo>
                    <a:lnTo>
                      <a:pt x="565" y="136"/>
                    </a:lnTo>
                    <a:lnTo>
                      <a:pt x="31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" name="Google Shape;1832;p32"/>
              <p:cNvSpPr/>
              <p:nvPr/>
            </p:nvSpPr>
            <p:spPr>
              <a:xfrm>
                <a:off x="912550" y="1296225"/>
                <a:ext cx="2677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4" extrusionOk="0">
                    <a:moveTo>
                      <a:pt x="837" y="0"/>
                    </a:moveTo>
                    <a:lnTo>
                      <a:pt x="1" y="487"/>
                    </a:lnTo>
                    <a:lnTo>
                      <a:pt x="254" y="623"/>
                    </a:lnTo>
                    <a:lnTo>
                      <a:pt x="1071" y="156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" name="Google Shape;1833;p32"/>
              <p:cNvSpPr/>
              <p:nvPr/>
            </p:nvSpPr>
            <p:spPr>
              <a:xfrm>
                <a:off x="966550" y="1265575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37" y="1"/>
                    </a:moveTo>
                    <a:lnTo>
                      <a:pt x="0" y="487"/>
                    </a:lnTo>
                    <a:lnTo>
                      <a:pt x="253" y="604"/>
                    </a:lnTo>
                    <a:lnTo>
                      <a:pt x="1070" y="137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" name="Google Shape;1834;p32"/>
              <p:cNvSpPr/>
              <p:nvPr/>
            </p:nvSpPr>
            <p:spPr>
              <a:xfrm>
                <a:off x="939300" y="1280650"/>
                <a:ext cx="2727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624" extrusionOk="0">
                    <a:moveTo>
                      <a:pt x="857" y="1"/>
                    </a:moveTo>
                    <a:lnTo>
                      <a:pt x="1" y="487"/>
                    </a:lnTo>
                    <a:lnTo>
                      <a:pt x="254" y="623"/>
                    </a:lnTo>
                    <a:lnTo>
                      <a:pt x="1090" y="137"/>
                    </a:lnTo>
                    <a:lnTo>
                      <a:pt x="85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" name="Google Shape;1835;p32"/>
              <p:cNvSpPr/>
              <p:nvPr/>
            </p:nvSpPr>
            <p:spPr>
              <a:xfrm>
                <a:off x="1074525" y="1024825"/>
                <a:ext cx="334150" cy="193125"/>
              </a:xfrm>
              <a:custGeom>
                <a:avLst/>
                <a:gdLst/>
                <a:ahLst/>
                <a:cxnLst/>
                <a:rect l="l" t="t" r="r" b="b"/>
                <a:pathLst>
                  <a:path w="13366" h="7725" extrusionOk="0">
                    <a:moveTo>
                      <a:pt x="13152" y="1"/>
                    </a:moveTo>
                    <a:lnTo>
                      <a:pt x="0" y="7569"/>
                    </a:lnTo>
                    <a:lnTo>
                      <a:pt x="234" y="7724"/>
                    </a:lnTo>
                    <a:lnTo>
                      <a:pt x="13366" y="156"/>
                    </a:lnTo>
                    <a:cubicBezTo>
                      <a:pt x="13346" y="137"/>
                      <a:pt x="13327" y="137"/>
                      <a:pt x="13288" y="117"/>
                    </a:cubicBezTo>
                    <a:cubicBezTo>
                      <a:pt x="13249" y="98"/>
                      <a:pt x="13191" y="39"/>
                      <a:pt x="131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" name="Google Shape;1836;p32"/>
              <p:cNvSpPr/>
              <p:nvPr/>
            </p:nvSpPr>
            <p:spPr>
              <a:xfrm>
                <a:off x="1046800" y="1046725"/>
                <a:ext cx="271900" cy="157125"/>
              </a:xfrm>
              <a:custGeom>
                <a:avLst/>
                <a:gdLst/>
                <a:ahLst/>
                <a:cxnLst/>
                <a:rect l="l" t="t" r="r" b="b"/>
                <a:pathLst>
                  <a:path w="10876" h="6285" extrusionOk="0">
                    <a:moveTo>
                      <a:pt x="10661" y="0"/>
                    </a:moveTo>
                    <a:lnTo>
                      <a:pt x="0" y="6148"/>
                    </a:lnTo>
                    <a:lnTo>
                      <a:pt x="253" y="6284"/>
                    </a:lnTo>
                    <a:lnTo>
                      <a:pt x="10875" y="136"/>
                    </a:lnTo>
                    <a:cubicBezTo>
                      <a:pt x="10856" y="136"/>
                      <a:pt x="10837" y="117"/>
                      <a:pt x="10798" y="117"/>
                    </a:cubicBezTo>
                    <a:cubicBezTo>
                      <a:pt x="10759" y="97"/>
                      <a:pt x="10700" y="39"/>
                      <a:pt x="1066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" name="Google Shape;1837;p32"/>
              <p:cNvSpPr/>
              <p:nvPr/>
            </p:nvSpPr>
            <p:spPr>
              <a:xfrm>
                <a:off x="939300" y="1249525"/>
                <a:ext cx="272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643" extrusionOk="0">
                    <a:moveTo>
                      <a:pt x="857" y="1"/>
                    </a:moveTo>
                    <a:lnTo>
                      <a:pt x="1" y="487"/>
                    </a:lnTo>
                    <a:lnTo>
                      <a:pt x="254" y="643"/>
                    </a:lnTo>
                    <a:lnTo>
                      <a:pt x="1090" y="156"/>
                    </a:lnTo>
                    <a:lnTo>
                      <a:pt x="85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" name="Google Shape;1838;p32"/>
              <p:cNvSpPr/>
              <p:nvPr/>
            </p:nvSpPr>
            <p:spPr>
              <a:xfrm>
                <a:off x="993300" y="1218400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837" y="1"/>
                    </a:moveTo>
                    <a:lnTo>
                      <a:pt x="0" y="487"/>
                    </a:lnTo>
                    <a:lnTo>
                      <a:pt x="253" y="643"/>
                    </a:lnTo>
                    <a:lnTo>
                      <a:pt x="1070" y="156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" name="Google Shape;1839;p32"/>
              <p:cNvSpPr/>
              <p:nvPr/>
            </p:nvSpPr>
            <p:spPr>
              <a:xfrm>
                <a:off x="966550" y="1234450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37" y="1"/>
                    </a:moveTo>
                    <a:lnTo>
                      <a:pt x="0" y="468"/>
                    </a:lnTo>
                    <a:lnTo>
                      <a:pt x="253" y="604"/>
                    </a:lnTo>
                    <a:lnTo>
                      <a:pt x="1070" y="137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" name="Google Shape;1840;p32"/>
              <p:cNvSpPr/>
              <p:nvPr/>
            </p:nvSpPr>
            <p:spPr>
              <a:xfrm>
                <a:off x="912550" y="1265575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37" y="1"/>
                    </a:moveTo>
                    <a:lnTo>
                      <a:pt x="1" y="487"/>
                    </a:lnTo>
                    <a:lnTo>
                      <a:pt x="254" y="604"/>
                    </a:lnTo>
                    <a:lnTo>
                      <a:pt x="1071" y="137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" name="Google Shape;1841;p32"/>
              <p:cNvSpPr/>
              <p:nvPr/>
            </p:nvSpPr>
            <p:spPr>
              <a:xfrm>
                <a:off x="1020050" y="1203325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37" y="1"/>
                    </a:moveTo>
                    <a:lnTo>
                      <a:pt x="0" y="467"/>
                    </a:lnTo>
                    <a:lnTo>
                      <a:pt x="253" y="604"/>
                    </a:lnTo>
                    <a:lnTo>
                      <a:pt x="1070" y="117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" name="Google Shape;1842;p32"/>
              <p:cNvSpPr/>
              <p:nvPr/>
            </p:nvSpPr>
            <p:spPr>
              <a:xfrm>
                <a:off x="885800" y="1280650"/>
                <a:ext cx="2677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4" extrusionOk="0">
                    <a:moveTo>
                      <a:pt x="837" y="1"/>
                    </a:moveTo>
                    <a:lnTo>
                      <a:pt x="1" y="487"/>
                    </a:lnTo>
                    <a:lnTo>
                      <a:pt x="253" y="623"/>
                    </a:lnTo>
                    <a:lnTo>
                      <a:pt x="1071" y="137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" name="Google Shape;1843;p32"/>
              <p:cNvSpPr/>
              <p:nvPr/>
            </p:nvSpPr>
            <p:spPr>
              <a:xfrm>
                <a:off x="871200" y="1295750"/>
                <a:ext cx="141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566" h="390" extrusionOk="0">
                    <a:moveTo>
                      <a:pt x="312" y="0"/>
                    </a:moveTo>
                    <a:lnTo>
                      <a:pt x="79" y="175"/>
                    </a:lnTo>
                    <a:cubicBezTo>
                      <a:pt x="20" y="195"/>
                      <a:pt x="1" y="272"/>
                      <a:pt x="20" y="350"/>
                    </a:cubicBezTo>
                    <a:cubicBezTo>
                      <a:pt x="59" y="389"/>
                      <a:pt x="98" y="389"/>
                      <a:pt x="118" y="389"/>
                    </a:cubicBezTo>
                    <a:cubicBezTo>
                      <a:pt x="157" y="389"/>
                      <a:pt x="176" y="389"/>
                      <a:pt x="176" y="370"/>
                    </a:cubicBezTo>
                    <a:lnTo>
                      <a:pt x="565" y="156"/>
                    </a:lnTo>
                    <a:lnTo>
                      <a:pt x="31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" name="Google Shape;1844;p32"/>
              <p:cNvSpPr/>
              <p:nvPr/>
            </p:nvSpPr>
            <p:spPr>
              <a:xfrm>
                <a:off x="993300" y="1187775"/>
                <a:ext cx="26775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3" extrusionOk="0">
                    <a:moveTo>
                      <a:pt x="837" y="0"/>
                    </a:moveTo>
                    <a:lnTo>
                      <a:pt x="0" y="486"/>
                    </a:lnTo>
                    <a:lnTo>
                      <a:pt x="253" y="623"/>
                    </a:lnTo>
                    <a:lnTo>
                      <a:pt x="1070" y="136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" name="Google Shape;1845;p32"/>
              <p:cNvSpPr/>
              <p:nvPr/>
            </p:nvSpPr>
            <p:spPr>
              <a:xfrm>
                <a:off x="912550" y="1234450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37" y="1"/>
                    </a:moveTo>
                    <a:lnTo>
                      <a:pt x="1" y="468"/>
                    </a:lnTo>
                    <a:lnTo>
                      <a:pt x="254" y="604"/>
                    </a:lnTo>
                    <a:lnTo>
                      <a:pt x="1071" y="137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" name="Google Shape;1846;p32"/>
              <p:cNvSpPr/>
              <p:nvPr/>
            </p:nvSpPr>
            <p:spPr>
              <a:xfrm>
                <a:off x="859050" y="1265575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37" y="1"/>
                    </a:moveTo>
                    <a:lnTo>
                      <a:pt x="1" y="487"/>
                    </a:lnTo>
                    <a:lnTo>
                      <a:pt x="253" y="604"/>
                    </a:lnTo>
                    <a:lnTo>
                      <a:pt x="1071" y="137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" name="Google Shape;1847;p32"/>
              <p:cNvSpPr/>
              <p:nvPr/>
            </p:nvSpPr>
            <p:spPr>
              <a:xfrm>
                <a:off x="966550" y="1203325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37" y="1"/>
                    </a:moveTo>
                    <a:lnTo>
                      <a:pt x="0" y="467"/>
                    </a:lnTo>
                    <a:lnTo>
                      <a:pt x="253" y="604"/>
                    </a:lnTo>
                    <a:lnTo>
                      <a:pt x="1070" y="117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" name="Google Shape;1848;p32"/>
              <p:cNvSpPr/>
              <p:nvPr/>
            </p:nvSpPr>
            <p:spPr>
              <a:xfrm>
                <a:off x="885800" y="1249525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837" y="1"/>
                    </a:moveTo>
                    <a:lnTo>
                      <a:pt x="1" y="487"/>
                    </a:lnTo>
                    <a:lnTo>
                      <a:pt x="253" y="643"/>
                    </a:lnTo>
                    <a:lnTo>
                      <a:pt x="1071" y="156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" name="Google Shape;1849;p32"/>
              <p:cNvSpPr/>
              <p:nvPr/>
            </p:nvSpPr>
            <p:spPr>
              <a:xfrm>
                <a:off x="939300" y="1218400"/>
                <a:ext cx="272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643" extrusionOk="0">
                    <a:moveTo>
                      <a:pt x="857" y="1"/>
                    </a:moveTo>
                    <a:lnTo>
                      <a:pt x="1" y="487"/>
                    </a:lnTo>
                    <a:lnTo>
                      <a:pt x="254" y="643"/>
                    </a:lnTo>
                    <a:lnTo>
                      <a:pt x="1090" y="156"/>
                    </a:lnTo>
                    <a:lnTo>
                      <a:pt x="85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" name="Google Shape;1850;p32"/>
              <p:cNvSpPr/>
              <p:nvPr/>
            </p:nvSpPr>
            <p:spPr>
              <a:xfrm>
                <a:off x="843975" y="1280650"/>
                <a:ext cx="14125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565" h="391" extrusionOk="0">
                    <a:moveTo>
                      <a:pt x="312" y="1"/>
                    </a:moveTo>
                    <a:lnTo>
                      <a:pt x="78" y="176"/>
                    </a:lnTo>
                    <a:cubicBezTo>
                      <a:pt x="20" y="195"/>
                      <a:pt x="0" y="273"/>
                      <a:pt x="20" y="332"/>
                    </a:cubicBezTo>
                    <a:cubicBezTo>
                      <a:pt x="39" y="390"/>
                      <a:pt x="98" y="390"/>
                      <a:pt x="117" y="390"/>
                    </a:cubicBezTo>
                    <a:cubicBezTo>
                      <a:pt x="137" y="390"/>
                      <a:pt x="176" y="390"/>
                      <a:pt x="176" y="371"/>
                    </a:cubicBezTo>
                    <a:lnTo>
                      <a:pt x="565" y="137"/>
                    </a:lnTo>
                    <a:lnTo>
                      <a:pt x="31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" name="Google Shape;1851;p32"/>
              <p:cNvSpPr/>
              <p:nvPr/>
            </p:nvSpPr>
            <p:spPr>
              <a:xfrm>
                <a:off x="1020050" y="917825"/>
                <a:ext cx="462075" cy="269950"/>
              </a:xfrm>
              <a:custGeom>
                <a:avLst/>
                <a:gdLst/>
                <a:ahLst/>
                <a:cxnLst/>
                <a:rect l="l" t="t" r="r" b="b"/>
                <a:pathLst>
                  <a:path w="18483" h="10798" extrusionOk="0">
                    <a:moveTo>
                      <a:pt x="18482" y="0"/>
                    </a:moveTo>
                    <a:lnTo>
                      <a:pt x="0" y="10642"/>
                    </a:lnTo>
                    <a:lnTo>
                      <a:pt x="253" y="10798"/>
                    </a:lnTo>
                    <a:lnTo>
                      <a:pt x="18482" y="253"/>
                    </a:lnTo>
                    <a:lnTo>
                      <a:pt x="1848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" name="Google Shape;1852;p32"/>
              <p:cNvSpPr/>
              <p:nvPr/>
            </p:nvSpPr>
            <p:spPr>
              <a:xfrm>
                <a:off x="939300" y="1187775"/>
                <a:ext cx="27275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623" extrusionOk="0">
                    <a:moveTo>
                      <a:pt x="857" y="0"/>
                    </a:moveTo>
                    <a:lnTo>
                      <a:pt x="1" y="486"/>
                    </a:lnTo>
                    <a:lnTo>
                      <a:pt x="254" y="623"/>
                    </a:lnTo>
                    <a:lnTo>
                      <a:pt x="1090" y="136"/>
                    </a:lnTo>
                    <a:lnTo>
                      <a:pt x="85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" name="Google Shape;1853;p32"/>
              <p:cNvSpPr/>
              <p:nvPr/>
            </p:nvSpPr>
            <p:spPr>
              <a:xfrm>
                <a:off x="859050" y="1234450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37" y="1"/>
                    </a:moveTo>
                    <a:lnTo>
                      <a:pt x="1" y="468"/>
                    </a:lnTo>
                    <a:lnTo>
                      <a:pt x="253" y="604"/>
                    </a:lnTo>
                    <a:lnTo>
                      <a:pt x="1071" y="137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" name="Google Shape;1854;p32"/>
              <p:cNvSpPr/>
              <p:nvPr/>
            </p:nvSpPr>
            <p:spPr>
              <a:xfrm>
                <a:off x="831825" y="1249525"/>
                <a:ext cx="272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90" h="643" extrusionOk="0">
                    <a:moveTo>
                      <a:pt x="856" y="1"/>
                    </a:moveTo>
                    <a:lnTo>
                      <a:pt x="0" y="487"/>
                    </a:lnTo>
                    <a:lnTo>
                      <a:pt x="234" y="643"/>
                    </a:lnTo>
                    <a:lnTo>
                      <a:pt x="1090" y="156"/>
                    </a:lnTo>
                    <a:lnTo>
                      <a:pt x="85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" name="Google Shape;1855;p32"/>
              <p:cNvSpPr/>
              <p:nvPr/>
            </p:nvSpPr>
            <p:spPr>
              <a:xfrm>
                <a:off x="966550" y="1172200"/>
                <a:ext cx="26775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3" extrusionOk="0">
                    <a:moveTo>
                      <a:pt x="837" y="0"/>
                    </a:moveTo>
                    <a:lnTo>
                      <a:pt x="0" y="467"/>
                    </a:lnTo>
                    <a:lnTo>
                      <a:pt x="253" y="623"/>
                    </a:lnTo>
                    <a:lnTo>
                      <a:pt x="1070" y="137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" name="Google Shape;1856;p32"/>
              <p:cNvSpPr/>
              <p:nvPr/>
            </p:nvSpPr>
            <p:spPr>
              <a:xfrm>
                <a:off x="992800" y="773375"/>
                <a:ext cx="447500" cy="398850"/>
              </a:xfrm>
              <a:custGeom>
                <a:avLst/>
                <a:gdLst/>
                <a:ahLst/>
                <a:cxnLst/>
                <a:rect l="l" t="t" r="r" b="b"/>
                <a:pathLst>
                  <a:path w="17900" h="15954" extrusionOk="0">
                    <a:moveTo>
                      <a:pt x="17782" y="0"/>
                    </a:moveTo>
                    <a:cubicBezTo>
                      <a:pt x="17705" y="0"/>
                      <a:pt x="17666" y="59"/>
                      <a:pt x="17666" y="137"/>
                    </a:cubicBezTo>
                    <a:lnTo>
                      <a:pt x="17666" y="5623"/>
                    </a:lnTo>
                    <a:lnTo>
                      <a:pt x="1" y="15817"/>
                    </a:lnTo>
                    <a:lnTo>
                      <a:pt x="254" y="15953"/>
                    </a:lnTo>
                    <a:lnTo>
                      <a:pt x="17860" y="5798"/>
                    </a:lnTo>
                    <a:cubicBezTo>
                      <a:pt x="17899" y="5778"/>
                      <a:pt x="17899" y="5720"/>
                      <a:pt x="17899" y="5701"/>
                    </a:cubicBezTo>
                    <a:lnTo>
                      <a:pt x="17899" y="137"/>
                    </a:lnTo>
                    <a:cubicBezTo>
                      <a:pt x="17899" y="59"/>
                      <a:pt x="17860" y="0"/>
                      <a:pt x="1778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" name="Google Shape;1857;p32"/>
              <p:cNvSpPr/>
              <p:nvPr/>
            </p:nvSpPr>
            <p:spPr>
              <a:xfrm>
                <a:off x="817225" y="1264600"/>
                <a:ext cx="141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565" h="390" extrusionOk="0">
                    <a:moveTo>
                      <a:pt x="312" y="1"/>
                    </a:moveTo>
                    <a:lnTo>
                      <a:pt x="78" y="176"/>
                    </a:lnTo>
                    <a:cubicBezTo>
                      <a:pt x="20" y="195"/>
                      <a:pt x="0" y="273"/>
                      <a:pt x="20" y="351"/>
                    </a:cubicBezTo>
                    <a:cubicBezTo>
                      <a:pt x="39" y="390"/>
                      <a:pt x="98" y="390"/>
                      <a:pt x="117" y="390"/>
                    </a:cubicBezTo>
                    <a:cubicBezTo>
                      <a:pt x="137" y="390"/>
                      <a:pt x="176" y="390"/>
                      <a:pt x="176" y="371"/>
                    </a:cubicBezTo>
                    <a:lnTo>
                      <a:pt x="565" y="157"/>
                    </a:lnTo>
                    <a:lnTo>
                      <a:pt x="31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" name="Google Shape;1858;p32"/>
              <p:cNvSpPr/>
              <p:nvPr/>
            </p:nvSpPr>
            <p:spPr>
              <a:xfrm>
                <a:off x="885800" y="1218400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837" y="1"/>
                    </a:moveTo>
                    <a:lnTo>
                      <a:pt x="1" y="487"/>
                    </a:lnTo>
                    <a:lnTo>
                      <a:pt x="253" y="643"/>
                    </a:lnTo>
                    <a:lnTo>
                      <a:pt x="1071" y="156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" name="Google Shape;1859;p32"/>
              <p:cNvSpPr/>
              <p:nvPr/>
            </p:nvSpPr>
            <p:spPr>
              <a:xfrm>
                <a:off x="912550" y="1203325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37" y="1"/>
                    </a:moveTo>
                    <a:lnTo>
                      <a:pt x="1" y="467"/>
                    </a:lnTo>
                    <a:lnTo>
                      <a:pt x="254" y="604"/>
                    </a:lnTo>
                    <a:lnTo>
                      <a:pt x="1071" y="117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" name="Google Shape;1860;p32"/>
              <p:cNvSpPr/>
              <p:nvPr/>
            </p:nvSpPr>
            <p:spPr>
              <a:xfrm>
                <a:off x="939300" y="1156625"/>
                <a:ext cx="2727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624" extrusionOk="0">
                    <a:moveTo>
                      <a:pt x="857" y="1"/>
                    </a:moveTo>
                    <a:lnTo>
                      <a:pt x="1" y="487"/>
                    </a:lnTo>
                    <a:lnTo>
                      <a:pt x="254" y="623"/>
                    </a:lnTo>
                    <a:lnTo>
                      <a:pt x="1090" y="137"/>
                    </a:lnTo>
                    <a:lnTo>
                      <a:pt x="85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" name="Google Shape;1861;p32"/>
              <p:cNvSpPr/>
              <p:nvPr/>
            </p:nvSpPr>
            <p:spPr>
              <a:xfrm>
                <a:off x="885800" y="1187775"/>
                <a:ext cx="26775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3" extrusionOk="0">
                    <a:moveTo>
                      <a:pt x="837" y="0"/>
                    </a:moveTo>
                    <a:lnTo>
                      <a:pt x="1" y="486"/>
                    </a:lnTo>
                    <a:lnTo>
                      <a:pt x="253" y="623"/>
                    </a:lnTo>
                    <a:lnTo>
                      <a:pt x="1071" y="136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" name="Google Shape;1862;p32"/>
              <p:cNvSpPr/>
              <p:nvPr/>
            </p:nvSpPr>
            <p:spPr>
              <a:xfrm>
                <a:off x="831825" y="1218400"/>
                <a:ext cx="272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90" h="643" extrusionOk="0">
                    <a:moveTo>
                      <a:pt x="856" y="1"/>
                    </a:moveTo>
                    <a:lnTo>
                      <a:pt x="0" y="487"/>
                    </a:lnTo>
                    <a:lnTo>
                      <a:pt x="234" y="643"/>
                    </a:lnTo>
                    <a:lnTo>
                      <a:pt x="1090" y="156"/>
                    </a:lnTo>
                    <a:lnTo>
                      <a:pt x="85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" name="Google Shape;1863;p32"/>
              <p:cNvSpPr/>
              <p:nvPr/>
            </p:nvSpPr>
            <p:spPr>
              <a:xfrm>
                <a:off x="859050" y="1203325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37" y="1"/>
                    </a:moveTo>
                    <a:lnTo>
                      <a:pt x="1" y="467"/>
                    </a:lnTo>
                    <a:lnTo>
                      <a:pt x="253" y="604"/>
                    </a:lnTo>
                    <a:lnTo>
                      <a:pt x="1071" y="117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" name="Google Shape;1864;p32"/>
              <p:cNvSpPr/>
              <p:nvPr/>
            </p:nvSpPr>
            <p:spPr>
              <a:xfrm>
                <a:off x="966050" y="1000025"/>
                <a:ext cx="271425" cy="157125"/>
              </a:xfrm>
              <a:custGeom>
                <a:avLst/>
                <a:gdLst/>
                <a:ahLst/>
                <a:cxnLst/>
                <a:rect l="l" t="t" r="r" b="b"/>
                <a:pathLst>
                  <a:path w="10857" h="6285" extrusionOk="0">
                    <a:moveTo>
                      <a:pt x="10604" y="0"/>
                    </a:moveTo>
                    <a:lnTo>
                      <a:pt x="1" y="6129"/>
                    </a:lnTo>
                    <a:lnTo>
                      <a:pt x="254" y="6284"/>
                    </a:lnTo>
                    <a:lnTo>
                      <a:pt x="10857" y="156"/>
                    </a:lnTo>
                    <a:cubicBezTo>
                      <a:pt x="10818" y="137"/>
                      <a:pt x="10779" y="137"/>
                      <a:pt x="10740" y="117"/>
                    </a:cubicBezTo>
                    <a:cubicBezTo>
                      <a:pt x="10701" y="78"/>
                      <a:pt x="10643" y="39"/>
                      <a:pt x="106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" name="Google Shape;1865;p32"/>
              <p:cNvSpPr/>
              <p:nvPr/>
            </p:nvSpPr>
            <p:spPr>
              <a:xfrm>
                <a:off x="805075" y="1234450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17" y="1"/>
                    </a:moveTo>
                    <a:lnTo>
                      <a:pt x="0" y="468"/>
                    </a:lnTo>
                    <a:lnTo>
                      <a:pt x="233" y="604"/>
                    </a:lnTo>
                    <a:lnTo>
                      <a:pt x="1070" y="137"/>
                    </a:lnTo>
                    <a:lnTo>
                      <a:pt x="81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" name="Google Shape;1866;p32"/>
              <p:cNvSpPr/>
              <p:nvPr/>
            </p:nvSpPr>
            <p:spPr>
              <a:xfrm>
                <a:off x="790475" y="1249525"/>
                <a:ext cx="141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565" h="390" extrusionOk="0">
                    <a:moveTo>
                      <a:pt x="312" y="1"/>
                    </a:moveTo>
                    <a:lnTo>
                      <a:pt x="78" y="176"/>
                    </a:lnTo>
                    <a:cubicBezTo>
                      <a:pt x="20" y="195"/>
                      <a:pt x="0" y="273"/>
                      <a:pt x="20" y="332"/>
                    </a:cubicBezTo>
                    <a:cubicBezTo>
                      <a:pt x="39" y="390"/>
                      <a:pt x="98" y="390"/>
                      <a:pt x="117" y="390"/>
                    </a:cubicBezTo>
                    <a:cubicBezTo>
                      <a:pt x="137" y="390"/>
                      <a:pt x="175" y="390"/>
                      <a:pt x="175" y="370"/>
                    </a:cubicBezTo>
                    <a:lnTo>
                      <a:pt x="565" y="137"/>
                    </a:lnTo>
                    <a:lnTo>
                      <a:pt x="31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" name="Google Shape;1867;p32"/>
              <p:cNvSpPr/>
              <p:nvPr/>
            </p:nvSpPr>
            <p:spPr>
              <a:xfrm>
                <a:off x="912550" y="1172200"/>
                <a:ext cx="26775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3" extrusionOk="0">
                    <a:moveTo>
                      <a:pt x="837" y="0"/>
                    </a:moveTo>
                    <a:lnTo>
                      <a:pt x="1" y="467"/>
                    </a:lnTo>
                    <a:lnTo>
                      <a:pt x="254" y="623"/>
                    </a:lnTo>
                    <a:lnTo>
                      <a:pt x="1071" y="137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" name="Google Shape;1868;p32"/>
              <p:cNvSpPr/>
              <p:nvPr/>
            </p:nvSpPr>
            <p:spPr>
              <a:xfrm>
                <a:off x="831825" y="1187775"/>
                <a:ext cx="2725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1090" h="623" extrusionOk="0">
                    <a:moveTo>
                      <a:pt x="856" y="0"/>
                    </a:moveTo>
                    <a:lnTo>
                      <a:pt x="0" y="486"/>
                    </a:lnTo>
                    <a:lnTo>
                      <a:pt x="234" y="623"/>
                    </a:lnTo>
                    <a:lnTo>
                      <a:pt x="1090" y="136"/>
                    </a:lnTo>
                    <a:lnTo>
                      <a:pt x="8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" name="Google Shape;1869;p32"/>
              <p:cNvSpPr/>
              <p:nvPr/>
            </p:nvSpPr>
            <p:spPr>
              <a:xfrm>
                <a:off x="885800" y="1156625"/>
                <a:ext cx="2677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4" extrusionOk="0">
                    <a:moveTo>
                      <a:pt x="837" y="1"/>
                    </a:moveTo>
                    <a:lnTo>
                      <a:pt x="1" y="487"/>
                    </a:lnTo>
                    <a:lnTo>
                      <a:pt x="253" y="623"/>
                    </a:lnTo>
                    <a:lnTo>
                      <a:pt x="1071" y="137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" name="Google Shape;1870;p32"/>
              <p:cNvSpPr/>
              <p:nvPr/>
            </p:nvSpPr>
            <p:spPr>
              <a:xfrm>
                <a:off x="805075" y="1203325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17" y="1"/>
                    </a:moveTo>
                    <a:lnTo>
                      <a:pt x="0" y="467"/>
                    </a:lnTo>
                    <a:lnTo>
                      <a:pt x="233" y="604"/>
                    </a:lnTo>
                    <a:lnTo>
                      <a:pt x="1070" y="117"/>
                    </a:lnTo>
                    <a:lnTo>
                      <a:pt x="81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" name="Google Shape;1871;p32"/>
              <p:cNvSpPr/>
              <p:nvPr/>
            </p:nvSpPr>
            <p:spPr>
              <a:xfrm>
                <a:off x="859050" y="1172200"/>
                <a:ext cx="26775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3" extrusionOk="0">
                    <a:moveTo>
                      <a:pt x="837" y="0"/>
                    </a:moveTo>
                    <a:lnTo>
                      <a:pt x="1" y="467"/>
                    </a:lnTo>
                    <a:lnTo>
                      <a:pt x="253" y="623"/>
                    </a:lnTo>
                    <a:lnTo>
                      <a:pt x="1071" y="137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" name="Google Shape;1872;p32"/>
              <p:cNvSpPr/>
              <p:nvPr/>
            </p:nvSpPr>
            <p:spPr>
              <a:xfrm>
                <a:off x="763725" y="1233475"/>
                <a:ext cx="141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565" h="390" extrusionOk="0">
                    <a:moveTo>
                      <a:pt x="312" y="1"/>
                    </a:moveTo>
                    <a:lnTo>
                      <a:pt x="78" y="176"/>
                    </a:lnTo>
                    <a:cubicBezTo>
                      <a:pt x="20" y="195"/>
                      <a:pt x="0" y="273"/>
                      <a:pt x="20" y="351"/>
                    </a:cubicBezTo>
                    <a:cubicBezTo>
                      <a:pt x="39" y="390"/>
                      <a:pt x="98" y="390"/>
                      <a:pt x="117" y="390"/>
                    </a:cubicBezTo>
                    <a:cubicBezTo>
                      <a:pt x="137" y="390"/>
                      <a:pt x="175" y="390"/>
                      <a:pt x="175" y="370"/>
                    </a:cubicBezTo>
                    <a:lnTo>
                      <a:pt x="565" y="156"/>
                    </a:lnTo>
                    <a:lnTo>
                      <a:pt x="31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" name="Google Shape;1873;p32"/>
              <p:cNvSpPr/>
              <p:nvPr/>
            </p:nvSpPr>
            <p:spPr>
              <a:xfrm>
                <a:off x="912550" y="1141075"/>
                <a:ext cx="26775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3" extrusionOk="0">
                    <a:moveTo>
                      <a:pt x="837" y="0"/>
                    </a:moveTo>
                    <a:lnTo>
                      <a:pt x="1" y="467"/>
                    </a:lnTo>
                    <a:lnTo>
                      <a:pt x="254" y="623"/>
                    </a:lnTo>
                    <a:lnTo>
                      <a:pt x="1071" y="137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" name="Google Shape;1874;p32"/>
              <p:cNvSpPr/>
              <p:nvPr/>
            </p:nvSpPr>
            <p:spPr>
              <a:xfrm>
                <a:off x="939300" y="1033100"/>
                <a:ext cx="186300" cy="107500"/>
              </a:xfrm>
              <a:custGeom>
                <a:avLst/>
                <a:gdLst/>
                <a:ahLst/>
                <a:cxnLst/>
                <a:rect l="l" t="t" r="r" b="b"/>
                <a:pathLst>
                  <a:path w="7452" h="4300" extrusionOk="0">
                    <a:moveTo>
                      <a:pt x="7218" y="0"/>
                    </a:moveTo>
                    <a:lnTo>
                      <a:pt x="1" y="4164"/>
                    </a:lnTo>
                    <a:lnTo>
                      <a:pt x="254" y="4300"/>
                    </a:lnTo>
                    <a:lnTo>
                      <a:pt x="7452" y="175"/>
                    </a:lnTo>
                    <a:cubicBezTo>
                      <a:pt x="7413" y="175"/>
                      <a:pt x="7394" y="156"/>
                      <a:pt x="7374" y="117"/>
                    </a:cubicBezTo>
                    <a:cubicBezTo>
                      <a:pt x="7316" y="98"/>
                      <a:pt x="7277" y="59"/>
                      <a:pt x="72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" name="Google Shape;1875;p32"/>
              <p:cNvSpPr/>
              <p:nvPr/>
            </p:nvSpPr>
            <p:spPr>
              <a:xfrm>
                <a:off x="778325" y="1218400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817" y="1"/>
                    </a:moveTo>
                    <a:lnTo>
                      <a:pt x="0" y="487"/>
                    </a:lnTo>
                    <a:lnTo>
                      <a:pt x="233" y="643"/>
                    </a:lnTo>
                    <a:lnTo>
                      <a:pt x="1070" y="156"/>
                    </a:lnTo>
                    <a:lnTo>
                      <a:pt x="81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" name="Google Shape;1876;p32"/>
              <p:cNvSpPr/>
              <p:nvPr/>
            </p:nvSpPr>
            <p:spPr>
              <a:xfrm>
                <a:off x="1258375" y="1108000"/>
                <a:ext cx="168775" cy="98275"/>
              </a:xfrm>
              <a:custGeom>
                <a:avLst/>
                <a:gdLst/>
                <a:ahLst/>
                <a:cxnLst/>
                <a:rect l="l" t="t" r="r" b="b"/>
                <a:pathLst>
                  <a:path w="6751" h="3931" extrusionOk="0">
                    <a:moveTo>
                      <a:pt x="6517" y="0"/>
                    </a:moveTo>
                    <a:lnTo>
                      <a:pt x="78" y="3716"/>
                    </a:lnTo>
                    <a:cubicBezTo>
                      <a:pt x="20" y="3736"/>
                      <a:pt x="0" y="3814"/>
                      <a:pt x="20" y="3891"/>
                    </a:cubicBezTo>
                    <a:cubicBezTo>
                      <a:pt x="58" y="3930"/>
                      <a:pt x="97" y="3930"/>
                      <a:pt x="136" y="3930"/>
                    </a:cubicBezTo>
                    <a:cubicBezTo>
                      <a:pt x="156" y="3930"/>
                      <a:pt x="175" y="3930"/>
                      <a:pt x="175" y="3911"/>
                    </a:cubicBezTo>
                    <a:lnTo>
                      <a:pt x="6751" y="117"/>
                    </a:lnTo>
                    <a:cubicBezTo>
                      <a:pt x="6712" y="98"/>
                      <a:pt x="6673" y="98"/>
                      <a:pt x="6634" y="78"/>
                    </a:cubicBezTo>
                    <a:cubicBezTo>
                      <a:pt x="6595" y="78"/>
                      <a:pt x="6556" y="20"/>
                      <a:pt x="65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" name="Google Shape;1877;p32"/>
              <p:cNvSpPr/>
              <p:nvPr/>
            </p:nvSpPr>
            <p:spPr>
              <a:xfrm>
                <a:off x="357125" y="1360425"/>
                <a:ext cx="126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487" extrusionOk="0">
                    <a:moveTo>
                      <a:pt x="0" y="1"/>
                    </a:moveTo>
                    <a:lnTo>
                      <a:pt x="0" y="292"/>
                    </a:lnTo>
                    <a:lnTo>
                      <a:pt x="311" y="487"/>
                    </a:lnTo>
                    <a:cubicBezTo>
                      <a:pt x="324" y="474"/>
                      <a:pt x="333" y="470"/>
                      <a:pt x="340" y="470"/>
                    </a:cubicBezTo>
                    <a:cubicBezTo>
                      <a:pt x="355" y="470"/>
                      <a:pt x="363" y="487"/>
                      <a:pt x="389" y="487"/>
                    </a:cubicBezTo>
                    <a:cubicBezTo>
                      <a:pt x="428" y="487"/>
                      <a:pt x="447" y="448"/>
                      <a:pt x="486" y="429"/>
                    </a:cubicBezTo>
                    <a:cubicBezTo>
                      <a:pt x="506" y="390"/>
                      <a:pt x="506" y="312"/>
                      <a:pt x="428" y="253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" name="Google Shape;1878;p32"/>
              <p:cNvSpPr/>
              <p:nvPr/>
            </p:nvSpPr>
            <p:spPr>
              <a:xfrm>
                <a:off x="357125" y="1329300"/>
                <a:ext cx="301575" cy="178525"/>
              </a:xfrm>
              <a:custGeom>
                <a:avLst/>
                <a:gdLst/>
                <a:ahLst/>
                <a:cxnLst/>
                <a:rect l="l" t="t" r="r" b="b"/>
                <a:pathLst>
                  <a:path w="12063" h="7141" extrusionOk="0">
                    <a:moveTo>
                      <a:pt x="0" y="0"/>
                    </a:moveTo>
                    <a:lnTo>
                      <a:pt x="0" y="292"/>
                    </a:lnTo>
                    <a:lnTo>
                      <a:pt x="11868" y="7140"/>
                    </a:lnTo>
                    <a:cubicBezTo>
                      <a:pt x="11887" y="7121"/>
                      <a:pt x="11906" y="7121"/>
                      <a:pt x="11926" y="7121"/>
                    </a:cubicBezTo>
                    <a:cubicBezTo>
                      <a:pt x="11984" y="7121"/>
                      <a:pt x="12004" y="7101"/>
                      <a:pt x="12023" y="7082"/>
                    </a:cubicBezTo>
                    <a:cubicBezTo>
                      <a:pt x="12062" y="7024"/>
                      <a:pt x="12062" y="6946"/>
                      <a:pt x="11984" y="6907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" name="Google Shape;1879;p32"/>
              <p:cNvSpPr/>
              <p:nvPr/>
            </p:nvSpPr>
            <p:spPr>
              <a:xfrm>
                <a:off x="356625" y="1298175"/>
                <a:ext cx="328825" cy="194075"/>
              </a:xfrm>
              <a:custGeom>
                <a:avLst/>
                <a:gdLst/>
                <a:ahLst/>
                <a:cxnLst/>
                <a:rect l="l" t="t" r="r" b="b"/>
                <a:pathLst>
                  <a:path w="13153" h="7763" extrusionOk="0">
                    <a:moveTo>
                      <a:pt x="1" y="0"/>
                    </a:moveTo>
                    <a:lnTo>
                      <a:pt x="1" y="292"/>
                    </a:lnTo>
                    <a:lnTo>
                      <a:pt x="12958" y="7763"/>
                    </a:lnTo>
                    <a:lnTo>
                      <a:pt x="13016" y="7763"/>
                    </a:lnTo>
                    <a:cubicBezTo>
                      <a:pt x="13074" y="7763"/>
                      <a:pt x="13094" y="7743"/>
                      <a:pt x="13113" y="7704"/>
                    </a:cubicBezTo>
                    <a:cubicBezTo>
                      <a:pt x="13152" y="7666"/>
                      <a:pt x="13152" y="7588"/>
                      <a:pt x="13074" y="754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" name="Google Shape;1880;p32"/>
              <p:cNvSpPr/>
              <p:nvPr/>
            </p:nvSpPr>
            <p:spPr>
              <a:xfrm>
                <a:off x="356625" y="1267050"/>
                <a:ext cx="355575" cy="210125"/>
              </a:xfrm>
              <a:custGeom>
                <a:avLst/>
                <a:gdLst/>
                <a:ahLst/>
                <a:cxnLst/>
                <a:rect l="l" t="t" r="r" b="b"/>
                <a:pathLst>
                  <a:path w="14223" h="8405" extrusionOk="0">
                    <a:moveTo>
                      <a:pt x="1" y="0"/>
                    </a:moveTo>
                    <a:lnTo>
                      <a:pt x="1" y="292"/>
                    </a:lnTo>
                    <a:lnTo>
                      <a:pt x="14008" y="8405"/>
                    </a:lnTo>
                    <a:cubicBezTo>
                      <a:pt x="14047" y="8366"/>
                      <a:pt x="14067" y="8366"/>
                      <a:pt x="14086" y="8366"/>
                    </a:cubicBezTo>
                    <a:cubicBezTo>
                      <a:pt x="14144" y="8366"/>
                      <a:pt x="14164" y="8346"/>
                      <a:pt x="14183" y="8327"/>
                    </a:cubicBezTo>
                    <a:cubicBezTo>
                      <a:pt x="14222" y="8269"/>
                      <a:pt x="14222" y="8210"/>
                      <a:pt x="14144" y="8152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" name="Google Shape;1881;p32"/>
              <p:cNvSpPr/>
              <p:nvPr/>
            </p:nvSpPr>
            <p:spPr>
              <a:xfrm>
                <a:off x="398450" y="1263150"/>
                <a:ext cx="340500" cy="197975"/>
              </a:xfrm>
              <a:custGeom>
                <a:avLst/>
                <a:gdLst/>
                <a:ahLst/>
                <a:cxnLst/>
                <a:rect l="l" t="t" r="r" b="b"/>
                <a:pathLst>
                  <a:path w="13620" h="7919" extrusionOk="0">
                    <a:moveTo>
                      <a:pt x="215" y="1"/>
                    </a:moveTo>
                    <a:cubicBezTo>
                      <a:pt x="156" y="39"/>
                      <a:pt x="117" y="98"/>
                      <a:pt x="59" y="117"/>
                    </a:cubicBezTo>
                    <a:cubicBezTo>
                      <a:pt x="40" y="117"/>
                      <a:pt x="20" y="137"/>
                      <a:pt x="1" y="137"/>
                    </a:cubicBezTo>
                    <a:lnTo>
                      <a:pt x="13425" y="7899"/>
                    </a:lnTo>
                    <a:cubicBezTo>
                      <a:pt x="13464" y="7919"/>
                      <a:pt x="13464" y="7919"/>
                      <a:pt x="13483" y="7919"/>
                    </a:cubicBezTo>
                    <a:cubicBezTo>
                      <a:pt x="13541" y="7919"/>
                      <a:pt x="13561" y="7899"/>
                      <a:pt x="13580" y="7880"/>
                    </a:cubicBezTo>
                    <a:cubicBezTo>
                      <a:pt x="13619" y="7821"/>
                      <a:pt x="13619" y="7744"/>
                      <a:pt x="13541" y="7705"/>
                    </a:cubicBezTo>
                    <a:lnTo>
                      <a:pt x="21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" name="Google Shape;1882;p32"/>
              <p:cNvSpPr/>
              <p:nvPr/>
            </p:nvSpPr>
            <p:spPr>
              <a:xfrm>
                <a:off x="356625" y="1204775"/>
                <a:ext cx="409550" cy="240800"/>
              </a:xfrm>
              <a:custGeom>
                <a:avLst/>
                <a:gdLst/>
                <a:ahLst/>
                <a:cxnLst/>
                <a:rect l="l" t="t" r="r" b="b"/>
                <a:pathLst>
                  <a:path w="16382" h="9632" extrusionOk="0">
                    <a:moveTo>
                      <a:pt x="1" y="1"/>
                    </a:moveTo>
                    <a:lnTo>
                      <a:pt x="1" y="293"/>
                    </a:lnTo>
                    <a:lnTo>
                      <a:pt x="16187" y="9631"/>
                    </a:lnTo>
                    <a:lnTo>
                      <a:pt x="16265" y="9631"/>
                    </a:lnTo>
                    <a:cubicBezTo>
                      <a:pt x="16304" y="9631"/>
                      <a:pt x="16323" y="9592"/>
                      <a:pt x="16362" y="9573"/>
                    </a:cubicBezTo>
                    <a:cubicBezTo>
                      <a:pt x="16382" y="9534"/>
                      <a:pt x="16382" y="9456"/>
                      <a:pt x="16304" y="9398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" name="Google Shape;1883;p32"/>
              <p:cNvSpPr/>
              <p:nvPr/>
            </p:nvSpPr>
            <p:spPr>
              <a:xfrm>
                <a:off x="384825" y="1193125"/>
                <a:ext cx="407125" cy="236875"/>
              </a:xfrm>
              <a:custGeom>
                <a:avLst/>
                <a:gdLst/>
                <a:ahLst/>
                <a:cxnLst/>
                <a:rect l="l" t="t" r="r" b="b"/>
                <a:pathLst>
                  <a:path w="16285" h="9475" extrusionOk="0">
                    <a:moveTo>
                      <a:pt x="195" y="0"/>
                    </a:moveTo>
                    <a:cubicBezTo>
                      <a:pt x="176" y="39"/>
                      <a:pt x="118" y="97"/>
                      <a:pt x="59" y="117"/>
                    </a:cubicBezTo>
                    <a:cubicBezTo>
                      <a:pt x="20" y="117"/>
                      <a:pt x="20" y="136"/>
                      <a:pt x="1" y="136"/>
                    </a:cubicBezTo>
                    <a:lnTo>
                      <a:pt x="16129" y="9455"/>
                    </a:lnTo>
                    <a:cubicBezTo>
                      <a:pt x="16149" y="9455"/>
                      <a:pt x="16168" y="9475"/>
                      <a:pt x="16168" y="9475"/>
                    </a:cubicBezTo>
                    <a:cubicBezTo>
                      <a:pt x="16226" y="9475"/>
                      <a:pt x="16246" y="9455"/>
                      <a:pt x="16265" y="9436"/>
                    </a:cubicBezTo>
                    <a:cubicBezTo>
                      <a:pt x="16285" y="9377"/>
                      <a:pt x="16285" y="9300"/>
                      <a:pt x="16226" y="9261"/>
                    </a:cubicBezTo>
                    <a:lnTo>
                      <a:pt x="19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" name="Google Shape;1884;p32"/>
              <p:cNvSpPr/>
              <p:nvPr/>
            </p:nvSpPr>
            <p:spPr>
              <a:xfrm>
                <a:off x="357125" y="1142525"/>
                <a:ext cx="462550" cy="271925"/>
              </a:xfrm>
              <a:custGeom>
                <a:avLst/>
                <a:gdLst/>
                <a:ahLst/>
                <a:cxnLst/>
                <a:rect l="l" t="t" r="r" b="b"/>
                <a:pathLst>
                  <a:path w="18502" h="10877" extrusionOk="0">
                    <a:moveTo>
                      <a:pt x="0" y="1"/>
                    </a:moveTo>
                    <a:lnTo>
                      <a:pt x="0" y="293"/>
                    </a:lnTo>
                    <a:lnTo>
                      <a:pt x="18307" y="10876"/>
                    </a:lnTo>
                    <a:lnTo>
                      <a:pt x="18385" y="10876"/>
                    </a:lnTo>
                    <a:cubicBezTo>
                      <a:pt x="18424" y="10876"/>
                      <a:pt x="18443" y="10857"/>
                      <a:pt x="18482" y="10818"/>
                    </a:cubicBezTo>
                    <a:cubicBezTo>
                      <a:pt x="18502" y="10779"/>
                      <a:pt x="18502" y="10701"/>
                      <a:pt x="18424" y="10662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" name="Google Shape;1885;p32"/>
              <p:cNvSpPr/>
              <p:nvPr/>
            </p:nvSpPr>
            <p:spPr>
              <a:xfrm>
                <a:off x="356625" y="1112375"/>
                <a:ext cx="489800" cy="286975"/>
              </a:xfrm>
              <a:custGeom>
                <a:avLst/>
                <a:gdLst/>
                <a:ahLst/>
                <a:cxnLst/>
                <a:rect l="l" t="t" r="r" b="b"/>
                <a:pathLst>
                  <a:path w="19592" h="11479" extrusionOk="0">
                    <a:moveTo>
                      <a:pt x="1" y="0"/>
                    </a:moveTo>
                    <a:lnTo>
                      <a:pt x="1" y="292"/>
                    </a:lnTo>
                    <a:lnTo>
                      <a:pt x="19397" y="11479"/>
                    </a:lnTo>
                    <a:lnTo>
                      <a:pt x="19475" y="11479"/>
                    </a:lnTo>
                    <a:cubicBezTo>
                      <a:pt x="19514" y="11479"/>
                      <a:pt x="19533" y="11440"/>
                      <a:pt x="19572" y="11421"/>
                    </a:cubicBezTo>
                    <a:cubicBezTo>
                      <a:pt x="19592" y="11382"/>
                      <a:pt x="19592" y="11304"/>
                      <a:pt x="19514" y="11245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" name="Google Shape;1886;p32"/>
              <p:cNvSpPr/>
              <p:nvPr/>
            </p:nvSpPr>
            <p:spPr>
              <a:xfrm>
                <a:off x="426175" y="1124525"/>
                <a:ext cx="447000" cy="258775"/>
              </a:xfrm>
              <a:custGeom>
                <a:avLst/>
                <a:gdLst/>
                <a:ahLst/>
                <a:cxnLst/>
                <a:rect l="l" t="t" r="r" b="b"/>
                <a:pathLst>
                  <a:path w="17880" h="10351" extrusionOk="0">
                    <a:moveTo>
                      <a:pt x="234" y="1"/>
                    </a:moveTo>
                    <a:cubicBezTo>
                      <a:pt x="195" y="40"/>
                      <a:pt x="176" y="59"/>
                      <a:pt x="98" y="98"/>
                    </a:cubicBezTo>
                    <a:cubicBezTo>
                      <a:pt x="78" y="118"/>
                      <a:pt x="40" y="118"/>
                      <a:pt x="1" y="137"/>
                    </a:cubicBezTo>
                    <a:lnTo>
                      <a:pt x="17646" y="10331"/>
                    </a:lnTo>
                    <a:cubicBezTo>
                      <a:pt x="17724" y="10351"/>
                      <a:pt x="17763" y="10351"/>
                      <a:pt x="17763" y="10351"/>
                    </a:cubicBezTo>
                    <a:cubicBezTo>
                      <a:pt x="17802" y="10351"/>
                      <a:pt x="17821" y="10331"/>
                      <a:pt x="17860" y="10312"/>
                    </a:cubicBezTo>
                    <a:cubicBezTo>
                      <a:pt x="17880" y="10254"/>
                      <a:pt x="17880" y="10176"/>
                      <a:pt x="17802" y="10137"/>
                    </a:cubicBez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" name="Google Shape;1887;p32"/>
              <p:cNvSpPr/>
              <p:nvPr/>
            </p:nvSpPr>
            <p:spPr>
              <a:xfrm>
                <a:off x="593975" y="1159075"/>
                <a:ext cx="332700" cy="193600"/>
              </a:xfrm>
              <a:custGeom>
                <a:avLst/>
                <a:gdLst/>
                <a:ahLst/>
                <a:cxnLst/>
                <a:rect l="l" t="t" r="r" b="b"/>
                <a:pathLst>
                  <a:path w="13308" h="7744" extrusionOk="0">
                    <a:moveTo>
                      <a:pt x="253" y="0"/>
                    </a:moveTo>
                    <a:cubicBezTo>
                      <a:pt x="195" y="20"/>
                      <a:pt x="176" y="78"/>
                      <a:pt x="98" y="97"/>
                    </a:cubicBezTo>
                    <a:cubicBezTo>
                      <a:pt x="78" y="117"/>
                      <a:pt x="20" y="117"/>
                      <a:pt x="1" y="136"/>
                    </a:cubicBezTo>
                    <a:lnTo>
                      <a:pt x="13133" y="7724"/>
                    </a:lnTo>
                    <a:cubicBezTo>
                      <a:pt x="13152" y="7724"/>
                      <a:pt x="13191" y="7743"/>
                      <a:pt x="13191" y="7743"/>
                    </a:cubicBezTo>
                    <a:cubicBezTo>
                      <a:pt x="13230" y="7743"/>
                      <a:pt x="13249" y="7724"/>
                      <a:pt x="13288" y="7704"/>
                    </a:cubicBezTo>
                    <a:cubicBezTo>
                      <a:pt x="13308" y="7665"/>
                      <a:pt x="13308" y="7588"/>
                      <a:pt x="13230" y="7529"/>
                    </a:cubicBez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" name="Google Shape;1888;p32"/>
              <p:cNvSpPr/>
              <p:nvPr/>
            </p:nvSpPr>
            <p:spPr>
              <a:xfrm>
                <a:off x="399425" y="1015575"/>
                <a:ext cx="378900" cy="218900"/>
              </a:xfrm>
              <a:custGeom>
                <a:avLst/>
                <a:gdLst/>
                <a:ahLst/>
                <a:cxnLst/>
                <a:rect l="l" t="t" r="r" b="b"/>
                <a:pathLst>
                  <a:path w="15156" h="8756" extrusionOk="0">
                    <a:moveTo>
                      <a:pt x="254" y="1"/>
                    </a:moveTo>
                    <a:cubicBezTo>
                      <a:pt x="215" y="20"/>
                      <a:pt x="176" y="40"/>
                      <a:pt x="117" y="79"/>
                    </a:cubicBezTo>
                    <a:cubicBezTo>
                      <a:pt x="78" y="98"/>
                      <a:pt x="59" y="118"/>
                      <a:pt x="1" y="137"/>
                    </a:cubicBezTo>
                    <a:lnTo>
                      <a:pt x="14903" y="8756"/>
                    </a:lnTo>
                    <a:lnTo>
                      <a:pt x="15156" y="8600"/>
                    </a:lnTo>
                    <a:lnTo>
                      <a:pt x="25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" name="Google Shape;1889;p32"/>
              <p:cNvSpPr/>
              <p:nvPr/>
            </p:nvSpPr>
            <p:spPr>
              <a:xfrm>
                <a:off x="939300" y="1327850"/>
                <a:ext cx="146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370" extrusionOk="0">
                    <a:moveTo>
                      <a:pt x="254" y="0"/>
                    </a:moveTo>
                    <a:lnTo>
                      <a:pt x="1" y="156"/>
                    </a:lnTo>
                    <a:lnTo>
                      <a:pt x="409" y="350"/>
                    </a:lnTo>
                    <a:cubicBezTo>
                      <a:pt x="448" y="350"/>
                      <a:pt x="468" y="370"/>
                      <a:pt x="468" y="370"/>
                    </a:cubicBezTo>
                    <a:cubicBezTo>
                      <a:pt x="506" y="370"/>
                      <a:pt x="545" y="350"/>
                      <a:pt x="565" y="331"/>
                    </a:cubicBezTo>
                    <a:cubicBezTo>
                      <a:pt x="584" y="272"/>
                      <a:pt x="584" y="195"/>
                      <a:pt x="506" y="156"/>
                    </a:cubicBezTo>
                    <a:lnTo>
                      <a:pt x="2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" name="Google Shape;1890;p32"/>
              <p:cNvSpPr/>
              <p:nvPr/>
            </p:nvSpPr>
            <p:spPr>
              <a:xfrm>
                <a:off x="859050" y="1280650"/>
                <a:ext cx="2677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4" extrusionOk="0">
                    <a:moveTo>
                      <a:pt x="253" y="1"/>
                    </a:moveTo>
                    <a:lnTo>
                      <a:pt x="1" y="137"/>
                    </a:lnTo>
                    <a:lnTo>
                      <a:pt x="837" y="623"/>
                    </a:lnTo>
                    <a:lnTo>
                      <a:pt x="1071" y="487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" name="Google Shape;1891;p32"/>
              <p:cNvSpPr/>
              <p:nvPr/>
            </p:nvSpPr>
            <p:spPr>
              <a:xfrm>
                <a:off x="885800" y="1296225"/>
                <a:ext cx="2677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4" extrusionOk="0">
                    <a:moveTo>
                      <a:pt x="253" y="0"/>
                    </a:moveTo>
                    <a:lnTo>
                      <a:pt x="1" y="156"/>
                    </a:lnTo>
                    <a:lnTo>
                      <a:pt x="837" y="623"/>
                    </a:lnTo>
                    <a:lnTo>
                      <a:pt x="1071" y="487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" name="Google Shape;1892;p32"/>
              <p:cNvSpPr/>
              <p:nvPr/>
            </p:nvSpPr>
            <p:spPr>
              <a:xfrm>
                <a:off x="831825" y="1265575"/>
                <a:ext cx="27250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90" h="604" extrusionOk="0">
                    <a:moveTo>
                      <a:pt x="234" y="1"/>
                    </a:moveTo>
                    <a:lnTo>
                      <a:pt x="0" y="137"/>
                    </a:lnTo>
                    <a:lnTo>
                      <a:pt x="856" y="604"/>
                    </a:lnTo>
                    <a:lnTo>
                      <a:pt x="1090" y="487"/>
                    </a:ln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" name="Google Shape;1893;p32"/>
              <p:cNvSpPr/>
              <p:nvPr/>
            </p:nvSpPr>
            <p:spPr>
              <a:xfrm>
                <a:off x="912550" y="1311800"/>
                <a:ext cx="26775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3" extrusionOk="0">
                    <a:moveTo>
                      <a:pt x="254" y="0"/>
                    </a:moveTo>
                    <a:lnTo>
                      <a:pt x="1" y="136"/>
                    </a:lnTo>
                    <a:lnTo>
                      <a:pt x="837" y="623"/>
                    </a:lnTo>
                    <a:lnTo>
                      <a:pt x="1071" y="486"/>
                    </a:lnTo>
                    <a:lnTo>
                      <a:pt x="2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" name="Google Shape;1894;p32"/>
              <p:cNvSpPr/>
              <p:nvPr/>
            </p:nvSpPr>
            <p:spPr>
              <a:xfrm>
                <a:off x="778325" y="1234450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233" y="1"/>
                    </a:moveTo>
                    <a:lnTo>
                      <a:pt x="0" y="137"/>
                    </a:lnTo>
                    <a:lnTo>
                      <a:pt x="817" y="604"/>
                    </a:lnTo>
                    <a:lnTo>
                      <a:pt x="1070" y="468"/>
                    </a:lnTo>
                    <a:lnTo>
                      <a:pt x="23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" name="Google Shape;1895;p32"/>
              <p:cNvSpPr/>
              <p:nvPr/>
            </p:nvSpPr>
            <p:spPr>
              <a:xfrm>
                <a:off x="805075" y="1249525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233" y="1"/>
                    </a:moveTo>
                    <a:lnTo>
                      <a:pt x="0" y="156"/>
                    </a:lnTo>
                    <a:lnTo>
                      <a:pt x="817" y="643"/>
                    </a:lnTo>
                    <a:lnTo>
                      <a:pt x="1070" y="487"/>
                    </a:lnTo>
                    <a:lnTo>
                      <a:pt x="23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" name="Google Shape;1896;p32"/>
              <p:cNvSpPr/>
              <p:nvPr/>
            </p:nvSpPr>
            <p:spPr>
              <a:xfrm>
                <a:off x="933475" y="1323950"/>
                <a:ext cx="12175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3" extrusionOk="0">
                    <a:moveTo>
                      <a:pt x="234" y="0"/>
                    </a:moveTo>
                    <a:lnTo>
                      <a:pt x="0" y="137"/>
                    </a:lnTo>
                    <a:lnTo>
                      <a:pt x="234" y="292"/>
                    </a:lnTo>
                    <a:lnTo>
                      <a:pt x="487" y="137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" name="Google Shape;1897;p32"/>
              <p:cNvSpPr/>
              <p:nvPr/>
            </p:nvSpPr>
            <p:spPr>
              <a:xfrm>
                <a:off x="906725" y="1308375"/>
                <a:ext cx="121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74" extrusionOk="0">
                    <a:moveTo>
                      <a:pt x="234" y="1"/>
                    </a:moveTo>
                    <a:lnTo>
                      <a:pt x="0" y="137"/>
                    </a:lnTo>
                    <a:lnTo>
                      <a:pt x="234" y="273"/>
                    </a:lnTo>
                    <a:lnTo>
                      <a:pt x="487" y="137"/>
                    </a:ln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" name="Google Shape;1898;p32"/>
              <p:cNvSpPr/>
              <p:nvPr/>
            </p:nvSpPr>
            <p:spPr>
              <a:xfrm>
                <a:off x="879975" y="1292825"/>
                <a:ext cx="12175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3" extrusionOk="0">
                    <a:moveTo>
                      <a:pt x="234" y="0"/>
                    </a:moveTo>
                    <a:lnTo>
                      <a:pt x="0" y="136"/>
                    </a:lnTo>
                    <a:lnTo>
                      <a:pt x="234" y="292"/>
                    </a:lnTo>
                    <a:lnTo>
                      <a:pt x="486" y="13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" name="Google Shape;1899;p32"/>
              <p:cNvSpPr/>
              <p:nvPr/>
            </p:nvSpPr>
            <p:spPr>
              <a:xfrm>
                <a:off x="853225" y="1277750"/>
                <a:ext cx="1217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54" extrusionOk="0">
                    <a:moveTo>
                      <a:pt x="234" y="0"/>
                    </a:moveTo>
                    <a:lnTo>
                      <a:pt x="0" y="117"/>
                    </a:lnTo>
                    <a:lnTo>
                      <a:pt x="234" y="253"/>
                    </a:lnTo>
                    <a:lnTo>
                      <a:pt x="486" y="117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" name="Google Shape;1900;p32"/>
              <p:cNvSpPr/>
              <p:nvPr/>
            </p:nvSpPr>
            <p:spPr>
              <a:xfrm>
                <a:off x="825500" y="1261700"/>
                <a:ext cx="12175" cy="73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2" extrusionOk="0">
                    <a:moveTo>
                      <a:pt x="253" y="0"/>
                    </a:moveTo>
                    <a:lnTo>
                      <a:pt x="0" y="156"/>
                    </a:lnTo>
                    <a:lnTo>
                      <a:pt x="253" y="292"/>
                    </a:lnTo>
                    <a:lnTo>
                      <a:pt x="487" y="156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" name="Google Shape;1901;p32"/>
              <p:cNvSpPr/>
              <p:nvPr/>
            </p:nvSpPr>
            <p:spPr>
              <a:xfrm>
                <a:off x="798750" y="1246125"/>
                <a:ext cx="12175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3" extrusionOk="0">
                    <a:moveTo>
                      <a:pt x="253" y="1"/>
                    </a:moveTo>
                    <a:lnTo>
                      <a:pt x="0" y="137"/>
                    </a:lnTo>
                    <a:lnTo>
                      <a:pt x="253" y="292"/>
                    </a:lnTo>
                    <a:lnTo>
                      <a:pt x="486" y="137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" name="Google Shape;1902;p32"/>
              <p:cNvSpPr/>
              <p:nvPr/>
            </p:nvSpPr>
            <p:spPr>
              <a:xfrm>
                <a:off x="772000" y="1230575"/>
                <a:ext cx="12175" cy="73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2" extrusionOk="0">
                    <a:moveTo>
                      <a:pt x="253" y="0"/>
                    </a:moveTo>
                    <a:lnTo>
                      <a:pt x="0" y="156"/>
                    </a:lnTo>
                    <a:lnTo>
                      <a:pt x="253" y="292"/>
                    </a:lnTo>
                    <a:lnTo>
                      <a:pt x="486" y="156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" name="Google Shape;1903;p32"/>
              <p:cNvSpPr/>
              <p:nvPr/>
            </p:nvSpPr>
            <p:spPr>
              <a:xfrm>
                <a:off x="805075" y="1218400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233" y="1"/>
                    </a:moveTo>
                    <a:lnTo>
                      <a:pt x="0" y="156"/>
                    </a:lnTo>
                    <a:lnTo>
                      <a:pt x="817" y="643"/>
                    </a:lnTo>
                    <a:lnTo>
                      <a:pt x="1070" y="487"/>
                    </a:lnTo>
                    <a:lnTo>
                      <a:pt x="23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" name="Google Shape;1904;p32"/>
              <p:cNvSpPr/>
              <p:nvPr/>
            </p:nvSpPr>
            <p:spPr>
              <a:xfrm>
                <a:off x="912550" y="1280650"/>
                <a:ext cx="2677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4" extrusionOk="0">
                    <a:moveTo>
                      <a:pt x="254" y="1"/>
                    </a:moveTo>
                    <a:lnTo>
                      <a:pt x="1" y="137"/>
                    </a:lnTo>
                    <a:lnTo>
                      <a:pt x="837" y="623"/>
                    </a:lnTo>
                    <a:lnTo>
                      <a:pt x="1071" y="487"/>
                    </a:lnTo>
                    <a:lnTo>
                      <a:pt x="25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" name="Google Shape;1905;p32"/>
              <p:cNvSpPr/>
              <p:nvPr/>
            </p:nvSpPr>
            <p:spPr>
              <a:xfrm>
                <a:off x="966050" y="1312275"/>
                <a:ext cx="14625" cy="9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371" extrusionOk="0">
                    <a:moveTo>
                      <a:pt x="254" y="0"/>
                    </a:moveTo>
                    <a:lnTo>
                      <a:pt x="1" y="137"/>
                    </a:lnTo>
                    <a:lnTo>
                      <a:pt x="409" y="331"/>
                    </a:lnTo>
                    <a:cubicBezTo>
                      <a:pt x="448" y="331"/>
                      <a:pt x="468" y="370"/>
                      <a:pt x="468" y="370"/>
                    </a:cubicBezTo>
                    <a:cubicBezTo>
                      <a:pt x="506" y="370"/>
                      <a:pt x="545" y="331"/>
                      <a:pt x="565" y="312"/>
                    </a:cubicBezTo>
                    <a:cubicBezTo>
                      <a:pt x="584" y="273"/>
                      <a:pt x="584" y="195"/>
                      <a:pt x="506" y="137"/>
                    </a:cubicBezTo>
                    <a:lnTo>
                      <a:pt x="2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" name="Google Shape;1906;p32"/>
              <p:cNvSpPr/>
              <p:nvPr/>
            </p:nvSpPr>
            <p:spPr>
              <a:xfrm>
                <a:off x="939300" y="1296225"/>
                <a:ext cx="2727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624" extrusionOk="0">
                    <a:moveTo>
                      <a:pt x="254" y="0"/>
                    </a:moveTo>
                    <a:lnTo>
                      <a:pt x="1" y="156"/>
                    </a:lnTo>
                    <a:lnTo>
                      <a:pt x="857" y="623"/>
                    </a:lnTo>
                    <a:lnTo>
                      <a:pt x="1090" y="487"/>
                    </a:lnTo>
                    <a:lnTo>
                      <a:pt x="2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" name="Google Shape;1907;p32"/>
              <p:cNvSpPr/>
              <p:nvPr/>
            </p:nvSpPr>
            <p:spPr>
              <a:xfrm>
                <a:off x="831825" y="1234450"/>
                <a:ext cx="27250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90" h="604" extrusionOk="0">
                    <a:moveTo>
                      <a:pt x="234" y="1"/>
                    </a:moveTo>
                    <a:lnTo>
                      <a:pt x="0" y="137"/>
                    </a:lnTo>
                    <a:lnTo>
                      <a:pt x="856" y="604"/>
                    </a:lnTo>
                    <a:lnTo>
                      <a:pt x="1090" y="468"/>
                    </a:ln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" name="Google Shape;1908;p32"/>
              <p:cNvSpPr/>
              <p:nvPr/>
            </p:nvSpPr>
            <p:spPr>
              <a:xfrm>
                <a:off x="885800" y="1265575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253" y="1"/>
                    </a:moveTo>
                    <a:lnTo>
                      <a:pt x="1" y="137"/>
                    </a:lnTo>
                    <a:lnTo>
                      <a:pt x="837" y="604"/>
                    </a:lnTo>
                    <a:lnTo>
                      <a:pt x="1071" y="487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" name="Google Shape;1909;p32"/>
              <p:cNvSpPr/>
              <p:nvPr/>
            </p:nvSpPr>
            <p:spPr>
              <a:xfrm>
                <a:off x="481625" y="1031625"/>
                <a:ext cx="323475" cy="186800"/>
              </a:xfrm>
              <a:custGeom>
                <a:avLst/>
                <a:gdLst/>
                <a:ahLst/>
                <a:cxnLst/>
                <a:rect l="l" t="t" r="r" b="b"/>
                <a:pathLst>
                  <a:path w="12939" h="7472" extrusionOk="0">
                    <a:moveTo>
                      <a:pt x="234" y="1"/>
                    </a:moveTo>
                    <a:cubicBezTo>
                      <a:pt x="195" y="59"/>
                      <a:pt x="176" y="79"/>
                      <a:pt x="98" y="118"/>
                    </a:cubicBezTo>
                    <a:cubicBezTo>
                      <a:pt x="78" y="137"/>
                      <a:pt x="20" y="137"/>
                      <a:pt x="0" y="157"/>
                    </a:cubicBezTo>
                    <a:lnTo>
                      <a:pt x="12685" y="7472"/>
                    </a:lnTo>
                    <a:lnTo>
                      <a:pt x="12938" y="7335"/>
                    </a:ln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" name="Google Shape;1910;p32"/>
              <p:cNvSpPr/>
              <p:nvPr/>
            </p:nvSpPr>
            <p:spPr>
              <a:xfrm>
                <a:off x="859050" y="1249525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253" y="1"/>
                    </a:moveTo>
                    <a:lnTo>
                      <a:pt x="1" y="156"/>
                    </a:lnTo>
                    <a:lnTo>
                      <a:pt x="837" y="643"/>
                    </a:lnTo>
                    <a:lnTo>
                      <a:pt x="1071" y="487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" name="Google Shape;1911;p32"/>
              <p:cNvSpPr/>
              <p:nvPr/>
            </p:nvSpPr>
            <p:spPr>
              <a:xfrm>
                <a:off x="960700" y="1308375"/>
                <a:ext cx="121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74" extrusionOk="0">
                    <a:moveTo>
                      <a:pt x="234" y="1"/>
                    </a:moveTo>
                    <a:lnTo>
                      <a:pt x="1" y="137"/>
                    </a:lnTo>
                    <a:lnTo>
                      <a:pt x="234" y="273"/>
                    </a:lnTo>
                    <a:lnTo>
                      <a:pt x="487" y="137"/>
                    </a:ln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" name="Google Shape;1912;p32"/>
              <p:cNvSpPr/>
              <p:nvPr/>
            </p:nvSpPr>
            <p:spPr>
              <a:xfrm>
                <a:off x="933475" y="1292825"/>
                <a:ext cx="12175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3" extrusionOk="0">
                    <a:moveTo>
                      <a:pt x="234" y="0"/>
                    </a:moveTo>
                    <a:lnTo>
                      <a:pt x="0" y="136"/>
                    </a:lnTo>
                    <a:lnTo>
                      <a:pt x="234" y="292"/>
                    </a:lnTo>
                    <a:lnTo>
                      <a:pt x="487" y="13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" name="Google Shape;1913;p32"/>
              <p:cNvSpPr/>
              <p:nvPr/>
            </p:nvSpPr>
            <p:spPr>
              <a:xfrm>
                <a:off x="906725" y="1277750"/>
                <a:ext cx="1217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54" extrusionOk="0">
                    <a:moveTo>
                      <a:pt x="234" y="0"/>
                    </a:moveTo>
                    <a:lnTo>
                      <a:pt x="0" y="117"/>
                    </a:lnTo>
                    <a:lnTo>
                      <a:pt x="234" y="253"/>
                    </a:lnTo>
                    <a:lnTo>
                      <a:pt x="487" y="117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" name="Google Shape;1914;p32"/>
              <p:cNvSpPr/>
              <p:nvPr/>
            </p:nvSpPr>
            <p:spPr>
              <a:xfrm>
                <a:off x="879975" y="1261700"/>
                <a:ext cx="12175" cy="73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2" extrusionOk="0">
                    <a:moveTo>
                      <a:pt x="234" y="0"/>
                    </a:moveTo>
                    <a:lnTo>
                      <a:pt x="0" y="156"/>
                    </a:lnTo>
                    <a:lnTo>
                      <a:pt x="234" y="292"/>
                    </a:lnTo>
                    <a:lnTo>
                      <a:pt x="486" y="15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" name="Google Shape;1915;p32"/>
              <p:cNvSpPr/>
              <p:nvPr/>
            </p:nvSpPr>
            <p:spPr>
              <a:xfrm>
                <a:off x="853225" y="1246125"/>
                <a:ext cx="12175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3" extrusionOk="0">
                    <a:moveTo>
                      <a:pt x="234" y="1"/>
                    </a:moveTo>
                    <a:lnTo>
                      <a:pt x="0" y="137"/>
                    </a:lnTo>
                    <a:lnTo>
                      <a:pt x="234" y="292"/>
                    </a:lnTo>
                    <a:lnTo>
                      <a:pt x="486" y="137"/>
                    </a:ln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" name="Google Shape;1916;p32"/>
              <p:cNvSpPr/>
              <p:nvPr/>
            </p:nvSpPr>
            <p:spPr>
              <a:xfrm>
                <a:off x="825500" y="1230575"/>
                <a:ext cx="12175" cy="73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2" extrusionOk="0">
                    <a:moveTo>
                      <a:pt x="253" y="0"/>
                    </a:moveTo>
                    <a:lnTo>
                      <a:pt x="0" y="156"/>
                    </a:lnTo>
                    <a:lnTo>
                      <a:pt x="253" y="292"/>
                    </a:lnTo>
                    <a:lnTo>
                      <a:pt x="487" y="156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" name="Google Shape;1917;p32"/>
              <p:cNvSpPr/>
              <p:nvPr/>
            </p:nvSpPr>
            <p:spPr>
              <a:xfrm>
                <a:off x="798750" y="1215000"/>
                <a:ext cx="12175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3" extrusionOk="0">
                    <a:moveTo>
                      <a:pt x="253" y="0"/>
                    </a:moveTo>
                    <a:lnTo>
                      <a:pt x="0" y="137"/>
                    </a:lnTo>
                    <a:lnTo>
                      <a:pt x="253" y="292"/>
                    </a:lnTo>
                    <a:lnTo>
                      <a:pt x="486" y="137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" name="Google Shape;1918;p32"/>
              <p:cNvSpPr/>
              <p:nvPr/>
            </p:nvSpPr>
            <p:spPr>
              <a:xfrm>
                <a:off x="912550" y="1249525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254" y="1"/>
                    </a:moveTo>
                    <a:lnTo>
                      <a:pt x="1" y="156"/>
                    </a:lnTo>
                    <a:lnTo>
                      <a:pt x="837" y="643"/>
                    </a:lnTo>
                    <a:lnTo>
                      <a:pt x="1071" y="487"/>
                    </a:lnTo>
                    <a:lnTo>
                      <a:pt x="25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" name="Google Shape;1919;p32"/>
              <p:cNvSpPr/>
              <p:nvPr/>
            </p:nvSpPr>
            <p:spPr>
              <a:xfrm>
                <a:off x="831825" y="1203325"/>
                <a:ext cx="27250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90" h="604" extrusionOk="0">
                    <a:moveTo>
                      <a:pt x="234" y="1"/>
                    </a:moveTo>
                    <a:lnTo>
                      <a:pt x="0" y="117"/>
                    </a:lnTo>
                    <a:lnTo>
                      <a:pt x="856" y="604"/>
                    </a:lnTo>
                    <a:lnTo>
                      <a:pt x="1090" y="467"/>
                    </a:ln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" name="Google Shape;1920;p32"/>
              <p:cNvSpPr/>
              <p:nvPr/>
            </p:nvSpPr>
            <p:spPr>
              <a:xfrm>
                <a:off x="992800" y="1297200"/>
                <a:ext cx="14625" cy="87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351" extrusionOk="0">
                    <a:moveTo>
                      <a:pt x="234" y="0"/>
                    </a:moveTo>
                    <a:lnTo>
                      <a:pt x="1" y="137"/>
                    </a:lnTo>
                    <a:lnTo>
                      <a:pt x="409" y="331"/>
                    </a:lnTo>
                    <a:cubicBezTo>
                      <a:pt x="448" y="331"/>
                      <a:pt x="468" y="351"/>
                      <a:pt x="468" y="351"/>
                    </a:cubicBezTo>
                    <a:cubicBezTo>
                      <a:pt x="506" y="351"/>
                      <a:pt x="545" y="331"/>
                      <a:pt x="565" y="312"/>
                    </a:cubicBezTo>
                    <a:cubicBezTo>
                      <a:pt x="584" y="253"/>
                      <a:pt x="584" y="195"/>
                      <a:pt x="506" y="137"/>
                    </a:cubicBez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" name="Google Shape;1921;p32"/>
              <p:cNvSpPr/>
              <p:nvPr/>
            </p:nvSpPr>
            <p:spPr>
              <a:xfrm>
                <a:off x="885800" y="1234450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253" y="1"/>
                    </a:moveTo>
                    <a:lnTo>
                      <a:pt x="1" y="137"/>
                    </a:lnTo>
                    <a:lnTo>
                      <a:pt x="837" y="604"/>
                    </a:lnTo>
                    <a:lnTo>
                      <a:pt x="1071" y="468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" name="Google Shape;1922;p32"/>
              <p:cNvSpPr/>
              <p:nvPr/>
            </p:nvSpPr>
            <p:spPr>
              <a:xfrm>
                <a:off x="966550" y="1280650"/>
                <a:ext cx="2677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4" extrusionOk="0">
                    <a:moveTo>
                      <a:pt x="253" y="1"/>
                    </a:moveTo>
                    <a:lnTo>
                      <a:pt x="0" y="137"/>
                    </a:lnTo>
                    <a:lnTo>
                      <a:pt x="837" y="623"/>
                    </a:lnTo>
                    <a:lnTo>
                      <a:pt x="1070" y="487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" name="Google Shape;1923;p32"/>
              <p:cNvSpPr/>
              <p:nvPr/>
            </p:nvSpPr>
            <p:spPr>
              <a:xfrm>
                <a:off x="939300" y="1265575"/>
                <a:ext cx="272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604" extrusionOk="0">
                    <a:moveTo>
                      <a:pt x="254" y="1"/>
                    </a:moveTo>
                    <a:lnTo>
                      <a:pt x="1" y="137"/>
                    </a:lnTo>
                    <a:lnTo>
                      <a:pt x="857" y="604"/>
                    </a:lnTo>
                    <a:lnTo>
                      <a:pt x="1090" y="487"/>
                    </a:lnTo>
                    <a:lnTo>
                      <a:pt x="25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" name="Google Shape;1924;p32"/>
              <p:cNvSpPr/>
              <p:nvPr/>
            </p:nvSpPr>
            <p:spPr>
              <a:xfrm>
                <a:off x="357600" y="925600"/>
                <a:ext cx="474250" cy="277750"/>
              </a:xfrm>
              <a:custGeom>
                <a:avLst/>
                <a:gdLst/>
                <a:ahLst/>
                <a:cxnLst/>
                <a:rect l="l" t="t" r="r" b="b"/>
                <a:pathLst>
                  <a:path w="18970" h="11110" extrusionOk="0">
                    <a:moveTo>
                      <a:pt x="0" y="1"/>
                    </a:moveTo>
                    <a:lnTo>
                      <a:pt x="0" y="293"/>
                    </a:lnTo>
                    <a:lnTo>
                      <a:pt x="18716" y="11110"/>
                    </a:lnTo>
                    <a:lnTo>
                      <a:pt x="18969" y="109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" name="Google Shape;1925;p32"/>
              <p:cNvSpPr/>
              <p:nvPr/>
            </p:nvSpPr>
            <p:spPr>
              <a:xfrm>
                <a:off x="859050" y="1218400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253" y="1"/>
                    </a:moveTo>
                    <a:lnTo>
                      <a:pt x="1" y="156"/>
                    </a:lnTo>
                    <a:lnTo>
                      <a:pt x="837" y="643"/>
                    </a:lnTo>
                    <a:lnTo>
                      <a:pt x="1071" y="487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" name="Google Shape;1926;p32"/>
              <p:cNvSpPr/>
              <p:nvPr/>
            </p:nvSpPr>
            <p:spPr>
              <a:xfrm>
                <a:off x="987450" y="1292825"/>
                <a:ext cx="12200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8" h="293" extrusionOk="0">
                    <a:moveTo>
                      <a:pt x="234" y="0"/>
                    </a:moveTo>
                    <a:lnTo>
                      <a:pt x="1" y="136"/>
                    </a:lnTo>
                    <a:lnTo>
                      <a:pt x="234" y="292"/>
                    </a:lnTo>
                    <a:lnTo>
                      <a:pt x="487" y="13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" name="Google Shape;1927;p32"/>
              <p:cNvSpPr/>
              <p:nvPr/>
            </p:nvSpPr>
            <p:spPr>
              <a:xfrm>
                <a:off x="960700" y="1277750"/>
                <a:ext cx="1217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54" extrusionOk="0">
                    <a:moveTo>
                      <a:pt x="234" y="0"/>
                    </a:moveTo>
                    <a:lnTo>
                      <a:pt x="1" y="117"/>
                    </a:lnTo>
                    <a:lnTo>
                      <a:pt x="234" y="253"/>
                    </a:lnTo>
                    <a:lnTo>
                      <a:pt x="487" y="117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" name="Google Shape;1928;p32"/>
              <p:cNvSpPr/>
              <p:nvPr/>
            </p:nvSpPr>
            <p:spPr>
              <a:xfrm>
                <a:off x="933475" y="1261700"/>
                <a:ext cx="12175" cy="73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2" extrusionOk="0">
                    <a:moveTo>
                      <a:pt x="234" y="0"/>
                    </a:moveTo>
                    <a:lnTo>
                      <a:pt x="0" y="156"/>
                    </a:lnTo>
                    <a:lnTo>
                      <a:pt x="234" y="292"/>
                    </a:lnTo>
                    <a:lnTo>
                      <a:pt x="487" y="15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" name="Google Shape;1929;p32"/>
              <p:cNvSpPr/>
              <p:nvPr/>
            </p:nvSpPr>
            <p:spPr>
              <a:xfrm>
                <a:off x="906725" y="1246125"/>
                <a:ext cx="12175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3" extrusionOk="0">
                    <a:moveTo>
                      <a:pt x="234" y="1"/>
                    </a:moveTo>
                    <a:lnTo>
                      <a:pt x="0" y="137"/>
                    </a:lnTo>
                    <a:lnTo>
                      <a:pt x="234" y="292"/>
                    </a:lnTo>
                    <a:lnTo>
                      <a:pt x="487" y="137"/>
                    </a:ln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" name="Google Shape;1930;p32"/>
              <p:cNvSpPr/>
              <p:nvPr/>
            </p:nvSpPr>
            <p:spPr>
              <a:xfrm>
                <a:off x="879975" y="1230575"/>
                <a:ext cx="12175" cy="73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2" extrusionOk="0">
                    <a:moveTo>
                      <a:pt x="234" y="0"/>
                    </a:moveTo>
                    <a:lnTo>
                      <a:pt x="0" y="156"/>
                    </a:lnTo>
                    <a:lnTo>
                      <a:pt x="234" y="292"/>
                    </a:lnTo>
                    <a:lnTo>
                      <a:pt x="486" y="15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" name="Google Shape;1931;p32"/>
              <p:cNvSpPr/>
              <p:nvPr/>
            </p:nvSpPr>
            <p:spPr>
              <a:xfrm>
                <a:off x="853225" y="1215000"/>
                <a:ext cx="12175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3" extrusionOk="0">
                    <a:moveTo>
                      <a:pt x="234" y="0"/>
                    </a:moveTo>
                    <a:lnTo>
                      <a:pt x="0" y="137"/>
                    </a:lnTo>
                    <a:lnTo>
                      <a:pt x="234" y="292"/>
                    </a:lnTo>
                    <a:lnTo>
                      <a:pt x="486" y="137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" name="Google Shape;1932;p32"/>
              <p:cNvSpPr/>
              <p:nvPr/>
            </p:nvSpPr>
            <p:spPr>
              <a:xfrm>
                <a:off x="825500" y="1199925"/>
                <a:ext cx="1217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54" extrusionOk="0">
                    <a:moveTo>
                      <a:pt x="253" y="0"/>
                    </a:moveTo>
                    <a:lnTo>
                      <a:pt x="0" y="137"/>
                    </a:lnTo>
                    <a:lnTo>
                      <a:pt x="253" y="253"/>
                    </a:lnTo>
                    <a:lnTo>
                      <a:pt x="487" y="137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" name="Google Shape;1933;p32"/>
              <p:cNvSpPr/>
              <p:nvPr/>
            </p:nvSpPr>
            <p:spPr>
              <a:xfrm>
                <a:off x="885800" y="1203325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253" y="1"/>
                    </a:moveTo>
                    <a:lnTo>
                      <a:pt x="1" y="117"/>
                    </a:lnTo>
                    <a:lnTo>
                      <a:pt x="837" y="604"/>
                    </a:lnTo>
                    <a:lnTo>
                      <a:pt x="1071" y="467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" name="Google Shape;1934;p32"/>
              <p:cNvSpPr/>
              <p:nvPr/>
            </p:nvSpPr>
            <p:spPr>
              <a:xfrm>
                <a:off x="993300" y="1265575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253" y="1"/>
                    </a:moveTo>
                    <a:lnTo>
                      <a:pt x="0" y="137"/>
                    </a:lnTo>
                    <a:lnTo>
                      <a:pt x="837" y="604"/>
                    </a:lnTo>
                    <a:lnTo>
                      <a:pt x="1070" y="487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" name="Google Shape;1935;p32"/>
              <p:cNvSpPr/>
              <p:nvPr/>
            </p:nvSpPr>
            <p:spPr>
              <a:xfrm>
                <a:off x="1019550" y="1281150"/>
                <a:ext cx="14625" cy="9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371" extrusionOk="0">
                    <a:moveTo>
                      <a:pt x="254" y="0"/>
                    </a:moveTo>
                    <a:lnTo>
                      <a:pt x="1" y="156"/>
                    </a:lnTo>
                    <a:lnTo>
                      <a:pt x="409" y="351"/>
                    </a:lnTo>
                    <a:cubicBezTo>
                      <a:pt x="448" y="351"/>
                      <a:pt x="468" y="370"/>
                      <a:pt x="468" y="370"/>
                    </a:cubicBezTo>
                    <a:cubicBezTo>
                      <a:pt x="507" y="370"/>
                      <a:pt x="545" y="351"/>
                      <a:pt x="565" y="312"/>
                    </a:cubicBezTo>
                    <a:cubicBezTo>
                      <a:pt x="584" y="273"/>
                      <a:pt x="584" y="195"/>
                      <a:pt x="507" y="156"/>
                    </a:cubicBezTo>
                    <a:lnTo>
                      <a:pt x="2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" name="Google Shape;1936;p32"/>
              <p:cNvSpPr/>
              <p:nvPr/>
            </p:nvSpPr>
            <p:spPr>
              <a:xfrm>
                <a:off x="939300" y="1234450"/>
                <a:ext cx="272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604" extrusionOk="0">
                    <a:moveTo>
                      <a:pt x="254" y="1"/>
                    </a:moveTo>
                    <a:lnTo>
                      <a:pt x="1" y="137"/>
                    </a:lnTo>
                    <a:lnTo>
                      <a:pt x="857" y="604"/>
                    </a:lnTo>
                    <a:lnTo>
                      <a:pt x="1090" y="468"/>
                    </a:lnTo>
                    <a:lnTo>
                      <a:pt x="25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" name="Google Shape;1937;p32"/>
              <p:cNvSpPr/>
              <p:nvPr/>
            </p:nvSpPr>
            <p:spPr>
              <a:xfrm>
                <a:off x="477725" y="967425"/>
                <a:ext cx="381350" cy="220850"/>
              </a:xfrm>
              <a:custGeom>
                <a:avLst/>
                <a:gdLst/>
                <a:ahLst/>
                <a:cxnLst/>
                <a:rect l="l" t="t" r="r" b="b"/>
                <a:pathLst>
                  <a:path w="15254" h="8834" extrusionOk="0">
                    <a:moveTo>
                      <a:pt x="234" y="1"/>
                    </a:moveTo>
                    <a:cubicBezTo>
                      <a:pt x="176" y="59"/>
                      <a:pt x="156" y="79"/>
                      <a:pt x="79" y="118"/>
                    </a:cubicBezTo>
                    <a:cubicBezTo>
                      <a:pt x="59" y="137"/>
                      <a:pt x="20" y="137"/>
                      <a:pt x="1" y="176"/>
                    </a:cubicBezTo>
                    <a:lnTo>
                      <a:pt x="15020" y="8833"/>
                    </a:lnTo>
                    <a:lnTo>
                      <a:pt x="15254" y="8678"/>
                    </a:ln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" name="Google Shape;1938;p32"/>
              <p:cNvSpPr/>
              <p:nvPr/>
            </p:nvSpPr>
            <p:spPr>
              <a:xfrm>
                <a:off x="859050" y="1187775"/>
                <a:ext cx="26775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3" extrusionOk="0">
                    <a:moveTo>
                      <a:pt x="253" y="0"/>
                    </a:moveTo>
                    <a:lnTo>
                      <a:pt x="1" y="136"/>
                    </a:lnTo>
                    <a:lnTo>
                      <a:pt x="837" y="623"/>
                    </a:lnTo>
                    <a:lnTo>
                      <a:pt x="1071" y="486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" name="Google Shape;1939;p32"/>
              <p:cNvSpPr/>
              <p:nvPr/>
            </p:nvSpPr>
            <p:spPr>
              <a:xfrm>
                <a:off x="966550" y="1249525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253" y="1"/>
                    </a:moveTo>
                    <a:lnTo>
                      <a:pt x="0" y="156"/>
                    </a:lnTo>
                    <a:lnTo>
                      <a:pt x="837" y="643"/>
                    </a:lnTo>
                    <a:lnTo>
                      <a:pt x="1070" y="487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" name="Google Shape;1940;p32"/>
              <p:cNvSpPr/>
              <p:nvPr/>
            </p:nvSpPr>
            <p:spPr>
              <a:xfrm>
                <a:off x="912550" y="1218400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254" y="1"/>
                    </a:moveTo>
                    <a:lnTo>
                      <a:pt x="1" y="156"/>
                    </a:lnTo>
                    <a:lnTo>
                      <a:pt x="837" y="643"/>
                    </a:lnTo>
                    <a:lnTo>
                      <a:pt x="1071" y="487"/>
                    </a:lnTo>
                    <a:lnTo>
                      <a:pt x="25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" name="Google Shape;1941;p32"/>
              <p:cNvSpPr/>
              <p:nvPr/>
            </p:nvSpPr>
            <p:spPr>
              <a:xfrm>
                <a:off x="1014200" y="1277750"/>
                <a:ext cx="12200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254" extrusionOk="0">
                    <a:moveTo>
                      <a:pt x="234" y="0"/>
                    </a:moveTo>
                    <a:lnTo>
                      <a:pt x="1" y="117"/>
                    </a:lnTo>
                    <a:lnTo>
                      <a:pt x="234" y="253"/>
                    </a:lnTo>
                    <a:lnTo>
                      <a:pt x="487" y="117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" name="Google Shape;1942;p32"/>
              <p:cNvSpPr/>
              <p:nvPr/>
            </p:nvSpPr>
            <p:spPr>
              <a:xfrm>
                <a:off x="987450" y="1261700"/>
                <a:ext cx="12200" cy="730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292" extrusionOk="0">
                    <a:moveTo>
                      <a:pt x="234" y="0"/>
                    </a:moveTo>
                    <a:lnTo>
                      <a:pt x="1" y="156"/>
                    </a:lnTo>
                    <a:lnTo>
                      <a:pt x="234" y="292"/>
                    </a:lnTo>
                    <a:lnTo>
                      <a:pt x="487" y="15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" name="Google Shape;1943;p32"/>
              <p:cNvSpPr/>
              <p:nvPr/>
            </p:nvSpPr>
            <p:spPr>
              <a:xfrm>
                <a:off x="960700" y="1246125"/>
                <a:ext cx="12175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3" extrusionOk="0">
                    <a:moveTo>
                      <a:pt x="234" y="1"/>
                    </a:moveTo>
                    <a:lnTo>
                      <a:pt x="1" y="137"/>
                    </a:lnTo>
                    <a:lnTo>
                      <a:pt x="234" y="292"/>
                    </a:lnTo>
                    <a:lnTo>
                      <a:pt x="487" y="137"/>
                    </a:ln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" name="Google Shape;1944;p32"/>
              <p:cNvSpPr/>
              <p:nvPr/>
            </p:nvSpPr>
            <p:spPr>
              <a:xfrm>
                <a:off x="933475" y="1230575"/>
                <a:ext cx="12175" cy="73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2" extrusionOk="0">
                    <a:moveTo>
                      <a:pt x="234" y="0"/>
                    </a:moveTo>
                    <a:lnTo>
                      <a:pt x="0" y="156"/>
                    </a:lnTo>
                    <a:lnTo>
                      <a:pt x="234" y="292"/>
                    </a:lnTo>
                    <a:lnTo>
                      <a:pt x="487" y="15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" name="Google Shape;1945;p32"/>
              <p:cNvSpPr/>
              <p:nvPr/>
            </p:nvSpPr>
            <p:spPr>
              <a:xfrm>
                <a:off x="906725" y="1215000"/>
                <a:ext cx="12175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3" extrusionOk="0">
                    <a:moveTo>
                      <a:pt x="234" y="0"/>
                    </a:moveTo>
                    <a:lnTo>
                      <a:pt x="0" y="137"/>
                    </a:lnTo>
                    <a:lnTo>
                      <a:pt x="234" y="292"/>
                    </a:lnTo>
                    <a:lnTo>
                      <a:pt x="487" y="137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" name="Google Shape;1946;p32"/>
              <p:cNvSpPr/>
              <p:nvPr/>
            </p:nvSpPr>
            <p:spPr>
              <a:xfrm>
                <a:off x="879975" y="1199925"/>
                <a:ext cx="1217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54" extrusionOk="0">
                    <a:moveTo>
                      <a:pt x="234" y="0"/>
                    </a:moveTo>
                    <a:lnTo>
                      <a:pt x="0" y="137"/>
                    </a:lnTo>
                    <a:lnTo>
                      <a:pt x="234" y="253"/>
                    </a:lnTo>
                    <a:lnTo>
                      <a:pt x="486" y="137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" name="Google Shape;1947;p32"/>
              <p:cNvSpPr/>
              <p:nvPr/>
            </p:nvSpPr>
            <p:spPr>
              <a:xfrm>
                <a:off x="853225" y="1183875"/>
                <a:ext cx="12175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3" extrusionOk="0">
                    <a:moveTo>
                      <a:pt x="234" y="0"/>
                    </a:moveTo>
                    <a:lnTo>
                      <a:pt x="0" y="156"/>
                    </a:lnTo>
                    <a:lnTo>
                      <a:pt x="234" y="292"/>
                    </a:lnTo>
                    <a:lnTo>
                      <a:pt x="486" y="15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" name="Google Shape;1948;p32"/>
              <p:cNvSpPr/>
              <p:nvPr/>
            </p:nvSpPr>
            <p:spPr>
              <a:xfrm>
                <a:off x="939300" y="1203325"/>
                <a:ext cx="272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604" extrusionOk="0">
                    <a:moveTo>
                      <a:pt x="254" y="1"/>
                    </a:moveTo>
                    <a:lnTo>
                      <a:pt x="1" y="117"/>
                    </a:lnTo>
                    <a:lnTo>
                      <a:pt x="857" y="604"/>
                    </a:lnTo>
                    <a:lnTo>
                      <a:pt x="1090" y="467"/>
                    </a:lnTo>
                    <a:lnTo>
                      <a:pt x="25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" name="Google Shape;1949;p32"/>
              <p:cNvSpPr/>
              <p:nvPr/>
            </p:nvSpPr>
            <p:spPr>
              <a:xfrm>
                <a:off x="912550" y="1187775"/>
                <a:ext cx="26775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3" extrusionOk="0">
                    <a:moveTo>
                      <a:pt x="254" y="0"/>
                    </a:moveTo>
                    <a:lnTo>
                      <a:pt x="1" y="136"/>
                    </a:lnTo>
                    <a:lnTo>
                      <a:pt x="837" y="623"/>
                    </a:lnTo>
                    <a:lnTo>
                      <a:pt x="1071" y="486"/>
                    </a:lnTo>
                    <a:lnTo>
                      <a:pt x="2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" name="Google Shape;1950;p32"/>
              <p:cNvSpPr/>
              <p:nvPr/>
            </p:nvSpPr>
            <p:spPr>
              <a:xfrm>
                <a:off x="1046300" y="1266075"/>
                <a:ext cx="146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370" extrusionOk="0">
                    <a:moveTo>
                      <a:pt x="254" y="0"/>
                    </a:moveTo>
                    <a:lnTo>
                      <a:pt x="1" y="136"/>
                    </a:lnTo>
                    <a:lnTo>
                      <a:pt x="409" y="331"/>
                    </a:lnTo>
                    <a:cubicBezTo>
                      <a:pt x="448" y="331"/>
                      <a:pt x="468" y="370"/>
                      <a:pt x="468" y="370"/>
                    </a:cubicBezTo>
                    <a:cubicBezTo>
                      <a:pt x="507" y="370"/>
                      <a:pt x="545" y="331"/>
                      <a:pt x="565" y="312"/>
                    </a:cubicBezTo>
                    <a:cubicBezTo>
                      <a:pt x="584" y="273"/>
                      <a:pt x="584" y="195"/>
                      <a:pt x="507" y="136"/>
                    </a:cubicBezTo>
                    <a:lnTo>
                      <a:pt x="2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" name="Google Shape;1951;p32"/>
              <p:cNvSpPr/>
              <p:nvPr/>
            </p:nvSpPr>
            <p:spPr>
              <a:xfrm>
                <a:off x="993300" y="1234450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253" y="1"/>
                    </a:moveTo>
                    <a:lnTo>
                      <a:pt x="0" y="137"/>
                    </a:lnTo>
                    <a:lnTo>
                      <a:pt x="837" y="604"/>
                    </a:lnTo>
                    <a:lnTo>
                      <a:pt x="1070" y="468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" name="Google Shape;1952;p32"/>
              <p:cNvSpPr/>
              <p:nvPr/>
            </p:nvSpPr>
            <p:spPr>
              <a:xfrm>
                <a:off x="966550" y="1218400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253" y="1"/>
                    </a:moveTo>
                    <a:lnTo>
                      <a:pt x="0" y="156"/>
                    </a:lnTo>
                    <a:lnTo>
                      <a:pt x="837" y="643"/>
                    </a:lnTo>
                    <a:lnTo>
                      <a:pt x="1070" y="487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" name="Google Shape;1953;p32"/>
              <p:cNvSpPr/>
              <p:nvPr/>
            </p:nvSpPr>
            <p:spPr>
              <a:xfrm>
                <a:off x="357600" y="863350"/>
                <a:ext cx="528225" cy="308875"/>
              </a:xfrm>
              <a:custGeom>
                <a:avLst/>
                <a:gdLst/>
                <a:ahLst/>
                <a:cxnLst/>
                <a:rect l="l" t="t" r="r" b="b"/>
                <a:pathLst>
                  <a:path w="21129" h="12355" extrusionOk="0">
                    <a:moveTo>
                      <a:pt x="0" y="1"/>
                    </a:moveTo>
                    <a:lnTo>
                      <a:pt x="0" y="273"/>
                    </a:lnTo>
                    <a:lnTo>
                      <a:pt x="20895" y="12354"/>
                    </a:lnTo>
                    <a:lnTo>
                      <a:pt x="21129" y="1221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" name="Google Shape;1954;p32"/>
              <p:cNvSpPr/>
              <p:nvPr/>
            </p:nvSpPr>
            <p:spPr>
              <a:xfrm>
                <a:off x="885800" y="1172200"/>
                <a:ext cx="26775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3" extrusionOk="0">
                    <a:moveTo>
                      <a:pt x="253" y="0"/>
                    </a:moveTo>
                    <a:lnTo>
                      <a:pt x="1" y="137"/>
                    </a:lnTo>
                    <a:lnTo>
                      <a:pt x="837" y="623"/>
                    </a:lnTo>
                    <a:lnTo>
                      <a:pt x="1071" y="467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" name="Google Shape;1955;p32"/>
              <p:cNvSpPr/>
              <p:nvPr/>
            </p:nvSpPr>
            <p:spPr>
              <a:xfrm>
                <a:off x="1020050" y="1249525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253" y="1"/>
                    </a:moveTo>
                    <a:lnTo>
                      <a:pt x="0" y="156"/>
                    </a:lnTo>
                    <a:lnTo>
                      <a:pt x="837" y="643"/>
                    </a:lnTo>
                    <a:lnTo>
                      <a:pt x="1070" y="487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" name="Google Shape;1956;p32"/>
              <p:cNvSpPr/>
              <p:nvPr/>
            </p:nvSpPr>
            <p:spPr>
              <a:xfrm>
                <a:off x="1040950" y="1261700"/>
                <a:ext cx="12200" cy="730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292" extrusionOk="0">
                    <a:moveTo>
                      <a:pt x="234" y="0"/>
                    </a:moveTo>
                    <a:lnTo>
                      <a:pt x="1" y="156"/>
                    </a:lnTo>
                    <a:lnTo>
                      <a:pt x="234" y="292"/>
                    </a:lnTo>
                    <a:lnTo>
                      <a:pt x="487" y="15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" name="Google Shape;1957;p32"/>
              <p:cNvSpPr/>
              <p:nvPr/>
            </p:nvSpPr>
            <p:spPr>
              <a:xfrm>
                <a:off x="1014200" y="1246125"/>
                <a:ext cx="12200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8" h="293" extrusionOk="0">
                    <a:moveTo>
                      <a:pt x="234" y="1"/>
                    </a:moveTo>
                    <a:lnTo>
                      <a:pt x="1" y="137"/>
                    </a:lnTo>
                    <a:lnTo>
                      <a:pt x="234" y="292"/>
                    </a:lnTo>
                    <a:lnTo>
                      <a:pt x="487" y="137"/>
                    </a:ln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" name="Google Shape;1958;p32"/>
              <p:cNvSpPr/>
              <p:nvPr/>
            </p:nvSpPr>
            <p:spPr>
              <a:xfrm>
                <a:off x="987450" y="1230575"/>
                <a:ext cx="12200" cy="730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292" extrusionOk="0">
                    <a:moveTo>
                      <a:pt x="234" y="0"/>
                    </a:moveTo>
                    <a:lnTo>
                      <a:pt x="1" y="156"/>
                    </a:lnTo>
                    <a:lnTo>
                      <a:pt x="234" y="292"/>
                    </a:lnTo>
                    <a:lnTo>
                      <a:pt x="487" y="15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" name="Google Shape;1959;p32"/>
              <p:cNvSpPr/>
              <p:nvPr/>
            </p:nvSpPr>
            <p:spPr>
              <a:xfrm>
                <a:off x="960700" y="1215000"/>
                <a:ext cx="12175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3" extrusionOk="0">
                    <a:moveTo>
                      <a:pt x="234" y="0"/>
                    </a:moveTo>
                    <a:lnTo>
                      <a:pt x="1" y="137"/>
                    </a:lnTo>
                    <a:lnTo>
                      <a:pt x="234" y="292"/>
                    </a:lnTo>
                    <a:lnTo>
                      <a:pt x="487" y="137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" name="Google Shape;1960;p32"/>
              <p:cNvSpPr/>
              <p:nvPr/>
            </p:nvSpPr>
            <p:spPr>
              <a:xfrm>
                <a:off x="933475" y="1199925"/>
                <a:ext cx="1217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54" extrusionOk="0">
                    <a:moveTo>
                      <a:pt x="234" y="0"/>
                    </a:moveTo>
                    <a:lnTo>
                      <a:pt x="0" y="137"/>
                    </a:lnTo>
                    <a:lnTo>
                      <a:pt x="234" y="253"/>
                    </a:lnTo>
                    <a:lnTo>
                      <a:pt x="487" y="137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" name="Google Shape;1961;p32"/>
              <p:cNvSpPr/>
              <p:nvPr/>
            </p:nvSpPr>
            <p:spPr>
              <a:xfrm>
                <a:off x="906725" y="1183875"/>
                <a:ext cx="12175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3" extrusionOk="0">
                    <a:moveTo>
                      <a:pt x="234" y="0"/>
                    </a:moveTo>
                    <a:lnTo>
                      <a:pt x="0" y="156"/>
                    </a:lnTo>
                    <a:lnTo>
                      <a:pt x="234" y="292"/>
                    </a:lnTo>
                    <a:lnTo>
                      <a:pt x="487" y="15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" name="Google Shape;1962;p32"/>
              <p:cNvSpPr/>
              <p:nvPr/>
            </p:nvSpPr>
            <p:spPr>
              <a:xfrm>
                <a:off x="879975" y="1168800"/>
                <a:ext cx="1217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73" extrusionOk="0">
                    <a:moveTo>
                      <a:pt x="234" y="0"/>
                    </a:moveTo>
                    <a:lnTo>
                      <a:pt x="0" y="136"/>
                    </a:lnTo>
                    <a:lnTo>
                      <a:pt x="234" y="273"/>
                    </a:lnTo>
                    <a:lnTo>
                      <a:pt x="486" y="13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" name="Google Shape;1963;p32"/>
              <p:cNvSpPr/>
              <p:nvPr/>
            </p:nvSpPr>
            <p:spPr>
              <a:xfrm>
                <a:off x="1046800" y="1234450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253" y="1"/>
                    </a:moveTo>
                    <a:lnTo>
                      <a:pt x="0" y="137"/>
                    </a:lnTo>
                    <a:lnTo>
                      <a:pt x="837" y="604"/>
                    </a:lnTo>
                    <a:lnTo>
                      <a:pt x="1070" y="468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" name="Google Shape;1964;p32"/>
              <p:cNvSpPr/>
              <p:nvPr/>
            </p:nvSpPr>
            <p:spPr>
              <a:xfrm>
                <a:off x="1073550" y="1250025"/>
                <a:ext cx="14600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370" extrusionOk="0">
                    <a:moveTo>
                      <a:pt x="253" y="0"/>
                    </a:moveTo>
                    <a:lnTo>
                      <a:pt x="0" y="156"/>
                    </a:lnTo>
                    <a:lnTo>
                      <a:pt x="428" y="350"/>
                    </a:lnTo>
                    <a:cubicBezTo>
                      <a:pt x="448" y="350"/>
                      <a:pt x="467" y="370"/>
                      <a:pt x="467" y="370"/>
                    </a:cubicBezTo>
                    <a:cubicBezTo>
                      <a:pt x="525" y="370"/>
                      <a:pt x="545" y="350"/>
                      <a:pt x="564" y="331"/>
                    </a:cubicBezTo>
                    <a:cubicBezTo>
                      <a:pt x="584" y="273"/>
                      <a:pt x="584" y="195"/>
                      <a:pt x="525" y="156"/>
                    </a:cubicBez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" name="Google Shape;1965;p32"/>
              <p:cNvSpPr/>
              <p:nvPr/>
            </p:nvSpPr>
            <p:spPr>
              <a:xfrm>
                <a:off x="542425" y="806925"/>
                <a:ext cx="370150" cy="349725"/>
              </a:xfrm>
              <a:custGeom>
                <a:avLst/>
                <a:gdLst/>
                <a:ahLst/>
                <a:cxnLst/>
                <a:rect l="l" t="t" r="r" b="b"/>
                <a:pathLst>
                  <a:path w="14806" h="13989" extrusionOk="0">
                    <a:moveTo>
                      <a:pt x="0" y="1"/>
                    </a:moveTo>
                    <a:lnTo>
                      <a:pt x="0" y="5506"/>
                    </a:lnTo>
                    <a:cubicBezTo>
                      <a:pt x="0" y="5545"/>
                      <a:pt x="20" y="5565"/>
                      <a:pt x="39" y="5604"/>
                    </a:cubicBezTo>
                    <a:lnTo>
                      <a:pt x="14572" y="13989"/>
                    </a:lnTo>
                    <a:lnTo>
                      <a:pt x="14806" y="13833"/>
                    </a:lnTo>
                    <a:lnTo>
                      <a:pt x="234" y="5429"/>
                    </a:lnTo>
                    <a:lnTo>
                      <a:pt x="234" y="15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" name="Google Shape;1966;p32"/>
              <p:cNvSpPr/>
              <p:nvPr/>
            </p:nvSpPr>
            <p:spPr>
              <a:xfrm>
                <a:off x="993300" y="1203325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253" y="1"/>
                    </a:moveTo>
                    <a:lnTo>
                      <a:pt x="0" y="117"/>
                    </a:lnTo>
                    <a:lnTo>
                      <a:pt x="837" y="604"/>
                    </a:lnTo>
                    <a:lnTo>
                      <a:pt x="1070" y="467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" name="Google Shape;1967;p32"/>
              <p:cNvSpPr/>
              <p:nvPr/>
            </p:nvSpPr>
            <p:spPr>
              <a:xfrm>
                <a:off x="966550" y="1187775"/>
                <a:ext cx="26775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3" extrusionOk="0">
                    <a:moveTo>
                      <a:pt x="253" y="0"/>
                    </a:moveTo>
                    <a:lnTo>
                      <a:pt x="0" y="136"/>
                    </a:lnTo>
                    <a:lnTo>
                      <a:pt x="837" y="623"/>
                    </a:lnTo>
                    <a:lnTo>
                      <a:pt x="1070" y="486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" name="Google Shape;1968;p32"/>
              <p:cNvSpPr/>
              <p:nvPr/>
            </p:nvSpPr>
            <p:spPr>
              <a:xfrm>
                <a:off x="1020050" y="1218400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253" y="1"/>
                    </a:moveTo>
                    <a:lnTo>
                      <a:pt x="0" y="156"/>
                    </a:lnTo>
                    <a:lnTo>
                      <a:pt x="837" y="643"/>
                    </a:lnTo>
                    <a:lnTo>
                      <a:pt x="1070" y="487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" name="Google Shape;1969;p32"/>
              <p:cNvSpPr/>
              <p:nvPr/>
            </p:nvSpPr>
            <p:spPr>
              <a:xfrm>
                <a:off x="939300" y="1172200"/>
                <a:ext cx="27275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623" extrusionOk="0">
                    <a:moveTo>
                      <a:pt x="254" y="0"/>
                    </a:moveTo>
                    <a:lnTo>
                      <a:pt x="1" y="137"/>
                    </a:lnTo>
                    <a:lnTo>
                      <a:pt x="857" y="623"/>
                    </a:lnTo>
                    <a:lnTo>
                      <a:pt x="1090" y="467"/>
                    </a:lnTo>
                    <a:lnTo>
                      <a:pt x="2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" name="Google Shape;1970;p32"/>
              <p:cNvSpPr/>
              <p:nvPr/>
            </p:nvSpPr>
            <p:spPr>
              <a:xfrm>
                <a:off x="912550" y="1156625"/>
                <a:ext cx="2677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4" extrusionOk="0">
                    <a:moveTo>
                      <a:pt x="254" y="1"/>
                    </a:moveTo>
                    <a:lnTo>
                      <a:pt x="1" y="137"/>
                    </a:lnTo>
                    <a:lnTo>
                      <a:pt x="837" y="623"/>
                    </a:lnTo>
                    <a:lnTo>
                      <a:pt x="1071" y="487"/>
                    </a:lnTo>
                    <a:lnTo>
                      <a:pt x="25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" name="Google Shape;1971;p32"/>
              <p:cNvSpPr/>
              <p:nvPr/>
            </p:nvSpPr>
            <p:spPr>
              <a:xfrm>
                <a:off x="1067700" y="1246125"/>
                <a:ext cx="12200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8" h="293" extrusionOk="0">
                    <a:moveTo>
                      <a:pt x="234" y="1"/>
                    </a:moveTo>
                    <a:lnTo>
                      <a:pt x="1" y="137"/>
                    </a:lnTo>
                    <a:lnTo>
                      <a:pt x="234" y="292"/>
                    </a:lnTo>
                    <a:lnTo>
                      <a:pt x="487" y="137"/>
                    </a:ln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" name="Google Shape;1972;p32"/>
              <p:cNvSpPr/>
              <p:nvPr/>
            </p:nvSpPr>
            <p:spPr>
              <a:xfrm>
                <a:off x="1040950" y="1230575"/>
                <a:ext cx="12200" cy="730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292" extrusionOk="0">
                    <a:moveTo>
                      <a:pt x="234" y="0"/>
                    </a:moveTo>
                    <a:lnTo>
                      <a:pt x="1" y="156"/>
                    </a:lnTo>
                    <a:lnTo>
                      <a:pt x="234" y="292"/>
                    </a:lnTo>
                    <a:lnTo>
                      <a:pt x="487" y="15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" name="Google Shape;1973;p32"/>
              <p:cNvSpPr/>
              <p:nvPr/>
            </p:nvSpPr>
            <p:spPr>
              <a:xfrm>
                <a:off x="1014200" y="1215000"/>
                <a:ext cx="12200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8" h="293" extrusionOk="0">
                    <a:moveTo>
                      <a:pt x="234" y="0"/>
                    </a:moveTo>
                    <a:lnTo>
                      <a:pt x="1" y="137"/>
                    </a:lnTo>
                    <a:lnTo>
                      <a:pt x="234" y="292"/>
                    </a:lnTo>
                    <a:lnTo>
                      <a:pt x="487" y="137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" name="Google Shape;1974;p32"/>
              <p:cNvSpPr/>
              <p:nvPr/>
            </p:nvSpPr>
            <p:spPr>
              <a:xfrm>
                <a:off x="987450" y="1199925"/>
                <a:ext cx="12200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254" extrusionOk="0">
                    <a:moveTo>
                      <a:pt x="234" y="0"/>
                    </a:moveTo>
                    <a:lnTo>
                      <a:pt x="1" y="137"/>
                    </a:lnTo>
                    <a:lnTo>
                      <a:pt x="234" y="253"/>
                    </a:lnTo>
                    <a:lnTo>
                      <a:pt x="487" y="137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" name="Google Shape;1975;p32"/>
              <p:cNvSpPr/>
              <p:nvPr/>
            </p:nvSpPr>
            <p:spPr>
              <a:xfrm>
                <a:off x="960700" y="1183875"/>
                <a:ext cx="12175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3" extrusionOk="0">
                    <a:moveTo>
                      <a:pt x="234" y="0"/>
                    </a:moveTo>
                    <a:lnTo>
                      <a:pt x="1" y="156"/>
                    </a:lnTo>
                    <a:lnTo>
                      <a:pt x="234" y="292"/>
                    </a:lnTo>
                    <a:lnTo>
                      <a:pt x="487" y="15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" name="Google Shape;1976;p32"/>
              <p:cNvSpPr/>
              <p:nvPr/>
            </p:nvSpPr>
            <p:spPr>
              <a:xfrm>
                <a:off x="933475" y="1168800"/>
                <a:ext cx="1217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73" extrusionOk="0">
                    <a:moveTo>
                      <a:pt x="234" y="0"/>
                    </a:moveTo>
                    <a:lnTo>
                      <a:pt x="0" y="136"/>
                    </a:lnTo>
                    <a:lnTo>
                      <a:pt x="234" y="273"/>
                    </a:lnTo>
                    <a:lnTo>
                      <a:pt x="487" y="13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" name="Google Shape;1977;p32"/>
              <p:cNvSpPr/>
              <p:nvPr/>
            </p:nvSpPr>
            <p:spPr>
              <a:xfrm>
                <a:off x="906725" y="1152750"/>
                <a:ext cx="12175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3" extrusionOk="0">
                    <a:moveTo>
                      <a:pt x="234" y="0"/>
                    </a:moveTo>
                    <a:lnTo>
                      <a:pt x="0" y="156"/>
                    </a:lnTo>
                    <a:lnTo>
                      <a:pt x="234" y="292"/>
                    </a:lnTo>
                    <a:lnTo>
                      <a:pt x="487" y="15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" name="Google Shape;1978;p32"/>
              <p:cNvSpPr/>
              <p:nvPr/>
            </p:nvSpPr>
            <p:spPr>
              <a:xfrm>
                <a:off x="589125" y="805950"/>
                <a:ext cx="350200" cy="334650"/>
              </a:xfrm>
              <a:custGeom>
                <a:avLst/>
                <a:gdLst/>
                <a:ahLst/>
                <a:cxnLst/>
                <a:rect l="l" t="t" r="r" b="b"/>
                <a:pathLst>
                  <a:path w="14008" h="13386" extrusionOk="0">
                    <a:moveTo>
                      <a:pt x="253" y="1"/>
                    </a:moveTo>
                    <a:lnTo>
                      <a:pt x="0" y="137"/>
                    </a:lnTo>
                    <a:lnTo>
                      <a:pt x="0" y="5390"/>
                    </a:lnTo>
                    <a:lnTo>
                      <a:pt x="19" y="5390"/>
                    </a:lnTo>
                    <a:cubicBezTo>
                      <a:pt x="19" y="5448"/>
                      <a:pt x="58" y="5468"/>
                      <a:pt x="78" y="5487"/>
                    </a:cubicBezTo>
                    <a:lnTo>
                      <a:pt x="13774" y="13386"/>
                    </a:lnTo>
                    <a:lnTo>
                      <a:pt x="14008" y="13250"/>
                    </a:lnTo>
                    <a:lnTo>
                      <a:pt x="253" y="5293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" name="Google Shape;1979;p32"/>
              <p:cNvSpPr/>
              <p:nvPr/>
            </p:nvSpPr>
            <p:spPr>
              <a:xfrm>
                <a:off x="1100300" y="1234950"/>
                <a:ext cx="14600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370" extrusionOk="0">
                    <a:moveTo>
                      <a:pt x="253" y="0"/>
                    </a:moveTo>
                    <a:lnTo>
                      <a:pt x="0" y="156"/>
                    </a:lnTo>
                    <a:lnTo>
                      <a:pt x="428" y="350"/>
                    </a:lnTo>
                    <a:cubicBezTo>
                      <a:pt x="448" y="350"/>
                      <a:pt x="467" y="370"/>
                      <a:pt x="467" y="370"/>
                    </a:cubicBezTo>
                    <a:cubicBezTo>
                      <a:pt x="525" y="370"/>
                      <a:pt x="545" y="350"/>
                      <a:pt x="564" y="311"/>
                    </a:cubicBezTo>
                    <a:cubicBezTo>
                      <a:pt x="584" y="273"/>
                      <a:pt x="584" y="195"/>
                      <a:pt x="525" y="156"/>
                    </a:cubicBez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" name="Google Shape;1980;p32"/>
              <p:cNvSpPr/>
              <p:nvPr/>
            </p:nvSpPr>
            <p:spPr>
              <a:xfrm>
                <a:off x="1073550" y="1218400"/>
                <a:ext cx="277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643" extrusionOk="0">
                    <a:moveTo>
                      <a:pt x="253" y="1"/>
                    </a:moveTo>
                    <a:lnTo>
                      <a:pt x="0" y="156"/>
                    </a:lnTo>
                    <a:lnTo>
                      <a:pt x="856" y="643"/>
                    </a:lnTo>
                    <a:lnTo>
                      <a:pt x="1109" y="487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" name="Google Shape;1981;p32"/>
              <p:cNvSpPr/>
              <p:nvPr/>
            </p:nvSpPr>
            <p:spPr>
              <a:xfrm>
                <a:off x="939300" y="1141075"/>
                <a:ext cx="27275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623" extrusionOk="0">
                    <a:moveTo>
                      <a:pt x="254" y="0"/>
                    </a:moveTo>
                    <a:lnTo>
                      <a:pt x="1" y="137"/>
                    </a:lnTo>
                    <a:lnTo>
                      <a:pt x="857" y="623"/>
                    </a:lnTo>
                    <a:lnTo>
                      <a:pt x="1090" y="467"/>
                    </a:lnTo>
                    <a:lnTo>
                      <a:pt x="2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" name="Google Shape;1982;p32"/>
              <p:cNvSpPr/>
              <p:nvPr/>
            </p:nvSpPr>
            <p:spPr>
              <a:xfrm>
                <a:off x="993300" y="1172200"/>
                <a:ext cx="26775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3" extrusionOk="0">
                    <a:moveTo>
                      <a:pt x="253" y="0"/>
                    </a:moveTo>
                    <a:lnTo>
                      <a:pt x="0" y="137"/>
                    </a:lnTo>
                    <a:lnTo>
                      <a:pt x="837" y="623"/>
                    </a:lnTo>
                    <a:lnTo>
                      <a:pt x="1070" y="467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" name="Google Shape;1983;p32"/>
              <p:cNvSpPr/>
              <p:nvPr/>
            </p:nvSpPr>
            <p:spPr>
              <a:xfrm>
                <a:off x="1020050" y="1187775"/>
                <a:ext cx="26775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3" extrusionOk="0">
                    <a:moveTo>
                      <a:pt x="253" y="0"/>
                    </a:moveTo>
                    <a:lnTo>
                      <a:pt x="0" y="136"/>
                    </a:lnTo>
                    <a:lnTo>
                      <a:pt x="837" y="623"/>
                    </a:lnTo>
                    <a:lnTo>
                      <a:pt x="1070" y="486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" name="Google Shape;1984;p32"/>
              <p:cNvSpPr/>
              <p:nvPr/>
            </p:nvSpPr>
            <p:spPr>
              <a:xfrm>
                <a:off x="1046800" y="1203325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253" y="1"/>
                    </a:moveTo>
                    <a:lnTo>
                      <a:pt x="0" y="117"/>
                    </a:lnTo>
                    <a:lnTo>
                      <a:pt x="837" y="604"/>
                    </a:lnTo>
                    <a:lnTo>
                      <a:pt x="1070" y="467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" name="Google Shape;1985;p32"/>
              <p:cNvSpPr/>
              <p:nvPr/>
            </p:nvSpPr>
            <p:spPr>
              <a:xfrm>
                <a:off x="966550" y="1156625"/>
                <a:ext cx="2677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4" extrusionOk="0">
                    <a:moveTo>
                      <a:pt x="253" y="1"/>
                    </a:moveTo>
                    <a:lnTo>
                      <a:pt x="0" y="137"/>
                    </a:lnTo>
                    <a:lnTo>
                      <a:pt x="837" y="623"/>
                    </a:lnTo>
                    <a:lnTo>
                      <a:pt x="1070" y="487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" name="Google Shape;1986;p32"/>
              <p:cNvSpPr/>
              <p:nvPr/>
            </p:nvSpPr>
            <p:spPr>
              <a:xfrm>
                <a:off x="1094950" y="1230575"/>
                <a:ext cx="12175" cy="73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2" extrusionOk="0">
                    <a:moveTo>
                      <a:pt x="253" y="0"/>
                    </a:moveTo>
                    <a:lnTo>
                      <a:pt x="0" y="156"/>
                    </a:lnTo>
                    <a:lnTo>
                      <a:pt x="253" y="292"/>
                    </a:lnTo>
                    <a:lnTo>
                      <a:pt x="487" y="156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1987;p32"/>
              <p:cNvSpPr/>
              <p:nvPr/>
            </p:nvSpPr>
            <p:spPr>
              <a:xfrm>
                <a:off x="1067700" y="1215000"/>
                <a:ext cx="12200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8" h="293" extrusionOk="0">
                    <a:moveTo>
                      <a:pt x="234" y="0"/>
                    </a:moveTo>
                    <a:lnTo>
                      <a:pt x="1" y="137"/>
                    </a:lnTo>
                    <a:lnTo>
                      <a:pt x="234" y="292"/>
                    </a:lnTo>
                    <a:lnTo>
                      <a:pt x="487" y="137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" name="Google Shape;1988;p32"/>
              <p:cNvSpPr/>
              <p:nvPr/>
            </p:nvSpPr>
            <p:spPr>
              <a:xfrm>
                <a:off x="1040950" y="1199925"/>
                <a:ext cx="12200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254" extrusionOk="0">
                    <a:moveTo>
                      <a:pt x="234" y="0"/>
                    </a:moveTo>
                    <a:lnTo>
                      <a:pt x="1" y="137"/>
                    </a:lnTo>
                    <a:lnTo>
                      <a:pt x="234" y="253"/>
                    </a:lnTo>
                    <a:lnTo>
                      <a:pt x="487" y="137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" name="Google Shape;1989;p32"/>
              <p:cNvSpPr/>
              <p:nvPr/>
            </p:nvSpPr>
            <p:spPr>
              <a:xfrm>
                <a:off x="1014200" y="1183875"/>
                <a:ext cx="12200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8" h="293" extrusionOk="0">
                    <a:moveTo>
                      <a:pt x="234" y="0"/>
                    </a:moveTo>
                    <a:lnTo>
                      <a:pt x="1" y="156"/>
                    </a:lnTo>
                    <a:lnTo>
                      <a:pt x="234" y="292"/>
                    </a:lnTo>
                    <a:lnTo>
                      <a:pt x="487" y="15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" name="Google Shape;1990;p32"/>
              <p:cNvSpPr/>
              <p:nvPr/>
            </p:nvSpPr>
            <p:spPr>
              <a:xfrm>
                <a:off x="987450" y="1168800"/>
                <a:ext cx="12200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488" h="273" extrusionOk="0">
                    <a:moveTo>
                      <a:pt x="234" y="0"/>
                    </a:moveTo>
                    <a:lnTo>
                      <a:pt x="1" y="136"/>
                    </a:lnTo>
                    <a:lnTo>
                      <a:pt x="234" y="273"/>
                    </a:lnTo>
                    <a:lnTo>
                      <a:pt x="487" y="13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" name="Google Shape;1991;p32"/>
              <p:cNvSpPr/>
              <p:nvPr/>
            </p:nvSpPr>
            <p:spPr>
              <a:xfrm>
                <a:off x="960700" y="1152750"/>
                <a:ext cx="12175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3" extrusionOk="0">
                    <a:moveTo>
                      <a:pt x="234" y="0"/>
                    </a:moveTo>
                    <a:lnTo>
                      <a:pt x="1" y="156"/>
                    </a:lnTo>
                    <a:lnTo>
                      <a:pt x="234" y="292"/>
                    </a:lnTo>
                    <a:lnTo>
                      <a:pt x="487" y="15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1992;p32"/>
              <p:cNvSpPr/>
              <p:nvPr/>
            </p:nvSpPr>
            <p:spPr>
              <a:xfrm>
                <a:off x="933475" y="1137675"/>
                <a:ext cx="1217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73" extrusionOk="0">
                    <a:moveTo>
                      <a:pt x="234" y="0"/>
                    </a:moveTo>
                    <a:lnTo>
                      <a:pt x="0" y="136"/>
                    </a:lnTo>
                    <a:lnTo>
                      <a:pt x="234" y="273"/>
                    </a:lnTo>
                    <a:lnTo>
                      <a:pt x="487" y="13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1993;p32"/>
              <p:cNvSpPr/>
              <p:nvPr/>
            </p:nvSpPr>
            <p:spPr>
              <a:xfrm>
                <a:off x="522475" y="1148850"/>
                <a:ext cx="97800" cy="58400"/>
              </a:xfrm>
              <a:custGeom>
                <a:avLst/>
                <a:gdLst/>
                <a:ahLst/>
                <a:cxnLst/>
                <a:rect l="l" t="t" r="r" b="b"/>
                <a:pathLst>
                  <a:path w="3912" h="2336" extrusionOk="0">
                    <a:moveTo>
                      <a:pt x="195" y="1"/>
                    </a:moveTo>
                    <a:cubicBezTo>
                      <a:pt x="156" y="20"/>
                      <a:pt x="117" y="59"/>
                      <a:pt x="59" y="98"/>
                    </a:cubicBezTo>
                    <a:cubicBezTo>
                      <a:pt x="40" y="117"/>
                      <a:pt x="20" y="117"/>
                      <a:pt x="1" y="137"/>
                    </a:cubicBezTo>
                    <a:lnTo>
                      <a:pt x="3736" y="2296"/>
                    </a:lnTo>
                    <a:cubicBezTo>
                      <a:pt x="3756" y="2296"/>
                      <a:pt x="3794" y="2335"/>
                      <a:pt x="3794" y="2335"/>
                    </a:cubicBezTo>
                    <a:cubicBezTo>
                      <a:pt x="3833" y="2335"/>
                      <a:pt x="3853" y="2296"/>
                      <a:pt x="3892" y="2277"/>
                    </a:cubicBezTo>
                    <a:cubicBezTo>
                      <a:pt x="3911" y="2238"/>
                      <a:pt x="3911" y="2160"/>
                      <a:pt x="3833" y="2102"/>
                    </a:cubicBezTo>
                    <a:lnTo>
                      <a:pt x="19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" name="Google Shape;1994;p32"/>
              <p:cNvSpPr/>
              <p:nvPr/>
            </p:nvSpPr>
            <p:spPr>
              <a:xfrm>
                <a:off x="357600" y="674625"/>
                <a:ext cx="148850" cy="90025"/>
              </a:xfrm>
              <a:custGeom>
                <a:avLst/>
                <a:gdLst/>
                <a:ahLst/>
                <a:cxnLst/>
                <a:rect l="l" t="t" r="r" b="b"/>
                <a:pathLst>
                  <a:path w="5954" h="3601" extrusionOk="0">
                    <a:moveTo>
                      <a:pt x="0" y="1"/>
                    </a:moveTo>
                    <a:lnTo>
                      <a:pt x="0" y="254"/>
                    </a:lnTo>
                    <a:lnTo>
                      <a:pt x="5720" y="3600"/>
                    </a:lnTo>
                    <a:lnTo>
                      <a:pt x="5954" y="344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" name="Google Shape;1995;p32"/>
              <p:cNvSpPr/>
              <p:nvPr/>
            </p:nvSpPr>
            <p:spPr>
              <a:xfrm>
                <a:off x="581325" y="2259250"/>
                <a:ext cx="144000" cy="83675"/>
              </a:xfrm>
              <a:custGeom>
                <a:avLst/>
                <a:gdLst/>
                <a:ahLst/>
                <a:cxnLst/>
                <a:rect l="l" t="t" r="r" b="b"/>
                <a:pathLst>
                  <a:path w="5760" h="3347" extrusionOk="0">
                    <a:moveTo>
                      <a:pt x="2569" y="0"/>
                    </a:moveTo>
                    <a:lnTo>
                      <a:pt x="1" y="1498"/>
                    </a:lnTo>
                    <a:lnTo>
                      <a:pt x="3191" y="3347"/>
                    </a:lnTo>
                    <a:lnTo>
                      <a:pt x="3970" y="2880"/>
                    </a:lnTo>
                    <a:lnTo>
                      <a:pt x="2024" y="1790"/>
                    </a:lnTo>
                    <a:cubicBezTo>
                      <a:pt x="1966" y="1751"/>
                      <a:pt x="1946" y="1693"/>
                      <a:pt x="1966" y="1615"/>
                    </a:cubicBezTo>
                    <a:cubicBezTo>
                      <a:pt x="1980" y="1571"/>
                      <a:pt x="2028" y="1550"/>
                      <a:pt x="2083" y="1550"/>
                    </a:cubicBezTo>
                    <a:cubicBezTo>
                      <a:pt x="2102" y="1550"/>
                      <a:pt x="2121" y="1552"/>
                      <a:pt x="2141" y="1557"/>
                    </a:cubicBezTo>
                    <a:lnTo>
                      <a:pt x="4203" y="2763"/>
                    </a:lnTo>
                    <a:lnTo>
                      <a:pt x="4942" y="2335"/>
                    </a:lnTo>
                    <a:lnTo>
                      <a:pt x="4748" y="2238"/>
                    </a:lnTo>
                    <a:cubicBezTo>
                      <a:pt x="4689" y="2218"/>
                      <a:pt x="4670" y="2140"/>
                      <a:pt x="4689" y="2082"/>
                    </a:cubicBezTo>
                    <a:cubicBezTo>
                      <a:pt x="4704" y="2038"/>
                      <a:pt x="4751" y="2016"/>
                      <a:pt x="4807" y="2016"/>
                    </a:cubicBezTo>
                    <a:cubicBezTo>
                      <a:pt x="4826" y="2016"/>
                      <a:pt x="4845" y="2019"/>
                      <a:pt x="4864" y="2024"/>
                    </a:cubicBezTo>
                    <a:lnTo>
                      <a:pt x="5176" y="2199"/>
                    </a:lnTo>
                    <a:lnTo>
                      <a:pt x="5759" y="1849"/>
                    </a:lnTo>
                    <a:lnTo>
                      <a:pt x="25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" name="Google Shape;1996;p32"/>
              <p:cNvSpPr/>
              <p:nvPr/>
            </p:nvSpPr>
            <p:spPr>
              <a:xfrm>
                <a:off x="562375" y="2301550"/>
                <a:ext cx="92425" cy="53550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2142" extrusionOk="0">
                    <a:moveTo>
                      <a:pt x="506" y="1"/>
                    </a:moveTo>
                    <a:lnTo>
                      <a:pt x="0" y="293"/>
                    </a:lnTo>
                    <a:lnTo>
                      <a:pt x="3191" y="2141"/>
                    </a:lnTo>
                    <a:lnTo>
                      <a:pt x="3696" y="1849"/>
                    </a:lnTo>
                    <a:cubicBezTo>
                      <a:pt x="2588" y="1188"/>
                      <a:pt x="1479" y="585"/>
                      <a:pt x="50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" name="Google Shape;1997;p32"/>
              <p:cNvSpPr/>
              <p:nvPr/>
            </p:nvSpPr>
            <p:spPr>
              <a:xfrm>
                <a:off x="654775" y="2343400"/>
                <a:ext cx="259750" cy="144950"/>
              </a:xfrm>
              <a:custGeom>
                <a:avLst/>
                <a:gdLst/>
                <a:ahLst/>
                <a:cxnLst/>
                <a:rect l="l" t="t" r="r" b="b"/>
                <a:pathLst>
                  <a:path w="10390" h="5798" extrusionOk="0">
                    <a:moveTo>
                      <a:pt x="253" y="0"/>
                    </a:moveTo>
                    <a:lnTo>
                      <a:pt x="0" y="136"/>
                    </a:lnTo>
                    <a:cubicBezTo>
                      <a:pt x="740" y="564"/>
                      <a:pt x="1460" y="992"/>
                      <a:pt x="2218" y="1401"/>
                    </a:cubicBezTo>
                    <a:lnTo>
                      <a:pt x="2218" y="1362"/>
                    </a:lnTo>
                    <a:cubicBezTo>
                      <a:pt x="2218" y="1284"/>
                      <a:pt x="2257" y="1245"/>
                      <a:pt x="2335" y="1245"/>
                    </a:cubicBezTo>
                    <a:cubicBezTo>
                      <a:pt x="2413" y="1245"/>
                      <a:pt x="2452" y="1284"/>
                      <a:pt x="2452" y="1362"/>
                    </a:cubicBezTo>
                    <a:lnTo>
                      <a:pt x="2452" y="1537"/>
                    </a:lnTo>
                    <a:lnTo>
                      <a:pt x="4864" y="2918"/>
                    </a:lnTo>
                    <a:lnTo>
                      <a:pt x="4864" y="2860"/>
                    </a:lnTo>
                    <a:cubicBezTo>
                      <a:pt x="4864" y="2802"/>
                      <a:pt x="4923" y="2743"/>
                      <a:pt x="4981" y="2743"/>
                    </a:cubicBezTo>
                    <a:cubicBezTo>
                      <a:pt x="5059" y="2743"/>
                      <a:pt x="5117" y="2802"/>
                      <a:pt x="5117" y="2860"/>
                    </a:cubicBezTo>
                    <a:lnTo>
                      <a:pt x="5117" y="3035"/>
                    </a:lnTo>
                    <a:cubicBezTo>
                      <a:pt x="6771" y="3988"/>
                      <a:pt x="8424" y="4942"/>
                      <a:pt x="9903" y="5798"/>
                    </a:cubicBezTo>
                    <a:lnTo>
                      <a:pt x="10389" y="5798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" name="Google Shape;1998;p32"/>
              <p:cNvSpPr/>
              <p:nvPr/>
            </p:nvSpPr>
            <p:spPr>
              <a:xfrm>
                <a:off x="458275" y="2230550"/>
                <a:ext cx="122600" cy="71025"/>
              </a:xfrm>
              <a:custGeom>
                <a:avLst/>
                <a:gdLst/>
                <a:ahLst/>
                <a:cxnLst/>
                <a:rect l="l" t="t" r="r" b="b"/>
                <a:pathLst>
                  <a:path w="4904" h="2841" extrusionOk="0">
                    <a:moveTo>
                      <a:pt x="273" y="1"/>
                    </a:moveTo>
                    <a:cubicBezTo>
                      <a:pt x="254" y="39"/>
                      <a:pt x="215" y="59"/>
                      <a:pt x="176" y="78"/>
                    </a:cubicBezTo>
                    <a:cubicBezTo>
                      <a:pt x="137" y="117"/>
                      <a:pt x="78" y="137"/>
                      <a:pt x="1" y="156"/>
                    </a:cubicBezTo>
                    <a:cubicBezTo>
                      <a:pt x="662" y="545"/>
                      <a:pt x="2413" y="1538"/>
                      <a:pt x="4650" y="2841"/>
                    </a:cubicBezTo>
                    <a:lnTo>
                      <a:pt x="4903" y="2685"/>
                    </a:lnTo>
                    <a:lnTo>
                      <a:pt x="27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" name="Google Shape;1999;p32"/>
              <p:cNvSpPr/>
              <p:nvPr/>
            </p:nvSpPr>
            <p:spPr>
              <a:xfrm>
                <a:off x="449525" y="2224425"/>
                <a:ext cx="15600" cy="10050"/>
              </a:xfrm>
              <a:custGeom>
                <a:avLst/>
                <a:gdLst/>
                <a:ahLst/>
                <a:cxnLst/>
                <a:rect l="l" t="t" r="r" b="b"/>
                <a:pathLst>
                  <a:path w="624" h="402" extrusionOk="0">
                    <a:moveTo>
                      <a:pt x="126" y="0"/>
                    </a:moveTo>
                    <a:cubicBezTo>
                      <a:pt x="85" y="0"/>
                      <a:pt x="45" y="14"/>
                      <a:pt x="20" y="51"/>
                    </a:cubicBezTo>
                    <a:cubicBezTo>
                      <a:pt x="0" y="109"/>
                      <a:pt x="0" y="187"/>
                      <a:pt x="59" y="226"/>
                    </a:cubicBezTo>
                    <a:cubicBezTo>
                      <a:pt x="59" y="226"/>
                      <a:pt x="156" y="304"/>
                      <a:pt x="351" y="401"/>
                    </a:cubicBezTo>
                    <a:cubicBezTo>
                      <a:pt x="428" y="382"/>
                      <a:pt x="487" y="343"/>
                      <a:pt x="526" y="323"/>
                    </a:cubicBezTo>
                    <a:cubicBezTo>
                      <a:pt x="584" y="284"/>
                      <a:pt x="604" y="246"/>
                      <a:pt x="623" y="246"/>
                    </a:cubicBezTo>
                    <a:lnTo>
                      <a:pt x="195" y="12"/>
                    </a:lnTo>
                    <a:cubicBezTo>
                      <a:pt x="174" y="5"/>
                      <a:pt x="150" y="0"/>
                      <a:pt x="1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" name="Google Shape;2000;p32"/>
              <p:cNvSpPr/>
              <p:nvPr/>
            </p:nvSpPr>
            <p:spPr>
              <a:xfrm>
                <a:off x="575000" y="2297175"/>
                <a:ext cx="86125" cy="49650"/>
              </a:xfrm>
              <a:custGeom>
                <a:avLst/>
                <a:gdLst/>
                <a:ahLst/>
                <a:cxnLst/>
                <a:rect l="l" t="t" r="r" b="b"/>
                <a:pathLst>
                  <a:path w="3445" h="1986" extrusionOk="0">
                    <a:moveTo>
                      <a:pt x="254" y="1"/>
                    </a:moveTo>
                    <a:lnTo>
                      <a:pt x="1" y="137"/>
                    </a:lnTo>
                    <a:cubicBezTo>
                      <a:pt x="974" y="701"/>
                      <a:pt x="2044" y="1324"/>
                      <a:pt x="3191" y="1985"/>
                    </a:cubicBezTo>
                    <a:lnTo>
                      <a:pt x="3444" y="1849"/>
                    </a:lnTo>
                    <a:lnTo>
                      <a:pt x="25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" name="Google Shape;2001;p32"/>
              <p:cNvSpPr/>
              <p:nvPr/>
            </p:nvSpPr>
            <p:spPr>
              <a:xfrm>
                <a:off x="680550" y="2328800"/>
                <a:ext cx="285525" cy="161025"/>
              </a:xfrm>
              <a:custGeom>
                <a:avLst/>
                <a:gdLst/>
                <a:ahLst/>
                <a:cxnLst/>
                <a:rect l="l" t="t" r="r" b="b"/>
                <a:pathLst>
                  <a:path w="11421" h="6441" extrusionOk="0">
                    <a:moveTo>
                      <a:pt x="234" y="0"/>
                    </a:moveTo>
                    <a:lnTo>
                      <a:pt x="1" y="117"/>
                    </a:lnTo>
                    <a:lnTo>
                      <a:pt x="10934" y="6440"/>
                    </a:lnTo>
                    <a:lnTo>
                      <a:pt x="11421" y="6440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" name="Google Shape;2002;p32"/>
              <p:cNvSpPr/>
              <p:nvPr/>
            </p:nvSpPr>
            <p:spPr>
              <a:xfrm>
                <a:off x="629975" y="2297975"/>
                <a:ext cx="56450" cy="33775"/>
              </a:xfrm>
              <a:custGeom>
                <a:avLst/>
                <a:gdLst/>
                <a:ahLst/>
                <a:cxnLst/>
                <a:rect l="l" t="t" r="r" b="b"/>
                <a:pathLst>
                  <a:path w="2258" h="1351" extrusionOk="0">
                    <a:moveTo>
                      <a:pt x="151" y="1"/>
                    </a:moveTo>
                    <a:cubicBezTo>
                      <a:pt x="107" y="1"/>
                      <a:pt x="63" y="22"/>
                      <a:pt x="20" y="66"/>
                    </a:cubicBezTo>
                    <a:cubicBezTo>
                      <a:pt x="0" y="105"/>
                      <a:pt x="0" y="183"/>
                      <a:pt x="78" y="241"/>
                    </a:cubicBezTo>
                    <a:lnTo>
                      <a:pt x="2024" y="1350"/>
                    </a:lnTo>
                    <a:lnTo>
                      <a:pt x="2257" y="1214"/>
                    </a:lnTo>
                    <a:lnTo>
                      <a:pt x="195" y="8"/>
                    </a:lnTo>
                    <a:cubicBezTo>
                      <a:pt x="180" y="3"/>
                      <a:pt x="166" y="1"/>
                      <a:pt x="15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" name="Google Shape;2003;p32"/>
              <p:cNvSpPr/>
              <p:nvPr/>
            </p:nvSpPr>
            <p:spPr>
              <a:xfrm>
                <a:off x="527350" y="2349475"/>
                <a:ext cx="41850" cy="26525"/>
              </a:xfrm>
              <a:custGeom>
                <a:avLst/>
                <a:gdLst/>
                <a:ahLst/>
                <a:cxnLst/>
                <a:rect l="l" t="t" r="r" b="b"/>
                <a:pathLst>
                  <a:path w="1674" h="1061" extrusionOk="0">
                    <a:moveTo>
                      <a:pt x="1206" y="749"/>
                    </a:moveTo>
                    <a:cubicBezTo>
                      <a:pt x="1206" y="749"/>
                      <a:pt x="1197" y="749"/>
                      <a:pt x="1191" y="756"/>
                    </a:cubicBezTo>
                    <a:lnTo>
                      <a:pt x="1191" y="756"/>
                    </a:lnTo>
                    <a:cubicBezTo>
                      <a:pt x="1196" y="754"/>
                      <a:pt x="1201" y="752"/>
                      <a:pt x="1206" y="749"/>
                    </a:cubicBezTo>
                    <a:close/>
                    <a:moveTo>
                      <a:pt x="825" y="0"/>
                    </a:moveTo>
                    <a:cubicBezTo>
                      <a:pt x="623" y="0"/>
                      <a:pt x="419" y="49"/>
                      <a:pt x="253" y="146"/>
                    </a:cubicBezTo>
                    <a:cubicBezTo>
                      <a:pt x="98" y="244"/>
                      <a:pt x="0" y="380"/>
                      <a:pt x="0" y="535"/>
                    </a:cubicBezTo>
                    <a:cubicBezTo>
                      <a:pt x="0" y="672"/>
                      <a:pt x="98" y="827"/>
                      <a:pt x="253" y="924"/>
                    </a:cubicBezTo>
                    <a:cubicBezTo>
                      <a:pt x="428" y="1022"/>
                      <a:pt x="623" y="1061"/>
                      <a:pt x="817" y="1061"/>
                    </a:cubicBezTo>
                    <a:cubicBezTo>
                      <a:pt x="992" y="1061"/>
                      <a:pt x="1129" y="1041"/>
                      <a:pt x="1284" y="963"/>
                    </a:cubicBezTo>
                    <a:lnTo>
                      <a:pt x="1226" y="944"/>
                    </a:lnTo>
                    <a:cubicBezTo>
                      <a:pt x="1187" y="924"/>
                      <a:pt x="1168" y="847"/>
                      <a:pt x="1187" y="769"/>
                    </a:cubicBezTo>
                    <a:cubicBezTo>
                      <a:pt x="1187" y="763"/>
                      <a:pt x="1189" y="759"/>
                      <a:pt x="1191" y="756"/>
                    </a:cubicBezTo>
                    <a:lnTo>
                      <a:pt x="1191" y="756"/>
                    </a:lnTo>
                    <a:cubicBezTo>
                      <a:pt x="1078" y="805"/>
                      <a:pt x="948" y="828"/>
                      <a:pt x="818" y="828"/>
                    </a:cubicBezTo>
                    <a:cubicBezTo>
                      <a:pt x="657" y="828"/>
                      <a:pt x="496" y="793"/>
                      <a:pt x="370" y="730"/>
                    </a:cubicBezTo>
                    <a:cubicBezTo>
                      <a:pt x="292" y="672"/>
                      <a:pt x="234" y="613"/>
                      <a:pt x="234" y="535"/>
                    </a:cubicBezTo>
                    <a:cubicBezTo>
                      <a:pt x="234" y="458"/>
                      <a:pt x="292" y="419"/>
                      <a:pt x="370" y="341"/>
                    </a:cubicBezTo>
                    <a:cubicBezTo>
                      <a:pt x="506" y="263"/>
                      <a:pt x="681" y="244"/>
                      <a:pt x="817" y="244"/>
                    </a:cubicBezTo>
                    <a:cubicBezTo>
                      <a:pt x="992" y="244"/>
                      <a:pt x="1129" y="263"/>
                      <a:pt x="1245" y="341"/>
                    </a:cubicBezTo>
                    <a:cubicBezTo>
                      <a:pt x="1343" y="380"/>
                      <a:pt x="1401" y="458"/>
                      <a:pt x="1401" y="535"/>
                    </a:cubicBezTo>
                    <a:cubicBezTo>
                      <a:pt x="1401" y="613"/>
                      <a:pt x="1343" y="652"/>
                      <a:pt x="1245" y="730"/>
                    </a:cubicBezTo>
                    <a:cubicBezTo>
                      <a:pt x="1284" y="730"/>
                      <a:pt x="1323" y="730"/>
                      <a:pt x="1343" y="749"/>
                    </a:cubicBezTo>
                    <a:lnTo>
                      <a:pt x="1518" y="847"/>
                    </a:lnTo>
                    <a:cubicBezTo>
                      <a:pt x="1615" y="749"/>
                      <a:pt x="1673" y="652"/>
                      <a:pt x="1673" y="555"/>
                    </a:cubicBezTo>
                    <a:cubicBezTo>
                      <a:pt x="1654" y="380"/>
                      <a:pt x="1557" y="244"/>
                      <a:pt x="1382" y="146"/>
                    </a:cubicBezTo>
                    <a:cubicBezTo>
                      <a:pt x="1226" y="49"/>
                      <a:pt x="1027" y="0"/>
                      <a:pt x="8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" name="Google Shape;2004;p32"/>
              <p:cNvSpPr/>
              <p:nvPr/>
            </p:nvSpPr>
            <p:spPr>
              <a:xfrm>
                <a:off x="555550" y="2411250"/>
                <a:ext cx="41375" cy="27000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80" extrusionOk="0">
                    <a:moveTo>
                      <a:pt x="818" y="243"/>
                    </a:moveTo>
                    <a:cubicBezTo>
                      <a:pt x="973" y="243"/>
                      <a:pt x="1129" y="282"/>
                      <a:pt x="1246" y="341"/>
                    </a:cubicBezTo>
                    <a:cubicBezTo>
                      <a:pt x="1343" y="399"/>
                      <a:pt x="1401" y="477"/>
                      <a:pt x="1401" y="535"/>
                    </a:cubicBezTo>
                    <a:cubicBezTo>
                      <a:pt x="1401" y="613"/>
                      <a:pt x="1343" y="671"/>
                      <a:pt x="1246" y="730"/>
                    </a:cubicBezTo>
                    <a:cubicBezTo>
                      <a:pt x="1129" y="807"/>
                      <a:pt x="973" y="846"/>
                      <a:pt x="815" y="846"/>
                    </a:cubicBezTo>
                    <a:cubicBezTo>
                      <a:pt x="657" y="846"/>
                      <a:pt x="497" y="807"/>
                      <a:pt x="370" y="730"/>
                    </a:cubicBezTo>
                    <a:cubicBezTo>
                      <a:pt x="273" y="691"/>
                      <a:pt x="234" y="613"/>
                      <a:pt x="234" y="535"/>
                    </a:cubicBezTo>
                    <a:cubicBezTo>
                      <a:pt x="234" y="477"/>
                      <a:pt x="273" y="418"/>
                      <a:pt x="370" y="341"/>
                    </a:cubicBezTo>
                    <a:cubicBezTo>
                      <a:pt x="487" y="282"/>
                      <a:pt x="662" y="243"/>
                      <a:pt x="818" y="243"/>
                    </a:cubicBezTo>
                    <a:close/>
                    <a:moveTo>
                      <a:pt x="830" y="0"/>
                    </a:moveTo>
                    <a:cubicBezTo>
                      <a:pt x="628" y="0"/>
                      <a:pt x="429" y="49"/>
                      <a:pt x="273" y="146"/>
                    </a:cubicBezTo>
                    <a:cubicBezTo>
                      <a:pt x="98" y="243"/>
                      <a:pt x="1" y="399"/>
                      <a:pt x="1" y="535"/>
                    </a:cubicBezTo>
                    <a:cubicBezTo>
                      <a:pt x="1" y="691"/>
                      <a:pt x="98" y="827"/>
                      <a:pt x="273" y="924"/>
                    </a:cubicBezTo>
                    <a:cubicBezTo>
                      <a:pt x="448" y="1021"/>
                      <a:pt x="643" y="1080"/>
                      <a:pt x="837" y="1080"/>
                    </a:cubicBezTo>
                    <a:cubicBezTo>
                      <a:pt x="1012" y="1080"/>
                      <a:pt x="1207" y="1021"/>
                      <a:pt x="1343" y="983"/>
                    </a:cubicBezTo>
                    <a:lnTo>
                      <a:pt x="1304" y="963"/>
                    </a:lnTo>
                    <a:cubicBezTo>
                      <a:pt x="1207" y="905"/>
                      <a:pt x="1168" y="827"/>
                      <a:pt x="1226" y="788"/>
                    </a:cubicBezTo>
                    <a:cubicBezTo>
                      <a:pt x="1241" y="744"/>
                      <a:pt x="1288" y="722"/>
                      <a:pt x="1344" y="722"/>
                    </a:cubicBezTo>
                    <a:cubicBezTo>
                      <a:pt x="1362" y="722"/>
                      <a:pt x="1382" y="725"/>
                      <a:pt x="1401" y="730"/>
                    </a:cubicBezTo>
                    <a:lnTo>
                      <a:pt x="1538" y="807"/>
                    </a:lnTo>
                    <a:cubicBezTo>
                      <a:pt x="1615" y="730"/>
                      <a:pt x="1654" y="632"/>
                      <a:pt x="1654" y="535"/>
                    </a:cubicBezTo>
                    <a:cubicBezTo>
                      <a:pt x="1654" y="399"/>
                      <a:pt x="1557" y="243"/>
                      <a:pt x="1401" y="146"/>
                    </a:cubicBezTo>
                    <a:cubicBezTo>
                      <a:pt x="1236" y="49"/>
                      <a:pt x="1032" y="0"/>
                      <a:pt x="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" name="Google Shape;2005;p32"/>
              <p:cNvSpPr/>
              <p:nvPr/>
            </p:nvSpPr>
            <p:spPr>
              <a:xfrm>
                <a:off x="703900" y="2314700"/>
                <a:ext cx="519475" cy="126000"/>
              </a:xfrm>
              <a:custGeom>
                <a:avLst/>
                <a:gdLst/>
                <a:ahLst/>
                <a:cxnLst/>
                <a:rect l="l" t="t" r="r" b="b"/>
                <a:pathLst>
                  <a:path w="20779" h="5040" extrusionOk="0">
                    <a:moveTo>
                      <a:pt x="253" y="0"/>
                    </a:moveTo>
                    <a:lnTo>
                      <a:pt x="0" y="156"/>
                    </a:lnTo>
                    <a:lnTo>
                      <a:pt x="8463" y="5020"/>
                    </a:lnTo>
                    <a:cubicBezTo>
                      <a:pt x="8502" y="5020"/>
                      <a:pt x="8522" y="5039"/>
                      <a:pt x="8522" y="5039"/>
                    </a:cubicBezTo>
                    <a:lnTo>
                      <a:pt x="20662" y="5039"/>
                    </a:lnTo>
                    <a:cubicBezTo>
                      <a:pt x="20720" y="5039"/>
                      <a:pt x="20778" y="4981"/>
                      <a:pt x="20778" y="4922"/>
                    </a:cubicBezTo>
                    <a:cubicBezTo>
                      <a:pt x="20778" y="4845"/>
                      <a:pt x="20720" y="4786"/>
                      <a:pt x="20662" y="4786"/>
                    </a:cubicBezTo>
                    <a:lnTo>
                      <a:pt x="8541" y="4786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" name="Google Shape;2006;p32"/>
              <p:cNvSpPr/>
              <p:nvPr/>
            </p:nvSpPr>
            <p:spPr>
              <a:xfrm>
                <a:off x="698050" y="2309650"/>
                <a:ext cx="12675" cy="8000"/>
              </a:xfrm>
              <a:custGeom>
                <a:avLst/>
                <a:gdLst/>
                <a:ahLst/>
                <a:cxnLst/>
                <a:rect l="l" t="t" r="r" b="b"/>
                <a:pathLst>
                  <a:path w="507" h="320" extrusionOk="0">
                    <a:moveTo>
                      <a:pt x="152" y="0"/>
                    </a:moveTo>
                    <a:cubicBezTo>
                      <a:pt x="108" y="0"/>
                      <a:pt x="64" y="22"/>
                      <a:pt x="20" y="66"/>
                    </a:cubicBezTo>
                    <a:cubicBezTo>
                      <a:pt x="1" y="105"/>
                      <a:pt x="1" y="183"/>
                      <a:pt x="79" y="222"/>
                    </a:cubicBezTo>
                    <a:lnTo>
                      <a:pt x="273" y="319"/>
                    </a:lnTo>
                    <a:lnTo>
                      <a:pt x="507" y="183"/>
                    </a:lnTo>
                    <a:lnTo>
                      <a:pt x="195" y="8"/>
                    </a:lnTo>
                    <a:cubicBezTo>
                      <a:pt x="181" y="3"/>
                      <a:pt x="166" y="0"/>
                      <a:pt x="15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" name="Google Shape;2007;p32"/>
              <p:cNvSpPr/>
              <p:nvPr/>
            </p:nvSpPr>
            <p:spPr>
              <a:xfrm>
                <a:off x="557025" y="2367700"/>
                <a:ext cx="9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39" h="21" extrusionOk="0">
                    <a:moveTo>
                      <a:pt x="39" y="1"/>
                    </a:moveTo>
                    <a:cubicBezTo>
                      <a:pt x="36" y="1"/>
                      <a:pt x="34" y="1"/>
                      <a:pt x="32" y="2"/>
                    </a:cubicBezTo>
                    <a:lnTo>
                      <a:pt x="32" y="2"/>
                    </a:lnTo>
                    <a:cubicBezTo>
                      <a:pt x="36" y="1"/>
                      <a:pt x="39" y="1"/>
                      <a:pt x="39" y="1"/>
                    </a:cubicBezTo>
                    <a:close/>
                    <a:moveTo>
                      <a:pt x="32" y="2"/>
                    </a:moveTo>
                    <a:cubicBezTo>
                      <a:pt x="25" y="3"/>
                      <a:pt x="12" y="8"/>
                      <a:pt x="0" y="20"/>
                    </a:cubicBezTo>
                    <a:cubicBezTo>
                      <a:pt x="17" y="20"/>
                      <a:pt x="19" y="6"/>
                      <a:pt x="32" y="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" name="Google Shape;2008;p32"/>
              <p:cNvSpPr/>
              <p:nvPr/>
            </p:nvSpPr>
            <p:spPr>
              <a:xfrm>
                <a:off x="559450" y="2370150"/>
                <a:ext cx="212075" cy="119675"/>
              </a:xfrm>
              <a:custGeom>
                <a:avLst/>
                <a:gdLst/>
                <a:ahLst/>
                <a:cxnLst/>
                <a:rect l="l" t="t" r="r" b="b"/>
                <a:pathLst>
                  <a:path w="8483" h="4787" extrusionOk="0">
                    <a:moveTo>
                      <a:pt x="214" y="0"/>
                    </a:moveTo>
                    <a:cubicBezTo>
                      <a:pt x="175" y="20"/>
                      <a:pt x="136" y="78"/>
                      <a:pt x="98" y="97"/>
                    </a:cubicBezTo>
                    <a:cubicBezTo>
                      <a:pt x="78" y="117"/>
                      <a:pt x="20" y="117"/>
                      <a:pt x="0" y="136"/>
                    </a:cubicBezTo>
                    <a:lnTo>
                      <a:pt x="3055" y="1926"/>
                    </a:lnTo>
                    <a:cubicBezTo>
                      <a:pt x="3055" y="1848"/>
                      <a:pt x="3113" y="1790"/>
                      <a:pt x="3191" y="1790"/>
                    </a:cubicBezTo>
                    <a:cubicBezTo>
                      <a:pt x="3249" y="1790"/>
                      <a:pt x="3308" y="1848"/>
                      <a:pt x="3308" y="1926"/>
                    </a:cubicBezTo>
                    <a:lnTo>
                      <a:pt x="3308" y="2062"/>
                    </a:lnTo>
                    <a:lnTo>
                      <a:pt x="7996" y="4786"/>
                    </a:lnTo>
                    <a:lnTo>
                      <a:pt x="8483" y="4786"/>
                    </a:lnTo>
                    <a:lnTo>
                      <a:pt x="6265" y="3502"/>
                    </a:lnTo>
                    <a:cubicBezTo>
                      <a:pt x="6265" y="3599"/>
                      <a:pt x="6226" y="3638"/>
                      <a:pt x="6148" y="3638"/>
                    </a:cubicBezTo>
                    <a:cubicBezTo>
                      <a:pt x="6070" y="3638"/>
                      <a:pt x="6031" y="3599"/>
                      <a:pt x="6031" y="3522"/>
                    </a:cubicBezTo>
                    <a:lnTo>
                      <a:pt x="6031" y="3346"/>
                    </a:lnTo>
                    <a:lnTo>
                      <a:pt x="21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" name="Google Shape;2009;p32"/>
              <p:cNvSpPr/>
              <p:nvPr/>
            </p:nvSpPr>
            <p:spPr>
              <a:xfrm>
                <a:off x="555550" y="2367700"/>
                <a:ext cx="8775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351" h="235" extrusionOk="0">
                    <a:moveTo>
                      <a:pt x="98" y="1"/>
                    </a:moveTo>
                    <a:cubicBezTo>
                      <a:pt x="78" y="1"/>
                      <a:pt x="78" y="20"/>
                      <a:pt x="59" y="20"/>
                    </a:cubicBezTo>
                    <a:cubicBezTo>
                      <a:pt x="40" y="20"/>
                      <a:pt x="40" y="40"/>
                      <a:pt x="40" y="40"/>
                    </a:cubicBezTo>
                    <a:cubicBezTo>
                      <a:pt x="1" y="98"/>
                      <a:pt x="1" y="176"/>
                      <a:pt x="78" y="215"/>
                    </a:cubicBezTo>
                    <a:lnTo>
                      <a:pt x="137" y="234"/>
                    </a:lnTo>
                    <a:cubicBezTo>
                      <a:pt x="156" y="215"/>
                      <a:pt x="195" y="215"/>
                      <a:pt x="234" y="195"/>
                    </a:cubicBezTo>
                    <a:cubicBezTo>
                      <a:pt x="273" y="176"/>
                      <a:pt x="331" y="118"/>
                      <a:pt x="351" y="98"/>
                    </a:cubicBezTo>
                    <a:lnTo>
                      <a:pt x="17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" name="Google Shape;2010;p32"/>
              <p:cNvSpPr/>
              <p:nvPr/>
            </p:nvSpPr>
            <p:spPr>
              <a:xfrm>
                <a:off x="641650" y="2459625"/>
                <a:ext cx="52550" cy="30200"/>
              </a:xfrm>
              <a:custGeom>
                <a:avLst/>
                <a:gdLst/>
                <a:ahLst/>
                <a:cxnLst/>
                <a:rect l="l" t="t" r="r" b="b"/>
                <a:pathLst>
                  <a:path w="2102" h="1208" extrusionOk="0">
                    <a:moveTo>
                      <a:pt x="0" y="1"/>
                    </a:moveTo>
                    <a:lnTo>
                      <a:pt x="0" y="293"/>
                    </a:lnTo>
                    <a:lnTo>
                      <a:pt x="1615" y="1207"/>
                    </a:lnTo>
                    <a:lnTo>
                      <a:pt x="2101" y="120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" name="Google Shape;2011;p32"/>
              <p:cNvSpPr/>
              <p:nvPr/>
            </p:nvSpPr>
            <p:spPr>
              <a:xfrm>
                <a:off x="588625" y="2431900"/>
                <a:ext cx="47200" cy="31175"/>
              </a:xfrm>
              <a:custGeom>
                <a:avLst/>
                <a:gdLst/>
                <a:ahLst/>
                <a:cxnLst/>
                <a:rect l="l" t="t" r="r" b="b"/>
                <a:pathLst>
                  <a:path w="1888" h="1247" extrusionOk="0">
                    <a:moveTo>
                      <a:pt x="215" y="1"/>
                    </a:moveTo>
                    <a:cubicBezTo>
                      <a:pt x="176" y="59"/>
                      <a:pt x="117" y="98"/>
                      <a:pt x="78" y="137"/>
                    </a:cubicBezTo>
                    <a:cubicBezTo>
                      <a:pt x="39" y="137"/>
                      <a:pt x="20" y="157"/>
                      <a:pt x="1" y="157"/>
                    </a:cubicBezTo>
                    <a:lnTo>
                      <a:pt x="1888" y="1246"/>
                    </a:lnTo>
                    <a:lnTo>
                      <a:pt x="1888" y="954"/>
                    </a:lnTo>
                    <a:lnTo>
                      <a:pt x="21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" name="Google Shape;2012;p32"/>
              <p:cNvSpPr/>
              <p:nvPr/>
            </p:nvSpPr>
            <p:spPr>
              <a:xfrm>
                <a:off x="585225" y="2429825"/>
                <a:ext cx="8775" cy="6500"/>
              </a:xfrm>
              <a:custGeom>
                <a:avLst/>
                <a:gdLst/>
                <a:ahLst/>
                <a:cxnLst/>
                <a:rect l="l" t="t" r="r" b="b"/>
                <a:pathLst>
                  <a:path w="351" h="260" extrusionOk="0">
                    <a:moveTo>
                      <a:pt x="136" y="0"/>
                    </a:moveTo>
                    <a:cubicBezTo>
                      <a:pt x="98" y="0"/>
                      <a:pt x="62" y="19"/>
                      <a:pt x="39" y="64"/>
                    </a:cubicBezTo>
                    <a:cubicBezTo>
                      <a:pt x="0" y="123"/>
                      <a:pt x="0" y="181"/>
                      <a:pt x="78" y="240"/>
                    </a:cubicBezTo>
                    <a:lnTo>
                      <a:pt x="137" y="259"/>
                    </a:lnTo>
                    <a:cubicBezTo>
                      <a:pt x="156" y="259"/>
                      <a:pt x="175" y="240"/>
                      <a:pt x="214" y="240"/>
                    </a:cubicBezTo>
                    <a:cubicBezTo>
                      <a:pt x="253" y="162"/>
                      <a:pt x="312" y="123"/>
                      <a:pt x="351" y="84"/>
                    </a:cubicBezTo>
                    <a:lnTo>
                      <a:pt x="214" y="26"/>
                    </a:lnTo>
                    <a:cubicBezTo>
                      <a:pt x="190" y="9"/>
                      <a:pt x="163" y="0"/>
                      <a:pt x="1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" name="Google Shape;2013;p32"/>
              <p:cNvSpPr/>
              <p:nvPr/>
            </p:nvSpPr>
            <p:spPr>
              <a:xfrm>
                <a:off x="710225" y="2378400"/>
                <a:ext cx="5850" cy="79325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173" extrusionOk="0">
                    <a:moveTo>
                      <a:pt x="0" y="1"/>
                    </a:moveTo>
                    <a:lnTo>
                      <a:pt x="0" y="3016"/>
                    </a:lnTo>
                    <a:lnTo>
                      <a:pt x="234" y="3172"/>
                    </a:lnTo>
                    <a:lnTo>
                      <a:pt x="234" y="157"/>
                    </a:lnTo>
                    <a:cubicBezTo>
                      <a:pt x="175" y="98"/>
                      <a:pt x="78" y="59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" name="Google Shape;2014;p32"/>
              <p:cNvSpPr/>
              <p:nvPr/>
            </p:nvSpPr>
            <p:spPr>
              <a:xfrm>
                <a:off x="710225" y="2375000"/>
                <a:ext cx="5850" cy="780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12" extrusionOk="0">
                    <a:moveTo>
                      <a:pt x="117" y="1"/>
                    </a:moveTo>
                    <a:cubicBezTo>
                      <a:pt x="39" y="1"/>
                      <a:pt x="0" y="40"/>
                      <a:pt x="0" y="117"/>
                    </a:cubicBezTo>
                    <a:lnTo>
                      <a:pt x="0" y="176"/>
                    </a:lnTo>
                    <a:cubicBezTo>
                      <a:pt x="78" y="215"/>
                      <a:pt x="175" y="273"/>
                      <a:pt x="234" y="312"/>
                    </a:cubicBezTo>
                    <a:lnTo>
                      <a:pt x="234" y="117"/>
                    </a:lnTo>
                    <a:cubicBezTo>
                      <a:pt x="234" y="40"/>
                      <a:pt x="195" y="1"/>
                      <a:pt x="1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" name="Google Shape;2015;p32"/>
              <p:cNvSpPr/>
              <p:nvPr/>
            </p:nvSpPr>
            <p:spPr>
              <a:xfrm>
                <a:off x="710225" y="2453800"/>
                <a:ext cx="5850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234" h="293" extrusionOk="0">
                    <a:moveTo>
                      <a:pt x="0" y="0"/>
                    </a:moveTo>
                    <a:lnTo>
                      <a:pt x="0" y="176"/>
                    </a:lnTo>
                    <a:cubicBezTo>
                      <a:pt x="0" y="253"/>
                      <a:pt x="39" y="292"/>
                      <a:pt x="117" y="292"/>
                    </a:cubicBezTo>
                    <a:cubicBezTo>
                      <a:pt x="195" y="292"/>
                      <a:pt x="234" y="253"/>
                      <a:pt x="234" y="176"/>
                    </a:cubicBezTo>
                    <a:lnTo>
                      <a:pt x="234" y="15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" name="Google Shape;2016;p32"/>
              <p:cNvSpPr/>
              <p:nvPr/>
            </p:nvSpPr>
            <p:spPr>
              <a:xfrm>
                <a:off x="775875" y="2416825"/>
                <a:ext cx="5875" cy="73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2920" extrusionOk="0">
                    <a:moveTo>
                      <a:pt x="1" y="1"/>
                    </a:moveTo>
                    <a:lnTo>
                      <a:pt x="1" y="2919"/>
                    </a:lnTo>
                    <a:lnTo>
                      <a:pt x="234" y="2919"/>
                    </a:lnTo>
                    <a:lnTo>
                      <a:pt x="234" y="156"/>
                    </a:lnTo>
                    <a:cubicBezTo>
                      <a:pt x="176" y="98"/>
                      <a:pt x="98" y="59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" name="Google Shape;2017;p32"/>
              <p:cNvSpPr/>
              <p:nvPr/>
            </p:nvSpPr>
            <p:spPr>
              <a:xfrm>
                <a:off x="775875" y="2412450"/>
                <a:ext cx="5875" cy="83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332" extrusionOk="0">
                    <a:moveTo>
                      <a:pt x="117" y="1"/>
                    </a:moveTo>
                    <a:cubicBezTo>
                      <a:pt x="40" y="1"/>
                      <a:pt x="1" y="59"/>
                      <a:pt x="1" y="137"/>
                    </a:cubicBezTo>
                    <a:lnTo>
                      <a:pt x="1" y="176"/>
                    </a:lnTo>
                    <a:cubicBezTo>
                      <a:pt x="79" y="234"/>
                      <a:pt x="176" y="273"/>
                      <a:pt x="234" y="331"/>
                    </a:cubicBezTo>
                    <a:lnTo>
                      <a:pt x="234" y="137"/>
                    </a:lnTo>
                    <a:cubicBezTo>
                      <a:pt x="234" y="59"/>
                      <a:pt x="195" y="1"/>
                      <a:pt x="1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" name="Google Shape;2018;p32"/>
              <p:cNvSpPr/>
              <p:nvPr/>
            </p:nvSpPr>
            <p:spPr>
              <a:xfrm>
                <a:off x="635325" y="2418300"/>
                <a:ext cx="6350" cy="41350"/>
              </a:xfrm>
              <a:custGeom>
                <a:avLst/>
                <a:gdLst/>
                <a:ahLst/>
                <a:cxnLst/>
                <a:rect l="l" t="t" r="r" b="b"/>
                <a:pathLst>
                  <a:path w="254" h="1654" extrusionOk="0">
                    <a:moveTo>
                      <a:pt x="0" y="0"/>
                    </a:moveTo>
                    <a:lnTo>
                      <a:pt x="0" y="1498"/>
                    </a:lnTo>
                    <a:lnTo>
                      <a:pt x="253" y="1654"/>
                    </a:lnTo>
                    <a:lnTo>
                      <a:pt x="253" y="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" name="Google Shape;2019;p32"/>
              <p:cNvSpPr/>
              <p:nvPr/>
            </p:nvSpPr>
            <p:spPr>
              <a:xfrm>
                <a:off x="635325" y="2463050"/>
                <a:ext cx="6350" cy="26775"/>
              </a:xfrm>
              <a:custGeom>
                <a:avLst/>
                <a:gdLst/>
                <a:ahLst/>
                <a:cxnLst/>
                <a:rect l="l" t="t" r="r" b="b"/>
                <a:pathLst>
                  <a:path w="254" h="1071" extrusionOk="0">
                    <a:moveTo>
                      <a:pt x="0" y="0"/>
                    </a:moveTo>
                    <a:lnTo>
                      <a:pt x="0" y="1070"/>
                    </a:lnTo>
                    <a:lnTo>
                      <a:pt x="253" y="1070"/>
                    </a:lnTo>
                    <a:lnTo>
                      <a:pt x="253" y="15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" name="Google Shape;2020;p32"/>
              <p:cNvSpPr/>
              <p:nvPr/>
            </p:nvSpPr>
            <p:spPr>
              <a:xfrm>
                <a:off x="635325" y="2414900"/>
                <a:ext cx="6350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254" h="273" extrusionOk="0">
                    <a:moveTo>
                      <a:pt x="117" y="0"/>
                    </a:moveTo>
                    <a:cubicBezTo>
                      <a:pt x="59" y="0"/>
                      <a:pt x="0" y="58"/>
                      <a:pt x="0" y="136"/>
                    </a:cubicBezTo>
                    <a:lnTo>
                      <a:pt x="253" y="272"/>
                    </a:lnTo>
                    <a:lnTo>
                      <a:pt x="253" y="136"/>
                    </a:lnTo>
                    <a:cubicBezTo>
                      <a:pt x="253" y="58"/>
                      <a:pt x="195" y="0"/>
                      <a:pt x="1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" name="Google Shape;2021;p32"/>
              <p:cNvSpPr/>
              <p:nvPr/>
            </p:nvSpPr>
            <p:spPr>
              <a:xfrm>
                <a:off x="635325" y="2455750"/>
                <a:ext cx="635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254" h="448" extrusionOk="0">
                    <a:moveTo>
                      <a:pt x="0" y="0"/>
                    </a:moveTo>
                    <a:lnTo>
                      <a:pt x="0" y="292"/>
                    </a:lnTo>
                    <a:lnTo>
                      <a:pt x="253" y="448"/>
                    </a:lnTo>
                    <a:lnTo>
                      <a:pt x="253" y="15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" name="Google Shape;2022;p32"/>
              <p:cNvSpPr/>
              <p:nvPr/>
            </p:nvSpPr>
            <p:spPr>
              <a:xfrm>
                <a:off x="487450" y="729100"/>
                <a:ext cx="160050" cy="92450"/>
              </a:xfrm>
              <a:custGeom>
                <a:avLst/>
                <a:gdLst/>
                <a:ahLst/>
                <a:cxnLst/>
                <a:rect l="l" t="t" r="r" b="b"/>
                <a:pathLst>
                  <a:path w="6402" h="3698" extrusionOk="0">
                    <a:moveTo>
                      <a:pt x="3153" y="1"/>
                    </a:moveTo>
                    <a:lnTo>
                      <a:pt x="2588" y="312"/>
                    </a:lnTo>
                    <a:lnTo>
                      <a:pt x="3970" y="1110"/>
                    </a:lnTo>
                    <a:cubicBezTo>
                      <a:pt x="4028" y="1149"/>
                      <a:pt x="4048" y="1207"/>
                      <a:pt x="4028" y="1285"/>
                    </a:cubicBezTo>
                    <a:cubicBezTo>
                      <a:pt x="3989" y="1343"/>
                      <a:pt x="3950" y="1343"/>
                      <a:pt x="3931" y="1343"/>
                    </a:cubicBezTo>
                    <a:cubicBezTo>
                      <a:pt x="3892" y="1343"/>
                      <a:pt x="3872" y="1343"/>
                      <a:pt x="3872" y="1304"/>
                    </a:cubicBezTo>
                    <a:lnTo>
                      <a:pt x="2374" y="429"/>
                    </a:lnTo>
                    <a:lnTo>
                      <a:pt x="876" y="1285"/>
                    </a:lnTo>
                    <a:lnTo>
                      <a:pt x="2336" y="2141"/>
                    </a:lnTo>
                    <a:cubicBezTo>
                      <a:pt x="2394" y="2160"/>
                      <a:pt x="2413" y="2238"/>
                      <a:pt x="2394" y="2316"/>
                    </a:cubicBezTo>
                    <a:cubicBezTo>
                      <a:pt x="2374" y="2355"/>
                      <a:pt x="2316" y="2355"/>
                      <a:pt x="2297" y="2355"/>
                    </a:cubicBezTo>
                    <a:cubicBezTo>
                      <a:pt x="2277" y="2355"/>
                      <a:pt x="2238" y="2355"/>
                      <a:pt x="2238" y="2336"/>
                    </a:cubicBezTo>
                    <a:lnTo>
                      <a:pt x="662" y="1402"/>
                    </a:lnTo>
                    <a:lnTo>
                      <a:pt x="1" y="1791"/>
                    </a:lnTo>
                    <a:lnTo>
                      <a:pt x="2336" y="3133"/>
                    </a:lnTo>
                    <a:lnTo>
                      <a:pt x="2336" y="2569"/>
                    </a:lnTo>
                    <a:cubicBezTo>
                      <a:pt x="2199" y="2491"/>
                      <a:pt x="2238" y="2433"/>
                      <a:pt x="2316" y="2433"/>
                    </a:cubicBezTo>
                    <a:cubicBezTo>
                      <a:pt x="2394" y="2433"/>
                      <a:pt x="2433" y="2491"/>
                      <a:pt x="2433" y="2550"/>
                    </a:cubicBezTo>
                    <a:lnTo>
                      <a:pt x="2433" y="3269"/>
                    </a:lnTo>
                    <a:lnTo>
                      <a:pt x="3211" y="3697"/>
                    </a:lnTo>
                    <a:lnTo>
                      <a:pt x="4086" y="3192"/>
                    </a:lnTo>
                    <a:lnTo>
                      <a:pt x="4086" y="1869"/>
                    </a:lnTo>
                    <a:cubicBezTo>
                      <a:pt x="4086" y="1810"/>
                      <a:pt x="4145" y="1752"/>
                      <a:pt x="4223" y="1752"/>
                    </a:cubicBezTo>
                    <a:cubicBezTo>
                      <a:pt x="4281" y="1752"/>
                      <a:pt x="4339" y="1810"/>
                      <a:pt x="4339" y="1869"/>
                    </a:cubicBezTo>
                    <a:lnTo>
                      <a:pt x="4339" y="3075"/>
                    </a:lnTo>
                    <a:lnTo>
                      <a:pt x="6402" y="1869"/>
                    </a:lnTo>
                    <a:lnTo>
                      <a:pt x="5896" y="1577"/>
                    </a:lnTo>
                    <a:lnTo>
                      <a:pt x="4806" y="2219"/>
                    </a:lnTo>
                    <a:cubicBezTo>
                      <a:pt x="4767" y="2219"/>
                      <a:pt x="4748" y="2238"/>
                      <a:pt x="4748" y="2238"/>
                    </a:cubicBezTo>
                    <a:cubicBezTo>
                      <a:pt x="4709" y="2238"/>
                      <a:pt x="4670" y="2219"/>
                      <a:pt x="4651" y="2180"/>
                    </a:cubicBezTo>
                    <a:cubicBezTo>
                      <a:pt x="4631" y="2141"/>
                      <a:pt x="4631" y="2063"/>
                      <a:pt x="4709" y="2024"/>
                    </a:cubicBezTo>
                    <a:lnTo>
                      <a:pt x="5682" y="1460"/>
                    </a:lnTo>
                    <a:lnTo>
                      <a:pt x="4904" y="993"/>
                    </a:lnTo>
                    <a:lnTo>
                      <a:pt x="4262" y="1363"/>
                    </a:lnTo>
                    <a:cubicBezTo>
                      <a:pt x="4242" y="1363"/>
                      <a:pt x="4223" y="1382"/>
                      <a:pt x="4223" y="1382"/>
                    </a:cubicBezTo>
                    <a:cubicBezTo>
                      <a:pt x="4164" y="1382"/>
                      <a:pt x="4145" y="1363"/>
                      <a:pt x="4125" y="1343"/>
                    </a:cubicBezTo>
                    <a:cubicBezTo>
                      <a:pt x="4086" y="1285"/>
                      <a:pt x="4086" y="1207"/>
                      <a:pt x="4164" y="1168"/>
                    </a:cubicBezTo>
                    <a:lnTo>
                      <a:pt x="4670" y="876"/>
                    </a:lnTo>
                    <a:lnTo>
                      <a:pt x="3950" y="468"/>
                    </a:lnTo>
                    <a:lnTo>
                      <a:pt x="3639" y="623"/>
                    </a:lnTo>
                    <a:cubicBezTo>
                      <a:pt x="3600" y="623"/>
                      <a:pt x="3581" y="662"/>
                      <a:pt x="3581" y="662"/>
                    </a:cubicBezTo>
                    <a:cubicBezTo>
                      <a:pt x="3542" y="662"/>
                      <a:pt x="3503" y="623"/>
                      <a:pt x="3483" y="604"/>
                    </a:cubicBezTo>
                    <a:cubicBezTo>
                      <a:pt x="3464" y="565"/>
                      <a:pt x="3464" y="487"/>
                      <a:pt x="3542" y="429"/>
                    </a:cubicBezTo>
                    <a:lnTo>
                      <a:pt x="3736" y="332"/>
                    </a:lnTo>
                    <a:lnTo>
                      <a:pt x="31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" name="Google Shape;2023;p32"/>
              <p:cNvSpPr/>
              <p:nvPr/>
            </p:nvSpPr>
            <p:spPr>
              <a:xfrm>
                <a:off x="542425" y="789900"/>
                <a:ext cx="58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838" extrusionOk="0">
                    <a:moveTo>
                      <a:pt x="117" y="1"/>
                    </a:moveTo>
                    <a:cubicBezTo>
                      <a:pt x="39" y="1"/>
                      <a:pt x="0" y="59"/>
                      <a:pt x="0" y="118"/>
                    </a:cubicBezTo>
                    <a:lnTo>
                      <a:pt x="0" y="682"/>
                    </a:lnTo>
                    <a:lnTo>
                      <a:pt x="234" y="837"/>
                    </a:lnTo>
                    <a:lnTo>
                      <a:pt x="234" y="118"/>
                    </a:lnTo>
                    <a:cubicBezTo>
                      <a:pt x="234" y="59"/>
                      <a:pt x="195" y="1"/>
                      <a:pt x="1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" name="Google Shape;2024;p32"/>
              <p:cNvSpPr/>
              <p:nvPr/>
            </p:nvSpPr>
            <p:spPr>
              <a:xfrm>
                <a:off x="589600" y="773375"/>
                <a:ext cx="6350" cy="36000"/>
              </a:xfrm>
              <a:custGeom>
                <a:avLst/>
                <a:gdLst/>
                <a:ahLst/>
                <a:cxnLst/>
                <a:rect l="l" t="t" r="r" b="b"/>
                <a:pathLst>
                  <a:path w="254" h="1440" extrusionOk="0">
                    <a:moveTo>
                      <a:pt x="137" y="0"/>
                    </a:moveTo>
                    <a:cubicBezTo>
                      <a:pt x="59" y="0"/>
                      <a:pt x="0" y="59"/>
                      <a:pt x="0" y="137"/>
                    </a:cubicBezTo>
                    <a:lnTo>
                      <a:pt x="0" y="1440"/>
                    </a:lnTo>
                    <a:lnTo>
                      <a:pt x="253" y="1304"/>
                    </a:lnTo>
                    <a:lnTo>
                      <a:pt x="253" y="137"/>
                    </a:lnTo>
                    <a:cubicBezTo>
                      <a:pt x="253" y="59"/>
                      <a:pt x="176" y="0"/>
                      <a:pt x="1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" name="Google Shape;2025;p32"/>
              <p:cNvSpPr/>
              <p:nvPr/>
            </p:nvSpPr>
            <p:spPr>
              <a:xfrm>
                <a:off x="500100" y="760725"/>
                <a:ext cx="44775" cy="26775"/>
              </a:xfrm>
              <a:custGeom>
                <a:avLst/>
                <a:gdLst/>
                <a:ahLst/>
                <a:cxnLst/>
                <a:rect l="l" t="t" r="r" b="b"/>
                <a:pathLst>
                  <a:path w="1791" h="1071" extrusionOk="0">
                    <a:moveTo>
                      <a:pt x="254" y="0"/>
                    </a:moveTo>
                    <a:lnTo>
                      <a:pt x="1" y="137"/>
                    </a:lnTo>
                    <a:lnTo>
                      <a:pt x="1596" y="1071"/>
                    </a:lnTo>
                    <a:lnTo>
                      <a:pt x="1674" y="1071"/>
                    </a:lnTo>
                    <a:cubicBezTo>
                      <a:pt x="1713" y="1071"/>
                      <a:pt x="1732" y="1051"/>
                      <a:pt x="1771" y="1032"/>
                    </a:cubicBezTo>
                    <a:cubicBezTo>
                      <a:pt x="1791" y="973"/>
                      <a:pt x="1791" y="895"/>
                      <a:pt x="1713" y="857"/>
                    </a:cubicBezTo>
                    <a:lnTo>
                      <a:pt x="2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6" name="Google Shape;2026;p32"/>
              <p:cNvSpPr/>
              <p:nvPr/>
            </p:nvSpPr>
            <p:spPr>
              <a:xfrm>
                <a:off x="628500" y="391075"/>
                <a:ext cx="667825" cy="377450"/>
              </a:xfrm>
              <a:custGeom>
                <a:avLst/>
                <a:gdLst/>
                <a:ahLst/>
                <a:cxnLst/>
                <a:rect l="l" t="t" r="r" b="b"/>
                <a:pathLst>
                  <a:path w="26713" h="15098" extrusionOk="0">
                    <a:moveTo>
                      <a:pt x="25779" y="1"/>
                    </a:moveTo>
                    <a:lnTo>
                      <a:pt x="1" y="14884"/>
                    </a:lnTo>
                    <a:lnTo>
                      <a:pt x="254" y="15098"/>
                    </a:lnTo>
                    <a:lnTo>
                      <a:pt x="4223" y="12822"/>
                    </a:lnTo>
                    <a:cubicBezTo>
                      <a:pt x="4164" y="12822"/>
                      <a:pt x="4125" y="12763"/>
                      <a:pt x="4125" y="12705"/>
                    </a:cubicBezTo>
                    <a:cubicBezTo>
                      <a:pt x="4125" y="12627"/>
                      <a:pt x="4164" y="12569"/>
                      <a:pt x="4242" y="12569"/>
                    </a:cubicBezTo>
                    <a:lnTo>
                      <a:pt x="4651" y="12569"/>
                    </a:lnTo>
                    <a:lnTo>
                      <a:pt x="6888" y="11285"/>
                    </a:lnTo>
                    <a:cubicBezTo>
                      <a:pt x="6849" y="11285"/>
                      <a:pt x="6791" y="11246"/>
                      <a:pt x="6791" y="11168"/>
                    </a:cubicBezTo>
                    <a:cubicBezTo>
                      <a:pt x="6791" y="11090"/>
                      <a:pt x="6849" y="11051"/>
                      <a:pt x="6907" y="11051"/>
                    </a:cubicBezTo>
                    <a:lnTo>
                      <a:pt x="7335" y="11051"/>
                    </a:lnTo>
                    <a:lnTo>
                      <a:pt x="14300" y="7004"/>
                    </a:lnTo>
                    <a:lnTo>
                      <a:pt x="14242" y="6985"/>
                    </a:lnTo>
                    <a:cubicBezTo>
                      <a:pt x="14184" y="6966"/>
                      <a:pt x="14164" y="6888"/>
                      <a:pt x="14184" y="6810"/>
                    </a:cubicBezTo>
                    <a:cubicBezTo>
                      <a:pt x="14198" y="6766"/>
                      <a:pt x="14246" y="6744"/>
                      <a:pt x="14301" y="6744"/>
                    </a:cubicBezTo>
                    <a:cubicBezTo>
                      <a:pt x="14320" y="6744"/>
                      <a:pt x="14339" y="6747"/>
                      <a:pt x="14359" y="6752"/>
                    </a:cubicBezTo>
                    <a:lnTo>
                      <a:pt x="14553" y="6849"/>
                    </a:lnTo>
                    <a:lnTo>
                      <a:pt x="17005" y="5429"/>
                    </a:lnTo>
                    <a:lnTo>
                      <a:pt x="16927" y="5390"/>
                    </a:lnTo>
                    <a:cubicBezTo>
                      <a:pt x="16888" y="5370"/>
                      <a:pt x="16868" y="5292"/>
                      <a:pt x="16888" y="5234"/>
                    </a:cubicBezTo>
                    <a:cubicBezTo>
                      <a:pt x="16902" y="5190"/>
                      <a:pt x="16950" y="5168"/>
                      <a:pt x="17005" y="5168"/>
                    </a:cubicBezTo>
                    <a:cubicBezTo>
                      <a:pt x="17024" y="5168"/>
                      <a:pt x="17043" y="5171"/>
                      <a:pt x="17063" y="5176"/>
                    </a:cubicBezTo>
                    <a:lnTo>
                      <a:pt x="17257" y="5273"/>
                    </a:lnTo>
                    <a:lnTo>
                      <a:pt x="19709" y="3833"/>
                    </a:lnTo>
                    <a:lnTo>
                      <a:pt x="19631" y="3814"/>
                    </a:lnTo>
                    <a:cubicBezTo>
                      <a:pt x="19592" y="3794"/>
                      <a:pt x="19553" y="3717"/>
                      <a:pt x="19592" y="3639"/>
                    </a:cubicBezTo>
                    <a:cubicBezTo>
                      <a:pt x="19606" y="3610"/>
                      <a:pt x="19652" y="3592"/>
                      <a:pt x="19698" y="3592"/>
                    </a:cubicBezTo>
                    <a:cubicBezTo>
                      <a:pt x="19715" y="3592"/>
                      <a:pt x="19732" y="3595"/>
                      <a:pt x="19748" y="3600"/>
                    </a:cubicBezTo>
                    <a:lnTo>
                      <a:pt x="19942" y="3697"/>
                    </a:lnTo>
                    <a:lnTo>
                      <a:pt x="22413" y="2257"/>
                    </a:lnTo>
                    <a:lnTo>
                      <a:pt x="22335" y="2238"/>
                    </a:lnTo>
                    <a:cubicBezTo>
                      <a:pt x="22277" y="2219"/>
                      <a:pt x="22257" y="2141"/>
                      <a:pt x="22277" y="2063"/>
                    </a:cubicBezTo>
                    <a:cubicBezTo>
                      <a:pt x="22304" y="2035"/>
                      <a:pt x="22342" y="2008"/>
                      <a:pt x="22389" y="2008"/>
                    </a:cubicBezTo>
                    <a:cubicBezTo>
                      <a:pt x="22408" y="2008"/>
                      <a:pt x="22429" y="2013"/>
                      <a:pt x="22452" y="2024"/>
                    </a:cubicBezTo>
                    <a:lnTo>
                      <a:pt x="22646" y="2121"/>
                    </a:lnTo>
                    <a:lnTo>
                      <a:pt x="25098" y="682"/>
                    </a:lnTo>
                    <a:lnTo>
                      <a:pt x="26460" y="1460"/>
                    </a:lnTo>
                    <a:lnTo>
                      <a:pt x="26713" y="1304"/>
                    </a:lnTo>
                    <a:lnTo>
                      <a:pt x="25351" y="526"/>
                    </a:lnTo>
                    <a:lnTo>
                      <a:pt x="2626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" name="Google Shape;2027;p32"/>
              <p:cNvSpPr/>
              <p:nvPr/>
            </p:nvSpPr>
            <p:spPr>
              <a:xfrm>
                <a:off x="601750" y="764625"/>
                <a:ext cx="32625" cy="19950"/>
              </a:xfrm>
              <a:custGeom>
                <a:avLst/>
                <a:gdLst/>
                <a:ahLst/>
                <a:cxnLst/>
                <a:rect l="l" t="t" r="r" b="b"/>
                <a:pathLst>
                  <a:path w="1305" h="798" extrusionOk="0">
                    <a:moveTo>
                      <a:pt x="1051" y="0"/>
                    </a:moveTo>
                    <a:lnTo>
                      <a:pt x="79" y="545"/>
                    </a:lnTo>
                    <a:cubicBezTo>
                      <a:pt x="40" y="623"/>
                      <a:pt x="1" y="701"/>
                      <a:pt x="59" y="739"/>
                    </a:cubicBezTo>
                    <a:cubicBezTo>
                      <a:pt x="79" y="798"/>
                      <a:pt x="137" y="798"/>
                      <a:pt x="157" y="798"/>
                    </a:cubicBezTo>
                    <a:cubicBezTo>
                      <a:pt x="176" y="798"/>
                      <a:pt x="195" y="798"/>
                      <a:pt x="195" y="778"/>
                    </a:cubicBezTo>
                    <a:lnTo>
                      <a:pt x="1304" y="136"/>
                    </a:lnTo>
                    <a:lnTo>
                      <a:pt x="105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" name="Google Shape;2028;p32"/>
              <p:cNvSpPr/>
              <p:nvPr/>
            </p:nvSpPr>
            <p:spPr>
              <a:xfrm>
                <a:off x="1187850" y="445075"/>
                <a:ext cx="39900" cy="23375"/>
              </a:xfrm>
              <a:custGeom>
                <a:avLst/>
                <a:gdLst/>
                <a:ahLst/>
                <a:cxnLst/>
                <a:rect l="l" t="t" r="r" b="b"/>
                <a:pathLst>
                  <a:path w="1596" h="935" extrusionOk="0">
                    <a:moveTo>
                      <a:pt x="253" y="0"/>
                    </a:moveTo>
                    <a:lnTo>
                      <a:pt x="0" y="156"/>
                    </a:lnTo>
                    <a:lnTo>
                      <a:pt x="1342" y="934"/>
                    </a:lnTo>
                    <a:lnTo>
                      <a:pt x="1595" y="817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" name="Google Shape;2029;p32"/>
              <p:cNvSpPr/>
              <p:nvPr/>
            </p:nvSpPr>
            <p:spPr>
              <a:xfrm>
                <a:off x="1184425" y="442375"/>
                <a:ext cx="9750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390" h="264" extrusionOk="0">
                    <a:moveTo>
                      <a:pt x="137" y="0"/>
                    </a:moveTo>
                    <a:cubicBezTo>
                      <a:pt x="98" y="0"/>
                      <a:pt x="59" y="17"/>
                      <a:pt x="20" y="69"/>
                    </a:cubicBezTo>
                    <a:cubicBezTo>
                      <a:pt x="1" y="108"/>
                      <a:pt x="1" y="186"/>
                      <a:pt x="79" y="244"/>
                    </a:cubicBezTo>
                    <a:lnTo>
                      <a:pt x="137" y="264"/>
                    </a:lnTo>
                    <a:lnTo>
                      <a:pt x="390" y="108"/>
                    </a:lnTo>
                    <a:lnTo>
                      <a:pt x="195" y="11"/>
                    </a:lnTo>
                    <a:cubicBezTo>
                      <a:pt x="176" y="4"/>
                      <a:pt x="157" y="0"/>
                      <a:pt x="1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" name="Google Shape;2030;p32"/>
              <p:cNvSpPr/>
              <p:nvPr/>
            </p:nvSpPr>
            <p:spPr>
              <a:xfrm>
                <a:off x="1119750" y="484950"/>
                <a:ext cx="40400" cy="22875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915" extrusionOk="0">
                    <a:moveTo>
                      <a:pt x="253" y="0"/>
                    </a:moveTo>
                    <a:lnTo>
                      <a:pt x="0" y="137"/>
                    </a:lnTo>
                    <a:lnTo>
                      <a:pt x="1362" y="915"/>
                    </a:lnTo>
                    <a:lnTo>
                      <a:pt x="1615" y="779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" name="Google Shape;2031;p32"/>
              <p:cNvSpPr/>
              <p:nvPr/>
            </p:nvSpPr>
            <p:spPr>
              <a:xfrm>
                <a:off x="1116825" y="481275"/>
                <a:ext cx="97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90" h="265" extrusionOk="0">
                    <a:moveTo>
                      <a:pt x="137" y="1"/>
                    </a:moveTo>
                    <a:cubicBezTo>
                      <a:pt x="98" y="1"/>
                      <a:pt x="59" y="18"/>
                      <a:pt x="20" y="70"/>
                    </a:cubicBezTo>
                    <a:cubicBezTo>
                      <a:pt x="1" y="109"/>
                      <a:pt x="1" y="186"/>
                      <a:pt x="78" y="245"/>
                    </a:cubicBezTo>
                    <a:lnTo>
                      <a:pt x="137" y="264"/>
                    </a:lnTo>
                    <a:lnTo>
                      <a:pt x="390" y="109"/>
                    </a:lnTo>
                    <a:lnTo>
                      <a:pt x="195" y="11"/>
                    </a:lnTo>
                    <a:cubicBezTo>
                      <a:pt x="176" y="5"/>
                      <a:pt x="156" y="1"/>
                      <a:pt x="13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" name="Google Shape;2032;p32"/>
              <p:cNvSpPr/>
              <p:nvPr/>
            </p:nvSpPr>
            <p:spPr>
              <a:xfrm>
                <a:off x="1052625" y="523850"/>
                <a:ext cx="39900" cy="22900"/>
              </a:xfrm>
              <a:custGeom>
                <a:avLst/>
                <a:gdLst/>
                <a:ahLst/>
                <a:cxnLst/>
                <a:rect l="l" t="t" r="r" b="b"/>
                <a:pathLst>
                  <a:path w="1596" h="916" extrusionOk="0">
                    <a:moveTo>
                      <a:pt x="234" y="1"/>
                    </a:moveTo>
                    <a:lnTo>
                      <a:pt x="1" y="137"/>
                    </a:lnTo>
                    <a:lnTo>
                      <a:pt x="1362" y="915"/>
                    </a:lnTo>
                    <a:lnTo>
                      <a:pt x="1596" y="779"/>
                    </a:ln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3" name="Google Shape;2033;p32"/>
              <p:cNvSpPr/>
              <p:nvPr/>
            </p:nvSpPr>
            <p:spPr>
              <a:xfrm>
                <a:off x="1049225" y="520800"/>
                <a:ext cx="9750" cy="6500"/>
              </a:xfrm>
              <a:custGeom>
                <a:avLst/>
                <a:gdLst/>
                <a:ahLst/>
                <a:cxnLst/>
                <a:rect l="l" t="t" r="r" b="b"/>
                <a:pathLst>
                  <a:path w="390" h="260" extrusionOk="0">
                    <a:moveTo>
                      <a:pt x="132" y="0"/>
                    </a:moveTo>
                    <a:cubicBezTo>
                      <a:pt x="98" y="0"/>
                      <a:pt x="62" y="19"/>
                      <a:pt x="39" y="65"/>
                    </a:cubicBezTo>
                    <a:cubicBezTo>
                      <a:pt x="0" y="123"/>
                      <a:pt x="0" y="181"/>
                      <a:pt x="78" y="240"/>
                    </a:cubicBezTo>
                    <a:lnTo>
                      <a:pt x="156" y="259"/>
                    </a:lnTo>
                    <a:lnTo>
                      <a:pt x="390" y="123"/>
                    </a:lnTo>
                    <a:lnTo>
                      <a:pt x="195" y="26"/>
                    </a:lnTo>
                    <a:cubicBezTo>
                      <a:pt x="179" y="10"/>
                      <a:pt x="156" y="0"/>
                      <a:pt x="1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4" name="Google Shape;2034;p32"/>
              <p:cNvSpPr/>
              <p:nvPr/>
            </p:nvSpPr>
            <p:spPr>
              <a:xfrm>
                <a:off x="985025" y="562775"/>
                <a:ext cx="39425" cy="22875"/>
              </a:xfrm>
              <a:custGeom>
                <a:avLst/>
                <a:gdLst/>
                <a:ahLst/>
                <a:cxnLst/>
                <a:rect l="l" t="t" r="r" b="b"/>
                <a:pathLst>
                  <a:path w="1577" h="915" extrusionOk="0">
                    <a:moveTo>
                      <a:pt x="234" y="0"/>
                    </a:moveTo>
                    <a:lnTo>
                      <a:pt x="0" y="136"/>
                    </a:lnTo>
                    <a:lnTo>
                      <a:pt x="1343" y="915"/>
                    </a:lnTo>
                    <a:lnTo>
                      <a:pt x="1576" y="779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" name="Google Shape;2035;p32"/>
              <p:cNvSpPr/>
              <p:nvPr/>
            </p:nvSpPr>
            <p:spPr>
              <a:xfrm>
                <a:off x="981125" y="559700"/>
                <a:ext cx="9750" cy="6500"/>
              </a:xfrm>
              <a:custGeom>
                <a:avLst/>
                <a:gdLst/>
                <a:ahLst/>
                <a:cxnLst/>
                <a:rect l="l" t="t" r="r" b="b"/>
                <a:pathLst>
                  <a:path w="390" h="260" extrusionOk="0">
                    <a:moveTo>
                      <a:pt x="132" y="0"/>
                    </a:moveTo>
                    <a:cubicBezTo>
                      <a:pt x="99" y="0"/>
                      <a:pt x="62" y="19"/>
                      <a:pt x="40" y="65"/>
                    </a:cubicBezTo>
                    <a:cubicBezTo>
                      <a:pt x="1" y="123"/>
                      <a:pt x="1" y="182"/>
                      <a:pt x="79" y="240"/>
                    </a:cubicBezTo>
                    <a:lnTo>
                      <a:pt x="156" y="259"/>
                    </a:lnTo>
                    <a:lnTo>
                      <a:pt x="390" y="123"/>
                    </a:lnTo>
                    <a:lnTo>
                      <a:pt x="195" y="26"/>
                    </a:lnTo>
                    <a:cubicBezTo>
                      <a:pt x="179" y="10"/>
                      <a:pt x="156" y="0"/>
                      <a:pt x="1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" name="Google Shape;2036;p32"/>
              <p:cNvSpPr/>
              <p:nvPr/>
            </p:nvSpPr>
            <p:spPr>
              <a:xfrm>
                <a:off x="1280250" y="420750"/>
                <a:ext cx="114325" cy="65675"/>
              </a:xfrm>
              <a:custGeom>
                <a:avLst/>
                <a:gdLst/>
                <a:ahLst/>
                <a:cxnLst/>
                <a:rect l="l" t="t" r="r" b="b"/>
                <a:pathLst>
                  <a:path w="4573" h="2627" extrusionOk="0">
                    <a:moveTo>
                      <a:pt x="954" y="0"/>
                    </a:moveTo>
                    <a:lnTo>
                      <a:pt x="584" y="195"/>
                    </a:lnTo>
                    <a:lnTo>
                      <a:pt x="1071" y="487"/>
                    </a:lnTo>
                    <a:cubicBezTo>
                      <a:pt x="1129" y="506"/>
                      <a:pt x="1148" y="584"/>
                      <a:pt x="1129" y="662"/>
                    </a:cubicBezTo>
                    <a:cubicBezTo>
                      <a:pt x="1115" y="689"/>
                      <a:pt x="1072" y="717"/>
                      <a:pt x="1021" y="717"/>
                    </a:cubicBezTo>
                    <a:cubicBezTo>
                      <a:pt x="999" y="717"/>
                      <a:pt x="977" y="712"/>
                      <a:pt x="954" y="701"/>
                    </a:cubicBezTo>
                    <a:lnTo>
                      <a:pt x="351" y="351"/>
                    </a:lnTo>
                    <a:lnTo>
                      <a:pt x="1" y="545"/>
                    </a:lnTo>
                    <a:lnTo>
                      <a:pt x="3658" y="2627"/>
                    </a:lnTo>
                    <a:lnTo>
                      <a:pt x="4572" y="2102"/>
                    </a:lnTo>
                    <a:lnTo>
                      <a:pt x="9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" name="Google Shape;2037;p32"/>
              <p:cNvSpPr/>
              <p:nvPr/>
            </p:nvSpPr>
            <p:spPr>
              <a:xfrm>
                <a:off x="1289500" y="425600"/>
                <a:ext cx="19950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798" h="534" extrusionOk="0">
                    <a:moveTo>
                      <a:pt x="234" y="1"/>
                    </a:moveTo>
                    <a:lnTo>
                      <a:pt x="0" y="157"/>
                    </a:lnTo>
                    <a:lnTo>
                      <a:pt x="603" y="526"/>
                    </a:lnTo>
                    <a:cubicBezTo>
                      <a:pt x="623" y="531"/>
                      <a:pt x="642" y="534"/>
                      <a:pt x="661" y="534"/>
                    </a:cubicBezTo>
                    <a:cubicBezTo>
                      <a:pt x="716" y="534"/>
                      <a:pt x="764" y="512"/>
                      <a:pt x="778" y="468"/>
                    </a:cubicBezTo>
                    <a:cubicBezTo>
                      <a:pt x="798" y="429"/>
                      <a:pt x="798" y="351"/>
                      <a:pt x="720" y="293"/>
                    </a:cubicBez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" name="Google Shape;2038;p32"/>
              <p:cNvSpPr/>
              <p:nvPr/>
            </p:nvSpPr>
            <p:spPr>
              <a:xfrm>
                <a:off x="1214100" y="459175"/>
                <a:ext cx="113850" cy="65675"/>
              </a:xfrm>
              <a:custGeom>
                <a:avLst/>
                <a:gdLst/>
                <a:ahLst/>
                <a:cxnLst/>
                <a:rect l="l" t="t" r="r" b="b"/>
                <a:pathLst>
                  <a:path w="4554" h="2627" extrusionOk="0">
                    <a:moveTo>
                      <a:pt x="915" y="0"/>
                    </a:moveTo>
                    <a:lnTo>
                      <a:pt x="565" y="195"/>
                    </a:lnTo>
                    <a:lnTo>
                      <a:pt x="1051" y="487"/>
                    </a:lnTo>
                    <a:cubicBezTo>
                      <a:pt x="1090" y="565"/>
                      <a:pt x="1110" y="642"/>
                      <a:pt x="1090" y="681"/>
                    </a:cubicBezTo>
                    <a:cubicBezTo>
                      <a:pt x="1071" y="740"/>
                      <a:pt x="1032" y="740"/>
                      <a:pt x="993" y="740"/>
                    </a:cubicBezTo>
                    <a:cubicBezTo>
                      <a:pt x="973" y="740"/>
                      <a:pt x="954" y="740"/>
                      <a:pt x="954" y="701"/>
                    </a:cubicBezTo>
                    <a:lnTo>
                      <a:pt x="331" y="351"/>
                    </a:lnTo>
                    <a:lnTo>
                      <a:pt x="1" y="526"/>
                    </a:lnTo>
                    <a:lnTo>
                      <a:pt x="3619" y="2627"/>
                    </a:lnTo>
                    <a:lnTo>
                      <a:pt x="4553" y="2082"/>
                    </a:lnTo>
                    <a:lnTo>
                      <a:pt x="91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" name="Google Shape;2039;p32"/>
              <p:cNvSpPr/>
              <p:nvPr/>
            </p:nvSpPr>
            <p:spPr>
              <a:xfrm>
                <a:off x="1221400" y="465000"/>
                <a:ext cx="19975" cy="13175"/>
              </a:xfrm>
              <a:custGeom>
                <a:avLst/>
                <a:gdLst/>
                <a:ahLst/>
                <a:cxnLst/>
                <a:rect l="l" t="t" r="r" b="b"/>
                <a:pathLst>
                  <a:path w="799" h="527" extrusionOk="0">
                    <a:moveTo>
                      <a:pt x="253" y="1"/>
                    </a:moveTo>
                    <a:lnTo>
                      <a:pt x="0" y="156"/>
                    </a:lnTo>
                    <a:lnTo>
                      <a:pt x="643" y="507"/>
                    </a:lnTo>
                    <a:cubicBezTo>
                      <a:pt x="662" y="507"/>
                      <a:pt x="681" y="526"/>
                      <a:pt x="681" y="526"/>
                    </a:cubicBezTo>
                    <a:cubicBezTo>
                      <a:pt x="740" y="526"/>
                      <a:pt x="759" y="507"/>
                      <a:pt x="779" y="468"/>
                    </a:cubicBezTo>
                    <a:cubicBezTo>
                      <a:pt x="798" y="429"/>
                      <a:pt x="798" y="351"/>
                      <a:pt x="740" y="293"/>
                    </a:cubicBez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" name="Google Shape;2040;p32"/>
              <p:cNvSpPr/>
              <p:nvPr/>
            </p:nvSpPr>
            <p:spPr>
              <a:xfrm>
                <a:off x="1146000" y="498075"/>
                <a:ext cx="113850" cy="65700"/>
              </a:xfrm>
              <a:custGeom>
                <a:avLst/>
                <a:gdLst/>
                <a:ahLst/>
                <a:cxnLst/>
                <a:rect l="l" t="t" r="r" b="b"/>
                <a:pathLst>
                  <a:path w="4554" h="2628" extrusionOk="0">
                    <a:moveTo>
                      <a:pt x="935" y="1"/>
                    </a:moveTo>
                    <a:lnTo>
                      <a:pt x="565" y="195"/>
                    </a:lnTo>
                    <a:lnTo>
                      <a:pt x="1052" y="487"/>
                    </a:lnTo>
                    <a:cubicBezTo>
                      <a:pt x="1129" y="565"/>
                      <a:pt x="1149" y="643"/>
                      <a:pt x="1090" y="682"/>
                    </a:cubicBezTo>
                    <a:cubicBezTo>
                      <a:pt x="1071" y="740"/>
                      <a:pt x="1032" y="740"/>
                      <a:pt x="993" y="740"/>
                    </a:cubicBezTo>
                    <a:cubicBezTo>
                      <a:pt x="974" y="740"/>
                      <a:pt x="954" y="740"/>
                      <a:pt x="954" y="701"/>
                    </a:cubicBezTo>
                    <a:lnTo>
                      <a:pt x="351" y="351"/>
                    </a:lnTo>
                    <a:lnTo>
                      <a:pt x="1" y="546"/>
                    </a:lnTo>
                    <a:lnTo>
                      <a:pt x="3620" y="2627"/>
                    </a:lnTo>
                    <a:lnTo>
                      <a:pt x="4553" y="2102"/>
                    </a:lnTo>
                    <a:lnTo>
                      <a:pt x="93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" name="Google Shape;2041;p32"/>
              <p:cNvSpPr/>
              <p:nvPr/>
            </p:nvSpPr>
            <p:spPr>
              <a:xfrm>
                <a:off x="1153300" y="503925"/>
                <a:ext cx="19975" cy="13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526" extrusionOk="0">
                    <a:moveTo>
                      <a:pt x="254" y="0"/>
                    </a:moveTo>
                    <a:lnTo>
                      <a:pt x="1" y="156"/>
                    </a:lnTo>
                    <a:lnTo>
                      <a:pt x="643" y="506"/>
                    </a:lnTo>
                    <a:cubicBezTo>
                      <a:pt x="662" y="506"/>
                      <a:pt x="682" y="526"/>
                      <a:pt x="682" y="526"/>
                    </a:cubicBezTo>
                    <a:cubicBezTo>
                      <a:pt x="740" y="526"/>
                      <a:pt x="760" y="506"/>
                      <a:pt x="779" y="467"/>
                    </a:cubicBezTo>
                    <a:cubicBezTo>
                      <a:pt x="798" y="428"/>
                      <a:pt x="798" y="350"/>
                      <a:pt x="740" y="292"/>
                    </a:cubicBezTo>
                    <a:lnTo>
                      <a:pt x="2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" name="Google Shape;2042;p32"/>
              <p:cNvSpPr/>
              <p:nvPr/>
            </p:nvSpPr>
            <p:spPr>
              <a:xfrm>
                <a:off x="1078400" y="537475"/>
                <a:ext cx="113850" cy="65700"/>
              </a:xfrm>
              <a:custGeom>
                <a:avLst/>
                <a:gdLst/>
                <a:ahLst/>
                <a:cxnLst/>
                <a:rect l="l" t="t" r="r" b="b"/>
                <a:pathLst>
                  <a:path w="4554" h="2628" extrusionOk="0">
                    <a:moveTo>
                      <a:pt x="935" y="1"/>
                    </a:moveTo>
                    <a:lnTo>
                      <a:pt x="565" y="195"/>
                    </a:lnTo>
                    <a:lnTo>
                      <a:pt x="1051" y="487"/>
                    </a:lnTo>
                    <a:cubicBezTo>
                      <a:pt x="1110" y="545"/>
                      <a:pt x="1129" y="623"/>
                      <a:pt x="1110" y="682"/>
                    </a:cubicBezTo>
                    <a:cubicBezTo>
                      <a:pt x="1071" y="740"/>
                      <a:pt x="1032" y="740"/>
                      <a:pt x="1012" y="740"/>
                    </a:cubicBezTo>
                    <a:cubicBezTo>
                      <a:pt x="973" y="740"/>
                      <a:pt x="954" y="740"/>
                      <a:pt x="954" y="720"/>
                    </a:cubicBezTo>
                    <a:lnTo>
                      <a:pt x="351" y="351"/>
                    </a:lnTo>
                    <a:lnTo>
                      <a:pt x="1" y="545"/>
                    </a:lnTo>
                    <a:lnTo>
                      <a:pt x="3639" y="2627"/>
                    </a:lnTo>
                    <a:lnTo>
                      <a:pt x="4553" y="2102"/>
                    </a:lnTo>
                    <a:lnTo>
                      <a:pt x="93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" name="Google Shape;2043;p32"/>
              <p:cNvSpPr/>
              <p:nvPr/>
            </p:nvSpPr>
            <p:spPr>
              <a:xfrm>
                <a:off x="1085700" y="543800"/>
                <a:ext cx="20450" cy="12675"/>
              </a:xfrm>
              <a:custGeom>
                <a:avLst/>
                <a:gdLst/>
                <a:ahLst/>
                <a:cxnLst/>
                <a:rect l="l" t="t" r="r" b="b"/>
                <a:pathLst>
                  <a:path w="818" h="507" extrusionOk="0">
                    <a:moveTo>
                      <a:pt x="253" y="1"/>
                    </a:moveTo>
                    <a:lnTo>
                      <a:pt x="1" y="137"/>
                    </a:lnTo>
                    <a:lnTo>
                      <a:pt x="643" y="487"/>
                    </a:lnTo>
                    <a:cubicBezTo>
                      <a:pt x="662" y="487"/>
                      <a:pt x="681" y="506"/>
                      <a:pt x="681" y="506"/>
                    </a:cubicBezTo>
                    <a:cubicBezTo>
                      <a:pt x="740" y="506"/>
                      <a:pt x="759" y="487"/>
                      <a:pt x="779" y="467"/>
                    </a:cubicBezTo>
                    <a:cubicBezTo>
                      <a:pt x="818" y="409"/>
                      <a:pt x="818" y="331"/>
                      <a:pt x="740" y="292"/>
                    </a:cubicBez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" name="Google Shape;2044;p32"/>
              <p:cNvSpPr/>
              <p:nvPr/>
            </p:nvSpPr>
            <p:spPr>
              <a:xfrm>
                <a:off x="1011275" y="576400"/>
                <a:ext cx="113350" cy="65675"/>
              </a:xfrm>
              <a:custGeom>
                <a:avLst/>
                <a:gdLst/>
                <a:ahLst/>
                <a:cxnLst/>
                <a:rect l="l" t="t" r="r" b="b"/>
                <a:pathLst>
                  <a:path w="4534" h="2627" extrusionOk="0">
                    <a:moveTo>
                      <a:pt x="915" y="0"/>
                    </a:moveTo>
                    <a:lnTo>
                      <a:pt x="546" y="195"/>
                    </a:lnTo>
                    <a:lnTo>
                      <a:pt x="1032" y="486"/>
                    </a:lnTo>
                    <a:cubicBezTo>
                      <a:pt x="1090" y="564"/>
                      <a:pt x="1110" y="642"/>
                      <a:pt x="1090" y="681"/>
                    </a:cubicBezTo>
                    <a:cubicBezTo>
                      <a:pt x="1071" y="739"/>
                      <a:pt x="1013" y="739"/>
                      <a:pt x="993" y="739"/>
                    </a:cubicBezTo>
                    <a:cubicBezTo>
                      <a:pt x="974" y="739"/>
                      <a:pt x="935" y="739"/>
                      <a:pt x="935" y="720"/>
                    </a:cubicBezTo>
                    <a:lnTo>
                      <a:pt x="332" y="350"/>
                    </a:lnTo>
                    <a:lnTo>
                      <a:pt x="1" y="545"/>
                    </a:lnTo>
                    <a:lnTo>
                      <a:pt x="3620" y="2626"/>
                    </a:lnTo>
                    <a:lnTo>
                      <a:pt x="4534" y="2101"/>
                    </a:lnTo>
                    <a:lnTo>
                      <a:pt x="91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" name="Google Shape;2045;p32"/>
              <p:cNvSpPr/>
              <p:nvPr/>
            </p:nvSpPr>
            <p:spPr>
              <a:xfrm>
                <a:off x="1018575" y="582700"/>
                <a:ext cx="19975" cy="12675"/>
              </a:xfrm>
              <a:custGeom>
                <a:avLst/>
                <a:gdLst/>
                <a:ahLst/>
                <a:cxnLst/>
                <a:rect l="l" t="t" r="r" b="b"/>
                <a:pathLst>
                  <a:path w="799" h="507" extrusionOk="0">
                    <a:moveTo>
                      <a:pt x="234" y="1"/>
                    </a:moveTo>
                    <a:lnTo>
                      <a:pt x="1" y="137"/>
                    </a:lnTo>
                    <a:lnTo>
                      <a:pt x="623" y="487"/>
                    </a:lnTo>
                    <a:cubicBezTo>
                      <a:pt x="643" y="487"/>
                      <a:pt x="682" y="507"/>
                      <a:pt x="682" y="507"/>
                    </a:cubicBezTo>
                    <a:cubicBezTo>
                      <a:pt x="721" y="507"/>
                      <a:pt x="740" y="487"/>
                      <a:pt x="779" y="468"/>
                    </a:cubicBezTo>
                    <a:cubicBezTo>
                      <a:pt x="798" y="410"/>
                      <a:pt x="798" y="332"/>
                      <a:pt x="721" y="293"/>
                    </a:cubicBez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" name="Google Shape;2046;p32"/>
              <p:cNvSpPr/>
              <p:nvPr/>
            </p:nvSpPr>
            <p:spPr>
              <a:xfrm>
                <a:off x="602725" y="509750"/>
                <a:ext cx="421225" cy="244200"/>
              </a:xfrm>
              <a:custGeom>
                <a:avLst/>
                <a:gdLst/>
                <a:ahLst/>
                <a:cxnLst/>
                <a:rect l="l" t="t" r="r" b="b"/>
                <a:pathLst>
                  <a:path w="16849" h="9768" extrusionOk="0">
                    <a:moveTo>
                      <a:pt x="16654" y="1"/>
                    </a:moveTo>
                    <a:lnTo>
                      <a:pt x="1" y="9631"/>
                    </a:lnTo>
                    <a:lnTo>
                      <a:pt x="234" y="9767"/>
                    </a:lnTo>
                    <a:lnTo>
                      <a:pt x="16849" y="176"/>
                    </a:lnTo>
                    <a:cubicBezTo>
                      <a:pt x="16849" y="137"/>
                      <a:pt x="16829" y="137"/>
                      <a:pt x="16829" y="117"/>
                    </a:cubicBezTo>
                    <a:cubicBezTo>
                      <a:pt x="16751" y="59"/>
                      <a:pt x="16693" y="40"/>
                      <a:pt x="166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" name="Google Shape;2047;p32"/>
              <p:cNvSpPr/>
              <p:nvPr/>
            </p:nvSpPr>
            <p:spPr>
              <a:xfrm>
                <a:off x="588150" y="749050"/>
                <a:ext cx="19950" cy="13650"/>
              </a:xfrm>
              <a:custGeom>
                <a:avLst/>
                <a:gdLst/>
                <a:ahLst/>
                <a:cxnLst/>
                <a:rect l="l" t="t" r="r" b="b"/>
                <a:pathLst>
                  <a:path w="798" h="546" extrusionOk="0">
                    <a:moveTo>
                      <a:pt x="545" y="1"/>
                    </a:moveTo>
                    <a:lnTo>
                      <a:pt x="39" y="292"/>
                    </a:lnTo>
                    <a:cubicBezTo>
                      <a:pt x="20" y="370"/>
                      <a:pt x="0" y="448"/>
                      <a:pt x="20" y="487"/>
                    </a:cubicBezTo>
                    <a:cubicBezTo>
                      <a:pt x="39" y="545"/>
                      <a:pt x="97" y="545"/>
                      <a:pt x="117" y="545"/>
                    </a:cubicBezTo>
                    <a:cubicBezTo>
                      <a:pt x="136" y="545"/>
                      <a:pt x="156" y="545"/>
                      <a:pt x="156" y="526"/>
                    </a:cubicBezTo>
                    <a:lnTo>
                      <a:pt x="798" y="156"/>
                    </a:lnTo>
                    <a:lnTo>
                      <a:pt x="54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" name="Google Shape;2048;p32"/>
              <p:cNvSpPr/>
              <p:nvPr/>
            </p:nvSpPr>
            <p:spPr>
              <a:xfrm>
                <a:off x="1016625" y="489575"/>
                <a:ext cx="41375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81" extrusionOk="0">
                    <a:moveTo>
                      <a:pt x="818" y="244"/>
                    </a:moveTo>
                    <a:cubicBezTo>
                      <a:pt x="993" y="244"/>
                      <a:pt x="1149" y="263"/>
                      <a:pt x="1266" y="341"/>
                    </a:cubicBezTo>
                    <a:cubicBezTo>
                      <a:pt x="1363" y="399"/>
                      <a:pt x="1402" y="458"/>
                      <a:pt x="1402" y="535"/>
                    </a:cubicBezTo>
                    <a:cubicBezTo>
                      <a:pt x="1402" y="613"/>
                      <a:pt x="1363" y="652"/>
                      <a:pt x="1266" y="730"/>
                    </a:cubicBezTo>
                    <a:cubicBezTo>
                      <a:pt x="1139" y="798"/>
                      <a:pt x="974" y="832"/>
                      <a:pt x="813" y="832"/>
                    </a:cubicBezTo>
                    <a:cubicBezTo>
                      <a:pt x="653" y="832"/>
                      <a:pt x="497" y="798"/>
                      <a:pt x="390" y="730"/>
                    </a:cubicBezTo>
                    <a:cubicBezTo>
                      <a:pt x="293" y="672"/>
                      <a:pt x="234" y="613"/>
                      <a:pt x="234" y="535"/>
                    </a:cubicBezTo>
                    <a:cubicBezTo>
                      <a:pt x="234" y="458"/>
                      <a:pt x="293" y="419"/>
                      <a:pt x="390" y="341"/>
                    </a:cubicBezTo>
                    <a:cubicBezTo>
                      <a:pt x="507" y="263"/>
                      <a:pt x="682" y="244"/>
                      <a:pt x="818" y="244"/>
                    </a:cubicBezTo>
                    <a:close/>
                    <a:moveTo>
                      <a:pt x="825" y="0"/>
                    </a:moveTo>
                    <a:cubicBezTo>
                      <a:pt x="624" y="0"/>
                      <a:pt x="419" y="49"/>
                      <a:pt x="254" y="146"/>
                    </a:cubicBezTo>
                    <a:cubicBezTo>
                      <a:pt x="98" y="244"/>
                      <a:pt x="1" y="380"/>
                      <a:pt x="1" y="535"/>
                    </a:cubicBezTo>
                    <a:cubicBezTo>
                      <a:pt x="1" y="633"/>
                      <a:pt x="40" y="730"/>
                      <a:pt x="118" y="808"/>
                    </a:cubicBezTo>
                    <a:lnTo>
                      <a:pt x="195" y="749"/>
                    </a:lnTo>
                    <a:cubicBezTo>
                      <a:pt x="200" y="744"/>
                      <a:pt x="209" y="742"/>
                      <a:pt x="220" y="742"/>
                    </a:cubicBezTo>
                    <a:cubicBezTo>
                      <a:pt x="251" y="742"/>
                      <a:pt x="302" y="764"/>
                      <a:pt x="332" y="808"/>
                    </a:cubicBezTo>
                    <a:cubicBezTo>
                      <a:pt x="371" y="847"/>
                      <a:pt x="371" y="924"/>
                      <a:pt x="312" y="944"/>
                    </a:cubicBezTo>
                    <a:cubicBezTo>
                      <a:pt x="468" y="1022"/>
                      <a:pt x="662" y="1080"/>
                      <a:pt x="818" y="1080"/>
                    </a:cubicBezTo>
                    <a:cubicBezTo>
                      <a:pt x="1013" y="1080"/>
                      <a:pt x="1246" y="1022"/>
                      <a:pt x="1382" y="924"/>
                    </a:cubicBezTo>
                    <a:cubicBezTo>
                      <a:pt x="1557" y="827"/>
                      <a:pt x="1655" y="691"/>
                      <a:pt x="1655" y="535"/>
                    </a:cubicBezTo>
                    <a:cubicBezTo>
                      <a:pt x="1655" y="380"/>
                      <a:pt x="1557" y="244"/>
                      <a:pt x="1382" y="146"/>
                    </a:cubicBezTo>
                    <a:cubicBezTo>
                      <a:pt x="1227" y="49"/>
                      <a:pt x="1027" y="0"/>
                      <a:pt x="8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" name="Google Shape;2049;p32"/>
              <p:cNvSpPr/>
              <p:nvPr/>
            </p:nvSpPr>
            <p:spPr>
              <a:xfrm>
                <a:off x="1019075" y="508125"/>
                <a:ext cx="6825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02" extrusionOk="0">
                    <a:moveTo>
                      <a:pt x="124" y="0"/>
                    </a:moveTo>
                    <a:cubicBezTo>
                      <a:pt x="108" y="0"/>
                      <a:pt x="93" y="2"/>
                      <a:pt x="78" y="7"/>
                    </a:cubicBezTo>
                    <a:lnTo>
                      <a:pt x="0" y="66"/>
                    </a:lnTo>
                    <a:cubicBezTo>
                      <a:pt x="39" y="105"/>
                      <a:pt x="97" y="163"/>
                      <a:pt x="175" y="182"/>
                    </a:cubicBezTo>
                    <a:cubicBezTo>
                      <a:pt x="195" y="182"/>
                      <a:pt x="195" y="202"/>
                      <a:pt x="214" y="202"/>
                    </a:cubicBezTo>
                    <a:cubicBezTo>
                      <a:pt x="273" y="163"/>
                      <a:pt x="273" y="105"/>
                      <a:pt x="234" y="66"/>
                    </a:cubicBezTo>
                    <a:cubicBezTo>
                      <a:pt x="219" y="22"/>
                      <a:pt x="172" y="0"/>
                      <a:pt x="1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" name="Google Shape;2050;p32"/>
              <p:cNvSpPr/>
              <p:nvPr/>
            </p:nvSpPr>
            <p:spPr>
              <a:xfrm>
                <a:off x="654775" y="808575"/>
                <a:ext cx="41375" cy="2707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83" extrusionOk="0">
                    <a:moveTo>
                      <a:pt x="826" y="0"/>
                    </a:moveTo>
                    <a:cubicBezTo>
                      <a:pt x="624" y="0"/>
                      <a:pt x="423" y="49"/>
                      <a:pt x="273" y="149"/>
                    </a:cubicBezTo>
                    <a:cubicBezTo>
                      <a:pt x="98" y="246"/>
                      <a:pt x="0" y="402"/>
                      <a:pt x="0" y="538"/>
                    </a:cubicBezTo>
                    <a:cubicBezTo>
                      <a:pt x="0" y="693"/>
                      <a:pt x="98" y="830"/>
                      <a:pt x="273" y="927"/>
                    </a:cubicBezTo>
                    <a:cubicBezTo>
                      <a:pt x="428" y="1024"/>
                      <a:pt x="623" y="1083"/>
                      <a:pt x="818" y="1083"/>
                    </a:cubicBezTo>
                    <a:cubicBezTo>
                      <a:pt x="1012" y="1083"/>
                      <a:pt x="1246" y="1024"/>
                      <a:pt x="1382" y="927"/>
                    </a:cubicBezTo>
                    <a:cubicBezTo>
                      <a:pt x="1557" y="830"/>
                      <a:pt x="1654" y="693"/>
                      <a:pt x="1654" y="538"/>
                    </a:cubicBezTo>
                    <a:cubicBezTo>
                      <a:pt x="1654" y="441"/>
                      <a:pt x="1635" y="382"/>
                      <a:pt x="1557" y="304"/>
                    </a:cubicBezTo>
                    <a:lnTo>
                      <a:pt x="1401" y="382"/>
                    </a:lnTo>
                    <a:cubicBezTo>
                      <a:pt x="1382" y="421"/>
                      <a:pt x="1362" y="421"/>
                      <a:pt x="1343" y="421"/>
                    </a:cubicBezTo>
                    <a:cubicBezTo>
                      <a:pt x="1323" y="421"/>
                      <a:pt x="1323" y="421"/>
                      <a:pt x="1285" y="402"/>
                    </a:cubicBezTo>
                    <a:lnTo>
                      <a:pt x="1285" y="402"/>
                    </a:lnTo>
                    <a:cubicBezTo>
                      <a:pt x="1362" y="441"/>
                      <a:pt x="1382" y="499"/>
                      <a:pt x="1382" y="577"/>
                    </a:cubicBezTo>
                    <a:cubicBezTo>
                      <a:pt x="1382" y="635"/>
                      <a:pt x="1343" y="693"/>
                      <a:pt x="1246" y="771"/>
                    </a:cubicBezTo>
                    <a:cubicBezTo>
                      <a:pt x="1119" y="839"/>
                      <a:pt x="954" y="873"/>
                      <a:pt x="793" y="873"/>
                    </a:cubicBezTo>
                    <a:cubicBezTo>
                      <a:pt x="633" y="873"/>
                      <a:pt x="477" y="839"/>
                      <a:pt x="370" y="771"/>
                    </a:cubicBezTo>
                    <a:cubicBezTo>
                      <a:pt x="273" y="713"/>
                      <a:pt x="214" y="635"/>
                      <a:pt x="214" y="577"/>
                    </a:cubicBezTo>
                    <a:cubicBezTo>
                      <a:pt x="214" y="499"/>
                      <a:pt x="273" y="441"/>
                      <a:pt x="370" y="382"/>
                    </a:cubicBezTo>
                    <a:cubicBezTo>
                      <a:pt x="487" y="304"/>
                      <a:pt x="662" y="285"/>
                      <a:pt x="798" y="285"/>
                    </a:cubicBezTo>
                    <a:cubicBezTo>
                      <a:pt x="973" y="285"/>
                      <a:pt x="1109" y="304"/>
                      <a:pt x="1246" y="382"/>
                    </a:cubicBezTo>
                    <a:lnTo>
                      <a:pt x="1265" y="382"/>
                    </a:lnTo>
                    <a:lnTo>
                      <a:pt x="1246" y="343"/>
                    </a:lnTo>
                    <a:cubicBezTo>
                      <a:pt x="1207" y="304"/>
                      <a:pt x="1207" y="227"/>
                      <a:pt x="1284" y="188"/>
                    </a:cubicBezTo>
                    <a:lnTo>
                      <a:pt x="1362" y="129"/>
                    </a:lnTo>
                    <a:cubicBezTo>
                      <a:pt x="1211" y="44"/>
                      <a:pt x="1018" y="0"/>
                      <a:pt x="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" name="Google Shape;2051;p32"/>
              <p:cNvSpPr/>
              <p:nvPr/>
            </p:nvSpPr>
            <p:spPr>
              <a:xfrm>
                <a:off x="968475" y="628200"/>
                <a:ext cx="41375" cy="27000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80" extrusionOk="0">
                    <a:moveTo>
                      <a:pt x="857" y="243"/>
                    </a:moveTo>
                    <a:cubicBezTo>
                      <a:pt x="1032" y="243"/>
                      <a:pt x="1168" y="263"/>
                      <a:pt x="1285" y="340"/>
                    </a:cubicBezTo>
                    <a:cubicBezTo>
                      <a:pt x="1382" y="399"/>
                      <a:pt x="1441" y="457"/>
                      <a:pt x="1441" y="535"/>
                    </a:cubicBezTo>
                    <a:cubicBezTo>
                      <a:pt x="1441" y="613"/>
                      <a:pt x="1382" y="652"/>
                      <a:pt x="1285" y="730"/>
                    </a:cubicBezTo>
                    <a:cubicBezTo>
                      <a:pt x="1168" y="798"/>
                      <a:pt x="1003" y="832"/>
                      <a:pt x="840" y="832"/>
                    </a:cubicBezTo>
                    <a:cubicBezTo>
                      <a:pt x="677" y="832"/>
                      <a:pt x="516" y="798"/>
                      <a:pt x="409" y="730"/>
                    </a:cubicBezTo>
                    <a:cubicBezTo>
                      <a:pt x="312" y="671"/>
                      <a:pt x="273" y="613"/>
                      <a:pt x="273" y="535"/>
                    </a:cubicBezTo>
                    <a:cubicBezTo>
                      <a:pt x="273" y="457"/>
                      <a:pt x="312" y="399"/>
                      <a:pt x="409" y="340"/>
                    </a:cubicBezTo>
                    <a:cubicBezTo>
                      <a:pt x="546" y="263"/>
                      <a:pt x="701" y="243"/>
                      <a:pt x="857" y="243"/>
                    </a:cubicBezTo>
                    <a:close/>
                    <a:moveTo>
                      <a:pt x="828" y="0"/>
                    </a:moveTo>
                    <a:cubicBezTo>
                      <a:pt x="628" y="0"/>
                      <a:pt x="429" y="49"/>
                      <a:pt x="273" y="146"/>
                    </a:cubicBezTo>
                    <a:cubicBezTo>
                      <a:pt x="98" y="243"/>
                      <a:pt x="1" y="399"/>
                      <a:pt x="1" y="535"/>
                    </a:cubicBezTo>
                    <a:cubicBezTo>
                      <a:pt x="1" y="652"/>
                      <a:pt x="40" y="749"/>
                      <a:pt x="137" y="827"/>
                    </a:cubicBezTo>
                    <a:lnTo>
                      <a:pt x="234" y="788"/>
                    </a:lnTo>
                    <a:cubicBezTo>
                      <a:pt x="267" y="763"/>
                      <a:pt x="300" y="753"/>
                      <a:pt x="328" y="753"/>
                    </a:cubicBezTo>
                    <a:cubicBezTo>
                      <a:pt x="367" y="753"/>
                      <a:pt x="398" y="773"/>
                      <a:pt x="409" y="807"/>
                    </a:cubicBezTo>
                    <a:cubicBezTo>
                      <a:pt x="448" y="846"/>
                      <a:pt x="448" y="924"/>
                      <a:pt x="371" y="982"/>
                    </a:cubicBezTo>
                    <a:cubicBezTo>
                      <a:pt x="507" y="1021"/>
                      <a:pt x="662" y="1080"/>
                      <a:pt x="818" y="1080"/>
                    </a:cubicBezTo>
                    <a:cubicBezTo>
                      <a:pt x="1013" y="1080"/>
                      <a:pt x="1246" y="1021"/>
                      <a:pt x="1382" y="924"/>
                    </a:cubicBezTo>
                    <a:cubicBezTo>
                      <a:pt x="1557" y="827"/>
                      <a:pt x="1655" y="691"/>
                      <a:pt x="1655" y="535"/>
                    </a:cubicBezTo>
                    <a:cubicBezTo>
                      <a:pt x="1655" y="399"/>
                      <a:pt x="1557" y="243"/>
                      <a:pt x="1382" y="146"/>
                    </a:cubicBezTo>
                    <a:cubicBezTo>
                      <a:pt x="1227" y="49"/>
                      <a:pt x="1027" y="0"/>
                      <a:pt x="8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" name="Google Shape;2052;p32"/>
              <p:cNvSpPr/>
              <p:nvPr/>
            </p:nvSpPr>
            <p:spPr>
              <a:xfrm>
                <a:off x="971400" y="672450"/>
                <a:ext cx="41375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81" extrusionOk="0">
                    <a:moveTo>
                      <a:pt x="818" y="244"/>
                    </a:moveTo>
                    <a:cubicBezTo>
                      <a:pt x="973" y="244"/>
                      <a:pt x="1129" y="263"/>
                      <a:pt x="1246" y="341"/>
                    </a:cubicBezTo>
                    <a:cubicBezTo>
                      <a:pt x="1343" y="399"/>
                      <a:pt x="1401" y="477"/>
                      <a:pt x="1401" y="535"/>
                    </a:cubicBezTo>
                    <a:cubicBezTo>
                      <a:pt x="1401" y="613"/>
                      <a:pt x="1343" y="672"/>
                      <a:pt x="1246" y="730"/>
                    </a:cubicBezTo>
                    <a:cubicBezTo>
                      <a:pt x="1129" y="808"/>
                      <a:pt x="964" y="847"/>
                      <a:pt x="801" y="847"/>
                    </a:cubicBezTo>
                    <a:cubicBezTo>
                      <a:pt x="638" y="847"/>
                      <a:pt x="477" y="808"/>
                      <a:pt x="370" y="730"/>
                    </a:cubicBezTo>
                    <a:cubicBezTo>
                      <a:pt x="273" y="691"/>
                      <a:pt x="215" y="613"/>
                      <a:pt x="215" y="535"/>
                    </a:cubicBezTo>
                    <a:cubicBezTo>
                      <a:pt x="234" y="477"/>
                      <a:pt x="273" y="399"/>
                      <a:pt x="370" y="341"/>
                    </a:cubicBezTo>
                    <a:cubicBezTo>
                      <a:pt x="487" y="283"/>
                      <a:pt x="662" y="244"/>
                      <a:pt x="818" y="244"/>
                    </a:cubicBezTo>
                    <a:close/>
                    <a:moveTo>
                      <a:pt x="830" y="0"/>
                    </a:moveTo>
                    <a:cubicBezTo>
                      <a:pt x="628" y="0"/>
                      <a:pt x="429" y="49"/>
                      <a:pt x="273" y="146"/>
                    </a:cubicBezTo>
                    <a:cubicBezTo>
                      <a:pt x="98" y="244"/>
                      <a:pt x="1" y="399"/>
                      <a:pt x="1" y="535"/>
                    </a:cubicBezTo>
                    <a:cubicBezTo>
                      <a:pt x="1" y="633"/>
                      <a:pt x="59" y="730"/>
                      <a:pt x="117" y="808"/>
                    </a:cubicBezTo>
                    <a:lnTo>
                      <a:pt x="254" y="730"/>
                    </a:lnTo>
                    <a:cubicBezTo>
                      <a:pt x="260" y="723"/>
                      <a:pt x="273" y="719"/>
                      <a:pt x="289" y="719"/>
                    </a:cubicBezTo>
                    <a:cubicBezTo>
                      <a:pt x="321" y="719"/>
                      <a:pt x="364" y="736"/>
                      <a:pt x="390" y="788"/>
                    </a:cubicBezTo>
                    <a:cubicBezTo>
                      <a:pt x="429" y="827"/>
                      <a:pt x="429" y="905"/>
                      <a:pt x="351" y="963"/>
                    </a:cubicBezTo>
                    <a:lnTo>
                      <a:pt x="331" y="983"/>
                    </a:lnTo>
                    <a:cubicBezTo>
                      <a:pt x="468" y="1041"/>
                      <a:pt x="643" y="1080"/>
                      <a:pt x="837" y="1080"/>
                    </a:cubicBezTo>
                    <a:cubicBezTo>
                      <a:pt x="1032" y="1080"/>
                      <a:pt x="1246" y="1022"/>
                      <a:pt x="1401" y="925"/>
                    </a:cubicBezTo>
                    <a:cubicBezTo>
                      <a:pt x="1557" y="827"/>
                      <a:pt x="1654" y="691"/>
                      <a:pt x="1654" y="535"/>
                    </a:cubicBezTo>
                    <a:cubicBezTo>
                      <a:pt x="1654" y="399"/>
                      <a:pt x="1557" y="244"/>
                      <a:pt x="1401" y="146"/>
                    </a:cubicBezTo>
                    <a:cubicBezTo>
                      <a:pt x="1236" y="49"/>
                      <a:pt x="1032" y="0"/>
                      <a:pt x="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" name="Google Shape;2053;p32"/>
              <p:cNvSpPr/>
              <p:nvPr/>
            </p:nvSpPr>
            <p:spPr>
              <a:xfrm>
                <a:off x="987950" y="945050"/>
                <a:ext cx="41350" cy="25825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33" extrusionOk="0">
                    <a:moveTo>
                      <a:pt x="837" y="215"/>
                    </a:moveTo>
                    <a:cubicBezTo>
                      <a:pt x="992" y="215"/>
                      <a:pt x="1148" y="234"/>
                      <a:pt x="1265" y="312"/>
                    </a:cubicBezTo>
                    <a:cubicBezTo>
                      <a:pt x="1362" y="371"/>
                      <a:pt x="1420" y="429"/>
                      <a:pt x="1420" y="507"/>
                    </a:cubicBezTo>
                    <a:cubicBezTo>
                      <a:pt x="1420" y="585"/>
                      <a:pt x="1362" y="624"/>
                      <a:pt x="1265" y="701"/>
                    </a:cubicBezTo>
                    <a:cubicBezTo>
                      <a:pt x="1148" y="779"/>
                      <a:pt x="983" y="818"/>
                      <a:pt x="820" y="818"/>
                    </a:cubicBezTo>
                    <a:cubicBezTo>
                      <a:pt x="657" y="818"/>
                      <a:pt x="496" y="779"/>
                      <a:pt x="389" y="701"/>
                    </a:cubicBezTo>
                    <a:cubicBezTo>
                      <a:pt x="292" y="662"/>
                      <a:pt x="253" y="585"/>
                      <a:pt x="253" y="507"/>
                    </a:cubicBezTo>
                    <a:cubicBezTo>
                      <a:pt x="253" y="429"/>
                      <a:pt x="292" y="390"/>
                      <a:pt x="389" y="312"/>
                    </a:cubicBezTo>
                    <a:cubicBezTo>
                      <a:pt x="506" y="234"/>
                      <a:pt x="681" y="215"/>
                      <a:pt x="837" y="215"/>
                    </a:cubicBezTo>
                    <a:close/>
                    <a:moveTo>
                      <a:pt x="700" y="1"/>
                    </a:moveTo>
                    <a:cubicBezTo>
                      <a:pt x="545" y="20"/>
                      <a:pt x="389" y="40"/>
                      <a:pt x="272" y="118"/>
                    </a:cubicBezTo>
                    <a:cubicBezTo>
                      <a:pt x="97" y="215"/>
                      <a:pt x="0" y="371"/>
                      <a:pt x="0" y="507"/>
                    </a:cubicBezTo>
                    <a:cubicBezTo>
                      <a:pt x="0" y="643"/>
                      <a:pt x="97" y="799"/>
                      <a:pt x="272" y="896"/>
                    </a:cubicBezTo>
                    <a:cubicBezTo>
                      <a:pt x="448" y="993"/>
                      <a:pt x="642" y="1032"/>
                      <a:pt x="837" y="1032"/>
                    </a:cubicBezTo>
                    <a:cubicBezTo>
                      <a:pt x="1031" y="1032"/>
                      <a:pt x="1245" y="993"/>
                      <a:pt x="1381" y="896"/>
                    </a:cubicBezTo>
                    <a:cubicBezTo>
                      <a:pt x="1557" y="799"/>
                      <a:pt x="1654" y="643"/>
                      <a:pt x="1654" y="507"/>
                    </a:cubicBezTo>
                    <a:cubicBezTo>
                      <a:pt x="1654" y="371"/>
                      <a:pt x="1557" y="215"/>
                      <a:pt x="1381" y="118"/>
                    </a:cubicBezTo>
                    <a:cubicBezTo>
                      <a:pt x="1265" y="40"/>
                      <a:pt x="1090" y="1"/>
                      <a:pt x="953" y="1"/>
                    </a:cubicBezTo>
                    <a:lnTo>
                      <a:pt x="953" y="40"/>
                    </a:lnTo>
                    <a:cubicBezTo>
                      <a:pt x="953" y="98"/>
                      <a:pt x="895" y="176"/>
                      <a:pt x="837" y="176"/>
                    </a:cubicBezTo>
                    <a:cubicBezTo>
                      <a:pt x="759" y="176"/>
                      <a:pt x="700" y="118"/>
                      <a:pt x="700" y="40"/>
                    </a:cubicBezTo>
                    <a:lnTo>
                      <a:pt x="70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" name="Google Shape;2054;p32"/>
              <p:cNvSpPr/>
              <p:nvPr/>
            </p:nvSpPr>
            <p:spPr>
              <a:xfrm>
                <a:off x="794850" y="773925"/>
                <a:ext cx="41375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49" extrusionOk="0">
                    <a:moveTo>
                      <a:pt x="837" y="251"/>
                    </a:moveTo>
                    <a:cubicBezTo>
                      <a:pt x="1012" y="251"/>
                      <a:pt x="1148" y="270"/>
                      <a:pt x="1285" y="348"/>
                    </a:cubicBezTo>
                    <a:cubicBezTo>
                      <a:pt x="1382" y="406"/>
                      <a:pt x="1421" y="465"/>
                      <a:pt x="1421" y="543"/>
                    </a:cubicBezTo>
                    <a:cubicBezTo>
                      <a:pt x="1421" y="620"/>
                      <a:pt x="1382" y="698"/>
                      <a:pt x="1285" y="737"/>
                    </a:cubicBezTo>
                    <a:cubicBezTo>
                      <a:pt x="1158" y="815"/>
                      <a:pt x="993" y="854"/>
                      <a:pt x="832" y="854"/>
                    </a:cubicBezTo>
                    <a:cubicBezTo>
                      <a:pt x="672" y="854"/>
                      <a:pt x="516" y="815"/>
                      <a:pt x="409" y="737"/>
                    </a:cubicBezTo>
                    <a:cubicBezTo>
                      <a:pt x="312" y="698"/>
                      <a:pt x="253" y="620"/>
                      <a:pt x="253" y="543"/>
                    </a:cubicBezTo>
                    <a:cubicBezTo>
                      <a:pt x="253" y="465"/>
                      <a:pt x="312" y="426"/>
                      <a:pt x="409" y="348"/>
                    </a:cubicBezTo>
                    <a:cubicBezTo>
                      <a:pt x="526" y="270"/>
                      <a:pt x="701" y="251"/>
                      <a:pt x="837" y="251"/>
                    </a:cubicBezTo>
                    <a:close/>
                    <a:moveTo>
                      <a:pt x="812" y="0"/>
                    </a:moveTo>
                    <a:cubicBezTo>
                      <a:pt x="620" y="0"/>
                      <a:pt x="424" y="44"/>
                      <a:pt x="253" y="134"/>
                    </a:cubicBezTo>
                    <a:cubicBezTo>
                      <a:pt x="98" y="231"/>
                      <a:pt x="0" y="367"/>
                      <a:pt x="0" y="523"/>
                    </a:cubicBezTo>
                    <a:cubicBezTo>
                      <a:pt x="0" y="659"/>
                      <a:pt x="98" y="815"/>
                      <a:pt x="253" y="912"/>
                    </a:cubicBezTo>
                    <a:cubicBezTo>
                      <a:pt x="428" y="1009"/>
                      <a:pt x="623" y="1048"/>
                      <a:pt x="818" y="1048"/>
                    </a:cubicBezTo>
                    <a:cubicBezTo>
                      <a:pt x="1012" y="1048"/>
                      <a:pt x="1226" y="1009"/>
                      <a:pt x="1382" y="912"/>
                    </a:cubicBezTo>
                    <a:cubicBezTo>
                      <a:pt x="1557" y="815"/>
                      <a:pt x="1654" y="659"/>
                      <a:pt x="1654" y="523"/>
                    </a:cubicBezTo>
                    <a:cubicBezTo>
                      <a:pt x="1654" y="426"/>
                      <a:pt x="1596" y="329"/>
                      <a:pt x="1518" y="251"/>
                    </a:cubicBezTo>
                    <a:lnTo>
                      <a:pt x="1401" y="329"/>
                    </a:lnTo>
                    <a:cubicBezTo>
                      <a:pt x="1401" y="348"/>
                      <a:pt x="1382" y="348"/>
                      <a:pt x="1362" y="348"/>
                    </a:cubicBezTo>
                    <a:cubicBezTo>
                      <a:pt x="1304" y="348"/>
                      <a:pt x="1285" y="329"/>
                      <a:pt x="1265" y="309"/>
                    </a:cubicBezTo>
                    <a:cubicBezTo>
                      <a:pt x="1226" y="251"/>
                      <a:pt x="1226" y="173"/>
                      <a:pt x="1304" y="134"/>
                    </a:cubicBezTo>
                    <a:lnTo>
                      <a:pt x="1323" y="115"/>
                    </a:lnTo>
                    <a:cubicBezTo>
                      <a:pt x="1172" y="39"/>
                      <a:pt x="994" y="0"/>
                      <a:pt x="8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" name="Google Shape;2055;p32"/>
              <p:cNvSpPr/>
              <p:nvPr/>
            </p:nvSpPr>
            <p:spPr>
              <a:xfrm>
                <a:off x="578425" y="599725"/>
                <a:ext cx="69575" cy="141075"/>
              </a:xfrm>
              <a:custGeom>
                <a:avLst/>
                <a:gdLst/>
                <a:ahLst/>
                <a:cxnLst/>
                <a:rect l="l" t="t" r="r" b="b"/>
                <a:pathLst>
                  <a:path w="2783" h="5643" extrusionOk="0">
                    <a:moveTo>
                      <a:pt x="2665" y="1"/>
                    </a:moveTo>
                    <a:cubicBezTo>
                      <a:pt x="2588" y="1"/>
                      <a:pt x="2549" y="40"/>
                      <a:pt x="2549" y="118"/>
                    </a:cubicBezTo>
                    <a:lnTo>
                      <a:pt x="2549" y="4009"/>
                    </a:lnTo>
                    <a:lnTo>
                      <a:pt x="0" y="5487"/>
                    </a:lnTo>
                    <a:lnTo>
                      <a:pt x="233" y="5643"/>
                    </a:lnTo>
                    <a:lnTo>
                      <a:pt x="2743" y="4164"/>
                    </a:lnTo>
                    <a:cubicBezTo>
                      <a:pt x="2782" y="4125"/>
                      <a:pt x="2782" y="4086"/>
                      <a:pt x="2782" y="4067"/>
                    </a:cubicBezTo>
                    <a:lnTo>
                      <a:pt x="2782" y="118"/>
                    </a:lnTo>
                    <a:cubicBezTo>
                      <a:pt x="2782" y="40"/>
                      <a:pt x="2743" y="1"/>
                      <a:pt x="266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" name="Google Shape;2056;p32"/>
              <p:cNvSpPr/>
              <p:nvPr/>
            </p:nvSpPr>
            <p:spPr>
              <a:xfrm>
                <a:off x="572100" y="735925"/>
                <a:ext cx="12175" cy="83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332" extrusionOk="0">
                    <a:moveTo>
                      <a:pt x="253" y="0"/>
                    </a:moveTo>
                    <a:lnTo>
                      <a:pt x="58" y="98"/>
                    </a:lnTo>
                    <a:cubicBezTo>
                      <a:pt x="20" y="136"/>
                      <a:pt x="0" y="214"/>
                      <a:pt x="20" y="292"/>
                    </a:cubicBezTo>
                    <a:cubicBezTo>
                      <a:pt x="58" y="331"/>
                      <a:pt x="97" y="331"/>
                      <a:pt x="117" y="331"/>
                    </a:cubicBezTo>
                    <a:cubicBezTo>
                      <a:pt x="156" y="331"/>
                      <a:pt x="175" y="331"/>
                      <a:pt x="175" y="312"/>
                    </a:cubicBezTo>
                    <a:lnTo>
                      <a:pt x="486" y="136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" name="Google Shape;2057;p32"/>
              <p:cNvSpPr/>
              <p:nvPr/>
            </p:nvSpPr>
            <p:spPr>
              <a:xfrm>
                <a:off x="688825" y="649825"/>
                <a:ext cx="288925" cy="167350"/>
              </a:xfrm>
              <a:custGeom>
                <a:avLst/>
                <a:gdLst/>
                <a:ahLst/>
                <a:cxnLst/>
                <a:rect l="l" t="t" r="r" b="b"/>
                <a:pathLst>
                  <a:path w="11557" h="6694" extrusionOk="0">
                    <a:moveTo>
                      <a:pt x="11343" y="1"/>
                    </a:moveTo>
                    <a:lnTo>
                      <a:pt x="10078" y="740"/>
                    </a:lnTo>
                    <a:cubicBezTo>
                      <a:pt x="10085" y="737"/>
                      <a:pt x="10092" y="735"/>
                      <a:pt x="10100" y="735"/>
                    </a:cubicBezTo>
                    <a:cubicBezTo>
                      <a:pt x="10136" y="735"/>
                      <a:pt x="10175" y="770"/>
                      <a:pt x="10175" y="818"/>
                    </a:cubicBezTo>
                    <a:cubicBezTo>
                      <a:pt x="10175" y="896"/>
                      <a:pt x="10117" y="935"/>
                      <a:pt x="10039" y="935"/>
                    </a:cubicBezTo>
                    <a:lnTo>
                      <a:pt x="9650" y="935"/>
                    </a:lnTo>
                    <a:lnTo>
                      <a:pt x="7413" y="2219"/>
                    </a:lnTo>
                    <a:cubicBezTo>
                      <a:pt x="7471" y="2219"/>
                      <a:pt x="7510" y="2277"/>
                      <a:pt x="7510" y="2355"/>
                    </a:cubicBezTo>
                    <a:cubicBezTo>
                      <a:pt x="7510" y="2413"/>
                      <a:pt x="7471" y="2472"/>
                      <a:pt x="7393" y="2472"/>
                    </a:cubicBezTo>
                    <a:lnTo>
                      <a:pt x="7004" y="2472"/>
                    </a:lnTo>
                    <a:lnTo>
                      <a:pt x="0" y="6538"/>
                    </a:lnTo>
                    <a:cubicBezTo>
                      <a:pt x="0" y="6538"/>
                      <a:pt x="20" y="6538"/>
                      <a:pt x="20" y="6557"/>
                    </a:cubicBezTo>
                    <a:cubicBezTo>
                      <a:pt x="98" y="6596"/>
                      <a:pt x="156" y="6654"/>
                      <a:pt x="195" y="6693"/>
                    </a:cubicBezTo>
                    <a:lnTo>
                      <a:pt x="4553" y="4203"/>
                    </a:lnTo>
                    <a:cubicBezTo>
                      <a:pt x="4494" y="4164"/>
                      <a:pt x="4475" y="4145"/>
                      <a:pt x="4475" y="4086"/>
                    </a:cubicBezTo>
                    <a:cubicBezTo>
                      <a:pt x="4475" y="4028"/>
                      <a:pt x="4533" y="3970"/>
                      <a:pt x="4592" y="3970"/>
                    </a:cubicBezTo>
                    <a:lnTo>
                      <a:pt x="4942" y="3970"/>
                    </a:lnTo>
                    <a:lnTo>
                      <a:pt x="11557" y="156"/>
                    </a:lnTo>
                    <a:cubicBezTo>
                      <a:pt x="11537" y="137"/>
                      <a:pt x="11479" y="137"/>
                      <a:pt x="11459" y="98"/>
                    </a:cubicBezTo>
                    <a:cubicBezTo>
                      <a:pt x="11401" y="79"/>
                      <a:pt x="11362" y="40"/>
                      <a:pt x="1134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" name="Google Shape;2058;p32"/>
              <p:cNvSpPr/>
              <p:nvPr/>
            </p:nvSpPr>
            <p:spPr>
              <a:xfrm>
                <a:off x="686400" y="818600"/>
                <a:ext cx="500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20" h="21" extrusionOk="0">
                    <a:moveTo>
                      <a:pt x="0" y="1"/>
                    </a:moveTo>
                    <a:cubicBezTo>
                      <a:pt x="19" y="1"/>
                      <a:pt x="19" y="20"/>
                      <a:pt x="0" y="1"/>
                    </a:cubicBezTo>
                    <a:cubicBezTo>
                      <a:pt x="19" y="20"/>
                      <a:pt x="19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" name="Google Shape;2059;p32"/>
              <p:cNvSpPr/>
              <p:nvPr/>
            </p:nvSpPr>
            <p:spPr>
              <a:xfrm>
                <a:off x="685425" y="812275"/>
                <a:ext cx="7800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312" h="293" extrusionOk="0">
                    <a:moveTo>
                      <a:pt x="136" y="1"/>
                    </a:moveTo>
                    <a:lnTo>
                      <a:pt x="58" y="59"/>
                    </a:lnTo>
                    <a:cubicBezTo>
                      <a:pt x="20" y="79"/>
                      <a:pt x="0" y="156"/>
                      <a:pt x="20" y="234"/>
                    </a:cubicBezTo>
                    <a:cubicBezTo>
                      <a:pt x="20" y="254"/>
                      <a:pt x="39" y="254"/>
                      <a:pt x="39" y="254"/>
                    </a:cubicBezTo>
                    <a:cubicBezTo>
                      <a:pt x="39" y="254"/>
                      <a:pt x="58" y="254"/>
                      <a:pt x="58" y="273"/>
                    </a:cubicBezTo>
                    <a:cubicBezTo>
                      <a:pt x="97" y="273"/>
                      <a:pt x="97" y="293"/>
                      <a:pt x="117" y="293"/>
                    </a:cubicBezTo>
                    <a:cubicBezTo>
                      <a:pt x="136" y="293"/>
                      <a:pt x="156" y="293"/>
                      <a:pt x="156" y="273"/>
                    </a:cubicBezTo>
                    <a:lnTo>
                      <a:pt x="311" y="195"/>
                    </a:lnTo>
                    <a:cubicBezTo>
                      <a:pt x="292" y="137"/>
                      <a:pt x="234" y="79"/>
                      <a:pt x="156" y="40"/>
                    </a:cubicBezTo>
                    <a:cubicBezTo>
                      <a:pt x="156" y="40"/>
                      <a:pt x="136" y="40"/>
                      <a:pt x="13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" name="Google Shape;2060;p32"/>
              <p:cNvSpPr/>
              <p:nvPr/>
            </p:nvSpPr>
            <p:spPr>
              <a:xfrm>
                <a:off x="972875" y="646725"/>
                <a:ext cx="7300" cy="6050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42" extrusionOk="0">
                    <a:moveTo>
                      <a:pt x="152" y="1"/>
                    </a:moveTo>
                    <a:cubicBezTo>
                      <a:pt x="135" y="1"/>
                      <a:pt x="117" y="3"/>
                      <a:pt x="97" y="8"/>
                    </a:cubicBezTo>
                    <a:lnTo>
                      <a:pt x="0" y="66"/>
                    </a:lnTo>
                    <a:cubicBezTo>
                      <a:pt x="19" y="105"/>
                      <a:pt x="78" y="164"/>
                      <a:pt x="117" y="183"/>
                    </a:cubicBezTo>
                    <a:cubicBezTo>
                      <a:pt x="136" y="203"/>
                      <a:pt x="195" y="203"/>
                      <a:pt x="214" y="241"/>
                    </a:cubicBezTo>
                    <a:cubicBezTo>
                      <a:pt x="272" y="203"/>
                      <a:pt x="292" y="125"/>
                      <a:pt x="272" y="66"/>
                    </a:cubicBezTo>
                    <a:cubicBezTo>
                      <a:pt x="243" y="23"/>
                      <a:pt x="203" y="1"/>
                      <a:pt x="1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" name="Google Shape;2061;p32"/>
              <p:cNvSpPr/>
              <p:nvPr/>
            </p:nvSpPr>
            <p:spPr>
              <a:xfrm>
                <a:off x="827925" y="753925"/>
                <a:ext cx="51100" cy="26275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1051" extrusionOk="0">
                    <a:moveTo>
                      <a:pt x="1557" y="0"/>
                    </a:moveTo>
                    <a:lnTo>
                      <a:pt x="0" y="915"/>
                    </a:lnTo>
                    <a:cubicBezTo>
                      <a:pt x="39" y="915"/>
                      <a:pt x="59" y="934"/>
                      <a:pt x="78" y="934"/>
                    </a:cubicBezTo>
                    <a:cubicBezTo>
                      <a:pt x="137" y="953"/>
                      <a:pt x="176" y="1012"/>
                      <a:pt x="234" y="1051"/>
                    </a:cubicBezTo>
                    <a:lnTo>
                      <a:pt x="20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" name="Google Shape;2062;p32"/>
              <p:cNvSpPr/>
              <p:nvPr/>
            </p:nvSpPr>
            <p:spPr>
              <a:xfrm>
                <a:off x="878025" y="692625"/>
                <a:ext cx="101675" cy="55475"/>
              </a:xfrm>
              <a:custGeom>
                <a:avLst/>
                <a:gdLst/>
                <a:ahLst/>
                <a:cxnLst/>
                <a:rect l="l" t="t" r="r" b="b"/>
                <a:pathLst>
                  <a:path w="4067" h="2219" extrusionOk="0">
                    <a:moveTo>
                      <a:pt x="3833" y="1"/>
                    </a:moveTo>
                    <a:lnTo>
                      <a:pt x="0" y="2219"/>
                    </a:lnTo>
                    <a:lnTo>
                      <a:pt x="487" y="2219"/>
                    </a:lnTo>
                    <a:lnTo>
                      <a:pt x="4066" y="156"/>
                    </a:lnTo>
                    <a:cubicBezTo>
                      <a:pt x="4027" y="156"/>
                      <a:pt x="4008" y="118"/>
                      <a:pt x="3989" y="118"/>
                    </a:cubicBezTo>
                    <a:cubicBezTo>
                      <a:pt x="3911" y="79"/>
                      <a:pt x="3872" y="59"/>
                      <a:pt x="38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" name="Google Shape;2063;p32"/>
              <p:cNvSpPr/>
              <p:nvPr/>
            </p:nvSpPr>
            <p:spPr>
              <a:xfrm>
                <a:off x="973825" y="690025"/>
                <a:ext cx="8300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332" h="261" extrusionOk="0">
                    <a:moveTo>
                      <a:pt x="183" y="0"/>
                    </a:moveTo>
                    <a:cubicBezTo>
                      <a:pt x="167" y="0"/>
                      <a:pt x="152" y="3"/>
                      <a:pt x="137" y="8"/>
                    </a:cubicBezTo>
                    <a:lnTo>
                      <a:pt x="1" y="85"/>
                    </a:lnTo>
                    <a:cubicBezTo>
                      <a:pt x="59" y="144"/>
                      <a:pt x="98" y="202"/>
                      <a:pt x="157" y="222"/>
                    </a:cubicBezTo>
                    <a:cubicBezTo>
                      <a:pt x="176" y="222"/>
                      <a:pt x="195" y="260"/>
                      <a:pt x="234" y="260"/>
                    </a:cubicBezTo>
                    <a:lnTo>
                      <a:pt x="254" y="222"/>
                    </a:lnTo>
                    <a:cubicBezTo>
                      <a:pt x="293" y="202"/>
                      <a:pt x="332" y="124"/>
                      <a:pt x="293" y="66"/>
                    </a:cubicBezTo>
                    <a:cubicBezTo>
                      <a:pt x="278" y="22"/>
                      <a:pt x="231" y="0"/>
                      <a:pt x="1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" name="Google Shape;2064;p32"/>
              <p:cNvSpPr/>
              <p:nvPr/>
            </p:nvSpPr>
            <p:spPr>
              <a:xfrm>
                <a:off x="825500" y="777250"/>
                <a:ext cx="73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35" extrusionOk="0">
                    <a:moveTo>
                      <a:pt x="97" y="1"/>
                    </a:moveTo>
                    <a:lnTo>
                      <a:pt x="78" y="20"/>
                    </a:lnTo>
                    <a:cubicBezTo>
                      <a:pt x="39" y="40"/>
                      <a:pt x="0" y="118"/>
                      <a:pt x="39" y="196"/>
                    </a:cubicBezTo>
                    <a:cubicBezTo>
                      <a:pt x="59" y="234"/>
                      <a:pt x="97" y="234"/>
                      <a:pt x="117" y="234"/>
                    </a:cubicBezTo>
                    <a:cubicBezTo>
                      <a:pt x="156" y="234"/>
                      <a:pt x="175" y="234"/>
                      <a:pt x="175" y="215"/>
                    </a:cubicBezTo>
                    <a:lnTo>
                      <a:pt x="292" y="137"/>
                    </a:lnTo>
                    <a:cubicBezTo>
                      <a:pt x="273" y="98"/>
                      <a:pt x="253" y="40"/>
                      <a:pt x="175" y="20"/>
                    </a:cubicBezTo>
                    <a:cubicBezTo>
                      <a:pt x="156" y="1"/>
                      <a:pt x="117" y="1"/>
                      <a:pt x="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" name="Google Shape;2065;p32"/>
              <p:cNvSpPr/>
              <p:nvPr/>
            </p:nvSpPr>
            <p:spPr>
              <a:xfrm>
                <a:off x="733075" y="705275"/>
                <a:ext cx="14107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5643" h="254" extrusionOk="0">
                    <a:moveTo>
                      <a:pt x="429" y="1"/>
                    </a:moveTo>
                    <a:lnTo>
                      <a:pt x="1" y="254"/>
                    </a:lnTo>
                    <a:lnTo>
                      <a:pt x="5234" y="254"/>
                    </a:lnTo>
                    <a:lnTo>
                      <a:pt x="564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" name="Google Shape;2066;p32"/>
              <p:cNvSpPr/>
              <p:nvPr/>
            </p:nvSpPr>
            <p:spPr>
              <a:xfrm>
                <a:off x="730650" y="705275"/>
                <a:ext cx="13150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526" h="254" extrusionOk="0">
                    <a:moveTo>
                      <a:pt x="137" y="1"/>
                    </a:moveTo>
                    <a:cubicBezTo>
                      <a:pt x="59" y="1"/>
                      <a:pt x="0" y="59"/>
                      <a:pt x="0" y="137"/>
                    </a:cubicBezTo>
                    <a:cubicBezTo>
                      <a:pt x="0" y="195"/>
                      <a:pt x="59" y="254"/>
                      <a:pt x="98" y="254"/>
                    </a:cubicBezTo>
                    <a:lnTo>
                      <a:pt x="52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7" name="Google Shape;2067;p32"/>
              <p:cNvSpPr/>
              <p:nvPr/>
            </p:nvSpPr>
            <p:spPr>
              <a:xfrm>
                <a:off x="863925" y="705275"/>
                <a:ext cx="12650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4" extrusionOk="0">
                    <a:moveTo>
                      <a:pt x="409" y="1"/>
                    </a:moveTo>
                    <a:lnTo>
                      <a:pt x="0" y="254"/>
                    </a:lnTo>
                    <a:lnTo>
                      <a:pt x="389" y="254"/>
                    </a:lnTo>
                    <a:cubicBezTo>
                      <a:pt x="467" y="254"/>
                      <a:pt x="506" y="195"/>
                      <a:pt x="506" y="137"/>
                    </a:cubicBezTo>
                    <a:cubicBezTo>
                      <a:pt x="506" y="59"/>
                      <a:pt x="467" y="20"/>
                      <a:pt x="4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" name="Google Shape;2068;p32"/>
              <p:cNvSpPr/>
              <p:nvPr/>
            </p:nvSpPr>
            <p:spPr>
              <a:xfrm>
                <a:off x="799725" y="667350"/>
                <a:ext cx="141050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5642" h="234" extrusionOk="0">
                    <a:moveTo>
                      <a:pt x="409" y="0"/>
                    </a:moveTo>
                    <a:lnTo>
                      <a:pt x="0" y="234"/>
                    </a:lnTo>
                    <a:lnTo>
                      <a:pt x="5214" y="234"/>
                    </a:lnTo>
                    <a:lnTo>
                      <a:pt x="564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9" name="Google Shape;2069;p32"/>
              <p:cNvSpPr/>
              <p:nvPr/>
            </p:nvSpPr>
            <p:spPr>
              <a:xfrm>
                <a:off x="797275" y="667350"/>
                <a:ext cx="126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507" h="234" extrusionOk="0">
                    <a:moveTo>
                      <a:pt x="117" y="0"/>
                    </a:moveTo>
                    <a:cubicBezTo>
                      <a:pt x="40" y="0"/>
                      <a:pt x="1" y="39"/>
                      <a:pt x="1" y="117"/>
                    </a:cubicBezTo>
                    <a:cubicBezTo>
                      <a:pt x="1" y="195"/>
                      <a:pt x="40" y="234"/>
                      <a:pt x="98" y="234"/>
                    </a:cubicBezTo>
                    <a:lnTo>
                      <a:pt x="50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0" name="Google Shape;2070;p32"/>
              <p:cNvSpPr/>
              <p:nvPr/>
            </p:nvSpPr>
            <p:spPr>
              <a:xfrm>
                <a:off x="930050" y="667350"/>
                <a:ext cx="131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527" h="234" extrusionOk="0">
                    <a:moveTo>
                      <a:pt x="429" y="0"/>
                    </a:moveTo>
                    <a:lnTo>
                      <a:pt x="1" y="234"/>
                    </a:lnTo>
                    <a:lnTo>
                      <a:pt x="390" y="234"/>
                    </a:lnTo>
                    <a:cubicBezTo>
                      <a:pt x="468" y="234"/>
                      <a:pt x="526" y="195"/>
                      <a:pt x="526" y="117"/>
                    </a:cubicBezTo>
                    <a:cubicBezTo>
                      <a:pt x="526" y="39"/>
                      <a:pt x="468" y="20"/>
                      <a:pt x="4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1" name="Google Shape;2071;p32"/>
              <p:cNvSpPr/>
              <p:nvPr/>
            </p:nvSpPr>
            <p:spPr>
              <a:xfrm>
                <a:off x="803125" y="748075"/>
                <a:ext cx="74925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2997" h="235" extrusionOk="0">
                    <a:moveTo>
                      <a:pt x="389" y="1"/>
                    </a:moveTo>
                    <a:lnTo>
                      <a:pt x="0" y="215"/>
                    </a:lnTo>
                    <a:cubicBezTo>
                      <a:pt x="0" y="234"/>
                      <a:pt x="20" y="234"/>
                      <a:pt x="59" y="234"/>
                    </a:cubicBezTo>
                    <a:lnTo>
                      <a:pt x="2588" y="234"/>
                    </a:lnTo>
                    <a:lnTo>
                      <a:pt x="299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2" name="Google Shape;2072;p32"/>
              <p:cNvSpPr/>
              <p:nvPr/>
            </p:nvSpPr>
            <p:spPr>
              <a:xfrm>
                <a:off x="879000" y="474250"/>
                <a:ext cx="602625" cy="279700"/>
              </a:xfrm>
              <a:custGeom>
                <a:avLst/>
                <a:gdLst/>
                <a:ahLst/>
                <a:cxnLst/>
                <a:rect l="l" t="t" r="r" b="b"/>
                <a:pathLst>
                  <a:path w="24105" h="11188" extrusionOk="0">
                    <a:moveTo>
                      <a:pt x="10609" y="7793"/>
                    </a:moveTo>
                    <a:cubicBezTo>
                      <a:pt x="10604" y="7796"/>
                      <a:pt x="10600" y="7798"/>
                      <a:pt x="10595" y="7801"/>
                    </a:cubicBezTo>
                    <a:lnTo>
                      <a:pt x="10595" y="7801"/>
                    </a:lnTo>
                    <a:lnTo>
                      <a:pt x="10609" y="7793"/>
                    </a:lnTo>
                    <a:close/>
                    <a:moveTo>
                      <a:pt x="24105" y="0"/>
                    </a:moveTo>
                    <a:lnTo>
                      <a:pt x="10609" y="7793"/>
                    </a:lnTo>
                    <a:lnTo>
                      <a:pt x="10609" y="7793"/>
                    </a:lnTo>
                    <a:cubicBezTo>
                      <a:pt x="10624" y="7786"/>
                      <a:pt x="10641" y="7782"/>
                      <a:pt x="10662" y="7782"/>
                    </a:cubicBezTo>
                    <a:cubicBezTo>
                      <a:pt x="10720" y="7782"/>
                      <a:pt x="10778" y="7841"/>
                      <a:pt x="10778" y="7919"/>
                    </a:cubicBezTo>
                    <a:lnTo>
                      <a:pt x="10778" y="7977"/>
                    </a:lnTo>
                    <a:lnTo>
                      <a:pt x="24105" y="292"/>
                    </a:lnTo>
                    <a:lnTo>
                      <a:pt x="24105" y="0"/>
                    </a:lnTo>
                    <a:close/>
                    <a:moveTo>
                      <a:pt x="8804" y="8836"/>
                    </a:moveTo>
                    <a:lnTo>
                      <a:pt x="8804" y="8836"/>
                    </a:lnTo>
                    <a:cubicBezTo>
                      <a:pt x="8779" y="8841"/>
                      <a:pt x="8759" y="8854"/>
                      <a:pt x="8745" y="8870"/>
                    </a:cubicBezTo>
                    <a:lnTo>
                      <a:pt x="8745" y="8870"/>
                    </a:lnTo>
                    <a:lnTo>
                      <a:pt x="8804" y="8836"/>
                    </a:lnTo>
                    <a:close/>
                    <a:moveTo>
                      <a:pt x="10595" y="7801"/>
                    </a:moveTo>
                    <a:lnTo>
                      <a:pt x="8804" y="8836"/>
                    </a:lnTo>
                    <a:lnTo>
                      <a:pt x="8804" y="8836"/>
                    </a:lnTo>
                    <a:cubicBezTo>
                      <a:pt x="8813" y="8834"/>
                      <a:pt x="8822" y="8833"/>
                      <a:pt x="8833" y="8833"/>
                    </a:cubicBezTo>
                    <a:cubicBezTo>
                      <a:pt x="8911" y="8833"/>
                      <a:pt x="8949" y="8891"/>
                      <a:pt x="8949" y="8950"/>
                    </a:cubicBezTo>
                    <a:lnTo>
                      <a:pt x="8949" y="9028"/>
                    </a:lnTo>
                    <a:lnTo>
                      <a:pt x="10545" y="8113"/>
                    </a:lnTo>
                    <a:lnTo>
                      <a:pt x="10545" y="7919"/>
                    </a:lnTo>
                    <a:cubicBezTo>
                      <a:pt x="10545" y="7867"/>
                      <a:pt x="10562" y="7825"/>
                      <a:pt x="10595" y="7801"/>
                    </a:cubicBezTo>
                    <a:close/>
                    <a:moveTo>
                      <a:pt x="6988" y="9885"/>
                    </a:moveTo>
                    <a:lnTo>
                      <a:pt x="6988" y="9885"/>
                    </a:lnTo>
                    <a:cubicBezTo>
                      <a:pt x="6956" y="9889"/>
                      <a:pt x="6927" y="9904"/>
                      <a:pt x="6908" y="9931"/>
                    </a:cubicBezTo>
                    <a:lnTo>
                      <a:pt x="6908" y="9931"/>
                    </a:lnTo>
                    <a:lnTo>
                      <a:pt x="6988" y="9885"/>
                    </a:lnTo>
                    <a:close/>
                    <a:moveTo>
                      <a:pt x="8745" y="8870"/>
                    </a:moveTo>
                    <a:lnTo>
                      <a:pt x="6988" y="9885"/>
                    </a:lnTo>
                    <a:lnTo>
                      <a:pt x="6988" y="9885"/>
                    </a:lnTo>
                    <a:cubicBezTo>
                      <a:pt x="6993" y="9884"/>
                      <a:pt x="6999" y="9884"/>
                      <a:pt x="7004" y="9884"/>
                    </a:cubicBezTo>
                    <a:cubicBezTo>
                      <a:pt x="7082" y="9884"/>
                      <a:pt x="7140" y="9923"/>
                      <a:pt x="7140" y="10000"/>
                    </a:cubicBezTo>
                    <a:lnTo>
                      <a:pt x="7140" y="10098"/>
                    </a:lnTo>
                    <a:lnTo>
                      <a:pt x="8716" y="9183"/>
                    </a:lnTo>
                    <a:lnTo>
                      <a:pt x="8716" y="8950"/>
                    </a:lnTo>
                    <a:cubicBezTo>
                      <a:pt x="8716" y="8921"/>
                      <a:pt x="8726" y="8892"/>
                      <a:pt x="8745" y="8870"/>
                    </a:cubicBezTo>
                    <a:close/>
                    <a:moveTo>
                      <a:pt x="6908" y="9931"/>
                    </a:moveTo>
                    <a:lnTo>
                      <a:pt x="5136" y="10954"/>
                    </a:lnTo>
                    <a:lnTo>
                      <a:pt x="428" y="10954"/>
                    </a:lnTo>
                    <a:lnTo>
                      <a:pt x="0" y="11187"/>
                    </a:lnTo>
                    <a:lnTo>
                      <a:pt x="5058" y="11187"/>
                    </a:lnTo>
                    <a:lnTo>
                      <a:pt x="5058" y="11070"/>
                    </a:lnTo>
                    <a:cubicBezTo>
                      <a:pt x="5058" y="10993"/>
                      <a:pt x="5117" y="10954"/>
                      <a:pt x="5195" y="10954"/>
                    </a:cubicBezTo>
                    <a:cubicBezTo>
                      <a:pt x="5253" y="10954"/>
                      <a:pt x="5311" y="10993"/>
                      <a:pt x="5311" y="11070"/>
                    </a:cubicBezTo>
                    <a:lnTo>
                      <a:pt x="5311" y="11148"/>
                    </a:lnTo>
                    <a:lnTo>
                      <a:pt x="6887" y="10214"/>
                    </a:lnTo>
                    <a:lnTo>
                      <a:pt x="6887" y="10000"/>
                    </a:lnTo>
                    <a:cubicBezTo>
                      <a:pt x="6887" y="9972"/>
                      <a:pt x="6895" y="9949"/>
                      <a:pt x="6908" y="993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" name="Google Shape;2073;p32"/>
              <p:cNvSpPr/>
              <p:nvPr/>
            </p:nvSpPr>
            <p:spPr>
              <a:xfrm>
                <a:off x="801175" y="748075"/>
                <a:ext cx="11700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468" h="215" extrusionOk="0">
                    <a:moveTo>
                      <a:pt x="137" y="1"/>
                    </a:moveTo>
                    <a:cubicBezTo>
                      <a:pt x="59" y="1"/>
                      <a:pt x="0" y="78"/>
                      <a:pt x="0" y="117"/>
                    </a:cubicBezTo>
                    <a:cubicBezTo>
                      <a:pt x="0" y="176"/>
                      <a:pt x="39" y="195"/>
                      <a:pt x="78" y="215"/>
                    </a:cubicBezTo>
                    <a:lnTo>
                      <a:pt x="46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" name="Google Shape;2074;p32"/>
              <p:cNvSpPr/>
              <p:nvPr/>
            </p:nvSpPr>
            <p:spPr>
              <a:xfrm>
                <a:off x="866825" y="748075"/>
                <a:ext cx="229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916" h="235" extrusionOk="0">
                    <a:moveTo>
                      <a:pt x="429" y="1"/>
                    </a:moveTo>
                    <a:lnTo>
                      <a:pt x="1" y="234"/>
                    </a:lnTo>
                    <a:lnTo>
                      <a:pt x="487" y="234"/>
                    </a:lnTo>
                    <a:lnTo>
                      <a:pt x="91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" name="Google Shape;2075;p32"/>
              <p:cNvSpPr/>
              <p:nvPr/>
            </p:nvSpPr>
            <p:spPr>
              <a:xfrm>
                <a:off x="1155750" y="2081725"/>
                <a:ext cx="104575" cy="60825"/>
              </a:xfrm>
              <a:custGeom>
                <a:avLst/>
                <a:gdLst/>
                <a:ahLst/>
                <a:cxnLst/>
                <a:rect l="l" t="t" r="r" b="b"/>
                <a:pathLst>
                  <a:path w="4183" h="2433" extrusionOk="0">
                    <a:moveTo>
                      <a:pt x="3969" y="0"/>
                    </a:moveTo>
                    <a:lnTo>
                      <a:pt x="0" y="2296"/>
                    </a:lnTo>
                    <a:cubicBezTo>
                      <a:pt x="20" y="2296"/>
                      <a:pt x="58" y="2315"/>
                      <a:pt x="58" y="2315"/>
                    </a:cubicBezTo>
                    <a:cubicBezTo>
                      <a:pt x="117" y="2374"/>
                      <a:pt x="175" y="2393"/>
                      <a:pt x="214" y="2432"/>
                    </a:cubicBezTo>
                    <a:lnTo>
                      <a:pt x="4183" y="156"/>
                    </a:lnTo>
                    <a:cubicBezTo>
                      <a:pt x="4163" y="156"/>
                      <a:pt x="4125" y="117"/>
                      <a:pt x="4105" y="117"/>
                    </a:cubicBezTo>
                    <a:cubicBezTo>
                      <a:pt x="4066" y="98"/>
                      <a:pt x="4008" y="59"/>
                      <a:pt x="39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" name="Google Shape;2076;p32"/>
              <p:cNvSpPr/>
              <p:nvPr/>
            </p:nvSpPr>
            <p:spPr>
              <a:xfrm>
                <a:off x="1252050" y="2061525"/>
                <a:ext cx="413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81" extrusionOk="0">
                    <a:moveTo>
                      <a:pt x="328" y="712"/>
                    </a:moveTo>
                    <a:cubicBezTo>
                      <a:pt x="345" y="726"/>
                      <a:pt x="366" y="738"/>
                      <a:pt x="389" y="750"/>
                    </a:cubicBezTo>
                    <a:cubicBezTo>
                      <a:pt x="390" y="751"/>
                      <a:pt x="391" y="751"/>
                      <a:pt x="393" y="752"/>
                    </a:cubicBezTo>
                    <a:lnTo>
                      <a:pt x="393" y="752"/>
                    </a:lnTo>
                    <a:cubicBezTo>
                      <a:pt x="377" y="730"/>
                      <a:pt x="354" y="716"/>
                      <a:pt x="328" y="712"/>
                    </a:cubicBezTo>
                    <a:close/>
                    <a:moveTo>
                      <a:pt x="825" y="1"/>
                    </a:moveTo>
                    <a:cubicBezTo>
                      <a:pt x="623" y="1"/>
                      <a:pt x="418" y="50"/>
                      <a:pt x="253" y="147"/>
                    </a:cubicBezTo>
                    <a:cubicBezTo>
                      <a:pt x="97" y="244"/>
                      <a:pt x="0" y="400"/>
                      <a:pt x="0" y="536"/>
                    </a:cubicBezTo>
                    <a:cubicBezTo>
                      <a:pt x="0" y="633"/>
                      <a:pt x="39" y="731"/>
                      <a:pt x="117" y="808"/>
                    </a:cubicBezTo>
                    <a:lnTo>
                      <a:pt x="234" y="731"/>
                    </a:lnTo>
                    <a:cubicBezTo>
                      <a:pt x="260" y="718"/>
                      <a:pt x="285" y="711"/>
                      <a:pt x="309" y="711"/>
                    </a:cubicBezTo>
                    <a:cubicBezTo>
                      <a:pt x="316" y="711"/>
                      <a:pt x="322" y="712"/>
                      <a:pt x="328" y="712"/>
                    </a:cubicBezTo>
                    <a:lnTo>
                      <a:pt x="328" y="712"/>
                    </a:lnTo>
                    <a:cubicBezTo>
                      <a:pt x="258" y="661"/>
                      <a:pt x="234" y="602"/>
                      <a:pt x="234" y="555"/>
                    </a:cubicBezTo>
                    <a:cubicBezTo>
                      <a:pt x="234" y="478"/>
                      <a:pt x="292" y="400"/>
                      <a:pt x="389" y="361"/>
                    </a:cubicBezTo>
                    <a:cubicBezTo>
                      <a:pt x="506" y="283"/>
                      <a:pt x="681" y="264"/>
                      <a:pt x="817" y="264"/>
                    </a:cubicBezTo>
                    <a:cubicBezTo>
                      <a:pt x="992" y="264"/>
                      <a:pt x="1129" y="283"/>
                      <a:pt x="1245" y="361"/>
                    </a:cubicBezTo>
                    <a:cubicBezTo>
                      <a:pt x="1362" y="400"/>
                      <a:pt x="1401" y="478"/>
                      <a:pt x="1401" y="555"/>
                    </a:cubicBezTo>
                    <a:cubicBezTo>
                      <a:pt x="1401" y="614"/>
                      <a:pt x="1343" y="672"/>
                      <a:pt x="1245" y="750"/>
                    </a:cubicBezTo>
                    <a:cubicBezTo>
                      <a:pt x="1129" y="818"/>
                      <a:pt x="968" y="852"/>
                      <a:pt x="810" y="852"/>
                    </a:cubicBezTo>
                    <a:cubicBezTo>
                      <a:pt x="654" y="852"/>
                      <a:pt x="499" y="819"/>
                      <a:pt x="393" y="752"/>
                    </a:cubicBezTo>
                    <a:lnTo>
                      <a:pt x="393" y="752"/>
                    </a:lnTo>
                    <a:cubicBezTo>
                      <a:pt x="400" y="762"/>
                      <a:pt x="405" y="775"/>
                      <a:pt x="409" y="789"/>
                    </a:cubicBezTo>
                    <a:cubicBezTo>
                      <a:pt x="428" y="847"/>
                      <a:pt x="428" y="906"/>
                      <a:pt x="350" y="964"/>
                    </a:cubicBezTo>
                    <a:lnTo>
                      <a:pt x="331" y="983"/>
                    </a:lnTo>
                    <a:cubicBezTo>
                      <a:pt x="487" y="1061"/>
                      <a:pt x="642" y="1081"/>
                      <a:pt x="817" y="1081"/>
                    </a:cubicBezTo>
                    <a:cubicBezTo>
                      <a:pt x="1012" y="1081"/>
                      <a:pt x="1226" y="1042"/>
                      <a:pt x="1381" y="925"/>
                    </a:cubicBezTo>
                    <a:cubicBezTo>
                      <a:pt x="1557" y="847"/>
                      <a:pt x="1654" y="692"/>
                      <a:pt x="1654" y="536"/>
                    </a:cubicBezTo>
                    <a:cubicBezTo>
                      <a:pt x="1654" y="400"/>
                      <a:pt x="1537" y="244"/>
                      <a:pt x="1381" y="147"/>
                    </a:cubicBezTo>
                    <a:cubicBezTo>
                      <a:pt x="1226" y="50"/>
                      <a:pt x="1026" y="1"/>
                      <a:pt x="8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" name="Google Shape;2077;p32"/>
              <p:cNvSpPr/>
              <p:nvPr/>
            </p:nvSpPr>
            <p:spPr>
              <a:xfrm>
                <a:off x="1254950" y="2079100"/>
                <a:ext cx="782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313" h="261" extrusionOk="0">
                    <a:moveTo>
                      <a:pt x="175" y="1"/>
                    </a:moveTo>
                    <a:cubicBezTo>
                      <a:pt x="157" y="1"/>
                      <a:pt x="137" y="3"/>
                      <a:pt x="118" y="8"/>
                    </a:cubicBezTo>
                    <a:lnTo>
                      <a:pt x="1" y="86"/>
                    </a:lnTo>
                    <a:cubicBezTo>
                      <a:pt x="40" y="164"/>
                      <a:pt x="98" y="183"/>
                      <a:pt x="137" y="222"/>
                    </a:cubicBezTo>
                    <a:cubicBezTo>
                      <a:pt x="157" y="261"/>
                      <a:pt x="195" y="261"/>
                      <a:pt x="215" y="261"/>
                    </a:cubicBezTo>
                    <a:lnTo>
                      <a:pt x="234" y="222"/>
                    </a:lnTo>
                    <a:cubicBezTo>
                      <a:pt x="293" y="203"/>
                      <a:pt x="312" y="144"/>
                      <a:pt x="293" y="66"/>
                    </a:cubicBezTo>
                    <a:cubicBezTo>
                      <a:pt x="278" y="23"/>
                      <a:pt x="231" y="1"/>
                      <a:pt x="1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" name="Google Shape;2078;p32"/>
              <p:cNvSpPr/>
              <p:nvPr/>
            </p:nvSpPr>
            <p:spPr>
              <a:xfrm>
                <a:off x="1123650" y="2137525"/>
                <a:ext cx="40875" cy="25925"/>
              </a:xfrm>
              <a:custGeom>
                <a:avLst/>
                <a:gdLst/>
                <a:ahLst/>
                <a:cxnLst/>
                <a:rect l="l" t="t" r="r" b="b"/>
                <a:pathLst>
                  <a:path w="1635" h="1037" extrusionOk="0">
                    <a:moveTo>
                      <a:pt x="778" y="181"/>
                    </a:moveTo>
                    <a:cubicBezTo>
                      <a:pt x="953" y="181"/>
                      <a:pt x="1090" y="200"/>
                      <a:pt x="1206" y="278"/>
                    </a:cubicBezTo>
                    <a:cubicBezTo>
                      <a:pt x="1304" y="317"/>
                      <a:pt x="1362" y="395"/>
                      <a:pt x="1362" y="473"/>
                    </a:cubicBezTo>
                    <a:cubicBezTo>
                      <a:pt x="1362" y="550"/>
                      <a:pt x="1304" y="589"/>
                      <a:pt x="1206" y="667"/>
                    </a:cubicBezTo>
                    <a:cubicBezTo>
                      <a:pt x="1099" y="735"/>
                      <a:pt x="944" y="769"/>
                      <a:pt x="783" y="769"/>
                    </a:cubicBezTo>
                    <a:cubicBezTo>
                      <a:pt x="623" y="769"/>
                      <a:pt x="457" y="735"/>
                      <a:pt x="331" y="667"/>
                    </a:cubicBezTo>
                    <a:cubicBezTo>
                      <a:pt x="234" y="628"/>
                      <a:pt x="195" y="550"/>
                      <a:pt x="195" y="473"/>
                    </a:cubicBezTo>
                    <a:cubicBezTo>
                      <a:pt x="195" y="395"/>
                      <a:pt x="234" y="356"/>
                      <a:pt x="331" y="278"/>
                    </a:cubicBezTo>
                    <a:cubicBezTo>
                      <a:pt x="467" y="200"/>
                      <a:pt x="623" y="181"/>
                      <a:pt x="778" y="181"/>
                    </a:cubicBezTo>
                    <a:close/>
                    <a:moveTo>
                      <a:pt x="807" y="1"/>
                    </a:moveTo>
                    <a:cubicBezTo>
                      <a:pt x="632" y="1"/>
                      <a:pt x="457" y="35"/>
                      <a:pt x="311" y="103"/>
                    </a:cubicBezTo>
                    <a:cubicBezTo>
                      <a:pt x="370" y="161"/>
                      <a:pt x="389" y="200"/>
                      <a:pt x="331" y="259"/>
                    </a:cubicBezTo>
                    <a:cubicBezTo>
                      <a:pt x="311" y="297"/>
                      <a:pt x="272" y="297"/>
                      <a:pt x="234" y="297"/>
                    </a:cubicBezTo>
                    <a:cubicBezTo>
                      <a:pt x="214" y="297"/>
                      <a:pt x="195" y="297"/>
                      <a:pt x="195" y="278"/>
                    </a:cubicBezTo>
                    <a:lnTo>
                      <a:pt x="117" y="220"/>
                    </a:lnTo>
                    <a:cubicBezTo>
                      <a:pt x="39" y="297"/>
                      <a:pt x="0" y="395"/>
                      <a:pt x="0" y="492"/>
                    </a:cubicBezTo>
                    <a:cubicBezTo>
                      <a:pt x="0" y="648"/>
                      <a:pt x="97" y="784"/>
                      <a:pt x="272" y="881"/>
                    </a:cubicBezTo>
                    <a:cubicBezTo>
                      <a:pt x="428" y="978"/>
                      <a:pt x="623" y="1037"/>
                      <a:pt x="817" y="1037"/>
                    </a:cubicBezTo>
                    <a:cubicBezTo>
                      <a:pt x="992" y="1037"/>
                      <a:pt x="1167" y="978"/>
                      <a:pt x="1304" y="939"/>
                    </a:cubicBezTo>
                    <a:lnTo>
                      <a:pt x="1265" y="920"/>
                    </a:lnTo>
                    <a:cubicBezTo>
                      <a:pt x="1167" y="842"/>
                      <a:pt x="1148" y="764"/>
                      <a:pt x="1187" y="725"/>
                    </a:cubicBezTo>
                    <a:cubicBezTo>
                      <a:pt x="1201" y="682"/>
                      <a:pt x="1249" y="660"/>
                      <a:pt x="1304" y="660"/>
                    </a:cubicBezTo>
                    <a:cubicBezTo>
                      <a:pt x="1323" y="660"/>
                      <a:pt x="1342" y="662"/>
                      <a:pt x="1362" y="667"/>
                    </a:cubicBezTo>
                    <a:lnTo>
                      <a:pt x="1498" y="764"/>
                    </a:lnTo>
                    <a:cubicBezTo>
                      <a:pt x="1576" y="687"/>
                      <a:pt x="1634" y="589"/>
                      <a:pt x="1634" y="492"/>
                    </a:cubicBezTo>
                    <a:cubicBezTo>
                      <a:pt x="1634" y="395"/>
                      <a:pt x="1576" y="297"/>
                      <a:pt x="1498" y="220"/>
                    </a:cubicBezTo>
                    <a:lnTo>
                      <a:pt x="1440" y="278"/>
                    </a:lnTo>
                    <a:cubicBezTo>
                      <a:pt x="1401" y="278"/>
                      <a:pt x="1381" y="297"/>
                      <a:pt x="1381" y="297"/>
                    </a:cubicBezTo>
                    <a:cubicBezTo>
                      <a:pt x="1342" y="297"/>
                      <a:pt x="1304" y="278"/>
                      <a:pt x="1284" y="259"/>
                    </a:cubicBezTo>
                    <a:cubicBezTo>
                      <a:pt x="1265" y="200"/>
                      <a:pt x="1265" y="122"/>
                      <a:pt x="1304" y="103"/>
                    </a:cubicBezTo>
                    <a:cubicBezTo>
                      <a:pt x="1158" y="35"/>
                      <a:pt x="983" y="1"/>
                      <a:pt x="80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" name="Google Shape;2079;p32"/>
              <p:cNvSpPr/>
              <p:nvPr/>
            </p:nvSpPr>
            <p:spPr>
              <a:xfrm>
                <a:off x="1153800" y="2139125"/>
                <a:ext cx="682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15" extrusionOk="0">
                    <a:moveTo>
                      <a:pt x="78" y="0"/>
                    </a:moveTo>
                    <a:cubicBezTo>
                      <a:pt x="39" y="39"/>
                      <a:pt x="0" y="97"/>
                      <a:pt x="59" y="175"/>
                    </a:cubicBezTo>
                    <a:cubicBezTo>
                      <a:pt x="78" y="214"/>
                      <a:pt x="117" y="214"/>
                      <a:pt x="156" y="214"/>
                    </a:cubicBezTo>
                    <a:cubicBezTo>
                      <a:pt x="175" y="214"/>
                      <a:pt x="195" y="214"/>
                      <a:pt x="195" y="195"/>
                    </a:cubicBezTo>
                    <a:lnTo>
                      <a:pt x="273" y="136"/>
                    </a:lnTo>
                    <a:cubicBezTo>
                      <a:pt x="214" y="97"/>
                      <a:pt x="175" y="39"/>
                      <a:pt x="117" y="19"/>
                    </a:cubicBezTo>
                    <a:cubicBezTo>
                      <a:pt x="98" y="19"/>
                      <a:pt x="78" y="0"/>
                      <a:pt x="7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" name="Google Shape;2080;p32"/>
              <p:cNvSpPr/>
              <p:nvPr/>
            </p:nvSpPr>
            <p:spPr>
              <a:xfrm>
                <a:off x="1155250" y="2156125"/>
                <a:ext cx="326375" cy="192650"/>
              </a:xfrm>
              <a:custGeom>
                <a:avLst/>
                <a:gdLst/>
                <a:ahLst/>
                <a:cxnLst/>
                <a:rect l="l" t="t" r="r" b="b"/>
                <a:pathLst>
                  <a:path w="13055" h="7706" extrusionOk="0">
                    <a:moveTo>
                      <a:pt x="215" y="1"/>
                    </a:moveTo>
                    <a:cubicBezTo>
                      <a:pt x="195" y="59"/>
                      <a:pt x="137" y="98"/>
                      <a:pt x="78" y="137"/>
                    </a:cubicBezTo>
                    <a:cubicBezTo>
                      <a:pt x="40" y="137"/>
                      <a:pt x="20" y="176"/>
                      <a:pt x="1" y="176"/>
                    </a:cubicBezTo>
                    <a:lnTo>
                      <a:pt x="13055" y="7705"/>
                    </a:lnTo>
                    <a:lnTo>
                      <a:pt x="13055" y="7413"/>
                    </a:lnTo>
                    <a:lnTo>
                      <a:pt x="21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" name="Google Shape;2081;p32"/>
              <p:cNvSpPr/>
              <p:nvPr/>
            </p:nvSpPr>
            <p:spPr>
              <a:xfrm>
                <a:off x="1152825" y="2153925"/>
                <a:ext cx="830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32" h="265" extrusionOk="0">
                    <a:moveTo>
                      <a:pt x="137" y="0"/>
                    </a:moveTo>
                    <a:cubicBezTo>
                      <a:pt x="98" y="0"/>
                      <a:pt x="59" y="18"/>
                      <a:pt x="20" y="69"/>
                    </a:cubicBezTo>
                    <a:cubicBezTo>
                      <a:pt x="0" y="108"/>
                      <a:pt x="0" y="186"/>
                      <a:pt x="78" y="225"/>
                    </a:cubicBezTo>
                    <a:lnTo>
                      <a:pt x="117" y="264"/>
                    </a:lnTo>
                    <a:cubicBezTo>
                      <a:pt x="137" y="264"/>
                      <a:pt x="175" y="225"/>
                      <a:pt x="195" y="225"/>
                    </a:cubicBezTo>
                    <a:cubicBezTo>
                      <a:pt x="234" y="186"/>
                      <a:pt x="292" y="147"/>
                      <a:pt x="331" y="108"/>
                    </a:cubicBezTo>
                    <a:lnTo>
                      <a:pt x="195" y="11"/>
                    </a:lnTo>
                    <a:cubicBezTo>
                      <a:pt x="175" y="5"/>
                      <a:pt x="156" y="0"/>
                      <a:pt x="1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" name="Google Shape;2082;p32"/>
              <p:cNvSpPr/>
              <p:nvPr/>
            </p:nvSpPr>
            <p:spPr>
              <a:xfrm>
                <a:off x="1067700" y="2106050"/>
                <a:ext cx="63250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2530" h="1499" extrusionOk="0">
                    <a:moveTo>
                      <a:pt x="234" y="0"/>
                    </a:moveTo>
                    <a:lnTo>
                      <a:pt x="1" y="156"/>
                    </a:lnTo>
                    <a:lnTo>
                      <a:pt x="2316" y="1498"/>
                    </a:lnTo>
                    <a:cubicBezTo>
                      <a:pt x="2335" y="1420"/>
                      <a:pt x="2374" y="1401"/>
                      <a:pt x="2452" y="1342"/>
                    </a:cubicBezTo>
                    <a:cubicBezTo>
                      <a:pt x="2472" y="1342"/>
                      <a:pt x="2510" y="1323"/>
                      <a:pt x="2530" y="1323"/>
                    </a:cubicBezTo>
                    <a:lnTo>
                      <a:pt x="2510" y="1323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" name="Google Shape;2083;p32"/>
              <p:cNvSpPr/>
              <p:nvPr/>
            </p:nvSpPr>
            <p:spPr>
              <a:xfrm>
                <a:off x="1028300" y="2083175"/>
                <a:ext cx="39425" cy="22900"/>
              </a:xfrm>
              <a:custGeom>
                <a:avLst/>
                <a:gdLst/>
                <a:ahLst/>
                <a:cxnLst/>
                <a:rect l="l" t="t" r="r" b="b"/>
                <a:pathLst>
                  <a:path w="1577" h="916" extrusionOk="0">
                    <a:moveTo>
                      <a:pt x="234" y="1"/>
                    </a:moveTo>
                    <a:lnTo>
                      <a:pt x="1" y="137"/>
                    </a:lnTo>
                    <a:lnTo>
                      <a:pt x="1324" y="915"/>
                    </a:lnTo>
                    <a:lnTo>
                      <a:pt x="1577" y="779"/>
                    </a:ln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" name="Google Shape;2084;p32"/>
              <p:cNvSpPr/>
              <p:nvPr/>
            </p:nvSpPr>
            <p:spPr>
              <a:xfrm>
                <a:off x="1125575" y="2139600"/>
                <a:ext cx="6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254" h="196" extrusionOk="0">
                    <a:moveTo>
                      <a:pt x="215" y="0"/>
                    </a:moveTo>
                    <a:cubicBezTo>
                      <a:pt x="195" y="0"/>
                      <a:pt x="157" y="20"/>
                      <a:pt x="137" y="20"/>
                    </a:cubicBezTo>
                    <a:cubicBezTo>
                      <a:pt x="59" y="59"/>
                      <a:pt x="20" y="98"/>
                      <a:pt x="1" y="156"/>
                    </a:cubicBezTo>
                    <a:lnTo>
                      <a:pt x="59" y="195"/>
                    </a:lnTo>
                    <a:lnTo>
                      <a:pt x="137" y="195"/>
                    </a:lnTo>
                    <a:cubicBezTo>
                      <a:pt x="195" y="195"/>
                      <a:pt x="215" y="176"/>
                      <a:pt x="234" y="156"/>
                    </a:cubicBezTo>
                    <a:cubicBezTo>
                      <a:pt x="254" y="98"/>
                      <a:pt x="254" y="20"/>
                      <a:pt x="21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" name="Google Shape;2085;p32"/>
              <p:cNvSpPr/>
              <p:nvPr/>
            </p:nvSpPr>
            <p:spPr>
              <a:xfrm>
                <a:off x="888225" y="2106050"/>
                <a:ext cx="179500" cy="84650"/>
              </a:xfrm>
              <a:custGeom>
                <a:avLst/>
                <a:gdLst/>
                <a:ahLst/>
                <a:cxnLst/>
                <a:rect l="l" t="t" r="r" b="b"/>
                <a:pathLst>
                  <a:path w="7180" h="3386" extrusionOk="0">
                    <a:moveTo>
                      <a:pt x="6927" y="0"/>
                    </a:moveTo>
                    <a:lnTo>
                      <a:pt x="4359" y="1498"/>
                    </a:lnTo>
                    <a:cubicBezTo>
                      <a:pt x="4398" y="1518"/>
                      <a:pt x="4417" y="1576"/>
                      <a:pt x="4398" y="1654"/>
                    </a:cubicBezTo>
                    <a:cubicBezTo>
                      <a:pt x="4378" y="1712"/>
                      <a:pt x="4339" y="1712"/>
                      <a:pt x="4300" y="1712"/>
                    </a:cubicBezTo>
                    <a:cubicBezTo>
                      <a:pt x="4281" y="1712"/>
                      <a:pt x="4261" y="1712"/>
                      <a:pt x="4261" y="1673"/>
                    </a:cubicBezTo>
                    <a:lnTo>
                      <a:pt x="4145" y="1615"/>
                    </a:lnTo>
                    <a:lnTo>
                      <a:pt x="1557" y="3093"/>
                    </a:lnTo>
                    <a:lnTo>
                      <a:pt x="254" y="2335"/>
                    </a:lnTo>
                    <a:lnTo>
                      <a:pt x="1" y="2490"/>
                    </a:lnTo>
                    <a:lnTo>
                      <a:pt x="1518" y="3366"/>
                    </a:lnTo>
                    <a:cubicBezTo>
                      <a:pt x="1538" y="3366"/>
                      <a:pt x="1557" y="3385"/>
                      <a:pt x="1557" y="3385"/>
                    </a:cubicBezTo>
                    <a:cubicBezTo>
                      <a:pt x="1577" y="3385"/>
                      <a:pt x="1616" y="3385"/>
                      <a:pt x="1616" y="3366"/>
                    </a:cubicBezTo>
                    <a:lnTo>
                      <a:pt x="7180" y="156"/>
                    </a:lnTo>
                    <a:lnTo>
                      <a:pt x="692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" name="Google Shape;2086;p32"/>
              <p:cNvSpPr/>
              <p:nvPr/>
            </p:nvSpPr>
            <p:spPr>
              <a:xfrm>
                <a:off x="1068200" y="2001475"/>
                <a:ext cx="143975" cy="104100"/>
              </a:xfrm>
              <a:custGeom>
                <a:avLst/>
                <a:gdLst/>
                <a:ahLst/>
                <a:cxnLst/>
                <a:rect l="l" t="t" r="r" b="b"/>
                <a:pathLst>
                  <a:path w="5759" h="4164" extrusionOk="0">
                    <a:moveTo>
                      <a:pt x="4339" y="0"/>
                    </a:moveTo>
                    <a:lnTo>
                      <a:pt x="4086" y="156"/>
                    </a:lnTo>
                    <a:lnTo>
                      <a:pt x="5409" y="915"/>
                    </a:lnTo>
                    <a:lnTo>
                      <a:pt x="2743" y="2432"/>
                    </a:lnTo>
                    <a:cubicBezTo>
                      <a:pt x="2802" y="2471"/>
                      <a:pt x="2821" y="2529"/>
                      <a:pt x="2802" y="2607"/>
                    </a:cubicBezTo>
                    <a:cubicBezTo>
                      <a:pt x="2782" y="2666"/>
                      <a:pt x="2724" y="2666"/>
                      <a:pt x="2704" y="2666"/>
                    </a:cubicBezTo>
                    <a:cubicBezTo>
                      <a:pt x="2685" y="2666"/>
                      <a:pt x="2646" y="2666"/>
                      <a:pt x="2646" y="2627"/>
                    </a:cubicBezTo>
                    <a:lnTo>
                      <a:pt x="2529" y="2568"/>
                    </a:lnTo>
                    <a:lnTo>
                      <a:pt x="0" y="4027"/>
                    </a:lnTo>
                    <a:lnTo>
                      <a:pt x="253" y="4164"/>
                    </a:lnTo>
                    <a:lnTo>
                      <a:pt x="5720" y="1012"/>
                    </a:lnTo>
                    <a:cubicBezTo>
                      <a:pt x="5759" y="973"/>
                      <a:pt x="5759" y="934"/>
                      <a:pt x="5759" y="915"/>
                    </a:cubicBezTo>
                    <a:cubicBezTo>
                      <a:pt x="5759" y="856"/>
                      <a:pt x="5739" y="837"/>
                      <a:pt x="5720" y="817"/>
                    </a:cubicBezTo>
                    <a:lnTo>
                      <a:pt x="433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" name="Google Shape;2087;p32"/>
              <p:cNvSpPr/>
              <p:nvPr/>
            </p:nvSpPr>
            <p:spPr>
              <a:xfrm>
                <a:off x="1061375" y="2102625"/>
                <a:ext cx="12200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254" extrusionOk="0">
                    <a:moveTo>
                      <a:pt x="254" y="1"/>
                    </a:moveTo>
                    <a:lnTo>
                      <a:pt x="1" y="137"/>
                    </a:lnTo>
                    <a:lnTo>
                      <a:pt x="254" y="254"/>
                    </a:lnTo>
                    <a:lnTo>
                      <a:pt x="487" y="137"/>
                    </a:lnTo>
                    <a:lnTo>
                      <a:pt x="25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" name="Google Shape;2088;p32"/>
              <p:cNvSpPr/>
              <p:nvPr/>
            </p:nvSpPr>
            <p:spPr>
              <a:xfrm>
                <a:off x="1097850" y="2043300"/>
                <a:ext cx="38950" cy="22875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915" extrusionOk="0">
                    <a:moveTo>
                      <a:pt x="254" y="0"/>
                    </a:moveTo>
                    <a:lnTo>
                      <a:pt x="1" y="156"/>
                    </a:lnTo>
                    <a:lnTo>
                      <a:pt x="1324" y="915"/>
                    </a:lnTo>
                    <a:lnTo>
                      <a:pt x="1557" y="759"/>
                    </a:lnTo>
                    <a:lnTo>
                      <a:pt x="2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" name="Google Shape;2089;p32"/>
              <p:cNvSpPr/>
              <p:nvPr/>
            </p:nvSpPr>
            <p:spPr>
              <a:xfrm>
                <a:off x="1130925" y="2062275"/>
                <a:ext cx="782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234" extrusionOk="0">
                    <a:moveTo>
                      <a:pt x="234" y="0"/>
                    </a:moveTo>
                    <a:lnTo>
                      <a:pt x="1" y="156"/>
                    </a:lnTo>
                    <a:lnTo>
                      <a:pt x="118" y="234"/>
                    </a:lnTo>
                    <a:lnTo>
                      <a:pt x="195" y="234"/>
                    </a:lnTo>
                    <a:cubicBezTo>
                      <a:pt x="234" y="234"/>
                      <a:pt x="273" y="195"/>
                      <a:pt x="293" y="175"/>
                    </a:cubicBezTo>
                    <a:cubicBezTo>
                      <a:pt x="312" y="136"/>
                      <a:pt x="312" y="58"/>
                      <a:pt x="23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" name="Google Shape;2090;p32"/>
              <p:cNvSpPr/>
              <p:nvPr/>
            </p:nvSpPr>
            <p:spPr>
              <a:xfrm>
                <a:off x="958275" y="2124525"/>
                <a:ext cx="38925" cy="22400"/>
              </a:xfrm>
              <a:custGeom>
                <a:avLst/>
                <a:gdLst/>
                <a:ahLst/>
                <a:cxnLst/>
                <a:rect l="l" t="t" r="r" b="b"/>
                <a:pathLst>
                  <a:path w="1557" h="896" extrusionOk="0">
                    <a:moveTo>
                      <a:pt x="234" y="0"/>
                    </a:moveTo>
                    <a:lnTo>
                      <a:pt x="0" y="137"/>
                    </a:lnTo>
                    <a:lnTo>
                      <a:pt x="1304" y="895"/>
                    </a:lnTo>
                    <a:lnTo>
                      <a:pt x="1557" y="759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" name="Google Shape;2091;p32"/>
              <p:cNvSpPr/>
              <p:nvPr/>
            </p:nvSpPr>
            <p:spPr>
              <a:xfrm>
                <a:off x="990850" y="2143500"/>
                <a:ext cx="8300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332" h="215" extrusionOk="0">
                    <a:moveTo>
                      <a:pt x="254" y="0"/>
                    </a:moveTo>
                    <a:lnTo>
                      <a:pt x="1" y="136"/>
                    </a:lnTo>
                    <a:lnTo>
                      <a:pt x="137" y="214"/>
                    </a:lnTo>
                    <a:lnTo>
                      <a:pt x="195" y="214"/>
                    </a:lnTo>
                    <a:cubicBezTo>
                      <a:pt x="254" y="214"/>
                      <a:pt x="273" y="175"/>
                      <a:pt x="293" y="156"/>
                    </a:cubicBezTo>
                    <a:cubicBezTo>
                      <a:pt x="332" y="117"/>
                      <a:pt x="332" y="39"/>
                      <a:pt x="25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" name="Google Shape;2092;p32"/>
              <p:cNvSpPr/>
              <p:nvPr/>
            </p:nvSpPr>
            <p:spPr>
              <a:xfrm>
                <a:off x="997675" y="1901750"/>
                <a:ext cx="192125" cy="110925"/>
              </a:xfrm>
              <a:custGeom>
                <a:avLst/>
                <a:gdLst/>
                <a:ahLst/>
                <a:cxnLst/>
                <a:rect l="l" t="t" r="r" b="b"/>
                <a:pathLst>
                  <a:path w="7685" h="4437" extrusionOk="0">
                    <a:moveTo>
                      <a:pt x="1323" y="1"/>
                    </a:moveTo>
                    <a:lnTo>
                      <a:pt x="0" y="760"/>
                    </a:lnTo>
                    <a:lnTo>
                      <a:pt x="6381" y="4437"/>
                    </a:lnTo>
                    <a:lnTo>
                      <a:pt x="6887" y="4145"/>
                    </a:lnTo>
                    <a:lnTo>
                      <a:pt x="5448" y="3308"/>
                    </a:lnTo>
                    <a:cubicBezTo>
                      <a:pt x="5428" y="3269"/>
                      <a:pt x="5409" y="3192"/>
                      <a:pt x="5428" y="3153"/>
                    </a:cubicBezTo>
                    <a:cubicBezTo>
                      <a:pt x="5443" y="3109"/>
                      <a:pt x="5490" y="3087"/>
                      <a:pt x="5546" y="3087"/>
                    </a:cubicBezTo>
                    <a:cubicBezTo>
                      <a:pt x="5564" y="3087"/>
                      <a:pt x="5584" y="3089"/>
                      <a:pt x="5603" y="3094"/>
                    </a:cubicBezTo>
                    <a:lnTo>
                      <a:pt x="7160" y="3989"/>
                    </a:lnTo>
                    <a:lnTo>
                      <a:pt x="7685" y="3678"/>
                    </a:lnTo>
                    <a:lnTo>
                      <a:pt x="132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" name="Google Shape;2093;p32"/>
              <p:cNvSpPr/>
              <p:nvPr/>
            </p:nvSpPr>
            <p:spPr>
              <a:xfrm>
                <a:off x="1132400" y="1978825"/>
                <a:ext cx="44275" cy="26550"/>
              </a:xfrm>
              <a:custGeom>
                <a:avLst/>
                <a:gdLst/>
                <a:ahLst/>
                <a:cxnLst/>
                <a:rect l="l" t="t" r="r" b="b"/>
                <a:pathLst>
                  <a:path w="1771" h="1062" extrusionOk="0">
                    <a:moveTo>
                      <a:pt x="152" y="1"/>
                    </a:moveTo>
                    <a:cubicBezTo>
                      <a:pt x="108" y="1"/>
                      <a:pt x="65" y="18"/>
                      <a:pt x="39" y="70"/>
                    </a:cubicBezTo>
                    <a:cubicBezTo>
                      <a:pt x="0" y="109"/>
                      <a:pt x="0" y="186"/>
                      <a:pt x="78" y="225"/>
                    </a:cubicBezTo>
                    <a:lnTo>
                      <a:pt x="1518" y="1062"/>
                    </a:lnTo>
                    <a:lnTo>
                      <a:pt x="1771" y="906"/>
                    </a:lnTo>
                    <a:lnTo>
                      <a:pt x="214" y="11"/>
                    </a:lnTo>
                    <a:cubicBezTo>
                      <a:pt x="195" y="5"/>
                      <a:pt x="173" y="1"/>
                      <a:pt x="1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" name="Google Shape;2094;p32"/>
              <p:cNvSpPr/>
              <p:nvPr/>
            </p:nvSpPr>
            <p:spPr>
              <a:xfrm>
                <a:off x="926175" y="1943100"/>
                <a:ext cx="192150" cy="110925"/>
              </a:xfrm>
              <a:custGeom>
                <a:avLst/>
                <a:gdLst/>
                <a:ahLst/>
                <a:cxnLst/>
                <a:rect l="l" t="t" r="r" b="b"/>
                <a:pathLst>
                  <a:path w="7686" h="4437" extrusionOk="0">
                    <a:moveTo>
                      <a:pt x="1304" y="1"/>
                    </a:moveTo>
                    <a:lnTo>
                      <a:pt x="0" y="759"/>
                    </a:lnTo>
                    <a:lnTo>
                      <a:pt x="6362" y="4436"/>
                    </a:lnTo>
                    <a:lnTo>
                      <a:pt x="6868" y="4145"/>
                    </a:lnTo>
                    <a:lnTo>
                      <a:pt x="5487" y="3347"/>
                    </a:lnTo>
                    <a:cubicBezTo>
                      <a:pt x="5409" y="3308"/>
                      <a:pt x="5409" y="3230"/>
                      <a:pt x="5448" y="3191"/>
                    </a:cubicBezTo>
                    <a:cubicBezTo>
                      <a:pt x="5461" y="3164"/>
                      <a:pt x="5504" y="3136"/>
                      <a:pt x="5549" y="3136"/>
                    </a:cubicBezTo>
                    <a:cubicBezTo>
                      <a:pt x="5568" y="3136"/>
                      <a:pt x="5586" y="3141"/>
                      <a:pt x="5603" y="3152"/>
                    </a:cubicBezTo>
                    <a:lnTo>
                      <a:pt x="7121" y="4028"/>
                    </a:lnTo>
                    <a:lnTo>
                      <a:pt x="7685" y="3697"/>
                    </a:lnTo>
                    <a:lnTo>
                      <a:pt x="130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" name="Google Shape;2095;p32"/>
              <p:cNvSpPr/>
              <p:nvPr/>
            </p:nvSpPr>
            <p:spPr>
              <a:xfrm>
                <a:off x="1061375" y="2021250"/>
                <a:ext cx="42825" cy="25975"/>
              </a:xfrm>
              <a:custGeom>
                <a:avLst/>
                <a:gdLst/>
                <a:ahLst/>
                <a:cxnLst/>
                <a:rect l="l" t="t" r="r" b="b"/>
                <a:pathLst>
                  <a:path w="1713" h="1039" extrusionOk="0">
                    <a:moveTo>
                      <a:pt x="133" y="1"/>
                    </a:moveTo>
                    <a:cubicBezTo>
                      <a:pt x="99" y="1"/>
                      <a:pt x="63" y="20"/>
                      <a:pt x="40" y="65"/>
                    </a:cubicBezTo>
                    <a:cubicBezTo>
                      <a:pt x="1" y="104"/>
                      <a:pt x="1" y="182"/>
                      <a:pt x="79" y="240"/>
                    </a:cubicBezTo>
                    <a:lnTo>
                      <a:pt x="1460" y="1038"/>
                    </a:lnTo>
                    <a:lnTo>
                      <a:pt x="1713" y="882"/>
                    </a:lnTo>
                    <a:lnTo>
                      <a:pt x="195" y="26"/>
                    </a:lnTo>
                    <a:cubicBezTo>
                      <a:pt x="179" y="10"/>
                      <a:pt x="156" y="1"/>
                      <a:pt x="1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6" name="Google Shape;2096;p32"/>
              <p:cNvSpPr/>
              <p:nvPr/>
            </p:nvSpPr>
            <p:spPr>
              <a:xfrm>
                <a:off x="786100" y="2023350"/>
                <a:ext cx="192125" cy="110925"/>
              </a:xfrm>
              <a:custGeom>
                <a:avLst/>
                <a:gdLst/>
                <a:ahLst/>
                <a:cxnLst/>
                <a:rect l="l" t="t" r="r" b="b"/>
                <a:pathLst>
                  <a:path w="7685" h="4437" extrusionOk="0">
                    <a:moveTo>
                      <a:pt x="1323" y="1"/>
                    </a:moveTo>
                    <a:lnTo>
                      <a:pt x="0" y="759"/>
                    </a:lnTo>
                    <a:lnTo>
                      <a:pt x="6382" y="4436"/>
                    </a:lnTo>
                    <a:lnTo>
                      <a:pt x="6868" y="4145"/>
                    </a:lnTo>
                    <a:lnTo>
                      <a:pt x="5467" y="3347"/>
                    </a:lnTo>
                    <a:cubicBezTo>
                      <a:pt x="5428" y="3347"/>
                      <a:pt x="5428" y="3269"/>
                      <a:pt x="5448" y="3191"/>
                    </a:cubicBezTo>
                    <a:cubicBezTo>
                      <a:pt x="5461" y="3164"/>
                      <a:pt x="5504" y="3136"/>
                      <a:pt x="5556" y="3136"/>
                    </a:cubicBezTo>
                    <a:cubicBezTo>
                      <a:pt x="5577" y="3136"/>
                      <a:pt x="5600" y="3141"/>
                      <a:pt x="5623" y="3152"/>
                    </a:cubicBezTo>
                    <a:lnTo>
                      <a:pt x="7121" y="4028"/>
                    </a:lnTo>
                    <a:lnTo>
                      <a:pt x="7685" y="3678"/>
                    </a:lnTo>
                    <a:lnTo>
                      <a:pt x="132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" name="Google Shape;2097;p32"/>
              <p:cNvSpPr/>
              <p:nvPr/>
            </p:nvSpPr>
            <p:spPr>
              <a:xfrm>
                <a:off x="921800" y="2101500"/>
                <a:ext cx="42325" cy="25975"/>
              </a:xfrm>
              <a:custGeom>
                <a:avLst/>
                <a:gdLst/>
                <a:ahLst/>
                <a:cxnLst/>
                <a:rect l="l" t="t" r="r" b="b"/>
                <a:pathLst>
                  <a:path w="1693" h="1039" extrusionOk="0">
                    <a:moveTo>
                      <a:pt x="122" y="1"/>
                    </a:moveTo>
                    <a:cubicBezTo>
                      <a:pt x="88" y="1"/>
                      <a:pt x="54" y="20"/>
                      <a:pt x="20" y="65"/>
                    </a:cubicBezTo>
                    <a:cubicBezTo>
                      <a:pt x="0" y="104"/>
                      <a:pt x="0" y="182"/>
                      <a:pt x="78" y="240"/>
                    </a:cubicBezTo>
                    <a:lnTo>
                      <a:pt x="1459" y="1038"/>
                    </a:lnTo>
                    <a:lnTo>
                      <a:pt x="1693" y="882"/>
                    </a:lnTo>
                    <a:lnTo>
                      <a:pt x="195" y="26"/>
                    </a:lnTo>
                    <a:cubicBezTo>
                      <a:pt x="171" y="10"/>
                      <a:pt x="146" y="1"/>
                      <a:pt x="12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" name="Google Shape;2098;p32"/>
              <p:cNvSpPr/>
              <p:nvPr/>
            </p:nvSpPr>
            <p:spPr>
              <a:xfrm>
                <a:off x="714600" y="2065675"/>
                <a:ext cx="192150" cy="110425"/>
              </a:xfrm>
              <a:custGeom>
                <a:avLst/>
                <a:gdLst/>
                <a:ahLst/>
                <a:cxnLst/>
                <a:rect l="l" t="t" r="r" b="b"/>
                <a:pathLst>
                  <a:path w="7686" h="4417" extrusionOk="0">
                    <a:moveTo>
                      <a:pt x="1304" y="0"/>
                    </a:moveTo>
                    <a:lnTo>
                      <a:pt x="0" y="740"/>
                    </a:lnTo>
                    <a:lnTo>
                      <a:pt x="6362" y="4417"/>
                    </a:lnTo>
                    <a:lnTo>
                      <a:pt x="6926" y="4105"/>
                    </a:lnTo>
                    <a:lnTo>
                      <a:pt x="5603" y="3347"/>
                    </a:lnTo>
                    <a:cubicBezTo>
                      <a:pt x="5545" y="3327"/>
                      <a:pt x="5545" y="3249"/>
                      <a:pt x="5565" y="3171"/>
                    </a:cubicBezTo>
                    <a:cubicBezTo>
                      <a:pt x="5579" y="3143"/>
                      <a:pt x="5624" y="3125"/>
                      <a:pt x="5678" y="3125"/>
                    </a:cubicBezTo>
                    <a:cubicBezTo>
                      <a:pt x="5698" y="3125"/>
                      <a:pt x="5719" y="3127"/>
                      <a:pt x="5740" y="3133"/>
                    </a:cubicBezTo>
                    <a:lnTo>
                      <a:pt x="7160" y="3950"/>
                    </a:lnTo>
                    <a:lnTo>
                      <a:pt x="7685" y="3658"/>
                    </a:lnTo>
                    <a:lnTo>
                      <a:pt x="130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" name="Google Shape;2099;p32"/>
              <p:cNvSpPr/>
              <p:nvPr/>
            </p:nvSpPr>
            <p:spPr>
              <a:xfrm>
                <a:off x="852725" y="2144175"/>
                <a:ext cx="40875" cy="24625"/>
              </a:xfrm>
              <a:custGeom>
                <a:avLst/>
                <a:gdLst/>
                <a:ahLst/>
                <a:cxnLst/>
                <a:rect l="l" t="t" r="r" b="b"/>
                <a:pathLst>
                  <a:path w="1635" h="985" extrusionOk="0">
                    <a:moveTo>
                      <a:pt x="146" y="0"/>
                    </a:moveTo>
                    <a:cubicBezTo>
                      <a:pt x="105" y="0"/>
                      <a:pt x="64" y="14"/>
                      <a:pt x="40" y="51"/>
                    </a:cubicBezTo>
                    <a:cubicBezTo>
                      <a:pt x="1" y="109"/>
                      <a:pt x="1" y="187"/>
                      <a:pt x="78" y="226"/>
                    </a:cubicBezTo>
                    <a:lnTo>
                      <a:pt x="1401" y="985"/>
                    </a:lnTo>
                    <a:lnTo>
                      <a:pt x="1635" y="829"/>
                    </a:lnTo>
                    <a:lnTo>
                      <a:pt x="215" y="12"/>
                    </a:lnTo>
                    <a:cubicBezTo>
                      <a:pt x="193" y="5"/>
                      <a:pt x="169" y="0"/>
                      <a:pt x="1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" name="Google Shape;2100;p32"/>
              <p:cNvSpPr/>
              <p:nvPr/>
            </p:nvSpPr>
            <p:spPr>
              <a:xfrm>
                <a:off x="856125" y="1983950"/>
                <a:ext cx="192150" cy="110925"/>
              </a:xfrm>
              <a:custGeom>
                <a:avLst/>
                <a:gdLst/>
                <a:ahLst/>
                <a:cxnLst/>
                <a:rect l="l" t="t" r="r" b="b"/>
                <a:pathLst>
                  <a:path w="7686" h="4437" extrusionOk="0">
                    <a:moveTo>
                      <a:pt x="1304" y="1"/>
                    </a:moveTo>
                    <a:lnTo>
                      <a:pt x="1" y="760"/>
                    </a:lnTo>
                    <a:lnTo>
                      <a:pt x="6363" y="4437"/>
                    </a:lnTo>
                    <a:lnTo>
                      <a:pt x="6888" y="4145"/>
                    </a:lnTo>
                    <a:lnTo>
                      <a:pt x="5545" y="3367"/>
                    </a:lnTo>
                    <a:cubicBezTo>
                      <a:pt x="5487" y="3308"/>
                      <a:pt x="5468" y="3230"/>
                      <a:pt x="5487" y="3191"/>
                    </a:cubicBezTo>
                    <a:cubicBezTo>
                      <a:pt x="5516" y="3148"/>
                      <a:pt x="5556" y="3126"/>
                      <a:pt x="5607" y="3126"/>
                    </a:cubicBezTo>
                    <a:cubicBezTo>
                      <a:pt x="5625" y="3126"/>
                      <a:pt x="5643" y="3128"/>
                      <a:pt x="5662" y="3133"/>
                    </a:cubicBezTo>
                    <a:lnTo>
                      <a:pt x="7121" y="3989"/>
                    </a:lnTo>
                    <a:lnTo>
                      <a:pt x="7686" y="3678"/>
                    </a:lnTo>
                    <a:lnTo>
                      <a:pt x="130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" name="Google Shape;2101;p32"/>
              <p:cNvSpPr/>
              <p:nvPr/>
            </p:nvSpPr>
            <p:spPr>
              <a:xfrm>
                <a:off x="992800" y="2062000"/>
                <a:ext cx="41375" cy="25100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04" extrusionOk="0">
                    <a:moveTo>
                      <a:pt x="145" y="0"/>
                    </a:moveTo>
                    <a:cubicBezTo>
                      <a:pt x="107" y="0"/>
                      <a:pt x="59" y="18"/>
                      <a:pt x="20" y="69"/>
                    </a:cubicBezTo>
                    <a:cubicBezTo>
                      <a:pt x="1" y="108"/>
                      <a:pt x="1" y="186"/>
                      <a:pt x="78" y="225"/>
                    </a:cubicBezTo>
                    <a:lnTo>
                      <a:pt x="1421" y="1003"/>
                    </a:lnTo>
                    <a:lnTo>
                      <a:pt x="1654" y="867"/>
                    </a:lnTo>
                    <a:lnTo>
                      <a:pt x="195" y="11"/>
                    </a:lnTo>
                    <a:cubicBezTo>
                      <a:pt x="182" y="5"/>
                      <a:pt x="165" y="0"/>
                      <a:pt x="1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" name="Google Shape;2102;p32"/>
              <p:cNvSpPr/>
              <p:nvPr/>
            </p:nvSpPr>
            <p:spPr>
              <a:xfrm>
                <a:off x="357600" y="1812325"/>
                <a:ext cx="34550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049" extrusionOk="0">
                    <a:moveTo>
                      <a:pt x="565" y="1"/>
                    </a:moveTo>
                    <a:cubicBezTo>
                      <a:pt x="367" y="1"/>
                      <a:pt x="170" y="44"/>
                      <a:pt x="20" y="134"/>
                    </a:cubicBezTo>
                    <a:lnTo>
                      <a:pt x="20" y="446"/>
                    </a:lnTo>
                    <a:cubicBezTo>
                      <a:pt x="20" y="407"/>
                      <a:pt x="39" y="348"/>
                      <a:pt x="117" y="329"/>
                    </a:cubicBezTo>
                    <a:cubicBezTo>
                      <a:pt x="234" y="251"/>
                      <a:pt x="409" y="232"/>
                      <a:pt x="565" y="232"/>
                    </a:cubicBezTo>
                    <a:cubicBezTo>
                      <a:pt x="720" y="232"/>
                      <a:pt x="876" y="251"/>
                      <a:pt x="993" y="329"/>
                    </a:cubicBezTo>
                    <a:cubicBezTo>
                      <a:pt x="1090" y="368"/>
                      <a:pt x="1148" y="446"/>
                      <a:pt x="1148" y="524"/>
                    </a:cubicBezTo>
                    <a:cubicBezTo>
                      <a:pt x="1148" y="601"/>
                      <a:pt x="1090" y="640"/>
                      <a:pt x="993" y="718"/>
                    </a:cubicBezTo>
                    <a:cubicBezTo>
                      <a:pt x="876" y="786"/>
                      <a:pt x="711" y="820"/>
                      <a:pt x="548" y="820"/>
                    </a:cubicBezTo>
                    <a:cubicBezTo>
                      <a:pt x="385" y="820"/>
                      <a:pt x="224" y="786"/>
                      <a:pt x="117" y="718"/>
                    </a:cubicBezTo>
                    <a:cubicBezTo>
                      <a:pt x="59" y="679"/>
                      <a:pt x="20" y="640"/>
                      <a:pt x="0" y="601"/>
                    </a:cubicBezTo>
                    <a:lnTo>
                      <a:pt x="0" y="913"/>
                    </a:lnTo>
                    <a:cubicBezTo>
                      <a:pt x="176" y="1010"/>
                      <a:pt x="351" y="1049"/>
                      <a:pt x="545" y="1049"/>
                    </a:cubicBezTo>
                    <a:cubicBezTo>
                      <a:pt x="740" y="1049"/>
                      <a:pt x="973" y="1010"/>
                      <a:pt x="1109" y="913"/>
                    </a:cubicBezTo>
                    <a:cubicBezTo>
                      <a:pt x="1284" y="815"/>
                      <a:pt x="1382" y="660"/>
                      <a:pt x="1382" y="524"/>
                    </a:cubicBezTo>
                    <a:cubicBezTo>
                      <a:pt x="1382" y="426"/>
                      <a:pt x="1323" y="329"/>
                      <a:pt x="1265" y="251"/>
                    </a:cubicBezTo>
                    <a:lnTo>
                      <a:pt x="1129" y="329"/>
                    </a:lnTo>
                    <a:cubicBezTo>
                      <a:pt x="1109" y="329"/>
                      <a:pt x="1090" y="348"/>
                      <a:pt x="1090" y="348"/>
                    </a:cubicBezTo>
                    <a:cubicBezTo>
                      <a:pt x="1032" y="348"/>
                      <a:pt x="1012" y="329"/>
                      <a:pt x="993" y="310"/>
                    </a:cubicBezTo>
                    <a:cubicBezTo>
                      <a:pt x="973" y="251"/>
                      <a:pt x="973" y="173"/>
                      <a:pt x="1032" y="134"/>
                    </a:cubicBezTo>
                    <a:lnTo>
                      <a:pt x="1090" y="115"/>
                    </a:lnTo>
                    <a:cubicBezTo>
                      <a:pt x="939" y="39"/>
                      <a:pt x="751" y="1"/>
                      <a:pt x="56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3" name="Google Shape;2103;p32"/>
              <p:cNvSpPr/>
              <p:nvPr/>
            </p:nvSpPr>
            <p:spPr>
              <a:xfrm>
                <a:off x="381425" y="1814225"/>
                <a:ext cx="7325" cy="6325"/>
              </a:xfrm>
              <a:custGeom>
                <a:avLst/>
                <a:gdLst/>
                <a:ahLst/>
                <a:cxnLst/>
                <a:rect l="l" t="t" r="r" b="b"/>
                <a:pathLst>
                  <a:path w="293" h="253" extrusionOk="0">
                    <a:moveTo>
                      <a:pt x="98" y="0"/>
                    </a:moveTo>
                    <a:lnTo>
                      <a:pt x="40" y="20"/>
                    </a:lnTo>
                    <a:cubicBezTo>
                      <a:pt x="20" y="58"/>
                      <a:pt x="1" y="117"/>
                      <a:pt x="20" y="195"/>
                    </a:cubicBezTo>
                    <a:cubicBezTo>
                      <a:pt x="40" y="253"/>
                      <a:pt x="98" y="253"/>
                      <a:pt x="117" y="253"/>
                    </a:cubicBezTo>
                    <a:cubicBezTo>
                      <a:pt x="137" y="253"/>
                      <a:pt x="156" y="253"/>
                      <a:pt x="156" y="214"/>
                    </a:cubicBezTo>
                    <a:lnTo>
                      <a:pt x="293" y="156"/>
                    </a:lnTo>
                    <a:cubicBezTo>
                      <a:pt x="234" y="97"/>
                      <a:pt x="195" y="58"/>
                      <a:pt x="137" y="20"/>
                    </a:cubicBezTo>
                    <a:cubicBezTo>
                      <a:pt x="117" y="20"/>
                      <a:pt x="98" y="0"/>
                      <a:pt x="9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4" name="Google Shape;2104;p32"/>
              <p:cNvSpPr/>
              <p:nvPr/>
            </p:nvSpPr>
            <p:spPr>
              <a:xfrm>
                <a:off x="382900" y="1926625"/>
                <a:ext cx="41350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49" extrusionOk="0">
                    <a:moveTo>
                      <a:pt x="798" y="232"/>
                    </a:moveTo>
                    <a:cubicBezTo>
                      <a:pt x="973" y="232"/>
                      <a:pt x="1129" y="251"/>
                      <a:pt x="1245" y="329"/>
                    </a:cubicBezTo>
                    <a:cubicBezTo>
                      <a:pt x="1343" y="368"/>
                      <a:pt x="1381" y="446"/>
                      <a:pt x="1381" y="523"/>
                    </a:cubicBezTo>
                    <a:cubicBezTo>
                      <a:pt x="1401" y="601"/>
                      <a:pt x="1343" y="660"/>
                      <a:pt x="1245" y="718"/>
                    </a:cubicBezTo>
                    <a:cubicBezTo>
                      <a:pt x="1129" y="786"/>
                      <a:pt x="963" y="820"/>
                      <a:pt x="800" y="820"/>
                    </a:cubicBezTo>
                    <a:cubicBezTo>
                      <a:pt x="637" y="820"/>
                      <a:pt x="477" y="786"/>
                      <a:pt x="370" y="718"/>
                    </a:cubicBezTo>
                    <a:cubicBezTo>
                      <a:pt x="272" y="660"/>
                      <a:pt x="234" y="601"/>
                      <a:pt x="234" y="523"/>
                    </a:cubicBezTo>
                    <a:cubicBezTo>
                      <a:pt x="234" y="446"/>
                      <a:pt x="272" y="407"/>
                      <a:pt x="370" y="329"/>
                    </a:cubicBezTo>
                    <a:cubicBezTo>
                      <a:pt x="487" y="251"/>
                      <a:pt x="662" y="232"/>
                      <a:pt x="798" y="232"/>
                    </a:cubicBezTo>
                    <a:close/>
                    <a:moveTo>
                      <a:pt x="807" y="1"/>
                    </a:moveTo>
                    <a:cubicBezTo>
                      <a:pt x="614" y="1"/>
                      <a:pt x="423" y="44"/>
                      <a:pt x="272" y="134"/>
                    </a:cubicBezTo>
                    <a:cubicBezTo>
                      <a:pt x="97" y="232"/>
                      <a:pt x="0" y="368"/>
                      <a:pt x="0" y="523"/>
                    </a:cubicBezTo>
                    <a:cubicBezTo>
                      <a:pt x="0" y="660"/>
                      <a:pt x="97" y="815"/>
                      <a:pt x="272" y="913"/>
                    </a:cubicBezTo>
                    <a:cubicBezTo>
                      <a:pt x="448" y="1010"/>
                      <a:pt x="642" y="1049"/>
                      <a:pt x="837" y="1049"/>
                    </a:cubicBezTo>
                    <a:cubicBezTo>
                      <a:pt x="1031" y="1049"/>
                      <a:pt x="1245" y="1010"/>
                      <a:pt x="1401" y="913"/>
                    </a:cubicBezTo>
                    <a:cubicBezTo>
                      <a:pt x="1557" y="815"/>
                      <a:pt x="1654" y="660"/>
                      <a:pt x="1654" y="523"/>
                    </a:cubicBezTo>
                    <a:cubicBezTo>
                      <a:pt x="1654" y="426"/>
                      <a:pt x="1615" y="329"/>
                      <a:pt x="1537" y="251"/>
                    </a:cubicBezTo>
                    <a:lnTo>
                      <a:pt x="1401" y="329"/>
                    </a:lnTo>
                    <a:cubicBezTo>
                      <a:pt x="1362" y="329"/>
                      <a:pt x="1343" y="348"/>
                      <a:pt x="1343" y="348"/>
                    </a:cubicBezTo>
                    <a:cubicBezTo>
                      <a:pt x="1284" y="348"/>
                      <a:pt x="1265" y="329"/>
                      <a:pt x="1245" y="309"/>
                    </a:cubicBezTo>
                    <a:cubicBezTo>
                      <a:pt x="1226" y="251"/>
                      <a:pt x="1226" y="173"/>
                      <a:pt x="1304" y="134"/>
                    </a:cubicBezTo>
                    <a:lnTo>
                      <a:pt x="1323" y="115"/>
                    </a:lnTo>
                    <a:cubicBezTo>
                      <a:pt x="1172" y="39"/>
                      <a:pt x="989" y="1"/>
                      <a:pt x="80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" name="Google Shape;2105;p32"/>
              <p:cNvSpPr/>
              <p:nvPr/>
            </p:nvSpPr>
            <p:spPr>
              <a:xfrm>
                <a:off x="412075" y="1928500"/>
                <a:ext cx="8300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332" h="254" extrusionOk="0">
                    <a:moveTo>
                      <a:pt x="98" y="1"/>
                    </a:moveTo>
                    <a:lnTo>
                      <a:pt x="78" y="20"/>
                    </a:lnTo>
                    <a:cubicBezTo>
                      <a:pt x="39" y="79"/>
                      <a:pt x="0" y="157"/>
                      <a:pt x="59" y="196"/>
                    </a:cubicBezTo>
                    <a:cubicBezTo>
                      <a:pt x="78" y="254"/>
                      <a:pt x="117" y="254"/>
                      <a:pt x="156" y="254"/>
                    </a:cubicBezTo>
                    <a:cubicBezTo>
                      <a:pt x="176" y="254"/>
                      <a:pt x="195" y="254"/>
                      <a:pt x="195" y="215"/>
                    </a:cubicBezTo>
                    <a:lnTo>
                      <a:pt x="331" y="157"/>
                    </a:lnTo>
                    <a:cubicBezTo>
                      <a:pt x="273" y="98"/>
                      <a:pt x="234" y="79"/>
                      <a:pt x="176" y="20"/>
                    </a:cubicBezTo>
                    <a:cubicBezTo>
                      <a:pt x="156" y="1"/>
                      <a:pt x="117" y="1"/>
                      <a:pt x="9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" name="Google Shape;2106;p32"/>
              <p:cNvSpPr/>
              <p:nvPr/>
            </p:nvSpPr>
            <p:spPr>
              <a:xfrm>
                <a:off x="507900" y="1887150"/>
                <a:ext cx="41350" cy="26300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52" extrusionOk="0">
                    <a:moveTo>
                      <a:pt x="1243" y="310"/>
                    </a:moveTo>
                    <a:lnTo>
                      <a:pt x="1243" y="310"/>
                    </a:lnTo>
                    <a:cubicBezTo>
                      <a:pt x="1271" y="338"/>
                      <a:pt x="1290" y="352"/>
                      <a:pt x="1323" y="352"/>
                    </a:cubicBezTo>
                    <a:cubicBezTo>
                      <a:pt x="1323" y="352"/>
                      <a:pt x="1323" y="352"/>
                      <a:pt x="1323" y="352"/>
                    </a:cubicBezTo>
                    <a:lnTo>
                      <a:pt x="1323" y="352"/>
                    </a:lnTo>
                    <a:cubicBezTo>
                      <a:pt x="1311" y="344"/>
                      <a:pt x="1298" y="338"/>
                      <a:pt x="1284" y="332"/>
                    </a:cubicBezTo>
                    <a:cubicBezTo>
                      <a:pt x="1270" y="324"/>
                      <a:pt x="1257" y="317"/>
                      <a:pt x="1243" y="310"/>
                    </a:cubicBezTo>
                    <a:close/>
                    <a:moveTo>
                      <a:pt x="830" y="1"/>
                    </a:moveTo>
                    <a:cubicBezTo>
                      <a:pt x="632" y="1"/>
                      <a:pt x="429" y="44"/>
                      <a:pt x="253" y="138"/>
                    </a:cubicBezTo>
                    <a:cubicBezTo>
                      <a:pt x="97" y="235"/>
                      <a:pt x="0" y="371"/>
                      <a:pt x="0" y="527"/>
                    </a:cubicBezTo>
                    <a:cubicBezTo>
                      <a:pt x="0" y="663"/>
                      <a:pt x="97" y="818"/>
                      <a:pt x="253" y="916"/>
                    </a:cubicBezTo>
                    <a:cubicBezTo>
                      <a:pt x="428" y="1013"/>
                      <a:pt x="623" y="1052"/>
                      <a:pt x="817" y="1052"/>
                    </a:cubicBezTo>
                    <a:cubicBezTo>
                      <a:pt x="1012" y="1052"/>
                      <a:pt x="1226" y="1013"/>
                      <a:pt x="1381" y="916"/>
                    </a:cubicBezTo>
                    <a:cubicBezTo>
                      <a:pt x="1556" y="818"/>
                      <a:pt x="1654" y="663"/>
                      <a:pt x="1654" y="527"/>
                    </a:cubicBezTo>
                    <a:cubicBezTo>
                      <a:pt x="1654" y="429"/>
                      <a:pt x="1595" y="332"/>
                      <a:pt x="1518" y="254"/>
                    </a:cubicBezTo>
                    <a:lnTo>
                      <a:pt x="1381" y="332"/>
                    </a:lnTo>
                    <a:cubicBezTo>
                      <a:pt x="1381" y="351"/>
                      <a:pt x="1362" y="352"/>
                      <a:pt x="1323" y="352"/>
                    </a:cubicBezTo>
                    <a:lnTo>
                      <a:pt x="1323" y="352"/>
                    </a:lnTo>
                    <a:cubicBezTo>
                      <a:pt x="1392" y="394"/>
                      <a:pt x="1420" y="460"/>
                      <a:pt x="1420" y="527"/>
                    </a:cubicBezTo>
                    <a:cubicBezTo>
                      <a:pt x="1420" y="585"/>
                      <a:pt x="1362" y="663"/>
                      <a:pt x="1284" y="721"/>
                    </a:cubicBezTo>
                    <a:cubicBezTo>
                      <a:pt x="1158" y="789"/>
                      <a:pt x="992" y="823"/>
                      <a:pt x="832" y="823"/>
                    </a:cubicBezTo>
                    <a:cubicBezTo>
                      <a:pt x="671" y="823"/>
                      <a:pt x="516" y="789"/>
                      <a:pt x="409" y="721"/>
                    </a:cubicBezTo>
                    <a:cubicBezTo>
                      <a:pt x="311" y="663"/>
                      <a:pt x="253" y="585"/>
                      <a:pt x="253" y="527"/>
                    </a:cubicBezTo>
                    <a:cubicBezTo>
                      <a:pt x="253" y="449"/>
                      <a:pt x="311" y="390"/>
                      <a:pt x="409" y="332"/>
                    </a:cubicBezTo>
                    <a:cubicBezTo>
                      <a:pt x="525" y="254"/>
                      <a:pt x="700" y="235"/>
                      <a:pt x="837" y="235"/>
                    </a:cubicBezTo>
                    <a:cubicBezTo>
                      <a:pt x="994" y="235"/>
                      <a:pt x="1120" y="251"/>
                      <a:pt x="1243" y="310"/>
                    </a:cubicBezTo>
                    <a:lnTo>
                      <a:pt x="1243" y="310"/>
                    </a:lnTo>
                    <a:cubicBezTo>
                      <a:pt x="1238" y="305"/>
                      <a:pt x="1232" y="299"/>
                      <a:pt x="1226" y="293"/>
                    </a:cubicBezTo>
                    <a:cubicBezTo>
                      <a:pt x="1206" y="254"/>
                      <a:pt x="1206" y="176"/>
                      <a:pt x="1284" y="138"/>
                    </a:cubicBezTo>
                    <a:lnTo>
                      <a:pt x="1323" y="99"/>
                    </a:lnTo>
                    <a:cubicBezTo>
                      <a:pt x="1177" y="35"/>
                      <a:pt x="1006" y="1"/>
                      <a:pt x="83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" name="Google Shape;2107;p32"/>
              <p:cNvSpPr/>
              <p:nvPr/>
            </p:nvSpPr>
            <p:spPr>
              <a:xfrm>
                <a:off x="538050" y="1890100"/>
                <a:ext cx="7800" cy="6325"/>
              </a:xfrm>
              <a:custGeom>
                <a:avLst/>
                <a:gdLst/>
                <a:ahLst/>
                <a:cxnLst/>
                <a:rect l="l" t="t" r="r" b="b"/>
                <a:pathLst>
                  <a:path w="312" h="253" extrusionOk="0">
                    <a:moveTo>
                      <a:pt x="117" y="0"/>
                    </a:moveTo>
                    <a:lnTo>
                      <a:pt x="78" y="39"/>
                    </a:lnTo>
                    <a:cubicBezTo>
                      <a:pt x="20" y="58"/>
                      <a:pt x="0" y="136"/>
                      <a:pt x="20" y="214"/>
                    </a:cubicBezTo>
                    <a:cubicBezTo>
                      <a:pt x="59" y="253"/>
                      <a:pt x="98" y="253"/>
                      <a:pt x="117" y="253"/>
                    </a:cubicBezTo>
                    <a:cubicBezTo>
                      <a:pt x="156" y="253"/>
                      <a:pt x="175" y="253"/>
                      <a:pt x="175" y="234"/>
                    </a:cubicBezTo>
                    <a:lnTo>
                      <a:pt x="312" y="156"/>
                    </a:lnTo>
                    <a:cubicBezTo>
                      <a:pt x="292" y="117"/>
                      <a:pt x="253" y="58"/>
                      <a:pt x="195" y="39"/>
                    </a:cubicBezTo>
                    <a:cubicBezTo>
                      <a:pt x="175" y="0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" name="Google Shape;2108;p32"/>
              <p:cNvSpPr/>
              <p:nvPr/>
            </p:nvSpPr>
            <p:spPr>
              <a:xfrm>
                <a:off x="602250" y="1898225"/>
                <a:ext cx="418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674" h="1076" extrusionOk="0">
                    <a:moveTo>
                      <a:pt x="1279" y="326"/>
                    </a:moveTo>
                    <a:lnTo>
                      <a:pt x="1279" y="326"/>
                    </a:lnTo>
                    <a:cubicBezTo>
                      <a:pt x="1304" y="347"/>
                      <a:pt x="1306" y="375"/>
                      <a:pt x="1323" y="375"/>
                    </a:cubicBezTo>
                    <a:cubicBezTo>
                      <a:pt x="1323" y="337"/>
                      <a:pt x="1304" y="337"/>
                      <a:pt x="1304" y="337"/>
                    </a:cubicBezTo>
                    <a:cubicBezTo>
                      <a:pt x="1296" y="333"/>
                      <a:pt x="1287" y="329"/>
                      <a:pt x="1279" y="326"/>
                    </a:cubicBezTo>
                    <a:close/>
                    <a:moveTo>
                      <a:pt x="1323" y="375"/>
                    </a:moveTo>
                    <a:cubicBezTo>
                      <a:pt x="1323" y="392"/>
                      <a:pt x="1338" y="395"/>
                      <a:pt x="1355" y="395"/>
                    </a:cubicBezTo>
                    <a:lnTo>
                      <a:pt x="1355" y="395"/>
                    </a:lnTo>
                    <a:cubicBezTo>
                      <a:pt x="1345" y="388"/>
                      <a:pt x="1335" y="381"/>
                      <a:pt x="1323" y="375"/>
                    </a:cubicBezTo>
                    <a:close/>
                    <a:moveTo>
                      <a:pt x="850" y="1"/>
                    </a:moveTo>
                    <a:cubicBezTo>
                      <a:pt x="645" y="1"/>
                      <a:pt x="437" y="50"/>
                      <a:pt x="273" y="142"/>
                    </a:cubicBezTo>
                    <a:cubicBezTo>
                      <a:pt x="98" y="239"/>
                      <a:pt x="0" y="395"/>
                      <a:pt x="0" y="531"/>
                    </a:cubicBezTo>
                    <a:cubicBezTo>
                      <a:pt x="20" y="687"/>
                      <a:pt x="117" y="823"/>
                      <a:pt x="273" y="920"/>
                    </a:cubicBezTo>
                    <a:cubicBezTo>
                      <a:pt x="448" y="1017"/>
                      <a:pt x="642" y="1076"/>
                      <a:pt x="837" y="1076"/>
                    </a:cubicBezTo>
                    <a:cubicBezTo>
                      <a:pt x="1031" y="1076"/>
                      <a:pt x="1245" y="1017"/>
                      <a:pt x="1401" y="920"/>
                    </a:cubicBezTo>
                    <a:cubicBezTo>
                      <a:pt x="1576" y="823"/>
                      <a:pt x="1673" y="687"/>
                      <a:pt x="1673" y="531"/>
                    </a:cubicBezTo>
                    <a:cubicBezTo>
                      <a:pt x="1673" y="434"/>
                      <a:pt x="1615" y="375"/>
                      <a:pt x="1576" y="298"/>
                    </a:cubicBezTo>
                    <a:lnTo>
                      <a:pt x="1421" y="375"/>
                    </a:lnTo>
                    <a:cubicBezTo>
                      <a:pt x="1401" y="375"/>
                      <a:pt x="1362" y="395"/>
                      <a:pt x="1362" y="395"/>
                    </a:cubicBezTo>
                    <a:cubicBezTo>
                      <a:pt x="1360" y="395"/>
                      <a:pt x="1357" y="395"/>
                      <a:pt x="1355" y="395"/>
                    </a:cubicBezTo>
                    <a:lnTo>
                      <a:pt x="1355" y="395"/>
                    </a:lnTo>
                    <a:cubicBezTo>
                      <a:pt x="1412" y="436"/>
                      <a:pt x="1440" y="498"/>
                      <a:pt x="1440" y="531"/>
                    </a:cubicBezTo>
                    <a:cubicBezTo>
                      <a:pt x="1440" y="609"/>
                      <a:pt x="1401" y="648"/>
                      <a:pt x="1304" y="726"/>
                    </a:cubicBezTo>
                    <a:cubicBezTo>
                      <a:pt x="1177" y="803"/>
                      <a:pt x="1012" y="842"/>
                      <a:pt x="851" y="842"/>
                    </a:cubicBezTo>
                    <a:cubicBezTo>
                      <a:pt x="691" y="842"/>
                      <a:pt x="535" y="803"/>
                      <a:pt x="428" y="726"/>
                    </a:cubicBezTo>
                    <a:cubicBezTo>
                      <a:pt x="331" y="687"/>
                      <a:pt x="273" y="609"/>
                      <a:pt x="273" y="531"/>
                    </a:cubicBezTo>
                    <a:cubicBezTo>
                      <a:pt x="273" y="453"/>
                      <a:pt x="331" y="414"/>
                      <a:pt x="428" y="337"/>
                    </a:cubicBezTo>
                    <a:cubicBezTo>
                      <a:pt x="545" y="259"/>
                      <a:pt x="720" y="239"/>
                      <a:pt x="856" y="239"/>
                    </a:cubicBezTo>
                    <a:cubicBezTo>
                      <a:pt x="1021" y="239"/>
                      <a:pt x="1151" y="274"/>
                      <a:pt x="1279" y="326"/>
                    </a:cubicBezTo>
                    <a:lnTo>
                      <a:pt x="1279" y="326"/>
                    </a:lnTo>
                    <a:cubicBezTo>
                      <a:pt x="1275" y="323"/>
                      <a:pt x="1270" y="320"/>
                      <a:pt x="1265" y="317"/>
                    </a:cubicBezTo>
                    <a:cubicBezTo>
                      <a:pt x="1245" y="278"/>
                      <a:pt x="1245" y="200"/>
                      <a:pt x="1323" y="142"/>
                    </a:cubicBezTo>
                    <a:lnTo>
                      <a:pt x="1362" y="123"/>
                    </a:lnTo>
                    <a:cubicBezTo>
                      <a:pt x="1215" y="40"/>
                      <a:pt x="1033" y="1"/>
                      <a:pt x="8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" name="Google Shape;2109;p32"/>
              <p:cNvSpPr/>
              <p:nvPr/>
            </p:nvSpPr>
            <p:spPr>
              <a:xfrm>
                <a:off x="632875" y="1901275"/>
                <a:ext cx="8800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73" extrusionOk="0">
                    <a:moveTo>
                      <a:pt x="118" y="1"/>
                    </a:moveTo>
                    <a:lnTo>
                      <a:pt x="79" y="20"/>
                    </a:lnTo>
                    <a:cubicBezTo>
                      <a:pt x="20" y="39"/>
                      <a:pt x="1" y="117"/>
                      <a:pt x="59" y="195"/>
                    </a:cubicBezTo>
                    <a:cubicBezTo>
                      <a:pt x="59" y="215"/>
                      <a:pt x="79" y="215"/>
                      <a:pt x="98" y="253"/>
                    </a:cubicBezTo>
                    <a:cubicBezTo>
                      <a:pt x="118" y="253"/>
                      <a:pt x="157" y="273"/>
                      <a:pt x="157" y="273"/>
                    </a:cubicBezTo>
                    <a:cubicBezTo>
                      <a:pt x="176" y="273"/>
                      <a:pt x="196" y="273"/>
                      <a:pt x="196" y="253"/>
                    </a:cubicBezTo>
                    <a:lnTo>
                      <a:pt x="351" y="176"/>
                    </a:lnTo>
                    <a:cubicBezTo>
                      <a:pt x="293" y="117"/>
                      <a:pt x="254" y="78"/>
                      <a:pt x="176" y="20"/>
                    </a:cubicBezTo>
                    <a:cubicBezTo>
                      <a:pt x="176" y="20"/>
                      <a:pt x="157" y="20"/>
                      <a:pt x="1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" name="Google Shape;2110;p32"/>
              <p:cNvSpPr/>
              <p:nvPr/>
            </p:nvSpPr>
            <p:spPr>
              <a:xfrm>
                <a:off x="686400" y="1884200"/>
                <a:ext cx="41350" cy="26350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54" extrusionOk="0">
                    <a:moveTo>
                      <a:pt x="1260" y="312"/>
                    </a:moveTo>
                    <a:cubicBezTo>
                      <a:pt x="1273" y="326"/>
                      <a:pt x="1288" y="342"/>
                      <a:pt x="1314" y="349"/>
                    </a:cubicBezTo>
                    <a:lnTo>
                      <a:pt x="1314" y="349"/>
                    </a:lnTo>
                    <a:cubicBezTo>
                      <a:pt x="1300" y="337"/>
                      <a:pt x="1283" y="325"/>
                      <a:pt x="1265" y="314"/>
                    </a:cubicBezTo>
                    <a:cubicBezTo>
                      <a:pt x="1263" y="313"/>
                      <a:pt x="1262" y="312"/>
                      <a:pt x="1260" y="312"/>
                    </a:cubicBezTo>
                    <a:close/>
                    <a:moveTo>
                      <a:pt x="819" y="0"/>
                    </a:moveTo>
                    <a:cubicBezTo>
                      <a:pt x="621" y="0"/>
                      <a:pt x="423" y="39"/>
                      <a:pt x="272" y="119"/>
                    </a:cubicBezTo>
                    <a:cubicBezTo>
                      <a:pt x="97" y="217"/>
                      <a:pt x="0" y="372"/>
                      <a:pt x="0" y="508"/>
                    </a:cubicBezTo>
                    <a:cubicBezTo>
                      <a:pt x="0" y="664"/>
                      <a:pt x="97" y="800"/>
                      <a:pt x="272" y="898"/>
                    </a:cubicBezTo>
                    <a:cubicBezTo>
                      <a:pt x="447" y="995"/>
                      <a:pt x="642" y="1053"/>
                      <a:pt x="837" y="1053"/>
                    </a:cubicBezTo>
                    <a:cubicBezTo>
                      <a:pt x="1031" y="1053"/>
                      <a:pt x="1245" y="995"/>
                      <a:pt x="1381" y="898"/>
                    </a:cubicBezTo>
                    <a:cubicBezTo>
                      <a:pt x="1556" y="800"/>
                      <a:pt x="1654" y="664"/>
                      <a:pt x="1654" y="508"/>
                    </a:cubicBezTo>
                    <a:cubicBezTo>
                      <a:pt x="1654" y="411"/>
                      <a:pt x="1615" y="314"/>
                      <a:pt x="1537" y="256"/>
                    </a:cubicBezTo>
                    <a:lnTo>
                      <a:pt x="1381" y="314"/>
                    </a:lnTo>
                    <a:cubicBezTo>
                      <a:pt x="1381" y="353"/>
                      <a:pt x="1362" y="353"/>
                      <a:pt x="1342" y="353"/>
                    </a:cubicBezTo>
                    <a:cubicBezTo>
                      <a:pt x="1332" y="353"/>
                      <a:pt x="1322" y="351"/>
                      <a:pt x="1314" y="349"/>
                    </a:cubicBezTo>
                    <a:lnTo>
                      <a:pt x="1314" y="349"/>
                    </a:lnTo>
                    <a:cubicBezTo>
                      <a:pt x="1375" y="401"/>
                      <a:pt x="1401" y="461"/>
                      <a:pt x="1401" y="508"/>
                    </a:cubicBezTo>
                    <a:cubicBezTo>
                      <a:pt x="1420" y="586"/>
                      <a:pt x="1362" y="645"/>
                      <a:pt x="1265" y="703"/>
                    </a:cubicBezTo>
                    <a:cubicBezTo>
                      <a:pt x="1148" y="781"/>
                      <a:pt x="983" y="820"/>
                      <a:pt x="820" y="820"/>
                    </a:cubicBezTo>
                    <a:cubicBezTo>
                      <a:pt x="657" y="820"/>
                      <a:pt x="496" y="781"/>
                      <a:pt x="389" y="703"/>
                    </a:cubicBezTo>
                    <a:cubicBezTo>
                      <a:pt x="292" y="664"/>
                      <a:pt x="253" y="586"/>
                      <a:pt x="253" y="508"/>
                    </a:cubicBezTo>
                    <a:cubicBezTo>
                      <a:pt x="253" y="450"/>
                      <a:pt x="292" y="392"/>
                      <a:pt x="389" y="314"/>
                    </a:cubicBezTo>
                    <a:cubicBezTo>
                      <a:pt x="506" y="236"/>
                      <a:pt x="681" y="217"/>
                      <a:pt x="817" y="217"/>
                    </a:cubicBezTo>
                    <a:cubicBezTo>
                      <a:pt x="990" y="217"/>
                      <a:pt x="1144" y="255"/>
                      <a:pt x="1260" y="312"/>
                    </a:cubicBezTo>
                    <a:lnTo>
                      <a:pt x="1260" y="312"/>
                    </a:lnTo>
                    <a:cubicBezTo>
                      <a:pt x="1255" y="305"/>
                      <a:pt x="1250" y="299"/>
                      <a:pt x="1245" y="294"/>
                    </a:cubicBezTo>
                    <a:cubicBezTo>
                      <a:pt x="1226" y="256"/>
                      <a:pt x="1226" y="178"/>
                      <a:pt x="1284" y="119"/>
                    </a:cubicBezTo>
                    <a:lnTo>
                      <a:pt x="1342" y="100"/>
                    </a:lnTo>
                    <a:cubicBezTo>
                      <a:pt x="1192" y="34"/>
                      <a:pt x="1005" y="0"/>
                      <a:pt x="8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" name="Google Shape;2111;p32"/>
              <p:cNvSpPr/>
              <p:nvPr/>
            </p:nvSpPr>
            <p:spPr>
              <a:xfrm>
                <a:off x="717025" y="1886675"/>
                <a:ext cx="78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312" h="235" extrusionOk="0">
                    <a:moveTo>
                      <a:pt x="117" y="1"/>
                    </a:moveTo>
                    <a:lnTo>
                      <a:pt x="59" y="20"/>
                    </a:lnTo>
                    <a:cubicBezTo>
                      <a:pt x="20" y="59"/>
                      <a:pt x="1" y="118"/>
                      <a:pt x="20" y="195"/>
                    </a:cubicBezTo>
                    <a:cubicBezTo>
                      <a:pt x="40" y="234"/>
                      <a:pt x="79" y="234"/>
                      <a:pt x="117" y="234"/>
                    </a:cubicBezTo>
                    <a:cubicBezTo>
                      <a:pt x="137" y="234"/>
                      <a:pt x="156" y="234"/>
                      <a:pt x="156" y="215"/>
                    </a:cubicBezTo>
                    <a:lnTo>
                      <a:pt x="312" y="137"/>
                    </a:lnTo>
                    <a:cubicBezTo>
                      <a:pt x="254" y="98"/>
                      <a:pt x="215" y="59"/>
                      <a:pt x="156" y="20"/>
                    </a:cubicBezTo>
                    <a:cubicBezTo>
                      <a:pt x="137" y="20"/>
                      <a:pt x="117" y="1"/>
                      <a:pt x="1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" name="Google Shape;2112;p32"/>
              <p:cNvSpPr/>
              <p:nvPr/>
            </p:nvSpPr>
            <p:spPr>
              <a:xfrm>
                <a:off x="436400" y="1794550"/>
                <a:ext cx="41350" cy="26500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60" extrusionOk="0">
                    <a:moveTo>
                      <a:pt x="856" y="242"/>
                    </a:moveTo>
                    <a:cubicBezTo>
                      <a:pt x="1031" y="242"/>
                      <a:pt x="1167" y="262"/>
                      <a:pt x="1284" y="340"/>
                    </a:cubicBezTo>
                    <a:cubicBezTo>
                      <a:pt x="1381" y="379"/>
                      <a:pt x="1440" y="456"/>
                      <a:pt x="1440" y="534"/>
                    </a:cubicBezTo>
                    <a:cubicBezTo>
                      <a:pt x="1440" y="593"/>
                      <a:pt x="1401" y="670"/>
                      <a:pt x="1304" y="729"/>
                    </a:cubicBezTo>
                    <a:cubicBezTo>
                      <a:pt x="1177" y="797"/>
                      <a:pt x="1012" y="831"/>
                      <a:pt x="851" y="831"/>
                    </a:cubicBezTo>
                    <a:cubicBezTo>
                      <a:pt x="691" y="831"/>
                      <a:pt x="535" y="797"/>
                      <a:pt x="428" y="729"/>
                    </a:cubicBezTo>
                    <a:cubicBezTo>
                      <a:pt x="331" y="670"/>
                      <a:pt x="273" y="593"/>
                      <a:pt x="273" y="534"/>
                    </a:cubicBezTo>
                    <a:cubicBezTo>
                      <a:pt x="273" y="456"/>
                      <a:pt x="331" y="398"/>
                      <a:pt x="428" y="340"/>
                    </a:cubicBezTo>
                    <a:cubicBezTo>
                      <a:pt x="545" y="262"/>
                      <a:pt x="720" y="242"/>
                      <a:pt x="856" y="242"/>
                    </a:cubicBezTo>
                    <a:close/>
                    <a:moveTo>
                      <a:pt x="869" y="1"/>
                    </a:moveTo>
                    <a:cubicBezTo>
                      <a:pt x="657" y="1"/>
                      <a:pt x="442" y="50"/>
                      <a:pt x="273" y="145"/>
                    </a:cubicBezTo>
                    <a:cubicBezTo>
                      <a:pt x="97" y="242"/>
                      <a:pt x="0" y="379"/>
                      <a:pt x="0" y="534"/>
                    </a:cubicBezTo>
                    <a:cubicBezTo>
                      <a:pt x="0" y="670"/>
                      <a:pt x="97" y="826"/>
                      <a:pt x="273" y="923"/>
                    </a:cubicBezTo>
                    <a:cubicBezTo>
                      <a:pt x="448" y="1021"/>
                      <a:pt x="642" y="1059"/>
                      <a:pt x="837" y="1059"/>
                    </a:cubicBezTo>
                    <a:cubicBezTo>
                      <a:pt x="1031" y="1059"/>
                      <a:pt x="1245" y="1021"/>
                      <a:pt x="1401" y="923"/>
                    </a:cubicBezTo>
                    <a:cubicBezTo>
                      <a:pt x="1557" y="826"/>
                      <a:pt x="1654" y="670"/>
                      <a:pt x="1654" y="534"/>
                    </a:cubicBezTo>
                    <a:cubicBezTo>
                      <a:pt x="1654" y="437"/>
                      <a:pt x="1615" y="359"/>
                      <a:pt x="1557" y="262"/>
                    </a:cubicBezTo>
                    <a:lnTo>
                      <a:pt x="1440" y="340"/>
                    </a:lnTo>
                    <a:cubicBezTo>
                      <a:pt x="1440" y="359"/>
                      <a:pt x="1420" y="359"/>
                      <a:pt x="1401" y="359"/>
                    </a:cubicBezTo>
                    <a:cubicBezTo>
                      <a:pt x="1343" y="359"/>
                      <a:pt x="1323" y="340"/>
                      <a:pt x="1304" y="301"/>
                    </a:cubicBezTo>
                    <a:cubicBezTo>
                      <a:pt x="1265" y="262"/>
                      <a:pt x="1265" y="184"/>
                      <a:pt x="1343" y="145"/>
                    </a:cubicBezTo>
                    <a:lnTo>
                      <a:pt x="1362" y="106"/>
                    </a:lnTo>
                    <a:cubicBezTo>
                      <a:pt x="1220" y="35"/>
                      <a:pt x="1046" y="1"/>
                      <a:pt x="8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" name="Google Shape;2113;p32"/>
              <p:cNvSpPr/>
              <p:nvPr/>
            </p:nvSpPr>
            <p:spPr>
              <a:xfrm>
                <a:off x="468000" y="1797200"/>
                <a:ext cx="73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93" h="254" extrusionOk="0">
                    <a:moveTo>
                      <a:pt x="98" y="0"/>
                    </a:moveTo>
                    <a:lnTo>
                      <a:pt x="79" y="39"/>
                    </a:lnTo>
                    <a:cubicBezTo>
                      <a:pt x="20" y="59"/>
                      <a:pt x="1" y="136"/>
                      <a:pt x="20" y="195"/>
                    </a:cubicBezTo>
                    <a:cubicBezTo>
                      <a:pt x="59" y="253"/>
                      <a:pt x="98" y="253"/>
                      <a:pt x="117" y="253"/>
                    </a:cubicBezTo>
                    <a:cubicBezTo>
                      <a:pt x="156" y="253"/>
                      <a:pt x="176" y="253"/>
                      <a:pt x="176" y="214"/>
                    </a:cubicBezTo>
                    <a:lnTo>
                      <a:pt x="293" y="156"/>
                    </a:lnTo>
                    <a:cubicBezTo>
                      <a:pt x="273" y="136"/>
                      <a:pt x="234" y="78"/>
                      <a:pt x="156" y="39"/>
                    </a:cubicBezTo>
                    <a:cubicBezTo>
                      <a:pt x="137" y="39"/>
                      <a:pt x="137" y="0"/>
                      <a:pt x="9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" name="Google Shape;2114;p32"/>
              <p:cNvSpPr/>
              <p:nvPr/>
            </p:nvSpPr>
            <p:spPr>
              <a:xfrm>
                <a:off x="1481600" y="1840475"/>
                <a:ext cx="52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21" h="21" extrusionOk="0">
                    <a:moveTo>
                      <a:pt x="20" y="1"/>
                    </a:moveTo>
                    <a:cubicBezTo>
                      <a:pt x="1" y="1"/>
                      <a:pt x="1" y="1"/>
                      <a:pt x="1" y="20"/>
                    </a:cubicBezTo>
                    <a:lnTo>
                      <a:pt x="2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" name="Google Shape;2115;p32"/>
              <p:cNvSpPr/>
              <p:nvPr/>
            </p:nvSpPr>
            <p:spPr>
              <a:xfrm>
                <a:off x="1472375" y="1844850"/>
                <a:ext cx="9250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70" h="702" extrusionOk="0">
                    <a:moveTo>
                      <a:pt x="136" y="1"/>
                    </a:moveTo>
                    <a:cubicBezTo>
                      <a:pt x="59" y="79"/>
                      <a:pt x="0" y="156"/>
                      <a:pt x="0" y="273"/>
                    </a:cubicBezTo>
                    <a:cubicBezTo>
                      <a:pt x="0" y="409"/>
                      <a:pt x="98" y="565"/>
                      <a:pt x="273" y="662"/>
                    </a:cubicBezTo>
                    <a:cubicBezTo>
                      <a:pt x="292" y="682"/>
                      <a:pt x="350" y="682"/>
                      <a:pt x="370" y="701"/>
                    </a:cubicBezTo>
                    <a:lnTo>
                      <a:pt x="370" y="429"/>
                    </a:lnTo>
                    <a:cubicBezTo>
                      <a:pt x="292" y="390"/>
                      <a:pt x="253" y="331"/>
                      <a:pt x="253" y="273"/>
                    </a:cubicBezTo>
                    <a:cubicBezTo>
                      <a:pt x="253" y="215"/>
                      <a:pt x="292" y="137"/>
                      <a:pt x="370" y="98"/>
                    </a:cubicBezTo>
                    <a:lnTo>
                      <a:pt x="370" y="40"/>
                    </a:lnTo>
                    <a:cubicBezTo>
                      <a:pt x="350" y="79"/>
                      <a:pt x="331" y="98"/>
                      <a:pt x="292" y="98"/>
                    </a:cubicBezTo>
                    <a:cubicBezTo>
                      <a:pt x="273" y="98"/>
                      <a:pt x="253" y="98"/>
                      <a:pt x="253" y="79"/>
                    </a:cubicBezTo>
                    <a:lnTo>
                      <a:pt x="13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" name="Google Shape;2116;p32"/>
              <p:cNvSpPr/>
              <p:nvPr/>
            </p:nvSpPr>
            <p:spPr>
              <a:xfrm>
                <a:off x="1482100" y="1841450"/>
                <a:ext cx="14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9" h="157" extrusionOk="0">
                    <a:moveTo>
                      <a:pt x="0" y="1"/>
                    </a:moveTo>
                    <a:lnTo>
                      <a:pt x="39" y="156"/>
                    </a:lnTo>
                    <a:cubicBezTo>
                      <a:pt x="59" y="117"/>
                      <a:pt x="59" y="59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" name="Google Shape;2117;p32"/>
              <p:cNvSpPr/>
              <p:nvPr/>
            </p:nvSpPr>
            <p:spPr>
              <a:xfrm>
                <a:off x="1474800" y="1840475"/>
                <a:ext cx="68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4" extrusionOk="0">
                    <a:moveTo>
                      <a:pt x="234" y="1"/>
                    </a:moveTo>
                    <a:cubicBezTo>
                      <a:pt x="195" y="1"/>
                      <a:pt x="176" y="20"/>
                      <a:pt x="156" y="20"/>
                    </a:cubicBezTo>
                    <a:cubicBezTo>
                      <a:pt x="78" y="59"/>
                      <a:pt x="39" y="98"/>
                      <a:pt x="1" y="156"/>
                    </a:cubicBezTo>
                    <a:lnTo>
                      <a:pt x="137" y="215"/>
                    </a:lnTo>
                    <a:cubicBezTo>
                      <a:pt x="176" y="254"/>
                      <a:pt x="195" y="254"/>
                      <a:pt x="195" y="254"/>
                    </a:cubicBezTo>
                    <a:cubicBezTo>
                      <a:pt x="234" y="254"/>
                      <a:pt x="253" y="215"/>
                      <a:pt x="273" y="195"/>
                    </a:cubicBezTo>
                    <a:lnTo>
                      <a:pt x="273" y="20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" name="Google Shape;2118;p32"/>
              <p:cNvSpPr/>
              <p:nvPr/>
            </p:nvSpPr>
            <p:spPr>
              <a:xfrm>
                <a:off x="365375" y="1242975"/>
                <a:ext cx="41375" cy="265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61" extrusionOk="0">
                    <a:moveTo>
                      <a:pt x="837" y="204"/>
                    </a:moveTo>
                    <a:cubicBezTo>
                      <a:pt x="993" y="204"/>
                      <a:pt x="1149" y="243"/>
                      <a:pt x="1265" y="321"/>
                    </a:cubicBezTo>
                    <a:cubicBezTo>
                      <a:pt x="1363" y="360"/>
                      <a:pt x="1421" y="438"/>
                      <a:pt x="1421" y="516"/>
                    </a:cubicBezTo>
                    <a:cubicBezTo>
                      <a:pt x="1421" y="574"/>
                      <a:pt x="1363" y="632"/>
                      <a:pt x="1265" y="710"/>
                    </a:cubicBezTo>
                    <a:cubicBezTo>
                      <a:pt x="1149" y="778"/>
                      <a:pt x="993" y="812"/>
                      <a:pt x="835" y="812"/>
                    </a:cubicBezTo>
                    <a:cubicBezTo>
                      <a:pt x="677" y="812"/>
                      <a:pt x="516" y="778"/>
                      <a:pt x="390" y="710"/>
                    </a:cubicBezTo>
                    <a:cubicBezTo>
                      <a:pt x="293" y="652"/>
                      <a:pt x="254" y="574"/>
                      <a:pt x="254" y="516"/>
                    </a:cubicBezTo>
                    <a:cubicBezTo>
                      <a:pt x="254" y="438"/>
                      <a:pt x="293" y="380"/>
                      <a:pt x="390" y="321"/>
                    </a:cubicBezTo>
                    <a:cubicBezTo>
                      <a:pt x="507" y="243"/>
                      <a:pt x="682" y="204"/>
                      <a:pt x="837" y="204"/>
                    </a:cubicBezTo>
                    <a:close/>
                    <a:moveTo>
                      <a:pt x="828" y="0"/>
                    </a:moveTo>
                    <a:cubicBezTo>
                      <a:pt x="628" y="0"/>
                      <a:pt x="429" y="49"/>
                      <a:pt x="273" y="146"/>
                    </a:cubicBezTo>
                    <a:cubicBezTo>
                      <a:pt x="98" y="243"/>
                      <a:pt x="1" y="380"/>
                      <a:pt x="1" y="535"/>
                    </a:cubicBezTo>
                    <a:cubicBezTo>
                      <a:pt x="1" y="671"/>
                      <a:pt x="98" y="827"/>
                      <a:pt x="273" y="924"/>
                    </a:cubicBezTo>
                    <a:cubicBezTo>
                      <a:pt x="448" y="1022"/>
                      <a:pt x="643" y="1060"/>
                      <a:pt x="837" y="1060"/>
                    </a:cubicBezTo>
                    <a:cubicBezTo>
                      <a:pt x="993" y="1060"/>
                      <a:pt x="1168" y="1022"/>
                      <a:pt x="1343" y="963"/>
                    </a:cubicBezTo>
                    <a:cubicBezTo>
                      <a:pt x="1265" y="924"/>
                      <a:pt x="1246" y="846"/>
                      <a:pt x="1265" y="769"/>
                    </a:cubicBezTo>
                    <a:cubicBezTo>
                      <a:pt x="1280" y="740"/>
                      <a:pt x="1325" y="722"/>
                      <a:pt x="1379" y="722"/>
                    </a:cubicBezTo>
                    <a:cubicBezTo>
                      <a:pt x="1399" y="722"/>
                      <a:pt x="1420" y="724"/>
                      <a:pt x="1440" y="730"/>
                    </a:cubicBezTo>
                    <a:lnTo>
                      <a:pt x="1538" y="808"/>
                    </a:lnTo>
                    <a:cubicBezTo>
                      <a:pt x="1616" y="730"/>
                      <a:pt x="1654" y="632"/>
                      <a:pt x="1654" y="535"/>
                    </a:cubicBezTo>
                    <a:cubicBezTo>
                      <a:pt x="1654" y="380"/>
                      <a:pt x="1557" y="243"/>
                      <a:pt x="1382" y="146"/>
                    </a:cubicBezTo>
                    <a:cubicBezTo>
                      <a:pt x="1226" y="49"/>
                      <a:pt x="1027" y="0"/>
                      <a:pt x="8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" name="Google Shape;2119;p32"/>
              <p:cNvSpPr/>
              <p:nvPr/>
            </p:nvSpPr>
            <p:spPr>
              <a:xfrm>
                <a:off x="397000" y="1260925"/>
                <a:ext cx="7325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293" h="226" extrusionOk="0">
                    <a:moveTo>
                      <a:pt x="139" y="0"/>
                    </a:moveTo>
                    <a:cubicBezTo>
                      <a:pt x="102" y="0"/>
                      <a:pt x="57" y="14"/>
                      <a:pt x="20" y="51"/>
                    </a:cubicBezTo>
                    <a:cubicBezTo>
                      <a:pt x="0" y="109"/>
                      <a:pt x="0" y="167"/>
                      <a:pt x="78" y="226"/>
                    </a:cubicBezTo>
                    <a:cubicBezTo>
                      <a:pt x="98" y="226"/>
                      <a:pt x="117" y="206"/>
                      <a:pt x="156" y="206"/>
                    </a:cubicBezTo>
                    <a:cubicBezTo>
                      <a:pt x="195" y="187"/>
                      <a:pt x="253" y="128"/>
                      <a:pt x="292" y="90"/>
                    </a:cubicBezTo>
                    <a:lnTo>
                      <a:pt x="195" y="12"/>
                    </a:lnTo>
                    <a:cubicBezTo>
                      <a:pt x="181" y="5"/>
                      <a:pt x="161" y="0"/>
                      <a:pt x="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" name="Google Shape;2120;p32"/>
              <p:cNvSpPr/>
              <p:nvPr/>
            </p:nvSpPr>
            <p:spPr>
              <a:xfrm>
                <a:off x="357600" y="1172450"/>
                <a:ext cx="35050" cy="27500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1100" extrusionOk="0">
                    <a:moveTo>
                      <a:pt x="577" y="0"/>
                    </a:moveTo>
                    <a:cubicBezTo>
                      <a:pt x="375" y="0"/>
                      <a:pt x="176" y="49"/>
                      <a:pt x="20" y="146"/>
                    </a:cubicBezTo>
                    <a:cubicBezTo>
                      <a:pt x="0" y="146"/>
                      <a:pt x="0" y="166"/>
                      <a:pt x="0" y="166"/>
                    </a:cubicBezTo>
                    <a:lnTo>
                      <a:pt x="0" y="555"/>
                    </a:lnTo>
                    <a:cubicBezTo>
                      <a:pt x="0" y="477"/>
                      <a:pt x="39" y="438"/>
                      <a:pt x="137" y="360"/>
                    </a:cubicBezTo>
                    <a:cubicBezTo>
                      <a:pt x="273" y="282"/>
                      <a:pt x="428" y="263"/>
                      <a:pt x="584" y="263"/>
                    </a:cubicBezTo>
                    <a:cubicBezTo>
                      <a:pt x="759" y="263"/>
                      <a:pt x="895" y="282"/>
                      <a:pt x="1012" y="360"/>
                    </a:cubicBezTo>
                    <a:cubicBezTo>
                      <a:pt x="1109" y="418"/>
                      <a:pt x="1168" y="477"/>
                      <a:pt x="1168" y="555"/>
                    </a:cubicBezTo>
                    <a:cubicBezTo>
                      <a:pt x="1168" y="632"/>
                      <a:pt x="1109" y="671"/>
                      <a:pt x="1012" y="749"/>
                    </a:cubicBezTo>
                    <a:cubicBezTo>
                      <a:pt x="895" y="827"/>
                      <a:pt x="730" y="866"/>
                      <a:pt x="567" y="866"/>
                    </a:cubicBezTo>
                    <a:cubicBezTo>
                      <a:pt x="404" y="866"/>
                      <a:pt x="244" y="827"/>
                      <a:pt x="137" y="749"/>
                    </a:cubicBezTo>
                    <a:cubicBezTo>
                      <a:pt x="39" y="710"/>
                      <a:pt x="0" y="632"/>
                      <a:pt x="0" y="555"/>
                    </a:cubicBezTo>
                    <a:lnTo>
                      <a:pt x="0" y="924"/>
                    </a:lnTo>
                    <a:lnTo>
                      <a:pt x="20" y="944"/>
                    </a:lnTo>
                    <a:cubicBezTo>
                      <a:pt x="176" y="1041"/>
                      <a:pt x="390" y="1099"/>
                      <a:pt x="584" y="1099"/>
                    </a:cubicBezTo>
                    <a:cubicBezTo>
                      <a:pt x="759" y="1099"/>
                      <a:pt x="954" y="1041"/>
                      <a:pt x="1090" y="963"/>
                    </a:cubicBezTo>
                    <a:cubicBezTo>
                      <a:pt x="1051" y="944"/>
                      <a:pt x="1012" y="866"/>
                      <a:pt x="1051" y="808"/>
                    </a:cubicBezTo>
                    <a:cubicBezTo>
                      <a:pt x="1066" y="764"/>
                      <a:pt x="1113" y="742"/>
                      <a:pt x="1160" y="742"/>
                    </a:cubicBezTo>
                    <a:cubicBezTo>
                      <a:pt x="1176" y="742"/>
                      <a:pt x="1192" y="744"/>
                      <a:pt x="1207" y="749"/>
                    </a:cubicBezTo>
                    <a:lnTo>
                      <a:pt x="1284" y="808"/>
                    </a:lnTo>
                    <a:cubicBezTo>
                      <a:pt x="1362" y="730"/>
                      <a:pt x="1401" y="632"/>
                      <a:pt x="1401" y="535"/>
                    </a:cubicBezTo>
                    <a:cubicBezTo>
                      <a:pt x="1401" y="380"/>
                      <a:pt x="1304" y="243"/>
                      <a:pt x="1148" y="146"/>
                    </a:cubicBezTo>
                    <a:cubicBezTo>
                      <a:pt x="983" y="49"/>
                      <a:pt x="779" y="0"/>
                      <a:pt x="57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1" name="Google Shape;2121;p32"/>
              <p:cNvSpPr/>
              <p:nvPr/>
            </p:nvSpPr>
            <p:spPr>
              <a:xfrm>
                <a:off x="383875" y="1191400"/>
                <a:ext cx="7300" cy="5625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25" extrusionOk="0">
                    <a:moveTo>
                      <a:pt x="101" y="0"/>
                    </a:moveTo>
                    <a:cubicBezTo>
                      <a:pt x="60" y="0"/>
                      <a:pt x="30" y="25"/>
                      <a:pt x="19" y="69"/>
                    </a:cubicBezTo>
                    <a:cubicBezTo>
                      <a:pt x="0" y="108"/>
                      <a:pt x="0" y="186"/>
                      <a:pt x="58" y="225"/>
                    </a:cubicBezTo>
                    <a:cubicBezTo>
                      <a:pt x="97" y="225"/>
                      <a:pt x="97" y="205"/>
                      <a:pt x="117" y="205"/>
                    </a:cubicBezTo>
                    <a:cubicBezTo>
                      <a:pt x="195" y="166"/>
                      <a:pt x="233" y="127"/>
                      <a:pt x="292" y="88"/>
                    </a:cubicBezTo>
                    <a:lnTo>
                      <a:pt x="214" y="50"/>
                    </a:lnTo>
                    <a:cubicBezTo>
                      <a:pt x="171" y="15"/>
                      <a:pt x="132" y="0"/>
                      <a:pt x="1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" name="Google Shape;2122;p32"/>
              <p:cNvSpPr/>
              <p:nvPr/>
            </p:nvSpPr>
            <p:spPr>
              <a:xfrm>
                <a:off x="394075" y="1103875"/>
                <a:ext cx="41375" cy="265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61" extrusionOk="0">
                    <a:moveTo>
                      <a:pt x="1303" y="714"/>
                    </a:moveTo>
                    <a:cubicBezTo>
                      <a:pt x="1269" y="719"/>
                      <a:pt x="1240" y="738"/>
                      <a:pt x="1217" y="759"/>
                    </a:cubicBezTo>
                    <a:lnTo>
                      <a:pt x="1217" y="759"/>
                    </a:lnTo>
                    <a:cubicBezTo>
                      <a:pt x="1241" y="750"/>
                      <a:pt x="1263" y="740"/>
                      <a:pt x="1285" y="730"/>
                    </a:cubicBezTo>
                    <a:cubicBezTo>
                      <a:pt x="1291" y="724"/>
                      <a:pt x="1297" y="719"/>
                      <a:pt x="1303" y="714"/>
                    </a:cubicBezTo>
                    <a:close/>
                    <a:moveTo>
                      <a:pt x="827" y="0"/>
                    </a:moveTo>
                    <a:cubicBezTo>
                      <a:pt x="628" y="0"/>
                      <a:pt x="429" y="49"/>
                      <a:pt x="273" y="146"/>
                    </a:cubicBezTo>
                    <a:cubicBezTo>
                      <a:pt x="98" y="243"/>
                      <a:pt x="1" y="379"/>
                      <a:pt x="1" y="535"/>
                    </a:cubicBezTo>
                    <a:cubicBezTo>
                      <a:pt x="1" y="671"/>
                      <a:pt x="98" y="827"/>
                      <a:pt x="273" y="924"/>
                    </a:cubicBezTo>
                    <a:cubicBezTo>
                      <a:pt x="429" y="1021"/>
                      <a:pt x="623" y="1060"/>
                      <a:pt x="818" y="1060"/>
                    </a:cubicBezTo>
                    <a:cubicBezTo>
                      <a:pt x="993" y="1060"/>
                      <a:pt x="1168" y="1041"/>
                      <a:pt x="1304" y="963"/>
                    </a:cubicBezTo>
                    <a:lnTo>
                      <a:pt x="1265" y="944"/>
                    </a:lnTo>
                    <a:cubicBezTo>
                      <a:pt x="1207" y="924"/>
                      <a:pt x="1187" y="846"/>
                      <a:pt x="1207" y="768"/>
                    </a:cubicBezTo>
                    <a:cubicBezTo>
                      <a:pt x="1210" y="765"/>
                      <a:pt x="1214" y="762"/>
                      <a:pt x="1217" y="759"/>
                    </a:cubicBezTo>
                    <a:lnTo>
                      <a:pt x="1217" y="759"/>
                    </a:lnTo>
                    <a:cubicBezTo>
                      <a:pt x="1111" y="798"/>
                      <a:pt x="983" y="817"/>
                      <a:pt x="854" y="817"/>
                    </a:cubicBezTo>
                    <a:cubicBezTo>
                      <a:pt x="696" y="817"/>
                      <a:pt x="536" y="788"/>
                      <a:pt x="409" y="730"/>
                    </a:cubicBezTo>
                    <a:cubicBezTo>
                      <a:pt x="312" y="671"/>
                      <a:pt x="273" y="593"/>
                      <a:pt x="273" y="516"/>
                    </a:cubicBezTo>
                    <a:cubicBezTo>
                      <a:pt x="273" y="457"/>
                      <a:pt x="312" y="399"/>
                      <a:pt x="409" y="321"/>
                    </a:cubicBezTo>
                    <a:cubicBezTo>
                      <a:pt x="526" y="263"/>
                      <a:pt x="701" y="224"/>
                      <a:pt x="837" y="224"/>
                    </a:cubicBezTo>
                    <a:cubicBezTo>
                      <a:pt x="1012" y="224"/>
                      <a:pt x="1168" y="263"/>
                      <a:pt x="1285" y="321"/>
                    </a:cubicBezTo>
                    <a:cubicBezTo>
                      <a:pt x="1382" y="379"/>
                      <a:pt x="1421" y="457"/>
                      <a:pt x="1421" y="516"/>
                    </a:cubicBezTo>
                    <a:cubicBezTo>
                      <a:pt x="1421" y="588"/>
                      <a:pt x="1387" y="644"/>
                      <a:pt x="1303" y="714"/>
                    </a:cubicBezTo>
                    <a:lnTo>
                      <a:pt x="1303" y="714"/>
                    </a:lnTo>
                    <a:cubicBezTo>
                      <a:pt x="1308" y="714"/>
                      <a:pt x="1313" y="713"/>
                      <a:pt x="1319" y="713"/>
                    </a:cubicBezTo>
                    <a:cubicBezTo>
                      <a:pt x="1338" y="713"/>
                      <a:pt x="1359" y="718"/>
                      <a:pt x="1382" y="730"/>
                    </a:cubicBezTo>
                    <a:lnTo>
                      <a:pt x="1538" y="827"/>
                    </a:lnTo>
                    <a:cubicBezTo>
                      <a:pt x="1596" y="749"/>
                      <a:pt x="1654" y="632"/>
                      <a:pt x="1654" y="535"/>
                    </a:cubicBezTo>
                    <a:cubicBezTo>
                      <a:pt x="1654" y="379"/>
                      <a:pt x="1557" y="243"/>
                      <a:pt x="1382" y="146"/>
                    </a:cubicBezTo>
                    <a:cubicBezTo>
                      <a:pt x="1226" y="49"/>
                      <a:pt x="1027" y="0"/>
                      <a:pt x="8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3" name="Google Shape;2123;p32"/>
              <p:cNvSpPr/>
              <p:nvPr/>
            </p:nvSpPr>
            <p:spPr>
              <a:xfrm>
                <a:off x="424225" y="1121475"/>
                <a:ext cx="8775" cy="6500"/>
              </a:xfrm>
              <a:custGeom>
                <a:avLst/>
                <a:gdLst/>
                <a:ahLst/>
                <a:cxnLst/>
                <a:rect l="l" t="t" r="r" b="b"/>
                <a:pathLst>
                  <a:path w="351" h="260" extrusionOk="0">
                    <a:moveTo>
                      <a:pt x="133" y="0"/>
                    </a:moveTo>
                    <a:cubicBezTo>
                      <a:pt x="99" y="0"/>
                      <a:pt x="63" y="19"/>
                      <a:pt x="40" y="64"/>
                    </a:cubicBezTo>
                    <a:cubicBezTo>
                      <a:pt x="1" y="103"/>
                      <a:pt x="1" y="181"/>
                      <a:pt x="79" y="240"/>
                    </a:cubicBezTo>
                    <a:lnTo>
                      <a:pt x="137" y="259"/>
                    </a:lnTo>
                    <a:cubicBezTo>
                      <a:pt x="156" y="240"/>
                      <a:pt x="195" y="240"/>
                      <a:pt x="234" y="201"/>
                    </a:cubicBezTo>
                    <a:cubicBezTo>
                      <a:pt x="254" y="181"/>
                      <a:pt x="293" y="162"/>
                      <a:pt x="351" y="123"/>
                    </a:cubicBezTo>
                    <a:lnTo>
                      <a:pt x="195" y="26"/>
                    </a:lnTo>
                    <a:cubicBezTo>
                      <a:pt x="179" y="9"/>
                      <a:pt x="156" y="0"/>
                      <a:pt x="1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4" name="Google Shape;2124;p32"/>
              <p:cNvSpPr/>
              <p:nvPr/>
            </p:nvSpPr>
            <p:spPr>
              <a:xfrm>
                <a:off x="368300" y="994425"/>
                <a:ext cx="41375" cy="265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61" extrusionOk="0">
                    <a:moveTo>
                      <a:pt x="818" y="244"/>
                    </a:moveTo>
                    <a:cubicBezTo>
                      <a:pt x="954" y="244"/>
                      <a:pt x="1129" y="263"/>
                      <a:pt x="1246" y="341"/>
                    </a:cubicBezTo>
                    <a:cubicBezTo>
                      <a:pt x="1343" y="380"/>
                      <a:pt x="1382" y="458"/>
                      <a:pt x="1382" y="536"/>
                    </a:cubicBezTo>
                    <a:cubicBezTo>
                      <a:pt x="1382" y="594"/>
                      <a:pt x="1343" y="652"/>
                      <a:pt x="1246" y="730"/>
                    </a:cubicBezTo>
                    <a:cubicBezTo>
                      <a:pt x="1139" y="798"/>
                      <a:pt x="983" y="832"/>
                      <a:pt x="822" y="832"/>
                    </a:cubicBezTo>
                    <a:cubicBezTo>
                      <a:pt x="662" y="832"/>
                      <a:pt x="497" y="798"/>
                      <a:pt x="370" y="730"/>
                    </a:cubicBezTo>
                    <a:cubicBezTo>
                      <a:pt x="273" y="672"/>
                      <a:pt x="234" y="594"/>
                      <a:pt x="234" y="536"/>
                    </a:cubicBezTo>
                    <a:cubicBezTo>
                      <a:pt x="234" y="458"/>
                      <a:pt x="273" y="399"/>
                      <a:pt x="370" y="341"/>
                    </a:cubicBezTo>
                    <a:cubicBezTo>
                      <a:pt x="487" y="263"/>
                      <a:pt x="662" y="244"/>
                      <a:pt x="818" y="244"/>
                    </a:cubicBezTo>
                    <a:close/>
                    <a:moveTo>
                      <a:pt x="830" y="1"/>
                    </a:moveTo>
                    <a:cubicBezTo>
                      <a:pt x="628" y="1"/>
                      <a:pt x="428" y="49"/>
                      <a:pt x="273" y="147"/>
                    </a:cubicBezTo>
                    <a:cubicBezTo>
                      <a:pt x="98" y="244"/>
                      <a:pt x="0" y="380"/>
                      <a:pt x="0" y="536"/>
                    </a:cubicBezTo>
                    <a:cubicBezTo>
                      <a:pt x="0" y="672"/>
                      <a:pt x="98" y="827"/>
                      <a:pt x="273" y="925"/>
                    </a:cubicBezTo>
                    <a:cubicBezTo>
                      <a:pt x="448" y="1022"/>
                      <a:pt x="642" y="1061"/>
                      <a:pt x="837" y="1061"/>
                    </a:cubicBezTo>
                    <a:cubicBezTo>
                      <a:pt x="973" y="1061"/>
                      <a:pt x="1129" y="1041"/>
                      <a:pt x="1265" y="983"/>
                    </a:cubicBezTo>
                    <a:lnTo>
                      <a:pt x="1226" y="964"/>
                    </a:lnTo>
                    <a:cubicBezTo>
                      <a:pt x="1148" y="944"/>
                      <a:pt x="1129" y="866"/>
                      <a:pt x="1168" y="789"/>
                    </a:cubicBezTo>
                    <a:cubicBezTo>
                      <a:pt x="1196" y="760"/>
                      <a:pt x="1235" y="742"/>
                      <a:pt x="1285" y="742"/>
                    </a:cubicBezTo>
                    <a:cubicBezTo>
                      <a:pt x="1303" y="742"/>
                      <a:pt x="1322" y="744"/>
                      <a:pt x="1343" y="750"/>
                    </a:cubicBezTo>
                    <a:lnTo>
                      <a:pt x="1518" y="847"/>
                    </a:lnTo>
                    <a:cubicBezTo>
                      <a:pt x="1615" y="750"/>
                      <a:pt x="1654" y="652"/>
                      <a:pt x="1654" y="536"/>
                    </a:cubicBezTo>
                    <a:cubicBezTo>
                      <a:pt x="1654" y="380"/>
                      <a:pt x="1557" y="244"/>
                      <a:pt x="1401" y="147"/>
                    </a:cubicBezTo>
                    <a:cubicBezTo>
                      <a:pt x="1236" y="49"/>
                      <a:pt x="1032" y="1"/>
                      <a:pt x="83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" name="Google Shape;2125;p32"/>
              <p:cNvSpPr/>
              <p:nvPr/>
            </p:nvSpPr>
            <p:spPr>
              <a:xfrm>
                <a:off x="396500" y="1012875"/>
                <a:ext cx="9275" cy="6150"/>
              </a:xfrm>
              <a:custGeom>
                <a:avLst/>
                <a:gdLst/>
                <a:ahLst/>
                <a:cxnLst/>
                <a:rect l="l" t="t" r="r" b="b"/>
                <a:pathLst>
                  <a:path w="371" h="246" extrusionOk="0">
                    <a:moveTo>
                      <a:pt x="131" y="0"/>
                    </a:moveTo>
                    <a:cubicBezTo>
                      <a:pt x="94" y="0"/>
                      <a:pt x="57" y="14"/>
                      <a:pt x="20" y="51"/>
                    </a:cubicBezTo>
                    <a:cubicBezTo>
                      <a:pt x="1" y="109"/>
                      <a:pt x="1" y="187"/>
                      <a:pt x="79" y="226"/>
                    </a:cubicBezTo>
                    <a:lnTo>
                      <a:pt x="118" y="245"/>
                    </a:lnTo>
                    <a:cubicBezTo>
                      <a:pt x="176" y="226"/>
                      <a:pt x="215" y="206"/>
                      <a:pt x="234" y="187"/>
                    </a:cubicBezTo>
                    <a:cubicBezTo>
                      <a:pt x="293" y="148"/>
                      <a:pt x="332" y="128"/>
                      <a:pt x="371" y="109"/>
                    </a:cubicBezTo>
                    <a:lnTo>
                      <a:pt x="195" y="12"/>
                    </a:lnTo>
                    <a:cubicBezTo>
                      <a:pt x="174" y="5"/>
                      <a:pt x="153" y="0"/>
                      <a:pt x="1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6" name="Google Shape;2126;p32"/>
              <p:cNvSpPr/>
              <p:nvPr/>
            </p:nvSpPr>
            <p:spPr>
              <a:xfrm>
                <a:off x="450000" y="1010475"/>
                <a:ext cx="41375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81" extrusionOk="0">
                    <a:moveTo>
                      <a:pt x="799" y="244"/>
                    </a:moveTo>
                    <a:cubicBezTo>
                      <a:pt x="974" y="244"/>
                      <a:pt x="1110" y="283"/>
                      <a:pt x="1227" y="341"/>
                    </a:cubicBezTo>
                    <a:cubicBezTo>
                      <a:pt x="1324" y="399"/>
                      <a:pt x="1382" y="477"/>
                      <a:pt x="1382" y="536"/>
                    </a:cubicBezTo>
                    <a:cubicBezTo>
                      <a:pt x="1382" y="613"/>
                      <a:pt x="1324" y="672"/>
                      <a:pt x="1227" y="730"/>
                    </a:cubicBezTo>
                    <a:cubicBezTo>
                      <a:pt x="1110" y="808"/>
                      <a:pt x="954" y="847"/>
                      <a:pt x="799" y="847"/>
                    </a:cubicBezTo>
                    <a:cubicBezTo>
                      <a:pt x="643" y="847"/>
                      <a:pt x="487" y="808"/>
                      <a:pt x="371" y="730"/>
                    </a:cubicBezTo>
                    <a:cubicBezTo>
                      <a:pt x="273" y="691"/>
                      <a:pt x="215" y="613"/>
                      <a:pt x="215" y="536"/>
                    </a:cubicBezTo>
                    <a:cubicBezTo>
                      <a:pt x="215" y="477"/>
                      <a:pt x="273" y="419"/>
                      <a:pt x="371" y="341"/>
                    </a:cubicBezTo>
                    <a:cubicBezTo>
                      <a:pt x="487" y="283"/>
                      <a:pt x="662" y="244"/>
                      <a:pt x="799" y="244"/>
                    </a:cubicBezTo>
                    <a:close/>
                    <a:moveTo>
                      <a:pt x="828" y="1"/>
                    </a:moveTo>
                    <a:cubicBezTo>
                      <a:pt x="628" y="1"/>
                      <a:pt x="429" y="49"/>
                      <a:pt x="273" y="147"/>
                    </a:cubicBezTo>
                    <a:cubicBezTo>
                      <a:pt x="98" y="244"/>
                      <a:pt x="1" y="399"/>
                      <a:pt x="1" y="536"/>
                    </a:cubicBezTo>
                    <a:cubicBezTo>
                      <a:pt x="1" y="691"/>
                      <a:pt x="98" y="827"/>
                      <a:pt x="273" y="925"/>
                    </a:cubicBezTo>
                    <a:cubicBezTo>
                      <a:pt x="429" y="1022"/>
                      <a:pt x="623" y="1080"/>
                      <a:pt x="818" y="1080"/>
                    </a:cubicBezTo>
                    <a:cubicBezTo>
                      <a:pt x="993" y="1080"/>
                      <a:pt x="1168" y="1061"/>
                      <a:pt x="1285" y="983"/>
                    </a:cubicBezTo>
                    <a:lnTo>
                      <a:pt x="1265" y="964"/>
                    </a:lnTo>
                    <a:cubicBezTo>
                      <a:pt x="1188" y="964"/>
                      <a:pt x="1168" y="886"/>
                      <a:pt x="1188" y="808"/>
                    </a:cubicBezTo>
                    <a:cubicBezTo>
                      <a:pt x="1201" y="781"/>
                      <a:pt x="1244" y="753"/>
                      <a:pt x="1296" y="753"/>
                    </a:cubicBezTo>
                    <a:cubicBezTo>
                      <a:pt x="1317" y="753"/>
                      <a:pt x="1340" y="758"/>
                      <a:pt x="1363" y="769"/>
                    </a:cubicBezTo>
                    <a:lnTo>
                      <a:pt x="1499" y="827"/>
                    </a:lnTo>
                    <a:cubicBezTo>
                      <a:pt x="1596" y="730"/>
                      <a:pt x="1655" y="633"/>
                      <a:pt x="1655" y="536"/>
                    </a:cubicBezTo>
                    <a:cubicBezTo>
                      <a:pt x="1655" y="399"/>
                      <a:pt x="1557" y="244"/>
                      <a:pt x="1382" y="147"/>
                    </a:cubicBezTo>
                    <a:cubicBezTo>
                      <a:pt x="1227" y="49"/>
                      <a:pt x="1027" y="1"/>
                      <a:pt x="82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7" name="Google Shape;2127;p32"/>
              <p:cNvSpPr/>
              <p:nvPr/>
            </p:nvSpPr>
            <p:spPr>
              <a:xfrm>
                <a:off x="479200" y="1029875"/>
                <a:ext cx="8275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331" h="247" extrusionOk="0">
                    <a:moveTo>
                      <a:pt x="131" y="1"/>
                    </a:moveTo>
                    <a:cubicBezTo>
                      <a:pt x="94" y="1"/>
                      <a:pt x="57" y="14"/>
                      <a:pt x="20" y="51"/>
                    </a:cubicBezTo>
                    <a:cubicBezTo>
                      <a:pt x="0" y="110"/>
                      <a:pt x="0" y="188"/>
                      <a:pt x="78" y="227"/>
                    </a:cubicBezTo>
                    <a:lnTo>
                      <a:pt x="97" y="246"/>
                    </a:lnTo>
                    <a:cubicBezTo>
                      <a:pt x="117" y="227"/>
                      <a:pt x="175" y="227"/>
                      <a:pt x="195" y="207"/>
                    </a:cubicBezTo>
                    <a:cubicBezTo>
                      <a:pt x="234" y="149"/>
                      <a:pt x="292" y="110"/>
                      <a:pt x="331" y="71"/>
                    </a:cubicBezTo>
                    <a:lnTo>
                      <a:pt x="195" y="13"/>
                    </a:lnTo>
                    <a:cubicBezTo>
                      <a:pt x="173" y="5"/>
                      <a:pt x="152" y="1"/>
                      <a:pt x="1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8" name="Google Shape;2128;p32"/>
              <p:cNvSpPr/>
              <p:nvPr/>
            </p:nvSpPr>
            <p:spPr>
              <a:xfrm>
                <a:off x="357125" y="911500"/>
                <a:ext cx="24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487" extrusionOk="0">
                    <a:moveTo>
                      <a:pt x="0" y="1"/>
                    </a:moveTo>
                    <a:lnTo>
                      <a:pt x="0" y="487"/>
                    </a:lnTo>
                    <a:cubicBezTo>
                      <a:pt x="58" y="409"/>
                      <a:pt x="97" y="351"/>
                      <a:pt x="97" y="253"/>
                    </a:cubicBezTo>
                    <a:cubicBezTo>
                      <a:pt x="97" y="156"/>
                      <a:pt x="58" y="78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9" name="Google Shape;2129;p32"/>
              <p:cNvSpPr/>
              <p:nvPr/>
            </p:nvSpPr>
            <p:spPr>
              <a:xfrm>
                <a:off x="445625" y="946275"/>
                <a:ext cx="41375" cy="265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61" extrusionOk="0">
                    <a:moveTo>
                      <a:pt x="798" y="263"/>
                    </a:moveTo>
                    <a:cubicBezTo>
                      <a:pt x="974" y="263"/>
                      <a:pt x="1129" y="283"/>
                      <a:pt x="1246" y="361"/>
                    </a:cubicBezTo>
                    <a:cubicBezTo>
                      <a:pt x="1343" y="419"/>
                      <a:pt x="1382" y="477"/>
                      <a:pt x="1382" y="555"/>
                    </a:cubicBezTo>
                    <a:cubicBezTo>
                      <a:pt x="1382" y="633"/>
                      <a:pt x="1343" y="672"/>
                      <a:pt x="1246" y="750"/>
                    </a:cubicBezTo>
                    <a:cubicBezTo>
                      <a:pt x="1139" y="827"/>
                      <a:pt x="978" y="866"/>
                      <a:pt x="815" y="866"/>
                    </a:cubicBezTo>
                    <a:cubicBezTo>
                      <a:pt x="653" y="866"/>
                      <a:pt x="487" y="827"/>
                      <a:pt x="370" y="750"/>
                    </a:cubicBezTo>
                    <a:cubicBezTo>
                      <a:pt x="273" y="711"/>
                      <a:pt x="215" y="633"/>
                      <a:pt x="215" y="555"/>
                    </a:cubicBezTo>
                    <a:cubicBezTo>
                      <a:pt x="215" y="477"/>
                      <a:pt x="273" y="438"/>
                      <a:pt x="370" y="361"/>
                    </a:cubicBezTo>
                    <a:cubicBezTo>
                      <a:pt x="487" y="283"/>
                      <a:pt x="662" y="263"/>
                      <a:pt x="798" y="263"/>
                    </a:cubicBezTo>
                    <a:close/>
                    <a:moveTo>
                      <a:pt x="828" y="1"/>
                    </a:moveTo>
                    <a:cubicBezTo>
                      <a:pt x="628" y="1"/>
                      <a:pt x="429" y="49"/>
                      <a:pt x="273" y="146"/>
                    </a:cubicBezTo>
                    <a:cubicBezTo>
                      <a:pt x="98" y="244"/>
                      <a:pt x="1" y="380"/>
                      <a:pt x="1" y="536"/>
                    </a:cubicBezTo>
                    <a:cubicBezTo>
                      <a:pt x="1" y="672"/>
                      <a:pt x="98" y="827"/>
                      <a:pt x="273" y="925"/>
                    </a:cubicBezTo>
                    <a:cubicBezTo>
                      <a:pt x="448" y="1022"/>
                      <a:pt x="643" y="1061"/>
                      <a:pt x="837" y="1061"/>
                    </a:cubicBezTo>
                    <a:cubicBezTo>
                      <a:pt x="993" y="1061"/>
                      <a:pt x="1168" y="1041"/>
                      <a:pt x="1324" y="964"/>
                    </a:cubicBezTo>
                    <a:lnTo>
                      <a:pt x="1265" y="944"/>
                    </a:lnTo>
                    <a:cubicBezTo>
                      <a:pt x="1188" y="944"/>
                      <a:pt x="1168" y="866"/>
                      <a:pt x="1226" y="808"/>
                    </a:cubicBezTo>
                    <a:cubicBezTo>
                      <a:pt x="1241" y="764"/>
                      <a:pt x="1288" y="742"/>
                      <a:pt x="1336" y="742"/>
                    </a:cubicBezTo>
                    <a:cubicBezTo>
                      <a:pt x="1352" y="742"/>
                      <a:pt x="1368" y="745"/>
                      <a:pt x="1382" y="750"/>
                    </a:cubicBezTo>
                    <a:lnTo>
                      <a:pt x="1538" y="827"/>
                    </a:lnTo>
                    <a:cubicBezTo>
                      <a:pt x="1616" y="750"/>
                      <a:pt x="1654" y="652"/>
                      <a:pt x="1654" y="536"/>
                    </a:cubicBezTo>
                    <a:cubicBezTo>
                      <a:pt x="1654" y="380"/>
                      <a:pt x="1557" y="244"/>
                      <a:pt x="1382" y="146"/>
                    </a:cubicBezTo>
                    <a:cubicBezTo>
                      <a:pt x="1226" y="49"/>
                      <a:pt x="1027" y="1"/>
                      <a:pt x="82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0" name="Google Shape;2130;p32"/>
              <p:cNvSpPr/>
              <p:nvPr/>
            </p:nvSpPr>
            <p:spPr>
              <a:xfrm>
                <a:off x="474825" y="965225"/>
                <a:ext cx="87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351" h="264" extrusionOk="0">
                    <a:moveTo>
                      <a:pt x="136" y="0"/>
                    </a:moveTo>
                    <a:cubicBezTo>
                      <a:pt x="97" y="0"/>
                      <a:pt x="58" y="18"/>
                      <a:pt x="20" y="69"/>
                    </a:cubicBezTo>
                    <a:cubicBezTo>
                      <a:pt x="0" y="108"/>
                      <a:pt x="0" y="186"/>
                      <a:pt x="78" y="245"/>
                    </a:cubicBezTo>
                    <a:lnTo>
                      <a:pt x="117" y="264"/>
                    </a:lnTo>
                    <a:cubicBezTo>
                      <a:pt x="156" y="245"/>
                      <a:pt x="175" y="245"/>
                      <a:pt x="195" y="206"/>
                    </a:cubicBezTo>
                    <a:cubicBezTo>
                      <a:pt x="272" y="167"/>
                      <a:pt x="311" y="147"/>
                      <a:pt x="350" y="89"/>
                    </a:cubicBezTo>
                    <a:lnTo>
                      <a:pt x="195" y="11"/>
                    </a:lnTo>
                    <a:cubicBezTo>
                      <a:pt x="175" y="5"/>
                      <a:pt x="156" y="0"/>
                      <a:pt x="1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1" name="Google Shape;2131;p32"/>
              <p:cNvSpPr/>
              <p:nvPr/>
            </p:nvSpPr>
            <p:spPr>
              <a:xfrm>
                <a:off x="561875" y="1137900"/>
                <a:ext cx="41375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81" extrusionOk="0">
                    <a:moveTo>
                      <a:pt x="1266" y="749"/>
                    </a:moveTo>
                    <a:cubicBezTo>
                      <a:pt x="1247" y="754"/>
                      <a:pt x="1231" y="762"/>
                      <a:pt x="1220" y="772"/>
                    </a:cubicBezTo>
                    <a:lnTo>
                      <a:pt x="1220" y="772"/>
                    </a:lnTo>
                    <a:cubicBezTo>
                      <a:pt x="1235" y="765"/>
                      <a:pt x="1251" y="758"/>
                      <a:pt x="1265" y="750"/>
                    </a:cubicBezTo>
                    <a:cubicBezTo>
                      <a:pt x="1265" y="750"/>
                      <a:pt x="1266" y="749"/>
                      <a:pt x="1266" y="749"/>
                    </a:cubicBezTo>
                    <a:close/>
                    <a:moveTo>
                      <a:pt x="825" y="1"/>
                    </a:moveTo>
                    <a:cubicBezTo>
                      <a:pt x="623" y="1"/>
                      <a:pt x="419" y="49"/>
                      <a:pt x="253" y="147"/>
                    </a:cubicBezTo>
                    <a:cubicBezTo>
                      <a:pt x="98" y="244"/>
                      <a:pt x="1" y="380"/>
                      <a:pt x="1" y="536"/>
                    </a:cubicBezTo>
                    <a:cubicBezTo>
                      <a:pt x="1" y="692"/>
                      <a:pt x="98" y="847"/>
                      <a:pt x="273" y="944"/>
                    </a:cubicBezTo>
                    <a:cubicBezTo>
                      <a:pt x="429" y="1042"/>
                      <a:pt x="623" y="1081"/>
                      <a:pt x="818" y="1081"/>
                    </a:cubicBezTo>
                    <a:cubicBezTo>
                      <a:pt x="993" y="1081"/>
                      <a:pt x="1129" y="1061"/>
                      <a:pt x="1285" y="983"/>
                    </a:cubicBezTo>
                    <a:lnTo>
                      <a:pt x="1265" y="964"/>
                    </a:lnTo>
                    <a:cubicBezTo>
                      <a:pt x="1207" y="944"/>
                      <a:pt x="1187" y="867"/>
                      <a:pt x="1207" y="789"/>
                    </a:cubicBezTo>
                    <a:cubicBezTo>
                      <a:pt x="1210" y="783"/>
                      <a:pt x="1214" y="777"/>
                      <a:pt x="1220" y="772"/>
                    </a:cubicBezTo>
                    <a:lnTo>
                      <a:pt x="1220" y="772"/>
                    </a:lnTo>
                    <a:cubicBezTo>
                      <a:pt x="1101" y="825"/>
                      <a:pt x="955" y="852"/>
                      <a:pt x="813" y="852"/>
                    </a:cubicBezTo>
                    <a:cubicBezTo>
                      <a:pt x="652" y="852"/>
                      <a:pt x="497" y="818"/>
                      <a:pt x="390" y="750"/>
                    </a:cubicBezTo>
                    <a:cubicBezTo>
                      <a:pt x="292" y="692"/>
                      <a:pt x="234" y="633"/>
                      <a:pt x="234" y="555"/>
                    </a:cubicBezTo>
                    <a:cubicBezTo>
                      <a:pt x="234" y="478"/>
                      <a:pt x="292" y="400"/>
                      <a:pt x="390" y="361"/>
                    </a:cubicBezTo>
                    <a:cubicBezTo>
                      <a:pt x="506" y="283"/>
                      <a:pt x="681" y="264"/>
                      <a:pt x="818" y="264"/>
                    </a:cubicBezTo>
                    <a:cubicBezTo>
                      <a:pt x="993" y="264"/>
                      <a:pt x="1129" y="283"/>
                      <a:pt x="1265" y="361"/>
                    </a:cubicBezTo>
                    <a:cubicBezTo>
                      <a:pt x="1362" y="400"/>
                      <a:pt x="1401" y="478"/>
                      <a:pt x="1401" y="555"/>
                    </a:cubicBezTo>
                    <a:cubicBezTo>
                      <a:pt x="1401" y="633"/>
                      <a:pt x="1363" y="672"/>
                      <a:pt x="1266" y="749"/>
                    </a:cubicBezTo>
                    <a:lnTo>
                      <a:pt x="1266" y="749"/>
                    </a:lnTo>
                    <a:cubicBezTo>
                      <a:pt x="1282" y="745"/>
                      <a:pt x="1301" y="742"/>
                      <a:pt x="1320" y="742"/>
                    </a:cubicBezTo>
                    <a:cubicBezTo>
                      <a:pt x="1340" y="742"/>
                      <a:pt x="1361" y="745"/>
                      <a:pt x="1382" y="750"/>
                    </a:cubicBezTo>
                    <a:lnTo>
                      <a:pt x="1499" y="828"/>
                    </a:lnTo>
                    <a:cubicBezTo>
                      <a:pt x="1596" y="730"/>
                      <a:pt x="1654" y="633"/>
                      <a:pt x="1654" y="536"/>
                    </a:cubicBezTo>
                    <a:cubicBezTo>
                      <a:pt x="1654" y="380"/>
                      <a:pt x="1557" y="244"/>
                      <a:pt x="1382" y="147"/>
                    </a:cubicBezTo>
                    <a:cubicBezTo>
                      <a:pt x="1226" y="49"/>
                      <a:pt x="1027" y="1"/>
                      <a:pt x="8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2" name="Google Shape;2132;p32"/>
              <p:cNvSpPr/>
              <p:nvPr/>
            </p:nvSpPr>
            <p:spPr>
              <a:xfrm>
                <a:off x="592025" y="1156600"/>
                <a:ext cx="83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332" h="236" extrusionOk="0">
                    <a:moveTo>
                      <a:pt x="124" y="0"/>
                    </a:moveTo>
                    <a:cubicBezTo>
                      <a:pt x="86" y="0"/>
                      <a:pt x="52" y="17"/>
                      <a:pt x="40" y="41"/>
                    </a:cubicBezTo>
                    <a:cubicBezTo>
                      <a:pt x="1" y="99"/>
                      <a:pt x="1" y="177"/>
                      <a:pt x="79" y="216"/>
                    </a:cubicBezTo>
                    <a:lnTo>
                      <a:pt x="98" y="235"/>
                    </a:lnTo>
                    <a:cubicBezTo>
                      <a:pt x="137" y="216"/>
                      <a:pt x="176" y="216"/>
                      <a:pt x="195" y="196"/>
                    </a:cubicBezTo>
                    <a:cubicBezTo>
                      <a:pt x="254" y="177"/>
                      <a:pt x="293" y="119"/>
                      <a:pt x="331" y="99"/>
                    </a:cubicBezTo>
                    <a:lnTo>
                      <a:pt x="195" y="21"/>
                    </a:lnTo>
                    <a:cubicBezTo>
                      <a:pt x="173" y="6"/>
                      <a:pt x="148" y="0"/>
                      <a:pt x="1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3" name="Google Shape;2133;p32"/>
              <p:cNvSpPr/>
              <p:nvPr/>
            </p:nvSpPr>
            <p:spPr>
              <a:xfrm>
                <a:off x="488925" y="1128175"/>
                <a:ext cx="41850" cy="26550"/>
              </a:xfrm>
              <a:custGeom>
                <a:avLst/>
                <a:gdLst/>
                <a:ahLst/>
                <a:cxnLst/>
                <a:rect l="l" t="t" r="r" b="b"/>
                <a:pathLst>
                  <a:path w="1674" h="1062" extrusionOk="0">
                    <a:moveTo>
                      <a:pt x="817" y="244"/>
                    </a:moveTo>
                    <a:cubicBezTo>
                      <a:pt x="993" y="244"/>
                      <a:pt x="1129" y="263"/>
                      <a:pt x="1265" y="341"/>
                    </a:cubicBezTo>
                    <a:cubicBezTo>
                      <a:pt x="1362" y="380"/>
                      <a:pt x="1401" y="458"/>
                      <a:pt x="1401" y="536"/>
                    </a:cubicBezTo>
                    <a:cubicBezTo>
                      <a:pt x="1401" y="594"/>
                      <a:pt x="1362" y="653"/>
                      <a:pt x="1265" y="730"/>
                    </a:cubicBezTo>
                    <a:cubicBezTo>
                      <a:pt x="1138" y="798"/>
                      <a:pt x="973" y="832"/>
                      <a:pt x="813" y="832"/>
                    </a:cubicBezTo>
                    <a:cubicBezTo>
                      <a:pt x="652" y="832"/>
                      <a:pt x="496" y="798"/>
                      <a:pt x="389" y="730"/>
                    </a:cubicBezTo>
                    <a:cubicBezTo>
                      <a:pt x="292" y="672"/>
                      <a:pt x="234" y="594"/>
                      <a:pt x="234" y="536"/>
                    </a:cubicBezTo>
                    <a:cubicBezTo>
                      <a:pt x="234" y="458"/>
                      <a:pt x="292" y="380"/>
                      <a:pt x="389" y="341"/>
                    </a:cubicBezTo>
                    <a:cubicBezTo>
                      <a:pt x="506" y="263"/>
                      <a:pt x="681" y="244"/>
                      <a:pt x="817" y="244"/>
                    </a:cubicBezTo>
                    <a:close/>
                    <a:moveTo>
                      <a:pt x="847" y="1"/>
                    </a:moveTo>
                    <a:cubicBezTo>
                      <a:pt x="647" y="1"/>
                      <a:pt x="448" y="49"/>
                      <a:pt x="292" y="147"/>
                    </a:cubicBezTo>
                    <a:cubicBezTo>
                      <a:pt x="117" y="244"/>
                      <a:pt x="20" y="380"/>
                      <a:pt x="20" y="536"/>
                    </a:cubicBezTo>
                    <a:cubicBezTo>
                      <a:pt x="0" y="672"/>
                      <a:pt x="98" y="828"/>
                      <a:pt x="273" y="925"/>
                    </a:cubicBezTo>
                    <a:cubicBezTo>
                      <a:pt x="428" y="1022"/>
                      <a:pt x="623" y="1061"/>
                      <a:pt x="817" y="1061"/>
                    </a:cubicBezTo>
                    <a:cubicBezTo>
                      <a:pt x="993" y="1061"/>
                      <a:pt x="1168" y="1042"/>
                      <a:pt x="1304" y="964"/>
                    </a:cubicBezTo>
                    <a:cubicBezTo>
                      <a:pt x="1265" y="944"/>
                      <a:pt x="1245" y="867"/>
                      <a:pt x="1265" y="789"/>
                    </a:cubicBezTo>
                    <a:cubicBezTo>
                      <a:pt x="1279" y="760"/>
                      <a:pt x="1325" y="742"/>
                      <a:pt x="1371" y="742"/>
                    </a:cubicBezTo>
                    <a:cubicBezTo>
                      <a:pt x="1388" y="742"/>
                      <a:pt x="1405" y="745"/>
                      <a:pt x="1421" y="750"/>
                    </a:cubicBezTo>
                    <a:lnTo>
                      <a:pt x="1557" y="828"/>
                    </a:lnTo>
                    <a:cubicBezTo>
                      <a:pt x="1615" y="750"/>
                      <a:pt x="1673" y="653"/>
                      <a:pt x="1673" y="536"/>
                    </a:cubicBezTo>
                    <a:cubicBezTo>
                      <a:pt x="1673" y="380"/>
                      <a:pt x="1576" y="244"/>
                      <a:pt x="1401" y="147"/>
                    </a:cubicBezTo>
                    <a:cubicBezTo>
                      <a:pt x="1245" y="49"/>
                      <a:pt x="1046" y="1"/>
                      <a:pt x="8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4" name="Google Shape;2134;p32"/>
              <p:cNvSpPr/>
              <p:nvPr/>
            </p:nvSpPr>
            <p:spPr>
              <a:xfrm>
                <a:off x="520050" y="1145450"/>
                <a:ext cx="73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93" h="254" extrusionOk="0">
                    <a:moveTo>
                      <a:pt x="156" y="0"/>
                    </a:moveTo>
                    <a:cubicBezTo>
                      <a:pt x="137" y="0"/>
                      <a:pt x="59" y="39"/>
                      <a:pt x="20" y="78"/>
                    </a:cubicBezTo>
                    <a:cubicBezTo>
                      <a:pt x="0" y="117"/>
                      <a:pt x="0" y="195"/>
                      <a:pt x="59" y="253"/>
                    </a:cubicBezTo>
                    <a:cubicBezTo>
                      <a:pt x="98" y="253"/>
                      <a:pt x="117" y="214"/>
                      <a:pt x="137" y="195"/>
                    </a:cubicBezTo>
                    <a:cubicBezTo>
                      <a:pt x="195" y="176"/>
                      <a:pt x="234" y="117"/>
                      <a:pt x="292" y="78"/>
                    </a:cubicBezTo>
                    <a:lnTo>
                      <a:pt x="1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5" name="Google Shape;2135;p32"/>
              <p:cNvSpPr/>
              <p:nvPr/>
            </p:nvSpPr>
            <p:spPr>
              <a:xfrm>
                <a:off x="1417900" y="1087325"/>
                <a:ext cx="41350" cy="26525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61" extrusionOk="0">
                    <a:moveTo>
                      <a:pt x="374" y="721"/>
                    </a:moveTo>
                    <a:cubicBezTo>
                      <a:pt x="379" y="724"/>
                      <a:pt x="384" y="727"/>
                      <a:pt x="389" y="730"/>
                    </a:cubicBezTo>
                    <a:cubicBezTo>
                      <a:pt x="413" y="745"/>
                      <a:pt x="440" y="759"/>
                      <a:pt x="468" y="771"/>
                    </a:cubicBezTo>
                    <a:lnTo>
                      <a:pt x="468" y="771"/>
                    </a:lnTo>
                    <a:cubicBezTo>
                      <a:pt x="468" y="770"/>
                      <a:pt x="467" y="770"/>
                      <a:pt x="467" y="769"/>
                    </a:cubicBezTo>
                    <a:cubicBezTo>
                      <a:pt x="439" y="740"/>
                      <a:pt x="405" y="726"/>
                      <a:pt x="374" y="721"/>
                    </a:cubicBezTo>
                    <a:close/>
                    <a:moveTo>
                      <a:pt x="827" y="1"/>
                    </a:moveTo>
                    <a:cubicBezTo>
                      <a:pt x="628" y="1"/>
                      <a:pt x="428" y="49"/>
                      <a:pt x="273" y="146"/>
                    </a:cubicBezTo>
                    <a:cubicBezTo>
                      <a:pt x="98" y="244"/>
                      <a:pt x="0" y="380"/>
                      <a:pt x="0" y="536"/>
                    </a:cubicBezTo>
                    <a:cubicBezTo>
                      <a:pt x="0" y="633"/>
                      <a:pt x="39" y="750"/>
                      <a:pt x="136" y="827"/>
                    </a:cubicBezTo>
                    <a:lnTo>
                      <a:pt x="292" y="730"/>
                    </a:lnTo>
                    <a:cubicBezTo>
                      <a:pt x="306" y="723"/>
                      <a:pt x="326" y="718"/>
                      <a:pt x="348" y="718"/>
                    </a:cubicBezTo>
                    <a:cubicBezTo>
                      <a:pt x="356" y="718"/>
                      <a:pt x="365" y="719"/>
                      <a:pt x="374" y="721"/>
                    </a:cubicBezTo>
                    <a:lnTo>
                      <a:pt x="374" y="721"/>
                    </a:lnTo>
                    <a:cubicBezTo>
                      <a:pt x="286" y="665"/>
                      <a:pt x="234" y="609"/>
                      <a:pt x="234" y="536"/>
                    </a:cubicBezTo>
                    <a:cubicBezTo>
                      <a:pt x="234" y="458"/>
                      <a:pt x="312" y="380"/>
                      <a:pt x="389" y="341"/>
                    </a:cubicBezTo>
                    <a:cubicBezTo>
                      <a:pt x="506" y="263"/>
                      <a:pt x="681" y="244"/>
                      <a:pt x="817" y="244"/>
                    </a:cubicBezTo>
                    <a:cubicBezTo>
                      <a:pt x="993" y="244"/>
                      <a:pt x="1129" y="263"/>
                      <a:pt x="1265" y="341"/>
                    </a:cubicBezTo>
                    <a:cubicBezTo>
                      <a:pt x="1362" y="380"/>
                      <a:pt x="1401" y="458"/>
                      <a:pt x="1401" y="536"/>
                    </a:cubicBezTo>
                    <a:cubicBezTo>
                      <a:pt x="1401" y="613"/>
                      <a:pt x="1362" y="652"/>
                      <a:pt x="1265" y="730"/>
                    </a:cubicBezTo>
                    <a:cubicBezTo>
                      <a:pt x="1138" y="798"/>
                      <a:pt x="973" y="832"/>
                      <a:pt x="813" y="832"/>
                    </a:cubicBezTo>
                    <a:cubicBezTo>
                      <a:pt x="688" y="832"/>
                      <a:pt x="566" y="812"/>
                      <a:pt x="468" y="771"/>
                    </a:cubicBezTo>
                    <a:lnTo>
                      <a:pt x="468" y="771"/>
                    </a:lnTo>
                    <a:cubicBezTo>
                      <a:pt x="487" y="829"/>
                      <a:pt x="486" y="906"/>
                      <a:pt x="409" y="944"/>
                    </a:cubicBezTo>
                    <a:lnTo>
                      <a:pt x="370" y="964"/>
                    </a:lnTo>
                    <a:cubicBezTo>
                      <a:pt x="506" y="1022"/>
                      <a:pt x="681" y="1061"/>
                      <a:pt x="817" y="1061"/>
                    </a:cubicBezTo>
                    <a:cubicBezTo>
                      <a:pt x="1012" y="1061"/>
                      <a:pt x="1245" y="1022"/>
                      <a:pt x="1382" y="925"/>
                    </a:cubicBezTo>
                    <a:cubicBezTo>
                      <a:pt x="1557" y="827"/>
                      <a:pt x="1654" y="672"/>
                      <a:pt x="1654" y="536"/>
                    </a:cubicBezTo>
                    <a:cubicBezTo>
                      <a:pt x="1654" y="380"/>
                      <a:pt x="1557" y="244"/>
                      <a:pt x="1382" y="146"/>
                    </a:cubicBezTo>
                    <a:cubicBezTo>
                      <a:pt x="1226" y="49"/>
                      <a:pt x="1027" y="1"/>
                      <a:pt x="8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6" name="Google Shape;2136;p32"/>
              <p:cNvSpPr/>
              <p:nvPr/>
            </p:nvSpPr>
            <p:spPr>
              <a:xfrm>
                <a:off x="1421300" y="1105150"/>
                <a:ext cx="8775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351" h="251" extrusionOk="0">
                    <a:moveTo>
                      <a:pt x="219" y="1"/>
                    </a:moveTo>
                    <a:cubicBezTo>
                      <a:pt x="200" y="1"/>
                      <a:pt x="179" y="6"/>
                      <a:pt x="156" y="17"/>
                    </a:cubicBezTo>
                    <a:lnTo>
                      <a:pt x="0" y="114"/>
                    </a:lnTo>
                    <a:cubicBezTo>
                      <a:pt x="59" y="153"/>
                      <a:pt x="78" y="192"/>
                      <a:pt x="137" y="212"/>
                    </a:cubicBezTo>
                    <a:cubicBezTo>
                      <a:pt x="156" y="231"/>
                      <a:pt x="195" y="231"/>
                      <a:pt x="234" y="251"/>
                    </a:cubicBezTo>
                    <a:lnTo>
                      <a:pt x="273" y="231"/>
                    </a:lnTo>
                    <a:cubicBezTo>
                      <a:pt x="351" y="212"/>
                      <a:pt x="351" y="114"/>
                      <a:pt x="331" y="56"/>
                    </a:cubicBezTo>
                    <a:cubicBezTo>
                      <a:pt x="304" y="29"/>
                      <a:pt x="266" y="1"/>
                      <a:pt x="2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" name="Google Shape;2137;p32"/>
              <p:cNvSpPr/>
              <p:nvPr/>
            </p:nvSpPr>
            <p:spPr>
              <a:xfrm>
                <a:off x="1311875" y="1117475"/>
                <a:ext cx="413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81" extrusionOk="0">
                    <a:moveTo>
                      <a:pt x="837" y="244"/>
                    </a:moveTo>
                    <a:cubicBezTo>
                      <a:pt x="1012" y="244"/>
                      <a:pt x="1148" y="263"/>
                      <a:pt x="1265" y="341"/>
                    </a:cubicBezTo>
                    <a:cubicBezTo>
                      <a:pt x="1362" y="400"/>
                      <a:pt x="1420" y="458"/>
                      <a:pt x="1420" y="536"/>
                    </a:cubicBezTo>
                    <a:cubicBezTo>
                      <a:pt x="1420" y="614"/>
                      <a:pt x="1362" y="672"/>
                      <a:pt x="1265" y="730"/>
                    </a:cubicBezTo>
                    <a:cubicBezTo>
                      <a:pt x="1148" y="808"/>
                      <a:pt x="983" y="847"/>
                      <a:pt x="820" y="847"/>
                    </a:cubicBezTo>
                    <a:cubicBezTo>
                      <a:pt x="657" y="847"/>
                      <a:pt x="496" y="808"/>
                      <a:pt x="389" y="730"/>
                    </a:cubicBezTo>
                    <a:cubicBezTo>
                      <a:pt x="292" y="691"/>
                      <a:pt x="253" y="614"/>
                      <a:pt x="253" y="536"/>
                    </a:cubicBezTo>
                    <a:cubicBezTo>
                      <a:pt x="253" y="458"/>
                      <a:pt x="292" y="419"/>
                      <a:pt x="389" y="341"/>
                    </a:cubicBezTo>
                    <a:cubicBezTo>
                      <a:pt x="525" y="263"/>
                      <a:pt x="681" y="244"/>
                      <a:pt x="837" y="244"/>
                    </a:cubicBezTo>
                    <a:close/>
                    <a:moveTo>
                      <a:pt x="829" y="1"/>
                    </a:moveTo>
                    <a:cubicBezTo>
                      <a:pt x="628" y="1"/>
                      <a:pt x="428" y="49"/>
                      <a:pt x="272" y="147"/>
                    </a:cubicBezTo>
                    <a:cubicBezTo>
                      <a:pt x="97" y="244"/>
                      <a:pt x="0" y="400"/>
                      <a:pt x="0" y="536"/>
                    </a:cubicBezTo>
                    <a:cubicBezTo>
                      <a:pt x="0" y="633"/>
                      <a:pt x="58" y="730"/>
                      <a:pt x="136" y="808"/>
                    </a:cubicBezTo>
                    <a:lnTo>
                      <a:pt x="253" y="730"/>
                    </a:lnTo>
                    <a:cubicBezTo>
                      <a:pt x="262" y="726"/>
                      <a:pt x="274" y="723"/>
                      <a:pt x="286" y="723"/>
                    </a:cubicBezTo>
                    <a:cubicBezTo>
                      <a:pt x="328" y="723"/>
                      <a:pt x="384" y="749"/>
                      <a:pt x="428" y="808"/>
                    </a:cubicBezTo>
                    <a:cubicBezTo>
                      <a:pt x="448" y="847"/>
                      <a:pt x="448" y="925"/>
                      <a:pt x="370" y="983"/>
                    </a:cubicBezTo>
                    <a:lnTo>
                      <a:pt x="350" y="983"/>
                    </a:lnTo>
                    <a:cubicBezTo>
                      <a:pt x="486" y="1061"/>
                      <a:pt x="662" y="1081"/>
                      <a:pt x="837" y="1081"/>
                    </a:cubicBezTo>
                    <a:cubicBezTo>
                      <a:pt x="1031" y="1081"/>
                      <a:pt x="1245" y="1022"/>
                      <a:pt x="1401" y="925"/>
                    </a:cubicBezTo>
                    <a:cubicBezTo>
                      <a:pt x="1557" y="828"/>
                      <a:pt x="1654" y="691"/>
                      <a:pt x="1654" y="536"/>
                    </a:cubicBezTo>
                    <a:cubicBezTo>
                      <a:pt x="1654" y="400"/>
                      <a:pt x="1557" y="244"/>
                      <a:pt x="1401" y="147"/>
                    </a:cubicBezTo>
                    <a:cubicBezTo>
                      <a:pt x="1236" y="49"/>
                      <a:pt x="1031" y="1"/>
                      <a:pt x="8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" name="Google Shape;2138;p32"/>
              <p:cNvSpPr/>
              <p:nvPr/>
            </p:nvSpPr>
            <p:spPr>
              <a:xfrm>
                <a:off x="1314775" y="1135550"/>
                <a:ext cx="8300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332" h="222" extrusionOk="0">
                    <a:moveTo>
                      <a:pt x="184" y="0"/>
                    </a:moveTo>
                    <a:cubicBezTo>
                      <a:pt x="167" y="0"/>
                      <a:pt x="152" y="2"/>
                      <a:pt x="137" y="7"/>
                    </a:cubicBezTo>
                    <a:lnTo>
                      <a:pt x="1" y="85"/>
                    </a:lnTo>
                    <a:cubicBezTo>
                      <a:pt x="59" y="143"/>
                      <a:pt x="79" y="182"/>
                      <a:pt x="156" y="202"/>
                    </a:cubicBezTo>
                    <a:cubicBezTo>
                      <a:pt x="176" y="221"/>
                      <a:pt x="215" y="221"/>
                      <a:pt x="234" y="221"/>
                    </a:cubicBezTo>
                    <a:lnTo>
                      <a:pt x="254" y="221"/>
                    </a:lnTo>
                    <a:cubicBezTo>
                      <a:pt x="312" y="202"/>
                      <a:pt x="332" y="124"/>
                      <a:pt x="312" y="66"/>
                    </a:cubicBezTo>
                    <a:cubicBezTo>
                      <a:pt x="283" y="22"/>
                      <a:pt x="232" y="0"/>
                      <a:pt x="18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" name="Google Shape;2139;p32"/>
              <p:cNvSpPr/>
              <p:nvPr/>
            </p:nvSpPr>
            <p:spPr>
              <a:xfrm>
                <a:off x="1399425" y="1004650"/>
                <a:ext cx="41350" cy="26525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61" extrusionOk="0">
                    <a:moveTo>
                      <a:pt x="339" y="722"/>
                    </a:moveTo>
                    <a:cubicBezTo>
                      <a:pt x="353" y="732"/>
                      <a:pt x="370" y="742"/>
                      <a:pt x="389" y="749"/>
                    </a:cubicBezTo>
                    <a:cubicBezTo>
                      <a:pt x="409" y="763"/>
                      <a:pt x="430" y="776"/>
                      <a:pt x="453" y="788"/>
                    </a:cubicBezTo>
                    <a:lnTo>
                      <a:pt x="453" y="788"/>
                    </a:lnTo>
                    <a:cubicBezTo>
                      <a:pt x="451" y="781"/>
                      <a:pt x="450" y="775"/>
                      <a:pt x="447" y="769"/>
                    </a:cubicBezTo>
                    <a:cubicBezTo>
                      <a:pt x="434" y="741"/>
                      <a:pt x="390" y="723"/>
                      <a:pt x="339" y="722"/>
                    </a:cubicBezTo>
                    <a:close/>
                    <a:moveTo>
                      <a:pt x="827" y="0"/>
                    </a:moveTo>
                    <a:cubicBezTo>
                      <a:pt x="627" y="0"/>
                      <a:pt x="428" y="49"/>
                      <a:pt x="272" y="146"/>
                    </a:cubicBezTo>
                    <a:cubicBezTo>
                      <a:pt x="97" y="243"/>
                      <a:pt x="0" y="380"/>
                      <a:pt x="0" y="535"/>
                    </a:cubicBezTo>
                    <a:cubicBezTo>
                      <a:pt x="0" y="632"/>
                      <a:pt x="58" y="730"/>
                      <a:pt x="136" y="827"/>
                    </a:cubicBezTo>
                    <a:lnTo>
                      <a:pt x="272" y="730"/>
                    </a:lnTo>
                    <a:cubicBezTo>
                      <a:pt x="293" y="725"/>
                      <a:pt x="314" y="722"/>
                      <a:pt x="334" y="722"/>
                    </a:cubicBezTo>
                    <a:cubicBezTo>
                      <a:pt x="335" y="722"/>
                      <a:pt x="337" y="722"/>
                      <a:pt x="339" y="722"/>
                    </a:cubicBezTo>
                    <a:lnTo>
                      <a:pt x="339" y="722"/>
                    </a:lnTo>
                    <a:cubicBezTo>
                      <a:pt x="278" y="680"/>
                      <a:pt x="253" y="617"/>
                      <a:pt x="253" y="555"/>
                    </a:cubicBezTo>
                    <a:cubicBezTo>
                      <a:pt x="253" y="477"/>
                      <a:pt x="292" y="418"/>
                      <a:pt x="389" y="360"/>
                    </a:cubicBezTo>
                    <a:cubicBezTo>
                      <a:pt x="506" y="282"/>
                      <a:pt x="681" y="263"/>
                      <a:pt x="837" y="263"/>
                    </a:cubicBezTo>
                    <a:cubicBezTo>
                      <a:pt x="992" y="263"/>
                      <a:pt x="1148" y="282"/>
                      <a:pt x="1265" y="360"/>
                    </a:cubicBezTo>
                    <a:cubicBezTo>
                      <a:pt x="1362" y="418"/>
                      <a:pt x="1420" y="477"/>
                      <a:pt x="1420" y="555"/>
                    </a:cubicBezTo>
                    <a:cubicBezTo>
                      <a:pt x="1420" y="632"/>
                      <a:pt x="1362" y="671"/>
                      <a:pt x="1265" y="749"/>
                    </a:cubicBezTo>
                    <a:cubicBezTo>
                      <a:pt x="1148" y="827"/>
                      <a:pt x="982" y="866"/>
                      <a:pt x="820" y="866"/>
                    </a:cubicBezTo>
                    <a:cubicBezTo>
                      <a:pt x="686" y="866"/>
                      <a:pt x="555" y="840"/>
                      <a:pt x="453" y="788"/>
                    </a:cubicBezTo>
                    <a:lnTo>
                      <a:pt x="453" y="788"/>
                    </a:lnTo>
                    <a:cubicBezTo>
                      <a:pt x="466" y="843"/>
                      <a:pt x="459" y="909"/>
                      <a:pt x="389" y="944"/>
                    </a:cubicBezTo>
                    <a:lnTo>
                      <a:pt x="350" y="963"/>
                    </a:lnTo>
                    <a:cubicBezTo>
                      <a:pt x="486" y="1041"/>
                      <a:pt x="661" y="1060"/>
                      <a:pt x="837" y="1060"/>
                    </a:cubicBezTo>
                    <a:cubicBezTo>
                      <a:pt x="1031" y="1060"/>
                      <a:pt x="1245" y="1022"/>
                      <a:pt x="1381" y="924"/>
                    </a:cubicBezTo>
                    <a:cubicBezTo>
                      <a:pt x="1556" y="827"/>
                      <a:pt x="1654" y="671"/>
                      <a:pt x="1654" y="535"/>
                    </a:cubicBezTo>
                    <a:cubicBezTo>
                      <a:pt x="1654" y="380"/>
                      <a:pt x="1556" y="243"/>
                      <a:pt x="1381" y="146"/>
                    </a:cubicBezTo>
                    <a:cubicBezTo>
                      <a:pt x="1226" y="49"/>
                      <a:pt x="1026" y="0"/>
                      <a:pt x="8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" name="Google Shape;2140;p32"/>
              <p:cNvSpPr/>
              <p:nvPr/>
            </p:nvSpPr>
            <p:spPr>
              <a:xfrm>
                <a:off x="1402825" y="1023175"/>
                <a:ext cx="8275" cy="6550"/>
              </a:xfrm>
              <a:custGeom>
                <a:avLst/>
                <a:gdLst/>
                <a:ahLst/>
                <a:cxnLst/>
                <a:rect l="l" t="t" r="r" b="b"/>
                <a:pathLst>
                  <a:path w="331" h="262" extrusionOk="0">
                    <a:moveTo>
                      <a:pt x="194" y="1"/>
                    </a:moveTo>
                    <a:cubicBezTo>
                      <a:pt x="175" y="1"/>
                      <a:pt x="156" y="3"/>
                      <a:pt x="136" y="8"/>
                    </a:cubicBezTo>
                    <a:lnTo>
                      <a:pt x="0" y="105"/>
                    </a:lnTo>
                    <a:cubicBezTo>
                      <a:pt x="39" y="125"/>
                      <a:pt x="97" y="164"/>
                      <a:pt x="136" y="203"/>
                    </a:cubicBezTo>
                    <a:cubicBezTo>
                      <a:pt x="156" y="222"/>
                      <a:pt x="195" y="222"/>
                      <a:pt x="214" y="261"/>
                    </a:cubicBezTo>
                    <a:lnTo>
                      <a:pt x="253" y="222"/>
                    </a:lnTo>
                    <a:cubicBezTo>
                      <a:pt x="311" y="203"/>
                      <a:pt x="331" y="125"/>
                      <a:pt x="311" y="67"/>
                    </a:cubicBezTo>
                    <a:cubicBezTo>
                      <a:pt x="297" y="23"/>
                      <a:pt x="249" y="1"/>
                      <a:pt x="19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" name="Google Shape;2141;p32"/>
              <p:cNvSpPr/>
              <p:nvPr/>
            </p:nvSpPr>
            <p:spPr>
              <a:xfrm>
                <a:off x="1310400" y="1025075"/>
                <a:ext cx="40875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635" h="1081" extrusionOk="0">
                    <a:moveTo>
                      <a:pt x="818" y="263"/>
                    </a:moveTo>
                    <a:cubicBezTo>
                      <a:pt x="974" y="263"/>
                      <a:pt x="1129" y="302"/>
                      <a:pt x="1265" y="380"/>
                    </a:cubicBezTo>
                    <a:cubicBezTo>
                      <a:pt x="1363" y="419"/>
                      <a:pt x="1402" y="496"/>
                      <a:pt x="1402" y="574"/>
                    </a:cubicBezTo>
                    <a:cubicBezTo>
                      <a:pt x="1402" y="633"/>
                      <a:pt x="1343" y="691"/>
                      <a:pt x="1265" y="769"/>
                    </a:cubicBezTo>
                    <a:cubicBezTo>
                      <a:pt x="1139" y="837"/>
                      <a:pt x="974" y="871"/>
                      <a:pt x="813" y="871"/>
                    </a:cubicBezTo>
                    <a:cubicBezTo>
                      <a:pt x="652" y="871"/>
                      <a:pt x="497" y="837"/>
                      <a:pt x="390" y="769"/>
                    </a:cubicBezTo>
                    <a:cubicBezTo>
                      <a:pt x="293" y="710"/>
                      <a:pt x="234" y="633"/>
                      <a:pt x="234" y="574"/>
                    </a:cubicBezTo>
                    <a:cubicBezTo>
                      <a:pt x="234" y="496"/>
                      <a:pt x="293" y="419"/>
                      <a:pt x="390" y="380"/>
                    </a:cubicBezTo>
                    <a:cubicBezTo>
                      <a:pt x="507" y="302"/>
                      <a:pt x="682" y="263"/>
                      <a:pt x="818" y="263"/>
                    </a:cubicBezTo>
                    <a:close/>
                    <a:moveTo>
                      <a:pt x="825" y="0"/>
                    </a:moveTo>
                    <a:cubicBezTo>
                      <a:pt x="623" y="0"/>
                      <a:pt x="419" y="49"/>
                      <a:pt x="254" y="146"/>
                    </a:cubicBezTo>
                    <a:cubicBezTo>
                      <a:pt x="98" y="243"/>
                      <a:pt x="1" y="399"/>
                      <a:pt x="1" y="535"/>
                    </a:cubicBezTo>
                    <a:cubicBezTo>
                      <a:pt x="1" y="633"/>
                      <a:pt x="40" y="730"/>
                      <a:pt x="117" y="808"/>
                    </a:cubicBezTo>
                    <a:lnTo>
                      <a:pt x="234" y="730"/>
                    </a:lnTo>
                    <a:cubicBezTo>
                      <a:pt x="293" y="730"/>
                      <a:pt x="351" y="749"/>
                      <a:pt x="390" y="808"/>
                    </a:cubicBezTo>
                    <a:cubicBezTo>
                      <a:pt x="409" y="866"/>
                      <a:pt x="409" y="924"/>
                      <a:pt x="331" y="983"/>
                    </a:cubicBezTo>
                    <a:cubicBezTo>
                      <a:pt x="487" y="1061"/>
                      <a:pt x="643" y="1080"/>
                      <a:pt x="818" y="1080"/>
                    </a:cubicBezTo>
                    <a:cubicBezTo>
                      <a:pt x="1012" y="1080"/>
                      <a:pt x="1226" y="1022"/>
                      <a:pt x="1382" y="924"/>
                    </a:cubicBezTo>
                    <a:cubicBezTo>
                      <a:pt x="1557" y="827"/>
                      <a:pt x="1635" y="691"/>
                      <a:pt x="1635" y="535"/>
                    </a:cubicBezTo>
                    <a:cubicBezTo>
                      <a:pt x="1635" y="399"/>
                      <a:pt x="1538" y="243"/>
                      <a:pt x="1382" y="146"/>
                    </a:cubicBezTo>
                    <a:cubicBezTo>
                      <a:pt x="1226" y="49"/>
                      <a:pt x="1027" y="0"/>
                      <a:pt x="8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" name="Google Shape;2142;p32"/>
              <p:cNvSpPr/>
              <p:nvPr/>
            </p:nvSpPr>
            <p:spPr>
              <a:xfrm>
                <a:off x="1312850" y="1043875"/>
                <a:ext cx="7800" cy="5775"/>
              </a:xfrm>
              <a:custGeom>
                <a:avLst/>
                <a:gdLst/>
                <a:ahLst/>
                <a:cxnLst/>
                <a:rect l="l" t="t" r="r" b="b"/>
                <a:pathLst>
                  <a:path w="312" h="231" extrusionOk="0">
                    <a:moveTo>
                      <a:pt x="180" y="1"/>
                    </a:moveTo>
                    <a:cubicBezTo>
                      <a:pt x="161" y="1"/>
                      <a:pt x="140" y="5"/>
                      <a:pt x="117" y="17"/>
                    </a:cubicBezTo>
                    <a:lnTo>
                      <a:pt x="0" y="75"/>
                    </a:lnTo>
                    <a:cubicBezTo>
                      <a:pt x="39" y="134"/>
                      <a:pt x="78" y="172"/>
                      <a:pt x="156" y="211"/>
                    </a:cubicBezTo>
                    <a:cubicBezTo>
                      <a:pt x="195" y="231"/>
                      <a:pt x="214" y="231"/>
                      <a:pt x="233" y="231"/>
                    </a:cubicBezTo>
                    <a:cubicBezTo>
                      <a:pt x="292" y="211"/>
                      <a:pt x="311" y="134"/>
                      <a:pt x="292" y="56"/>
                    </a:cubicBezTo>
                    <a:cubicBezTo>
                      <a:pt x="264" y="28"/>
                      <a:pt x="227" y="1"/>
                      <a:pt x="1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3" name="Google Shape;2143;p32"/>
              <p:cNvSpPr/>
              <p:nvPr/>
            </p:nvSpPr>
            <p:spPr>
              <a:xfrm>
                <a:off x="1228200" y="979825"/>
                <a:ext cx="41375" cy="26550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62" extrusionOk="0">
                    <a:moveTo>
                      <a:pt x="352" y="705"/>
                    </a:moveTo>
                    <a:cubicBezTo>
                      <a:pt x="364" y="714"/>
                      <a:pt x="376" y="722"/>
                      <a:pt x="390" y="731"/>
                    </a:cubicBezTo>
                    <a:cubicBezTo>
                      <a:pt x="400" y="737"/>
                      <a:pt x="411" y="743"/>
                      <a:pt x="422" y="749"/>
                    </a:cubicBezTo>
                    <a:lnTo>
                      <a:pt x="422" y="749"/>
                    </a:lnTo>
                    <a:cubicBezTo>
                      <a:pt x="408" y="720"/>
                      <a:pt x="382" y="706"/>
                      <a:pt x="352" y="705"/>
                    </a:cubicBezTo>
                    <a:close/>
                    <a:moveTo>
                      <a:pt x="825" y="1"/>
                    </a:moveTo>
                    <a:cubicBezTo>
                      <a:pt x="623" y="1"/>
                      <a:pt x="419" y="50"/>
                      <a:pt x="254" y="147"/>
                    </a:cubicBezTo>
                    <a:cubicBezTo>
                      <a:pt x="98" y="244"/>
                      <a:pt x="1" y="380"/>
                      <a:pt x="1" y="536"/>
                    </a:cubicBezTo>
                    <a:cubicBezTo>
                      <a:pt x="1" y="633"/>
                      <a:pt x="40" y="731"/>
                      <a:pt x="118" y="828"/>
                    </a:cubicBezTo>
                    <a:lnTo>
                      <a:pt x="254" y="731"/>
                    </a:lnTo>
                    <a:cubicBezTo>
                      <a:pt x="286" y="714"/>
                      <a:pt x="318" y="705"/>
                      <a:pt x="346" y="705"/>
                    </a:cubicBezTo>
                    <a:cubicBezTo>
                      <a:pt x="348" y="705"/>
                      <a:pt x="350" y="705"/>
                      <a:pt x="352" y="705"/>
                    </a:cubicBezTo>
                    <a:lnTo>
                      <a:pt x="352" y="705"/>
                    </a:lnTo>
                    <a:cubicBezTo>
                      <a:pt x="278" y="651"/>
                      <a:pt x="234" y="586"/>
                      <a:pt x="234" y="536"/>
                    </a:cubicBezTo>
                    <a:cubicBezTo>
                      <a:pt x="234" y="458"/>
                      <a:pt x="293" y="380"/>
                      <a:pt x="390" y="341"/>
                    </a:cubicBezTo>
                    <a:cubicBezTo>
                      <a:pt x="507" y="264"/>
                      <a:pt x="682" y="244"/>
                      <a:pt x="818" y="244"/>
                    </a:cubicBezTo>
                    <a:cubicBezTo>
                      <a:pt x="974" y="244"/>
                      <a:pt x="1149" y="264"/>
                      <a:pt x="1265" y="341"/>
                    </a:cubicBezTo>
                    <a:cubicBezTo>
                      <a:pt x="1363" y="380"/>
                      <a:pt x="1402" y="458"/>
                      <a:pt x="1402" y="536"/>
                    </a:cubicBezTo>
                    <a:cubicBezTo>
                      <a:pt x="1402" y="594"/>
                      <a:pt x="1363" y="653"/>
                      <a:pt x="1265" y="731"/>
                    </a:cubicBezTo>
                    <a:cubicBezTo>
                      <a:pt x="1139" y="799"/>
                      <a:pt x="974" y="833"/>
                      <a:pt x="813" y="833"/>
                    </a:cubicBezTo>
                    <a:cubicBezTo>
                      <a:pt x="668" y="833"/>
                      <a:pt x="526" y="805"/>
                      <a:pt x="422" y="749"/>
                    </a:cubicBezTo>
                    <a:lnTo>
                      <a:pt x="422" y="749"/>
                    </a:lnTo>
                    <a:cubicBezTo>
                      <a:pt x="425" y="755"/>
                      <a:pt x="427" y="762"/>
                      <a:pt x="429" y="769"/>
                    </a:cubicBezTo>
                    <a:cubicBezTo>
                      <a:pt x="448" y="828"/>
                      <a:pt x="448" y="886"/>
                      <a:pt x="390" y="945"/>
                    </a:cubicBezTo>
                    <a:lnTo>
                      <a:pt x="332" y="964"/>
                    </a:lnTo>
                    <a:cubicBezTo>
                      <a:pt x="487" y="1042"/>
                      <a:pt x="643" y="1061"/>
                      <a:pt x="818" y="1061"/>
                    </a:cubicBezTo>
                    <a:cubicBezTo>
                      <a:pt x="1013" y="1061"/>
                      <a:pt x="1227" y="1022"/>
                      <a:pt x="1382" y="925"/>
                    </a:cubicBezTo>
                    <a:cubicBezTo>
                      <a:pt x="1557" y="828"/>
                      <a:pt x="1655" y="672"/>
                      <a:pt x="1655" y="536"/>
                    </a:cubicBezTo>
                    <a:cubicBezTo>
                      <a:pt x="1655" y="380"/>
                      <a:pt x="1557" y="244"/>
                      <a:pt x="1382" y="147"/>
                    </a:cubicBezTo>
                    <a:cubicBezTo>
                      <a:pt x="1227" y="50"/>
                      <a:pt x="1027" y="1"/>
                      <a:pt x="8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4" name="Google Shape;2144;p32"/>
              <p:cNvSpPr/>
              <p:nvPr/>
            </p:nvSpPr>
            <p:spPr>
              <a:xfrm>
                <a:off x="1231625" y="997675"/>
                <a:ext cx="8775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351" h="251" extrusionOk="0">
                    <a:moveTo>
                      <a:pt x="219" y="0"/>
                    </a:moveTo>
                    <a:cubicBezTo>
                      <a:pt x="200" y="0"/>
                      <a:pt x="178" y="5"/>
                      <a:pt x="156" y="17"/>
                    </a:cubicBezTo>
                    <a:lnTo>
                      <a:pt x="0" y="114"/>
                    </a:lnTo>
                    <a:cubicBezTo>
                      <a:pt x="39" y="133"/>
                      <a:pt x="78" y="172"/>
                      <a:pt x="136" y="211"/>
                    </a:cubicBezTo>
                    <a:cubicBezTo>
                      <a:pt x="156" y="231"/>
                      <a:pt x="175" y="231"/>
                      <a:pt x="234" y="250"/>
                    </a:cubicBezTo>
                    <a:lnTo>
                      <a:pt x="272" y="231"/>
                    </a:lnTo>
                    <a:cubicBezTo>
                      <a:pt x="331" y="211"/>
                      <a:pt x="350" y="133"/>
                      <a:pt x="331" y="55"/>
                    </a:cubicBezTo>
                    <a:cubicBezTo>
                      <a:pt x="303" y="28"/>
                      <a:pt x="266" y="0"/>
                      <a:pt x="2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5" name="Google Shape;2145;p32"/>
              <p:cNvSpPr/>
              <p:nvPr/>
            </p:nvSpPr>
            <p:spPr>
              <a:xfrm>
                <a:off x="1116825" y="1012900"/>
                <a:ext cx="41375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81" extrusionOk="0">
                    <a:moveTo>
                      <a:pt x="350" y="711"/>
                    </a:moveTo>
                    <a:lnTo>
                      <a:pt x="350" y="711"/>
                    </a:lnTo>
                    <a:cubicBezTo>
                      <a:pt x="362" y="718"/>
                      <a:pt x="376" y="725"/>
                      <a:pt x="390" y="730"/>
                    </a:cubicBezTo>
                    <a:cubicBezTo>
                      <a:pt x="402" y="739"/>
                      <a:pt x="414" y="747"/>
                      <a:pt x="427" y="755"/>
                    </a:cubicBezTo>
                    <a:lnTo>
                      <a:pt x="427" y="755"/>
                    </a:lnTo>
                    <a:cubicBezTo>
                      <a:pt x="406" y="727"/>
                      <a:pt x="380" y="713"/>
                      <a:pt x="350" y="711"/>
                    </a:cubicBezTo>
                    <a:close/>
                    <a:moveTo>
                      <a:pt x="828" y="1"/>
                    </a:moveTo>
                    <a:cubicBezTo>
                      <a:pt x="628" y="1"/>
                      <a:pt x="429" y="50"/>
                      <a:pt x="273" y="147"/>
                    </a:cubicBezTo>
                    <a:cubicBezTo>
                      <a:pt x="98" y="244"/>
                      <a:pt x="1" y="400"/>
                      <a:pt x="1" y="536"/>
                    </a:cubicBezTo>
                    <a:cubicBezTo>
                      <a:pt x="1" y="633"/>
                      <a:pt x="40" y="730"/>
                      <a:pt x="117" y="828"/>
                    </a:cubicBezTo>
                    <a:lnTo>
                      <a:pt x="273" y="730"/>
                    </a:lnTo>
                    <a:cubicBezTo>
                      <a:pt x="299" y="718"/>
                      <a:pt x="323" y="711"/>
                      <a:pt x="344" y="711"/>
                    </a:cubicBezTo>
                    <a:cubicBezTo>
                      <a:pt x="346" y="711"/>
                      <a:pt x="348" y="711"/>
                      <a:pt x="350" y="711"/>
                    </a:cubicBezTo>
                    <a:lnTo>
                      <a:pt x="350" y="711"/>
                    </a:lnTo>
                    <a:cubicBezTo>
                      <a:pt x="277" y="669"/>
                      <a:pt x="234" y="602"/>
                      <a:pt x="234" y="536"/>
                    </a:cubicBezTo>
                    <a:cubicBezTo>
                      <a:pt x="234" y="478"/>
                      <a:pt x="293" y="400"/>
                      <a:pt x="390" y="341"/>
                    </a:cubicBezTo>
                    <a:cubicBezTo>
                      <a:pt x="507" y="283"/>
                      <a:pt x="682" y="244"/>
                      <a:pt x="837" y="244"/>
                    </a:cubicBezTo>
                    <a:cubicBezTo>
                      <a:pt x="993" y="244"/>
                      <a:pt x="1149" y="264"/>
                      <a:pt x="1265" y="341"/>
                    </a:cubicBezTo>
                    <a:cubicBezTo>
                      <a:pt x="1363" y="400"/>
                      <a:pt x="1421" y="478"/>
                      <a:pt x="1421" y="536"/>
                    </a:cubicBezTo>
                    <a:cubicBezTo>
                      <a:pt x="1421" y="614"/>
                      <a:pt x="1363" y="672"/>
                      <a:pt x="1265" y="730"/>
                    </a:cubicBezTo>
                    <a:cubicBezTo>
                      <a:pt x="1149" y="808"/>
                      <a:pt x="983" y="847"/>
                      <a:pt x="820" y="847"/>
                    </a:cubicBezTo>
                    <a:cubicBezTo>
                      <a:pt x="675" y="847"/>
                      <a:pt x="532" y="816"/>
                      <a:pt x="427" y="755"/>
                    </a:cubicBezTo>
                    <a:lnTo>
                      <a:pt x="427" y="755"/>
                    </a:lnTo>
                    <a:cubicBezTo>
                      <a:pt x="435" y="765"/>
                      <a:pt x="442" y="776"/>
                      <a:pt x="448" y="789"/>
                    </a:cubicBezTo>
                    <a:cubicBezTo>
                      <a:pt x="468" y="828"/>
                      <a:pt x="468" y="906"/>
                      <a:pt x="390" y="964"/>
                    </a:cubicBezTo>
                    <a:lnTo>
                      <a:pt x="331" y="983"/>
                    </a:lnTo>
                    <a:cubicBezTo>
                      <a:pt x="487" y="1061"/>
                      <a:pt x="662" y="1081"/>
                      <a:pt x="818" y="1081"/>
                    </a:cubicBezTo>
                    <a:cubicBezTo>
                      <a:pt x="1012" y="1081"/>
                      <a:pt x="1246" y="1022"/>
                      <a:pt x="1382" y="925"/>
                    </a:cubicBezTo>
                    <a:cubicBezTo>
                      <a:pt x="1557" y="828"/>
                      <a:pt x="1654" y="692"/>
                      <a:pt x="1654" y="536"/>
                    </a:cubicBezTo>
                    <a:cubicBezTo>
                      <a:pt x="1654" y="400"/>
                      <a:pt x="1557" y="244"/>
                      <a:pt x="1382" y="147"/>
                    </a:cubicBezTo>
                    <a:cubicBezTo>
                      <a:pt x="1226" y="50"/>
                      <a:pt x="1027" y="1"/>
                      <a:pt x="82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6" name="Google Shape;2146;p32"/>
              <p:cNvSpPr/>
              <p:nvPr/>
            </p:nvSpPr>
            <p:spPr>
              <a:xfrm>
                <a:off x="1119750" y="1030975"/>
                <a:ext cx="87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351" h="261" extrusionOk="0">
                    <a:moveTo>
                      <a:pt x="211" y="0"/>
                    </a:moveTo>
                    <a:cubicBezTo>
                      <a:pt x="194" y="0"/>
                      <a:pt x="176" y="3"/>
                      <a:pt x="156" y="7"/>
                    </a:cubicBezTo>
                    <a:lnTo>
                      <a:pt x="0" y="105"/>
                    </a:lnTo>
                    <a:cubicBezTo>
                      <a:pt x="59" y="144"/>
                      <a:pt x="98" y="183"/>
                      <a:pt x="156" y="202"/>
                    </a:cubicBezTo>
                    <a:cubicBezTo>
                      <a:pt x="176" y="241"/>
                      <a:pt x="195" y="241"/>
                      <a:pt x="234" y="260"/>
                    </a:cubicBezTo>
                    <a:lnTo>
                      <a:pt x="273" y="241"/>
                    </a:lnTo>
                    <a:cubicBezTo>
                      <a:pt x="331" y="202"/>
                      <a:pt x="351" y="144"/>
                      <a:pt x="331" y="66"/>
                    </a:cubicBezTo>
                    <a:cubicBezTo>
                      <a:pt x="302" y="22"/>
                      <a:pt x="262" y="0"/>
                      <a:pt x="2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7" name="Google Shape;2147;p32"/>
              <p:cNvSpPr/>
              <p:nvPr/>
            </p:nvSpPr>
            <p:spPr>
              <a:xfrm>
                <a:off x="357600" y="624550"/>
                <a:ext cx="192150" cy="114800"/>
              </a:xfrm>
              <a:custGeom>
                <a:avLst/>
                <a:gdLst/>
                <a:ahLst/>
                <a:cxnLst/>
                <a:rect l="l" t="t" r="r" b="b"/>
                <a:pathLst>
                  <a:path w="7686" h="4592" extrusionOk="0">
                    <a:moveTo>
                      <a:pt x="0" y="0"/>
                    </a:moveTo>
                    <a:lnTo>
                      <a:pt x="0" y="292"/>
                    </a:lnTo>
                    <a:lnTo>
                      <a:pt x="7432" y="4591"/>
                    </a:lnTo>
                    <a:lnTo>
                      <a:pt x="7685" y="445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8" name="Google Shape;2148;p32"/>
              <p:cNvSpPr/>
              <p:nvPr/>
            </p:nvSpPr>
            <p:spPr>
              <a:xfrm>
                <a:off x="542900" y="735925"/>
                <a:ext cx="42825" cy="25300"/>
              </a:xfrm>
              <a:custGeom>
                <a:avLst/>
                <a:gdLst/>
                <a:ahLst/>
                <a:cxnLst/>
                <a:rect l="l" t="t" r="r" b="b"/>
                <a:pathLst>
                  <a:path w="1713" h="1012" extrusionOk="0">
                    <a:moveTo>
                      <a:pt x="234" y="0"/>
                    </a:moveTo>
                    <a:lnTo>
                      <a:pt x="1" y="136"/>
                    </a:lnTo>
                    <a:lnTo>
                      <a:pt x="1518" y="1012"/>
                    </a:lnTo>
                    <a:lnTo>
                      <a:pt x="1577" y="1012"/>
                    </a:lnTo>
                    <a:cubicBezTo>
                      <a:pt x="1635" y="1012"/>
                      <a:pt x="1654" y="992"/>
                      <a:pt x="1674" y="973"/>
                    </a:cubicBezTo>
                    <a:cubicBezTo>
                      <a:pt x="1713" y="915"/>
                      <a:pt x="1713" y="856"/>
                      <a:pt x="1635" y="798"/>
                    </a:cubicBez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9" name="Google Shape;2149;p32"/>
              <p:cNvSpPr/>
              <p:nvPr/>
            </p:nvSpPr>
            <p:spPr>
              <a:xfrm>
                <a:off x="1006425" y="752950"/>
                <a:ext cx="5375" cy="191650"/>
              </a:xfrm>
              <a:custGeom>
                <a:avLst/>
                <a:gdLst/>
                <a:ahLst/>
                <a:cxnLst/>
                <a:rect l="l" t="t" r="r" b="b"/>
                <a:pathLst>
                  <a:path w="215" h="7666" extrusionOk="0">
                    <a:moveTo>
                      <a:pt x="214" y="0"/>
                    </a:moveTo>
                    <a:lnTo>
                      <a:pt x="156" y="20"/>
                    </a:lnTo>
                    <a:cubicBezTo>
                      <a:pt x="137" y="20"/>
                      <a:pt x="117" y="39"/>
                      <a:pt x="117" y="39"/>
                    </a:cubicBezTo>
                    <a:lnTo>
                      <a:pt x="0" y="39"/>
                    </a:lnTo>
                    <a:lnTo>
                      <a:pt x="0" y="7646"/>
                    </a:lnTo>
                    <a:lnTo>
                      <a:pt x="214" y="7665"/>
                    </a:lnTo>
                    <a:lnTo>
                      <a:pt x="21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0" name="Google Shape;2150;p32"/>
              <p:cNvSpPr/>
              <p:nvPr/>
            </p:nvSpPr>
            <p:spPr>
              <a:xfrm>
                <a:off x="1005450" y="944575"/>
                <a:ext cx="6350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254" h="157" extrusionOk="0">
                    <a:moveTo>
                      <a:pt x="0" y="0"/>
                    </a:moveTo>
                    <a:lnTo>
                      <a:pt x="0" y="39"/>
                    </a:lnTo>
                    <a:cubicBezTo>
                      <a:pt x="0" y="117"/>
                      <a:pt x="59" y="156"/>
                      <a:pt x="137" y="156"/>
                    </a:cubicBezTo>
                    <a:cubicBezTo>
                      <a:pt x="195" y="156"/>
                      <a:pt x="253" y="117"/>
                      <a:pt x="253" y="39"/>
                    </a:cubicBez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1" name="Google Shape;2151;p32"/>
              <p:cNvSpPr/>
              <p:nvPr/>
            </p:nvSpPr>
            <p:spPr>
              <a:xfrm>
                <a:off x="1005450" y="748075"/>
                <a:ext cx="635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254" h="235" extrusionOk="0">
                    <a:moveTo>
                      <a:pt x="137" y="1"/>
                    </a:moveTo>
                    <a:cubicBezTo>
                      <a:pt x="59" y="1"/>
                      <a:pt x="0" y="40"/>
                      <a:pt x="0" y="117"/>
                    </a:cubicBezTo>
                    <a:lnTo>
                      <a:pt x="0" y="234"/>
                    </a:lnTo>
                    <a:lnTo>
                      <a:pt x="195" y="234"/>
                    </a:lnTo>
                    <a:lnTo>
                      <a:pt x="253" y="215"/>
                    </a:lnTo>
                    <a:lnTo>
                      <a:pt x="253" y="117"/>
                    </a:lnTo>
                    <a:cubicBezTo>
                      <a:pt x="253" y="40"/>
                      <a:pt x="195" y="1"/>
                      <a:pt x="13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2" name="Google Shape;2152;p32"/>
              <p:cNvSpPr/>
              <p:nvPr/>
            </p:nvSpPr>
            <p:spPr>
              <a:xfrm>
                <a:off x="1033650" y="880375"/>
                <a:ext cx="41375" cy="2627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51" extrusionOk="0">
                    <a:moveTo>
                      <a:pt x="857" y="234"/>
                    </a:moveTo>
                    <a:cubicBezTo>
                      <a:pt x="1013" y="234"/>
                      <a:pt x="1168" y="253"/>
                      <a:pt x="1285" y="331"/>
                    </a:cubicBezTo>
                    <a:cubicBezTo>
                      <a:pt x="1363" y="390"/>
                      <a:pt x="1441" y="467"/>
                      <a:pt x="1441" y="526"/>
                    </a:cubicBezTo>
                    <a:cubicBezTo>
                      <a:pt x="1441" y="584"/>
                      <a:pt x="1382" y="642"/>
                      <a:pt x="1285" y="720"/>
                    </a:cubicBezTo>
                    <a:cubicBezTo>
                      <a:pt x="1168" y="788"/>
                      <a:pt x="1003" y="822"/>
                      <a:pt x="840" y="822"/>
                    </a:cubicBezTo>
                    <a:cubicBezTo>
                      <a:pt x="677" y="822"/>
                      <a:pt x="516" y="788"/>
                      <a:pt x="409" y="720"/>
                    </a:cubicBezTo>
                    <a:cubicBezTo>
                      <a:pt x="312" y="662"/>
                      <a:pt x="273" y="584"/>
                      <a:pt x="273" y="526"/>
                    </a:cubicBezTo>
                    <a:cubicBezTo>
                      <a:pt x="273" y="448"/>
                      <a:pt x="312" y="390"/>
                      <a:pt x="409" y="331"/>
                    </a:cubicBezTo>
                    <a:cubicBezTo>
                      <a:pt x="526" y="253"/>
                      <a:pt x="701" y="234"/>
                      <a:pt x="857" y="234"/>
                    </a:cubicBezTo>
                    <a:close/>
                    <a:moveTo>
                      <a:pt x="701" y="0"/>
                    </a:moveTo>
                    <a:cubicBezTo>
                      <a:pt x="526" y="39"/>
                      <a:pt x="390" y="59"/>
                      <a:pt x="273" y="137"/>
                    </a:cubicBezTo>
                    <a:cubicBezTo>
                      <a:pt x="98" y="234"/>
                      <a:pt x="1" y="370"/>
                      <a:pt x="1" y="526"/>
                    </a:cubicBezTo>
                    <a:cubicBezTo>
                      <a:pt x="1" y="662"/>
                      <a:pt x="98" y="818"/>
                      <a:pt x="273" y="895"/>
                    </a:cubicBezTo>
                    <a:cubicBezTo>
                      <a:pt x="429" y="1012"/>
                      <a:pt x="623" y="1051"/>
                      <a:pt x="818" y="1051"/>
                    </a:cubicBezTo>
                    <a:cubicBezTo>
                      <a:pt x="1013" y="1051"/>
                      <a:pt x="1246" y="993"/>
                      <a:pt x="1382" y="895"/>
                    </a:cubicBezTo>
                    <a:cubicBezTo>
                      <a:pt x="1557" y="798"/>
                      <a:pt x="1655" y="662"/>
                      <a:pt x="1655" y="526"/>
                    </a:cubicBezTo>
                    <a:cubicBezTo>
                      <a:pt x="1655" y="370"/>
                      <a:pt x="1557" y="214"/>
                      <a:pt x="1382" y="137"/>
                    </a:cubicBezTo>
                    <a:cubicBezTo>
                      <a:pt x="1265" y="59"/>
                      <a:pt x="1090" y="0"/>
                      <a:pt x="954" y="0"/>
                    </a:cubicBezTo>
                    <a:lnTo>
                      <a:pt x="954" y="59"/>
                    </a:lnTo>
                    <a:cubicBezTo>
                      <a:pt x="954" y="137"/>
                      <a:pt x="896" y="176"/>
                      <a:pt x="818" y="176"/>
                    </a:cubicBezTo>
                    <a:cubicBezTo>
                      <a:pt x="760" y="176"/>
                      <a:pt x="701" y="137"/>
                      <a:pt x="701" y="59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3" name="Google Shape;2153;p32"/>
              <p:cNvSpPr/>
              <p:nvPr/>
            </p:nvSpPr>
            <p:spPr>
              <a:xfrm>
                <a:off x="1051175" y="726675"/>
                <a:ext cx="6350" cy="153725"/>
              </a:xfrm>
              <a:custGeom>
                <a:avLst/>
                <a:gdLst/>
                <a:ahLst/>
                <a:cxnLst/>
                <a:rect l="l" t="t" r="r" b="b"/>
                <a:pathLst>
                  <a:path w="254" h="6149" extrusionOk="0">
                    <a:moveTo>
                      <a:pt x="253" y="1"/>
                    </a:moveTo>
                    <a:lnTo>
                      <a:pt x="0" y="137"/>
                    </a:lnTo>
                    <a:lnTo>
                      <a:pt x="0" y="6148"/>
                    </a:lnTo>
                    <a:lnTo>
                      <a:pt x="253" y="6148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4" name="Google Shape;2154;p32"/>
              <p:cNvSpPr/>
              <p:nvPr/>
            </p:nvSpPr>
            <p:spPr>
              <a:xfrm>
                <a:off x="1051175" y="721825"/>
                <a:ext cx="6350" cy="8775"/>
              </a:xfrm>
              <a:custGeom>
                <a:avLst/>
                <a:gdLst/>
                <a:ahLst/>
                <a:cxnLst/>
                <a:rect l="l" t="t" r="r" b="b"/>
                <a:pathLst>
                  <a:path w="254" h="351" extrusionOk="0">
                    <a:moveTo>
                      <a:pt x="117" y="0"/>
                    </a:moveTo>
                    <a:cubicBezTo>
                      <a:pt x="59" y="0"/>
                      <a:pt x="0" y="58"/>
                      <a:pt x="0" y="117"/>
                    </a:cubicBezTo>
                    <a:lnTo>
                      <a:pt x="0" y="350"/>
                    </a:lnTo>
                    <a:lnTo>
                      <a:pt x="253" y="195"/>
                    </a:lnTo>
                    <a:lnTo>
                      <a:pt x="253" y="117"/>
                    </a:lnTo>
                    <a:cubicBezTo>
                      <a:pt x="253" y="58"/>
                      <a:pt x="195" y="0"/>
                      <a:pt x="1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5" name="Google Shape;2155;p32"/>
              <p:cNvSpPr/>
              <p:nvPr/>
            </p:nvSpPr>
            <p:spPr>
              <a:xfrm>
                <a:off x="1051175" y="880375"/>
                <a:ext cx="635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254" h="176" extrusionOk="0">
                    <a:moveTo>
                      <a:pt x="0" y="0"/>
                    </a:moveTo>
                    <a:lnTo>
                      <a:pt x="0" y="59"/>
                    </a:lnTo>
                    <a:cubicBezTo>
                      <a:pt x="0" y="137"/>
                      <a:pt x="59" y="176"/>
                      <a:pt x="117" y="176"/>
                    </a:cubicBezTo>
                    <a:cubicBezTo>
                      <a:pt x="195" y="176"/>
                      <a:pt x="253" y="137"/>
                      <a:pt x="253" y="59"/>
                    </a:cubicBez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6" name="Google Shape;2156;p32"/>
              <p:cNvSpPr/>
              <p:nvPr/>
            </p:nvSpPr>
            <p:spPr>
              <a:xfrm>
                <a:off x="1079875" y="821025"/>
                <a:ext cx="41350" cy="25825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33" extrusionOk="0">
                    <a:moveTo>
                      <a:pt x="817" y="215"/>
                    </a:moveTo>
                    <a:cubicBezTo>
                      <a:pt x="992" y="215"/>
                      <a:pt x="1128" y="234"/>
                      <a:pt x="1265" y="312"/>
                    </a:cubicBezTo>
                    <a:cubicBezTo>
                      <a:pt x="1362" y="390"/>
                      <a:pt x="1401" y="468"/>
                      <a:pt x="1401" y="507"/>
                    </a:cubicBezTo>
                    <a:cubicBezTo>
                      <a:pt x="1401" y="585"/>
                      <a:pt x="1362" y="623"/>
                      <a:pt x="1265" y="701"/>
                    </a:cubicBezTo>
                    <a:cubicBezTo>
                      <a:pt x="1138" y="769"/>
                      <a:pt x="973" y="803"/>
                      <a:pt x="812" y="803"/>
                    </a:cubicBezTo>
                    <a:cubicBezTo>
                      <a:pt x="652" y="803"/>
                      <a:pt x="496" y="769"/>
                      <a:pt x="389" y="701"/>
                    </a:cubicBezTo>
                    <a:cubicBezTo>
                      <a:pt x="292" y="643"/>
                      <a:pt x="234" y="585"/>
                      <a:pt x="234" y="507"/>
                    </a:cubicBezTo>
                    <a:cubicBezTo>
                      <a:pt x="234" y="429"/>
                      <a:pt x="292" y="390"/>
                      <a:pt x="389" y="312"/>
                    </a:cubicBezTo>
                    <a:cubicBezTo>
                      <a:pt x="506" y="234"/>
                      <a:pt x="681" y="215"/>
                      <a:pt x="817" y="215"/>
                    </a:cubicBezTo>
                    <a:close/>
                    <a:moveTo>
                      <a:pt x="700" y="1"/>
                    </a:moveTo>
                    <a:cubicBezTo>
                      <a:pt x="525" y="20"/>
                      <a:pt x="389" y="40"/>
                      <a:pt x="272" y="118"/>
                    </a:cubicBezTo>
                    <a:cubicBezTo>
                      <a:pt x="97" y="215"/>
                      <a:pt x="0" y="371"/>
                      <a:pt x="0" y="507"/>
                    </a:cubicBezTo>
                    <a:cubicBezTo>
                      <a:pt x="0" y="643"/>
                      <a:pt x="97" y="799"/>
                      <a:pt x="272" y="896"/>
                    </a:cubicBezTo>
                    <a:cubicBezTo>
                      <a:pt x="428" y="993"/>
                      <a:pt x="623" y="1032"/>
                      <a:pt x="817" y="1032"/>
                    </a:cubicBezTo>
                    <a:cubicBezTo>
                      <a:pt x="1012" y="1032"/>
                      <a:pt x="1245" y="993"/>
                      <a:pt x="1381" y="896"/>
                    </a:cubicBezTo>
                    <a:cubicBezTo>
                      <a:pt x="1556" y="799"/>
                      <a:pt x="1654" y="643"/>
                      <a:pt x="1654" y="507"/>
                    </a:cubicBezTo>
                    <a:cubicBezTo>
                      <a:pt x="1654" y="371"/>
                      <a:pt x="1556" y="215"/>
                      <a:pt x="1381" y="118"/>
                    </a:cubicBezTo>
                    <a:cubicBezTo>
                      <a:pt x="1265" y="40"/>
                      <a:pt x="1090" y="1"/>
                      <a:pt x="953" y="1"/>
                    </a:cubicBezTo>
                    <a:lnTo>
                      <a:pt x="953" y="40"/>
                    </a:lnTo>
                    <a:cubicBezTo>
                      <a:pt x="953" y="118"/>
                      <a:pt x="876" y="176"/>
                      <a:pt x="817" y="176"/>
                    </a:cubicBezTo>
                    <a:cubicBezTo>
                      <a:pt x="759" y="176"/>
                      <a:pt x="700" y="118"/>
                      <a:pt x="700" y="40"/>
                    </a:cubicBezTo>
                    <a:lnTo>
                      <a:pt x="70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7" name="Google Shape;2157;p32"/>
              <p:cNvSpPr/>
              <p:nvPr/>
            </p:nvSpPr>
            <p:spPr>
              <a:xfrm>
                <a:off x="1097375" y="699925"/>
                <a:ext cx="6350" cy="121125"/>
              </a:xfrm>
              <a:custGeom>
                <a:avLst/>
                <a:gdLst/>
                <a:ahLst/>
                <a:cxnLst/>
                <a:rect l="l" t="t" r="r" b="b"/>
                <a:pathLst>
                  <a:path w="254" h="4845" extrusionOk="0">
                    <a:moveTo>
                      <a:pt x="253" y="1"/>
                    </a:moveTo>
                    <a:lnTo>
                      <a:pt x="0" y="137"/>
                    </a:lnTo>
                    <a:lnTo>
                      <a:pt x="0" y="4825"/>
                    </a:lnTo>
                    <a:cubicBezTo>
                      <a:pt x="78" y="4825"/>
                      <a:pt x="156" y="4825"/>
                      <a:pt x="253" y="4845"/>
                    </a:cubicBez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" name="Google Shape;2158;p32"/>
              <p:cNvSpPr/>
              <p:nvPr/>
            </p:nvSpPr>
            <p:spPr>
              <a:xfrm>
                <a:off x="1097375" y="695550"/>
                <a:ext cx="6350" cy="8775"/>
              </a:xfrm>
              <a:custGeom>
                <a:avLst/>
                <a:gdLst/>
                <a:ahLst/>
                <a:cxnLst/>
                <a:rect l="l" t="t" r="r" b="b"/>
                <a:pathLst>
                  <a:path w="254" h="351" extrusionOk="0">
                    <a:moveTo>
                      <a:pt x="117" y="1"/>
                    </a:moveTo>
                    <a:cubicBezTo>
                      <a:pt x="59" y="1"/>
                      <a:pt x="0" y="59"/>
                      <a:pt x="0" y="137"/>
                    </a:cubicBezTo>
                    <a:lnTo>
                      <a:pt x="0" y="351"/>
                    </a:lnTo>
                    <a:lnTo>
                      <a:pt x="253" y="195"/>
                    </a:lnTo>
                    <a:lnTo>
                      <a:pt x="253" y="137"/>
                    </a:lnTo>
                    <a:cubicBezTo>
                      <a:pt x="253" y="59"/>
                      <a:pt x="195" y="1"/>
                      <a:pt x="1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" name="Google Shape;2159;p32"/>
              <p:cNvSpPr/>
              <p:nvPr/>
            </p:nvSpPr>
            <p:spPr>
              <a:xfrm>
                <a:off x="1097375" y="820675"/>
                <a:ext cx="6350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54" h="191" extrusionOk="0">
                    <a:moveTo>
                      <a:pt x="120" y="0"/>
                    </a:moveTo>
                    <a:cubicBezTo>
                      <a:pt x="78" y="0"/>
                      <a:pt x="39" y="5"/>
                      <a:pt x="0" y="15"/>
                    </a:cubicBezTo>
                    <a:lnTo>
                      <a:pt x="0" y="54"/>
                    </a:lnTo>
                    <a:cubicBezTo>
                      <a:pt x="0" y="132"/>
                      <a:pt x="59" y="190"/>
                      <a:pt x="117" y="190"/>
                    </a:cubicBezTo>
                    <a:cubicBezTo>
                      <a:pt x="195" y="190"/>
                      <a:pt x="253" y="132"/>
                      <a:pt x="253" y="54"/>
                    </a:cubicBezTo>
                    <a:lnTo>
                      <a:pt x="253" y="15"/>
                    </a:lnTo>
                    <a:cubicBezTo>
                      <a:pt x="205" y="5"/>
                      <a:pt x="161" y="0"/>
                      <a:pt x="1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0" name="Google Shape;2160;p32"/>
              <p:cNvSpPr/>
              <p:nvPr/>
            </p:nvSpPr>
            <p:spPr>
              <a:xfrm>
                <a:off x="1125575" y="757325"/>
                <a:ext cx="41375" cy="25800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32" extrusionOk="0">
                    <a:moveTo>
                      <a:pt x="818" y="214"/>
                    </a:moveTo>
                    <a:cubicBezTo>
                      <a:pt x="993" y="214"/>
                      <a:pt x="1129" y="234"/>
                      <a:pt x="1246" y="312"/>
                    </a:cubicBezTo>
                    <a:cubicBezTo>
                      <a:pt x="1363" y="389"/>
                      <a:pt x="1402" y="448"/>
                      <a:pt x="1402" y="506"/>
                    </a:cubicBezTo>
                    <a:cubicBezTo>
                      <a:pt x="1402" y="584"/>
                      <a:pt x="1363" y="623"/>
                      <a:pt x="1265" y="701"/>
                    </a:cubicBezTo>
                    <a:cubicBezTo>
                      <a:pt x="1139" y="769"/>
                      <a:pt x="974" y="803"/>
                      <a:pt x="813" y="803"/>
                    </a:cubicBezTo>
                    <a:cubicBezTo>
                      <a:pt x="653" y="803"/>
                      <a:pt x="497" y="769"/>
                      <a:pt x="390" y="701"/>
                    </a:cubicBezTo>
                    <a:cubicBezTo>
                      <a:pt x="293" y="642"/>
                      <a:pt x="234" y="584"/>
                      <a:pt x="234" y="506"/>
                    </a:cubicBezTo>
                    <a:cubicBezTo>
                      <a:pt x="234" y="428"/>
                      <a:pt x="293" y="389"/>
                      <a:pt x="390" y="312"/>
                    </a:cubicBezTo>
                    <a:cubicBezTo>
                      <a:pt x="507" y="234"/>
                      <a:pt x="682" y="214"/>
                      <a:pt x="818" y="214"/>
                    </a:cubicBezTo>
                    <a:close/>
                    <a:moveTo>
                      <a:pt x="701" y="0"/>
                    </a:moveTo>
                    <a:cubicBezTo>
                      <a:pt x="526" y="20"/>
                      <a:pt x="390" y="39"/>
                      <a:pt x="254" y="117"/>
                    </a:cubicBezTo>
                    <a:cubicBezTo>
                      <a:pt x="98" y="214"/>
                      <a:pt x="1" y="351"/>
                      <a:pt x="1" y="506"/>
                    </a:cubicBezTo>
                    <a:cubicBezTo>
                      <a:pt x="1" y="642"/>
                      <a:pt x="98" y="798"/>
                      <a:pt x="254" y="895"/>
                    </a:cubicBezTo>
                    <a:cubicBezTo>
                      <a:pt x="429" y="993"/>
                      <a:pt x="623" y="1031"/>
                      <a:pt x="818" y="1031"/>
                    </a:cubicBezTo>
                    <a:cubicBezTo>
                      <a:pt x="1013" y="1031"/>
                      <a:pt x="1227" y="993"/>
                      <a:pt x="1382" y="895"/>
                    </a:cubicBezTo>
                    <a:cubicBezTo>
                      <a:pt x="1557" y="798"/>
                      <a:pt x="1655" y="642"/>
                      <a:pt x="1655" y="506"/>
                    </a:cubicBezTo>
                    <a:cubicBezTo>
                      <a:pt x="1655" y="351"/>
                      <a:pt x="1557" y="214"/>
                      <a:pt x="1382" y="117"/>
                    </a:cubicBezTo>
                    <a:cubicBezTo>
                      <a:pt x="1246" y="39"/>
                      <a:pt x="1090" y="0"/>
                      <a:pt x="935" y="0"/>
                    </a:cubicBezTo>
                    <a:lnTo>
                      <a:pt x="935" y="39"/>
                    </a:lnTo>
                    <a:cubicBezTo>
                      <a:pt x="935" y="117"/>
                      <a:pt x="896" y="156"/>
                      <a:pt x="818" y="156"/>
                    </a:cubicBezTo>
                    <a:cubicBezTo>
                      <a:pt x="740" y="156"/>
                      <a:pt x="701" y="117"/>
                      <a:pt x="701" y="39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1" name="Google Shape;2161;p32"/>
              <p:cNvSpPr/>
              <p:nvPr/>
            </p:nvSpPr>
            <p:spPr>
              <a:xfrm>
                <a:off x="1143100" y="673675"/>
                <a:ext cx="5850" cy="83675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347" extrusionOk="0">
                    <a:moveTo>
                      <a:pt x="234" y="0"/>
                    </a:moveTo>
                    <a:lnTo>
                      <a:pt x="0" y="156"/>
                    </a:lnTo>
                    <a:lnTo>
                      <a:pt x="0" y="3346"/>
                    </a:lnTo>
                    <a:cubicBezTo>
                      <a:pt x="39" y="3327"/>
                      <a:pt x="83" y="3317"/>
                      <a:pt x="124" y="3317"/>
                    </a:cubicBezTo>
                    <a:cubicBezTo>
                      <a:pt x="166" y="3317"/>
                      <a:pt x="205" y="3327"/>
                      <a:pt x="234" y="3346"/>
                    </a:cubicBez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2" name="Google Shape;2162;p32"/>
              <p:cNvSpPr/>
              <p:nvPr/>
            </p:nvSpPr>
            <p:spPr>
              <a:xfrm>
                <a:off x="1143100" y="668800"/>
                <a:ext cx="5850" cy="8775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51" extrusionOk="0">
                    <a:moveTo>
                      <a:pt x="117" y="0"/>
                    </a:moveTo>
                    <a:cubicBezTo>
                      <a:pt x="39" y="0"/>
                      <a:pt x="0" y="59"/>
                      <a:pt x="0" y="137"/>
                    </a:cubicBezTo>
                    <a:lnTo>
                      <a:pt x="0" y="351"/>
                    </a:lnTo>
                    <a:lnTo>
                      <a:pt x="234" y="195"/>
                    </a:lnTo>
                    <a:lnTo>
                      <a:pt x="234" y="137"/>
                    </a:lnTo>
                    <a:cubicBezTo>
                      <a:pt x="234" y="59"/>
                      <a:pt x="195" y="0"/>
                      <a:pt x="1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3" name="Google Shape;2163;p32"/>
              <p:cNvSpPr/>
              <p:nvPr/>
            </p:nvSpPr>
            <p:spPr>
              <a:xfrm>
                <a:off x="1143100" y="756600"/>
                <a:ext cx="5850" cy="4625"/>
              </a:xfrm>
              <a:custGeom>
                <a:avLst/>
                <a:gdLst/>
                <a:ahLst/>
                <a:cxnLst/>
                <a:rect l="l" t="t" r="r" b="b"/>
                <a:pathLst>
                  <a:path w="234" h="185" extrusionOk="0">
                    <a:moveTo>
                      <a:pt x="124" y="0"/>
                    </a:moveTo>
                    <a:cubicBezTo>
                      <a:pt x="83" y="0"/>
                      <a:pt x="39" y="10"/>
                      <a:pt x="0" y="29"/>
                    </a:cubicBezTo>
                    <a:lnTo>
                      <a:pt x="0" y="68"/>
                    </a:lnTo>
                    <a:cubicBezTo>
                      <a:pt x="0" y="146"/>
                      <a:pt x="39" y="185"/>
                      <a:pt x="117" y="185"/>
                    </a:cubicBezTo>
                    <a:cubicBezTo>
                      <a:pt x="195" y="185"/>
                      <a:pt x="234" y="146"/>
                      <a:pt x="234" y="68"/>
                    </a:cubicBezTo>
                    <a:lnTo>
                      <a:pt x="234" y="29"/>
                    </a:lnTo>
                    <a:cubicBezTo>
                      <a:pt x="205" y="10"/>
                      <a:pt x="166" y="0"/>
                      <a:pt x="1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64" name="Google Shape;2164;p32"/>
          <p:cNvGrpSpPr/>
          <p:nvPr/>
        </p:nvGrpSpPr>
        <p:grpSpPr>
          <a:xfrm>
            <a:off x="350925" y="623687"/>
            <a:ext cx="2133179" cy="3854388"/>
            <a:chOff x="350925" y="623687"/>
            <a:chExt cx="2133179" cy="3854388"/>
          </a:xfrm>
        </p:grpSpPr>
        <p:grpSp>
          <p:nvGrpSpPr>
            <p:cNvPr id="2165" name="Google Shape;2165;p32"/>
            <p:cNvGrpSpPr/>
            <p:nvPr/>
          </p:nvGrpSpPr>
          <p:grpSpPr>
            <a:xfrm>
              <a:off x="1229862" y="1797525"/>
              <a:ext cx="762741" cy="1311760"/>
              <a:chOff x="5309625" y="6138225"/>
              <a:chExt cx="762741" cy="1311760"/>
            </a:xfrm>
          </p:grpSpPr>
          <p:sp>
            <p:nvSpPr>
              <p:cNvPr id="2166" name="Google Shape;2166;p32"/>
              <p:cNvSpPr/>
              <p:nvPr/>
            </p:nvSpPr>
            <p:spPr>
              <a:xfrm>
                <a:off x="5426107" y="6964575"/>
                <a:ext cx="594655" cy="312395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3929" extrusionOk="0">
                    <a:moveTo>
                      <a:pt x="3724" y="0"/>
                    </a:moveTo>
                    <a:cubicBezTo>
                      <a:pt x="2856" y="0"/>
                      <a:pt x="1991" y="192"/>
                      <a:pt x="1335" y="576"/>
                    </a:cubicBezTo>
                    <a:cubicBezTo>
                      <a:pt x="0" y="1344"/>
                      <a:pt x="12" y="2584"/>
                      <a:pt x="1347" y="3352"/>
                    </a:cubicBezTo>
                    <a:cubicBezTo>
                      <a:pt x="2009" y="3736"/>
                      <a:pt x="2877" y="3928"/>
                      <a:pt x="3745" y="3928"/>
                    </a:cubicBezTo>
                    <a:cubicBezTo>
                      <a:pt x="4613" y="3928"/>
                      <a:pt x="5482" y="3736"/>
                      <a:pt x="6143" y="3352"/>
                    </a:cubicBezTo>
                    <a:cubicBezTo>
                      <a:pt x="7478" y="2584"/>
                      <a:pt x="7455" y="1344"/>
                      <a:pt x="6131" y="576"/>
                    </a:cubicBezTo>
                    <a:cubicBezTo>
                      <a:pt x="5464" y="192"/>
                      <a:pt x="4593" y="0"/>
                      <a:pt x="37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7" name="Google Shape;2167;p32"/>
              <p:cNvSpPr/>
              <p:nvPr/>
            </p:nvSpPr>
            <p:spPr>
              <a:xfrm>
                <a:off x="5447734" y="6964575"/>
                <a:ext cx="550448" cy="170787"/>
              </a:xfrm>
              <a:custGeom>
                <a:avLst/>
                <a:gdLst/>
                <a:ahLst/>
                <a:cxnLst/>
                <a:rect l="l" t="t" r="r" b="b"/>
                <a:pathLst>
                  <a:path w="6923" h="2148" extrusionOk="0">
                    <a:moveTo>
                      <a:pt x="3457" y="0"/>
                    </a:moveTo>
                    <a:cubicBezTo>
                      <a:pt x="2590" y="0"/>
                      <a:pt x="1725" y="192"/>
                      <a:pt x="1063" y="576"/>
                    </a:cubicBezTo>
                    <a:cubicBezTo>
                      <a:pt x="319" y="1001"/>
                      <a:pt x="0" y="1568"/>
                      <a:pt x="83" y="2124"/>
                    </a:cubicBezTo>
                    <a:cubicBezTo>
                      <a:pt x="142" y="1687"/>
                      <a:pt x="473" y="1261"/>
                      <a:pt x="1063" y="919"/>
                    </a:cubicBezTo>
                    <a:cubicBezTo>
                      <a:pt x="1719" y="535"/>
                      <a:pt x="2584" y="343"/>
                      <a:pt x="3452" y="343"/>
                    </a:cubicBezTo>
                    <a:cubicBezTo>
                      <a:pt x="4321" y="343"/>
                      <a:pt x="5192" y="535"/>
                      <a:pt x="5859" y="919"/>
                    </a:cubicBezTo>
                    <a:cubicBezTo>
                      <a:pt x="6450" y="1261"/>
                      <a:pt x="6793" y="1698"/>
                      <a:pt x="6852" y="2147"/>
                    </a:cubicBezTo>
                    <a:cubicBezTo>
                      <a:pt x="6923" y="1580"/>
                      <a:pt x="6592" y="1001"/>
                      <a:pt x="5859" y="576"/>
                    </a:cubicBezTo>
                    <a:cubicBezTo>
                      <a:pt x="5192" y="192"/>
                      <a:pt x="4324" y="0"/>
                      <a:pt x="345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8" name="Google Shape;2168;p32"/>
              <p:cNvSpPr/>
              <p:nvPr/>
            </p:nvSpPr>
            <p:spPr>
              <a:xfrm>
                <a:off x="5757665" y="7202867"/>
                <a:ext cx="314701" cy="247117"/>
              </a:xfrm>
              <a:custGeom>
                <a:avLst/>
                <a:gdLst/>
                <a:ahLst/>
                <a:cxnLst/>
                <a:rect l="l" t="t" r="r" b="b"/>
                <a:pathLst>
                  <a:path w="3958" h="3108" extrusionOk="0">
                    <a:moveTo>
                      <a:pt x="3958" y="1"/>
                    </a:moveTo>
                    <a:lnTo>
                      <a:pt x="0" y="2293"/>
                    </a:lnTo>
                    <a:lnTo>
                      <a:pt x="0" y="3108"/>
                    </a:lnTo>
                    <a:lnTo>
                      <a:pt x="3958" y="816"/>
                    </a:lnTo>
                    <a:lnTo>
                      <a:pt x="395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9" name="Google Shape;2169;p32"/>
              <p:cNvSpPr/>
              <p:nvPr/>
            </p:nvSpPr>
            <p:spPr>
              <a:xfrm>
                <a:off x="5309625" y="7126776"/>
                <a:ext cx="448118" cy="323208"/>
              </a:xfrm>
              <a:custGeom>
                <a:avLst/>
                <a:gdLst/>
                <a:ahLst/>
                <a:cxnLst/>
                <a:rect l="l" t="t" r="r" b="b"/>
                <a:pathLst>
                  <a:path w="5636" h="4065" extrusionOk="0">
                    <a:moveTo>
                      <a:pt x="1" y="1"/>
                    </a:moveTo>
                    <a:lnTo>
                      <a:pt x="1" y="816"/>
                    </a:lnTo>
                    <a:lnTo>
                      <a:pt x="5635" y="4065"/>
                    </a:lnTo>
                    <a:lnTo>
                      <a:pt x="5635" y="325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" name="Google Shape;2170;p32"/>
              <p:cNvSpPr/>
              <p:nvPr/>
            </p:nvSpPr>
            <p:spPr>
              <a:xfrm>
                <a:off x="5309625" y="6943664"/>
                <a:ext cx="762739" cy="441519"/>
              </a:xfrm>
              <a:custGeom>
                <a:avLst/>
                <a:gdLst/>
                <a:ahLst/>
                <a:cxnLst/>
                <a:rect l="l" t="t" r="r" b="b"/>
                <a:pathLst>
                  <a:path w="9593" h="5553" extrusionOk="0">
                    <a:moveTo>
                      <a:pt x="3958" y="0"/>
                    </a:moveTo>
                    <a:lnTo>
                      <a:pt x="1" y="2304"/>
                    </a:lnTo>
                    <a:lnTo>
                      <a:pt x="5635" y="5553"/>
                    </a:lnTo>
                    <a:lnTo>
                      <a:pt x="9593" y="3249"/>
                    </a:lnTo>
                    <a:lnTo>
                      <a:pt x="8388" y="697"/>
                    </a:lnTo>
                    <a:lnTo>
                      <a:pt x="6321" y="367"/>
                    </a:lnTo>
                    <a:lnTo>
                      <a:pt x="6321" y="367"/>
                    </a:lnTo>
                    <a:cubicBezTo>
                      <a:pt x="6781" y="461"/>
                      <a:pt x="7207" y="615"/>
                      <a:pt x="7585" y="827"/>
                    </a:cubicBezTo>
                    <a:cubicBezTo>
                      <a:pt x="8908" y="1595"/>
                      <a:pt x="8920" y="2836"/>
                      <a:pt x="7596" y="3603"/>
                    </a:cubicBezTo>
                    <a:cubicBezTo>
                      <a:pt x="6929" y="3987"/>
                      <a:pt x="6061" y="4179"/>
                      <a:pt x="5194" y="4179"/>
                    </a:cubicBezTo>
                    <a:cubicBezTo>
                      <a:pt x="4327" y="4179"/>
                      <a:pt x="3462" y="3987"/>
                      <a:pt x="2800" y="3603"/>
                    </a:cubicBezTo>
                    <a:cubicBezTo>
                      <a:pt x="1465" y="2836"/>
                      <a:pt x="1454" y="1595"/>
                      <a:pt x="2777" y="827"/>
                    </a:cubicBezTo>
                    <a:cubicBezTo>
                      <a:pt x="3440" y="443"/>
                      <a:pt x="4313" y="254"/>
                      <a:pt x="5188" y="254"/>
                    </a:cubicBezTo>
                    <a:cubicBezTo>
                      <a:pt x="5389" y="254"/>
                      <a:pt x="5590" y="264"/>
                      <a:pt x="5789" y="284"/>
                    </a:cubicBezTo>
                    <a:lnTo>
                      <a:pt x="395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1" name="Google Shape;2171;p32"/>
              <p:cNvSpPr/>
              <p:nvPr/>
            </p:nvSpPr>
            <p:spPr>
              <a:xfrm>
                <a:off x="5466499" y="7097675"/>
                <a:ext cx="349446" cy="220799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777" extrusionOk="0">
                    <a:moveTo>
                      <a:pt x="3379" y="1"/>
                    </a:moveTo>
                    <a:lnTo>
                      <a:pt x="331" y="1312"/>
                    </a:lnTo>
                    <a:lnTo>
                      <a:pt x="331" y="1749"/>
                    </a:lnTo>
                    <a:lnTo>
                      <a:pt x="0" y="1950"/>
                    </a:lnTo>
                    <a:lnTo>
                      <a:pt x="1394" y="2777"/>
                    </a:lnTo>
                    <a:lnTo>
                      <a:pt x="1394" y="2316"/>
                    </a:lnTo>
                    <a:lnTo>
                      <a:pt x="4395" y="591"/>
                    </a:lnTo>
                    <a:lnTo>
                      <a:pt x="337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" name="Google Shape;2172;p32"/>
              <p:cNvSpPr/>
              <p:nvPr/>
            </p:nvSpPr>
            <p:spPr>
              <a:xfrm>
                <a:off x="5466499" y="7201993"/>
                <a:ext cx="26397" cy="50727"/>
              </a:xfrm>
              <a:custGeom>
                <a:avLst/>
                <a:gdLst/>
                <a:ahLst/>
                <a:cxnLst/>
                <a:rect l="l" t="t" r="r" b="b"/>
                <a:pathLst>
                  <a:path w="332" h="638" extrusionOk="0">
                    <a:moveTo>
                      <a:pt x="331" y="0"/>
                    </a:moveTo>
                    <a:lnTo>
                      <a:pt x="0" y="189"/>
                    </a:lnTo>
                    <a:lnTo>
                      <a:pt x="0" y="638"/>
                    </a:lnTo>
                    <a:lnTo>
                      <a:pt x="331" y="437"/>
                    </a:lnTo>
                    <a:lnTo>
                      <a:pt x="33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" name="Google Shape;2173;p32"/>
              <p:cNvSpPr/>
              <p:nvPr/>
            </p:nvSpPr>
            <p:spPr>
              <a:xfrm>
                <a:off x="5470236" y="7041303"/>
                <a:ext cx="513873" cy="222469"/>
              </a:xfrm>
              <a:custGeom>
                <a:avLst/>
                <a:gdLst/>
                <a:ahLst/>
                <a:cxnLst/>
                <a:rect l="l" t="t" r="r" b="b"/>
                <a:pathLst>
                  <a:path w="6463" h="2798" extrusionOk="0">
                    <a:moveTo>
                      <a:pt x="6462" y="25"/>
                    </a:moveTo>
                    <a:lnTo>
                      <a:pt x="6459" y="107"/>
                    </a:lnTo>
                    <a:lnTo>
                      <a:pt x="6459" y="107"/>
                    </a:lnTo>
                    <a:cubicBezTo>
                      <a:pt x="6461" y="80"/>
                      <a:pt x="6462" y="52"/>
                      <a:pt x="6462" y="25"/>
                    </a:cubicBezTo>
                    <a:close/>
                    <a:moveTo>
                      <a:pt x="36" y="1"/>
                    </a:moveTo>
                    <a:lnTo>
                      <a:pt x="1" y="922"/>
                    </a:lnTo>
                    <a:cubicBezTo>
                      <a:pt x="1" y="1419"/>
                      <a:pt x="320" y="1891"/>
                      <a:pt x="957" y="2257"/>
                    </a:cubicBezTo>
                    <a:cubicBezTo>
                      <a:pt x="1589" y="2618"/>
                      <a:pt x="2410" y="2798"/>
                      <a:pt x="3232" y="2798"/>
                    </a:cubicBezTo>
                    <a:cubicBezTo>
                      <a:pt x="4053" y="2798"/>
                      <a:pt x="4874" y="2618"/>
                      <a:pt x="5506" y="2257"/>
                    </a:cubicBezTo>
                    <a:cubicBezTo>
                      <a:pt x="6120" y="1903"/>
                      <a:pt x="6427" y="1430"/>
                      <a:pt x="6427" y="958"/>
                    </a:cubicBezTo>
                    <a:lnTo>
                      <a:pt x="6459" y="107"/>
                    </a:lnTo>
                    <a:lnTo>
                      <a:pt x="6459" y="107"/>
                    </a:lnTo>
                    <a:cubicBezTo>
                      <a:pt x="6425" y="552"/>
                      <a:pt x="6119" y="990"/>
                      <a:pt x="5529" y="1324"/>
                    </a:cubicBezTo>
                    <a:cubicBezTo>
                      <a:pt x="4903" y="1684"/>
                      <a:pt x="4079" y="1865"/>
                      <a:pt x="3255" y="1865"/>
                    </a:cubicBezTo>
                    <a:cubicBezTo>
                      <a:pt x="2431" y="1865"/>
                      <a:pt x="1607" y="1684"/>
                      <a:pt x="981" y="1324"/>
                    </a:cubicBezTo>
                    <a:cubicBezTo>
                      <a:pt x="343" y="958"/>
                      <a:pt x="36" y="474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" name="Google Shape;2174;p32"/>
              <p:cNvSpPr/>
              <p:nvPr/>
            </p:nvSpPr>
            <p:spPr>
              <a:xfrm>
                <a:off x="5792411" y="7043211"/>
                <a:ext cx="191699" cy="216108"/>
              </a:xfrm>
              <a:custGeom>
                <a:avLst/>
                <a:gdLst/>
                <a:ahLst/>
                <a:cxnLst/>
                <a:rect l="l" t="t" r="r" b="b"/>
                <a:pathLst>
                  <a:path w="2411" h="2718" extrusionOk="0">
                    <a:moveTo>
                      <a:pt x="2410" y="1"/>
                    </a:moveTo>
                    <a:lnTo>
                      <a:pt x="2407" y="83"/>
                    </a:lnTo>
                    <a:lnTo>
                      <a:pt x="2407" y="83"/>
                    </a:lnTo>
                    <a:cubicBezTo>
                      <a:pt x="2409" y="56"/>
                      <a:pt x="2410" y="28"/>
                      <a:pt x="2410" y="1"/>
                    </a:cubicBezTo>
                    <a:close/>
                    <a:moveTo>
                      <a:pt x="2407" y="83"/>
                    </a:moveTo>
                    <a:lnTo>
                      <a:pt x="2407" y="83"/>
                    </a:lnTo>
                    <a:cubicBezTo>
                      <a:pt x="2373" y="528"/>
                      <a:pt x="2067" y="966"/>
                      <a:pt x="1477" y="1300"/>
                    </a:cubicBezTo>
                    <a:cubicBezTo>
                      <a:pt x="1064" y="1548"/>
                      <a:pt x="568" y="1714"/>
                      <a:pt x="36" y="1784"/>
                    </a:cubicBezTo>
                    <a:lnTo>
                      <a:pt x="1" y="2718"/>
                    </a:lnTo>
                    <a:cubicBezTo>
                      <a:pt x="532" y="2635"/>
                      <a:pt x="1040" y="2470"/>
                      <a:pt x="1454" y="2233"/>
                    </a:cubicBezTo>
                    <a:cubicBezTo>
                      <a:pt x="2068" y="1879"/>
                      <a:pt x="2375" y="1406"/>
                      <a:pt x="2375" y="934"/>
                    </a:cubicBezTo>
                    <a:lnTo>
                      <a:pt x="2407" y="83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5" name="Google Shape;2175;p32"/>
              <p:cNvSpPr/>
              <p:nvPr/>
            </p:nvSpPr>
            <p:spPr>
              <a:xfrm>
                <a:off x="5662809" y="7185057"/>
                <a:ext cx="130635" cy="78476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987" extrusionOk="0">
                    <a:moveTo>
                      <a:pt x="36" y="0"/>
                    </a:moveTo>
                    <a:lnTo>
                      <a:pt x="0" y="934"/>
                    </a:lnTo>
                    <a:cubicBezTo>
                      <a:pt x="260" y="969"/>
                      <a:pt x="532" y="987"/>
                      <a:pt x="805" y="987"/>
                    </a:cubicBezTo>
                    <a:cubicBezTo>
                      <a:pt x="1078" y="987"/>
                      <a:pt x="1353" y="969"/>
                      <a:pt x="1619" y="934"/>
                    </a:cubicBezTo>
                    <a:lnTo>
                      <a:pt x="1642" y="0"/>
                    </a:lnTo>
                    <a:lnTo>
                      <a:pt x="1642" y="0"/>
                    </a:lnTo>
                    <a:cubicBezTo>
                      <a:pt x="1377" y="48"/>
                      <a:pt x="1108" y="71"/>
                      <a:pt x="839" y="71"/>
                    </a:cubicBezTo>
                    <a:cubicBezTo>
                      <a:pt x="570" y="71"/>
                      <a:pt x="302" y="48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6" name="Google Shape;2176;p32"/>
              <p:cNvSpPr/>
              <p:nvPr/>
            </p:nvSpPr>
            <p:spPr>
              <a:xfrm>
                <a:off x="5527562" y="7135284"/>
                <a:ext cx="138109" cy="124036"/>
              </a:xfrm>
              <a:custGeom>
                <a:avLst/>
                <a:gdLst/>
                <a:ahLst/>
                <a:cxnLst/>
                <a:rect l="l" t="t" r="r" b="b"/>
                <a:pathLst>
                  <a:path w="1737" h="1560" extrusionOk="0">
                    <a:moveTo>
                      <a:pt x="24" y="0"/>
                    </a:moveTo>
                    <a:lnTo>
                      <a:pt x="0" y="922"/>
                    </a:lnTo>
                    <a:cubicBezTo>
                      <a:pt x="71" y="969"/>
                      <a:pt x="142" y="1028"/>
                      <a:pt x="236" y="1075"/>
                    </a:cubicBezTo>
                    <a:cubicBezTo>
                      <a:pt x="662" y="1323"/>
                      <a:pt x="1158" y="1489"/>
                      <a:pt x="1713" y="1560"/>
                    </a:cubicBezTo>
                    <a:lnTo>
                      <a:pt x="1737" y="626"/>
                    </a:lnTo>
                    <a:cubicBezTo>
                      <a:pt x="1193" y="556"/>
                      <a:pt x="685" y="390"/>
                      <a:pt x="260" y="142"/>
                    </a:cubicBezTo>
                    <a:cubicBezTo>
                      <a:pt x="177" y="95"/>
                      <a:pt x="95" y="59"/>
                      <a:pt x="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7" name="Google Shape;2177;p32"/>
              <p:cNvSpPr/>
              <p:nvPr/>
            </p:nvSpPr>
            <p:spPr>
              <a:xfrm>
                <a:off x="5470236" y="7042257"/>
                <a:ext cx="59235" cy="166335"/>
              </a:xfrm>
              <a:custGeom>
                <a:avLst/>
                <a:gdLst/>
                <a:ahLst/>
                <a:cxnLst/>
                <a:rect l="l" t="t" r="r" b="b"/>
                <a:pathLst>
                  <a:path w="745" h="2092" extrusionOk="0">
                    <a:moveTo>
                      <a:pt x="36" y="1"/>
                    </a:moveTo>
                    <a:lnTo>
                      <a:pt x="1" y="934"/>
                    </a:lnTo>
                    <a:cubicBezTo>
                      <a:pt x="1" y="1029"/>
                      <a:pt x="24" y="1135"/>
                      <a:pt x="48" y="1229"/>
                    </a:cubicBezTo>
                    <a:cubicBezTo>
                      <a:pt x="142" y="1537"/>
                      <a:pt x="355" y="1832"/>
                      <a:pt x="709" y="2092"/>
                    </a:cubicBezTo>
                    <a:lnTo>
                      <a:pt x="745" y="1170"/>
                    </a:lnTo>
                    <a:cubicBezTo>
                      <a:pt x="390" y="899"/>
                      <a:pt x="154" y="603"/>
                      <a:pt x="83" y="296"/>
                    </a:cubicBezTo>
                    <a:cubicBezTo>
                      <a:pt x="48" y="190"/>
                      <a:pt x="36" y="83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" name="Google Shape;2178;p32"/>
              <p:cNvSpPr/>
              <p:nvPr/>
            </p:nvSpPr>
            <p:spPr>
              <a:xfrm>
                <a:off x="5447734" y="6894368"/>
                <a:ext cx="561738" cy="295221"/>
              </a:xfrm>
              <a:custGeom>
                <a:avLst/>
                <a:gdLst/>
                <a:ahLst/>
                <a:cxnLst/>
                <a:rect l="l" t="t" r="r" b="b"/>
                <a:pathLst>
                  <a:path w="7065" h="3713" extrusionOk="0">
                    <a:moveTo>
                      <a:pt x="3517" y="0"/>
                    </a:moveTo>
                    <a:cubicBezTo>
                      <a:pt x="2696" y="0"/>
                      <a:pt x="1878" y="183"/>
                      <a:pt x="1252" y="550"/>
                    </a:cubicBezTo>
                    <a:cubicBezTo>
                      <a:pt x="0" y="1270"/>
                      <a:pt x="12" y="2451"/>
                      <a:pt x="1264" y="3172"/>
                    </a:cubicBezTo>
                    <a:cubicBezTo>
                      <a:pt x="1902" y="3532"/>
                      <a:pt x="2726" y="3713"/>
                      <a:pt x="3547" y="3713"/>
                    </a:cubicBezTo>
                    <a:cubicBezTo>
                      <a:pt x="4368" y="3713"/>
                      <a:pt x="5186" y="3532"/>
                      <a:pt x="5812" y="3172"/>
                    </a:cubicBezTo>
                    <a:cubicBezTo>
                      <a:pt x="7064" y="2451"/>
                      <a:pt x="7053" y="1270"/>
                      <a:pt x="5800" y="550"/>
                    </a:cubicBezTo>
                    <a:cubicBezTo>
                      <a:pt x="5162" y="183"/>
                      <a:pt x="4338" y="0"/>
                      <a:pt x="35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9" name="Google Shape;2179;p32"/>
              <p:cNvSpPr/>
              <p:nvPr/>
            </p:nvSpPr>
            <p:spPr>
              <a:xfrm>
                <a:off x="5493691" y="6834735"/>
                <a:ext cx="465054" cy="330682"/>
              </a:xfrm>
              <a:custGeom>
                <a:avLst/>
                <a:gdLst/>
                <a:ahLst/>
                <a:cxnLst/>
                <a:rect l="l" t="t" r="r" b="b"/>
                <a:pathLst>
                  <a:path w="5849" h="4159" extrusionOk="0">
                    <a:moveTo>
                      <a:pt x="1" y="0"/>
                    </a:moveTo>
                    <a:lnTo>
                      <a:pt x="1" y="12"/>
                    </a:lnTo>
                    <a:lnTo>
                      <a:pt x="1" y="2493"/>
                    </a:lnTo>
                    <a:lnTo>
                      <a:pt x="1" y="2564"/>
                    </a:lnTo>
                    <a:lnTo>
                      <a:pt x="1" y="2599"/>
                    </a:lnTo>
                    <a:lnTo>
                      <a:pt x="1" y="2658"/>
                    </a:lnTo>
                    <a:lnTo>
                      <a:pt x="1" y="2682"/>
                    </a:lnTo>
                    <a:cubicBezTo>
                      <a:pt x="1" y="2693"/>
                      <a:pt x="1" y="2717"/>
                      <a:pt x="25" y="2729"/>
                    </a:cubicBezTo>
                    <a:lnTo>
                      <a:pt x="25" y="2753"/>
                    </a:lnTo>
                    <a:lnTo>
                      <a:pt x="25" y="2776"/>
                    </a:lnTo>
                    <a:cubicBezTo>
                      <a:pt x="25" y="2788"/>
                      <a:pt x="36" y="2800"/>
                      <a:pt x="36" y="2812"/>
                    </a:cubicBezTo>
                    <a:cubicBezTo>
                      <a:pt x="48" y="2847"/>
                      <a:pt x="48" y="2859"/>
                      <a:pt x="60" y="2894"/>
                    </a:cubicBezTo>
                    <a:lnTo>
                      <a:pt x="60" y="2906"/>
                    </a:lnTo>
                    <a:cubicBezTo>
                      <a:pt x="84" y="2930"/>
                      <a:pt x="84" y="2953"/>
                      <a:pt x="95" y="2977"/>
                    </a:cubicBezTo>
                    <a:cubicBezTo>
                      <a:pt x="107" y="3012"/>
                      <a:pt x="119" y="3024"/>
                      <a:pt x="143" y="3048"/>
                    </a:cubicBezTo>
                    <a:cubicBezTo>
                      <a:pt x="143" y="3048"/>
                      <a:pt x="143" y="3060"/>
                      <a:pt x="155" y="3060"/>
                    </a:cubicBezTo>
                    <a:cubicBezTo>
                      <a:pt x="166" y="3095"/>
                      <a:pt x="178" y="3107"/>
                      <a:pt x="202" y="3142"/>
                    </a:cubicBezTo>
                    <a:cubicBezTo>
                      <a:pt x="214" y="3154"/>
                      <a:pt x="225" y="3190"/>
                      <a:pt x="237" y="3201"/>
                    </a:cubicBezTo>
                    <a:lnTo>
                      <a:pt x="261" y="3213"/>
                    </a:lnTo>
                    <a:cubicBezTo>
                      <a:pt x="273" y="3237"/>
                      <a:pt x="284" y="3261"/>
                      <a:pt x="320" y="3272"/>
                    </a:cubicBezTo>
                    <a:lnTo>
                      <a:pt x="332" y="3284"/>
                    </a:lnTo>
                    <a:cubicBezTo>
                      <a:pt x="344" y="3296"/>
                      <a:pt x="355" y="3331"/>
                      <a:pt x="391" y="3343"/>
                    </a:cubicBezTo>
                    <a:lnTo>
                      <a:pt x="403" y="3355"/>
                    </a:lnTo>
                    <a:cubicBezTo>
                      <a:pt x="414" y="3379"/>
                      <a:pt x="450" y="3402"/>
                      <a:pt x="473" y="3426"/>
                    </a:cubicBezTo>
                    <a:lnTo>
                      <a:pt x="497" y="3438"/>
                    </a:lnTo>
                    <a:cubicBezTo>
                      <a:pt x="509" y="3450"/>
                      <a:pt x="533" y="3461"/>
                      <a:pt x="556" y="3497"/>
                    </a:cubicBezTo>
                    <a:lnTo>
                      <a:pt x="568" y="3509"/>
                    </a:lnTo>
                    <a:cubicBezTo>
                      <a:pt x="592" y="3520"/>
                      <a:pt x="615" y="3532"/>
                      <a:pt x="639" y="3568"/>
                    </a:cubicBezTo>
                    <a:lnTo>
                      <a:pt x="651" y="3568"/>
                    </a:lnTo>
                    <a:cubicBezTo>
                      <a:pt x="674" y="3579"/>
                      <a:pt x="698" y="3591"/>
                      <a:pt x="733" y="3615"/>
                    </a:cubicBezTo>
                    <a:lnTo>
                      <a:pt x="757" y="3639"/>
                    </a:lnTo>
                    <a:cubicBezTo>
                      <a:pt x="792" y="3674"/>
                      <a:pt x="828" y="3686"/>
                      <a:pt x="863" y="3721"/>
                    </a:cubicBezTo>
                    <a:cubicBezTo>
                      <a:pt x="911" y="3745"/>
                      <a:pt x="946" y="3757"/>
                      <a:pt x="993" y="3792"/>
                    </a:cubicBezTo>
                    <a:cubicBezTo>
                      <a:pt x="1005" y="3792"/>
                      <a:pt x="1029" y="3804"/>
                      <a:pt x="1040" y="3804"/>
                    </a:cubicBezTo>
                    <a:cubicBezTo>
                      <a:pt x="1064" y="3816"/>
                      <a:pt x="1111" y="3828"/>
                      <a:pt x="1147" y="3851"/>
                    </a:cubicBezTo>
                    <a:cubicBezTo>
                      <a:pt x="1159" y="3851"/>
                      <a:pt x="1170" y="3863"/>
                      <a:pt x="1182" y="3863"/>
                    </a:cubicBezTo>
                    <a:cubicBezTo>
                      <a:pt x="1230" y="3875"/>
                      <a:pt x="1277" y="3910"/>
                      <a:pt x="1336" y="3922"/>
                    </a:cubicBezTo>
                    <a:lnTo>
                      <a:pt x="1348" y="3922"/>
                    </a:lnTo>
                    <a:lnTo>
                      <a:pt x="1478" y="3969"/>
                    </a:lnTo>
                    <a:cubicBezTo>
                      <a:pt x="1501" y="3969"/>
                      <a:pt x="1513" y="3981"/>
                      <a:pt x="1525" y="3981"/>
                    </a:cubicBezTo>
                    <a:cubicBezTo>
                      <a:pt x="1572" y="3993"/>
                      <a:pt x="1596" y="4017"/>
                      <a:pt x="1643" y="4017"/>
                    </a:cubicBezTo>
                    <a:cubicBezTo>
                      <a:pt x="1655" y="4017"/>
                      <a:pt x="1678" y="4028"/>
                      <a:pt x="1690" y="4028"/>
                    </a:cubicBezTo>
                    <a:cubicBezTo>
                      <a:pt x="1749" y="4040"/>
                      <a:pt x="1797" y="4052"/>
                      <a:pt x="1856" y="4076"/>
                    </a:cubicBezTo>
                    <a:lnTo>
                      <a:pt x="1879" y="4076"/>
                    </a:lnTo>
                    <a:cubicBezTo>
                      <a:pt x="1926" y="4087"/>
                      <a:pt x="1974" y="4087"/>
                      <a:pt x="2009" y="4099"/>
                    </a:cubicBezTo>
                    <a:cubicBezTo>
                      <a:pt x="2033" y="4099"/>
                      <a:pt x="2045" y="4099"/>
                      <a:pt x="2056" y="4111"/>
                    </a:cubicBezTo>
                    <a:cubicBezTo>
                      <a:pt x="2104" y="4123"/>
                      <a:pt x="2151" y="4123"/>
                      <a:pt x="2175" y="4123"/>
                    </a:cubicBezTo>
                    <a:lnTo>
                      <a:pt x="2222" y="4123"/>
                    </a:lnTo>
                    <a:cubicBezTo>
                      <a:pt x="2281" y="4147"/>
                      <a:pt x="2328" y="4147"/>
                      <a:pt x="2387" y="4147"/>
                    </a:cubicBezTo>
                    <a:lnTo>
                      <a:pt x="2411" y="4147"/>
                    </a:lnTo>
                    <a:cubicBezTo>
                      <a:pt x="2458" y="4147"/>
                      <a:pt x="2505" y="4158"/>
                      <a:pt x="2541" y="4158"/>
                    </a:cubicBezTo>
                    <a:lnTo>
                      <a:pt x="3309" y="4158"/>
                    </a:lnTo>
                    <a:cubicBezTo>
                      <a:pt x="3368" y="4158"/>
                      <a:pt x="3415" y="4147"/>
                      <a:pt x="3474" y="4147"/>
                    </a:cubicBezTo>
                    <a:lnTo>
                      <a:pt x="3486" y="4147"/>
                    </a:lnTo>
                    <a:cubicBezTo>
                      <a:pt x="3545" y="4147"/>
                      <a:pt x="3592" y="4123"/>
                      <a:pt x="3651" y="4123"/>
                    </a:cubicBezTo>
                    <a:lnTo>
                      <a:pt x="3698" y="4123"/>
                    </a:lnTo>
                    <a:cubicBezTo>
                      <a:pt x="3746" y="4123"/>
                      <a:pt x="3769" y="4111"/>
                      <a:pt x="3817" y="4111"/>
                    </a:cubicBezTo>
                    <a:cubicBezTo>
                      <a:pt x="3828" y="4111"/>
                      <a:pt x="3840" y="4111"/>
                      <a:pt x="3864" y="4099"/>
                    </a:cubicBezTo>
                    <a:cubicBezTo>
                      <a:pt x="3923" y="4087"/>
                      <a:pt x="3958" y="4087"/>
                      <a:pt x="4017" y="4076"/>
                    </a:cubicBezTo>
                    <a:cubicBezTo>
                      <a:pt x="4076" y="4052"/>
                      <a:pt x="4124" y="4040"/>
                      <a:pt x="4171" y="4028"/>
                    </a:cubicBezTo>
                    <a:cubicBezTo>
                      <a:pt x="4183" y="4028"/>
                      <a:pt x="4195" y="4017"/>
                      <a:pt x="4218" y="4017"/>
                    </a:cubicBezTo>
                    <a:cubicBezTo>
                      <a:pt x="4254" y="3993"/>
                      <a:pt x="4289" y="3981"/>
                      <a:pt x="4336" y="3981"/>
                    </a:cubicBezTo>
                    <a:cubicBezTo>
                      <a:pt x="4348" y="3981"/>
                      <a:pt x="4360" y="3969"/>
                      <a:pt x="4372" y="3969"/>
                    </a:cubicBezTo>
                    <a:cubicBezTo>
                      <a:pt x="4419" y="3957"/>
                      <a:pt x="4478" y="3934"/>
                      <a:pt x="4525" y="3910"/>
                    </a:cubicBezTo>
                    <a:cubicBezTo>
                      <a:pt x="4573" y="3898"/>
                      <a:pt x="4608" y="3863"/>
                      <a:pt x="4667" y="3851"/>
                    </a:cubicBezTo>
                    <a:cubicBezTo>
                      <a:pt x="4691" y="3851"/>
                      <a:pt x="4703" y="3839"/>
                      <a:pt x="4714" y="3839"/>
                    </a:cubicBezTo>
                    <a:cubicBezTo>
                      <a:pt x="4750" y="3816"/>
                      <a:pt x="4785" y="3804"/>
                      <a:pt x="4821" y="3792"/>
                    </a:cubicBezTo>
                    <a:cubicBezTo>
                      <a:pt x="4833" y="3792"/>
                      <a:pt x="4844" y="3780"/>
                      <a:pt x="4868" y="3780"/>
                    </a:cubicBezTo>
                    <a:cubicBezTo>
                      <a:pt x="4903" y="3745"/>
                      <a:pt x="4951" y="3733"/>
                      <a:pt x="4998" y="3698"/>
                    </a:cubicBezTo>
                    <a:cubicBezTo>
                      <a:pt x="5553" y="3379"/>
                      <a:pt x="5848" y="2930"/>
                      <a:pt x="5848" y="2504"/>
                    </a:cubicBezTo>
                    <a:lnTo>
                      <a:pt x="58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0" name="Google Shape;2180;p32"/>
              <p:cNvSpPr/>
              <p:nvPr/>
            </p:nvSpPr>
            <p:spPr>
              <a:xfrm>
                <a:off x="5491291" y="6837035"/>
                <a:ext cx="465054" cy="330682"/>
              </a:xfrm>
              <a:custGeom>
                <a:avLst/>
                <a:gdLst/>
                <a:ahLst/>
                <a:cxnLst/>
                <a:rect l="l" t="t" r="r" b="b"/>
                <a:pathLst>
                  <a:path w="5849" h="4159" extrusionOk="0">
                    <a:moveTo>
                      <a:pt x="1" y="0"/>
                    </a:moveTo>
                    <a:lnTo>
                      <a:pt x="1" y="12"/>
                    </a:lnTo>
                    <a:lnTo>
                      <a:pt x="1" y="2493"/>
                    </a:lnTo>
                    <a:lnTo>
                      <a:pt x="1" y="2564"/>
                    </a:lnTo>
                    <a:lnTo>
                      <a:pt x="1" y="2599"/>
                    </a:lnTo>
                    <a:lnTo>
                      <a:pt x="1" y="2658"/>
                    </a:lnTo>
                    <a:lnTo>
                      <a:pt x="1" y="2682"/>
                    </a:lnTo>
                    <a:cubicBezTo>
                      <a:pt x="1" y="2693"/>
                      <a:pt x="1" y="2717"/>
                      <a:pt x="25" y="2729"/>
                    </a:cubicBezTo>
                    <a:lnTo>
                      <a:pt x="25" y="2753"/>
                    </a:lnTo>
                    <a:lnTo>
                      <a:pt x="25" y="2776"/>
                    </a:lnTo>
                    <a:cubicBezTo>
                      <a:pt x="25" y="2788"/>
                      <a:pt x="36" y="2800"/>
                      <a:pt x="36" y="2812"/>
                    </a:cubicBezTo>
                    <a:cubicBezTo>
                      <a:pt x="48" y="2847"/>
                      <a:pt x="48" y="2859"/>
                      <a:pt x="60" y="2894"/>
                    </a:cubicBezTo>
                    <a:lnTo>
                      <a:pt x="60" y="2906"/>
                    </a:lnTo>
                    <a:cubicBezTo>
                      <a:pt x="84" y="2930"/>
                      <a:pt x="84" y="2953"/>
                      <a:pt x="95" y="2977"/>
                    </a:cubicBezTo>
                    <a:cubicBezTo>
                      <a:pt x="107" y="3012"/>
                      <a:pt x="119" y="3024"/>
                      <a:pt x="143" y="3048"/>
                    </a:cubicBezTo>
                    <a:cubicBezTo>
                      <a:pt x="143" y="3048"/>
                      <a:pt x="143" y="3060"/>
                      <a:pt x="155" y="3060"/>
                    </a:cubicBezTo>
                    <a:cubicBezTo>
                      <a:pt x="166" y="3095"/>
                      <a:pt x="178" y="3107"/>
                      <a:pt x="202" y="3142"/>
                    </a:cubicBezTo>
                    <a:cubicBezTo>
                      <a:pt x="214" y="3154"/>
                      <a:pt x="225" y="3190"/>
                      <a:pt x="237" y="3201"/>
                    </a:cubicBezTo>
                    <a:lnTo>
                      <a:pt x="261" y="3213"/>
                    </a:lnTo>
                    <a:cubicBezTo>
                      <a:pt x="273" y="3237"/>
                      <a:pt x="284" y="3261"/>
                      <a:pt x="320" y="3272"/>
                    </a:cubicBezTo>
                    <a:lnTo>
                      <a:pt x="332" y="3284"/>
                    </a:lnTo>
                    <a:cubicBezTo>
                      <a:pt x="344" y="3296"/>
                      <a:pt x="355" y="3331"/>
                      <a:pt x="391" y="3343"/>
                    </a:cubicBezTo>
                    <a:lnTo>
                      <a:pt x="403" y="3355"/>
                    </a:lnTo>
                    <a:cubicBezTo>
                      <a:pt x="414" y="3379"/>
                      <a:pt x="450" y="3402"/>
                      <a:pt x="473" y="3426"/>
                    </a:cubicBezTo>
                    <a:lnTo>
                      <a:pt x="497" y="3438"/>
                    </a:lnTo>
                    <a:cubicBezTo>
                      <a:pt x="509" y="3450"/>
                      <a:pt x="533" y="3461"/>
                      <a:pt x="556" y="3497"/>
                    </a:cubicBezTo>
                    <a:lnTo>
                      <a:pt x="568" y="3509"/>
                    </a:lnTo>
                    <a:cubicBezTo>
                      <a:pt x="592" y="3520"/>
                      <a:pt x="615" y="3532"/>
                      <a:pt x="639" y="3568"/>
                    </a:cubicBezTo>
                    <a:lnTo>
                      <a:pt x="651" y="3568"/>
                    </a:lnTo>
                    <a:cubicBezTo>
                      <a:pt x="674" y="3579"/>
                      <a:pt x="698" y="3591"/>
                      <a:pt x="733" y="3615"/>
                    </a:cubicBezTo>
                    <a:lnTo>
                      <a:pt x="757" y="3639"/>
                    </a:lnTo>
                    <a:cubicBezTo>
                      <a:pt x="792" y="3674"/>
                      <a:pt x="828" y="3686"/>
                      <a:pt x="863" y="3721"/>
                    </a:cubicBezTo>
                    <a:cubicBezTo>
                      <a:pt x="911" y="3745"/>
                      <a:pt x="946" y="3757"/>
                      <a:pt x="993" y="3792"/>
                    </a:cubicBezTo>
                    <a:cubicBezTo>
                      <a:pt x="1005" y="3792"/>
                      <a:pt x="1029" y="3804"/>
                      <a:pt x="1040" y="3804"/>
                    </a:cubicBezTo>
                    <a:cubicBezTo>
                      <a:pt x="1064" y="3816"/>
                      <a:pt x="1111" y="3828"/>
                      <a:pt x="1147" y="3851"/>
                    </a:cubicBezTo>
                    <a:cubicBezTo>
                      <a:pt x="1159" y="3851"/>
                      <a:pt x="1170" y="3863"/>
                      <a:pt x="1182" y="3863"/>
                    </a:cubicBezTo>
                    <a:cubicBezTo>
                      <a:pt x="1230" y="3875"/>
                      <a:pt x="1277" y="3910"/>
                      <a:pt x="1336" y="3922"/>
                    </a:cubicBezTo>
                    <a:lnTo>
                      <a:pt x="1348" y="3922"/>
                    </a:lnTo>
                    <a:lnTo>
                      <a:pt x="1478" y="3969"/>
                    </a:lnTo>
                    <a:cubicBezTo>
                      <a:pt x="1501" y="3969"/>
                      <a:pt x="1513" y="3981"/>
                      <a:pt x="1525" y="3981"/>
                    </a:cubicBezTo>
                    <a:cubicBezTo>
                      <a:pt x="1572" y="3993"/>
                      <a:pt x="1596" y="4017"/>
                      <a:pt x="1643" y="4017"/>
                    </a:cubicBezTo>
                    <a:cubicBezTo>
                      <a:pt x="1655" y="4017"/>
                      <a:pt x="1678" y="4028"/>
                      <a:pt x="1690" y="4028"/>
                    </a:cubicBezTo>
                    <a:cubicBezTo>
                      <a:pt x="1749" y="4040"/>
                      <a:pt x="1797" y="4052"/>
                      <a:pt x="1856" y="4076"/>
                    </a:cubicBezTo>
                    <a:lnTo>
                      <a:pt x="1879" y="4076"/>
                    </a:lnTo>
                    <a:cubicBezTo>
                      <a:pt x="1926" y="4087"/>
                      <a:pt x="1974" y="4087"/>
                      <a:pt x="2009" y="4099"/>
                    </a:cubicBezTo>
                    <a:cubicBezTo>
                      <a:pt x="2033" y="4099"/>
                      <a:pt x="2045" y="4099"/>
                      <a:pt x="2056" y="4111"/>
                    </a:cubicBezTo>
                    <a:cubicBezTo>
                      <a:pt x="2104" y="4123"/>
                      <a:pt x="2151" y="4123"/>
                      <a:pt x="2175" y="4123"/>
                    </a:cubicBezTo>
                    <a:lnTo>
                      <a:pt x="2222" y="4123"/>
                    </a:lnTo>
                    <a:cubicBezTo>
                      <a:pt x="2281" y="4147"/>
                      <a:pt x="2328" y="4147"/>
                      <a:pt x="2387" y="4147"/>
                    </a:cubicBezTo>
                    <a:lnTo>
                      <a:pt x="2411" y="4147"/>
                    </a:lnTo>
                    <a:cubicBezTo>
                      <a:pt x="2458" y="4147"/>
                      <a:pt x="2505" y="4158"/>
                      <a:pt x="2541" y="4158"/>
                    </a:cubicBezTo>
                    <a:lnTo>
                      <a:pt x="3309" y="4158"/>
                    </a:lnTo>
                    <a:cubicBezTo>
                      <a:pt x="3368" y="4158"/>
                      <a:pt x="3415" y="4147"/>
                      <a:pt x="3474" y="4147"/>
                    </a:cubicBezTo>
                    <a:lnTo>
                      <a:pt x="3486" y="4147"/>
                    </a:lnTo>
                    <a:cubicBezTo>
                      <a:pt x="3545" y="4147"/>
                      <a:pt x="3592" y="4123"/>
                      <a:pt x="3651" y="4123"/>
                    </a:cubicBezTo>
                    <a:lnTo>
                      <a:pt x="3698" y="4123"/>
                    </a:lnTo>
                    <a:cubicBezTo>
                      <a:pt x="3746" y="4123"/>
                      <a:pt x="3769" y="4111"/>
                      <a:pt x="3817" y="4111"/>
                    </a:cubicBezTo>
                    <a:cubicBezTo>
                      <a:pt x="3828" y="4111"/>
                      <a:pt x="3840" y="4111"/>
                      <a:pt x="3864" y="4099"/>
                    </a:cubicBezTo>
                    <a:cubicBezTo>
                      <a:pt x="3923" y="4087"/>
                      <a:pt x="3958" y="4087"/>
                      <a:pt x="4017" y="4076"/>
                    </a:cubicBezTo>
                    <a:cubicBezTo>
                      <a:pt x="4076" y="4052"/>
                      <a:pt x="4124" y="4040"/>
                      <a:pt x="4171" y="4028"/>
                    </a:cubicBezTo>
                    <a:cubicBezTo>
                      <a:pt x="4183" y="4028"/>
                      <a:pt x="4195" y="4017"/>
                      <a:pt x="4218" y="4017"/>
                    </a:cubicBezTo>
                    <a:cubicBezTo>
                      <a:pt x="4254" y="3993"/>
                      <a:pt x="4289" y="3981"/>
                      <a:pt x="4336" y="3981"/>
                    </a:cubicBezTo>
                    <a:cubicBezTo>
                      <a:pt x="4348" y="3981"/>
                      <a:pt x="4360" y="3969"/>
                      <a:pt x="4372" y="3969"/>
                    </a:cubicBezTo>
                    <a:cubicBezTo>
                      <a:pt x="4419" y="3957"/>
                      <a:pt x="4478" y="3934"/>
                      <a:pt x="4525" y="3910"/>
                    </a:cubicBezTo>
                    <a:cubicBezTo>
                      <a:pt x="4573" y="3898"/>
                      <a:pt x="4608" y="3863"/>
                      <a:pt x="4667" y="3851"/>
                    </a:cubicBezTo>
                    <a:cubicBezTo>
                      <a:pt x="4691" y="3851"/>
                      <a:pt x="4703" y="3839"/>
                      <a:pt x="4714" y="3839"/>
                    </a:cubicBezTo>
                    <a:cubicBezTo>
                      <a:pt x="4750" y="3816"/>
                      <a:pt x="4785" y="3804"/>
                      <a:pt x="4821" y="3792"/>
                    </a:cubicBezTo>
                    <a:cubicBezTo>
                      <a:pt x="4833" y="3792"/>
                      <a:pt x="4844" y="3780"/>
                      <a:pt x="4868" y="3780"/>
                    </a:cubicBezTo>
                    <a:cubicBezTo>
                      <a:pt x="4903" y="3745"/>
                      <a:pt x="4951" y="3733"/>
                      <a:pt x="4998" y="3698"/>
                    </a:cubicBezTo>
                    <a:cubicBezTo>
                      <a:pt x="5553" y="3379"/>
                      <a:pt x="5848" y="2930"/>
                      <a:pt x="5848" y="2504"/>
                    </a:cubicBezTo>
                    <a:lnTo>
                      <a:pt x="5848" y="0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1" name="Google Shape;2181;p32"/>
              <p:cNvSpPr/>
              <p:nvPr/>
            </p:nvSpPr>
            <p:spPr>
              <a:xfrm>
                <a:off x="5469281" y="6285239"/>
                <a:ext cx="513873" cy="850837"/>
              </a:xfrm>
              <a:custGeom>
                <a:avLst/>
                <a:gdLst/>
                <a:ahLst/>
                <a:cxnLst/>
                <a:rect l="l" t="t" r="r" b="b"/>
                <a:pathLst>
                  <a:path w="6463" h="10701" extrusionOk="0">
                    <a:moveTo>
                      <a:pt x="6463" y="24"/>
                    </a:moveTo>
                    <a:lnTo>
                      <a:pt x="6463" y="32"/>
                    </a:lnTo>
                    <a:lnTo>
                      <a:pt x="6463" y="32"/>
                    </a:lnTo>
                    <a:cubicBezTo>
                      <a:pt x="6463" y="30"/>
                      <a:pt x="6463" y="27"/>
                      <a:pt x="6463" y="24"/>
                    </a:cubicBezTo>
                    <a:close/>
                    <a:moveTo>
                      <a:pt x="36" y="0"/>
                    </a:moveTo>
                    <a:lnTo>
                      <a:pt x="1" y="8825"/>
                    </a:lnTo>
                    <a:cubicBezTo>
                      <a:pt x="1" y="9309"/>
                      <a:pt x="320" y="9782"/>
                      <a:pt x="946" y="10160"/>
                    </a:cubicBezTo>
                    <a:cubicBezTo>
                      <a:pt x="1584" y="10520"/>
                      <a:pt x="2408" y="10700"/>
                      <a:pt x="3229" y="10700"/>
                    </a:cubicBezTo>
                    <a:cubicBezTo>
                      <a:pt x="4050" y="10700"/>
                      <a:pt x="4868" y="10520"/>
                      <a:pt x="5494" y="10160"/>
                    </a:cubicBezTo>
                    <a:cubicBezTo>
                      <a:pt x="6120" y="9805"/>
                      <a:pt x="6427" y="9333"/>
                      <a:pt x="6427" y="8860"/>
                    </a:cubicBezTo>
                    <a:lnTo>
                      <a:pt x="6463" y="32"/>
                    </a:lnTo>
                    <a:lnTo>
                      <a:pt x="6463" y="32"/>
                    </a:lnTo>
                    <a:cubicBezTo>
                      <a:pt x="6459" y="502"/>
                      <a:pt x="6140" y="971"/>
                      <a:pt x="5529" y="1323"/>
                    </a:cubicBezTo>
                    <a:cubicBezTo>
                      <a:pt x="4903" y="1684"/>
                      <a:pt x="4079" y="1864"/>
                      <a:pt x="3255" y="1864"/>
                    </a:cubicBezTo>
                    <a:cubicBezTo>
                      <a:pt x="2431" y="1864"/>
                      <a:pt x="1607" y="1684"/>
                      <a:pt x="981" y="1323"/>
                    </a:cubicBezTo>
                    <a:cubicBezTo>
                      <a:pt x="343" y="957"/>
                      <a:pt x="36" y="473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2" name="Google Shape;2182;p32"/>
              <p:cNvSpPr/>
              <p:nvPr/>
            </p:nvSpPr>
            <p:spPr>
              <a:xfrm>
                <a:off x="5445334" y="6896668"/>
                <a:ext cx="561738" cy="295221"/>
              </a:xfrm>
              <a:custGeom>
                <a:avLst/>
                <a:gdLst/>
                <a:ahLst/>
                <a:cxnLst/>
                <a:rect l="l" t="t" r="r" b="b"/>
                <a:pathLst>
                  <a:path w="7065" h="3713" extrusionOk="0">
                    <a:moveTo>
                      <a:pt x="3517" y="0"/>
                    </a:moveTo>
                    <a:cubicBezTo>
                      <a:pt x="2696" y="0"/>
                      <a:pt x="1878" y="183"/>
                      <a:pt x="1252" y="550"/>
                    </a:cubicBezTo>
                    <a:cubicBezTo>
                      <a:pt x="0" y="1270"/>
                      <a:pt x="12" y="2451"/>
                      <a:pt x="1264" y="3172"/>
                    </a:cubicBezTo>
                    <a:cubicBezTo>
                      <a:pt x="1902" y="3532"/>
                      <a:pt x="2726" y="3713"/>
                      <a:pt x="3547" y="3713"/>
                    </a:cubicBezTo>
                    <a:cubicBezTo>
                      <a:pt x="4368" y="3713"/>
                      <a:pt x="5186" y="3532"/>
                      <a:pt x="5812" y="3172"/>
                    </a:cubicBezTo>
                    <a:cubicBezTo>
                      <a:pt x="7064" y="2451"/>
                      <a:pt x="7053" y="1270"/>
                      <a:pt x="5800" y="550"/>
                    </a:cubicBezTo>
                    <a:cubicBezTo>
                      <a:pt x="5162" y="183"/>
                      <a:pt x="4338" y="0"/>
                      <a:pt x="3517" y="0"/>
                    </a:cubicBez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" name="Google Shape;2183;p32"/>
              <p:cNvSpPr/>
              <p:nvPr/>
            </p:nvSpPr>
            <p:spPr>
              <a:xfrm>
                <a:off x="5791457" y="6287148"/>
                <a:ext cx="191699" cy="844476"/>
              </a:xfrm>
              <a:custGeom>
                <a:avLst/>
                <a:gdLst/>
                <a:ahLst/>
                <a:cxnLst/>
                <a:rect l="l" t="t" r="r" b="b"/>
                <a:pathLst>
                  <a:path w="2411" h="10621" extrusionOk="0">
                    <a:moveTo>
                      <a:pt x="2411" y="0"/>
                    </a:moveTo>
                    <a:lnTo>
                      <a:pt x="2411" y="8"/>
                    </a:lnTo>
                    <a:lnTo>
                      <a:pt x="2411" y="8"/>
                    </a:lnTo>
                    <a:cubicBezTo>
                      <a:pt x="2411" y="6"/>
                      <a:pt x="2411" y="3"/>
                      <a:pt x="2411" y="0"/>
                    </a:cubicBezTo>
                    <a:close/>
                    <a:moveTo>
                      <a:pt x="2411" y="8"/>
                    </a:moveTo>
                    <a:lnTo>
                      <a:pt x="2411" y="8"/>
                    </a:lnTo>
                    <a:cubicBezTo>
                      <a:pt x="2407" y="478"/>
                      <a:pt x="2088" y="947"/>
                      <a:pt x="1477" y="1299"/>
                    </a:cubicBezTo>
                    <a:cubicBezTo>
                      <a:pt x="1064" y="1548"/>
                      <a:pt x="556" y="1713"/>
                      <a:pt x="24" y="1784"/>
                    </a:cubicBezTo>
                    <a:lnTo>
                      <a:pt x="1" y="10620"/>
                    </a:lnTo>
                    <a:cubicBezTo>
                      <a:pt x="532" y="10526"/>
                      <a:pt x="1028" y="10372"/>
                      <a:pt x="1442" y="10136"/>
                    </a:cubicBezTo>
                    <a:cubicBezTo>
                      <a:pt x="2068" y="9781"/>
                      <a:pt x="2375" y="9309"/>
                      <a:pt x="2375" y="8836"/>
                    </a:cubicBezTo>
                    <a:lnTo>
                      <a:pt x="2411" y="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" name="Google Shape;2184;p32"/>
              <p:cNvSpPr/>
              <p:nvPr/>
            </p:nvSpPr>
            <p:spPr>
              <a:xfrm>
                <a:off x="5662809" y="6428915"/>
                <a:ext cx="130635" cy="706923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8891" extrusionOk="0">
                    <a:moveTo>
                      <a:pt x="36" y="1"/>
                    </a:moveTo>
                    <a:lnTo>
                      <a:pt x="0" y="8837"/>
                    </a:lnTo>
                    <a:cubicBezTo>
                      <a:pt x="260" y="8872"/>
                      <a:pt x="532" y="8890"/>
                      <a:pt x="805" y="8890"/>
                    </a:cubicBezTo>
                    <a:cubicBezTo>
                      <a:pt x="1078" y="8890"/>
                      <a:pt x="1353" y="8872"/>
                      <a:pt x="1619" y="8837"/>
                    </a:cubicBezTo>
                    <a:lnTo>
                      <a:pt x="1642" y="1"/>
                    </a:lnTo>
                    <a:lnTo>
                      <a:pt x="1642" y="1"/>
                    </a:lnTo>
                    <a:cubicBezTo>
                      <a:pt x="1377" y="48"/>
                      <a:pt x="1105" y="72"/>
                      <a:pt x="835" y="72"/>
                    </a:cubicBezTo>
                    <a:cubicBezTo>
                      <a:pt x="564" y="72"/>
                      <a:pt x="296" y="48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" name="Google Shape;2185;p32"/>
              <p:cNvSpPr/>
              <p:nvPr/>
            </p:nvSpPr>
            <p:spPr>
              <a:xfrm>
                <a:off x="5527562" y="6378187"/>
                <a:ext cx="137155" cy="753437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9476" extrusionOk="0">
                    <a:moveTo>
                      <a:pt x="24" y="1"/>
                    </a:moveTo>
                    <a:lnTo>
                      <a:pt x="0" y="8837"/>
                    </a:lnTo>
                    <a:cubicBezTo>
                      <a:pt x="71" y="8884"/>
                      <a:pt x="142" y="8943"/>
                      <a:pt x="236" y="8979"/>
                    </a:cubicBezTo>
                    <a:cubicBezTo>
                      <a:pt x="662" y="9239"/>
                      <a:pt x="1158" y="9392"/>
                      <a:pt x="1713" y="9475"/>
                    </a:cubicBezTo>
                    <a:lnTo>
                      <a:pt x="1725" y="639"/>
                    </a:lnTo>
                    <a:cubicBezTo>
                      <a:pt x="1193" y="568"/>
                      <a:pt x="674" y="403"/>
                      <a:pt x="260" y="154"/>
                    </a:cubicBezTo>
                    <a:cubicBezTo>
                      <a:pt x="177" y="107"/>
                      <a:pt x="95" y="60"/>
                      <a:pt x="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6" name="Google Shape;2186;p32"/>
              <p:cNvSpPr/>
              <p:nvPr/>
            </p:nvSpPr>
            <p:spPr>
              <a:xfrm>
                <a:off x="5469281" y="6286194"/>
                <a:ext cx="59314" cy="794702"/>
              </a:xfrm>
              <a:custGeom>
                <a:avLst/>
                <a:gdLst/>
                <a:ahLst/>
                <a:cxnLst/>
                <a:rect l="l" t="t" r="r" b="b"/>
                <a:pathLst>
                  <a:path w="746" h="9995" extrusionOk="0">
                    <a:moveTo>
                      <a:pt x="36" y="0"/>
                    </a:moveTo>
                    <a:lnTo>
                      <a:pt x="1" y="8825"/>
                    </a:lnTo>
                    <a:cubicBezTo>
                      <a:pt x="1" y="8931"/>
                      <a:pt x="13" y="9037"/>
                      <a:pt x="48" y="9120"/>
                    </a:cubicBezTo>
                    <a:cubicBezTo>
                      <a:pt x="131" y="9439"/>
                      <a:pt x="355" y="9734"/>
                      <a:pt x="710" y="9994"/>
                    </a:cubicBezTo>
                    <a:lnTo>
                      <a:pt x="745" y="1170"/>
                    </a:lnTo>
                    <a:cubicBezTo>
                      <a:pt x="391" y="910"/>
                      <a:pt x="166" y="603"/>
                      <a:pt x="83" y="296"/>
                    </a:cubicBezTo>
                    <a:cubicBezTo>
                      <a:pt x="48" y="189"/>
                      <a:pt x="36" y="83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7" name="Google Shape;2187;p32"/>
              <p:cNvSpPr/>
              <p:nvPr/>
            </p:nvSpPr>
            <p:spPr>
              <a:xfrm>
                <a:off x="5445826" y="6138225"/>
                <a:ext cx="562692" cy="295221"/>
              </a:xfrm>
              <a:custGeom>
                <a:avLst/>
                <a:gdLst/>
                <a:ahLst/>
                <a:cxnLst/>
                <a:rect l="l" t="t" r="r" b="b"/>
                <a:pathLst>
                  <a:path w="7077" h="3713" extrusionOk="0">
                    <a:moveTo>
                      <a:pt x="3534" y="1"/>
                    </a:moveTo>
                    <a:cubicBezTo>
                      <a:pt x="2712" y="1"/>
                      <a:pt x="1891" y="184"/>
                      <a:pt x="1264" y="550"/>
                    </a:cubicBezTo>
                    <a:cubicBezTo>
                      <a:pt x="0" y="1271"/>
                      <a:pt x="12" y="2452"/>
                      <a:pt x="1276" y="3172"/>
                    </a:cubicBezTo>
                    <a:cubicBezTo>
                      <a:pt x="1908" y="3533"/>
                      <a:pt x="2732" y="3713"/>
                      <a:pt x="3555" y="3713"/>
                    </a:cubicBezTo>
                    <a:cubicBezTo>
                      <a:pt x="4377" y="3713"/>
                      <a:pt x="5198" y="3533"/>
                      <a:pt x="5824" y="3172"/>
                    </a:cubicBezTo>
                    <a:cubicBezTo>
                      <a:pt x="7077" y="2452"/>
                      <a:pt x="7065" y="1271"/>
                      <a:pt x="5813" y="550"/>
                    </a:cubicBezTo>
                    <a:cubicBezTo>
                      <a:pt x="5181" y="184"/>
                      <a:pt x="4357" y="1"/>
                      <a:pt x="35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8" name="Google Shape;2188;p32"/>
              <p:cNvSpPr/>
              <p:nvPr/>
            </p:nvSpPr>
            <p:spPr>
              <a:xfrm>
                <a:off x="5534082" y="6181002"/>
                <a:ext cx="386180" cy="210940"/>
              </a:xfrm>
              <a:custGeom>
                <a:avLst/>
                <a:gdLst/>
                <a:ahLst/>
                <a:cxnLst/>
                <a:rect l="l" t="t" r="r" b="b"/>
                <a:pathLst>
                  <a:path w="4857" h="2653" extrusionOk="0">
                    <a:moveTo>
                      <a:pt x="2429" y="0"/>
                    </a:moveTo>
                    <a:cubicBezTo>
                      <a:pt x="1929" y="0"/>
                      <a:pt x="1430" y="95"/>
                      <a:pt x="1017" y="284"/>
                    </a:cubicBezTo>
                    <a:cubicBezTo>
                      <a:pt x="958" y="319"/>
                      <a:pt x="887" y="366"/>
                      <a:pt x="828" y="390"/>
                    </a:cubicBezTo>
                    <a:cubicBezTo>
                      <a:pt x="781" y="425"/>
                      <a:pt x="722" y="461"/>
                      <a:pt x="674" y="496"/>
                    </a:cubicBezTo>
                    <a:cubicBezTo>
                      <a:pt x="1" y="981"/>
                      <a:pt x="1" y="1666"/>
                      <a:pt x="651" y="2150"/>
                    </a:cubicBezTo>
                    <a:cubicBezTo>
                      <a:pt x="710" y="2186"/>
                      <a:pt x="769" y="2233"/>
                      <a:pt x="828" y="2268"/>
                    </a:cubicBezTo>
                    <a:lnTo>
                      <a:pt x="1005" y="2351"/>
                    </a:lnTo>
                    <a:cubicBezTo>
                      <a:pt x="1424" y="2552"/>
                      <a:pt x="1935" y="2652"/>
                      <a:pt x="2445" y="2652"/>
                    </a:cubicBezTo>
                    <a:cubicBezTo>
                      <a:pt x="2954" y="2652"/>
                      <a:pt x="3462" y="2552"/>
                      <a:pt x="3876" y="2351"/>
                    </a:cubicBezTo>
                    <a:cubicBezTo>
                      <a:pt x="3911" y="2327"/>
                      <a:pt x="3970" y="2292"/>
                      <a:pt x="4029" y="2268"/>
                    </a:cubicBezTo>
                    <a:cubicBezTo>
                      <a:pt x="4088" y="2221"/>
                      <a:pt x="4147" y="2186"/>
                      <a:pt x="4206" y="2150"/>
                    </a:cubicBezTo>
                    <a:cubicBezTo>
                      <a:pt x="4856" y="1666"/>
                      <a:pt x="4856" y="981"/>
                      <a:pt x="4183" y="484"/>
                    </a:cubicBezTo>
                    <a:cubicBezTo>
                      <a:pt x="4136" y="449"/>
                      <a:pt x="4076" y="402"/>
                      <a:pt x="4017" y="378"/>
                    </a:cubicBezTo>
                    <a:lnTo>
                      <a:pt x="3840" y="284"/>
                    </a:lnTo>
                    <a:cubicBezTo>
                      <a:pt x="3427" y="95"/>
                      <a:pt x="2928" y="0"/>
                      <a:pt x="24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9" name="Google Shape;2189;p32"/>
              <p:cNvSpPr/>
              <p:nvPr/>
            </p:nvSpPr>
            <p:spPr>
              <a:xfrm>
                <a:off x="5612082" y="6219484"/>
                <a:ext cx="256499" cy="148445"/>
              </a:xfrm>
              <a:custGeom>
                <a:avLst/>
                <a:gdLst/>
                <a:ahLst/>
                <a:cxnLst/>
                <a:rect l="l" t="t" r="r" b="b"/>
                <a:pathLst>
                  <a:path w="3226" h="1867" extrusionOk="0">
                    <a:moveTo>
                      <a:pt x="378" y="0"/>
                    </a:moveTo>
                    <a:lnTo>
                      <a:pt x="154" y="83"/>
                    </a:lnTo>
                    <a:cubicBezTo>
                      <a:pt x="95" y="119"/>
                      <a:pt x="59" y="142"/>
                      <a:pt x="0" y="178"/>
                    </a:cubicBezTo>
                    <a:lnTo>
                      <a:pt x="1123" y="827"/>
                    </a:lnTo>
                    <a:lnTo>
                      <a:pt x="1453" y="1028"/>
                    </a:lnTo>
                    <a:lnTo>
                      <a:pt x="2895" y="1867"/>
                    </a:lnTo>
                    <a:cubicBezTo>
                      <a:pt x="2930" y="1843"/>
                      <a:pt x="2989" y="1808"/>
                      <a:pt x="3048" y="1784"/>
                    </a:cubicBezTo>
                    <a:cubicBezTo>
                      <a:pt x="3107" y="1737"/>
                      <a:pt x="3166" y="1702"/>
                      <a:pt x="3225" y="1666"/>
                    </a:cubicBezTo>
                    <a:lnTo>
                      <a:pt x="1796" y="827"/>
                    </a:lnTo>
                    <a:lnTo>
                      <a:pt x="1453" y="615"/>
                    </a:lnTo>
                    <a:lnTo>
                      <a:pt x="3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0" name="Google Shape;2190;p32"/>
              <p:cNvSpPr/>
              <p:nvPr/>
            </p:nvSpPr>
            <p:spPr>
              <a:xfrm>
                <a:off x="5585764" y="6215747"/>
                <a:ext cx="266836" cy="151308"/>
              </a:xfrm>
              <a:custGeom>
                <a:avLst/>
                <a:gdLst/>
                <a:ahLst/>
                <a:cxnLst/>
                <a:rect l="l" t="t" r="r" b="b"/>
                <a:pathLst>
                  <a:path w="3356" h="1903" extrusionOk="0">
                    <a:moveTo>
                      <a:pt x="2918" y="0"/>
                    </a:moveTo>
                    <a:lnTo>
                      <a:pt x="1773" y="662"/>
                    </a:lnTo>
                    <a:lnTo>
                      <a:pt x="1430" y="874"/>
                    </a:lnTo>
                    <a:lnTo>
                      <a:pt x="1" y="1701"/>
                    </a:lnTo>
                    <a:cubicBezTo>
                      <a:pt x="60" y="1737"/>
                      <a:pt x="119" y="1784"/>
                      <a:pt x="178" y="1819"/>
                    </a:cubicBezTo>
                    <a:lnTo>
                      <a:pt x="355" y="1902"/>
                    </a:lnTo>
                    <a:lnTo>
                      <a:pt x="1784" y="1075"/>
                    </a:lnTo>
                    <a:lnTo>
                      <a:pt x="2127" y="886"/>
                    </a:lnTo>
                    <a:lnTo>
                      <a:pt x="3356" y="177"/>
                    </a:lnTo>
                    <a:cubicBezTo>
                      <a:pt x="3344" y="177"/>
                      <a:pt x="3320" y="166"/>
                      <a:pt x="3285" y="130"/>
                    </a:cubicBezTo>
                    <a:cubicBezTo>
                      <a:pt x="3178" y="83"/>
                      <a:pt x="3060" y="47"/>
                      <a:pt x="29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1" name="Google Shape;2191;p32"/>
              <p:cNvSpPr/>
              <p:nvPr/>
            </p:nvSpPr>
            <p:spPr>
              <a:xfrm>
                <a:off x="5789057" y="6289448"/>
                <a:ext cx="191699" cy="844476"/>
              </a:xfrm>
              <a:custGeom>
                <a:avLst/>
                <a:gdLst/>
                <a:ahLst/>
                <a:cxnLst/>
                <a:rect l="l" t="t" r="r" b="b"/>
                <a:pathLst>
                  <a:path w="2411" h="10621" extrusionOk="0">
                    <a:moveTo>
                      <a:pt x="2411" y="0"/>
                    </a:moveTo>
                    <a:lnTo>
                      <a:pt x="2411" y="8"/>
                    </a:lnTo>
                    <a:lnTo>
                      <a:pt x="2411" y="8"/>
                    </a:lnTo>
                    <a:cubicBezTo>
                      <a:pt x="2411" y="6"/>
                      <a:pt x="2411" y="3"/>
                      <a:pt x="2411" y="0"/>
                    </a:cubicBezTo>
                    <a:close/>
                    <a:moveTo>
                      <a:pt x="2411" y="8"/>
                    </a:moveTo>
                    <a:lnTo>
                      <a:pt x="2411" y="8"/>
                    </a:lnTo>
                    <a:cubicBezTo>
                      <a:pt x="2407" y="478"/>
                      <a:pt x="2088" y="947"/>
                      <a:pt x="1477" y="1299"/>
                    </a:cubicBezTo>
                    <a:cubicBezTo>
                      <a:pt x="1064" y="1548"/>
                      <a:pt x="556" y="1713"/>
                      <a:pt x="24" y="1784"/>
                    </a:cubicBezTo>
                    <a:lnTo>
                      <a:pt x="1" y="10620"/>
                    </a:lnTo>
                    <a:cubicBezTo>
                      <a:pt x="532" y="10526"/>
                      <a:pt x="1028" y="10372"/>
                      <a:pt x="1442" y="10136"/>
                    </a:cubicBezTo>
                    <a:cubicBezTo>
                      <a:pt x="2068" y="9781"/>
                      <a:pt x="2375" y="9309"/>
                      <a:pt x="2375" y="8836"/>
                    </a:cubicBezTo>
                    <a:lnTo>
                      <a:pt x="2411" y="8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2" name="Google Shape;2192;p32"/>
              <p:cNvSpPr/>
              <p:nvPr/>
            </p:nvSpPr>
            <p:spPr>
              <a:xfrm>
                <a:off x="5538773" y="6183069"/>
                <a:ext cx="367336" cy="139779"/>
              </a:xfrm>
              <a:custGeom>
                <a:avLst/>
                <a:gdLst/>
                <a:ahLst/>
                <a:cxnLst/>
                <a:rect l="l" t="t" r="r" b="b"/>
                <a:pathLst>
                  <a:path w="4620" h="1758" extrusionOk="0">
                    <a:moveTo>
                      <a:pt x="2387" y="1"/>
                    </a:moveTo>
                    <a:cubicBezTo>
                      <a:pt x="1891" y="1"/>
                      <a:pt x="1395" y="98"/>
                      <a:pt x="981" y="293"/>
                    </a:cubicBezTo>
                    <a:cubicBezTo>
                      <a:pt x="922" y="317"/>
                      <a:pt x="840" y="364"/>
                      <a:pt x="781" y="388"/>
                    </a:cubicBezTo>
                    <a:cubicBezTo>
                      <a:pt x="745" y="423"/>
                      <a:pt x="686" y="470"/>
                      <a:pt x="639" y="494"/>
                    </a:cubicBezTo>
                    <a:cubicBezTo>
                      <a:pt x="131" y="848"/>
                      <a:pt x="1" y="1344"/>
                      <a:pt x="249" y="1758"/>
                    </a:cubicBezTo>
                    <a:cubicBezTo>
                      <a:pt x="178" y="1415"/>
                      <a:pt x="344" y="1061"/>
                      <a:pt x="745" y="777"/>
                    </a:cubicBezTo>
                    <a:cubicBezTo>
                      <a:pt x="781" y="730"/>
                      <a:pt x="828" y="707"/>
                      <a:pt x="887" y="671"/>
                    </a:cubicBezTo>
                    <a:cubicBezTo>
                      <a:pt x="946" y="624"/>
                      <a:pt x="1005" y="600"/>
                      <a:pt x="1076" y="565"/>
                    </a:cubicBezTo>
                    <a:cubicBezTo>
                      <a:pt x="1489" y="376"/>
                      <a:pt x="1989" y="281"/>
                      <a:pt x="2488" y="281"/>
                    </a:cubicBezTo>
                    <a:cubicBezTo>
                      <a:pt x="2987" y="281"/>
                      <a:pt x="3486" y="376"/>
                      <a:pt x="3899" y="565"/>
                    </a:cubicBezTo>
                    <a:lnTo>
                      <a:pt x="4077" y="659"/>
                    </a:lnTo>
                    <a:cubicBezTo>
                      <a:pt x="4136" y="683"/>
                      <a:pt x="4195" y="730"/>
                      <a:pt x="4242" y="766"/>
                    </a:cubicBezTo>
                    <a:cubicBezTo>
                      <a:pt x="4419" y="884"/>
                      <a:pt x="4537" y="1014"/>
                      <a:pt x="4620" y="1167"/>
                    </a:cubicBezTo>
                    <a:cubicBezTo>
                      <a:pt x="4584" y="907"/>
                      <a:pt x="4419" y="671"/>
                      <a:pt x="4136" y="482"/>
                    </a:cubicBezTo>
                    <a:cubicBezTo>
                      <a:pt x="4088" y="447"/>
                      <a:pt x="4029" y="411"/>
                      <a:pt x="3970" y="376"/>
                    </a:cubicBezTo>
                    <a:lnTo>
                      <a:pt x="3793" y="293"/>
                    </a:lnTo>
                    <a:cubicBezTo>
                      <a:pt x="3380" y="98"/>
                      <a:pt x="2883" y="1"/>
                      <a:pt x="238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3" name="Google Shape;2193;p32"/>
              <p:cNvSpPr/>
              <p:nvPr/>
            </p:nvSpPr>
            <p:spPr>
              <a:xfrm>
                <a:off x="5844093" y="6414841"/>
                <a:ext cx="87381" cy="98672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1241" extrusionOk="0">
                    <a:moveTo>
                      <a:pt x="1087" y="1"/>
                    </a:moveTo>
                    <a:lnTo>
                      <a:pt x="1087" y="8"/>
                    </a:lnTo>
                    <a:lnTo>
                      <a:pt x="1087" y="8"/>
                    </a:lnTo>
                    <a:cubicBezTo>
                      <a:pt x="1091" y="6"/>
                      <a:pt x="1095" y="3"/>
                      <a:pt x="1099" y="1"/>
                    </a:cubicBezTo>
                    <a:close/>
                    <a:moveTo>
                      <a:pt x="1087" y="8"/>
                    </a:moveTo>
                    <a:cubicBezTo>
                      <a:pt x="997" y="67"/>
                      <a:pt x="917" y="145"/>
                      <a:pt x="815" y="201"/>
                    </a:cubicBezTo>
                    <a:cubicBezTo>
                      <a:pt x="579" y="343"/>
                      <a:pt x="296" y="449"/>
                      <a:pt x="0" y="532"/>
                    </a:cubicBezTo>
                    <a:lnTo>
                      <a:pt x="0" y="1241"/>
                    </a:lnTo>
                    <a:cubicBezTo>
                      <a:pt x="284" y="1158"/>
                      <a:pt x="532" y="1040"/>
                      <a:pt x="780" y="922"/>
                    </a:cubicBezTo>
                    <a:cubicBezTo>
                      <a:pt x="898" y="863"/>
                      <a:pt x="1004" y="804"/>
                      <a:pt x="1087" y="757"/>
                    </a:cubicBezTo>
                    <a:lnTo>
                      <a:pt x="1087" y="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4" name="Google Shape;2194;p32"/>
              <p:cNvSpPr/>
              <p:nvPr/>
            </p:nvSpPr>
            <p:spPr>
              <a:xfrm>
                <a:off x="5844093" y="6510651"/>
                <a:ext cx="87381" cy="168243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2116" extrusionOk="0">
                    <a:moveTo>
                      <a:pt x="1099" y="1"/>
                    </a:moveTo>
                    <a:cubicBezTo>
                      <a:pt x="1004" y="36"/>
                      <a:pt x="922" y="95"/>
                      <a:pt x="815" y="154"/>
                    </a:cubicBezTo>
                    <a:cubicBezTo>
                      <a:pt x="579" y="308"/>
                      <a:pt x="296" y="390"/>
                      <a:pt x="0" y="461"/>
                    </a:cubicBezTo>
                    <a:lnTo>
                      <a:pt x="0" y="2115"/>
                    </a:lnTo>
                    <a:cubicBezTo>
                      <a:pt x="296" y="2032"/>
                      <a:pt x="555" y="1926"/>
                      <a:pt x="815" y="1784"/>
                    </a:cubicBezTo>
                    <a:cubicBezTo>
                      <a:pt x="922" y="1725"/>
                      <a:pt x="1004" y="1666"/>
                      <a:pt x="1099" y="1595"/>
                    </a:cubicBez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5" name="Google Shape;2195;p32"/>
              <p:cNvSpPr/>
              <p:nvPr/>
            </p:nvSpPr>
            <p:spPr>
              <a:xfrm>
                <a:off x="5547281" y="6698534"/>
                <a:ext cx="62018" cy="364474"/>
              </a:xfrm>
              <a:custGeom>
                <a:avLst/>
                <a:gdLst/>
                <a:ahLst/>
                <a:cxnLst/>
                <a:rect l="l" t="t" r="r" b="b"/>
                <a:pathLst>
                  <a:path w="780" h="4584" extrusionOk="0">
                    <a:moveTo>
                      <a:pt x="0" y="0"/>
                    </a:moveTo>
                    <a:lnTo>
                      <a:pt x="0" y="4135"/>
                    </a:lnTo>
                    <a:lnTo>
                      <a:pt x="780" y="4584"/>
                    </a:lnTo>
                    <a:lnTo>
                      <a:pt x="780" y="44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6" name="Google Shape;2196;p32"/>
              <p:cNvSpPr/>
              <p:nvPr/>
            </p:nvSpPr>
            <p:spPr>
              <a:xfrm>
                <a:off x="5547281" y="6626179"/>
                <a:ext cx="62018" cy="91198"/>
              </a:xfrm>
              <a:custGeom>
                <a:avLst/>
                <a:gdLst/>
                <a:ahLst/>
                <a:cxnLst/>
                <a:rect l="l" t="t" r="r" b="b"/>
                <a:pathLst>
                  <a:path w="780" h="1147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780" y="1146"/>
                    </a:lnTo>
                    <a:lnTo>
                      <a:pt x="780" y="44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7" name="Google Shape;2197;p32"/>
              <p:cNvSpPr/>
              <p:nvPr/>
            </p:nvSpPr>
            <p:spPr>
              <a:xfrm>
                <a:off x="5547281" y="6444896"/>
                <a:ext cx="62018" cy="20298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2553" extrusionOk="0">
                    <a:moveTo>
                      <a:pt x="0" y="1"/>
                    </a:moveTo>
                    <a:lnTo>
                      <a:pt x="0" y="2092"/>
                    </a:lnTo>
                    <a:lnTo>
                      <a:pt x="780" y="2552"/>
                    </a:lnTo>
                    <a:lnTo>
                      <a:pt x="780" y="43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8" name="Google Shape;2198;p32"/>
              <p:cNvSpPr/>
              <p:nvPr/>
            </p:nvSpPr>
            <p:spPr>
              <a:xfrm>
                <a:off x="5790011" y="7045511"/>
                <a:ext cx="191699" cy="216108"/>
              </a:xfrm>
              <a:custGeom>
                <a:avLst/>
                <a:gdLst/>
                <a:ahLst/>
                <a:cxnLst/>
                <a:rect l="l" t="t" r="r" b="b"/>
                <a:pathLst>
                  <a:path w="2411" h="2718" extrusionOk="0">
                    <a:moveTo>
                      <a:pt x="2410" y="1"/>
                    </a:moveTo>
                    <a:lnTo>
                      <a:pt x="2407" y="83"/>
                    </a:lnTo>
                    <a:lnTo>
                      <a:pt x="2407" y="83"/>
                    </a:lnTo>
                    <a:cubicBezTo>
                      <a:pt x="2409" y="56"/>
                      <a:pt x="2410" y="28"/>
                      <a:pt x="2410" y="1"/>
                    </a:cubicBezTo>
                    <a:close/>
                    <a:moveTo>
                      <a:pt x="2407" y="83"/>
                    </a:moveTo>
                    <a:lnTo>
                      <a:pt x="2407" y="83"/>
                    </a:lnTo>
                    <a:cubicBezTo>
                      <a:pt x="2373" y="528"/>
                      <a:pt x="2067" y="966"/>
                      <a:pt x="1477" y="1300"/>
                    </a:cubicBezTo>
                    <a:cubicBezTo>
                      <a:pt x="1064" y="1548"/>
                      <a:pt x="568" y="1714"/>
                      <a:pt x="36" y="1784"/>
                    </a:cubicBezTo>
                    <a:lnTo>
                      <a:pt x="1" y="2718"/>
                    </a:lnTo>
                    <a:cubicBezTo>
                      <a:pt x="532" y="2635"/>
                      <a:pt x="1040" y="2470"/>
                      <a:pt x="1454" y="2233"/>
                    </a:cubicBezTo>
                    <a:cubicBezTo>
                      <a:pt x="2068" y="1879"/>
                      <a:pt x="2375" y="1406"/>
                      <a:pt x="2375" y="934"/>
                    </a:cubicBezTo>
                    <a:lnTo>
                      <a:pt x="2407" y="83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9" name="Google Shape;2199;p32"/>
              <p:cNvSpPr/>
              <p:nvPr/>
            </p:nvSpPr>
            <p:spPr>
              <a:xfrm>
                <a:off x="5467836" y="7044557"/>
                <a:ext cx="59235" cy="166335"/>
              </a:xfrm>
              <a:custGeom>
                <a:avLst/>
                <a:gdLst/>
                <a:ahLst/>
                <a:cxnLst/>
                <a:rect l="l" t="t" r="r" b="b"/>
                <a:pathLst>
                  <a:path w="745" h="2092" extrusionOk="0">
                    <a:moveTo>
                      <a:pt x="36" y="1"/>
                    </a:moveTo>
                    <a:lnTo>
                      <a:pt x="1" y="934"/>
                    </a:lnTo>
                    <a:cubicBezTo>
                      <a:pt x="1" y="1029"/>
                      <a:pt x="24" y="1135"/>
                      <a:pt x="48" y="1229"/>
                    </a:cubicBezTo>
                    <a:cubicBezTo>
                      <a:pt x="142" y="1537"/>
                      <a:pt x="355" y="1832"/>
                      <a:pt x="709" y="2092"/>
                    </a:cubicBezTo>
                    <a:lnTo>
                      <a:pt x="745" y="1170"/>
                    </a:lnTo>
                    <a:cubicBezTo>
                      <a:pt x="390" y="899"/>
                      <a:pt x="154" y="603"/>
                      <a:pt x="83" y="296"/>
                    </a:cubicBezTo>
                    <a:cubicBezTo>
                      <a:pt x="48" y="190"/>
                      <a:pt x="36" y="83"/>
                      <a:pt x="36" y="1"/>
                    </a:cubicBez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0" name="Google Shape;2200;p32"/>
              <p:cNvSpPr/>
              <p:nvPr/>
            </p:nvSpPr>
            <p:spPr>
              <a:xfrm>
                <a:off x="5466881" y="6288494"/>
                <a:ext cx="59314" cy="794702"/>
              </a:xfrm>
              <a:custGeom>
                <a:avLst/>
                <a:gdLst/>
                <a:ahLst/>
                <a:cxnLst/>
                <a:rect l="l" t="t" r="r" b="b"/>
                <a:pathLst>
                  <a:path w="746" h="9995" extrusionOk="0">
                    <a:moveTo>
                      <a:pt x="36" y="0"/>
                    </a:moveTo>
                    <a:lnTo>
                      <a:pt x="1" y="8825"/>
                    </a:lnTo>
                    <a:cubicBezTo>
                      <a:pt x="1" y="8931"/>
                      <a:pt x="13" y="9037"/>
                      <a:pt x="48" y="9120"/>
                    </a:cubicBezTo>
                    <a:cubicBezTo>
                      <a:pt x="131" y="9439"/>
                      <a:pt x="355" y="9734"/>
                      <a:pt x="710" y="9994"/>
                    </a:cubicBezTo>
                    <a:lnTo>
                      <a:pt x="745" y="1170"/>
                    </a:lnTo>
                    <a:cubicBezTo>
                      <a:pt x="391" y="910"/>
                      <a:pt x="166" y="603"/>
                      <a:pt x="83" y="296"/>
                    </a:cubicBezTo>
                    <a:cubicBezTo>
                      <a:pt x="48" y="189"/>
                      <a:pt x="36" y="83"/>
                      <a:pt x="36" y="0"/>
                    </a:cubicBez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01" name="Google Shape;2201;p32"/>
            <p:cNvGrpSpPr/>
            <p:nvPr/>
          </p:nvGrpSpPr>
          <p:grpSpPr>
            <a:xfrm>
              <a:off x="350925" y="3668675"/>
              <a:ext cx="1314274" cy="809400"/>
              <a:chOff x="5522300" y="5335650"/>
              <a:chExt cx="1314274" cy="809400"/>
            </a:xfrm>
          </p:grpSpPr>
          <p:sp>
            <p:nvSpPr>
              <p:cNvPr id="2202" name="Google Shape;2202;p32"/>
              <p:cNvSpPr/>
              <p:nvPr/>
            </p:nvSpPr>
            <p:spPr>
              <a:xfrm>
                <a:off x="5522300" y="5959482"/>
                <a:ext cx="311312" cy="185568"/>
              </a:xfrm>
              <a:custGeom>
                <a:avLst/>
                <a:gdLst/>
                <a:ahLst/>
                <a:cxnLst/>
                <a:rect l="l" t="t" r="r" b="b"/>
                <a:pathLst>
                  <a:path w="5412" h="3226" extrusionOk="0">
                    <a:moveTo>
                      <a:pt x="2730" y="0"/>
                    </a:moveTo>
                    <a:lnTo>
                      <a:pt x="1" y="1512"/>
                    </a:lnTo>
                    <a:lnTo>
                      <a:pt x="3108" y="3225"/>
                    </a:lnTo>
                    <a:lnTo>
                      <a:pt x="5033" y="3048"/>
                    </a:lnTo>
                    <a:lnTo>
                      <a:pt x="5411" y="1855"/>
                    </a:lnTo>
                    <a:lnTo>
                      <a:pt x="2730" y="0"/>
                    </a:lnTo>
                    <a:close/>
                  </a:path>
                </a:pathLst>
              </a:custGeom>
              <a:solidFill>
                <a:srgbClr val="282A2E">
                  <a:alpha val="704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3" name="Google Shape;2203;p32"/>
              <p:cNvSpPr/>
              <p:nvPr/>
            </p:nvSpPr>
            <p:spPr>
              <a:xfrm>
                <a:off x="6728491" y="5355380"/>
                <a:ext cx="8858" cy="72076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253" extrusionOk="0">
                    <a:moveTo>
                      <a:pt x="154" y="0"/>
                    </a:moveTo>
                    <a:lnTo>
                      <a:pt x="0" y="83"/>
                    </a:lnTo>
                    <a:lnTo>
                      <a:pt x="0" y="1253"/>
                    </a:lnTo>
                    <a:lnTo>
                      <a:pt x="154" y="1170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4" name="Google Shape;2204;p32"/>
              <p:cNvSpPr/>
              <p:nvPr/>
            </p:nvSpPr>
            <p:spPr>
              <a:xfrm>
                <a:off x="5720753" y="5941133"/>
                <a:ext cx="66611" cy="169231"/>
              </a:xfrm>
              <a:custGeom>
                <a:avLst/>
                <a:gdLst/>
                <a:ahLst/>
                <a:cxnLst/>
                <a:rect l="l" t="t" r="r" b="b"/>
                <a:pathLst>
                  <a:path w="1158" h="2942" extrusionOk="0">
                    <a:moveTo>
                      <a:pt x="0" y="0"/>
                    </a:moveTo>
                    <a:lnTo>
                      <a:pt x="0" y="2280"/>
                    </a:lnTo>
                    <a:lnTo>
                      <a:pt x="1158" y="2942"/>
                    </a:lnTo>
                    <a:lnTo>
                      <a:pt x="1158" y="67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5" name="Google Shape;2205;p32"/>
              <p:cNvSpPr/>
              <p:nvPr/>
            </p:nvSpPr>
            <p:spPr>
              <a:xfrm>
                <a:off x="5679279" y="5926867"/>
                <a:ext cx="33363" cy="150191"/>
              </a:xfrm>
              <a:custGeom>
                <a:avLst/>
                <a:gdLst/>
                <a:ahLst/>
                <a:cxnLst/>
                <a:rect l="l" t="t" r="r" b="b"/>
                <a:pathLst>
                  <a:path w="580" h="2611" extrusionOk="0">
                    <a:moveTo>
                      <a:pt x="1" y="0"/>
                    </a:moveTo>
                    <a:lnTo>
                      <a:pt x="1" y="2280"/>
                    </a:lnTo>
                    <a:lnTo>
                      <a:pt x="579" y="2611"/>
                    </a:lnTo>
                    <a:lnTo>
                      <a:pt x="579" y="34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6" name="Google Shape;2206;p32"/>
              <p:cNvSpPr/>
              <p:nvPr/>
            </p:nvSpPr>
            <p:spPr>
              <a:xfrm>
                <a:off x="5712585" y="5941133"/>
                <a:ext cx="8226" cy="135926"/>
              </a:xfrm>
              <a:custGeom>
                <a:avLst/>
                <a:gdLst/>
                <a:ahLst/>
                <a:cxnLst/>
                <a:rect l="l" t="t" r="r" b="b"/>
                <a:pathLst>
                  <a:path w="143" h="2363" extrusionOk="0">
                    <a:moveTo>
                      <a:pt x="142" y="0"/>
                    </a:moveTo>
                    <a:lnTo>
                      <a:pt x="0" y="95"/>
                    </a:lnTo>
                    <a:lnTo>
                      <a:pt x="0" y="2363"/>
                    </a:lnTo>
                    <a:lnTo>
                      <a:pt x="142" y="2280"/>
                    </a:lnTo>
                    <a:lnTo>
                      <a:pt x="14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7" name="Google Shape;2207;p32"/>
              <p:cNvSpPr/>
              <p:nvPr/>
            </p:nvSpPr>
            <p:spPr>
              <a:xfrm>
                <a:off x="5811811" y="5413133"/>
                <a:ext cx="1024763" cy="721735"/>
              </a:xfrm>
              <a:custGeom>
                <a:avLst/>
                <a:gdLst/>
                <a:ahLst/>
                <a:cxnLst/>
                <a:rect l="l" t="t" r="r" b="b"/>
                <a:pathLst>
                  <a:path w="17815" h="12547" extrusionOk="0">
                    <a:moveTo>
                      <a:pt x="17815" y="0"/>
                    </a:moveTo>
                    <a:lnTo>
                      <a:pt x="0" y="10278"/>
                    </a:lnTo>
                    <a:lnTo>
                      <a:pt x="0" y="12546"/>
                    </a:lnTo>
                    <a:lnTo>
                      <a:pt x="17815" y="2257"/>
                    </a:lnTo>
                    <a:lnTo>
                      <a:pt x="1781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8" name="Google Shape;2208;p32"/>
              <p:cNvSpPr/>
              <p:nvPr/>
            </p:nvSpPr>
            <p:spPr>
              <a:xfrm>
                <a:off x="5679279" y="5335650"/>
                <a:ext cx="1157295" cy="668699"/>
              </a:xfrm>
              <a:custGeom>
                <a:avLst/>
                <a:gdLst/>
                <a:ahLst/>
                <a:cxnLst/>
                <a:rect l="l" t="t" r="r" b="b"/>
                <a:pathLst>
                  <a:path w="20119" h="11625" extrusionOk="0">
                    <a:moveTo>
                      <a:pt x="17815" y="1"/>
                    </a:moveTo>
                    <a:lnTo>
                      <a:pt x="1" y="10278"/>
                    </a:lnTo>
                    <a:lnTo>
                      <a:pt x="579" y="10621"/>
                    </a:lnTo>
                    <a:lnTo>
                      <a:pt x="721" y="10526"/>
                    </a:lnTo>
                    <a:lnTo>
                      <a:pt x="1879" y="11200"/>
                    </a:lnTo>
                    <a:lnTo>
                      <a:pt x="1737" y="11282"/>
                    </a:lnTo>
                    <a:lnTo>
                      <a:pt x="2304" y="11625"/>
                    </a:lnTo>
                    <a:lnTo>
                      <a:pt x="20119" y="1347"/>
                    </a:lnTo>
                    <a:lnTo>
                      <a:pt x="19540" y="1005"/>
                    </a:lnTo>
                    <a:lnTo>
                      <a:pt x="19398" y="1099"/>
                    </a:lnTo>
                    <a:lnTo>
                      <a:pt x="18240" y="426"/>
                    </a:lnTo>
                    <a:lnTo>
                      <a:pt x="18394" y="343"/>
                    </a:lnTo>
                    <a:lnTo>
                      <a:pt x="1781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" name="Google Shape;2209;p32"/>
              <p:cNvSpPr/>
              <p:nvPr/>
            </p:nvSpPr>
            <p:spPr>
              <a:xfrm>
                <a:off x="5747213" y="5525244"/>
                <a:ext cx="762518" cy="439012"/>
              </a:xfrm>
              <a:custGeom>
                <a:avLst/>
                <a:gdLst/>
                <a:ahLst/>
                <a:cxnLst/>
                <a:rect l="l" t="t" r="r" b="b"/>
                <a:pathLst>
                  <a:path w="13256" h="7632" extrusionOk="0">
                    <a:moveTo>
                      <a:pt x="12688" y="1"/>
                    </a:moveTo>
                    <a:lnTo>
                      <a:pt x="1" y="7313"/>
                    </a:lnTo>
                    <a:lnTo>
                      <a:pt x="568" y="7632"/>
                    </a:lnTo>
                    <a:lnTo>
                      <a:pt x="12688" y="639"/>
                    </a:lnTo>
                    <a:lnTo>
                      <a:pt x="13255" y="308"/>
                    </a:lnTo>
                    <a:lnTo>
                      <a:pt x="12688" y="1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" name="Google Shape;2210;p32"/>
              <p:cNvSpPr/>
              <p:nvPr/>
            </p:nvSpPr>
            <p:spPr>
              <a:xfrm>
                <a:off x="6519166" y="5373730"/>
                <a:ext cx="250798" cy="145474"/>
              </a:xfrm>
              <a:custGeom>
                <a:avLst/>
                <a:gdLst/>
                <a:ahLst/>
                <a:cxnLst/>
                <a:rect l="l" t="t" r="r" b="b"/>
                <a:pathLst>
                  <a:path w="4360" h="2529" extrusionOk="0">
                    <a:moveTo>
                      <a:pt x="3816" y="0"/>
                    </a:moveTo>
                    <a:lnTo>
                      <a:pt x="1" y="2209"/>
                    </a:lnTo>
                    <a:lnTo>
                      <a:pt x="556" y="2528"/>
                    </a:lnTo>
                    <a:lnTo>
                      <a:pt x="3816" y="650"/>
                    </a:lnTo>
                    <a:lnTo>
                      <a:pt x="4360" y="331"/>
                    </a:lnTo>
                    <a:lnTo>
                      <a:pt x="3816" y="0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1" name="Google Shape;2211;p32"/>
              <p:cNvSpPr/>
              <p:nvPr/>
            </p:nvSpPr>
            <p:spPr>
              <a:xfrm>
                <a:off x="5707810" y="5916685"/>
                <a:ext cx="38137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0" extrusionOk="0">
                    <a:moveTo>
                      <a:pt x="178" y="0"/>
                    </a:moveTo>
                    <a:lnTo>
                      <a:pt x="1" y="106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2" name="Google Shape;2212;p32"/>
              <p:cNvSpPr/>
              <p:nvPr/>
            </p:nvSpPr>
            <p:spPr>
              <a:xfrm>
                <a:off x="5732948" y="5901730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90" y="0"/>
                    </a:moveTo>
                    <a:lnTo>
                      <a:pt x="1" y="95"/>
                    </a:lnTo>
                    <a:lnTo>
                      <a:pt x="485" y="378"/>
                    </a:lnTo>
                    <a:lnTo>
                      <a:pt x="674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3" name="Google Shape;2213;p32"/>
              <p:cNvSpPr/>
              <p:nvPr/>
            </p:nvSpPr>
            <p:spPr>
              <a:xfrm>
                <a:off x="5759466" y="5886774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78" y="0"/>
                    </a:moveTo>
                    <a:lnTo>
                      <a:pt x="1" y="107"/>
                    </a:lnTo>
                    <a:lnTo>
                      <a:pt x="473" y="390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" name="Google Shape;2214;p32"/>
              <p:cNvSpPr/>
              <p:nvPr/>
            </p:nvSpPr>
            <p:spPr>
              <a:xfrm>
                <a:off x="5784603" y="5871818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201" y="0"/>
                    </a:moveTo>
                    <a:lnTo>
                      <a:pt x="1" y="107"/>
                    </a:lnTo>
                    <a:lnTo>
                      <a:pt x="497" y="378"/>
                    </a:lnTo>
                    <a:lnTo>
                      <a:pt x="662" y="284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" name="Google Shape;2215;p32"/>
              <p:cNvSpPr/>
              <p:nvPr/>
            </p:nvSpPr>
            <p:spPr>
              <a:xfrm>
                <a:off x="5810431" y="5857552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90" y="0"/>
                    </a:moveTo>
                    <a:lnTo>
                      <a:pt x="1" y="95"/>
                    </a:lnTo>
                    <a:lnTo>
                      <a:pt x="485" y="378"/>
                    </a:lnTo>
                    <a:lnTo>
                      <a:pt x="674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" name="Google Shape;2216;p32"/>
              <p:cNvSpPr/>
              <p:nvPr/>
            </p:nvSpPr>
            <p:spPr>
              <a:xfrm>
                <a:off x="5836948" y="5841906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77" y="1"/>
                    </a:moveTo>
                    <a:lnTo>
                      <a:pt x="0" y="107"/>
                    </a:lnTo>
                    <a:lnTo>
                      <a:pt x="473" y="390"/>
                    </a:lnTo>
                    <a:lnTo>
                      <a:pt x="662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7" name="Google Shape;2217;p32"/>
              <p:cNvSpPr/>
              <p:nvPr/>
            </p:nvSpPr>
            <p:spPr>
              <a:xfrm>
                <a:off x="5862086" y="5827640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79"/>
                    </a:lnTo>
                    <a:lnTo>
                      <a:pt x="662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" name="Google Shape;2218;p32"/>
              <p:cNvSpPr/>
              <p:nvPr/>
            </p:nvSpPr>
            <p:spPr>
              <a:xfrm>
                <a:off x="5887913" y="5811994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" name="Google Shape;2219;p32"/>
              <p:cNvSpPr/>
              <p:nvPr/>
            </p:nvSpPr>
            <p:spPr>
              <a:xfrm>
                <a:off x="5913741" y="5797038"/>
                <a:ext cx="3877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4" h="403" extrusionOk="0">
                    <a:moveTo>
                      <a:pt x="177" y="1"/>
                    </a:moveTo>
                    <a:lnTo>
                      <a:pt x="0" y="119"/>
                    </a:lnTo>
                    <a:lnTo>
                      <a:pt x="484" y="403"/>
                    </a:lnTo>
                    <a:lnTo>
                      <a:pt x="674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" name="Google Shape;2220;p32"/>
              <p:cNvSpPr/>
              <p:nvPr/>
            </p:nvSpPr>
            <p:spPr>
              <a:xfrm>
                <a:off x="5939569" y="5782773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89" y="1"/>
                    </a:moveTo>
                    <a:lnTo>
                      <a:pt x="0" y="95"/>
                    </a:lnTo>
                    <a:lnTo>
                      <a:pt x="484" y="379"/>
                    </a:lnTo>
                    <a:lnTo>
                      <a:pt x="673" y="273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1" name="Google Shape;2221;p32"/>
              <p:cNvSpPr/>
              <p:nvPr/>
            </p:nvSpPr>
            <p:spPr>
              <a:xfrm>
                <a:off x="5964706" y="5767184"/>
                <a:ext cx="39460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02" extrusionOk="0">
                    <a:moveTo>
                      <a:pt x="189" y="0"/>
                    </a:moveTo>
                    <a:lnTo>
                      <a:pt x="0" y="118"/>
                    </a:lnTo>
                    <a:lnTo>
                      <a:pt x="484" y="402"/>
                    </a:lnTo>
                    <a:lnTo>
                      <a:pt x="685" y="284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" name="Google Shape;2222;p32"/>
              <p:cNvSpPr/>
              <p:nvPr/>
            </p:nvSpPr>
            <p:spPr>
              <a:xfrm>
                <a:off x="5991166" y="5752919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1" y="106"/>
                    </a:lnTo>
                    <a:lnTo>
                      <a:pt x="485" y="378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" name="Google Shape;2223;p32"/>
              <p:cNvSpPr/>
              <p:nvPr/>
            </p:nvSpPr>
            <p:spPr>
              <a:xfrm>
                <a:off x="6016994" y="5737273"/>
                <a:ext cx="38828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5" h="403" extrusionOk="0">
                    <a:moveTo>
                      <a:pt x="190" y="0"/>
                    </a:moveTo>
                    <a:lnTo>
                      <a:pt x="1" y="119"/>
                    </a:lnTo>
                    <a:lnTo>
                      <a:pt x="485" y="402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4" name="Google Shape;2224;p32"/>
              <p:cNvSpPr/>
              <p:nvPr/>
            </p:nvSpPr>
            <p:spPr>
              <a:xfrm>
                <a:off x="6042131" y="5723007"/>
                <a:ext cx="3951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1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86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5" name="Google Shape;2225;p32"/>
              <p:cNvSpPr/>
              <p:nvPr/>
            </p:nvSpPr>
            <p:spPr>
              <a:xfrm>
                <a:off x="6068649" y="5708051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78" y="0"/>
                    </a:moveTo>
                    <a:lnTo>
                      <a:pt x="1" y="119"/>
                    </a:lnTo>
                    <a:lnTo>
                      <a:pt x="485" y="390"/>
                    </a:lnTo>
                    <a:lnTo>
                      <a:pt x="662" y="272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" name="Google Shape;2226;p32"/>
              <p:cNvSpPr/>
              <p:nvPr/>
            </p:nvSpPr>
            <p:spPr>
              <a:xfrm>
                <a:off x="6093787" y="5693095"/>
                <a:ext cx="3946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91" extrusionOk="0">
                    <a:moveTo>
                      <a:pt x="201" y="1"/>
                    </a:moveTo>
                    <a:lnTo>
                      <a:pt x="1" y="107"/>
                    </a:lnTo>
                    <a:lnTo>
                      <a:pt x="497" y="390"/>
                    </a:lnTo>
                    <a:lnTo>
                      <a:pt x="686" y="284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" name="Google Shape;2227;p32"/>
              <p:cNvSpPr/>
              <p:nvPr/>
            </p:nvSpPr>
            <p:spPr>
              <a:xfrm>
                <a:off x="6120305" y="5678139"/>
                <a:ext cx="3808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03" extrusionOk="0">
                    <a:moveTo>
                      <a:pt x="178" y="1"/>
                    </a:moveTo>
                    <a:lnTo>
                      <a:pt x="0" y="119"/>
                    </a:lnTo>
                    <a:lnTo>
                      <a:pt x="473" y="402"/>
                    </a:lnTo>
                    <a:lnTo>
                      <a:pt x="662" y="284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" name="Google Shape;2228;p32"/>
              <p:cNvSpPr/>
              <p:nvPr/>
            </p:nvSpPr>
            <p:spPr>
              <a:xfrm>
                <a:off x="6145442" y="5663874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201" y="1"/>
                    </a:moveTo>
                    <a:lnTo>
                      <a:pt x="0" y="95"/>
                    </a:lnTo>
                    <a:lnTo>
                      <a:pt x="497" y="379"/>
                    </a:lnTo>
                    <a:lnTo>
                      <a:pt x="674" y="272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" name="Google Shape;2229;p32"/>
              <p:cNvSpPr/>
              <p:nvPr/>
            </p:nvSpPr>
            <p:spPr>
              <a:xfrm>
                <a:off x="6171270" y="5648228"/>
                <a:ext cx="3946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86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" name="Google Shape;2230;p32"/>
              <p:cNvSpPr/>
              <p:nvPr/>
            </p:nvSpPr>
            <p:spPr>
              <a:xfrm>
                <a:off x="6197787" y="5633962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77" y="1"/>
                    </a:moveTo>
                    <a:lnTo>
                      <a:pt x="0" y="107"/>
                    </a:lnTo>
                    <a:lnTo>
                      <a:pt x="484" y="379"/>
                    </a:lnTo>
                    <a:lnTo>
                      <a:pt x="662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1" name="Google Shape;2231;p32"/>
              <p:cNvSpPr/>
              <p:nvPr/>
            </p:nvSpPr>
            <p:spPr>
              <a:xfrm>
                <a:off x="6222925" y="5618373"/>
                <a:ext cx="38770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0" extrusionOk="0">
                    <a:moveTo>
                      <a:pt x="201" y="0"/>
                    </a:moveTo>
                    <a:lnTo>
                      <a:pt x="0" y="106"/>
                    </a:lnTo>
                    <a:lnTo>
                      <a:pt x="496" y="390"/>
                    </a:lnTo>
                    <a:lnTo>
                      <a:pt x="674" y="284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2" name="Google Shape;2232;p32"/>
              <p:cNvSpPr/>
              <p:nvPr/>
            </p:nvSpPr>
            <p:spPr>
              <a:xfrm>
                <a:off x="6248752" y="5604050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4" y="391"/>
                    </a:lnTo>
                    <a:lnTo>
                      <a:pt x="673" y="285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3" name="Google Shape;2233;p32"/>
              <p:cNvSpPr/>
              <p:nvPr/>
            </p:nvSpPr>
            <p:spPr>
              <a:xfrm>
                <a:off x="6275213" y="5589152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1" y="95"/>
                    </a:lnTo>
                    <a:lnTo>
                      <a:pt x="485" y="378"/>
                    </a:lnTo>
                    <a:lnTo>
                      <a:pt x="662" y="272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4" name="Google Shape;2234;p32"/>
              <p:cNvSpPr/>
              <p:nvPr/>
            </p:nvSpPr>
            <p:spPr>
              <a:xfrm>
                <a:off x="6300350" y="5574196"/>
                <a:ext cx="3951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1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86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5" name="Google Shape;2235;p32"/>
              <p:cNvSpPr/>
              <p:nvPr/>
            </p:nvSpPr>
            <p:spPr>
              <a:xfrm>
                <a:off x="6326178" y="5559240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78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" name="Google Shape;2236;p32"/>
              <p:cNvSpPr/>
              <p:nvPr/>
            </p:nvSpPr>
            <p:spPr>
              <a:xfrm>
                <a:off x="6352005" y="5544975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78" y="0"/>
                    </a:moveTo>
                    <a:lnTo>
                      <a:pt x="1" y="95"/>
                    </a:lnTo>
                    <a:lnTo>
                      <a:pt x="497" y="378"/>
                    </a:lnTo>
                    <a:lnTo>
                      <a:pt x="674" y="26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7" name="Google Shape;2237;p32"/>
              <p:cNvSpPr/>
              <p:nvPr/>
            </p:nvSpPr>
            <p:spPr>
              <a:xfrm>
                <a:off x="6377833" y="5529328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90" y="1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74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" name="Google Shape;2238;p32"/>
              <p:cNvSpPr/>
              <p:nvPr/>
            </p:nvSpPr>
            <p:spPr>
              <a:xfrm>
                <a:off x="6404351" y="5514373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77" y="1"/>
                    </a:moveTo>
                    <a:lnTo>
                      <a:pt x="0" y="119"/>
                    </a:lnTo>
                    <a:lnTo>
                      <a:pt x="473" y="390"/>
                    </a:lnTo>
                    <a:lnTo>
                      <a:pt x="662" y="272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9" name="Google Shape;2239;p32"/>
              <p:cNvSpPr/>
              <p:nvPr/>
            </p:nvSpPr>
            <p:spPr>
              <a:xfrm>
                <a:off x="6429488" y="5499417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78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62" y="284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0" name="Google Shape;2240;p32"/>
              <p:cNvSpPr/>
              <p:nvPr/>
            </p:nvSpPr>
            <p:spPr>
              <a:xfrm>
                <a:off x="6455316" y="5484461"/>
                <a:ext cx="3877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4" h="403" extrusionOk="0">
                    <a:moveTo>
                      <a:pt x="189" y="1"/>
                    </a:moveTo>
                    <a:lnTo>
                      <a:pt x="0" y="119"/>
                    </a:lnTo>
                    <a:lnTo>
                      <a:pt x="485" y="403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" name="Google Shape;2241;p32"/>
              <p:cNvSpPr/>
              <p:nvPr/>
            </p:nvSpPr>
            <p:spPr>
              <a:xfrm>
                <a:off x="6481144" y="5470195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77" y="1"/>
                    </a:moveTo>
                    <a:lnTo>
                      <a:pt x="0" y="95"/>
                    </a:lnTo>
                    <a:lnTo>
                      <a:pt x="473" y="379"/>
                    </a:lnTo>
                    <a:lnTo>
                      <a:pt x="662" y="273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" name="Google Shape;2242;p32"/>
              <p:cNvSpPr/>
              <p:nvPr/>
            </p:nvSpPr>
            <p:spPr>
              <a:xfrm>
                <a:off x="6506971" y="5454607"/>
                <a:ext cx="38080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02" extrusionOk="0">
                    <a:moveTo>
                      <a:pt x="189" y="0"/>
                    </a:moveTo>
                    <a:lnTo>
                      <a:pt x="0" y="118"/>
                    </a:lnTo>
                    <a:lnTo>
                      <a:pt x="484" y="402"/>
                    </a:lnTo>
                    <a:lnTo>
                      <a:pt x="662" y="284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" name="Google Shape;2243;p32"/>
              <p:cNvSpPr/>
              <p:nvPr/>
            </p:nvSpPr>
            <p:spPr>
              <a:xfrm>
                <a:off x="6532109" y="5440341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201" y="0"/>
                    </a:moveTo>
                    <a:lnTo>
                      <a:pt x="0" y="106"/>
                    </a:lnTo>
                    <a:lnTo>
                      <a:pt x="496" y="378"/>
                    </a:lnTo>
                    <a:lnTo>
                      <a:pt x="685" y="284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4" name="Google Shape;2244;p32"/>
              <p:cNvSpPr/>
              <p:nvPr/>
            </p:nvSpPr>
            <p:spPr>
              <a:xfrm>
                <a:off x="6558569" y="5424695"/>
                <a:ext cx="38137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02" extrusionOk="0">
                    <a:moveTo>
                      <a:pt x="178" y="0"/>
                    </a:moveTo>
                    <a:lnTo>
                      <a:pt x="1" y="118"/>
                    </a:lnTo>
                    <a:lnTo>
                      <a:pt x="485" y="402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" name="Google Shape;2245;p32"/>
              <p:cNvSpPr/>
              <p:nvPr/>
            </p:nvSpPr>
            <p:spPr>
              <a:xfrm>
                <a:off x="6584397" y="5410429"/>
                <a:ext cx="3882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91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" name="Google Shape;2246;p32"/>
              <p:cNvSpPr/>
              <p:nvPr/>
            </p:nvSpPr>
            <p:spPr>
              <a:xfrm>
                <a:off x="6609534" y="5395473"/>
                <a:ext cx="3951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1" extrusionOk="0">
                    <a:moveTo>
                      <a:pt x="190" y="0"/>
                    </a:moveTo>
                    <a:lnTo>
                      <a:pt x="1" y="118"/>
                    </a:lnTo>
                    <a:lnTo>
                      <a:pt x="485" y="390"/>
                    </a:lnTo>
                    <a:lnTo>
                      <a:pt x="686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" name="Google Shape;2247;p32"/>
              <p:cNvSpPr/>
              <p:nvPr/>
            </p:nvSpPr>
            <p:spPr>
              <a:xfrm>
                <a:off x="6636052" y="5380518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78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" name="Google Shape;2248;p32"/>
              <p:cNvSpPr/>
              <p:nvPr/>
            </p:nvSpPr>
            <p:spPr>
              <a:xfrm>
                <a:off x="6661189" y="5365562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190" y="1"/>
                    </a:moveTo>
                    <a:lnTo>
                      <a:pt x="1" y="107"/>
                    </a:lnTo>
                    <a:lnTo>
                      <a:pt x="485" y="379"/>
                    </a:lnTo>
                    <a:lnTo>
                      <a:pt x="686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" name="Google Shape;2249;p32"/>
              <p:cNvSpPr/>
              <p:nvPr/>
            </p:nvSpPr>
            <p:spPr>
              <a:xfrm>
                <a:off x="6687017" y="5351296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90" y="0"/>
                    </a:moveTo>
                    <a:lnTo>
                      <a:pt x="1" y="95"/>
                    </a:lnTo>
                    <a:lnTo>
                      <a:pt x="485" y="379"/>
                    </a:lnTo>
                    <a:lnTo>
                      <a:pt x="674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" name="Google Shape;2250;p32"/>
              <p:cNvSpPr/>
              <p:nvPr/>
            </p:nvSpPr>
            <p:spPr>
              <a:xfrm>
                <a:off x="5794784" y="5966960"/>
                <a:ext cx="38828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75" h="402" extrusionOk="0">
                    <a:moveTo>
                      <a:pt x="190" y="0"/>
                    </a:moveTo>
                    <a:lnTo>
                      <a:pt x="1" y="118"/>
                    </a:lnTo>
                    <a:lnTo>
                      <a:pt x="485" y="402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" name="Google Shape;2251;p32"/>
              <p:cNvSpPr/>
              <p:nvPr/>
            </p:nvSpPr>
            <p:spPr>
              <a:xfrm>
                <a:off x="5820612" y="5952695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90" y="0"/>
                    </a:moveTo>
                    <a:lnTo>
                      <a:pt x="1" y="95"/>
                    </a:lnTo>
                    <a:lnTo>
                      <a:pt x="485" y="378"/>
                    </a:lnTo>
                    <a:lnTo>
                      <a:pt x="674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" name="Google Shape;2252;p32"/>
              <p:cNvSpPr/>
              <p:nvPr/>
            </p:nvSpPr>
            <p:spPr>
              <a:xfrm>
                <a:off x="5847130" y="5937048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66" y="0"/>
                    </a:moveTo>
                    <a:lnTo>
                      <a:pt x="0" y="107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6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" name="Google Shape;2253;p32"/>
              <p:cNvSpPr/>
              <p:nvPr/>
            </p:nvSpPr>
            <p:spPr>
              <a:xfrm>
                <a:off x="5872267" y="5922783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78"/>
                    </a:lnTo>
                    <a:lnTo>
                      <a:pt x="686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" name="Google Shape;2254;p32"/>
              <p:cNvSpPr/>
              <p:nvPr/>
            </p:nvSpPr>
            <p:spPr>
              <a:xfrm>
                <a:off x="5898095" y="5907137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" name="Google Shape;2255;p32"/>
              <p:cNvSpPr/>
              <p:nvPr/>
            </p:nvSpPr>
            <p:spPr>
              <a:xfrm>
                <a:off x="5923923" y="5892871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78" y="1"/>
                    </a:moveTo>
                    <a:lnTo>
                      <a:pt x="0" y="107"/>
                    </a:lnTo>
                    <a:lnTo>
                      <a:pt x="497" y="390"/>
                    </a:lnTo>
                    <a:lnTo>
                      <a:pt x="674" y="284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" name="Google Shape;2256;p32"/>
              <p:cNvSpPr/>
              <p:nvPr/>
            </p:nvSpPr>
            <p:spPr>
              <a:xfrm>
                <a:off x="5949750" y="5877915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89" y="1"/>
                    </a:moveTo>
                    <a:lnTo>
                      <a:pt x="0" y="95"/>
                    </a:lnTo>
                    <a:lnTo>
                      <a:pt x="485" y="379"/>
                    </a:lnTo>
                    <a:lnTo>
                      <a:pt x="674" y="272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" name="Google Shape;2257;p32"/>
              <p:cNvSpPr/>
              <p:nvPr/>
            </p:nvSpPr>
            <p:spPr>
              <a:xfrm>
                <a:off x="5974888" y="5862959"/>
                <a:ext cx="3946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91" extrusionOk="0">
                    <a:moveTo>
                      <a:pt x="201" y="1"/>
                    </a:moveTo>
                    <a:lnTo>
                      <a:pt x="0" y="107"/>
                    </a:lnTo>
                    <a:lnTo>
                      <a:pt x="496" y="391"/>
                    </a:lnTo>
                    <a:lnTo>
                      <a:pt x="686" y="284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" name="Google Shape;2258;p32"/>
              <p:cNvSpPr/>
              <p:nvPr/>
            </p:nvSpPr>
            <p:spPr>
              <a:xfrm>
                <a:off x="6001405" y="5848003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77" y="1"/>
                    </a:moveTo>
                    <a:lnTo>
                      <a:pt x="0" y="107"/>
                    </a:lnTo>
                    <a:lnTo>
                      <a:pt x="484" y="379"/>
                    </a:lnTo>
                    <a:lnTo>
                      <a:pt x="662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" name="Google Shape;2259;p32"/>
              <p:cNvSpPr/>
              <p:nvPr/>
            </p:nvSpPr>
            <p:spPr>
              <a:xfrm>
                <a:off x="6026543" y="5833738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201" y="1"/>
                    </a:moveTo>
                    <a:lnTo>
                      <a:pt x="0" y="95"/>
                    </a:lnTo>
                    <a:lnTo>
                      <a:pt x="496" y="379"/>
                    </a:lnTo>
                    <a:lnTo>
                      <a:pt x="685" y="261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" name="Google Shape;2260;p32"/>
              <p:cNvSpPr/>
              <p:nvPr/>
            </p:nvSpPr>
            <p:spPr>
              <a:xfrm>
                <a:off x="6053003" y="5818149"/>
                <a:ext cx="38828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90" extrusionOk="0">
                    <a:moveTo>
                      <a:pt x="178" y="0"/>
                    </a:moveTo>
                    <a:lnTo>
                      <a:pt x="1" y="106"/>
                    </a:lnTo>
                    <a:lnTo>
                      <a:pt x="473" y="390"/>
                    </a:lnTo>
                    <a:lnTo>
                      <a:pt x="674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" name="Google Shape;2261;p32"/>
              <p:cNvSpPr/>
              <p:nvPr/>
            </p:nvSpPr>
            <p:spPr>
              <a:xfrm>
                <a:off x="6078831" y="5803193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90" y="0"/>
                    </a:moveTo>
                    <a:lnTo>
                      <a:pt x="1" y="118"/>
                    </a:lnTo>
                    <a:lnTo>
                      <a:pt x="485" y="390"/>
                    </a:lnTo>
                    <a:lnTo>
                      <a:pt x="662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" name="Google Shape;2262;p32"/>
              <p:cNvSpPr/>
              <p:nvPr/>
            </p:nvSpPr>
            <p:spPr>
              <a:xfrm>
                <a:off x="6103968" y="5788238"/>
                <a:ext cx="3951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1" extrusionOk="0">
                    <a:moveTo>
                      <a:pt x="202" y="0"/>
                    </a:moveTo>
                    <a:lnTo>
                      <a:pt x="1" y="107"/>
                    </a:lnTo>
                    <a:lnTo>
                      <a:pt x="497" y="390"/>
                    </a:lnTo>
                    <a:lnTo>
                      <a:pt x="686" y="284"/>
                    </a:lnTo>
                    <a:lnTo>
                      <a:pt x="2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3" name="Google Shape;2263;p32"/>
              <p:cNvSpPr/>
              <p:nvPr/>
            </p:nvSpPr>
            <p:spPr>
              <a:xfrm>
                <a:off x="6130486" y="5773282"/>
                <a:ext cx="38137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03" extrusionOk="0">
                    <a:moveTo>
                      <a:pt x="178" y="0"/>
                    </a:moveTo>
                    <a:lnTo>
                      <a:pt x="1" y="119"/>
                    </a:lnTo>
                    <a:lnTo>
                      <a:pt x="485" y="402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4" name="Google Shape;2264;p32"/>
              <p:cNvSpPr/>
              <p:nvPr/>
            </p:nvSpPr>
            <p:spPr>
              <a:xfrm>
                <a:off x="6156314" y="5759016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89" y="0"/>
                    </a:moveTo>
                    <a:lnTo>
                      <a:pt x="0" y="95"/>
                    </a:lnTo>
                    <a:lnTo>
                      <a:pt x="485" y="378"/>
                    </a:lnTo>
                    <a:lnTo>
                      <a:pt x="662" y="27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5" name="Google Shape;2265;p32"/>
              <p:cNvSpPr/>
              <p:nvPr/>
            </p:nvSpPr>
            <p:spPr>
              <a:xfrm>
                <a:off x="6181451" y="5743370"/>
                <a:ext cx="3946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03" extrusionOk="0">
                    <a:moveTo>
                      <a:pt x="190" y="1"/>
                    </a:moveTo>
                    <a:lnTo>
                      <a:pt x="1" y="119"/>
                    </a:lnTo>
                    <a:lnTo>
                      <a:pt x="485" y="402"/>
                    </a:lnTo>
                    <a:lnTo>
                      <a:pt x="686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" name="Google Shape;2266;p32"/>
              <p:cNvSpPr/>
              <p:nvPr/>
            </p:nvSpPr>
            <p:spPr>
              <a:xfrm>
                <a:off x="6207969" y="5729104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77" y="1"/>
                    </a:moveTo>
                    <a:lnTo>
                      <a:pt x="0" y="107"/>
                    </a:lnTo>
                    <a:lnTo>
                      <a:pt x="485" y="379"/>
                    </a:lnTo>
                    <a:lnTo>
                      <a:pt x="662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" name="Google Shape;2267;p32"/>
              <p:cNvSpPr/>
              <p:nvPr/>
            </p:nvSpPr>
            <p:spPr>
              <a:xfrm>
                <a:off x="6233106" y="5713458"/>
                <a:ext cx="3946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03" extrusionOk="0">
                    <a:moveTo>
                      <a:pt x="201" y="1"/>
                    </a:moveTo>
                    <a:lnTo>
                      <a:pt x="0" y="119"/>
                    </a:lnTo>
                    <a:lnTo>
                      <a:pt x="497" y="403"/>
                    </a:lnTo>
                    <a:lnTo>
                      <a:pt x="686" y="284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8" name="Google Shape;2268;p32"/>
              <p:cNvSpPr/>
              <p:nvPr/>
            </p:nvSpPr>
            <p:spPr>
              <a:xfrm>
                <a:off x="6258934" y="5699193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" name="Google Shape;2269;p32"/>
              <p:cNvSpPr/>
              <p:nvPr/>
            </p:nvSpPr>
            <p:spPr>
              <a:xfrm>
                <a:off x="6285394" y="5684237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1"/>
                    </a:moveTo>
                    <a:lnTo>
                      <a:pt x="1" y="119"/>
                    </a:lnTo>
                    <a:lnTo>
                      <a:pt x="485" y="379"/>
                    </a:lnTo>
                    <a:lnTo>
                      <a:pt x="663" y="273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" name="Google Shape;2270;p32"/>
              <p:cNvSpPr/>
              <p:nvPr/>
            </p:nvSpPr>
            <p:spPr>
              <a:xfrm>
                <a:off x="6310589" y="5669338"/>
                <a:ext cx="38770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0" extrusionOk="0">
                    <a:moveTo>
                      <a:pt x="189" y="0"/>
                    </a:moveTo>
                    <a:lnTo>
                      <a:pt x="0" y="106"/>
                    </a:lnTo>
                    <a:lnTo>
                      <a:pt x="484" y="390"/>
                    </a:lnTo>
                    <a:lnTo>
                      <a:pt x="673" y="284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" name="Google Shape;2271;p32"/>
              <p:cNvSpPr/>
              <p:nvPr/>
            </p:nvSpPr>
            <p:spPr>
              <a:xfrm>
                <a:off x="6336359" y="5654383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90" y="0"/>
                    </a:moveTo>
                    <a:lnTo>
                      <a:pt x="1" y="106"/>
                    </a:lnTo>
                    <a:lnTo>
                      <a:pt x="485" y="378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" name="Google Shape;2272;p32"/>
              <p:cNvSpPr/>
              <p:nvPr/>
            </p:nvSpPr>
            <p:spPr>
              <a:xfrm>
                <a:off x="6362187" y="5640117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1" y="95"/>
                    </a:lnTo>
                    <a:lnTo>
                      <a:pt x="497" y="378"/>
                    </a:lnTo>
                    <a:lnTo>
                      <a:pt x="662" y="272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" name="Google Shape;2273;p32"/>
              <p:cNvSpPr/>
              <p:nvPr/>
            </p:nvSpPr>
            <p:spPr>
              <a:xfrm>
                <a:off x="6388015" y="5624471"/>
                <a:ext cx="3882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91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" name="Google Shape;2274;p32"/>
              <p:cNvSpPr/>
              <p:nvPr/>
            </p:nvSpPr>
            <p:spPr>
              <a:xfrm>
                <a:off x="6414532" y="5610205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0" y="107"/>
                    </a:lnTo>
                    <a:lnTo>
                      <a:pt x="473" y="378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" name="Google Shape;2275;p32"/>
              <p:cNvSpPr/>
              <p:nvPr/>
            </p:nvSpPr>
            <p:spPr>
              <a:xfrm>
                <a:off x="6439670" y="5594559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90" y="1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" name="Google Shape;2276;p32"/>
              <p:cNvSpPr/>
              <p:nvPr/>
            </p:nvSpPr>
            <p:spPr>
              <a:xfrm>
                <a:off x="6465497" y="5580293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90" y="1"/>
                    </a:moveTo>
                    <a:lnTo>
                      <a:pt x="0" y="107"/>
                    </a:lnTo>
                    <a:lnTo>
                      <a:pt x="485" y="390"/>
                    </a:lnTo>
                    <a:lnTo>
                      <a:pt x="674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" name="Google Shape;2277;p32"/>
              <p:cNvSpPr/>
              <p:nvPr/>
            </p:nvSpPr>
            <p:spPr>
              <a:xfrm>
                <a:off x="6491325" y="5565338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78" y="1"/>
                    </a:moveTo>
                    <a:lnTo>
                      <a:pt x="0" y="95"/>
                    </a:lnTo>
                    <a:lnTo>
                      <a:pt x="485" y="379"/>
                    </a:lnTo>
                    <a:lnTo>
                      <a:pt x="674" y="272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8" name="Google Shape;2278;p32"/>
              <p:cNvSpPr/>
              <p:nvPr/>
            </p:nvSpPr>
            <p:spPr>
              <a:xfrm>
                <a:off x="6517153" y="5549691"/>
                <a:ext cx="3877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4" h="403" extrusionOk="0">
                    <a:moveTo>
                      <a:pt x="189" y="1"/>
                    </a:moveTo>
                    <a:lnTo>
                      <a:pt x="0" y="119"/>
                    </a:lnTo>
                    <a:lnTo>
                      <a:pt x="485" y="403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" name="Google Shape;2279;p32"/>
              <p:cNvSpPr/>
              <p:nvPr/>
            </p:nvSpPr>
            <p:spPr>
              <a:xfrm>
                <a:off x="6542290" y="5535426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79"/>
                    </a:lnTo>
                    <a:lnTo>
                      <a:pt x="686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" name="Google Shape;2280;p32"/>
              <p:cNvSpPr/>
              <p:nvPr/>
            </p:nvSpPr>
            <p:spPr>
              <a:xfrm>
                <a:off x="6568808" y="5519837"/>
                <a:ext cx="38080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02" extrusionOk="0">
                    <a:moveTo>
                      <a:pt x="177" y="0"/>
                    </a:moveTo>
                    <a:lnTo>
                      <a:pt x="0" y="118"/>
                    </a:lnTo>
                    <a:lnTo>
                      <a:pt x="484" y="402"/>
                    </a:lnTo>
                    <a:lnTo>
                      <a:pt x="662" y="284"/>
                    </a:lnTo>
                    <a:lnTo>
                      <a:pt x="1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1" name="Google Shape;2281;p32"/>
              <p:cNvSpPr/>
              <p:nvPr/>
            </p:nvSpPr>
            <p:spPr>
              <a:xfrm>
                <a:off x="6594636" y="5505572"/>
                <a:ext cx="38770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0" extrusionOk="0">
                    <a:moveTo>
                      <a:pt x="189" y="0"/>
                    </a:moveTo>
                    <a:lnTo>
                      <a:pt x="0" y="106"/>
                    </a:lnTo>
                    <a:lnTo>
                      <a:pt x="484" y="390"/>
                    </a:lnTo>
                    <a:lnTo>
                      <a:pt x="673" y="284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2" name="Google Shape;2282;p32"/>
              <p:cNvSpPr/>
              <p:nvPr/>
            </p:nvSpPr>
            <p:spPr>
              <a:xfrm>
                <a:off x="6619773" y="5490616"/>
                <a:ext cx="3946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91" extrusionOk="0">
                    <a:moveTo>
                      <a:pt x="189" y="0"/>
                    </a:moveTo>
                    <a:lnTo>
                      <a:pt x="0" y="118"/>
                    </a:lnTo>
                    <a:lnTo>
                      <a:pt x="484" y="390"/>
                    </a:lnTo>
                    <a:lnTo>
                      <a:pt x="685" y="27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3" name="Google Shape;2283;p32"/>
              <p:cNvSpPr/>
              <p:nvPr/>
            </p:nvSpPr>
            <p:spPr>
              <a:xfrm>
                <a:off x="6646233" y="5475660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78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4" name="Google Shape;2284;p32"/>
              <p:cNvSpPr/>
              <p:nvPr/>
            </p:nvSpPr>
            <p:spPr>
              <a:xfrm>
                <a:off x="6671371" y="5460704"/>
                <a:ext cx="39518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87" h="403" extrusionOk="0">
                    <a:moveTo>
                      <a:pt x="202" y="0"/>
                    </a:moveTo>
                    <a:lnTo>
                      <a:pt x="1" y="119"/>
                    </a:lnTo>
                    <a:lnTo>
                      <a:pt x="497" y="402"/>
                    </a:lnTo>
                    <a:lnTo>
                      <a:pt x="686" y="284"/>
                    </a:lnTo>
                    <a:lnTo>
                      <a:pt x="2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5" name="Google Shape;2285;p32"/>
              <p:cNvSpPr/>
              <p:nvPr/>
            </p:nvSpPr>
            <p:spPr>
              <a:xfrm>
                <a:off x="6697889" y="5446438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1" y="95"/>
                    </a:lnTo>
                    <a:lnTo>
                      <a:pt x="473" y="378"/>
                    </a:lnTo>
                    <a:lnTo>
                      <a:pt x="662" y="272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6" name="Google Shape;2286;p32"/>
              <p:cNvSpPr/>
              <p:nvPr/>
            </p:nvSpPr>
            <p:spPr>
              <a:xfrm>
                <a:off x="6723026" y="5430792"/>
                <a:ext cx="38828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5" h="403" extrusionOk="0">
                    <a:moveTo>
                      <a:pt x="202" y="1"/>
                    </a:moveTo>
                    <a:lnTo>
                      <a:pt x="1" y="119"/>
                    </a:lnTo>
                    <a:lnTo>
                      <a:pt x="497" y="402"/>
                    </a:lnTo>
                    <a:lnTo>
                      <a:pt x="674" y="284"/>
                    </a:lnTo>
                    <a:lnTo>
                      <a:pt x="2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7" name="Google Shape;2287;p32"/>
              <p:cNvSpPr/>
              <p:nvPr/>
            </p:nvSpPr>
            <p:spPr>
              <a:xfrm>
                <a:off x="6748854" y="5416527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190" y="1"/>
                    </a:moveTo>
                    <a:lnTo>
                      <a:pt x="1" y="107"/>
                    </a:lnTo>
                    <a:lnTo>
                      <a:pt x="485" y="379"/>
                    </a:lnTo>
                    <a:lnTo>
                      <a:pt x="686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8" name="Google Shape;2288;p32"/>
              <p:cNvSpPr/>
              <p:nvPr/>
            </p:nvSpPr>
            <p:spPr>
              <a:xfrm>
                <a:off x="6775372" y="5400881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78" y="1"/>
                    </a:moveTo>
                    <a:lnTo>
                      <a:pt x="0" y="107"/>
                    </a:lnTo>
                    <a:lnTo>
                      <a:pt x="473" y="391"/>
                    </a:lnTo>
                    <a:lnTo>
                      <a:pt x="662" y="284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9" name="Google Shape;2289;p32"/>
              <p:cNvSpPr/>
              <p:nvPr/>
            </p:nvSpPr>
            <p:spPr>
              <a:xfrm>
                <a:off x="5779196" y="5984620"/>
                <a:ext cx="32673" cy="150249"/>
              </a:xfrm>
              <a:custGeom>
                <a:avLst/>
                <a:gdLst/>
                <a:ahLst/>
                <a:cxnLst/>
                <a:rect l="l" t="t" r="r" b="b"/>
                <a:pathLst>
                  <a:path w="568" h="2612" extrusionOk="0">
                    <a:moveTo>
                      <a:pt x="0" y="0"/>
                    </a:moveTo>
                    <a:lnTo>
                      <a:pt x="0" y="2280"/>
                    </a:lnTo>
                    <a:lnTo>
                      <a:pt x="567" y="2611"/>
                    </a:lnTo>
                    <a:lnTo>
                      <a:pt x="567" y="3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0" name="Google Shape;2290;p32"/>
              <p:cNvSpPr/>
              <p:nvPr/>
            </p:nvSpPr>
            <p:spPr>
              <a:xfrm>
                <a:off x="6477060" y="5525244"/>
                <a:ext cx="32673" cy="36757"/>
              </a:xfrm>
              <a:custGeom>
                <a:avLst/>
                <a:gdLst/>
                <a:ahLst/>
                <a:cxnLst/>
                <a:rect l="l" t="t" r="r" b="b"/>
                <a:pathLst>
                  <a:path w="568" h="639" extrusionOk="0">
                    <a:moveTo>
                      <a:pt x="0" y="1"/>
                    </a:moveTo>
                    <a:lnTo>
                      <a:pt x="0" y="639"/>
                    </a:lnTo>
                    <a:lnTo>
                      <a:pt x="567" y="30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1" name="Google Shape;2291;p32"/>
              <p:cNvSpPr/>
              <p:nvPr/>
            </p:nvSpPr>
            <p:spPr>
              <a:xfrm>
                <a:off x="6738672" y="5373730"/>
                <a:ext cx="31292" cy="37447"/>
              </a:xfrm>
              <a:custGeom>
                <a:avLst/>
                <a:gdLst/>
                <a:ahLst/>
                <a:cxnLst/>
                <a:rect l="l" t="t" r="r" b="b"/>
                <a:pathLst>
                  <a:path w="544" h="651" extrusionOk="0">
                    <a:moveTo>
                      <a:pt x="0" y="0"/>
                    </a:moveTo>
                    <a:lnTo>
                      <a:pt x="0" y="650"/>
                    </a:lnTo>
                    <a:lnTo>
                      <a:pt x="544" y="3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82A2E">
                  <a:alpha val="704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92" name="Google Shape;2292;p32"/>
            <p:cNvGrpSpPr/>
            <p:nvPr/>
          </p:nvGrpSpPr>
          <p:grpSpPr>
            <a:xfrm>
              <a:off x="925630" y="813427"/>
              <a:ext cx="642501" cy="606585"/>
              <a:chOff x="-4345070" y="3726402"/>
              <a:chExt cx="642501" cy="606585"/>
            </a:xfrm>
          </p:grpSpPr>
          <p:sp>
            <p:nvSpPr>
              <p:cNvPr id="2293" name="Google Shape;2293;p32"/>
              <p:cNvSpPr/>
              <p:nvPr/>
            </p:nvSpPr>
            <p:spPr>
              <a:xfrm>
                <a:off x="-4345070" y="3767752"/>
                <a:ext cx="275029" cy="208137"/>
              </a:xfrm>
              <a:custGeom>
                <a:avLst/>
                <a:gdLst/>
                <a:ahLst/>
                <a:cxnLst/>
                <a:rect l="l" t="t" r="r" b="b"/>
                <a:pathLst>
                  <a:path w="2175" h="1646" extrusionOk="0">
                    <a:moveTo>
                      <a:pt x="539" y="1"/>
                    </a:moveTo>
                    <a:cubicBezTo>
                      <a:pt x="447" y="1"/>
                      <a:pt x="361" y="22"/>
                      <a:pt x="284" y="63"/>
                    </a:cubicBezTo>
                    <a:cubicBezTo>
                      <a:pt x="107" y="169"/>
                      <a:pt x="1" y="382"/>
                      <a:pt x="1" y="642"/>
                    </a:cubicBezTo>
                    <a:lnTo>
                      <a:pt x="1" y="1528"/>
                    </a:lnTo>
                    <a:cubicBezTo>
                      <a:pt x="1" y="1587"/>
                      <a:pt x="60" y="1646"/>
                      <a:pt x="119" y="1646"/>
                    </a:cubicBezTo>
                    <a:cubicBezTo>
                      <a:pt x="201" y="1646"/>
                      <a:pt x="237" y="1599"/>
                      <a:pt x="225" y="1540"/>
                    </a:cubicBezTo>
                    <a:lnTo>
                      <a:pt x="225" y="654"/>
                    </a:lnTo>
                    <a:cubicBezTo>
                      <a:pt x="225" y="465"/>
                      <a:pt x="284" y="335"/>
                      <a:pt x="390" y="276"/>
                    </a:cubicBezTo>
                    <a:cubicBezTo>
                      <a:pt x="429" y="252"/>
                      <a:pt x="476" y="239"/>
                      <a:pt x="530" y="239"/>
                    </a:cubicBezTo>
                    <a:cubicBezTo>
                      <a:pt x="611" y="239"/>
                      <a:pt x="705" y="266"/>
                      <a:pt x="804" y="323"/>
                    </a:cubicBezTo>
                    <a:lnTo>
                      <a:pt x="1985" y="996"/>
                    </a:lnTo>
                    <a:cubicBezTo>
                      <a:pt x="2004" y="1008"/>
                      <a:pt x="2024" y="1013"/>
                      <a:pt x="2044" y="1013"/>
                    </a:cubicBezTo>
                    <a:cubicBezTo>
                      <a:pt x="2086" y="1013"/>
                      <a:pt x="2127" y="989"/>
                      <a:pt x="2151" y="949"/>
                    </a:cubicBezTo>
                    <a:cubicBezTo>
                      <a:pt x="2174" y="890"/>
                      <a:pt x="2162" y="819"/>
                      <a:pt x="2103" y="795"/>
                    </a:cubicBezTo>
                    <a:lnTo>
                      <a:pt x="922" y="110"/>
                    </a:lnTo>
                    <a:cubicBezTo>
                      <a:pt x="788" y="37"/>
                      <a:pt x="658" y="1"/>
                      <a:pt x="5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4" name="Google Shape;2294;p32"/>
              <p:cNvSpPr/>
              <p:nvPr/>
            </p:nvSpPr>
            <p:spPr>
              <a:xfrm>
                <a:off x="-4261358" y="3726402"/>
                <a:ext cx="504915" cy="413871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273" extrusionOk="0">
                    <a:moveTo>
                      <a:pt x="874" y="0"/>
                    </a:moveTo>
                    <a:cubicBezTo>
                      <a:pt x="803" y="12"/>
                      <a:pt x="709" y="24"/>
                      <a:pt x="638" y="83"/>
                    </a:cubicBezTo>
                    <a:cubicBezTo>
                      <a:pt x="626" y="83"/>
                      <a:pt x="626" y="95"/>
                      <a:pt x="614" y="95"/>
                    </a:cubicBezTo>
                    <a:cubicBezTo>
                      <a:pt x="591" y="118"/>
                      <a:pt x="579" y="118"/>
                      <a:pt x="567" y="130"/>
                    </a:cubicBezTo>
                    <a:cubicBezTo>
                      <a:pt x="555" y="142"/>
                      <a:pt x="544" y="142"/>
                      <a:pt x="544" y="154"/>
                    </a:cubicBezTo>
                    <a:cubicBezTo>
                      <a:pt x="520" y="154"/>
                      <a:pt x="520" y="177"/>
                      <a:pt x="508" y="189"/>
                    </a:cubicBezTo>
                    <a:lnTo>
                      <a:pt x="461" y="236"/>
                    </a:lnTo>
                    <a:cubicBezTo>
                      <a:pt x="402" y="295"/>
                      <a:pt x="343" y="354"/>
                      <a:pt x="295" y="414"/>
                    </a:cubicBezTo>
                    <a:lnTo>
                      <a:pt x="284" y="425"/>
                    </a:lnTo>
                    <a:cubicBezTo>
                      <a:pt x="201" y="543"/>
                      <a:pt x="118" y="673"/>
                      <a:pt x="83" y="803"/>
                    </a:cubicBezTo>
                    <a:cubicBezTo>
                      <a:pt x="36" y="945"/>
                      <a:pt x="0" y="1063"/>
                      <a:pt x="0" y="1181"/>
                    </a:cubicBezTo>
                    <a:cubicBezTo>
                      <a:pt x="0" y="1382"/>
                      <a:pt x="83" y="1512"/>
                      <a:pt x="201" y="1595"/>
                    </a:cubicBezTo>
                    <a:lnTo>
                      <a:pt x="1855" y="2552"/>
                    </a:lnTo>
                    <a:lnTo>
                      <a:pt x="3063" y="3247"/>
                    </a:lnTo>
                    <a:lnTo>
                      <a:pt x="3063" y="3247"/>
                    </a:lnTo>
                    <a:cubicBezTo>
                      <a:pt x="3025" y="3218"/>
                      <a:pt x="2995" y="3174"/>
                      <a:pt x="2977" y="3131"/>
                    </a:cubicBezTo>
                    <a:cubicBezTo>
                      <a:pt x="2942" y="3048"/>
                      <a:pt x="2930" y="2977"/>
                      <a:pt x="2930" y="2871"/>
                    </a:cubicBezTo>
                    <a:cubicBezTo>
                      <a:pt x="2930" y="2682"/>
                      <a:pt x="2989" y="2481"/>
                      <a:pt x="3095" y="2280"/>
                    </a:cubicBezTo>
                    <a:cubicBezTo>
                      <a:pt x="3095" y="2268"/>
                      <a:pt x="3107" y="2256"/>
                      <a:pt x="3107" y="2245"/>
                    </a:cubicBezTo>
                    <a:cubicBezTo>
                      <a:pt x="3119" y="2209"/>
                      <a:pt x="3142" y="2197"/>
                      <a:pt x="3154" y="2162"/>
                    </a:cubicBezTo>
                    <a:cubicBezTo>
                      <a:pt x="3178" y="2138"/>
                      <a:pt x="3202" y="2091"/>
                      <a:pt x="3225" y="2067"/>
                    </a:cubicBezTo>
                    <a:cubicBezTo>
                      <a:pt x="3331" y="1949"/>
                      <a:pt x="3438" y="1843"/>
                      <a:pt x="3556" y="1772"/>
                    </a:cubicBezTo>
                    <a:cubicBezTo>
                      <a:pt x="3580" y="1748"/>
                      <a:pt x="3627" y="1737"/>
                      <a:pt x="3650" y="1725"/>
                    </a:cubicBezTo>
                    <a:cubicBezTo>
                      <a:pt x="3707" y="1699"/>
                      <a:pt x="3764" y="1688"/>
                      <a:pt x="3818" y="1688"/>
                    </a:cubicBezTo>
                    <a:cubicBezTo>
                      <a:pt x="3864" y="1688"/>
                      <a:pt x="3907" y="1697"/>
                      <a:pt x="3946" y="1713"/>
                    </a:cubicBezTo>
                    <a:cubicBezTo>
                      <a:pt x="3969" y="1713"/>
                      <a:pt x="3981" y="1725"/>
                      <a:pt x="3981" y="1725"/>
                    </a:cubicBezTo>
                    <a:lnTo>
                      <a:pt x="3993" y="1725"/>
                    </a:lnTo>
                    <a:lnTo>
                      <a:pt x="2209" y="685"/>
                    </a:lnTo>
                    <a:lnTo>
                      <a:pt x="1087" y="36"/>
                    </a:lnTo>
                    <a:cubicBezTo>
                      <a:pt x="1087" y="36"/>
                      <a:pt x="1063" y="24"/>
                      <a:pt x="1052" y="24"/>
                    </a:cubicBezTo>
                    <a:cubicBezTo>
                      <a:pt x="1004" y="12"/>
                      <a:pt x="957" y="0"/>
                      <a:pt x="910" y="0"/>
                    </a:cubicBezTo>
                    <a:close/>
                    <a:moveTo>
                      <a:pt x="3063" y="3247"/>
                    </a:moveTo>
                    <a:lnTo>
                      <a:pt x="3063" y="3247"/>
                    </a:lnTo>
                    <a:cubicBezTo>
                      <a:pt x="3077" y="3258"/>
                      <a:pt x="3092" y="3266"/>
                      <a:pt x="3107" y="3272"/>
                    </a:cubicBezTo>
                    <a:lnTo>
                      <a:pt x="3063" y="3247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5" name="Google Shape;2295;p32"/>
              <p:cNvSpPr/>
              <p:nvPr/>
            </p:nvSpPr>
            <p:spPr>
              <a:xfrm>
                <a:off x="-3893888" y="3940232"/>
                <a:ext cx="159959" cy="209654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1658" extrusionOk="0">
                    <a:moveTo>
                      <a:pt x="917" y="0"/>
                    </a:moveTo>
                    <a:cubicBezTo>
                      <a:pt x="830" y="0"/>
                      <a:pt x="731" y="30"/>
                      <a:pt x="626" y="93"/>
                    </a:cubicBezTo>
                    <a:cubicBezTo>
                      <a:pt x="272" y="294"/>
                      <a:pt x="0" y="790"/>
                      <a:pt x="0" y="1203"/>
                    </a:cubicBezTo>
                    <a:cubicBezTo>
                      <a:pt x="0" y="1495"/>
                      <a:pt x="135" y="1657"/>
                      <a:pt x="339" y="1657"/>
                    </a:cubicBezTo>
                    <a:cubicBezTo>
                      <a:pt x="424" y="1657"/>
                      <a:pt x="522" y="1629"/>
                      <a:pt x="626" y="1570"/>
                    </a:cubicBezTo>
                    <a:cubicBezTo>
                      <a:pt x="981" y="1357"/>
                      <a:pt x="1264" y="861"/>
                      <a:pt x="1264" y="459"/>
                    </a:cubicBezTo>
                    <a:cubicBezTo>
                      <a:pt x="1264" y="168"/>
                      <a:pt x="1124" y="0"/>
                      <a:pt x="917" y="0"/>
                    </a:cubicBezTo>
                    <a:close/>
                  </a:path>
                </a:pathLst>
              </a:custGeom>
              <a:solidFill>
                <a:srgbClr val="E7A11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6" name="Google Shape;2296;p32"/>
              <p:cNvSpPr/>
              <p:nvPr/>
            </p:nvSpPr>
            <p:spPr>
              <a:xfrm>
                <a:off x="-3959643" y="3902929"/>
                <a:ext cx="203205" cy="241772"/>
              </a:xfrm>
              <a:custGeom>
                <a:avLst/>
                <a:gdLst/>
                <a:ahLst/>
                <a:cxnLst/>
                <a:rect l="l" t="t" r="r" b="b"/>
                <a:pathLst>
                  <a:path w="1607" h="1912" extrusionOk="0">
                    <a:moveTo>
                      <a:pt x="926" y="1"/>
                    </a:moveTo>
                    <a:cubicBezTo>
                      <a:pt x="866" y="1"/>
                      <a:pt x="798" y="16"/>
                      <a:pt x="721" y="45"/>
                    </a:cubicBezTo>
                    <a:lnTo>
                      <a:pt x="638" y="93"/>
                    </a:lnTo>
                    <a:cubicBezTo>
                      <a:pt x="556" y="140"/>
                      <a:pt x="485" y="199"/>
                      <a:pt x="426" y="258"/>
                    </a:cubicBezTo>
                    <a:cubicBezTo>
                      <a:pt x="178" y="506"/>
                      <a:pt x="0" y="872"/>
                      <a:pt x="0" y="1203"/>
                    </a:cubicBezTo>
                    <a:cubicBezTo>
                      <a:pt x="0" y="1404"/>
                      <a:pt x="71" y="1534"/>
                      <a:pt x="189" y="1616"/>
                    </a:cubicBezTo>
                    <a:lnTo>
                      <a:pt x="709" y="1912"/>
                    </a:lnTo>
                    <a:cubicBezTo>
                      <a:pt x="591" y="1829"/>
                      <a:pt x="520" y="1699"/>
                      <a:pt x="520" y="1498"/>
                    </a:cubicBezTo>
                    <a:cubicBezTo>
                      <a:pt x="520" y="1168"/>
                      <a:pt x="697" y="790"/>
                      <a:pt x="945" y="553"/>
                    </a:cubicBezTo>
                    <a:cubicBezTo>
                      <a:pt x="1005" y="494"/>
                      <a:pt x="1075" y="435"/>
                      <a:pt x="1146" y="388"/>
                    </a:cubicBezTo>
                    <a:lnTo>
                      <a:pt x="1241" y="341"/>
                    </a:lnTo>
                    <a:cubicBezTo>
                      <a:pt x="1312" y="317"/>
                      <a:pt x="1371" y="293"/>
                      <a:pt x="1430" y="293"/>
                    </a:cubicBezTo>
                    <a:cubicBezTo>
                      <a:pt x="1501" y="293"/>
                      <a:pt x="1560" y="317"/>
                      <a:pt x="1607" y="341"/>
                    </a:cubicBezTo>
                    <a:lnTo>
                      <a:pt x="1087" y="45"/>
                    </a:lnTo>
                    <a:cubicBezTo>
                      <a:pt x="1040" y="16"/>
                      <a:pt x="987" y="1"/>
                      <a:pt x="926" y="1"/>
                    </a:cubicBez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7" name="Google Shape;2297;p32"/>
              <p:cNvSpPr/>
              <p:nvPr/>
            </p:nvSpPr>
            <p:spPr>
              <a:xfrm>
                <a:off x="-3893888" y="3940232"/>
                <a:ext cx="159959" cy="209654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1658" extrusionOk="0">
                    <a:moveTo>
                      <a:pt x="917" y="0"/>
                    </a:moveTo>
                    <a:cubicBezTo>
                      <a:pt x="830" y="0"/>
                      <a:pt x="731" y="30"/>
                      <a:pt x="626" y="93"/>
                    </a:cubicBezTo>
                    <a:cubicBezTo>
                      <a:pt x="272" y="294"/>
                      <a:pt x="0" y="790"/>
                      <a:pt x="0" y="1203"/>
                    </a:cubicBezTo>
                    <a:cubicBezTo>
                      <a:pt x="0" y="1495"/>
                      <a:pt x="135" y="1657"/>
                      <a:pt x="339" y="1657"/>
                    </a:cubicBezTo>
                    <a:cubicBezTo>
                      <a:pt x="424" y="1657"/>
                      <a:pt x="522" y="1629"/>
                      <a:pt x="626" y="1570"/>
                    </a:cubicBezTo>
                    <a:cubicBezTo>
                      <a:pt x="981" y="1357"/>
                      <a:pt x="1264" y="861"/>
                      <a:pt x="1264" y="459"/>
                    </a:cubicBezTo>
                    <a:cubicBezTo>
                      <a:pt x="1264" y="168"/>
                      <a:pt x="1124" y="0"/>
                      <a:pt x="9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" name="Google Shape;2298;p32"/>
              <p:cNvSpPr/>
              <p:nvPr/>
            </p:nvSpPr>
            <p:spPr>
              <a:xfrm>
                <a:off x="-3840146" y="4010034"/>
                <a:ext cx="52350" cy="66133"/>
              </a:xfrm>
              <a:custGeom>
                <a:avLst/>
                <a:gdLst/>
                <a:ahLst/>
                <a:cxnLst/>
                <a:rect l="l" t="t" r="r" b="b"/>
                <a:pathLst>
                  <a:path w="414" h="523" extrusionOk="0">
                    <a:moveTo>
                      <a:pt x="295" y="0"/>
                    </a:moveTo>
                    <a:cubicBezTo>
                      <a:pt x="267" y="0"/>
                      <a:pt x="235" y="8"/>
                      <a:pt x="201" y="25"/>
                    </a:cubicBezTo>
                    <a:cubicBezTo>
                      <a:pt x="107" y="96"/>
                      <a:pt x="12" y="261"/>
                      <a:pt x="0" y="380"/>
                    </a:cubicBezTo>
                    <a:cubicBezTo>
                      <a:pt x="0" y="472"/>
                      <a:pt x="43" y="523"/>
                      <a:pt x="109" y="523"/>
                    </a:cubicBezTo>
                    <a:cubicBezTo>
                      <a:pt x="136" y="523"/>
                      <a:pt x="167" y="515"/>
                      <a:pt x="201" y="498"/>
                    </a:cubicBezTo>
                    <a:cubicBezTo>
                      <a:pt x="319" y="427"/>
                      <a:pt x="414" y="273"/>
                      <a:pt x="414" y="143"/>
                    </a:cubicBezTo>
                    <a:cubicBezTo>
                      <a:pt x="414" y="51"/>
                      <a:pt x="366" y="0"/>
                      <a:pt x="29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9" name="Google Shape;2299;p32"/>
              <p:cNvSpPr/>
              <p:nvPr/>
            </p:nvSpPr>
            <p:spPr>
              <a:xfrm>
                <a:off x="-4262876" y="3728173"/>
                <a:ext cx="204723" cy="238738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1888" extrusionOk="0">
                    <a:moveTo>
                      <a:pt x="920" y="1"/>
                    </a:moveTo>
                    <a:cubicBezTo>
                      <a:pt x="857" y="1"/>
                      <a:pt x="786" y="16"/>
                      <a:pt x="709" y="45"/>
                    </a:cubicBezTo>
                    <a:cubicBezTo>
                      <a:pt x="697" y="57"/>
                      <a:pt x="674" y="69"/>
                      <a:pt x="638" y="81"/>
                    </a:cubicBezTo>
                    <a:cubicBezTo>
                      <a:pt x="567" y="128"/>
                      <a:pt x="496" y="175"/>
                      <a:pt x="414" y="246"/>
                    </a:cubicBezTo>
                    <a:cubicBezTo>
                      <a:pt x="178" y="482"/>
                      <a:pt x="0" y="872"/>
                      <a:pt x="0" y="1179"/>
                    </a:cubicBezTo>
                    <a:cubicBezTo>
                      <a:pt x="0" y="1380"/>
                      <a:pt x="83" y="1522"/>
                      <a:pt x="201" y="1593"/>
                    </a:cubicBezTo>
                    <a:lnTo>
                      <a:pt x="709" y="1888"/>
                    </a:lnTo>
                    <a:cubicBezTo>
                      <a:pt x="591" y="1817"/>
                      <a:pt x="520" y="1675"/>
                      <a:pt x="520" y="1475"/>
                    </a:cubicBezTo>
                    <a:cubicBezTo>
                      <a:pt x="508" y="1167"/>
                      <a:pt x="685" y="789"/>
                      <a:pt x="934" y="541"/>
                    </a:cubicBezTo>
                    <a:cubicBezTo>
                      <a:pt x="1004" y="482"/>
                      <a:pt x="1087" y="423"/>
                      <a:pt x="1158" y="376"/>
                    </a:cubicBezTo>
                    <a:lnTo>
                      <a:pt x="1241" y="340"/>
                    </a:lnTo>
                    <a:cubicBezTo>
                      <a:pt x="1317" y="311"/>
                      <a:pt x="1385" y="296"/>
                      <a:pt x="1447" y="296"/>
                    </a:cubicBezTo>
                    <a:cubicBezTo>
                      <a:pt x="1509" y="296"/>
                      <a:pt x="1566" y="311"/>
                      <a:pt x="1619" y="340"/>
                    </a:cubicBezTo>
                    <a:lnTo>
                      <a:pt x="1087" y="45"/>
                    </a:lnTo>
                    <a:cubicBezTo>
                      <a:pt x="1040" y="16"/>
                      <a:pt x="984" y="1"/>
                      <a:pt x="920" y="1"/>
                    </a:cubicBez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0" name="Google Shape;2300;p32"/>
              <p:cNvSpPr/>
              <p:nvPr/>
            </p:nvSpPr>
            <p:spPr>
              <a:xfrm>
                <a:off x="-4206099" y="3735254"/>
                <a:ext cx="404893" cy="237726"/>
              </a:xfrm>
              <a:custGeom>
                <a:avLst/>
                <a:gdLst/>
                <a:ahLst/>
                <a:cxnLst/>
                <a:rect l="l" t="t" r="r" b="b"/>
                <a:pathLst>
                  <a:path w="3202" h="1880" extrusionOk="0">
                    <a:moveTo>
                      <a:pt x="296" y="1"/>
                    </a:moveTo>
                    <a:cubicBezTo>
                      <a:pt x="284" y="13"/>
                      <a:pt x="248" y="25"/>
                      <a:pt x="225" y="48"/>
                    </a:cubicBezTo>
                    <a:cubicBezTo>
                      <a:pt x="142" y="84"/>
                      <a:pt x="71" y="131"/>
                      <a:pt x="0" y="202"/>
                    </a:cubicBezTo>
                    <a:lnTo>
                      <a:pt x="520" y="497"/>
                    </a:lnTo>
                    <a:lnTo>
                      <a:pt x="2386" y="1584"/>
                    </a:lnTo>
                    <a:lnTo>
                      <a:pt x="2906" y="1879"/>
                    </a:lnTo>
                    <a:cubicBezTo>
                      <a:pt x="2965" y="1820"/>
                      <a:pt x="3036" y="1761"/>
                      <a:pt x="3119" y="1714"/>
                    </a:cubicBezTo>
                    <a:lnTo>
                      <a:pt x="3202" y="1667"/>
                    </a:lnTo>
                    <a:lnTo>
                      <a:pt x="2682" y="1371"/>
                    </a:lnTo>
                    <a:lnTo>
                      <a:pt x="815" y="296"/>
                    </a:lnTo>
                    <a:lnTo>
                      <a:pt x="296" y="1"/>
                    </a:ln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1" name="Google Shape;2301;p32"/>
              <p:cNvSpPr/>
              <p:nvPr/>
            </p:nvSpPr>
            <p:spPr>
              <a:xfrm>
                <a:off x="-3826742" y="4028116"/>
                <a:ext cx="124174" cy="304871"/>
              </a:xfrm>
              <a:custGeom>
                <a:avLst/>
                <a:gdLst/>
                <a:ahLst/>
                <a:cxnLst/>
                <a:rect l="l" t="t" r="r" b="b"/>
                <a:pathLst>
                  <a:path w="982" h="2411" extrusionOk="0">
                    <a:moveTo>
                      <a:pt x="132" y="1"/>
                    </a:moveTo>
                    <a:cubicBezTo>
                      <a:pt x="89" y="1"/>
                      <a:pt x="49" y="19"/>
                      <a:pt x="24" y="59"/>
                    </a:cubicBezTo>
                    <a:cubicBezTo>
                      <a:pt x="1" y="118"/>
                      <a:pt x="13" y="189"/>
                      <a:pt x="72" y="225"/>
                    </a:cubicBezTo>
                    <a:cubicBezTo>
                      <a:pt x="438" y="426"/>
                      <a:pt x="745" y="981"/>
                      <a:pt x="745" y="1406"/>
                    </a:cubicBezTo>
                    <a:lnTo>
                      <a:pt x="745" y="2292"/>
                    </a:lnTo>
                    <a:cubicBezTo>
                      <a:pt x="745" y="2351"/>
                      <a:pt x="804" y="2410"/>
                      <a:pt x="863" y="2410"/>
                    </a:cubicBezTo>
                    <a:cubicBezTo>
                      <a:pt x="922" y="2410"/>
                      <a:pt x="981" y="2363"/>
                      <a:pt x="981" y="2292"/>
                    </a:cubicBezTo>
                    <a:lnTo>
                      <a:pt x="981" y="1406"/>
                    </a:lnTo>
                    <a:cubicBezTo>
                      <a:pt x="981" y="886"/>
                      <a:pt x="627" y="260"/>
                      <a:pt x="190" y="12"/>
                    </a:cubicBezTo>
                    <a:cubicBezTo>
                      <a:pt x="171" y="5"/>
                      <a:pt x="151" y="1"/>
                      <a:pt x="1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2" name="Google Shape;2302;p32"/>
              <p:cNvSpPr/>
              <p:nvPr/>
            </p:nvSpPr>
            <p:spPr>
              <a:xfrm>
                <a:off x="-4110501" y="3813275"/>
                <a:ext cx="145038" cy="207504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1" extrusionOk="0">
                    <a:moveTo>
                      <a:pt x="1111" y="60"/>
                    </a:moveTo>
                    <a:lnTo>
                      <a:pt x="1146" y="81"/>
                    </a:lnTo>
                    <a:cubicBezTo>
                      <a:pt x="1134" y="72"/>
                      <a:pt x="1122" y="65"/>
                      <a:pt x="1111" y="60"/>
                    </a:cubicBezTo>
                    <a:close/>
                    <a:moveTo>
                      <a:pt x="918" y="1"/>
                    </a:moveTo>
                    <a:cubicBezTo>
                      <a:pt x="829" y="1"/>
                      <a:pt x="730" y="31"/>
                      <a:pt x="626" y="93"/>
                    </a:cubicBezTo>
                    <a:cubicBezTo>
                      <a:pt x="272" y="294"/>
                      <a:pt x="0" y="790"/>
                      <a:pt x="0" y="1203"/>
                    </a:cubicBezTo>
                    <a:cubicBezTo>
                      <a:pt x="0" y="1333"/>
                      <a:pt x="24" y="1416"/>
                      <a:pt x="71" y="1510"/>
                    </a:cubicBezTo>
                    <a:cubicBezTo>
                      <a:pt x="83" y="1522"/>
                      <a:pt x="83" y="1534"/>
                      <a:pt x="95" y="1558"/>
                    </a:cubicBezTo>
                    <a:lnTo>
                      <a:pt x="130" y="1581"/>
                    </a:lnTo>
                    <a:cubicBezTo>
                      <a:pt x="142" y="1593"/>
                      <a:pt x="154" y="1593"/>
                      <a:pt x="177" y="1617"/>
                    </a:cubicBezTo>
                    <a:lnTo>
                      <a:pt x="237" y="1640"/>
                    </a:lnTo>
                    <a:cubicBezTo>
                      <a:pt x="107" y="1569"/>
                      <a:pt x="36" y="1439"/>
                      <a:pt x="36" y="1227"/>
                    </a:cubicBezTo>
                    <a:cubicBezTo>
                      <a:pt x="36" y="825"/>
                      <a:pt x="319" y="329"/>
                      <a:pt x="674" y="116"/>
                    </a:cubicBezTo>
                    <a:cubicBezTo>
                      <a:pt x="744" y="81"/>
                      <a:pt x="804" y="57"/>
                      <a:pt x="863" y="45"/>
                    </a:cubicBezTo>
                    <a:cubicBezTo>
                      <a:pt x="886" y="45"/>
                      <a:pt x="910" y="34"/>
                      <a:pt x="922" y="34"/>
                    </a:cubicBezTo>
                    <a:lnTo>
                      <a:pt x="981" y="34"/>
                    </a:lnTo>
                    <a:cubicBezTo>
                      <a:pt x="1042" y="42"/>
                      <a:pt x="1077" y="45"/>
                      <a:pt x="1111" y="60"/>
                    </a:cubicBezTo>
                    <a:lnTo>
                      <a:pt x="1111" y="60"/>
                    </a:lnTo>
                    <a:lnTo>
                      <a:pt x="1087" y="45"/>
                    </a:lnTo>
                    <a:cubicBezTo>
                      <a:pt x="1038" y="16"/>
                      <a:pt x="981" y="1"/>
                      <a:pt x="9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3" name="Google Shape;2303;p32"/>
              <p:cNvSpPr/>
              <p:nvPr/>
            </p:nvSpPr>
            <p:spPr>
              <a:xfrm>
                <a:off x="-4011994" y="3871569"/>
                <a:ext cx="145038" cy="207378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0" extrusionOk="0">
                    <a:moveTo>
                      <a:pt x="923" y="1"/>
                    </a:moveTo>
                    <a:cubicBezTo>
                      <a:pt x="838" y="1"/>
                      <a:pt x="742" y="30"/>
                      <a:pt x="639" y="92"/>
                    </a:cubicBezTo>
                    <a:cubicBezTo>
                      <a:pt x="284" y="293"/>
                      <a:pt x="1" y="778"/>
                      <a:pt x="1" y="1191"/>
                    </a:cubicBezTo>
                    <a:cubicBezTo>
                      <a:pt x="1" y="1333"/>
                      <a:pt x="25" y="1416"/>
                      <a:pt x="72" y="1510"/>
                    </a:cubicBezTo>
                    <a:cubicBezTo>
                      <a:pt x="84" y="1522"/>
                      <a:pt x="84" y="1534"/>
                      <a:pt x="107" y="1545"/>
                    </a:cubicBezTo>
                    <a:lnTo>
                      <a:pt x="131" y="1581"/>
                    </a:lnTo>
                    <a:cubicBezTo>
                      <a:pt x="131" y="1581"/>
                      <a:pt x="166" y="1593"/>
                      <a:pt x="178" y="1605"/>
                    </a:cubicBezTo>
                    <a:lnTo>
                      <a:pt x="237" y="1640"/>
                    </a:lnTo>
                    <a:cubicBezTo>
                      <a:pt x="119" y="1569"/>
                      <a:pt x="48" y="1427"/>
                      <a:pt x="48" y="1227"/>
                    </a:cubicBezTo>
                    <a:cubicBezTo>
                      <a:pt x="48" y="825"/>
                      <a:pt x="320" y="329"/>
                      <a:pt x="674" y="116"/>
                    </a:cubicBezTo>
                    <a:cubicBezTo>
                      <a:pt x="757" y="69"/>
                      <a:pt x="804" y="57"/>
                      <a:pt x="875" y="45"/>
                    </a:cubicBezTo>
                    <a:cubicBezTo>
                      <a:pt x="887" y="45"/>
                      <a:pt x="911" y="33"/>
                      <a:pt x="934" y="33"/>
                    </a:cubicBezTo>
                    <a:lnTo>
                      <a:pt x="981" y="33"/>
                    </a:lnTo>
                    <a:cubicBezTo>
                      <a:pt x="1064" y="45"/>
                      <a:pt x="1111" y="57"/>
                      <a:pt x="1147" y="69"/>
                    </a:cubicBezTo>
                    <a:lnTo>
                      <a:pt x="1088" y="45"/>
                    </a:lnTo>
                    <a:cubicBezTo>
                      <a:pt x="1039" y="16"/>
                      <a:pt x="983" y="1"/>
                      <a:pt x="923" y="1"/>
                    </a:cubicBezTo>
                    <a:close/>
                  </a:path>
                </a:pathLst>
              </a:custGeom>
              <a:solidFill>
                <a:srgbClr val="D81E18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4" name="Google Shape;2304;p32"/>
              <p:cNvSpPr/>
              <p:nvPr/>
            </p:nvSpPr>
            <p:spPr>
              <a:xfrm>
                <a:off x="-4176256" y="3775971"/>
                <a:ext cx="145038" cy="207378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0" extrusionOk="0">
                    <a:moveTo>
                      <a:pt x="1088" y="46"/>
                    </a:moveTo>
                    <a:lnTo>
                      <a:pt x="1146" y="81"/>
                    </a:lnTo>
                    <a:cubicBezTo>
                      <a:pt x="1130" y="64"/>
                      <a:pt x="1112" y="53"/>
                      <a:pt x="1088" y="46"/>
                    </a:cubicBezTo>
                    <a:close/>
                    <a:moveTo>
                      <a:pt x="922" y="0"/>
                    </a:moveTo>
                    <a:cubicBezTo>
                      <a:pt x="837" y="0"/>
                      <a:pt x="742" y="30"/>
                      <a:pt x="638" y="92"/>
                    </a:cubicBezTo>
                    <a:cubicBezTo>
                      <a:pt x="284" y="293"/>
                      <a:pt x="0" y="789"/>
                      <a:pt x="0" y="1203"/>
                    </a:cubicBezTo>
                    <a:cubicBezTo>
                      <a:pt x="0" y="1333"/>
                      <a:pt x="24" y="1415"/>
                      <a:pt x="71" y="1510"/>
                    </a:cubicBezTo>
                    <a:cubicBezTo>
                      <a:pt x="83" y="1522"/>
                      <a:pt x="83" y="1534"/>
                      <a:pt x="107" y="1557"/>
                    </a:cubicBezTo>
                    <a:lnTo>
                      <a:pt x="130" y="1581"/>
                    </a:lnTo>
                    <a:cubicBezTo>
                      <a:pt x="142" y="1593"/>
                      <a:pt x="166" y="1593"/>
                      <a:pt x="178" y="1616"/>
                    </a:cubicBezTo>
                    <a:lnTo>
                      <a:pt x="237" y="1640"/>
                    </a:lnTo>
                    <a:cubicBezTo>
                      <a:pt x="119" y="1569"/>
                      <a:pt x="36" y="1439"/>
                      <a:pt x="36" y="1226"/>
                    </a:cubicBezTo>
                    <a:cubicBezTo>
                      <a:pt x="36" y="825"/>
                      <a:pt x="319" y="329"/>
                      <a:pt x="674" y="116"/>
                    </a:cubicBezTo>
                    <a:cubicBezTo>
                      <a:pt x="757" y="81"/>
                      <a:pt x="804" y="57"/>
                      <a:pt x="875" y="45"/>
                    </a:cubicBezTo>
                    <a:cubicBezTo>
                      <a:pt x="886" y="45"/>
                      <a:pt x="910" y="33"/>
                      <a:pt x="922" y="33"/>
                    </a:cubicBezTo>
                    <a:lnTo>
                      <a:pt x="981" y="33"/>
                    </a:lnTo>
                    <a:cubicBezTo>
                      <a:pt x="1026" y="33"/>
                      <a:pt x="1060" y="37"/>
                      <a:pt x="1088" y="46"/>
                    </a:cubicBezTo>
                    <a:lnTo>
                      <a:pt x="1088" y="46"/>
                    </a:lnTo>
                    <a:lnTo>
                      <a:pt x="1087" y="45"/>
                    </a:lnTo>
                    <a:cubicBezTo>
                      <a:pt x="1038" y="16"/>
                      <a:pt x="983" y="0"/>
                      <a:pt x="92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5" name="Google Shape;2305;p32"/>
              <p:cNvSpPr/>
              <p:nvPr/>
            </p:nvSpPr>
            <p:spPr>
              <a:xfrm>
                <a:off x="-4146413" y="3792410"/>
                <a:ext cx="145038" cy="207378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0" extrusionOk="0">
                    <a:moveTo>
                      <a:pt x="922" y="0"/>
                    </a:moveTo>
                    <a:cubicBezTo>
                      <a:pt x="838" y="0"/>
                      <a:pt x="742" y="30"/>
                      <a:pt x="639" y="92"/>
                    </a:cubicBezTo>
                    <a:cubicBezTo>
                      <a:pt x="284" y="305"/>
                      <a:pt x="1" y="789"/>
                      <a:pt x="1" y="1203"/>
                    </a:cubicBezTo>
                    <a:cubicBezTo>
                      <a:pt x="1" y="1333"/>
                      <a:pt x="24" y="1427"/>
                      <a:pt x="72" y="1510"/>
                    </a:cubicBezTo>
                    <a:cubicBezTo>
                      <a:pt x="83" y="1522"/>
                      <a:pt x="83" y="1545"/>
                      <a:pt x="95" y="1557"/>
                    </a:cubicBezTo>
                    <a:lnTo>
                      <a:pt x="131" y="1581"/>
                    </a:lnTo>
                    <a:cubicBezTo>
                      <a:pt x="143" y="1604"/>
                      <a:pt x="154" y="1604"/>
                      <a:pt x="178" y="1616"/>
                    </a:cubicBezTo>
                    <a:lnTo>
                      <a:pt x="237" y="1640"/>
                    </a:lnTo>
                    <a:cubicBezTo>
                      <a:pt x="119" y="1569"/>
                      <a:pt x="36" y="1439"/>
                      <a:pt x="36" y="1226"/>
                    </a:cubicBezTo>
                    <a:cubicBezTo>
                      <a:pt x="36" y="837"/>
                      <a:pt x="320" y="329"/>
                      <a:pt x="674" y="128"/>
                    </a:cubicBezTo>
                    <a:cubicBezTo>
                      <a:pt x="745" y="81"/>
                      <a:pt x="804" y="69"/>
                      <a:pt x="863" y="45"/>
                    </a:cubicBezTo>
                    <a:cubicBezTo>
                      <a:pt x="887" y="45"/>
                      <a:pt x="910" y="45"/>
                      <a:pt x="922" y="33"/>
                    </a:cubicBezTo>
                    <a:lnTo>
                      <a:pt x="981" y="33"/>
                    </a:lnTo>
                    <a:cubicBezTo>
                      <a:pt x="1064" y="45"/>
                      <a:pt x="1111" y="69"/>
                      <a:pt x="1147" y="81"/>
                    </a:cubicBezTo>
                    <a:lnTo>
                      <a:pt x="1088" y="45"/>
                    </a:lnTo>
                    <a:cubicBezTo>
                      <a:pt x="1038" y="16"/>
                      <a:pt x="983" y="0"/>
                      <a:pt x="92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06" name="Google Shape;2306;p32"/>
            <p:cNvGrpSpPr/>
            <p:nvPr/>
          </p:nvGrpSpPr>
          <p:grpSpPr>
            <a:xfrm>
              <a:off x="1901746" y="623687"/>
              <a:ext cx="491637" cy="986062"/>
              <a:chOff x="4225370" y="-782119"/>
              <a:chExt cx="299250" cy="600196"/>
            </a:xfrm>
          </p:grpSpPr>
          <p:sp>
            <p:nvSpPr>
              <p:cNvPr id="2307" name="Google Shape;2307;p32"/>
              <p:cNvSpPr/>
              <p:nvPr/>
            </p:nvSpPr>
            <p:spPr>
              <a:xfrm>
                <a:off x="4319042" y="-549211"/>
                <a:ext cx="115528" cy="367289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4772" extrusionOk="0">
                    <a:moveTo>
                      <a:pt x="412" y="0"/>
                    </a:moveTo>
                    <a:cubicBezTo>
                      <a:pt x="341" y="0"/>
                      <a:pt x="274" y="15"/>
                      <a:pt x="213" y="46"/>
                    </a:cubicBezTo>
                    <a:cubicBezTo>
                      <a:pt x="71" y="140"/>
                      <a:pt x="1" y="282"/>
                      <a:pt x="1" y="495"/>
                    </a:cubicBezTo>
                    <a:lnTo>
                      <a:pt x="1" y="3932"/>
                    </a:lnTo>
                    <a:cubicBezTo>
                      <a:pt x="1" y="4003"/>
                      <a:pt x="60" y="4062"/>
                      <a:pt x="131" y="4062"/>
                    </a:cubicBezTo>
                    <a:cubicBezTo>
                      <a:pt x="201" y="4062"/>
                      <a:pt x="260" y="4003"/>
                      <a:pt x="260" y="3932"/>
                    </a:cubicBezTo>
                    <a:lnTo>
                      <a:pt x="260" y="495"/>
                    </a:lnTo>
                    <a:cubicBezTo>
                      <a:pt x="260" y="388"/>
                      <a:pt x="296" y="318"/>
                      <a:pt x="331" y="282"/>
                    </a:cubicBezTo>
                    <a:cubicBezTo>
                      <a:pt x="351" y="274"/>
                      <a:pt x="373" y="270"/>
                      <a:pt x="397" y="270"/>
                    </a:cubicBezTo>
                    <a:cubicBezTo>
                      <a:pt x="446" y="270"/>
                      <a:pt x="501" y="286"/>
                      <a:pt x="556" y="318"/>
                    </a:cubicBezTo>
                    <a:lnTo>
                      <a:pt x="780" y="447"/>
                    </a:lnTo>
                    <a:cubicBezTo>
                      <a:pt x="1005" y="577"/>
                      <a:pt x="1206" y="932"/>
                      <a:pt x="1206" y="1204"/>
                    </a:cubicBezTo>
                    <a:lnTo>
                      <a:pt x="1206" y="4641"/>
                    </a:lnTo>
                    <a:cubicBezTo>
                      <a:pt x="1206" y="4712"/>
                      <a:pt x="1265" y="4771"/>
                      <a:pt x="1335" y="4771"/>
                    </a:cubicBezTo>
                    <a:cubicBezTo>
                      <a:pt x="1418" y="4771"/>
                      <a:pt x="1477" y="4712"/>
                      <a:pt x="1501" y="4641"/>
                    </a:cubicBezTo>
                    <a:lnTo>
                      <a:pt x="1501" y="1204"/>
                    </a:lnTo>
                    <a:cubicBezTo>
                      <a:pt x="1501" y="826"/>
                      <a:pt x="1253" y="388"/>
                      <a:pt x="922" y="211"/>
                    </a:cubicBezTo>
                    <a:lnTo>
                      <a:pt x="709" y="81"/>
                    </a:lnTo>
                    <a:cubicBezTo>
                      <a:pt x="608" y="27"/>
                      <a:pt x="507" y="0"/>
                      <a:pt x="412" y="0"/>
                    </a:cubicBezTo>
                    <a:close/>
                  </a:path>
                </a:pathLst>
              </a:custGeom>
              <a:solidFill>
                <a:srgbClr val="322F3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8" name="Google Shape;2308;p32"/>
              <p:cNvSpPr/>
              <p:nvPr/>
            </p:nvSpPr>
            <p:spPr>
              <a:xfrm>
                <a:off x="4236300" y="-539359"/>
                <a:ext cx="275544" cy="105292"/>
              </a:xfrm>
              <a:custGeom>
                <a:avLst/>
                <a:gdLst/>
                <a:ahLst/>
                <a:cxnLst/>
                <a:rect l="l" t="t" r="r" b="b"/>
                <a:pathLst>
                  <a:path w="3580" h="1368" extrusionOk="0">
                    <a:moveTo>
                      <a:pt x="3580" y="24"/>
                    </a:moveTo>
                    <a:lnTo>
                      <a:pt x="3579" y="63"/>
                    </a:lnTo>
                    <a:lnTo>
                      <a:pt x="3579" y="63"/>
                    </a:lnTo>
                    <a:cubicBezTo>
                      <a:pt x="3580" y="50"/>
                      <a:pt x="3580" y="37"/>
                      <a:pt x="3580" y="24"/>
                    </a:cubicBezTo>
                    <a:close/>
                    <a:moveTo>
                      <a:pt x="24" y="1"/>
                    </a:moveTo>
                    <a:lnTo>
                      <a:pt x="1" y="331"/>
                    </a:lnTo>
                    <a:cubicBezTo>
                      <a:pt x="1" y="591"/>
                      <a:pt x="190" y="863"/>
                      <a:pt x="544" y="1076"/>
                    </a:cubicBezTo>
                    <a:cubicBezTo>
                      <a:pt x="887" y="1270"/>
                      <a:pt x="1338" y="1368"/>
                      <a:pt x="1792" y="1368"/>
                    </a:cubicBezTo>
                    <a:cubicBezTo>
                      <a:pt x="2245" y="1368"/>
                      <a:pt x="2700" y="1270"/>
                      <a:pt x="3048" y="1076"/>
                    </a:cubicBezTo>
                    <a:cubicBezTo>
                      <a:pt x="3391" y="863"/>
                      <a:pt x="3568" y="615"/>
                      <a:pt x="3568" y="343"/>
                    </a:cubicBezTo>
                    <a:lnTo>
                      <a:pt x="3579" y="63"/>
                    </a:lnTo>
                    <a:lnTo>
                      <a:pt x="3579" y="63"/>
                    </a:lnTo>
                    <a:cubicBezTo>
                      <a:pt x="3561" y="299"/>
                      <a:pt x="3385" y="543"/>
                      <a:pt x="3060" y="745"/>
                    </a:cubicBezTo>
                    <a:cubicBezTo>
                      <a:pt x="2724" y="946"/>
                      <a:pt x="2272" y="1046"/>
                      <a:pt x="1817" y="1046"/>
                    </a:cubicBezTo>
                    <a:cubicBezTo>
                      <a:pt x="1362" y="1046"/>
                      <a:pt x="904" y="946"/>
                      <a:pt x="556" y="745"/>
                    </a:cubicBezTo>
                    <a:cubicBezTo>
                      <a:pt x="201" y="532"/>
                      <a:pt x="24" y="272"/>
                      <a:pt x="2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9" name="Google Shape;2309;p32"/>
              <p:cNvSpPr/>
              <p:nvPr/>
            </p:nvSpPr>
            <p:spPr>
              <a:xfrm>
                <a:off x="4408172" y="-537512"/>
                <a:ext cx="103675" cy="100981"/>
              </a:xfrm>
              <a:custGeom>
                <a:avLst/>
                <a:gdLst/>
                <a:ahLst/>
                <a:cxnLst/>
                <a:rect l="l" t="t" r="r" b="b"/>
                <a:pathLst>
                  <a:path w="1347" h="1312" extrusionOk="0">
                    <a:moveTo>
                      <a:pt x="1347" y="0"/>
                    </a:moveTo>
                    <a:lnTo>
                      <a:pt x="1346" y="39"/>
                    </a:lnTo>
                    <a:lnTo>
                      <a:pt x="1346" y="39"/>
                    </a:lnTo>
                    <a:cubicBezTo>
                      <a:pt x="1347" y="26"/>
                      <a:pt x="1347" y="13"/>
                      <a:pt x="1347" y="0"/>
                    </a:cubicBezTo>
                    <a:close/>
                    <a:moveTo>
                      <a:pt x="1346" y="39"/>
                    </a:moveTo>
                    <a:cubicBezTo>
                      <a:pt x="1328" y="275"/>
                      <a:pt x="1152" y="519"/>
                      <a:pt x="827" y="721"/>
                    </a:cubicBezTo>
                    <a:cubicBezTo>
                      <a:pt x="591" y="851"/>
                      <a:pt x="319" y="945"/>
                      <a:pt x="24" y="981"/>
                    </a:cubicBezTo>
                    <a:lnTo>
                      <a:pt x="0" y="1311"/>
                    </a:lnTo>
                    <a:cubicBezTo>
                      <a:pt x="296" y="1264"/>
                      <a:pt x="579" y="1181"/>
                      <a:pt x="815" y="1052"/>
                    </a:cubicBezTo>
                    <a:cubicBezTo>
                      <a:pt x="1158" y="839"/>
                      <a:pt x="1335" y="591"/>
                      <a:pt x="1335" y="319"/>
                    </a:cubicBezTo>
                    <a:lnTo>
                      <a:pt x="1346" y="39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0" name="Google Shape;2310;p32"/>
              <p:cNvSpPr/>
              <p:nvPr/>
            </p:nvSpPr>
            <p:spPr>
              <a:xfrm>
                <a:off x="4339054" y="-461159"/>
                <a:ext cx="70964" cy="27323"/>
              </a:xfrm>
              <a:custGeom>
                <a:avLst/>
                <a:gdLst/>
                <a:ahLst/>
                <a:cxnLst/>
                <a:rect l="l" t="t" r="r" b="b"/>
                <a:pathLst>
                  <a:path w="922" h="355" extrusionOk="0">
                    <a:moveTo>
                      <a:pt x="12" y="0"/>
                    </a:moveTo>
                    <a:lnTo>
                      <a:pt x="0" y="319"/>
                    </a:lnTo>
                    <a:cubicBezTo>
                      <a:pt x="148" y="343"/>
                      <a:pt x="299" y="355"/>
                      <a:pt x="449" y="355"/>
                    </a:cubicBezTo>
                    <a:cubicBezTo>
                      <a:pt x="600" y="355"/>
                      <a:pt x="751" y="343"/>
                      <a:pt x="898" y="319"/>
                    </a:cubicBezTo>
                    <a:lnTo>
                      <a:pt x="922" y="0"/>
                    </a:lnTo>
                    <a:lnTo>
                      <a:pt x="922" y="0"/>
                    </a:lnTo>
                    <a:cubicBezTo>
                      <a:pt x="780" y="18"/>
                      <a:pt x="632" y="27"/>
                      <a:pt x="480" y="27"/>
                    </a:cubicBezTo>
                    <a:cubicBezTo>
                      <a:pt x="328" y="27"/>
                      <a:pt x="172" y="18"/>
                      <a:pt x="12" y="0"/>
                    </a:cubicBez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1" name="Google Shape;2311;p32"/>
              <p:cNvSpPr/>
              <p:nvPr/>
            </p:nvSpPr>
            <p:spPr>
              <a:xfrm>
                <a:off x="4264472" y="-488406"/>
                <a:ext cx="74582" cy="51876"/>
              </a:xfrm>
              <a:custGeom>
                <a:avLst/>
                <a:gdLst/>
                <a:ahLst/>
                <a:cxnLst/>
                <a:rect l="l" t="t" r="r" b="b"/>
                <a:pathLst>
                  <a:path w="969" h="674" extrusionOk="0">
                    <a:moveTo>
                      <a:pt x="24" y="0"/>
                    </a:moveTo>
                    <a:lnTo>
                      <a:pt x="0" y="319"/>
                    </a:lnTo>
                    <a:lnTo>
                      <a:pt x="142" y="414"/>
                    </a:lnTo>
                    <a:cubicBezTo>
                      <a:pt x="378" y="543"/>
                      <a:pt x="650" y="626"/>
                      <a:pt x="945" y="673"/>
                    </a:cubicBezTo>
                    <a:lnTo>
                      <a:pt x="969" y="354"/>
                    </a:lnTo>
                    <a:cubicBezTo>
                      <a:pt x="674" y="307"/>
                      <a:pt x="378" y="213"/>
                      <a:pt x="154" y="83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2" name="Google Shape;2312;p32"/>
              <p:cNvSpPr/>
              <p:nvPr/>
            </p:nvSpPr>
            <p:spPr>
              <a:xfrm>
                <a:off x="4235376" y="-539359"/>
                <a:ext cx="31942" cy="75582"/>
              </a:xfrm>
              <a:custGeom>
                <a:avLst/>
                <a:gdLst/>
                <a:ahLst/>
                <a:cxnLst/>
                <a:rect l="l" t="t" r="r" b="b"/>
                <a:pathLst>
                  <a:path w="415" h="982" extrusionOk="0">
                    <a:moveTo>
                      <a:pt x="24" y="1"/>
                    </a:moveTo>
                    <a:lnTo>
                      <a:pt x="1" y="331"/>
                    </a:lnTo>
                    <a:cubicBezTo>
                      <a:pt x="1" y="390"/>
                      <a:pt x="24" y="449"/>
                      <a:pt x="36" y="497"/>
                    </a:cubicBezTo>
                    <a:cubicBezTo>
                      <a:pt x="83" y="674"/>
                      <a:pt x="213" y="827"/>
                      <a:pt x="402" y="981"/>
                    </a:cubicBezTo>
                    <a:lnTo>
                      <a:pt x="414" y="650"/>
                    </a:lnTo>
                    <a:cubicBezTo>
                      <a:pt x="225" y="508"/>
                      <a:pt x="107" y="343"/>
                      <a:pt x="48" y="166"/>
                    </a:cubicBezTo>
                    <a:cubicBezTo>
                      <a:pt x="36" y="107"/>
                      <a:pt x="24" y="48"/>
                      <a:pt x="24" y="1"/>
                    </a:cubicBez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3" name="Google Shape;2313;p32"/>
              <p:cNvSpPr/>
              <p:nvPr/>
            </p:nvSpPr>
            <p:spPr>
              <a:xfrm>
                <a:off x="4225370" y="-617329"/>
                <a:ext cx="299250" cy="158476"/>
              </a:xfrm>
              <a:custGeom>
                <a:avLst/>
                <a:gdLst/>
                <a:ahLst/>
                <a:cxnLst/>
                <a:rect l="l" t="t" r="r" b="b"/>
                <a:pathLst>
                  <a:path w="3888" h="2059" extrusionOk="0">
                    <a:moveTo>
                      <a:pt x="1934" y="1"/>
                    </a:moveTo>
                    <a:cubicBezTo>
                      <a:pt x="1480" y="1"/>
                      <a:pt x="1029" y="98"/>
                      <a:pt x="686" y="293"/>
                    </a:cubicBezTo>
                    <a:cubicBezTo>
                      <a:pt x="1" y="706"/>
                      <a:pt x="1" y="1356"/>
                      <a:pt x="698" y="1758"/>
                    </a:cubicBezTo>
                    <a:cubicBezTo>
                      <a:pt x="1046" y="1959"/>
                      <a:pt x="1501" y="2059"/>
                      <a:pt x="1954" y="2059"/>
                    </a:cubicBezTo>
                    <a:cubicBezTo>
                      <a:pt x="2408" y="2059"/>
                      <a:pt x="2860" y="1959"/>
                      <a:pt x="3202" y="1758"/>
                    </a:cubicBezTo>
                    <a:cubicBezTo>
                      <a:pt x="3887" y="1344"/>
                      <a:pt x="3887" y="695"/>
                      <a:pt x="3190" y="293"/>
                    </a:cubicBezTo>
                    <a:cubicBezTo>
                      <a:pt x="2842" y="98"/>
                      <a:pt x="2387" y="1"/>
                      <a:pt x="19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4" name="Google Shape;2314;p32"/>
              <p:cNvSpPr/>
              <p:nvPr/>
            </p:nvSpPr>
            <p:spPr>
              <a:xfrm>
                <a:off x="4252694" y="-782119"/>
                <a:ext cx="243756" cy="232827"/>
              </a:xfrm>
              <a:custGeom>
                <a:avLst/>
                <a:gdLst/>
                <a:ahLst/>
                <a:cxnLst/>
                <a:rect l="l" t="t" r="r" b="b"/>
                <a:pathLst>
                  <a:path w="3167" h="3025" extrusionOk="0">
                    <a:moveTo>
                      <a:pt x="1583" y="0"/>
                    </a:moveTo>
                    <a:cubicBezTo>
                      <a:pt x="709" y="0"/>
                      <a:pt x="0" y="709"/>
                      <a:pt x="0" y="1583"/>
                    </a:cubicBezTo>
                    <a:lnTo>
                      <a:pt x="0" y="3025"/>
                    </a:lnTo>
                    <a:lnTo>
                      <a:pt x="3166" y="3025"/>
                    </a:lnTo>
                    <a:lnTo>
                      <a:pt x="3166" y="1583"/>
                    </a:lnTo>
                    <a:cubicBezTo>
                      <a:pt x="3166" y="709"/>
                      <a:pt x="2457" y="0"/>
                      <a:pt x="158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5" name="Google Shape;2315;p32"/>
              <p:cNvSpPr/>
              <p:nvPr/>
            </p:nvSpPr>
            <p:spPr>
              <a:xfrm>
                <a:off x="4241765" y="-619792"/>
                <a:ext cx="266461" cy="141235"/>
              </a:xfrm>
              <a:custGeom>
                <a:avLst/>
                <a:gdLst/>
                <a:ahLst/>
                <a:cxnLst/>
                <a:rect l="l" t="t" r="r" b="b"/>
                <a:pathLst>
                  <a:path w="3462" h="1835" extrusionOk="0">
                    <a:moveTo>
                      <a:pt x="1741" y="0"/>
                    </a:moveTo>
                    <a:cubicBezTo>
                      <a:pt x="1335" y="0"/>
                      <a:pt x="928" y="89"/>
                      <a:pt x="615" y="266"/>
                    </a:cubicBezTo>
                    <a:cubicBezTo>
                      <a:pt x="0" y="620"/>
                      <a:pt x="0" y="1211"/>
                      <a:pt x="615" y="1565"/>
                    </a:cubicBezTo>
                    <a:cubicBezTo>
                      <a:pt x="721" y="1648"/>
                      <a:pt x="851" y="1683"/>
                      <a:pt x="981" y="1731"/>
                    </a:cubicBezTo>
                    <a:cubicBezTo>
                      <a:pt x="1075" y="1743"/>
                      <a:pt x="1158" y="1778"/>
                      <a:pt x="1253" y="1790"/>
                    </a:cubicBezTo>
                    <a:cubicBezTo>
                      <a:pt x="1406" y="1819"/>
                      <a:pt x="1569" y="1834"/>
                      <a:pt x="1731" y="1834"/>
                    </a:cubicBezTo>
                    <a:cubicBezTo>
                      <a:pt x="1894" y="1834"/>
                      <a:pt x="2056" y="1819"/>
                      <a:pt x="2210" y="1790"/>
                    </a:cubicBezTo>
                    <a:cubicBezTo>
                      <a:pt x="2304" y="1778"/>
                      <a:pt x="2387" y="1766"/>
                      <a:pt x="2481" y="1731"/>
                    </a:cubicBezTo>
                    <a:cubicBezTo>
                      <a:pt x="2611" y="1683"/>
                      <a:pt x="2729" y="1624"/>
                      <a:pt x="2847" y="1565"/>
                    </a:cubicBezTo>
                    <a:cubicBezTo>
                      <a:pt x="3462" y="1199"/>
                      <a:pt x="3450" y="620"/>
                      <a:pt x="2859" y="266"/>
                    </a:cubicBezTo>
                    <a:cubicBezTo>
                      <a:pt x="2552" y="89"/>
                      <a:pt x="2148" y="0"/>
                      <a:pt x="1741" y="0"/>
                    </a:cubicBez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6" name="Google Shape;2316;p32"/>
              <p:cNvSpPr/>
              <p:nvPr/>
            </p:nvSpPr>
            <p:spPr>
              <a:xfrm>
                <a:off x="4317194" y="-682136"/>
                <a:ext cx="102829" cy="199192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2588" extrusionOk="0">
                    <a:moveTo>
                      <a:pt x="1" y="1"/>
                    </a:moveTo>
                    <a:lnTo>
                      <a:pt x="1" y="1667"/>
                    </a:lnTo>
                    <a:lnTo>
                      <a:pt x="1" y="2529"/>
                    </a:lnTo>
                    <a:cubicBezTo>
                      <a:pt x="95" y="2553"/>
                      <a:pt x="178" y="2564"/>
                      <a:pt x="273" y="2588"/>
                    </a:cubicBezTo>
                    <a:lnTo>
                      <a:pt x="273" y="1548"/>
                    </a:lnTo>
                    <a:lnTo>
                      <a:pt x="273" y="1159"/>
                    </a:lnTo>
                    <a:lnTo>
                      <a:pt x="1336" y="6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7" name="Google Shape;2317;p32"/>
              <p:cNvSpPr/>
              <p:nvPr/>
            </p:nvSpPr>
            <p:spPr>
              <a:xfrm>
                <a:off x="4375383" y="-654812"/>
                <a:ext cx="57418" cy="171868"/>
              </a:xfrm>
              <a:custGeom>
                <a:avLst/>
                <a:gdLst/>
                <a:ahLst/>
                <a:cxnLst/>
                <a:rect l="l" t="t" r="r" b="b"/>
                <a:pathLst>
                  <a:path w="746" h="2233" extrusionOk="0">
                    <a:moveTo>
                      <a:pt x="745" y="0"/>
                    </a:moveTo>
                    <a:lnTo>
                      <a:pt x="1" y="815"/>
                    </a:lnTo>
                    <a:lnTo>
                      <a:pt x="1" y="1489"/>
                    </a:lnTo>
                    <a:lnTo>
                      <a:pt x="474" y="1760"/>
                    </a:lnTo>
                    <a:lnTo>
                      <a:pt x="474" y="2233"/>
                    </a:lnTo>
                    <a:cubicBezTo>
                      <a:pt x="568" y="2221"/>
                      <a:pt x="651" y="2186"/>
                      <a:pt x="745" y="2174"/>
                    </a:cubicBezTo>
                    <a:lnTo>
                      <a:pt x="745" y="1217"/>
                    </a:lnTo>
                    <a:lnTo>
                      <a:pt x="745" y="402"/>
                    </a:lnTo>
                    <a:lnTo>
                      <a:pt x="74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8" name="Google Shape;2318;p32"/>
              <p:cNvSpPr/>
              <p:nvPr/>
            </p:nvSpPr>
            <p:spPr>
              <a:xfrm>
                <a:off x="4264471" y="-759567"/>
                <a:ext cx="98287" cy="95902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246" extrusionOk="0">
                    <a:moveTo>
                      <a:pt x="898" y="0"/>
                    </a:moveTo>
                    <a:cubicBezTo>
                      <a:pt x="713" y="0"/>
                      <a:pt x="484" y="119"/>
                      <a:pt x="308" y="345"/>
                    </a:cubicBezTo>
                    <a:cubicBezTo>
                      <a:pt x="60" y="652"/>
                      <a:pt x="1" y="1030"/>
                      <a:pt x="190" y="1184"/>
                    </a:cubicBezTo>
                    <a:cubicBezTo>
                      <a:pt x="245" y="1225"/>
                      <a:pt x="314" y="1246"/>
                      <a:pt x="391" y="1246"/>
                    </a:cubicBezTo>
                    <a:cubicBezTo>
                      <a:pt x="577" y="1246"/>
                      <a:pt x="806" y="1126"/>
                      <a:pt x="981" y="901"/>
                    </a:cubicBezTo>
                    <a:cubicBezTo>
                      <a:pt x="1241" y="593"/>
                      <a:pt x="1277" y="215"/>
                      <a:pt x="1099" y="62"/>
                    </a:cubicBezTo>
                    <a:cubicBezTo>
                      <a:pt x="1044" y="20"/>
                      <a:pt x="975" y="0"/>
                      <a:pt x="89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19" name="Google Shape;2319;p32"/>
            <p:cNvGrpSpPr/>
            <p:nvPr/>
          </p:nvGrpSpPr>
          <p:grpSpPr>
            <a:xfrm>
              <a:off x="495023" y="2122138"/>
              <a:ext cx="373850" cy="899213"/>
              <a:chOff x="10985382" y="-7411116"/>
              <a:chExt cx="815553" cy="1961633"/>
            </a:xfrm>
          </p:grpSpPr>
          <p:sp>
            <p:nvSpPr>
              <p:cNvPr id="2320" name="Google Shape;2320;p32"/>
              <p:cNvSpPr/>
              <p:nvPr/>
            </p:nvSpPr>
            <p:spPr>
              <a:xfrm>
                <a:off x="11219661" y="-6589108"/>
                <a:ext cx="358461" cy="113962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4772" extrusionOk="0">
                    <a:moveTo>
                      <a:pt x="412" y="1"/>
                    </a:moveTo>
                    <a:cubicBezTo>
                      <a:pt x="341" y="1"/>
                      <a:pt x="274" y="16"/>
                      <a:pt x="213" y="46"/>
                    </a:cubicBezTo>
                    <a:cubicBezTo>
                      <a:pt x="71" y="141"/>
                      <a:pt x="0" y="283"/>
                      <a:pt x="0" y="495"/>
                    </a:cubicBezTo>
                    <a:lnTo>
                      <a:pt x="0" y="3933"/>
                    </a:lnTo>
                    <a:cubicBezTo>
                      <a:pt x="0" y="4004"/>
                      <a:pt x="59" y="4063"/>
                      <a:pt x="130" y="4063"/>
                    </a:cubicBezTo>
                    <a:cubicBezTo>
                      <a:pt x="201" y="4063"/>
                      <a:pt x="260" y="4004"/>
                      <a:pt x="260" y="3933"/>
                    </a:cubicBezTo>
                    <a:lnTo>
                      <a:pt x="260" y="495"/>
                    </a:lnTo>
                    <a:cubicBezTo>
                      <a:pt x="260" y="389"/>
                      <a:pt x="296" y="318"/>
                      <a:pt x="343" y="283"/>
                    </a:cubicBezTo>
                    <a:cubicBezTo>
                      <a:pt x="363" y="275"/>
                      <a:pt x="384" y="271"/>
                      <a:pt x="406" y="271"/>
                    </a:cubicBezTo>
                    <a:cubicBezTo>
                      <a:pt x="450" y="271"/>
                      <a:pt x="500" y="287"/>
                      <a:pt x="555" y="318"/>
                    </a:cubicBezTo>
                    <a:lnTo>
                      <a:pt x="780" y="448"/>
                    </a:lnTo>
                    <a:cubicBezTo>
                      <a:pt x="1004" y="578"/>
                      <a:pt x="1205" y="932"/>
                      <a:pt x="1205" y="1204"/>
                    </a:cubicBezTo>
                    <a:lnTo>
                      <a:pt x="1205" y="4642"/>
                    </a:lnTo>
                    <a:cubicBezTo>
                      <a:pt x="1205" y="4713"/>
                      <a:pt x="1264" y="4772"/>
                      <a:pt x="1347" y="4772"/>
                    </a:cubicBezTo>
                    <a:cubicBezTo>
                      <a:pt x="1418" y="4772"/>
                      <a:pt x="1477" y="4713"/>
                      <a:pt x="1501" y="4642"/>
                    </a:cubicBezTo>
                    <a:lnTo>
                      <a:pt x="1501" y="1204"/>
                    </a:lnTo>
                    <a:cubicBezTo>
                      <a:pt x="1501" y="826"/>
                      <a:pt x="1252" y="389"/>
                      <a:pt x="934" y="212"/>
                    </a:cubicBezTo>
                    <a:lnTo>
                      <a:pt x="709" y="82"/>
                    </a:lnTo>
                    <a:cubicBezTo>
                      <a:pt x="608" y="28"/>
                      <a:pt x="507" y="1"/>
                      <a:pt x="4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1" name="Google Shape;2321;p32"/>
              <p:cNvSpPr/>
              <p:nvPr/>
            </p:nvSpPr>
            <p:spPr>
              <a:xfrm>
                <a:off x="11019294" y="-6544210"/>
                <a:ext cx="747969" cy="280846"/>
              </a:xfrm>
              <a:custGeom>
                <a:avLst/>
                <a:gdLst/>
                <a:ahLst/>
                <a:cxnLst/>
                <a:rect l="l" t="t" r="r" b="b"/>
                <a:pathLst>
                  <a:path w="3132" h="1176" extrusionOk="0">
                    <a:moveTo>
                      <a:pt x="3131" y="0"/>
                    </a:moveTo>
                    <a:lnTo>
                      <a:pt x="3124" y="87"/>
                    </a:lnTo>
                    <a:lnTo>
                      <a:pt x="3124" y="87"/>
                    </a:lnTo>
                    <a:cubicBezTo>
                      <a:pt x="3129" y="58"/>
                      <a:pt x="3131" y="29"/>
                      <a:pt x="3131" y="0"/>
                    </a:cubicBezTo>
                    <a:close/>
                    <a:moveTo>
                      <a:pt x="12" y="0"/>
                    </a:moveTo>
                    <a:lnTo>
                      <a:pt x="1" y="272"/>
                    </a:lnTo>
                    <a:cubicBezTo>
                      <a:pt x="1" y="496"/>
                      <a:pt x="142" y="733"/>
                      <a:pt x="449" y="910"/>
                    </a:cubicBezTo>
                    <a:cubicBezTo>
                      <a:pt x="757" y="1087"/>
                      <a:pt x="1155" y="1176"/>
                      <a:pt x="1554" y="1176"/>
                    </a:cubicBezTo>
                    <a:cubicBezTo>
                      <a:pt x="1953" y="1176"/>
                      <a:pt x="2351" y="1087"/>
                      <a:pt x="2659" y="910"/>
                    </a:cubicBezTo>
                    <a:cubicBezTo>
                      <a:pt x="2966" y="733"/>
                      <a:pt x="3107" y="508"/>
                      <a:pt x="3107" y="272"/>
                    </a:cubicBezTo>
                    <a:lnTo>
                      <a:pt x="3124" y="87"/>
                    </a:lnTo>
                    <a:lnTo>
                      <a:pt x="3124" y="87"/>
                    </a:lnTo>
                    <a:cubicBezTo>
                      <a:pt x="3088" y="289"/>
                      <a:pt x="2929" y="471"/>
                      <a:pt x="2670" y="626"/>
                    </a:cubicBezTo>
                    <a:cubicBezTo>
                      <a:pt x="2369" y="804"/>
                      <a:pt x="1970" y="892"/>
                      <a:pt x="1572" y="892"/>
                    </a:cubicBezTo>
                    <a:cubicBezTo>
                      <a:pt x="1173" y="892"/>
                      <a:pt x="774" y="804"/>
                      <a:pt x="473" y="626"/>
                    </a:cubicBezTo>
                    <a:cubicBezTo>
                      <a:pt x="154" y="449"/>
                      <a:pt x="12" y="237"/>
                      <a:pt x="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2" name="Google Shape;2322;p32"/>
              <p:cNvSpPr/>
              <p:nvPr/>
            </p:nvSpPr>
            <p:spPr>
              <a:xfrm>
                <a:off x="11484748" y="-6544210"/>
                <a:ext cx="282518" cy="273921"/>
              </a:xfrm>
              <a:custGeom>
                <a:avLst/>
                <a:gdLst/>
                <a:ahLst/>
                <a:cxnLst/>
                <a:rect l="l" t="t" r="r" b="b"/>
                <a:pathLst>
                  <a:path w="1183" h="1147" extrusionOk="0">
                    <a:moveTo>
                      <a:pt x="1182" y="0"/>
                    </a:moveTo>
                    <a:lnTo>
                      <a:pt x="1175" y="87"/>
                    </a:lnTo>
                    <a:lnTo>
                      <a:pt x="1175" y="87"/>
                    </a:lnTo>
                    <a:cubicBezTo>
                      <a:pt x="1180" y="58"/>
                      <a:pt x="1182" y="29"/>
                      <a:pt x="1182" y="0"/>
                    </a:cubicBezTo>
                    <a:close/>
                    <a:moveTo>
                      <a:pt x="1175" y="87"/>
                    </a:moveTo>
                    <a:cubicBezTo>
                      <a:pt x="1139" y="289"/>
                      <a:pt x="980" y="471"/>
                      <a:pt x="721" y="626"/>
                    </a:cubicBezTo>
                    <a:cubicBezTo>
                      <a:pt x="509" y="744"/>
                      <a:pt x="261" y="827"/>
                      <a:pt x="13" y="863"/>
                    </a:cubicBezTo>
                    <a:lnTo>
                      <a:pt x="1" y="1146"/>
                    </a:lnTo>
                    <a:cubicBezTo>
                      <a:pt x="261" y="1099"/>
                      <a:pt x="497" y="1028"/>
                      <a:pt x="710" y="910"/>
                    </a:cubicBezTo>
                    <a:cubicBezTo>
                      <a:pt x="1017" y="733"/>
                      <a:pt x="1158" y="508"/>
                      <a:pt x="1158" y="272"/>
                    </a:cubicBezTo>
                    <a:lnTo>
                      <a:pt x="1175" y="8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3" name="Google Shape;2323;p32"/>
              <p:cNvSpPr/>
              <p:nvPr/>
            </p:nvSpPr>
            <p:spPr>
              <a:xfrm>
                <a:off x="11295844" y="-6338350"/>
                <a:ext cx="192007" cy="76421"/>
              </a:xfrm>
              <a:custGeom>
                <a:avLst/>
                <a:gdLst/>
                <a:ahLst/>
                <a:cxnLst/>
                <a:rect l="l" t="t" r="r" b="b"/>
                <a:pathLst>
                  <a:path w="804" h="320" extrusionOk="0">
                    <a:moveTo>
                      <a:pt x="24" y="1"/>
                    </a:moveTo>
                    <a:lnTo>
                      <a:pt x="0" y="284"/>
                    </a:lnTo>
                    <a:cubicBezTo>
                      <a:pt x="130" y="308"/>
                      <a:pt x="263" y="320"/>
                      <a:pt x="396" y="320"/>
                    </a:cubicBezTo>
                    <a:cubicBezTo>
                      <a:pt x="529" y="320"/>
                      <a:pt x="662" y="308"/>
                      <a:pt x="792" y="284"/>
                    </a:cubicBezTo>
                    <a:lnTo>
                      <a:pt x="804" y="1"/>
                    </a:lnTo>
                    <a:lnTo>
                      <a:pt x="804" y="1"/>
                    </a:lnTo>
                    <a:cubicBezTo>
                      <a:pt x="679" y="18"/>
                      <a:pt x="550" y="27"/>
                      <a:pt x="418" y="27"/>
                    </a:cubicBezTo>
                    <a:cubicBezTo>
                      <a:pt x="287" y="27"/>
                      <a:pt x="154" y="18"/>
                      <a:pt x="24" y="1"/>
                    </a:cubicBezTo>
                    <a:close/>
                  </a:path>
                </a:pathLst>
              </a:custGeom>
              <a:solidFill>
                <a:srgbClr val="FFFFFF">
                  <a:alpha val="3725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4" name="Google Shape;2324;p32"/>
              <p:cNvSpPr/>
              <p:nvPr/>
            </p:nvSpPr>
            <p:spPr>
              <a:xfrm>
                <a:off x="11098342" y="-6411694"/>
                <a:ext cx="203232" cy="14137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592" extrusionOk="0">
                    <a:moveTo>
                      <a:pt x="12" y="0"/>
                    </a:moveTo>
                    <a:lnTo>
                      <a:pt x="0" y="284"/>
                    </a:lnTo>
                    <a:cubicBezTo>
                      <a:pt x="48" y="308"/>
                      <a:pt x="71" y="319"/>
                      <a:pt x="118" y="355"/>
                    </a:cubicBezTo>
                    <a:cubicBezTo>
                      <a:pt x="331" y="473"/>
                      <a:pt x="567" y="544"/>
                      <a:pt x="827" y="591"/>
                    </a:cubicBezTo>
                    <a:lnTo>
                      <a:pt x="851" y="308"/>
                    </a:lnTo>
                    <a:cubicBezTo>
                      <a:pt x="591" y="272"/>
                      <a:pt x="343" y="189"/>
                      <a:pt x="130" y="71"/>
                    </a:cubicBezTo>
                    <a:cubicBezTo>
                      <a:pt x="95" y="48"/>
                      <a:pt x="48" y="24"/>
                      <a:pt x="12" y="0"/>
                    </a:cubicBezTo>
                    <a:close/>
                  </a:path>
                </a:pathLst>
              </a:custGeom>
              <a:solidFill>
                <a:srgbClr val="EBEAEA">
                  <a:alpha val="2766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5" name="Google Shape;2325;p32"/>
              <p:cNvSpPr/>
              <p:nvPr/>
            </p:nvSpPr>
            <p:spPr>
              <a:xfrm>
                <a:off x="11019294" y="-6549942"/>
                <a:ext cx="84779" cy="200605"/>
              </a:xfrm>
              <a:custGeom>
                <a:avLst/>
                <a:gdLst/>
                <a:ahLst/>
                <a:cxnLst/>
                <a:rect l="l" t="t" r="r" b="b"/>
                <a:pathLst>
                  <a:path w="355" h="840" extrusionOk="0">
                    <a:moveTo>
                      <a:pt x="12" y="1"/>
                    </a:moveTo>
                    <a:lnTo>
                      <a:pt x="1" y="284"/>
                    </a:lnTo>
                    <a:cubicBezTo>
                      <a:pt x="1" y="331"/>
                      <a:pt x="1" y="390"/>
                      <a:pt x="12" y="426"/>
                    </a:cubicBezTo>
                    <a:cubicBezTo>
                      <a:pt x="60" y="579"/>
                      <a:pt x="154" y="721"/>
                      <a:pt x="331" y="839"/>
                    </a:cubicBezTo>
                    <a:lnTo>
                      <a:pt x="355" y="568"/>
                    </a:lnTo>
                    <a:cubicBezTo>
                      <a:pt x="190" y="450"/>
                      <a:pt x="71" y="320"/>
                      <a:pt x="24" y="154"/>
                    </a:cubicBezTo>
                    <a:cubicBezTo>
                      <a:pt x="12" y="107"/>
                      <a:pt x="12" y="48"/>
                      <a:pt x="12" y="1"/>
                    </a:cubicBez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6" name="Google Shape;2326;p32"/>
              <p:cNvSpPr/>
              <p:nvPr/>
            </p:nvSpPr>
            <p:spPr>
              <a:xfrm>
                <a:off x="10985382" y="-6760101"/>
                <a:ext cx="815553" cy="429151"/>
              </a:xfrm>
              <a:custGeom>
                <a:avLst/>
                <a:gdLst/>
                <a:ahLst/>
                <a:cxnLst/>
                <a:rect l="l" t="t" r="r" b="b"/>
                <a:pathLst>
                  <a:path w="3415" h="1797" extrusionOk="0">
                    <a:moveTo>
                      <a:pt x="1705" y="1"/>
                    </a:moveTo>
                    <a:cubicBezTo>
                      <a:pt x="1309" y="1"/>
                      <a:pt x="916" y="89"/>
                      <a:pt x="615" y="266"/>
                    </a:cubicBezTo>
                    <a:cubicBezTo>
                      <a:pt x="1" y="621"/>
                      <a:pt x="1" y="1176"/>
                      <a:pt x="615" y="1530"/>
                    </a:cubicBezTo>
                    <a:cubicBezTo>
                      <a:pt x="916" y="1708"/>
                      <a:pt x="1315" y="1796"/>
                      <a:pt x="1714" y="1796"/>
                    </a:cubicBezTo>
                    <a:cubicBezTo>
                      <a:pt x="2112" y="1796"/>
                      <a:pt x="2511" y="1708"/>
                      <a:pt x="2812" y="1530"/>
                    </a:cubicBezTo>
                    <a:cubicBezTo>
                      <a:pt x="3415" y="1176"/>
                      <a:pt x="3415" y="621"/>
                      <a:pt x="2812" y="266"/>
                    </a:cubicBezTo>
                    <a:cubicBezTo>
                      <a:pt x="2499" y="89"/>
                      <a:pt x="2101" y="1"/>
                      <a:pt x="17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7" name="Google Shape;2327;p32"/>
              <p:cNvSpPr/>
              <p:nvPr/>
            </p:nvSpPr>
            <p:spPr>
              <a:xfrm>
                <a:off x="11053206" y="-7215764"/>
                <a:ext cx="677279" cy="847316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3548" extrusionOk="0">
                    <a:moveTo>
                      <a:pt x="2835" y="1"/>
                    </a:moveTo>
                    <a:lnTo>
                      <a:pt x="2835" y="5"/>
                    </a:lnTo>
                    <a:lnTo>
                      <a:pt x="2835" y="5"/>
                    </a:lnTo>
                    <a:cubicBezTo>
                      <a:pt x="2835" y="3"/>
                      <a:pt x="2835" y="2"/>
                      <a:pt x="2835" y="1"/>
                    </a:cubicBezTo>
                    <a:close/>
                    <a:moveTo>
                      <a:pt x="12" y="1"/>
                    </a:moveTo>
                    <a:lnTo>
                      <a:pt x="0" y="2730"/>
                    </a:lnTo>
                    <a:cubicBezTo>
                      <a:pt x="0" y="2942"/>
                      <a:pt x="130" y="3143"/>
                      <a:pt x="414" y="3308"/>
                    </a:cubicBezTo>
                    <a:cubicBezTo>
                      <a:pt x="685" y="3468"/>
                      <a:pt x="1049" y="3548"/>
                      <a:pt x="1412" y="3548"/>
                    </a:cubicBezTo>
                    <a:cubicBezTo>
                      <a:pt x="1775" y="3548"/>
                      <a:pt x="2138" y="3468"/>
                      <a:pt x="2410" y="3308"/>
                    </a:cubicBezTo>
                    <a:cubicBezTo>
                      <a:pt x="2694" y="3143"/>
                      <a:pt x="2824" y="2942"/>
                      <a:pt x="2824" y="2730"/>
                    </a:cubicBezTo>
                    <a:lnTo>
                      <a:pt x="2835" y="5"/>
                    </a:lnTo>
                    <a:lnTo>
                      <a:pt x="2835" y="5"/>
                    </a:lnTo>
                    <a:cubicBezTo>
                      <a:pt x="2834" y="204"/>
                      <a:pt x="2704" y="415"/>
                      <a:pt x="2422" y="580"/>
                    </a:cubicBezTo>
                    <a:cubicBezTo>
                      <a:pt x="2150" y="739"/>
                      <a:pt x="1790" y="819"/>
                      <a:pt x="1428" y="819"/>
                    </a:cubicBezTo>
                    <a:cubicBezTo>
                      <a:pt x="1066" y="819"/>
                      <a:pt x="703" y="739"/>
                      <a:pt x="426" y="580"/>
                    </a:cubicBezTo>
                    <a:cubicBezTo>
                      <a:pt x="154" y="426"/>
                      <a:pt x="12" y="202"/>
                      <a:pt x="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8" name="Google Shape;2328;p32"/>
              <p:cNvSpPr/>
              <p:nvPr/>
            </p:nvSpPr>
            <p:spPr>
              <a:xfrm>
                <a:off x="11476389" y="-7215764"/>
                <a:ext cx="254099" cy="838241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3510" extrusionOk="0">
                    <a:moveTo>
                      <a:pt x="1063" y="1"/>
                    </a:moveTo>
                    <a:lnTo>
                      <a:pt x="1063" y="5"/>
                    </a:lnTo>
                    <a:lnTo>
                      <a:pt x="1063" y="5"/>
                    </a:lnTo>
                    <a:cubicBezTo>
                      <a:pt x="1063" y="3"/>
                      <a:pt x="1063" y="2"/>
                      <a:pt x="1063" y="1"/>
                    </a:cubicBezTo>
                    <a:close/>
                    <a:moveTo>
                      <a:pt x="1063" y="5"/>
                    </a:moveTo>
                    <a:cubicBezTo>
                      <a:pt x="1062" y="204"/>
                      <a:pt x="932" y="415"/>
                      <a:pt x="650" y="580"/>
                    </a:cubicBezTo>
                    <a:cubicBezTo>
                      <a:pt x="473" y="674"/>
                      <a:pt x="248" y="757"/>
                      <a:pt x="12" y="780"/>
                    </a:cubicBezTo>
                    <a:lnTo>
                      <a:pt x="0" y="3509"/>
                    </a:lnTo>
                    <a:cubicBezTo>
                      <a:pt x="237" y="3486"/>
                      <a:pt x="461" y="3415"/>
                      <a:pt x="638" y="3308"/>
                    </a:cubicBezTo>
                    <a:cubicBezTo>
                      <a:pt x="922" y="3143"/>
                      <a:pt x="1052" y="2942"/>
                      <a:pt x="1052" y="2730"/>
                    </a:cubicBezTo>
                    <a:lnTo>
                      <a:pt x="1063" y="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9" name="Google Shape;2329;p32"/>
              <p:cNvSpPr/>
              <p:nvPr/>
            </p:nvSpPr>
            <p:spPr>
              <a:xfrm>
                <a:off x="11307068" y="-7029487"/>
                <a:ext cx="172424" cy="658891"/>
              </a:xfrm>
              <a:custGeom>
                <a:avLst/>
                <a:gdLst/>
                <a:ahLst/>
                <a:cxnLst/>
                <a:rect l="l" t="t" r="r" b="b"/>
                <a:pathLst>
                  <a:path w="722" h="2759" extrusionOk="0">
                    <a:moveTo>
                      <a:pt x="12" y="0"/>
                    </a:moveTo>
                    <a:lnTo>
                      <a:pt x="0" y="2741"/>
                    </a:lnTo>
                    <a:cubicBezTo>
                      <a:pt x="119" y="2753"/>
                      <a:pt x="237" y="2759"/>
                      <a:pt x="355" y="2759"/>
                    </a:cubicBezTo>
                    <a:cubicBezTo>
                      <a:pt x="473" y="2759"/>
                      <a:pt x="591" y="2753"/>
                      <a:pt x="709" y="2741"/>
                    </a:cubicBezTo>
                    <a:lnTo>
                      <a:pt x="721" y="0"/>
                    </a:lnTo>
                    <a:lnTo>
                      <a:pt x="721" y="0"/>
                    </a:lnTo>
                    <a:cubicBezTo>
                      <a:pt x="603" y="24"/>
                      <a:pt x="485" y="36"/>
                      <a:pt x="367" y="36"/>
                    </a:cubicBezTo>
                    <a:cubicBezTo>
                      <a:pt x="249" y="36"/>
                      <a:pt x="130" y="24"/>
                      <a:pt x="12" y="0"/>
                    </a:cubicBez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0" name="Google Shape;2330;p32"/>
              <p:cNvSpPr/>
              <p:nvPr/>
            </p:nvSpPr>
            <p:spPr>
              <a:xfrm>
                <a:off x="11126522" y="-7094445"/>
                <a:ext cx="183649" cy="719788"/>
              </a:xfrm>
              <a:custGeom>
                <a:avLst/>
                <a:gdLst/>
                <a:ahLst/>
                <a:cxnLst/>
                <a:rect l="l" t="t" r="r" b="b"/>
                <a:pathLst>
                  <a:path w="769" h="3014" extrusionOk="0">
                    <a:moveTo>
                      <a:pt x="24" y="1"/>
                    </a:moveTo>
                    <a:lnTo>
                      <a:pt x="0" y="2730"/>
                    </a:lnTo>
                    <a:cubicBezTo>
                      <a:pt x="36" y="2753"/>
                      <a:pt x="60" y="2789"/>
                      <a:pt x="107" y="2800"/>
                    </a:cubicBezTo>
                    <a:cubicBezTo>
                      <a:pt x="296" y="2907"/>
                      <a:pt x="520" y="2978"/>
                      <a:pt x="756" y="3013"/>
                    </a:cubicBezTo>
                    <a:lnTo>
                      <a:pt x="768" y="272"/>
                    </a:lnTo>
                    <a:cubicBezTo>
                      <a:pt x="532" y="249"/>
                      <a:pt x="319" y="178"/>
                      <a:pt x="119" y="72"/>
                    </a:cubicBezTo>
                    <a:cubicBezTo>
                      <a:pt x="95" y="36"/>
                      <a:pt x="48" y="24"/>
                      <a:pt x="24" y="1"/>
                    </a:cubicBezTo>
                    <a:close/>
                  </a:path>
                </a:pathLst>
              </a:custGeom>
              <a:solidFill>
                <a:srgbClr val="FDB01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1" name="Google Shape;2331;p32"/>
              <p:cNvSpPr/>
              <p:nvPr/>
            </p:nvSpPr>
            <p:spPr>
              <a:xfrm>
                <a:off x="11126522" y="-7094445"/>
                <a:ext cx="183649" cy="719788"/>
              </a:xfrm>
              <a:custGeom>
                <a:avLst/>
                <a:gdLst/>
                <a:ahLst/>
                <a:cxnLst/>
                <a:rect l="l" t="t" r="r" b="b"/>
                <a:pathLst>
                  <a:path w="769" h="3014" extrusionOk="0">
                    <a:moveTo>
                      <a:pt x="24" y="1"/>
                    </a:moveTo>
                    <a:lnTo>
                      <a:pt x="0" y="2730"/>
                    </a:lnTo>
                    <a:cubicBezTo>
                      <a:pt x="36" y="2753"/>
                      <a:pt x="60" y="2789"/>
                      <a:pt x="107" y="2800"/>
                    </a:cubicBezTo>
                    <a:cubicBezTo>
                      <a:pt x="296" y="2907"/>
                      <a:pt x="520" y="2978"/>
                      <a:pt x="756" y="3013"/>
                    </a:cubicBezTo>
                    <a:lnTo>
                      <a:pt x="768" y="272"/>
                    </a:lnTo>
                    <a:cubicBezTo>
                      <a:pt x="532" y="249"/>
                      <a:pt x="319" y="178"/>
                      <a:pt x="119" y="72"/>
                    </a:cubicBezTo>
                    <a:cubicBezTo>
                      <a:pt x="95" y="36"/>
                      <a:pt x="48" y="24"/>
                      <a:pt x="24" y="1"/>
                    </a:cubicBezTo>
                    <a:close/>
                  </a:path>
                </a:pathLst>
              </a:custGeom>
              <a:solidFill>
                <a:srgbClr val="1E8AC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2" name="Google Shape;2332;p32"/>
              <p:cNvSpPr/>
              <p:nvPr/>
            </p:nvSpPr>
            <p:spPr>
              <a:xfrm>
                <a:off x="11126522" y="-7094445"/>
                <a:ext cx="183649" cy="719788"/>
              </a:xfrm>
              <a:custGeom>
                <a:avLst/>
                <a:gdLst/>
                <a:ahLst/>
                <a:cxnLst/>
                <a:rect l="l" t="t" r="r" b="b"/>
                <a:pathLst>
                  <a:path w="769" h="3014" extrusionOk="0">
                    <a:moveTo>
                      <a:pt x="24" y="1"/>
                    </a:moveTo>
                    <a:lnTo>
                      <a:pt x="0" y="2730"/>
                    </a:lnTo>
                    <a:cubicBezTo>
                      <a:pt x="36" y="2753"/>
                      <a:pt x="60" y="2789"/>
                      <a:pt x="107" y="2800"/>
                    </a:cubicBezTo>
                    <a:cubicBezTo>
                      <a:pt x="296" y="2907"/>
                      <a:pt x="520" y="2978"/>
                      <a:pt x="756" y="3013"/>
                    </a:cubicBezTo>
                    <a:lnTo>
                      <a:pt x="768" y="272"/>
                    </a:lnTo>
                    <a:cubicBezTo>
                      <a:pt x="532" y="249"/>
                      <a:pt x="319" y="178"/>
                      <a:pt x="119" y="72"/>
                    </a:cubicBezTo>
                    <a:cubicBezTo>
                      <a:pt x="95" y="36"/>
                      <a:pt x="48" y="24"/>
                      <a:pt x="2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3" name="Google Shape;2333;p32"/>
              <p:cNvSpPr/>
              <p:nvPr/>
            </p:nvSpPr>
            <p:spPr>
              <a:xfrm>
                <a:off x="11053206" y="-7215764"/>
                <a:ext cx="79287" cy="776149"/>
              </a:xfrm>
              <a:custGeom>
                <a:avLst/>
                <a:gdLst/>
                <a:ahLst/>
                <a:cxnLst/>
                <a:rect l="l" t="t" r="r" b="b"/>
                <a:pathLst>
                  <a:path w="332" h="3250" extrusionOk="0">
                    <a:moveTo>
                      <a:pt x="12" y="1"/>
                    </a:moveTo>
                    <a:lnTo>
                      <a:pt x="0" y="2730"/>
                    </a:lnTo>
                    <a:cubicBezTo>
                      <a:pt x="0" y="2777"/>
                      <a:pt x="0" y="2824"/>
                      <a:pt x="12" y="2860"/>
                    </a:cubicBezTo>
                    <a:cubicBezTo>
                      <a:pt x="59" y="3001"/>
                      <a:pt x="154" y="3131"/>
                      <a:pt x="307" y="3249"/>
                    </a:cubicBezTo>
                    <a:lnTo>
                      <a:pt x="331" y="521"/>
                    </a:lnTo>
                    <a:cubicBezTo>
                      <a:pt x="166" y="402"/>
                      <a:pt x="71" y="272"/>
                      <a:pt x="36" y="131"/>
                    </a:cubicBezTo>
                    <a:cubicBezTo>
                      <a:pt x="12" y="83"/>
                      <a:pt x="12" y="48"/>
                      <a:pt x="12" y="1"/>
                    </a:cubicBez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4" name="Google Shape;2334;p32"/>
              <p:cNvSpPr/>
              <p:nvPr/>
            </p:nvSpPr>
            <p:spPr>
              <a:xfrm>
                <a:off x="11022159" y="-7411116"/>
                <a:ext cx="745103" cy="390940"/>
              </a:xfrm>
              <a:custGeom>
                <a:avLst/>
                <a:gdLst/>
                <a:ahLst/>
                <a:cxnLst/>
                <a:rect l="l" t="t" r="r" b="b"/>
                <a:pathLst>
                  <a:path w="3120" h="1637" extrusionOk="0">
                    <a:moveTo>
                      <a:pt x="1554" y="1"/>
                    </a:moveTo>
                    <a:cubicBezTo>
                      <a:pt x="1193" y="1"/>
                      <a:pt x="833" y="80"/>
                      <a:pt x="556" y="240"/>
                    </a:cubicBezTo>
                    <a:cubicBezTo>
                      <a:pt x="0" y="559"/>
                      <a:pt x="12" y="1067"/>
                      <a:pt x="556" y="1398"/>
                    </a:cubicBezTo>
                    <a:cubicBezTo>
                      <a:pt x="833" y="1557"/>
                      <a:pt x="1196" y="1637"/>
                      <a:pt x="1558" y="1637"/>
                    </a:cubicBezTo>
                    <a:cubicBezTo>
                      <a:pt x="1920" y="1637"/>
                      <a:pt x="2280" y="1557"/>
                      <a:pt x="2552" y="1398"/>
                    </a:cubicBezTo>
                    <a:cubicBezTo>
                      <a:pt x="3119" y="1090"/>
                      <a:pt x="3095" y="571"/>
                      <a:pt x="2552" y="240"/>
                    </a:cubicBezTo>
                    <a:cubicBezTo>
                      <a:pt x="2274" y="80"/>
                      <a:pt x="1914" y="1"/>
                      <a:pt x="15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5" name="Google Shape;2335;p32"/>
              <p:cNvSpPr/>
              <p:nvPr/>
            </p:nvSpPr>
            <p:spPr>
              <a:xfrm>
                <a:off x="11216795" y="-7001306"/>
                <a:ext cx="316191" cy="618053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2588" extrusionOk="0">
                    <a:moveTo>
                      <a:pt x="0" y="1"/>
                    </a:moveTo>
                    <a:lnTo>
                      <a:pt x="0" y="1678"/>
                    </a:lnTo>
                    <a:lnTo>
                      <a:pt x="0" y="2529"/>
                    </a:lnTo>
                    <a:cubicBezTo>
                      <a:pt x="83" y="2564"/>
                      <a:pt x="166" y="2576"/>
                      <a:pt x="260" y="2588"/>
                    </a:cubicBezTo>
                    <a:lnTo>
                      <a:pt x="260" y="1560"/>
                    </a:lnTo>
                    <a:lnTo>
                      <a:pt x="260" y="1158"/>
                    </a:lnTo>
                    <a:lnTo>
                      <a:pt x="1324" y="6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6" name="Google Shape;2336;p32"/>
              <p:cNvSpPr/>
              <p:nvPr/>
            </p:nvSpPr>
            <p:spPr>
              <a:xfrm>
                <a:off x="11394475" y="-6919392"/>
                <a:ext cx="177917" cy="533274"/>
              </a:xfrm>
              <a:custGeom>
                <a:avLst/>
                <a:gdLst/>
                <a:ahLst/>
                <a:cxnLst/>
                <a:rect l="l" t="t" r="r" b="b"/>
                <a:pathLst>
                  <a:path w="745" h="2233" extrusionOk="0">
                    <a:moveTo>
                      <a:pt x="745" y="0"/>
                    </a:moveTo>
                    <a:lnTo>
                      <a:pt x="1" y="815"/>
                    </a:lnTo>
                    <a:lnTo>
                      <a:pt x="1" y="1489"/>
                    </a:lnTo>
                    <a:lnTo>
                      <a:pt x="473" y="1760"/>
                    </a:lnTo>
                    <a:lnTo>
                      <a:pt x="473" y="2233"/>
                    </a:lnTo>
                    <a:cubicBezTo>
                      <a:pt x="568" y="2221"/>
                      <a:pt x="650" y="2186"/>
                      <a:pt x="745" y="2174"/>
                    </a:cubicBezTo>
                    <a:lnTo>
                      <a:pt x="745" y="1217"/>
                    </a:lnTo>
                    <a:lnTo>
                      <a:pt x="745" y="402"/>
                    </a:lnTo>
                    <a:lnTo>
                      <a:pt x="74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37" name="Google Shape;2337;p32"/>
            <p:cNvGrpSpPr/>
            <p:nvPr/>
          </p:nvGrpSpPr>
          <p:grpSpPr>
            <a:xfrm>
              <a:off x="2182135" y="3792212"/>
              <a:ext cx="301969" cy="562336"/>
              <a:chOff x="7686885" y="2546950"/>
              <a:chExt cx="301969" cy="562336"/>
            </a:xfrm>
          </p:grpSpPr>
          <p:sp>
            <p:nvSpPr>
              <p:cNvPr id="2338" name="Google Shape;2338;p32"/>
              <p:cNvSpPr/>
              <p:nvPr/>
            </p:nvSpPr>
            <p:spPr>
              <a:xfrm>
                <a:off x="7912479" y="2581851"/>
                <a:ext cx="46408" cy="419949"/>
              </a:xfrm>
              <a:custGeom>
                <a:avLst/>
                <a:gdLst/>
                <a:ahLst/>
                <a:cxnLst/>
                <a:rect l="l" t="t" r="r" b="b"/>
                <a:pathLst>
                  <a:path w="367" h="3321" extrusionOk="0">
                    <a:moveTo>
                      <a:pt x="296" y="1"/>
                    </a:moveTo>
                    <a:cubicBezTo>
                      <a:pt x="249" y="1"/>
                      <a:pt x="225" y="24"/>
                      <a:pt x="225" y="71"/>
                    </a:cubicBezTo>
                    <a:lnTo>
                      <a:pt x="225" y="1501"/>
                    </a:lnTo>
                    <a:cubicBezTo>
                      <a:pt x="24" y="1737"/>
                      <a:pt x="1" y="1843"/>
                      <a:pt x="1" y="1903"/>
                    </a:cubicBezTo>
                    <a:cubicBezTo>
                      <a:pt x="1" y="2056"/>
                      <a:pt x="131" y="2115"/>
                      <a:pt x="201" y="2127"/>
                    </a:cubicBezTo>
                    <a:lnTo>
                      <a:pt x="201" y="3249"/>
                    </a:lnTo>
                    <a:cubicBezTo>
                      <a:pt x="201" y="3296"/>
                      <a:pt x="237" y="3320"/>
                      <a:pt x="284" y="3320"/>
                    </a:cubicBezTo>
                    <a:cubicBezTo>
                      <a:pt x="320" y="3320"/>
                      <a:pt x="355" y="3285"/>
                      <a:pt x="367" y="3261"/>
                    </a:cubicBezTo>
                    <a:lnTo>
                      <a:pt x="367" y="2068"/>
                    </a:lnTo>
                    <a:cubicBezTo>
                      <a:pt x="367" y="2032"/>
                      <a:pt x="343" y="2009"/>
                      <a:pt x="308" y="1997"/>
                    </a:cubicBezTo>
                    <a:cubicBezTo>
                      <a:pt x="296" y="1997"/>
                      <a:pt x="284" y="1973"/>
                      <a:pt x="261" y="1973"/>
                    </a:cubicBezTo>
                    <a:cubicBezTo>
                      <a:pt x="166" y="1950"/>
                      <a:pt x="142" y="1938"/>
                      <a:pt x="142" y="1903"/>
                    </a:cubicBezTo>
                    <a:cubicBezTo>
                      <a:pt x="142" y="1855"/>
                      <a:pt x="225" y="1737"/>
                      <a:pt x="355" y="1595"/>
                    </a:cubicBezTo>
                    <a:cubicBezTo>
                      <a:pt x="367" y="1584"/>
                      <a:pt x="367" y="1548"/>
                      <a:pt x="367" y="1536"/>
                    </a:cubicBezTo>
                    <a:lnTo>
                      <a:pt x="367" y="71"/>
                    </a:lnTo>
                    <a:cubicBezTo>
                      <a:pt x="367" y="24"/>
                      <a:pt x="343" y="1"/>
                      <a:pt x="2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9" name="Google Shape;2339;p32"/>
              <p:cNvSpPr/>
              <p:nvPr/>
            </p:nvSpPr>
            <p:spPr>
              <a:xfrm>
                <a:off x="7751124" y="2687946"/>
                <a:ext cx="47925" cy="421340"/>
              </a:xfrm>
              <a:custGeom>
                <a:avLst/>
                <a:gdLst/>
                <a:ahLst/>
                <a:cxnLst/>
                <a:rect l="l" t="t" r="r" b="b"/>
                <a:pathLst>
                  <a:path w="379" h="3332" extrusionOk="0">
                    <a:moveTo>
                      <a:pt x="83" y="0"/>
                    </a:moveTo>
                    <a:cubicBezTo>
                      <a:pt x="36" y="0"/>
                      <a:pt x="1" y="36"/>
                      <a:pt x="1" y="83"/>
                    </a:cubicBezTo>
                    <a:lnTo>
                      <a:pt x="1" y="1536"/>
                    </a:lnTo>
                    <a:cubicBezTo>
                      <a:pt x="1" y="1571"/>
                      <a:pt x="36" y="1619"/>
                      <a:pt x="83" y="1619"/>
                    </a:cubicBezTo>
                    <a:cubicBezTo>
                      <a:pt x="178" y="1619"/>
                      <a:pt x="225" y="1642"/>
                      <a:pt x="225" y="1642"/>
                    </a:cubicBezTo>
                    <a:cubicBezTo>
                      <a:pt x="225" y="1737"/>
                      <a:pt x="119" y="1879"/>
                      <a:pt x="60" y="1949"/>
                    </a:cubicBezTo>
                    <a:cubicBezTo>
                      <a:pt x="48" y="1985"/>
                      <a:pt x="36" y="1997"/>
                      <a:pt x="24" y="2009"/>
                    </a:cubicBezTo>
                    <a:cubicBezTo>
                      <a:pt x="1" y="2032"/>
                      <a:pt x="1" y="2044"/>
                      <a:pt x="1" y="2056"/>
                    </a:cubicBezTo>
                    <a:lnTo>
                      <a:pt x="1" y="3249"/>
                    </a:lnTo>
                    <a:cubicBezTo>
                      <a:pt x="1" y="3296"/>
                      <a:pt x="36" y="3332"/>
                      <a:pt x="83" y="3332"/>
                    </a:cubicBezTo>
                    <a:cubicBezTo>
                      <a:pt x="119" y="3332"/>
                      <a:pt x="154" y="3296"/>
                      <a:pt x="154" y="3249"/>
                    </a:cubicBezTo>
                    <a:lnTo>
                      <a:pt x="154" y="2091"/>
                    </a:lnTo>
                    <a:lnTo>
                      <a:pt x="178" y="2056"/>
                    </a:lnTo>
                    <a:cubicBezTo>
                      <a:pt x="261" y="1949"/>
                      <a:pt x="379" y="1784"/>
                      <a:pt x="379" y="1654"/>
                    </a:cubicBezTo>
                    <a:cubicBezTo>
                      <a:pt x="379" y="1560"/>
                      <a:pt x="296" y="1477"/>
                      <a:pt x="154" y="1465"/>
                    </a:cubicBezTo>
                    <a:lnTo>
                      <a:pt x="154" y="83"/>
                    </a:lnTo>
                    <a:cubicBezTo>
                      <a:pt x="154" y="36"/>
                      <a:pt x="119" y="0"/>
                      <a:pt x="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0" name="Google Shape;2340;p32"/>
              <p:cNvSpPr/>
              <p:nvPr/>
            </p:nvSpPr>
            <p:spPr>
              <a:xfrm>
                <a:off x="7758585" y="2546950"/>
                <a:ext cx="209279" cy="102300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809" extrusionOk="0">
                    <a:moveTo>
                      <a:pt x="1240" y="1"/>
                    </a:moveTo>
                    <a:cubicBezTo>
                      <a:pt x="1163" y="1"/>
                      <a:pt x="1076" y="27"/>
                      <a:pt x="981" y="88"/>
                    </a:cubicBezTo>
                    <a:lnTo>
                      <a:pt x="1" y="643"/>
                    </a:lnTo>
                    <a:lnTo>
                      <a:pt x="273" y="808"/>
                    </a:lnTo>
                    <a:lnTo>
                      <a:pt x="1241" y="241"/>
                    </a:lnTo>
                    <a:cubicBezTo>
                      <a:pt x="1352" y="186"/>
                      <a:pt x="1449" y="166"/>
                      <a:pt x="1531" y="166"/>
                    </a:cubicBezTo>
                    <a:cubicBezTo>
                      <a:pt x="1554" y="166"/>
                      <a:pt x="1575" y="168"/>
                      <a:pt x="1596" y="170"/>
                    </a:cubicBezTo>
                    <a:cubicBezTo>
                      <a:pt x="1619" y="194"/>
                      <a:pt x="1631" y="206"/>
                      <a:pt x="1655" y="206"/>
                    </a:cubicBezTo>
                    <a:lnTo>
                      <a:pt x="1395" y="40"/>
                    </a:lnTo>
                    <a:cubicBezTo>
                      <a:pt x="1349" y="15"/>
                      <a:pt x="1298" y="1"/>
                      <a:pt x="124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1" name="Google Shape;2341;p32"/>
              <p:cNvSpPr/>
              <p:nvPr/>
            </p:nvSpPr>
            <p:spPr>
              <a:xfrm>
                <a:off x="7686885" y="2628133"/>
                <a:ext cx="106220" cy="194357"/>
              </a:xfrm>
              <a:custGeom>
                <a:avLst/>
                <a:gdLst/>
                <a:ahLst/>
                <a:cxnLst/>
                <a:rect l="l" t="t" r="r" b="b"/>
                <a:pathLst>
                  <a:path w="840" h="1537" extrusionOk="0">
                    <a:moveTo>
                      <a:pt x="568" y="1"/>
                    </a:moveTo>
                    <a:cubicBezTo>
                      <a:pt x="261" y="190"/>
                      <a:pt x="1" y="639"/>
                      <a:pt x="1" y="1005"/>
                    </a:cubicBezTo>
                    <a:cubicBezTo>
                      <a:pt x="1" y="1182"/>
                      <a:pt x="60" y="1324"/>
                      <a:pt x="154" y="1371"/>
                    </a:cubicBezTo>
                    <a:lnTo>
                      <a:pt x="408" y="1526"/>
                    </a:lnTo>
                    <a:lnTo>
                      <a:pt x="408" y="1526"/>
                    </a:lnTo>
                    <a:cubicBezTo>
                      <a:pt x="313" y="1463"/>
                      <a:pt x="261" y="1337"/>
                      <a:pt x="261" y="1170"/>
                    </a:cubicBezTo>
                    <a:cubicBezTo>
                      <a:pt x="261" y="804"/>
                      <a:pt x="509" y="343"/>
                      <a:pt x="840" y="166"/>
                    </a:cubicBezTo>
                    <a:lnTo>
                      <a:pt x="568" y="1"/>
                    </a:lnTo>
                    <a:close/>
                    <a:moveTo>
                      <a:pt x="408" y="1526"/>
                    </a:moveTo>
                    <a:cubicBezTo>
                      <a:pt x="414" y="1530"/>
                      <a:pt x="420" y="1533"/>
                      <a:pt x="426" y="1537"/>
                    </a:cubicBezTo>
                    <a:lnTo>
                      <a:pt x="408" y="1526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2" name="Google Shape;2342;p32"/>
              <p:cNvSpPr/>
              <p:nvPr/>
            </p:nvSpPr>
            <p:spPr>
              <a:xfrm>
                <a:off x="7719763" y="2568067"/>
                <a:ext cx="269091" cy="258090"/>
              </a:xfrm>
              <a:custGeom>
                <a:avLst/>
                <a:gdLst/>
                <a:ahLst/>
                <a:cxnLst/>
                <a:rect l="l" t="t" r="r" b="b"/>
                <a:pathLst>
                  <a:path w="2128" h="2041" extrusionOk="0">
                    <a:moveTo>
                      <a:pt x="1806" y="0"/>
                    </a:moveTo>
                    <a:cubicBezTo>
                      <a:pt x="1729" y="0"/>
                      <a:pt x="1642" y="24"/>
                      <a:pt x="1548" y="74"/>
                    </a:cubicBezTo>
                    <a:lnTo>
                      <a:pt x="580" y="641"/>
                    </a:lnTo>
                    <a:cubicBezTo>
                      <a:pt x="272" y="830"/>
                      <a:pt x="1" y="1279"/>
                      <a:pt x="1" y="1645"/>
                    </a:cubicBezTo>
                    <a:cubicBezTo>
                      <a:pt x="1" y="1896"/>
                      <a:pt x="125" y="2041"/>
                      <a:pt x="315" y="2041"/>
                    </a:cubicBezTo>
                    <a:cubicBezTo>
                      <a:pt x="393" y="2041"/>
                      <a:pt x="483" y="2016"/>
                      <a:pt x="580" y="1964"/>
                    </a:cubicBezTo>
                    <a:lnTo>
                      <a:pt x="1548" y="1409"/>
                    </a:lnTo>
                    <a:cubicBezTo>
                      <a:pt x="1855" y="1220"/>
                      <a:pt x="2127" y="771"/>
                      <a:pt x="2127" y="405"/>
                    </a:cubicBezTo>
                    <a:cubicBezTo>
                      <a:pt x="2127" y="151"/>
                      <a:pt x="2000" y="0"/>
                      <a:pt x="18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3" name="Google Shape;2343;p32"/>
              <p:cNvSpPr/>
              <p:nvPr/>
            </p:nvSpPr>
            <p:spPr>
              <a:xfrm>
                <a:off x="7719763" y="2568067"/>
                <a:ext cx="269091" cy="258090"/>
              </a:xfrm>
              <a:custGeom>
                <a:avLst/>
                <a:gdLst/>
                <a:ahLst/>
                <a:cxnLst/>
                <a:rect l="l" t="t" r="r" b="b"/>
                <a:pathLst>
                  <a:path w="2128" h="2041" extrusionOk="0">
                    <a:moveTo>
                      <a:pt x="1806" y="0"/>
                    </a:moveTo>
                    <a:cubicBezTo>
                      <a:pt x="1729" y="0"/>
                      <a:pt x="1642" y="24"/>
                      <a:pt x="1548" y="74"/>
                    </a:cubicBezTo>
                    <a:lnTo>
                      <a:pt x="580" y="641"/>
                    </a:lnTo>
                    <a:cubicBezTo>
                      <a:pt x="272" y="830"/>
                      <a:pt x="1" y="1279"/>
                      <a:pt x="1" y="1645"/>
                    </a:cubicBezTo>
                    <a:cubicBezTo>
                      <a:pt x="1" y="1896"/>
                      <a:pt x="125" y="2041"/>
                      <a:pt x="315" y="2041"/>
                    </a:cubicBezTo>
                    <a:cubicBezTo>
                      <a:pt x="393" y="2041"/>
                      <a:pt x="483" y="2016"/>
                      <a:pt x="580" y="1964"/>
                    </a:cubicBezTo>
                    <a:lnTo>
                      <a:pt x="1548" y="1409"/>
                    </a:lnTo>
                    <a:cubicBezTo>
                      <a:pt x="1855" y="1220"/>
                      <a:pt x="2127" y="771"/>
                      <a:pt x="2127" y="405"/>
                    </a:cubicBezTo>
                    <a:cubicBezTo>
                      <a:pt x="2127" y="151"/>
                      <a:pt x="2000" y="0"/>
                      <a:pt x="1806" y="0"/>
                    </a:cubicBezTo>
                    <a:close/>
                  </a:path>
                </a:pathLst>
              </a:custGeom>
              <a:solidFill>
                <a:srgbClr val="FFFFFF">
                  <a:alpha val="3725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4" name="Google Shape;2344;p32"/>
              <p:cNvSpPr/>
              <p:nvPr/>
            </p:nvSpPr>
            <p:spPr>
              <a:xfrm>
                <a:off x="7772115" y="2664046"/>
                <a:ext cx="56904" cy="74733"/>
              </a:xfrm>
              <a:custGeom>
                <a:avLst/>
                <a:gdLst/>
                <a:ahLst/>
                <a:cxnLst/>
                <a:rect l="l" t="t" r="r" b="b"/>
                <a:pathLst>
                  <a:path w="450" h="591" extrusionOk="0">
                    <a:moveTo>
                      <a:pt x="449" y="0"/>
                    </a:moveTo>
                    <a:lnTo>
                      <a:pt x="0" y="272"/>
                    </a:lnTo>
                    <a:lnTo>
                      <a:pt x="0" y="591"/>
                    </a:lnTo>
                    <a:lnTo>
                      <a:pt x="449" y="331"/>
                    </a:lnTo>
                    <a:lnTo>
                      <a:pt x="44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5" name="Google Shape;2345;p32"/>
              <p:cNvSpPr/>
              <p:nvPr/>
            </p:nvSpPr>
            <p:spPr>
              <a:xfrm>
                <a:off x="7772115" y="2673024"/>
                <a:ext cx="136063" cy="122532"/>
              </a:xfrm>
              <a:custGeom>
                <a:avLst/>
                <a:gdLst/>
                <a:ahLst/>
                <a:cxnLst/>
                <a:rect l="l" t="t" r="r" b="b"/>
                <a:pathLst>
                  <a:path w="1076" h="969" extrusionOk="0">
                    <a:moveTo>
                      <a:pt x="1075" y="0"/>
                    </a:moveTo>
                    <a:lnTo>
                      <a:pt x="0" y="638"/>
                    </a:lnTo>
                    <a:lnTo>
                      <a:pt x="0" y="969"/>
                    </a:lnTo>
                    <a:lnTo>
                      <a:pt x="1075" y="331"/>
                    </a:lnTo>
                    <a:lnTo>
                      <a:pt x="107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6" name="Google Shape;2346;p32"/>
              <p:cNvSpPr/>
              <p:nvPr/>
            </p:nvSpPr>
            <p:spPr>
              <a:xfrm>
                <a:off x="7686885" y="2628133"/>
                <a:ext cx="106220" cy="194357"/>
              </a:xfrm>
              <a:custGeom>
                <a:avLst/>
                <a:gdLst/>
                <a:ahLst/>
                <a:cxnLst/>
                <a:rect l="l" t="t" r="r" b="b"/>
                <a:pathLst>
                  <a:path w="840" h="1537" extrusionOk="0">
                    <a:moveTo>
                      <a:pt x="568" y="1"/>
                    </a:moveTo>
                    <a:cubicBezTo>
                      <a:pt x="261" y="190"/>
                      <a:pt x="1" y="639"/>
                      <a:pt x="1" y="1005"/>
                    </a:cubicBezTo>
                    <a:cubicBezTo>
                      <a:pt x="1" y="1182"/>
                      <a:pt x="60" y="1324"/>
                      <a:pt x="154" y="1371"/>
                    </a:cubicBezTo>
                    <a:lnTo>
                      <a:pt x="408" y="1526"/>
                    </a:lnTo>
                    <a:lnTo>
                      <a:pt x="408" y="1526"/>
                    </a:lnTo>
                    <a:cubicBezTo>
                      <a:pt x="313" y="1463"/>
                      <a:pt x="261" y="1337"/>
                      <a:pt x="261" y="1170"/>
                    </a:cubicBezTo>
                    <a:cubicBezTo>
                      <a:pt x="261" y="804"/>
                      <a:pt x="509" y="343"/>
                      <a:pt x="840" y="166"/>
                    </a:cubicBezTo>
                    <a:lnTo>
                      <a:pt x="568" y="1"/>
                    </a:lnTo>
                    <a:close/>
                    <a:moveTo>
                      <a:pt x="408" y="1526"/>
                    </a:moveTo>
                    <a:cubicBezTo>
                      <a:pt x="414" y="1530"/>
                      <a:pt x="420" y="1533"/>
                      <a:pt x="426" y="1537"/>
                    </a:cubicBezTo>
                    <a:lnTo>
                      <a:pt x="408" y="1526"/>
                    </a:ln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350925" y="391025"/>
            <a:ext cx="8461800" cy="4383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713225" y="2031775"/>
            <a:ext cx="3712200" cy="159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Font typeface="Bakbak One"/>
              <a:buNone/>
              <a:defRPr sz="3600">
                <a:latin typeface="Bakbak One"/>
                <a:ea typeface="Bakbak One"/>
                <a:cs typeface="Bakbak One"/>
                <a:sym typeface="Bakbak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Font typeface="Bakbak One"/>
              <a:buNone/>
              <a:defRPr sz="3600">
                <a:latin typeface="Bakbak One"/>
                <a:ea typeface="Bakbak One"/>
                <a:cs typeface="Bakbak One"/>
                <a:sym typeface="Bakbak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Font typeface="Bakbak One"/>
              <a:buNone/>
              <a:defRPr sz="3600">
                <a:latin typeface="Bakbak One"/>
                <a:ea typeface="Bakbak One"/>
                <a:cs typeface="Bakbak One"/>
                <a:sym typeface="Bakbak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Font typeface="Bakbak One"/>
              <a:buNone/>
              <a:defRPr sz="3600">
                <a:latin typeface="Bakbak One"/>
                <a:ea typeface="Bakbak One"/>
                <a:cs typeface="Bakbak One"/>
                <a:sym typeface="Bakbak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Font typeface="Bakbak One"/>
              <a:buNone/>
              <a:defRPr sz="3600">
                <a:latin typeface="Bakbak One"/>
                <a:ea typeface="Bakbak One"/>
                <a:cs typeface="Bakbak One"/>
                <a:sym typeface="Bakbak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Font typeface="Bakbak One"/>
              <a:buNone/>
              <a:defRPr sz="3600">
                <a:latin typeface="Bakbak One"/>
                <a:ea typeface="Bakbak One"/>
                <a:cs typeface="Bakbak One"/>
                <a:sym typeface="Bakbak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Font typeface="Bakbak One"/>
              <a:buNone/>
              <a:defRPr sz="3600">
                <a:latin typeface="Bakbak One"/>
                <a:ea typeface="Bakbak One"/>
                <a:cs typeface="Bakbak One"/>
                <a:sym typeface="Bakbak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Font typeface="Bakbak One"/>
              <a:buNone/>
              <a:defRPr sz="3600">
                <a:latin typeface="Bakbak One"/>
                <a:ea typeface="Bakbak One"/>
                <a:cs typeface="Bakbak One"/>
                <a:sym typeface="Bakbak One"/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713175" y="3623275"/>
            <a:ext cx="3712200" cy="5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776475" y="1216350"/>
            <a:ext cx="1233300" cy="8094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5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Font typeface="Bakbak One"/>
              <a:buNone/>
              <a:defRPr sz="9600">
                <a:latin typeface="Bakbak One"/>
                <a:ea typeface="Bakbak One"/>
                <a:cs typeface="Bakbak One"/>
                <a:sym typeface="Bakbak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Font typeface="Bakbak One"/>
              <a:buNone/>
              <a:defRPr sz="9600">
                <a:latin typeface="Bakbak One"/>
                <a:ea typeface="Bakbak One"/>
                <a:cs typeface="Bakbak One"/>
                <a:sym typeface="Bakbak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Font typeface="Bakbak One"/>
              <a:buNone/>
              <a:defRPr sz="9600">
                <a:latin typeface="Bakbak One"/>
                <a:ea typeface="Bakbak One"/>
                <a:cs typeface="Bakbak One"/>
                <a:sym typeface="Bakbak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Font typeface="Bakbak One"/>
              <a:buNone/>
              <a:defRPr sz="9600">
                <a:latin typeface="Bakbak One"/>
                <a:ea typeface="Bakbak One"/>
                <a:cs typeface="Bakbak One"/>
                <a:sym typeface="Bakbak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Font typeface="Bakbak One"/>
              <a:buNone/>
              <a:defRPr sz="9600">
                <a:latin typeface="Bakbak One"/>
                <a:ea typeface="Bakbak One"/>
                <a:cs typeface="Bakbak One"/>
                <a:sym typeface="Bakbak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Font typeface="Bakbak One"/>
              <a:buNone/>
              <a:defRPr sz="9600">
                <a:latin typeface="Bakbak One"/>
                <a:ea typeface="Bakbak One"/>
                <a:cs typeface="Bakbak One"/>
                <a:sym typeface="Bakbak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Font typeface="Bakbak One"/>
              <a:buNone/>
              <a:defRPr sz="9600">
                <a:latin typeface="Bakbak One"/>
                <a:ea typeface="Bakbak One"/>
                <a:cs typeface="Bakbak One"/>
                <a:sym typeface="Bakbak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Font typeface="Bakbak One"/>
              <a:buNone/>
              <a:defRPr sz="9600">
                <a:latin typeface="Bakbak One"/>
                <a:ea typeface="Bakbak One"/>
                <a:cs typeface="Bakbak One"/>
                <a:sym typeface="Bakbak One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5"/>
          <p:cNvSpPr/>
          <p:nvPr/>
        </p:nvSpPr>
        <p:spPr>
          <a:xfrm>
            <a:off x="350925" y="391025"/>
            <a:ext cx="8461800" cy="4383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5"/>
          <p:cNvSpPr txBox="1">
            <a:spLocks noGrp="1"/>
          </p:cNvSpPr>
          <p:nvPr>
            <p:ph type="title"/>
          </p:nvPr>
        </p:nvSpPr>
        <p:spPr>
          <a:xfrm>
            <a:off x="3228500" y="445025"/>
            <a:ext cx="519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subTitle" idx="1"/>
          </p:nvPr>
        </p:nvSpPr>
        <p:spPr>
          <a:xfrm>
            <a:off x="5933533" y="4010050"/>
            <a:ext cx="2066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84" name="Google Shape;84;p5"/>
          <p:cNvSpPr txBox="1">
            <a:spLocks noGrp="1"/>
          </p:cNvSpPr>
          <p:nvPr>
            <p:ph type="subTitle" idx="2"/>
          </p:nvPr>
        </p:nvSpPr>
        <p:spPr>
          <a:xfrm>
            <a:off x="3089048" y="4010037"/>
            <a:ext cx="206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85" name="Google Shape;85;p5"/>
          <p:cNvSpPr txBox="1">
            <a:spLocks noGrp="1"/>
          </p:cNvSpPr>
          <p:nvPr>
            <p:ph type="subTitle" idx="3"/>
          </p:nvPr>
        </p:nvSpPr>
        <p:spPr>
          <a:xfrm>
            <a:off x="5933526" y="3702025"/>
            <a:ext cx="20667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000">
                <a:solidFill>
                  <a:schemeClr val="dk1"/>
                </a:solidFill>
                <a:latin typeface="Bakbak One"/>
                <a:ea typeface="Bakbak One"/>
                <a:cs typeface="Bakbak One"/>
                <a:sym typeface="Bakbak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9pPr>
          </a:lstStyle>
          <a:p>
            <a:endParaRPr/>
          </a:p>
        </p:txBody>
      </p:sp>
      <p:sp>
        <p:nvSpPr>
          <p:cNvPr id="86" name="Google Shape;86;p5"/>
          <p:cNvSpPr txBox="1">
            <a:spLocks noGrp="1"/>
          </p:cNvSpPr>
          <p:nvPr>
            <p:ph type="subTitle" idx="4"/>
          </p:nvPr>
        </p:nvSpPr>
        <p:spPr>
          <a:xfrm>
            <a:off x="3088863" y="3702013"/>
            <a:ext cx="20664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000">
                <a:solidFill>
                  <a:schemeClr val="dk1"/>
                </a:solidFill>
                <a:latin typeface="Bakbak One"/>
                <a:ea typeface="Bakbak One"/>
                <a:cs typeface="Bakbak One"/>
                <a:sym typeface="Bakbak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8"/>
          <p:cNvSpPr/>
          <p:nvPr/>
        </p:nvSpPr>
        <p:spPr>
          <a:xfrm>
            <a:off x="350925" y="391025"/>
            <a:ext cx="8461800" cy="4383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8"/>
          <p:cNvSpPr txBox="1">
            <a:spLocks noGrp="1"/>
          </p:cNvSpPr>
          <p:nvPr>
            <p:ph type="title"/>
          </p:nvPr>
        </p:nvSpPr>
        <p:spPr>
          <a:xfrm>
            <a:off x="1109750" y="1744900"/>
            <a:ext cx="3810900" cy="166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Font typeface="Bakbak One"/>
              <a:buNone/>
              <a:defRPr sz="4800">
                <a:latin typeface="Bakbak One"/>
                <a:ea typeface="Bakbak One"/>
                <a:cs typeface="Bakbak One"/>
                <a:sym typeface="Bakbak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Font typeface="Bakbak One"/>
              <a:buNone/>
              <a:defRPr sz="4800">
                <a:latin typeface="Bakbak One"/>
                <a:ea typeface="Bakbak One"/>
                <a:cs typeface="Bakbak One"/>
                <a:sym typeface="Bakbak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Font typeface="Bakbak One"/>
              <a:buNone/>
              <a:defRPr sz="4800">
                <a:latin typeface="Bakbak One"/>
                <a:ea typeface="Bakbak One"/>
                <a:cs typeface="Bakbak One"/>
                <a:sym typeface="Bakbak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Font typeface="Bakbak One"/>
              <a:buNone/>
              <a:defRPr sz="4800">
                <a:latin typeface="Bakbak One"/>
                <a:ea typeface="Bakbak One"/>
                <a:cs typeface="Bakbak One"/>
                <a:sym typeface="Bakbak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Font typeface="Bakbak One"/>
              <a:buNone/>
              <a:defRPr sz="4800">
                <a:latin typeface="Bakbak One"/>
                <a:ea typeface="Bakbak One"/>
                <a:cs typeface="Bakbak One"/>
                <a:sym typeface="Bakbak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Font typeface="Bakbak One"/>
              <a:buNone/>
              <a:defRPr sz="4800">
                <a:latin typeface="Bakbak One"/>
                <a:ea typeface="Bakbak One"/>
                <a:cs typeface="Bakbak One"/>
                <a:sym typeface="Bakbak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Font typeface="Bakbak One"/>
              <a:buNone/>
              <a:defRPr sz="4800">
                <a:latin typeface="Bakbak One"/>
                <a:ea typeface="Bakbak One"/>
                <a:cs typeface="Bakbak One"/>
                <a:sym typeface="Bakbak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Font typeface="Bakbak One"/>
              <a:buNone/>
              <a:defRPr sz="4800">
                <a:latin typeface="Bakbak One"/>
                <a:ea typeface="Bakbak One"/>
                <a:cs typeface="Bakbak One"/>
                <a:sym typeface="Bakbak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9"/>
          <p:cNvSpPr/>
          <p:nvPr/>
        </p:nvSpPr>
        <p:spPr>
          <a:xfrm>
            <a:off x="350925" y="391025"/>
            <a:ext cx="8461800" cy="4383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9"/>
          <p:cNvSpPr txBox="1">
            <a:spLocks noGrp="1"/>
          </p:cNvSpPr>
          <p:nvPr>
            <p:ph type="title"/>
          </p:nvPr>
        </p:nvSpPr>
        <p:spPr>
          <a:xfrm>
            <a:off x="4210350" y="1621000"/>
            <a:ext cx="3965700" cy="128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9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Font typeface="Bakbak One"/>
              <a:buNone/>
              <a:defRPr>
                <a:latin typeface="Bakbak One"/>
                <a:ea typeface="Bakbak One"/>
                <a:cs typeface="Bakbak One"/>
                <a:sym typeface="Bakbak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Font typeface="Bakbak One"/>
              <a:buNone/>
              <a:defRPr>
                <a:latin typeface="Bakbak One"/>
                <a:ea typeface="Bakbak One"/>
                <a:cs typeface="Bakbak One"/>
                <a:sym typeface="Bakbak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Font typeface="Bakbak One"/>
              <a:buNone/>
              <a:defRPr>
                <a:latin typeface="Bakbak One"/>
                <a:ea typeface="Bakbak One"/>
                <a:cs typeface="Bakbak One"/>
                <a:sym typeface="Bakbak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Font typeface="Bakbak One"/>
              <a:buNone/>
              <a:defRPr>
                <a:latin typeface="Bakbak One"/>
                <a:ea typeface="Bakbak One"/>
                <a:cs typeface="Bakbak One"/>
                <a:sym typeface="Bakbak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Font typeface="Bakbak One"/>
              <a:buNone/>
              <a:defRPr>
                <a:latin typeface="Bakbak One"/>
                <a:ea typeface="Bakbak One"/>
                <a:cs typeface="Bakbak One"/>
                <a:sym typeface="Bakbak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Font typeface="Bakbak One"/>
              <a:buNone/>
              <a:defRPr>
                <a:latin typeface="Bakbak One"/>
                <a:ea typeface="Bakbak One"/>
                <a:cs typeface="Bakbak One"/>
                <a:sym typeface="Bakbak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Font typeface="Bakbak One"/>
              <a:buNone/>
              <a:defRPr>
                <a:latin typeface="Bakbak One"/>
                <a:ea typeface="Bakbak One"/>
                <a:cs typeface="Bakbak One"/>
                <a:sym typeface="Bakbak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Font typeface="Bakbak One"/>
              <a:buNone/>
              <a:defRPr>
                <a:latin typeface="Bakbak One"/>
                <a:ea typeface="Bakbak One"/>
                <a:cs typeface="Bakbak One"/>
                <a:sym typeface="Bakbak One"/>
              </a:defRPr>
            </a:lvl9pPr>
          </a:lstStyle>
          <a:p>
            <a:endParaRPr/>
          </a:p>
        </p:txBody>
      </p:sp>
      <p:sp>
        <p:nvSpPr>
          <p:cNvPr id="158" name="Google Shape;158;p9"/>
          <p:cNvSpPr txBox="1">
            <a:spLocks noGrp="1"/>
          </p:cNvSpPr>
          <p:nvPr>
            <p:ph type="subTitle" idx="1"/>
          </p:nvPr>
        </p:nvSpPr>
        <p:spPr>
          <a:xfrm>
            <a:off x="4210450" y="2903800"/>
            <a:ext cx="3965700" cy="5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3"/>
          <p:cNvSpPr/>
          <p:nvPr/>
        </p:nvSpPr>
        <p:spPr>
          <a:xfrm>
            <a:off x="350925" y="391025"/>
            <a:ext cx="8461800" cy="4383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13"/>
          <p:cNvSpPr txBox="1">
            <a:spLocks noGrp="1"/>
          </p:cNvSpPr>
          <p:nvPr>
            <p:ph type="subTitle" idx="1"/>
          </p:nvPr>
        </p:nvSpPr>
        <p:spPr>
          <a:xfrm>
            <a:off x="902401" y="2269375"/>
            <a:ext cx="281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13"/>
          <p:cNvSpPr txBox="1">
            <a:spLocks noGrp="1"/>
          </p:cNvSpPr>
          <p:nvPr>
            <p:ph type="subTitle" idx="2"/>
          </p:nvPr>
        </p:nvSpPr>
        <p:spPr>
          <a:xfrm>
            <a:off x="902405" y="3855175"/>
            <a:ext cx="281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13"/>
          <p:cNvSpPr txBox="1">
            <a:spLocks noGrp="1"/>
          </p:cNvSpPr>
          <p:nvPr>
            <p:ph type="subTitle" idx="3"/>
          </p:nvPr>
        </p:nvSpPr>
        <p:spPr>
          <a:xfrm>
            <a:off x="4827470" y="2269375"/>
            <a:ext cx="281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13"/>
          <p:cNvSpPr txBox="1">
            <a:spLocks noGrp="1"/>
          </p:cNvSpPr>
          <p:nvPr>
            <p:ph type="subTitle" idx="4"/>
          </p:nvPr>
        </p:nvSpPr>
        <p:spPr>
          <a:xfrm>
            <a:off x="4827470" y="3855175"/>
            <a:ext cx="281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13"/>
          <p:cNvSpPr txBox="1">
            <a:spLocks noGrp="1"/>
          </p:cNvSpPr>
          <p:nvPr>
            <p:ph type="title" idx="5" hasCustomPrompt="1"/>
          </p:nvPr>
        </p:nvSpPr>
        <p:spPr>
          <a:xfrm>
            <a:off x="902408" y="1497175"/>
            <a:ext cx="1030500" cy="4476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Bakbak One"/>
              <a:buNone/>
              <a:defRPr sz="3000">
                <a:latin typeface="Bakbak One"/>
                <a:ea typeface="Bakbak One"/>
                <a:cs typeface="Bakbak One"/>
                <a:sym typeface="Bakbak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Bakbak One"/>
              <a:buNone/>
              <a:defRPr sz="3000">
                <a:latin typeface="Bakbak One"/>
                <a:ea typeface="Bakbak One"/>
                <a:cs typeface="Bakbak One"/>
                <a:sym typeface="Bakbak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Bakbak One"/>
              <a:buNone/>
              <a:defRPr sz="3000">
                <a:latin typeface="Bakbak One"/>
                <a:ea typeface="Bakbak One"/>
                <a:cs typeface="Bakbak One"/>
                <a:sym typeface="Bakbak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Bakbak One"/>
              <a:buNone/>
              <a:defRPr sz="3000">
                <a:latin typeface="Bakbak One"/>
                <a:ea typeface="Bakbak One"/>
                <a:cs typeface="Bakbak One"/>
                <a:sym typeface="Bakbak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Bakbak One"/>
              <a:buNone/>
              <a:defRPr sz="3000">
                <a:latin typeface="Bakbak One"/>
                <a:ea typeface="Bakbak One"/>
                <a:cs typeface="Bakbak One"/>
                <a:sym typeface="Bakbak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Bakbak One"/>
              <a:buNone/>
              <a:defRPr sz="3000">
                <a:latin typeface="Bakbak One"/>
                <a:ea typeface="Bakbak One"/>
                <a:cs typeface="Bakbak One"/>
                <a:sym typeface="Bakbak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Bakbak One"/>
              <a:buNone/>
              <a:defRPr sz="3000">
                <a:latin typeface="Bakbak One"/>
                <a:ea typeface="Bakbak One"/>
                <a:cs typeface="Bakbak One"/>
                <a:sym typeface="Bakbak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Bakbak One"/>
              <a:buNone/>
              <a:defRPr sz="3000">
                <a:latin typeface="Bakbak One"/>
                <a:ea typeface="Bakbak One"/>
                <a:cs typeface="Bakbak One"/>
                <a:sym typeface="Bakbak One"/>
              </a:defRPr>
            </a:lvl9pPr>
          </a:lstStyle>
          <a:p>
            <a:r>
              <a:t>xx%</a:t>
            </a:r>
          </a:p>
        </p:txBody>
      </p:sp>
      <p:sp>
        <p:nvSpPr>
          <p:cNvPr id="175" name="Google Shape;175;p13"/>
          <p:cNvSpPr txBox="1">
            <a:spLocks noGrp="1"/>
          </p:cNvSpPr>
          <p:nvPr>
            <p:ph type="title" idx="6" hasCustomPrompt="1"/>
          </p:nvPr>
        </p:nvSpPr>
        <p:spPr>
          <a:xfrm>
            <a:off x="902409" y="3083000"/>
            <a:ext cx="1030500" cy="4476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Bakbak One"/>
              <a:buNone/>
              <a:defRPr sz="3000">
                <a:latin typeface="Bakbak One"/>
                <a:ea typeface="Bakbak One"/>
                <a:cs typeface="Bakbak One"/>
                <a:sym typeface="Bakbak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Bakbak One"/>
              <a:buNone/>
              <a:defRPr sz="3000">
                <a:latin typeface="Bakbak One"/>
                <a:ea typeface="Bakbak One"/>
                <a:cs typeface="Bakbak One"/>
                <a:sym typeface="Bakbak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Bakbak One"/>
              <a:buNone/>
              <a:defRPr sz="3000">
                <a:latin typeface="Bakbak One"/>
                <a:ea typeface="Bakbak One"/>
                <a:cs typeface="Bakbak One"/>
                <a:sym typeface="Bakbak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Bakbak One"/>
              <a:buNone/>
              <a:defRPr sz="3000">
                <a:latin typeface="Bakbak One"/>
                <a:ea typeface="Bakbak One"/>
                <a:cs typeface="Bakbak One"/>
                <a:sym typeface="Bakbak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Bakbak One"/>
              <a:buNone/>
              <a:defRPr sz="3000">
                <a:latin typeface="Bakbak One"/>
                <a:ea typeface="Bakbak One"/>
                <a:cs typeface="Bakbak One"/>
                <a:sym typeface="Bakbak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Bakbak One"/>
              <a:buNone/>
              <a:defRPr sz="3000">
                <a:latin typeface="Bakbak One"/>
                <a:ea typeface="Bakbak One"/>
                <a:cs typeface="Bakbak One"/>
                <a:sym typeface="Bakbak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Bakbak One"/>
              <a:buNone/>
              <a:defRPr sz="3000">
                <a:latin typeface="Bakbak One"/>
                <a:ea typeface="Bakbak One"/>
                <a:cs typeface="Bakbak One"/>
                <a:sym typeface="Bakbak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Bakbak One"/>
              <a:buNone/>
              <a:defRPr sz="3000">
                <a:latin typeface="Bakbak One"/>
                <a:ea typeface="Bakbak One"/>
                <a:cs typeface="Bakbak One"/>
                <a:sym typeface="Bakbak One"/>
              </a:defRPr>
            </a:lvl9pPr>
          </a:lstStyle>
          <a:p>
            <a:r>
              <a:t>xx%</a:t>
            </a:r>
          </a:p>
        </p:txBody>
      </p:sp>
      <p:sp>
        <p:nvSpPr>
          <p:cNvPr id="176" name="Google Shape;176;p13"/>
          <p:cNvSpPr txBox="1">
            <a:spLocks noGrp="1"/>
          </p:cNvSpPr>
          <p:nvPr>
            <p:ph type="title" idx="7" hasCustomPrompt="1"/>
          </p:nvPr>
        </p:nvSpPr>
        <p:spPr>
          <a:xfrm>
            <a:off x="4827477" y="1497175"/>
            <a:ext cx="1030500" cy="4476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Bakbak One"/>
              <a:buNone/>
              <a:defRPr sz="3000">
                <a:latin typeface="Bakbak One"/>
                <a:ea typeface="Bakbak One"/>
                <a:cs typeface="Bakbak One"/>
                <a:sym typeface="Bakbak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Bakbak One"/>
              <a:buNone/>
              <a:defRPr sz="3000">
                <a:latin typeface="Bakbak One"/>
                <a:ea typeface="Bakbak One"/>
                <a:cs typeface="Bakbak One"/>
                <a:sym typeface="Bakbak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Bakbak One"/>
              <a:buNone/>
              <a:defRPr sz="3000">
                <a:latin typeface="Bakbak One"/>
                <a:ea typeface="Bakbak One"/>
                <a:cs typeface="Bakbak One"/>
                <a:sym typeface="Bakbak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Bakbak One"/>
              <a:buNone/>
              <a:defRPr sz="3000">
                <a:latin typeface="Bakbak One"/>
                <a:ea typeface="Bakbak One"/>
                <a:cs typeface="Bakbak One"/>
                <a:sym typeface="Bakbak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Bakbak One"/>
              <a:buNone/>
              <a:defRPr sz="3000">
                <a:latin typeface="Bakbak One"/>
                <a:ea typeface="Bakbak One"/>
                <a:cs typeface="Bakbak One"/>
                <a:sym typeface="Bakbak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Bakbak One"/>
              <a:buNone/>
              <a:defRPr sz="3000">
                <a:latin typeface="Bakbak One"/>
                <a:ea typeface="Bakbak One"/>
                <a:cs typeface="Bakbak One"/>
                <a:sym typeface="Bakbak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Bakbak One"/>
              <a:buNone/>
              <a:defRPr sz="3000">
                <a:latin typeface="Bakbak One"/>
                <a:ea typeface="Bakbak One"/>
                <a:cs typeface="Bakbak One"/>
                <a:sym typeface="Bakbak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Bakbak One"/>
              <a:buNone/>
              <a:defRPr sz="3000">
                <a:latin typeface="Bakbak One"/>
                <a:ea typeface="Bakbak One"/>
                <a:cs typeface="Bakbak One"/>
                <a:sym typeface="Bakbak One"/>
              </a:defRPr>
            </a:lvl9pPr>
          </a:lstStyle>
          <a:p>
            <a:r>
              <a:t>xx%</a:t>
            </a:r>
          </a:p>
        </p:txBody>
      </p:sp>
      <p:sp>
        <p:nvSpPr>
          <p:cNvPr id="177" name="Google Shape;177;p13"/>
          <p:cNvSpPr txBox="1">
            <a:spLocks noGrp="1"/>
          </p:cNvSpPr>
          <p:nvPr>
            <p:ph type="title" idx="8" hasCustomPrompt="1"/>
          </p:nvPr>
        </p:nvSpPr>
        <p:spPr>
          <a:xfrm>
            <a:off x="4827477" y="3083000"/>
            <a:ext cx="1030500" cy="4476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Bakbak One"/>
              <a:buNone/>
              <a:defRPr sz="3000">
                <a:latin typeface="Bakbak One"/>
                <a:ea typeface="Bakbak One"/>
                <a:cs typeface="Bakbak One"/>
                <a:sym typeface="Bakbak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Bakbak One"/>
              <a:buNone/>
              <a:defRPr sz="3000">
                <a:latin typeface="Bakbak One"/>
                <a:ea typeface="Bakbak One"/>
                <a:cs typeface="Bakbak One"/>
                <a:sym typeface="Bakbak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Bakbak One"/>
              <a:buNone/>
              <a:defRPr sz="3000">
                <a:latin typeface="Bakbak One"/>
                <a:ea typeface="Bakbak One"/>
                <a:cs typeface="Bakbak One"/>
                <a:sym typeface="Bakbak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Bakbak One"/>
              <a:buNone/>
              <a:defRPr sz="3000">
                <a:latin typeface="Bakbak One"/>
                <a:ea typeface="Bakbak One"/>
                <a:cs typeface="Bakbak One"/>
                <a:sym typeface="Bakbak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Bakbak One"/>
              <a:buNone/>
              <a:defRPr sz="3000">
                <a:latin typeface="Bakbak One"/>
                <a:ea typeface="Bakbak One"/>
                <a:cs typeface="Bakbak One"/>
                <a:sym typeface="Bakbak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Bakbak One"/>
              <a:buNone/>
              <a:defRPr sz="3000">
                <a:latin typeface="Bakbak One"/>
                <a:ea typeface="Bakbak One"/>
                <a:cs typeface="Bakbak One"/>
                <a:sym typeface="Bakbak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Bakbak One"/>
              <a:buNone/>
              <a:defRPr sz="3000">
                <a:latin typeface="Bakbak One"/>
                <a:ea typeface="Bakbak One"/>
                <a:cs typeface="Bakbak One"/>
                <a:sym typeface="Bakbak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Bakbak One"/>
              <a:buNone/>
              <a:defRPr sz="3000">
                <a:latin typeface="Bakbak One"/>
                <a:ea typeface="Bakbak One"/>
                <a:cs typeface="Bakbak One"/>
                <a:sym typeface="Bakbak One"/>
              </a:defRPr>
            </a:lvl9pPr>
          </a:lstStyle>
          <a:p>
            <a:r>
              <a:t>xx%</a:t>
            </a:r>
          </a:p>
        </p:txBody>
      </p:sp>
      <p:sp>
        <p:nvSpPr>
          <p:cNvPr id="178" name="Google Shape;178;p13"/>
          <p:cNvSpPr txBox="1">
            <a:spLocks noGrp="1"/>
          </p:cNvSpPr>
          <p:nvPr>
            <p:ph type="subTitle" idx="9"/>
          </p:nvPr>
        </p:nvSpPr>
        <p:spPr>
          <a:xfrm>
            <a:off x="902400" y="1927375"/>
            <a:ext cx="28155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000">
                <a:latin typeface="Bakbak One"/>
                <a:ea typeface="Bakbak One"/>
                <a:cs typeface="Bakbak One"/>
                <a:sym typeface="Bakbak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9pPr>
          </a:lstStyle>
          <a:p>
            <a:endParaRPr/>
          </a:p>
        </p:txBody>
      </p:sp>
      <p:sp>
        <p:nvSpPr>
          <p:cNvPr id="179" name="Google Shape;179;p13"/>
          <p:cNvSpPr txBox="1">
            <a:spLocks noGrp="1"/>
          </p:cNvSpPr>
          <p:nvPr>
            <p:ph type="subTitle" idx="13"/>
          </p:nvPr>
        </p:nvSpPr>
        <p:spPr>
          <a:xfrm>
            <a:off x="4827472" y="1927375"/>
            <a:ext cx="28155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000">
                <a:latin typeface="Bakbak One"/>
                <a:ea typeface="Bakbak One"/>
                <a:cs typeface="Bakbak One"/>
                <a:sym typeface="Bakbak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9pPr>
          </a:lstStyle>
          <a:p>
            <a:endParaRPr/>
          </a:p>
        </p:txBody>
      </p:sp>
      <p:sp>
        <p:nvSpPr>
          <p:cNvPr id="180" name="Google Shape;180;p13"/>
          <p:cNvSpPr txBox="1">
            <a:spLocks noGrp="1"/>
          </p:cNvSpPr>
          <p:nvPr>
            <p:ph type="subTitle" idx="14"/>
          </p:nvPr>
        </p:nvSpPr>
        <p:spPr>
          <a:xfrm>
            <a:off x="902400" y="3513150"/>
            <a:ext cx="28155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000">
                <a:latin typeface="Bakbak One"/>
                <a:ea typeface="Bakbak One"/>
                <a:cs typeface="Bakbak One"/>
                <a:sym typeface="Bakbak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9pPr>
          </a:lstStyle>
          <a:p>
            <a:endParaRPr/>
          </a:p>
        </p:txBody>
      </p:sp>
      <p:sp>
        <p:nvSpPr>
          <p:cNvPr id="181" name="Google Shape;181;p13"/>
          <p:cNvSpPr txBox="1">
            <a:spLocks noGrp="1"/>
          </p:cNvSpPr>
          <p:nvPr>
            <p:ph type="subTitle" idx="15"/>
          </p:nvPr>
        </p:nvSpPr>
        <p:spPr>
          <a:xfrm>
            <a:off x="4827472" y="3513150"/>
            <a:ext cx="28155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000">
                <a:latin typeface="Bakbak One"/>
                <a:ea typeface="Bakbak One"/>
                <a:cs typeface="Bakbak One"/>
                <a:sym typeface="Bakbak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9pPr>
          </a:lstStyle>
          <a:p>
            <a:endParaRPr/>
          </a:p>
        </p:txBody>
      </p:sp>
      <p:grpSp>
        <p:nvGrpSpPr>
          <p:cNvPr id="182" name="Google Shape;182;p13"/>
          <p:cNvGrpSpPr/>
          <p:nvPr/>
        </p:nvGrpSpPr>
        <p:grpSpPr>
          <a:xfrm>
            <a:off x="8536254" y="391075"/>
            <a:ext cx="276300" cy="4383600"/>
            <a:chOff x="8536254" y="391075"/>
            <a:chExt cx="276300" cy="4383600"/>
          </a:xfrm>
        </p:grpSpPr>
        <p:sp>
          <p:nvSpPr>
            <p:cNvPr id="183" name="Google Shape;183;p13"/>
            <p:cNvSpPr/>
            <p:nvPr/>
          </p:nvSpPr>
          <p:spPr>
            <a:xfrm>
              <a:off x="8536254" y="391075"/>
              <a:ext cx="276300" cy="4383600"/>
            </a:xfrm>
            <a:prstGeom prst="rect">
              <a:avLst/>
            </a:prstGeom>
            <a:solidFill>
              <a:schemeClr val="accent5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3"/>
            <p:cNvSpPr/>
            <p:nvPr/>
          </p:nvSpPr>
          <p:spPr>
            <a:xfrm>
              <a:off x="8543825" y="3202624"/>
              <a:ext cx="6160" cy="13260"/>
            </a:xfrm>
            <a:custGeom>
              <a:avLst/>
              <a:gdLst/>
              <a:ahLst/>
              <a:cxnLst/>
              <a:rect l="l" t="t" r="r" b="b"/>
              <a:pathLst>
                <a:path w="118" h="254" extrusionOk="0">
                  <a:moveTo>
                    <a:pt x="1" y="0"/>
                  </a:moveTo>
                  <a:lnTo>
                    <a:pt x="1" y="253"/>
                  </a:lnTo>
                  <a:lnTo>
                    <a:pt x="20" y="234"/>
                  </a:lnTo>
                  <a:cubicBezTo>
                    <a:pt x="98" y="176"/>
                    <a:pt x="118" y="117"/>
                    <a:pt x="79" y="59"/>
                  </a:cubicBezTo>
                  <a:cubicBezTo>
                    <a:pt x="59" y="39"/>
                    <a:pt x="20" y="0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3"/>
            <p:cNvSpPr/>
            <p:nvPr/>
          </p:nvSpPr>
          <p:spPr>
            <a:xfrm>
              <a:off x="8543825" y="3236766"/>
              <a:ext cx="66092" cy="48185"/>
            </a:xfrm>
            <a:custGeom>
              <a:avLst/>
              <a:gdLst/>
              <a:ahLst/>
              <a:cxnLst/>
              <a:rect l="l" t="t" r="r" b="b"/>
              <a:pathLst>
                <a:path w="1266" h="923" extrusionOk="0">
                  <a:moveTo>
                    <a:pt x="1128" y="1"/>
                  </a:moveTo>
                  <a:cubicBezTo>
                    <a:pt x="1110" y="1"/>
                    <a:pt x="1090" y="3"/>
                    <a:pt x="1071" y="8"/>
                  </a:cubicBezTo>
                  <a:lnTo>
                    <a:pt x="1" y="630"/>
                  </a:lnTo>
                  <a:lnTo>
                    <a:pt x="1" y="922"/>
                  </a:lnTo>
                  <a:lnTo>
                    <a:pt x="1188" y="241"/>
                  </a:lnTo>
                  <a:cubicBezTo>
                    <a:pt x="1246" y="202"/>
                    <a:pt x="1265" y="144"/>
                    <a:pt x="1246" y="66"/>
                  </a:cubicBezTo>
                  <a:cubicBezTo>
                    <a:pt x="1231" y="23"/>
                    <a:pt x="1184" y="1"/>
                    <a:pt x="112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3"/>
            <p:cNvSpPr/>
            <p:nvPr/>
          </p:nvSpPr>
          <p:spPr>
            <a:xfrm>
              <a:off x="8543825" y="3271273"/>
              <a:ext cx="126023" cy="82745"/>
            </a:xfrm>
            <a:custGeom>
              <a:avLst/>
              <a:gdLst/>
              <a:ahLst/>
              <a:cxnLst/>
              <a:rect l="l" t="t" r="r" b="b"/>
              <a:pathLst>
                <a:path w="2414" h="1585" extrusionOk="0">
                  <a:moveTo>
                    <a:pt x="2277" y="1"/>
                  </a:moveTo>
                  <a:cubicBezTo>
                    <a:pt x="2259" y="1"/>
                    <a:pt x="2240" y="3"/>
                    <a:pt x="2219" y="8"/>
                  </a:cubicBezTo>
                  <a:lnTo>
                    <a:pt x="1" y="1292"/>
                  </a:lnTo>
                  <a:lnTo>
                    <a:pt x="1" y="1584"/>
                  </a:lnTo>
                  <a:lnTo>
                    <a:pt x="2335" y="242"/>
                  </a:lnTo>
                  <a:cubicBezTo>
                    <a:pt x="2413" y="203"/>
                    <a:pt x="2413" y="125"/>
                    <a:pt x="2394" y="47"/>
                  </a:cubicBezTo>
                  <a:cubicBezTo>
                    <a:pt x="2365" y="19"/>
                    <a:pt x="2326" y="1"/>
                    <a:pt x="22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3"/>
            <p:cNvSpPr/>
            <p:nvPr/>
          </p:nvSpPr>
          <p:spPr>
            <a:xfrm>
              <a:off x="8543825" y="3306877"/>
              <a:ext cx="186946" cy="117200"/>
            </a:xfrm>
            <a:custGeom>
              <a:avLst/>
              <a:gdLst/>
              <a:ahLst/>
              <a:cxnLst/>
              <a:rect l="l" t="t" r="r" b="b"/>
              <a:pathLst>
                <a:path w="3581" h="2245" extrusionOk="0">
                  <a:moveTo>
                    <a:pt x="3405" y="0"/>
                  </a:moveTo>
                  <a:cubicBezTo>
                    <a:pt x="3386" y="0"/>
                    <a:pt x="3367" y="2"/>
                    <a:pt x="3347" y="7"/>
                  </a:cubicBezTo>
                  <a:lnTo>
                    <a:pt x="1" y="1953"/>
                  </a:lnTo>
                  <a:lnTo>
                    <a:pt x="1" y="2245"/>
                  </a:lnTo>
                  <a:lnTo>
                    <a:pt x="3483" y="221"/>
                  </a:lnTo>
                  <a:cubicBezTo>
                    <a:pt x="3561" y="182"/>
                    <a:pt x="3581" y="105"/>
                    <a:pt x="3522" y="66"/>
                  </a:cubicBezTo>
                  <a:cubicBezTo>
                    <a:pt x="3508" y="22"/>
                    <a:pt x="3460" y="0"/>
                    <a:pt x="340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3"/>
            <p:cNvSpPr/>
            <p:nvPr/>
          </p:nvSpPr>
          <p:spPr>
            <a:xfrm>
              <a:off x="8543825" y="3341385"/>
              <a:ext cx="246877" cy="151760"/>
            </a:xfrm>
            <a:custGeom>
              <a:avLst/>
              <a:gdLst/>
              <a:ahLst/>
              <a:cxnLst/>
              <a:rect l="l" t="t" r="r" b="b"/>
              <a:pathLst>
                <a:path w="4729" h="2907" extrusionOk="0">
                  <a:moveTo>
                    <a:pt x="4583" y="0"/>
                  </a:moveTo>
                  <a:cubicBezTo>
                    <a:pt x="4567" y="0"/>
                    <a:pt x="4550" y="3"/>
                    <a:pt x="4534" y="8"/>
                  </a:cubicBezTo>
                  <a:lnTo>
                    <a:pt x="1" y="2615"/>
                  </a:lnTo>
                  <a:lnTo>
                    <a:pt x="1" y="2907"/>
                  </a:lnTo>
                  <a:lnTo>
                    <a:pt x="4651" y="222"/>
                  </a:lnTo>
                  <a:cubicBezTo>
                    <a:pt x="4690" y="202"/>
                    <a:pt x="4728" y="125"/>
                    <a:pt x="4690" y="47"/>
                  </a:cubicBezTo>
                  <a:cubicBezTo>
                    <a:pt x="4675" y="18"/>
                    <a:pt x="4630" y="0"/>
                    <a:pt x="45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3"/>
            <p:cNvSpPr/>
            <p:nvPr/>
          </p:nvSpPr>
          <p:spPr>
            <a:xfrm>
              <a:off x="8600726" y="3406426"/>
              <a:ext cx="208256" cy="117201"/>
            </a:xfrm>
            <a:custGeom>
              <a:avLst/>
              <a:gdLst/>
              <a:ahLst/>
              <a:cxnLst/>
              <a:rect l="l" t="t" r="r" b="b"/>
              <a:pathLst>
                <a:path w="4806" h="2849" extrusionOk="0">
                  <a:moveTo>
                    <a:pt x="4657" y="0"/>
                  </a:moveTo>
                  <a:cubicBezTo>
                    <a:pt x="4642" y="0"/>
                    <a:pt x="4626" y="3"/>
                    <a:pt x="4611" y="8"/>
                  </a:cubicBezTo>
                  <a:lnTo>
                    <a:pt x="0" y="2673"/>
                  </a:lnTo>
                  <a:cubicBezTo>
                    <a:pt x="39" y="2673"/>
                    <a:pt x="59" y="2693"/>
                    <a:pt x="59" y="2693"/>
                  </a:cubicBezTo>
                  <a:cubicBezTo>
                    <a:pt x="137" y="2751"/>
                    <a:pt x="175" y="2790"/>
                    <a:pt x="234" y="2848"/>
                  </a:cubicBezTo>
                  <a:lnTo>
                    <a:pt x="4728" y="241"/>
                  </a:lnTo>
                  <a:cubicBezTo>
                    <a:pt x="4767" y="202"/>
                    <a:pt x="4806" y="144"/>
                    <a:pt x="4767" y="66"/>
                  </a:cubicBezTo>
                  <a:cubicBezTo>
                    <a:pt x="4752" y="22"/>
                    <a:pt x="4705" y="0"/>
                    <a:pt x="465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3"/>
            <p:cNvSpPr/>
            <p:nvPr/>
          </p:nvSpPr>
          <p:spPr>
            <a:xfrm>
              <a:off x="8781023" y="2548968"/>
              <a:ext cx="27460" cy="25789"/>
            </a:xfrm>
            <a:custGeom>
              <a:avLst/>
              <a:gdLst/>
              <a:ahLst/>
              <a:cxnLst/>
              <a:rect l="l" t="t" r="r" b="b"/>
              <a:pathLst>
                <a:path w="526" h="494" extrusionOk="0">
                  <a:moveTo>
                    <a:pt x="146" y="0"/>
                  </a:moveTo>
                  <a:cubicBezTo>
                    <a:pt x="93" y="0"/>
                    <a:pt x="35" y="22"/>
                    <a:pt x="20" y="66"/>
                  </a:cubicBezTo>
                  <a:cubicBezTo>
                    <a:pt x="1" y="105"/>
                    <a:pt x="1" y="182"/>
                    <a:pt x="59" y="221"/>
                  </a:cubicBezTo>
                  <a:lnTo>
                    <a:pt x="526" y="494"/>
                  </a:lnTo>
                  <a:lnTo>
                    <a:pt x="526" y="202"/>
                  </a:lnTo>
                  <a:lnTo>
                    <a:pt x="195" y="7"/>
                  </a:lnTo>
                  <a:cubicBezTo>
                    <a:pt x="181" y="2"/>
                    <a:pt x="164" y="0"/>
                    <a:pt x="14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3"/>
            <p:cNvSpPr/>
            <p:nvPr/>
          </p:nvSpPr>
          <p:spPr>
            <a:xfrm>
              <a:off x="8721091" y="2584311"/>
              <a:ext cx="87391" cy="60558"/>
            </a:xfrm>
            <a:custGeom>
              <a:avLst/>
              <a:gdLst/>
              <a:ahLst/>
              <a:cxnLst/>
              <a:rect l="l" t="t" r="r" b="b"/>
              <a:pathLst>
                <a:path w="1674" h="1160" extrusionOk="0">
                  <a:moveTo>
                    <a:pt x="120" y="0"/>
                  </a:moveTo>
                  <a:cubicBezTo>
                    <a:pt x="72" y="0"/>
                    <a:pt x="33" y="18"/>
                    <a:pt x="20" y="70"/>
                  </a:cubicBezTo>
                  <a:cubicBezTo>
                    <a:pt x="1" y="108"/>
                    <a:pt x="1" y="186"/>
                    <a:pt x="79" y="225"/>
                  </a:cubicBezTo>
                  <a:lnTo>
                    <a:pt x="1674" y="1159"/>
                  </a:lnTo>
                  <a:lnTo>
                    <a:pt x="1674" y="867"/>
                  </a:lnTo>
                  <a:lnTo>
                    <a:pt x="195" y="11"/>
                  </a:lnTo>
                  <a:cubicBezTo>
                    <a:pt x="169" y="5"/>
                    <a:pt x="144" y="0"/>
                    <a:pt x="12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3"/>
            <p:cNvSpPr/>
            <p:nvPr/>
          </p:nvSpPr>
          <p:spPr>
            <a:xfrm>
              <a:off x="8660168" y="2618557"/>
              <a:ext cx="147323" cy="94334"/>
            </a:xfrm>
            <a:custGeom>
              <a:avLst/>
              <a:gdLst/>
              <a:ahLst/>
              <a:cxnLst/>
              <a:rect l="l" t="t" r="r" b="b"/>
              <a:pathLst>
                <a:path w="2822" h="1807" extrusionOk="0">
                  <a:moveTo>
                    <a:pt x="144" y="1"/>
                  </a:moveTo>
                  <a:cubicBezTo>
                    <a:pt x="103" y="1"/>
                    <a:pt x="61" y="28"/>
                    <a:pt x="20" y="56"/>
                  </a:cubicBezTo>
                  <a:cubicBezTo>
                    <a:pt x="1" y="114"/>
                    <a:pt x="1" y="192"/>
                    <a:pt x="78" y="231"/>
                  </a:cubicBezTo>
                  <a:lnTo>
                    <a:pt x="2822" y="1807"/>
                  </a:lnTo>
                  <a:lnTo>
                    <a:pt x="2822" y="1515"/>
                  </a:lnTo>
                  <a:lnTo>
                    <a:pt x="195" y="17"/>
                  </a:lnTo>
                  <a:cubicBezTo>
                    <a:pt x="178" y="5"/>
                    <a:pt x="161" y="1"/>
                    <a:pt x="14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3"/>
            <p:cNvSpPr/>
            <p:nvPr/>
          </p:nvSpPr>
          <p:spPr>
            <a:xfrm>
              <a:off x="8600237" y="2652647"/>
              <a:ext cx="208246" cy="130304"/>
            </a:xfrm>
            <a:custGeom>
              <a:avLst/>
              <a:gdLst/>
              <a:ahLst/>
              <a:cxnLst/>
              <a:rect l="l" t="t" r="r" b="b"/>
              <a:pathLst>
                <a:path w="3989" h="2496" extrusionOk="0">
                  <a:moveTo>
                    <a:pt x="154" y="1"/>
                  </a:moveTo>
                  <a:cubicBezTo>
                    <a:pt x="97" y="1"/>
                    <a:pt x="52" y="32"/>
                    <a:pt x="20" y="64"/>
                  </a:cubicBezTo>
                  <a:cubicBezTo>
                    <a:pt x="1" y="122"/>
                    <a:pt x="1" y="181"/>
                    <a:pt x="79" y="239"/>
                  </a:cubicBezTo>
                  <a:lnTo>
                    <a:pt x="3989" y="2496"/>
                  </a:lnTo>
                  <a:lnTo>
                    <a:pt x="3989" y="2204"/>
                  </a:lnTo>
                  <a:lnTo>
                    <a:pt x="195" y="6"/>
                  </a:lnTo>
                  <a:cubicBezTo>
                    <a:pt x="181" y="2"/>
                    <a:pt x="167" y="1"/>
                    <a:pt x="15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3"/>
            <p:cNvSpPr/>
            <p:nvPr/>
          </p:nvSpPr>
          <p:spPr>
            <a:xfrm>
              <a:off x="8540305" y="2688146"/>
              <a:ext cx="268177" cy="164916"/>
            </a:xfrm>
            <a:custGeom>
              <a:avLst/>
              <a:gdLst/>
              <a:ahLst/>
              <a:cxnLst/>
              <a:rect l="l" t="t" r="r" b="b"/>
              <a:pathLst>
                <a:path w="5137" h="3159" extrusionOk="0">
                  <a:moveTo>
                    <a:pt x="117" y="1"/>
                  </a:moveTo>
                  <a:cubicBezTo>
                    <a:pt x="79" y="1"/>
                    <a:pt x="43" y="19"/>
                    <a:pt x="20" y="65"/>
                  </a:cubicBezTo>
                  <a:cubicBezTo>
                    <a:pt x="1" y="123"/>
                    <a:pt x="1" y="182"/>
                    <a:pt x="79" y="240"/>
                  </a:cubicBezTo>
                  <a:lnTo>
                    <a:pt x="5137" y="3158"/>
                  </a:lnTo>
                  <a:lnTo>
                    <a:pt x="5137" y="2867"/>
                  </a:lnTo>
                  <a:lnTo>
                    <a:pt x="195" y="26"/>
                  </a:lnTo>
                  <a:cubicBezTo>
                    <a:pt x="171" y="10"/>
                    <a:pt x="144" y="1"/>
                    <a:pt x="11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3"/>
            <p:cNvSpPr/>
            <p:nvPr/>
          </p:nvSpPr>
          <p:spPr>
            <a:xfrm>
              <a:off x="8541300" y="2528844"/>
              <a:ext cx="41712" cy="32576"/>
            </a:xfrm>
            <a:custGeom>
              <a:avLst/>
              <a:gdLst/>
              <a:ahLst/>
              <a:cxnLst/>
              <a:rect l="l" t="t" r="r" b="b"/>
              <a:pathLst>
                <a:path w="799" h="624" extrusionOk="0">
                  <a:moveTo>
                    <a:pt x="1" y="1"/>
                  </a:moveTo>
                  <a:lnTo>
                    <a:pt x="1" y="293"/>
                  </a:lnTo>
                  <a:lnTo>
                    <a:pt x="604" y="624"/>
                  </a:lnTo>
                  <a:lnTo>
                    <a:pt x="682" y="624"/>
                  </a:lnTo>
                  <a:cubicBezTo>
                    <a:pt x="740" y="624"/>
                    <a:pt x="760" y="604"/>
                    <a:pt x="779" y="585"/>
                  </a:cubicBezTo>
                  <a:cubicBezTo>
                    <a:pt x="799" y="526"/>
                    <a:pt x="799" y="448"/>
                    <a:pt x="740" y="41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3"/>
            <p:cNvSpPr/>
            <p:nvPr/>
          </p:nvSpPr>
          <p:spPr>
            <a:xfrm>
              <a:off x="8541300" y="2463849"/>
              <a:ext cx="97571" cy="66092"/>
            </a:xfrm>
            <a:custGeom>
              <a:avLst/>
              <a:gdLst/>
              <a:ahLst/>
              <a:cxnLst/>
              <a:rect l="l" t="t" r="r" b="b"/>
              <a:pathLst>
                <a:path w="1869" h="1266" extrusionOk="0">
                  <a:moveTo>
                    <a:pt x="1" y="1"/>
                  </a:moveTo>
                  <a:lnTo>
                    <a:pt x="1" y="293"/>
                  </a:lnTo>
                  <a:lnTo>
                    <a:pt x="1674" y="1265"/>
                  </a:lnTo>
                  <a:lnTo>
                    <a:pt x="1752" y="1265"/>
                  </a:lnTo>
                  <a:cubicBezTo>
                    <a:pt x="1810" y="1265"/>
                    <a:pt x="1830" y="1246"/>
                    <a:pt x="1849" y="1207"/>
                  </a:cubicBezTo>
                  <a:cubicBezTo>
                    <a:pt x="1869" y="1168"/>
                    <a:pt x="1869" y="1090"/>
                    <a:pt x="1810" y="105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3"/>
            <p:cNvSpPr/>
            <p:nvPr/>
          </p:nvSpPr>
          <p:spPr>
            <a:xfrm>
              <a:off x="8541300" y="2398854"/>
              <a:ext cx="153430" cy="98563"/>
            </a:xfrm>
            <a:custGeom>
              <a:avLst/>
              <a:gdLst/>
              <a:ahLst/>
              <a:cxnLst/>
              <a:rect l="l" t="t" r="r" b="b"/>
              <a:pathLst>
                <a:path w="2939" h="1888" extrusionOk="0">
                  <a:moveTo>
                    <a:pt x="1" y="1"/>
                  </a:moveTo>
                  <a:lnTo>
                    <a:pt x="1" y="293"/>
                  </a:lnTo>
                  <a:lnTo>
                    <a:pt x="2744" y="1888"/>
                  </a:lnTo>
                  <a:lnTo>
                    <a:pt x="2822" y="1888"/>
                  </a:lnTo>
                  <a:cubicBezTo>
                    <a:pt x="2880" y="1888"/>
                    <a:pt x="2900" y="1849"/>
                    <a:pt x="2919" y="1830"/>
                  </a:cubicBezTo>
                  <a:cubicBezTo>
                    <a:pt x="2939" y="1771"/>
                    <a:pt x="2939" y="1713"/>
                    <a:pt x="2861" y="165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3"/>
            <p:cNvSpPr/>
            <p:nvPr/>
          </p:nvSpPr>
          <p:spPr>
            <a:xfrm>
              <a:off x="8541300" y="2334902"/>
              <a:ext cx="209290" cy="130043"/>
            </a:xfrm>
            <a:custGeom>
              <a:avLst/>
              <a:gdLst/>
              <a:ahLst/>
              <a:cxnLst/>
              <a:rect l="l" t="t" r="r" b="b"/>
              <a:pathLst>
                <a:path w="4009" h="2491" extrusionOk="0">
                  <a:moveTo>
                    <a:pt x="1" y="0"/>
                  </a:moveTo>
                  <a:lnTo>
                    <a:pt x="1" y="292"/>
                  </a:lnTo>
                  <a:lnTo>
                    <a:pt x="3814" y="2490"/>
                  </a:lnTo>
                  <a:lnTo>
                    <a:pt x="3892" y="2490"/>
                  </a:lnTo>
                  <a:cubicBezTo>
                    <a:pt x="3950" y="2490"/>
                    <a:pt x="3970" y="2471"/>
                    <a:pt x="3989" y="2451"/>
                  </a:cubicBezTo>
                  <a:cubicBezTo>
                    <a:pt x="4009" y="2393"/>
                    <a:pt x="4009" y="2335"/>
                    <a:pt x="3931" y="2276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3"/>
            <p:cNvSpPr/>
            <p:nvPr/>
          </p:nvSpPr>
          <p:spPr>
            <a:xfrm>
              <a:off x="8540308" y="2269855"/>
              <a:ext cx="266141" cy="162566"/>
            </a:xfrm>
            <a:custGeom>
              <a:avLst/>
              <a:gdLst/>
              <a:ahLst/>
              <a:cxnLst/>
              <a:rect l="l" t="t" r="r" b="b"/>
              <a:pathLst>
                <a:path w="5098" h="3114" extrusionOk="0">
                  <a:moveTo>
                    <a:pt x="0" y="1"/>
                  </a:moveTo>
                  <a:lnTo>
                    <a:pt x="0" y="293"/>
                  </a:lnTo>
                  <a:lnTo>
                    <a:pt x="4903" y="3114"/>
                  </a:lnTo>
                  <a:lnTo>
                    <a:pt x="4981" y="3114"/>
                  </a:lnTo>
                  <a:cubicBezTo>
                    <a:pt x="5039" y="3114"/>
                    <a:pt x="5059" y="3094"/>
                    <a:pt x="5078" y="3055"/>
                  </a:cubicBezTo>
                  <a:cubicBezTo>
                    <a:pt x="5098" y="3016"/>
                    <a:pt x="5098" y="2939"/>
                    <a:pt x="5039" y="288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3"/>
            <p:cNvSpPr/>
            <p:nvPr/>
          </p:nvSpPr>
          <p:spPr>
            <a:xfrm>
              <a:off x="8542733" y="3990617"/>
              <a:ext cx="70111" cy="79247"/>
            </a:xfrm>
            <a:custGeom>
              <a:avLst/>
              <a:gdLst/>
              <a:ahLst/>
              <a:cxnLst/>
              <a:rect l="l" t="t" r="r" b="b"/>
              <a:pathLst>
                <a:path w="1343" h="1518" extrusionOk="0">
                  <a:moveTo>
                    <a:pt x="0" y="0"/>
                  </a:moveTo>
                  <a:lnTo>
                    <a:pt x="0" y="1518"/>
                  </a:lnTo>
                  <a:lnTo>
                    <a:pt x="506" y="1226"/>
                  </a:lnTo>
                  <a:lnTo>
                    <a:pt x="312" y="1128"/>
                  </a:lnTo>
                  <a:cubicBezTo>
                    <a:pt x="273" y="1109"/>
                    <a:pt x="234" y="1031"/>
                    <a:pt x="273" y="973"/>
                  </a:cubicBezTo>
                  <a:cubicBezTo>
                    <a:pt x="287" y="929"/>
                    <a:pt x="335" y="907"/>
                    <a:pt x="382" y="907"/>
                  </a:cubicBezTo>
                  <a:cubicBezTo>
                    <a:pt x="398" y="907"/>
                    <a:pt x="414" y="910"/>
                    <a:pt x="428" y="914"/>
                  </a:cubicBezTo>
                  <a:lnTo>
                    <a:pt x="759" y="1090"/>
                  </a:lnTo>
                  <a:lnTo>
                    <a:pt x="1343" y="7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3"/>
            <p:cNvSpPr/>
            <p:nvPr/>
          </p:nvSpPr>
          <p:spPr>
            <a:xfrm>
              <a:off x="8630731" y="3966377"/>
              <a:ext cx="86399" cy="54763"/>
            </a:xfrm>
            <a:custGeom>
              <a:avLst/>
              <a:gdLst/>
              <a:ahLst/>
              <a:cxnLst/>
              <a:rect l="l" t="t" r="r" b="b"/>
              <a:pathLst>
                <a:path w="1655" h="1049" extrusionOk="0">
                  <a:moveTo>
                    <a:pt x="798" y="251"/>
                  </a:moveTo>
                  <a:cubicBezTo>
                    <a:pt x="973" y="251"/>
                    <a:pt x="1109" y="270"/>
                    <a:pt x="1245" y="348"/>
                  </a:cubicBezTo>
                  <a:cubicBezTo>
                    <a:pt x="1343" y="407"/>
                    <a:pt x="1382" y="465"/>
                    <a:pt x="1382" y="543"/>
                  </a:cubicBezTo>
                  <a:cubicBezTo>
                    <a:pt x="1382" y="621"/>
                    <a:pt x="1343" y="659"/>
                    <a:pt x="1245" y="737"/>
                  </a:cubicBezTo>
                  <a:cubicBezTo>
                    <a:pt x="1119" y="815"/>
                    <a:pt x="954" y="854"/>
                    <a:pt x="793" y="854"/>
                  </a:cubicBezTo>
                  <a:cubicBezTo>
                    <a:pt x="633" y="854"/>
                    <a:pt x="477" y="815"/>
                    <a:pt x="370" y="737"/>
                  </a:cubicBezTo>
                  <a:cubicBezTo>
                    <a:pt x="273" y="679"/>
                    <a:pt x="214" y="621"/>
                    <a:pt x="214" y="543"/>
                  </a:cubicBezTo>
                  <a:cubicBezTo>
                    <a:pt x="214" y="465"/>
                    <a:pt x="273" y="426"/>
                    <a:pt x="370" y="348"/>
                  </a:cubicBezTo>
                  <a:cubicBezTo>
                    <a:pt x="487" y="270"/>
                    <a:pt x="662" y="251"/>
                    <a:pt x="798" y="251"/>
                  </a:cubicBezTo>
                  <a:close/>
                  <a:moveTo>
                    <a:pt x="837" y="0"/>
                  </a:moveTo>
                  <a:cubicBezTo>
                    <a:pt x="650" y="0"/>
                    <a:pt x="463" y="39"/>
                    <a:pt x="312" y="115"/>
                  </a:cubicBezTo>
                  <a:lnTo>
                    <a:pt x="331" y="134"/>
                  </a:lnTo>
                  <a:cubicBezTo>
                    <a:pt x="409" y="154"/>
                    <a:pt x="428" y="231"/>
                    <a:pt x="389" y="309"/>
                  </a:cubicBezTo>
                  <a:cubicBezTo>
                    <a:pt x="370" y="348"/>
                    <a:pt x="312" y="348"/>
                    <a:pt x="292" y="348"/>
                  </a:cubicBezTo>
                  <a:cubicBezTo>
                    <a:pt x="273" y="348"/>
                    <a:pt x="234" y="348"/>
                    <a:pt x="234" y="329"/>
                  </a:cubicBezTo>
                  <a:lnTo>
                    <a:pt x="117" y="251"/>
                  </a:lnTo>
                  <a:cubicBezTo>
                    <a:pt x="39" y="329"/>
                    <a:pt x="0" y="426"/>
                    <a:pt x="0" y="523"/>
                  </a:cubicBezTo>
                  <a:cubicBezTo>
                    <a:pt x="0" y="659"/>
                    <a:pt x="98" y="815"/>
                    <a:pt x="273" y="912"/>
                  </a:cubicBezTo>
                  <a:cubicBezTo>
                    <a:pt x="428" y="1010"/>
                    <a:pt x="623" y="1049"/>
                    <a:pt x="817" y="1049"/>
                  </a:cubicBezTo>
                  <a:cubicBezTo>
                    <a:pt x="1012" y="1049"/>
                    <a:pt x="1245" y="1010"/>
                    <a:pt x="1382" y="912"/>
                  </a:cubicBezTo>
                  <a:cubicBezTo>
                    <a:pt x="1557" y="815"/>
                    <a:pt x="1654" y="659"/>
                    <a:pt x="1654" y="523"/>
                  </a:cubicBezTo>
                  <a:cubicBezTo>
                    <a:pt x="1654" y="368"/>
                    <a:pt x="1557" y="231"/>
                    <a:pt x="1382" y="134"/>
                  </a:cubicBezTo>
                  <a:cubicBezTo>
                    <a:pt x="1231" y="44"/>
                    <a:pt x="1035" y="0"/>
                    <a:pt x="8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3"/>
            <p:cNvSpPr/>
            <p:nvPr/>
          </p:nvSpPr>
          <p:spPr>
            <a:xfrm>
              <a:off x="8552925" y="4037750"/>
              <a:ext cx="30475" cy="17275"/>
            </a:xfrm>
            <a:custGeom>
              <a:avLst/>
              <a:gdLst/>
              <a:ahLst/>
              <a:cxnLst/>
              <a:rect l="l" t="t" r="r" b="b"/>
              <a:pathLst>
                <a:path w="507" h="323" extrusionOk="0">
                  <a:moveTo>
                    <a:pt x="133" y="1"/>
                  </a:moveTo>
                  <a:cubicBezTo>
                    <a:pt x="89" y="1"/>
                    <a:pt x="46" y="18"/>
                    <a:pt x="20" y="70"/>
                  </a:cubicBezTo>
                  <a:cubicBezTo>
                    <a:pt x="1" y="109"/>
                    <a:pt x="1" y="187"/>
                    <a:pt x="59" y="225"/>
                  </a:cubicBezTo>
                  <a:lnTo>
                    <a:pt x="254" y="323"/>
                  </a:lnTo>
                  <a:lnTo>
                    <a:pt x="507" y="187"/>
                  </a:lnTo>
                  <a:lnTo>
                    <a:pt x="195" y="11"/>
                  </a:lnTo>
                  <a:cubicBezTo>
                    <a:pt x="176" y="5"/>
                    <a:pt x="154" y="1"/>
                    <a:pt x="1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3"/>
            <p:cNvSpPr/>
            <p:nvPr/>
          </p:nvSpPr>
          <p:spPr>
            <a:xfrm>
              <a:off x="8540312" y="3912397"/>
              <a:ext cx="106707" cy="70164"/>
            </a:xfrm>
            <a:custGeom>
              <a:avLst/>
              <a:gdLst/>
              <a:ahLst/>
              <a:cxnLst/>
              <a:rect l="l" t="t" r="r" b="b"/>
              <a:pathLst>
                <a:path w="2044" h="1344" extrusionOk="0">
                  <a:moveTo>
                    <a:pt x="1" y="1"/>
                  </a:moveTo>
                  <a:lnTo>
                    <a:pt x="1" y="293"/>
                  </a:lnTo>
                  <a:lnTo>
                    <a:pt x="1830" y="1343"/>
                  </a:lnTo>
                  <a:cubicBezTo>
                    <a:pt x="1869" y="1265"/>
                    <a:pt x="1927" y="1207"/>
                    <a:pt x="1966" y="1188"/>
                  </a:cubicBezTo>
                  <a:cubicBezTo>
                    <a:pt x="2005" y="1168"/>
                    <a:pt x="2024" y="1168"/>
                    <a:pt x="2044" y="116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3"/>
            <p:cNvSpPr/>
            <p:nvPr/>
          </p:nvSpPr>
          <p:spPr>
            <a:xfrm>
              <a:off x="8635701" y="3971901"/>
              <a:ext cx="20350" cy="13700"/>
            </a:xfrm>
            <a:custGeom>
              <a:avLst/>
              <a:gdLst/>
              <a:ahLst/>
              <a:cxnLst/>
              <a:rect l="l" t="t" r="r" b="b"/>
              <a:pathLst>
                <a:path w="293" h="234" extrusionOk="0">
                  <a:moveTo>
                    <a:pt x="195" y="0"/>
                  </a:moveTo>
                  <a:cubicBezTo>
                    <a:pt x="156" y="0"/>
                    <a:pt x="137" y="20"/>
                    <a:pt x="117" y="20"/>
                  </a:cubicBezTo>
                  <a:lnTo>
                    <a:pt x="1" y="136"/>
                  </a:lnTo>
                  <a:lnTo>
                    <a:pt x="117" y="214"/>
                  </a:lnTo>
                  <a:cubicBezTo>
                    <a:pt x="137" y="214"/>
                    <a:pt x="176" y="234"/>
                    <a:pt x="176" y="234"/>
                  </a:cubicBezTo>
                  <a:cubicBezTo>
                    <a:pt x="215" y="234"/>
                    <a:pt x="234" y="214"/>
                    <a:pt x="273" y="195"/>
                  </a:cubicBezTo>
                  <a:cubicBezTo>
                    <a:pt x="292" y="136"/>
                    <a:pt x="292" y="78"/>
                    <a:pt x="215" y="20"/>
                  </a:cubicBezTo>
                  <a:lnTo>
                    <a:pt x="19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3"/>
            <p:cNvSpPr/>
            <p:nvPr/>
          </p:nvSpPr>
          <p:spPr>
            <a:xfrm rot="-5400000">
              <a:off x="8531151" y="1488845"/>
              <a:ext cx="84363" cy="47768"/>
            </a:xfrm>
            <a:custGeom>
              <a:avLst/>
              <a:gdLst/>
              <a:ahLst/>
              <a:cxnLst/>
              <a:rect l="l" t="t" r="r" b="b"/>
              <a:pathLst>
                <a:path w="1616" h="915" extrusionOk="0">
                  <a:moveTo>
                    <a:pt x="253" y="0"/>
                  </a:moveTo>
                  <a:lnTo>
                    <a:pt x="0" y="136"/>
                  </a:lnTo>
                  <a:lnTo>
                    <a:pt x="1362" y="914"/>
                  </a:lnTo>
                  <a:lnTo>
                    <a:pt x="1615" y="778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3"/>
            <p:cNvSpPr/>
            <p:nvPr/>
          </p:nvSpPr>
          <p:spPr>
            <a:xfrm rot="-5400000">
              <a:off x="8525539" y="1024194"/>
              <a:ext cx="42756" cy="11224"/>
            </a:xfrm>
            <a:custGeom>
              <a:avLst/>
              <a:gdLst/>
              <a:ahLst/>
              <a:cxnLst/>
              <a:rect l="l" t="t" r="r" b="b"/>
              <a:pathLst>
                <a:path w="819" h="215" extrusionOk="0">
                  <a:moveTo>
                    <a:pt x="1" y="0"/>
                  </a:moveTo>
                  <a:lnTo>
                    <a:pt x="429" y="214"/>
                  </a:lnTo>
                  <a:lnTo>
                    <a:pt x="81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3"/>
            <p:cNvSpPr/>
            <p:nvPr/>
          </p:nvSpPr>
          <p:spPr>
            <a:xfrm rot="-5400000">
              <a:off x="8482887" y="1179608"/>
              <a:ext cx="211326" cy="94491"/>
            </a:xfrm>
            <a:custGeom>
              <a:avLst/>
              <a:gdLst/>
              <a:ahLst/>
              <a:cxnLst/>
              <a:rect l="l" t="t" r="r" b="b"/>
              <a:pathLst>
                <a:path w="4048" h="1810" extrusionOk="0">
                  <a:moveTo>
                    <a:pt x="1" y="0"/>
                  </a:moveTo>
                  <a:lnTo>
                    <a:pt x="3114" y="1810"/>
                  </a:lnTo>
                  <a:lnTo>
                    <a:pt x="4048" y="1265"/>
                  </a:lnTo>
                  <a:lnTo>
                    <a:pt x="184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3"/>
            <p:cNvSpPr/>
            <p:nvPr/>
          </p:nvSpPr>
          <p:spPr>
            <a:xfrm rot="-5400000">
              <a:off x="8527575" y="1312627"/>
              <a:ext cx="237742" cy="137195"/>
            </a:xfrm>
            <a:custGeom>
              <a:avLst/>
              <a:gdLst/>
              <a:ahLst/>
              <a:cxnLst/>
              <a:rect l="l" t="t" r="r" b="b"/>
              <a:pathLst>
                <a:path w="4554" h="2628" extrusionOk="0">
                  <a:moveTo>
                    <a:pt x="935" y="1"/>
                  </a:moveTo>
                  <a:lnTo>
                    <a:pt x="565" y="195"/>
                  </a:lnTo>
                  <a:lnTo>
                    <a:pt x="1051" y="487"/>
                  </a:lnTo>
                  <a:cubicBezTo>
                    <a:pt x="1129" y="546"/>
                    <a:pt x="1129" y="643"/>
                    <a:pt x="1090" y="682"/>
                  </a:cubicBezTo>
                  <a:cubicBezTo>
                    <a:pt x="1071" y="740"/>
                    <a:pt x="1032" y="740"/>
                    <a:pt x="993" y="740"/>
                  </a:cubicBezTo>
                  <a:cubicBezTo>
                    <a:pt x="974" y="740"/>
                    <a:pt x="954" y="740"/>
                    <a:pt x="954" y="721"/>
                  </a:cubicBezTo>
                  <a:lnTo>
                    <a:pt x="351" y="351"/>
                  </a:lnTo>
                  <a:lnTo>
                    <a:pt x="1" y="546"/>
                  </a:lnTo>
                  <a:lnTo>
                    <a:pt x="3620" y="2627"/>
                  </a:lnTo>
                  <a:lnTo>
                    <a:pt x="4553" y="2102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3"/>
            <p:cNvSpPr/>
            <p:nvPr/>
          </p:nvSpPr>
          <p:spPr>
            <a:xfrm rot="-5400000">
              <a:off x="8583434" y="1450761"/>
              <a:ext cx="41712" cy="26468"/>
            </a:xfrm>
            <a:custGeom>
              <a:avLst/>
              <a:gdLst/>
              <a:ahLst/>
              <a:cxnLst/>
              <a:rect l="l" t="t" r="r" b="b"/>
              <a:pathLst>
                <a:path w="799" h="507" extrusionOk="0">
                  <a:moveTo>
                    <a:pt x="254" y="1"/>
                  </a:moveTo>
                  <a:lnTo>
                    <a:pt x="1" y="137"/>
                  </a:lnTo>
                  <a:lnTo>
                    <a:pt x="643" y="487"/>
                  </a:lnTo>
                  <a:cubicBezTo>
                    <a:pt x="662" y="487"/>
                    <a:pt x="682" y="507"/>
                    <a:pt x="682" y="507"/>
                  </a:cubicBezTo>
                  <a:cubicBezTo>
                    <a:pt x="740" y="507"/>
                    <a:pt x="759" y="487"/>
                    <a:pt x="779" y="468"/>
                  </a:cubicBezTo>
                  <a:cubicBezTo>
                    <a:pt x="798" y="409"/>
                    <a:pt x="798" y="331"/>
                    <a:pt x="740" y="293"/>
                  </a:cubicBezTo>
                  <a:lnTo>
                    <a:pt x="2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3"/>
            <p:cNvSpPr/>
            <p:nvPr/>
          </p:nvSpPr>
          <p:spPr>
            <a:xfrm>
              <a:off x="8544869" y="3509485"/>
              <a:ext cx="73191" cy="55755"/>
            </a:xfrm>
            <a:custGeom>
              <a:avLst/>
              <a:gdLst/>
              <a:ahLst/>
              <a:cxnLst/>
              <a:rect l="l" t="t" r="r" b="b"/>
              <a:pathLst>
                <a:path w="1402" h="1068" extrusionOk="0">
                  <a:moveTo>
                    <a:pt x="545" y="0"/>
                  </a:moveTo>
                  <a:cubicBezTo>
                    <a:pt x="347" y="0"/>
                    <a:pt x="151" y="44"/>
                    <a:pt x="0" y="134"/>
                  </a:cubicBezTo>
                  <a:lnTo>
                    <a:pt x="0" y="484"/>
                  </a:lnTo>
                  <a:cubicBezTo>
                    <a:pt x="39" y="426"/>
                    <a:pt x="78" y="387"/>
                    <a:pt x="137" y="348"/>
                  </a:cubicBezTo>
                  <a:cubicBezTo>
                    <a:pt x="253" y="290"/>
                    <a:pt x="428" y="251"/>
                    <a:pt x="565" y="251"/>
                  </a:cubicBezTo>
                  <a:cubicBezTo>
                    <a:pt x="740" y="251"/>
                    <a:pt x="876" y="290"/>
                    <a:pt x="1012" y="348"/>
                  </a:cubicBezTo>
                  <a:cubicBezTo>
                    <a:pt x="1109" y="406"/>
                    <a:pt x="1148" y="484"/>
                    <a:pt x="1148" y="543"/>
                  </a:cubicBezTo>
                  <a:cubicBezTo>
                    <a:pt x="1148" y="620"/>
                    <a:pt x="1109" y="679"/>
                    <a:pt x="1012" y="737"/>
                  </a:cubicBezTo>
                  <a:cubicBezTo>
                    <a:pt x="886" y="815"/>
                    <a:pt x="720" y="854"/>
                    <a:pt x="560" y="854"/>
                  </a:cubicBezTo>
                  <a:cubicBezTo>
                    <a:pt x="399" y="854"/>
                    <a:pt x="244" y="815"/>
                    <a:pt x="137" y="737"/>
                  </a:cubicBezTo>
                  <a:cubicBezTo>
                    <a:pt x="59" y="698"/>
                    <a:pt x="0" y="679"/>
                    <a:pt x="0" y="620"/>
                  </a:cubicBezTo>
                  <a:lnTo>
                    <a:pt x="0" y="971"/>
                  </a:lnTo>
                  <a:cubicBezTo>
                    <a:pt x="156" y="1010"/>
                    <a:pt x="370" y="1068"/>
                    <a:pt x="565" y="1068"/>
                  </a:cubicBezTo>
                  <a:cubicBezTo>
                    <a:pt x="759" y="1068"/>
                    <a:pt x="973" y="1010"/>
                    <a:pt x="1129" y="912"/>
                  </a:cubicBezTo>
                  <a:cubicBezTo>
                    <a:pt x="1304" y="815"/>
                    <a:pt x="1401" y="679"/>
                    <a:pt x="1401" y="523"/>
                  </a:cubicBezTo>
                  <a:cubicBezTo>
                    <a:pt x="1401" y="426"/>
                    <a:pt x="1343" y="329"/>
                    <a:pt x="1265" y="270"/>
                  </a:cubicBezTo>
                  <a:lnTo>
                    <a:pt x="1129" y="329"/>
                  </a:lnTo>
                  <a:cubicBezTo>
                    <a:pt x="1109" y="329"/>
                    <a:pt x="1070" y="367"/>
                    <a:pt x="1070" y="367"/>
                  </a:cubicBezTo>
                  <a:cubicBezTo>
                    <a:pt x="1031" y="367"/>
                    <a:pt x="1012" y="329"/>
                    <a:pt x="973" y="309"/>
                  </a:cubicBezTo>
                  <a:cubicBezTo>
                    <a:pt x="954" y="251"/>
                    <a:pt x="954" y="192"/>
                    <a:pt x="1031" y="134"/>
                  </a:cubicBezTo>
                  <a:lnTo>
                    <a:pt x="1070" y="115"/>
                  </a:lnTo>
                  <a:cubicBezTo>
                    <a:pt x="919" y="39"/>
                    <a:pt x="732" y="0"/>
                    <a:pt x="5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3"/>
            <p:cNvSpPr/>
            <p:nvPr/>
          </p:nvSpPr>
          <p:spPr>
            <a:xfrm>
              <a:off x="8594620" y="3514444"/>
              <a:ext cx="16288" cy="12216"/>
            </a:xfrm>
            <a:custGeom>
              <a:avLst/>
              <a:gdLst/>
              <a:ahLst/>
              <a:cxnLst/>
              <a:rect l="l" t="t" r="r" b="b"/>
              <a:pathLst>
                <a:path w="312" h="234" extrusionOk="0">
                  <a:moveTo>
                    <a:pt x="117" y="0"/>
                  </a:moveTo>
                  <a:lnTo>
                    <a:pt x="78" y="20"/>
                  </a:lnTo>
                  <a:cubicBezTo>
                    <a:pt x="20" y="78"/>
                    <a:pt x="1" y="136"/>
                    <a:pt x="20" y="195"/>
                  </a:cubicBezTo>
                  <a:cubicBezTo>
                    <a:pt x="59" y="234"/>
                    <a:pt x="98" y="234"/>
                    <a:pt x="117" y="234"/>
                  </a:cubicBezTo>
                  <a:cubicBezTo>
                    <a:pt x="156" y="234"/>
                    <a:pt x="176" y="234"/>
                    <a:pt x="176" y="214"/>
                  </a:cubicBezTo>
                  <a:lnTo>
                    <a:pt x="312" y="136"/>
                  </a:lnTo>
                  <a:cubicBezTo>
                    <a:pt x="273" y="97"/>
                    <a:pt x="215" y="39"/>
                    <a:pt x="176" y="20"/>
                  </a:cubicBezTo>
                  <a:cubicBezTo>
                    <a:pt x="156" y="20"/>
                    <a:pt x="117" y="0"/>
                    <a:pt x="11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3"/>
            <p:cNvSpPr/>
            <p:nvPr/>
          </p:nvSpPr>
          <p:spPr>
            <a:xfrm>
              <a:off x="8595348" y="707246"/>
              <a:ext cx="86347" cy="54920"/>
            </a:xfrm>
            <a:custGeom>
              <a:avLst/>
              <a:gdLst/>
              <a:ahLst/>
              <a:cxnLst/>
              <a:rect l="l" t="t" r="r" b="b"/>
              <a:pathLst>
                <a:path w="1654" h="1052" extrusionOk="0">
                  <a:moveTo>
                    <a:pt x="837" y="215"/>
                  </a:moveTo>
                  <a:cubicBezTo>
                    <a:pt x="992" y="215"/>
                    <a:pt x="1148" y="234"/>
                    <a:pt x="1265" y="312"/>
                  </a:cubicBezTo>
                  <a:cubicBezTo>
                    <a:pt x="1362" y="390"/>
                    <a:pt x="1420" y="468"/>
                    <a:pt x="1420" y="506"/>
                  </a:cubicBezTo>
                  <a:cubicBezTo>
                    <a:pt x="1420" y="584"/>
                    <a:pt x="1362" y="623"/>
                    <a:pt x="1265" y="701"/>
                  </a:cubicBezTo>
                  <a:cubicBezTo>
                    <a:pt x="1148" y="779"/>
                    <a:pt x="983" y="818"/>
                    <a:pt x="820" y="818"/>
                  </a:cubicBezTo>
                  <a:cubicBezTo>
                    <a:pt x="657" y="818"/>
                    <a:pt x="496" y="779"/>
                    <a:pt x="389" y="701"/>
                  </a:cubicBezTo>
                  <a:cubicBezTo>
                    <a:pt x="292" y="662"/>
                    <a:pt x="253" y="584"/>
                    <a:pt x="253" y="506"/>
                  </a:cubicBezTo>
                  <a:cubicBezTo>
                    <a:pt x="253" y="429"/>
                    <a:pt x="292" y="390"/>
                    <a:pt x="389" y="312"/>
                  </a:cubicBezTo>
                  <a:cubicBezTo>
                    <a:pt x="506" y="234"/>
                    <a:pt x="681" y="215"/>
                    <a:pt x="837" y="215"/>
                  </a:cubicBezTo>
                  <a:close/>
                  <a:moveTo>
                    <a:pt x="720" y="1"/>
                  </a:moveTo>
                  <a:cubicBezTo>
                    <a:pt x="545" y="20"/>
                    <a:pt x="389" y="40"/>
                    <a:pt x="272" y="117"/>
                  </a:cubicBezTo>
                  <a:cubicBezTo>
                    <a:pt x="97" y="215"/>
                    <a:pt x="0" y="370"/>
                    <a:pt x="0" y="506"/>
                  </a:cubicBezTo>
                  <a:cubicBezTo>
                    <a:pt x="0" y="662"/>
                    <a:pt x="97" y="798"/>
                    <a:pt x="272" y="896"/>
                  </a:cubicBezTo>
                  <a:cubicBezTo>
                    <a:pt x="447" y="993"/>
                    <a:pt x="642" y="1051"/>
                    <a:pt x="837" y="1051"/>
                  </a:cubicBezTo>
                  <a:cubicBezTo>
                    <a:pt x="1031" y="1051"/>
                    <a:pt x="1245" y="993"/>
                    <a:pt x="1401" y="896"/>
                  </a:cubicBezTo>
                  <a:cubicBezTo>
                    <a:pt x="1556" y="798"/>
                    <a:pt x="1654" y="662"/>
                    <a:pt x="1654" y="506"/>
                  </a:cubicBezTo>
                  <a:cubicBezTo>
                    <a:pt x="1654" y="370"/>
                    <a:pt x="1556" y="215"/>
                    <a:pt x="1401" y="117"/>
                  </a:cubicBezTo>
                  <a:cubicBezTo>
                    <a:pt x="1265" y="40"/>
                    <a:pt x="1090" y="1"/>
                    <a:pt x="953" y="1"/>
                  </a:cubicBezTo>
                  <a:lnTo>
                    <a:pt x="953" y="40"/>
                  </a:lnTo>
                  <a:cubicBezTo>
                    <a:pt x="953" y="117"/>
                    <a:pt x="914" y="176"/>
                    <a:pt x="837" y="176"/>
                  </a:cubicBezTo>
                  <a:cubicBezTo>
                    <a:pt x="759" y="176"/>
                    <a:pt x="720" y="117"/>
                    <a:pt x="720" y="40"/>
                  </a:cubicBezTo>
                  <a:lnTo>
                    <a:pt x="72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3"/>
            <p:cNvSpPr/>
            <p:nvPr/>
          </p:nvSpPr>
          <p:spPr>
            <a:xfrm>
              <a:off x="8632884" y="455357"/>
              <a:ext cx="12268" cy="251941"/>
            </a:xfrm>
            <a:custGeom>
              <a:avLst/>
              <a:gdLst/>
              <a:ahLst/>
              <a:cxnLst/>
              <a:rect l="l" t="t" r="r" b="b"/>
              <a:pathLst>
                <a:path w="235" h="4826" extrusionOk="0">
                  <a:moveTo>
                    <a:pt x="234" y="1"/>
                  </a:moveTo>
                  <a:lnTo>
                    <a:pt x="1" y="156"/>
                  </a:lnTo>
                  <a:lnTo>
                    <a:pt x="1" y="4826"/>
                  </a:lnTo>
                  <a:cubicBezTo>
                    <a:pt x="30" y="4816"/>
                    <a:pt x="69" y="4811"/>
                    <a:pt x="110" y="4811"/>
                  </a:cubicBezTo>
                  <a:cubicBezTo>
                    <a:pt x="152" y="4811"/>
                    <a:pt x="195" y="4816"/>
                    <a:pt x="234" y="4826"/>
                  </a:cubicBezTo>
                  <a:lnTo>
                    <a:pt x="23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3"/>
            <p:cNvSpPr/>
            <p:nvPr/>
          </p:nvSpPr>
          <p:spPr>
            <a:xfrm>
              <a:off x="8632884" y="706516"/>
              <a:ext cx="12268" cy="9919"/>
            </a:xfrm>
            <a:custGeom>
              <a:avLst/>
              <a:gdLst/>
              <a:ahLst/>
              <a:cxnLst/>
              <a:rect l="l" t="t" r="r" b="b"/>
              <a:pathLst>
                <a:path w="235" h="190" extrusionOk="0">
                  <a:moveTo>
                    <a:pt x="110" y="0"/>
                  </a:moveTo>
                  <a:cubicBezTo>
                    <a:pt x="69" y="0"/>
                    <a:pt x="30" y="5"/>
                    <a:pt x="1" y="15"/>
                  </a:cubicBezTo>
                  <a:lnTo>
                    <a:pt x="1" y="54"/>
                  </a:lnTo>
                  <a:cubicBezTo>
                    <a:pt x="1" y="131"/>
                    <a:pt x="40" y="190"/>
                    <a:pt x="118" y="190"/>
                  </a:cubicBezTo>
                  <a:cubicBezTo>
                    <a:pt x="195" y="190"/>
                    <a:pt x="234" y="131"/>
                    <a:pt x="234" y="54"/>
                  </a:cubicBezTo>
                  <a:lnTo>
                    <a:pt x="234" y="15"/>
                  </a:lnTo>
                  <a:cubicBezTo>
                    <a:pt x="195" y="5"/>
                    <a:pt x="152" y="0"/>
                    <a:pt x="11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3"/>
            <p:cNvSpPr/>
            <p:nvPr/>
          </p:nvSpPr>
          <p:spPr>
            <a:xfrm>
              <a:off x="8690779" y="574228"/>
              <a:ext cx="86399" cy="53876"/>
            </a:xfrm>
            <a:custGeom>
              <a:avLst/>
              <a:gdLst/>
              <a:ahLst/>
              <a:cxnLst/>
              <a:rect l="l" t="t" r="r" b="b"/>
              <a:pathLst>
                <a:path w="1655" h="1032" extrusionOk="0">
                  <a:moveTo>
                    <a:pt x="857" y="214"/>
                  </a:moveTo>
                  <a:cubicBezTo>
                    <a:pt x="1032" y="214"/>
                    <a:pt x="1168" y="233"/>
                    <a:pt x="1285" y="311"/>
                  </a:cubicBezTo>
                  <a:cubicBezTo>
                    <a:pt x="1363" y="389"/>
                    <a:pt x="1440" y="447"/>
                    <a:pt x="1440" y="506"/>
                  </a:cubicBezTo>
                  <a:cubicBezTo>
                    <a:pt x="1440" y="584"/>
                    <a:pt x="1382" y="623"/>
                    <a:pt x="1285" y="700"/>
                  </a:cubicBezTo>
                  <a:cubicBezTo>
                    <a:pt x="1168" y="769"/>
                    <a:pt x="1008" y="803"/>
                    <a:pt x="847" y="803"/>
                  </a:cubicBezTo>
                  <a:cubicBezTo>
                    <a:pt x="687" y="803"/>
                    <a:pt x="526" y="769"/>
                    <a:pt x="409" y="700"/>
                  </a:cubicBezTo>
                  <a:cubicBezTo>
                    <a:pt x="312" y="642"/>
                    <a:pt x="273" y="584"/>
                    <a:pt x="273" y="506"/>
                  </a:cubicBezTo>
                  <a:cubicBezTo>
                    <a:pt x="273" y="428"/>
                    <a:pt x="312" y="389"/>
                    <a:pt x="409" y="311"/>
                  </a:cubicBezTo>
                  <a:cubicBezTo>
                    <a:pt x="546" y="233"/>
                    <a:pt x="701" y="214"/>
                    <a:pt x="857" y="214"/>
                  </a:cubicBezTo>
                  <a:close/>
                  <a:moveTo>
                    <a:pt x="701" y="0"/>
                  </a:moveTo>
                  <a:cubicBezTo>
                    <a:pt x="546" y="19"/>
                    <a:pt x="390" y="39"/>
                    <a:pt x="273" y="117"/>
                  </a:cubicBezTo>
                  <a:cubicBezTo>
                    <a:pt x="98" y="214"/>
                    <a:pt x="1" y="350"/>
                    <a:pt x="1" y="506"/>
                  </a:cubicBezTo>
                  <a:cubicBezTo>
                    <a:pt x="1" y="642"/>
                    <a:pt x="98" y="798"/>
                    <a:pt x="273" y="895"/>
                  </a:cubicBezTo>
                  <a:cubicBezTo>
                    <a:pt x="448" y="992"/>
                    <a:pt x="643" y="1031"/>
                    <a:pt x="837" y="1031"/>
                  </a:cubicBezTo>
                  <a:cubicBezTo>
                    <a:pt x="1032" y="1031"/>
                    <a:pt x="1246" y="992"/>
                    <a:pt x="1382" y="895"/>
                  </a:cubicBezTo>
                  <a:cubicBezTo>
                    <a:pt x="1557" y="798"/>
                    <a:pt x="1654" y="642"/>
                    <a:pt x="1654" y="506"/>
                  </a:cubicBezTo>
                  <a:cubicBezTo>
                    <a:pt x="1654" y="350"/>
                    <a:pt x="1557" y="214"/>
                    <a:pt x="1382" y="117"/>
                  </a:cubicBezTo>
                  <a:cubicBezTo>
                    <a:pt x="1265" y="39"/>
                    <a:pt x="1090" y="0"/>
                    <a:pt x="954" y="0"/>
                  </a:cubicBezTo>
                  <a:lnTo>
                    <a:pt x="954" y="39"/>
                  </a:lnTo>
                  <a:cubicBezTo>
                    <a:pt x="954" y="117"/>
                    <a:pt x="896" y="156"/>
                    <a:pt x="837" y="156"/>
                  </a:cubicBezTo>
                  <a:cubicBezTo>
                    <a:pt x="760" y="156"/>
                    <a:pt x="701" y="117"/>
                    <a:pt x="701" y="39"/>
                  </a:cubicBezTo>
                  <a:lnTo>
                    <a:pt x="70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3"/>
            <p:cNvSpPr/>
            <p:nvPr/>
          </p:nvSpPr>
          <p:spPr>
            <a:xfrm>
              <a:off x="8727375" y="399498"/>
              <a:ext cx="13260" cy="174782"/>
            </a:xfrm>
            <a:custGeom>
              <a:avLst/>
              <a:gdLst/>
              <a:ahLst/>
              <a:cxnLst/>
              <a:rect l="l" t="t" r="r" b="b"/>
              <a:pathLst>
                <a:path w="254" h="3348" extrusionOk="0">
                  <a:moveTo>
                    <a:pt x="253" y="1"/>
                  </a:moveTo>
                  <a:lnTo>
                    <a:pt x="0" y="156"/>
                  </a:lnTo>
                  <a:lnTo>
                    <a:pt x="0" y="3347"/>
                  </a:lnTo>
                  <a:cubicBezTo>
                    <a:pt x="49" y="3328"/>
                    <a:pt x="93" y="3318"/>
                    <a:pt x="134" y="3318"/>
                  </a:cubicBezTo>
                  <a:cubicBezTo>
                    <a:pt x="175" y="3318"/>
                    <a:pt x="214" y="3328"/>
                    <a:pt x="253" y="3347"/>
                  </a:cubicBezTo>
                  <a:lnTo>
                    <a:pt x="2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3"/>
            <p:cNvSpPr/>
            <p:nvPr/>
          </p:nvSpPr>
          <p:spPr>
            <a:xfrm>
              <a:off x="8727375" y="572662"/>
              <a:ext cx="13260" cy="9710"/>
            </a:xfrm>
            <a:custGeom>
              <a:avLst/>
              <a:gdLst/>
              <a:ahLst/>
              <a:cxnLst/>
              <a:rect l="l" t="t" r="r" b="b"/>
              <a:pathLst>
                <a:path w="254" h="186" extrusionOk="0">
                  <a:moveTo>
                    <a:pt x="134" y="1"/>
                  </a:moveTo>
                  <a:cubicBezTo>
                    <a:pt x="93" y="1"/>
                    <a:pt x="49" y="11"/>
                    <a:pt x="0" y="30"/>
                  </a:cubicBezTo>
                  <a:lnTo>
                    <a:pt x="0" y="69"/>
                  </a:lnTo>
                  <a:cubicBezTo>
                    <a:pt x="0" y="147"/>
                    <a:pt x="59" y="186"/>
                    <a:pt x="136" y="186"/>
                  </a:cubicBezTo>
                  <a:cubicBezTo>
                    <a:pt x="195" y="186"/>
                    <a:pt x="253" y="147"/>
                    <a:pt x="253" y="69"/>
                  </a:cubicBezTo>
                  <a:lnTo>
                    <a:pt x="253" y="30"/>
                  </a:lnTo>
                  <a:cubicBezTo>
                    <a:pt x="214" y="11"/>
                    <a:pt x="175" y="1"/>
                    <a:pt x="13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3"/>
            <p:cNvSpPr/>
            <p:nvPr/>
          </p:nvSpPr>
          <p:spPr>
            <a:xfrm>
              <a:off x="8567149" y="4050012"/>
              <a:ext cx="232625" cy="135159"/>
            </a:xfrm>
            <a:custGeom>
              <a:avLst/>
              <a:gdLst/>
              <a:ahLst/>
              <a:cxnLst/>
              <a:rect l="l" t="t" r="r" b="b"/>
              <a:pathLst>
                <a:path w="4456" h="2589" extrusionOk="0">
                  <a:moveTo>
                    <a:pt x="215" y="1"/>
                  </a:moveTo>
                  <a:cubicBezTo>
                    <a:pt x="156" y="20"/>
                    <a:pt x="117" y="59"/>
                    <a:pt x="59" y="98"/>
                  </a:cubicBezTo>
                  <a:cubicBezTo>
                    <a:pt x="39" y="118"/>
                    <a:pt x="20" y="118"/>
                    <a:pt x="1" y="118"/>
                  </a:cubicBezTo>
                  <a:lnTo>
                    <a:pt x="4261" y="2588"/>
                  </a:lnTo>
                  <a:cubicBezTo>
                    <a:pt x="4320" y="2550"/>
                    <a:pt x="4378" y="2491"/>
                    <a:pt x="4417" y="2472"/>
                  </a:cubicBezTo>
                  <a:cubicBezTo>
                    <a:pt x="4436" y="2472"/>
                    <a:pt x="4456" y="2452"/>
                    <a:pt x="4456" y="2452"/>
                  </a:cubicBezTo>
                  <a:lnTo>
                    <a:pt x="4436" y="2433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3"/>
            <p:cNvSpPr/>
            <p:nvPr/>
          </p:nvSpPr>
          <p:spPr>
            <a:xfrm>
              <a:off x="8624500" y="4422243"/>
              <a:ext cx="86399" cy="55807"/>
            </a:xfrm>
            <a:custGeom>
              <a:avLst/>
              <a:gdLst/>
              <a:ahLst/>
              <a:cxnLst/>
              <a:rect l="l" t="t" r="r" b="b"/>
              <a:pathLst>
                <a:path w="1655" h="1069" extrusionOk="0">
                  <a:moveTo>
                    <a:pt x="818" y="252"/>
                  </a:moveTo>
                  <a:cubicBezTo>
                    <a:pt x="973" y="252"/>
                    <a:pt x="1129" y="290"/>
                    <a:pt x="1246" y="349"/>
                  </a:cubicBezTo>
                  <a:cubicBezTo>
                    <a:pt x="1343" y="407"/>
                    <a:pt x="1401" y="485"/>
                    <a:pt x="1401" y="543"/>
                  </a:cubicBezTo>
                  <a:cubicBezTo>
                    <a:pt x="1401" y="621"/>
                    <a:pt x="1343" y="660"/>
                    <a:pt x="1246" y="738"/>
                  </a:cubicBezTo>
                  <a:cubicBezTo>
                    <a:pt x="1129" y="816"/>
                    <a:pt x="964" y="855"/>
                    <a:pt x="801" y="855"/>
                  </a:cubicBezTo>
                  <a:cubicBezTo>
                    <a:pt x="638" y="855"/>
                    <a:pt x="477" y="816"/>
                    <a:pt x="370" y="738"/>
                  </a:cubicBezTo>
                  <a:cubicBezTo>
                    <a:pt x="273" y="699"/>
                    <a:pt x="234" y="621"/>
                    <a:pt x="234" y="543"/>
                  </a:cubicBezTo>
                  <a:cubicBezTo>
                    <a:pt x="234" y="485"/>
                    <a:pt x="273" y="427"/>
                    <a:pt x="370" y="349"/>
                  </a:cubicBezTo>
                  <a:cubicBezTo>
                    <a:pt x="487" y="290"/>
                    <a:pt x="643" y="252"/>
                    <a:pt x="818" y="252"/>
                  </a:cubicBezTo>
                  <a:close/>
                  <a:moveTo>
                    <a:pt x="845" y="1"/>
                  </a:moveTo>
                  <a:cubicBezTo>
                    <a:pt x="660" y="1"/>
                    <a:pt x="473" y="40"/>
                    <a:pt x="312" y="115"/>
                  </a:cubicBezTo>
                  <a:cubicBezTo>
                    <a:pt x="370" y="135"/>
                    <a:pt x="390" y="213"/>
                    <a:pt x="370" y="290"/>
                  </a:cubicBezTo>
                  <a:cubicBezTo>
                    <a:pt x="351" y="329"/>
                    <a:pt x="293" y="329"/>
                    <a:pt x="273" y="329"/>
                  </a:cubicBezTo>
                  <a:cubicBezTo>
                    <a:pt x="254" y="329"/>
                    <a:pt x="234" y="329"/>
                    <a:pt x="234" y="310"/>
                  </a:cubicBezTo>
                  <a:lnTo>
                    <a:pt x="137" y="252"/>
                  </a:lnTo>
                  <a:cubicBezTo>
                    <a:pt x="59" y="329"/>
                    <a:pt x="1" y="427"/>
                    <a:pt x="1" y="524"/>
                  </a:cubicBezTo>
                  <a:cubicBezTo>
                    <a:pt x="1" y="680"/>
                    <a:pt x="98" y="816"/>
                    <a:pt x="273" y="913"/>
                  </a:cubicBezTo>
                  <a:cubicBezTo>
                    <a:pt x="448" y="1010"/>
                    <a:pt x="643" y="1069"/>
                    <a:pt x="837" y="1069"/>
                  </a:cubicBezTo>
                  <a:cubicBezTo>
                    <a:pt x="1032" y="1069"/>
                    <a:pt x="1246" y="1010"/>
                    <a:pt x="1382" y="913"/>
                  </a:cubicBezTo>
                  <a:cubicBezTo>
                    <a:pt x="1557" y="816"/>
                    <a:pt x="1654" y="680"/>
                    <a:pt x="1654" y="524"/>
                  </a:cubicBezTo>
                  <a:cubicBezTo>
                    <a:pt x="1654" y="388"/>
                    <a:pt x="1557" y="232"/>
                    <a:pt x="1382" y="135"/>
                  </a:cubicBezTo>
                  <a:cubicBezTo>
                    <a:pt x="1232" y="45"/>
                    <a:pt x="1040" y="1"/>
                    <a:pt x="84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3"/>
            <p:cNvSpPr/>
            <p:nvPr/>
          </p:nvSpPr>
          <p:spPr>
            <a:xfrm>
              <a:off x="8542225" y="4275912"/>
              <a:ext cx="258049" cy="158494"/>
            </a:xfrm>
            <a:custGeom>
              <a:avLst/>
              <a:gdLst/>
              <a:ahLst/>
              <a:cxnLst/>
              <a:rect l="l" t="t" r="r" b="b"/>
              <a:pathLst>
                <a:path w="4943" h="3036" extrusionOk="0">
                  <a:moveTo>
                    <a:pt x="1" y="0"/>
                  </a:moveTo>
                  <a:lnTo>
                    <a:pt x="1" y="292"/>
                  </a:lnTo>
                  <a:lnTo>
                    <a:pt x="4748" y="3035"/>
                  </a:lnTo>
                  <a:cubicBezTo>
                    <a:pt x="4787" y="2977"/>
                    <a:pt x="4845" y="2938"/>
                    <a:pt x="4923" y="2899"/>
                  </a:cubicBezTo>
                  <a:cubicBezTo>
                    <a:pt x="4923" y="2899"/>
                    <a:pt x="4942" y="2899"/>
                    <a:pt x="4942" y="2860"/>
                  </a:cubicBezTo>
                  <a:lnTo>
                    <a:pt x="3600" y="2082"/>
                  </a:lnTo>
                  <a:lnTo>
                    <a:pt x="3600" y="2101"/>
                  </a:lnTo>
                  <a:cubicBezTo>
                    <a:pt x="3600" y="2179"/>
                    <a:pt x="3561" y="2237"/>
                    <a:pt x="3483" y="2237"/>
                  </a:cubicBezTo>
                  <a:cubicBezTo>
                    <a:pt x="3405" y="2237"/>
                    <a:pt x="3367" y="2179"/>
                    <a:pt x="3367" y="2101"/>
                  </a:cubicBezTo>
                  <a:lnTo>
                    <a:pt x="3367" y="1946"/>
                  </a:lnTo>
                  <a:lnTo>
                    <a:pt x="954" y="545"/>
                  </a:lnTo>
                  <a:lnTo>
                    <a:pt x="954" y="584"/>
                  </a:lnTo>
                  <a:cubicBezTo>
                    <a:pt x="954" y="642"/>
                    <a:pt x="896" y="701"/>
                    <a:pt x="837" y="701"/>
                  </a:cubicBezTo>
                  <a:cubicBezTo>
                    <a:pt x="760" y="701"/>
                    <a:pt x="701" y="642"/>
                    <a:pt x="701" y="584"/>
                  </a:cubicBezTo>
                  <a:lnTo>
                    <a:pt x="701" y="4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3"/>
            <p:cNvSpPr/>
            <p:nvPr/>
          </p:nvSpPr>
          <p:spPr>
            <a:xfrm>
              <a:off x="8542225" y="4371343"/>
              <a:ext cx="99607" cy="64056"/>
            </a:xfrm>
            <a:custGeom>
              <a:avLst/>
              <a:gdLst/>
              <a:ahLst/>
              <a:cxnLst/>
              <a:rect l="l" t="t" r="r" b="b"/>
              <a:pathLst>
                <a:path w="1908" h="1227" extrusionOk="0">
                  <a:moveTo>
                    <a:pt x="1" y="1"/>
                  </a:moveTo>
                  <a:lnTo>
                    <a:pt x="1" y="293"/>
                  </a:lnTo>
                  <a:lnTo>
                    <a:pt x="1674" y="1227"/>
                  </a:lnTo>
                  <a:cubicBezTo>
                    <a:pt x="1732" y="1188"/>
                    <a:pt x="1771" y="1168"/>
                    <a:pt x="1830" y="1110"/>
                  </a:cubicBezTo>
                  <a:cubicBezTo>
                    <a:pt x="1849" y="1090"/>
                    <a:pt x="1869" y="1090"/>
                    <a:pt x="1907" y="109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3"/>
            <p:cNvSpPr/>
            <p:nvPr/>
          </p:nvSpPr>
          <p:spPr>
            <a:xfrm>
              <a:off x="8629616" y="4428246"/>
              <a:ext cx="14252" cy="11224"/>
            </a:xfrm>
            <a:custGeom>
              <a:avLst/>
              <a:gdLst/>
              <a:ahLst/>
              <a:cxnLst/>
              <a:rect l="l" t="t" r="r" b="b"/>
              <a:pathLst>
                <a:path w="273" h="215" extrusionOk="0">
                  <a:moveTo>
                    <a:pt x="195" y="0"/>
                  </a:moveTo>
                  <a:cubicBezTo>
                    <a:pt x="175" y="0"/>
                    <a:pt x="156" y="20"/>
                    <a:pt x="136" y="20"/>
                  </a:cubicBezTo>
                  <a:cubicBezTo>
                    <a:pt x="78" y="78"/>
                    <a:pt x="39" y="98"/>
                    <a:pt x="0" y="137"/>
                  </a:cubicBezTo>
                  <a:lnTo>
                    <a:pt x="97" y="195"/>
                  </a:lnTo>
                  <a:cubicBezTo>
                    <a:pt x="136" y="195"/>
                    <a:pt x="156" y="214"/>
                    <a:pt x="156" y="214"/>
                  </a:cubicBezTo>
                  <a:cubicBezTo>
                    <a:pt x="195" y="214"/>
                    <a:pt x="233" y="195"/>
                    <a:pt x="253" y="175"/>
                  </a:cubicBezTo>
                  <a:cubicBezTo>
                    <a:pt x="272" y="117"/>
                    <a:pt x="272" y="39"/>
                    <a:pt x="19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3"/>
            <p:cNvSpPr/>
            <p:nvPr/>
          </p:nvSpPr>
          <p:spPr>
            <a:xfrm>
              <a:off x="8578821" y="4140806"/>
              <a:ext cx="13260" cy="165594"/>
            </a:xfrm>
            <a:custGeom>
              <a:avLst/>
              <a:gdLst/>
              <a:ahLst/>
              <a:cxnLst/>
              <a:rect l="l" t="t" r="r" b="b"/>
              <a:pathLst>
                <a:path w="254" h="3172" extrusionOk="0">
                  <a:moveTo>
                    <a:pt x="0" y="1"/>
                  </a:moveTo>
                  <a:lnTo>
                    <a:pt x="0" y="3016"/>
                  </a:lnTo>
                  <a:lnTo>
                    <a:pt x="253" y="3172"/>
                  </a:lnTo>
                  <a:lnTo>
                    <a:pt x="253" y="156"/>
                  </a:lnTo>
                  <a:cubicBezTo>
                    <a:pt x="175" y="98"/>
                    <a:pt x="78" y="5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3"/>
            <p:cNvSpPr/>
            <p:nvPr/>
          </p:nvSpPr>
          <p:spPr>
            <a:xfrm>
              <a:off x="8717947" y="4221045"/>
              <a:ext cx="12268" cy="165594"/>
            </a:xfrm>
            <a:custGeom>
              <a:avLst/>
              <a:gdLst/>
              <a:ahLst/>
              <a:cxnLst/>
              <a:rect l="l" t="t" r="r" b="b"/>
              <a:pathLst>
                <a:path w="235" h="3172" extrusionOk="0">
                  <a:moveTo>
                    <a:pt x="1" y="1"/>
                  </a:moveTo>
                  <a:lnTo>
                    <a:pt x="1" y="3016"/>
                  </a:lnTo>
                  <a:lnTo>
                    <a:pt x="234" y="3172"/>
                  </a:lnTo>
                  <a:lnTo>
                    <a:pt x="234" y="156"/>
                  </a:lnTo>
                  <a:cubicBezTo>
                    <a:pt x="156" y="98"/>
                    <a:pt x="59" y="59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3"/>
            <p:cNvSpPr/>
            <p:nvPr/>
          </p:nvSpPr>
          <p:spPr>
            <a:xfrm>
              <a:off x="8717947" y="4378495"/>
              <a:ext cx="12268" cy="15244"/>
            </a:xfrm>
            <a:custGeom>
              <a:avLst/>
              <a:gdLst/>
              <a:ahLst/>
              <a:cxnLst/>
              <a:rect l="l" t="t" r="r" b="b"/>
              <a:pathLst>
                <a:path w="235" h="292" extrusionOk="0">
                  <a:moveTo>
                    <a:pt x="1" y="0"/>
                  </a:moveTo>
                  <a:lnTo>
                    <a:pt x="1" y="175"/>
                  </a:lnTo>
                  <a:cubicBezTo>
                    <a:pt x="1" y="253"/>
                    <a:pt x="39" y="292"/>
                    <a:pt x="117" y="292"/>
                  </a:cubicBezTo>
                  <a:cubicBezTo>
                    <a:pt x="195" y="292"/>
                    <a:pt x="234" y="253"/>
                    <a:pt x="234" y="175"/>
                  </a:cubicBezTo>
                  <a:lnTo>
                    <a:pt x="234" y="15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3"/>
            <p:cNvSpPr/>
            <p:nvPr/>
          </p:nvSpPr>
          <p:spPr>
            <a:xfrm>
              <a:off x="8578821" y="4298881"/>
              <a:ext cx="13260" cy="15244"/>
            </a:xfrm>
            <a:custGeom>
              <a:avLst/>
              <a:gdLst/>
              <a:ahLst/>
              <a:cxnLst/>
              <a:rect l="l" t="t" r="r" b="b"/>
              <a:pathLst>
                <a:path w="254" h="292" extrusionOk="0">
                  <a:moveTo>
                    <a:pt x="0" y="0"/>
                  </a:moveTo>
                  <a:lnTo>
                    <a:pt x="0" y="175"/>
                  </a:lnTo>
                  <a:cubicBezTo>
                    <a:pt x="0" y="253"/>
                    <a:pt x="59" y="292"/>
                    <a:pt x="136" y="292"/>
                  </a:cubicBezTo>
                  <a:cubicBezTo>
                    <a:pt x="195" y="292"/>
                    <a:pt x="253" y="253"/>
                    <a:pt x="253" y="175"/>
                  </a:cubicBezTo>
                  <a:lnTo>
                    <a:pt x="253" y="15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3"/>
            <p:cNvSpPr/>
            <p:nvPr/>
          </p:nvSpPr>
          <p:spPr>
            <a:xfrm rot="-7124984" flipH="1">
              <a:off x="8542225" y="4124687"/>
              <a:ext cx="258051" cy="158496"/>
            </a:xfrm>
            <a:custGeom>
              <a:avLst/>
              <a:gdLst/>
              <a:ahLst/>
              <a:cxnLst/>
              <a:rect l="l" t="t" r="r" b="b"/>
              <a:pathLst>
                <a:path w="4943" h="3036" extrusionOk="0">
                  <a:moveTo>
                    <a:pt x="1" y="0"/>
                  </a:moveTo>
                  <a:lnTo>
                    <a:pt x="1" y="292"/>
                  </a:lnTo>
                  <a:lnTo>
                    <a:pt x="4748" y="3035"/>
                  </a:lnTo>
                  <a:cubicBezTo>
                    <a:pt x="4787" y="2977"/>
                    <a:pt x="4845" y="2938"/>
                    <a:pt x="4923" y="2899"/>
                  </a:cubicBezTo>
                  <a:cubicBezTo>
                    <a:pt x="4923" y="2899"/>
                    <a:pt x="4942" y="2899"/>
                    <a:pt x="4942" y="2860"/>
                  </a:cubicBezTo>
                  <a:lnTo>
                    <a:pt x="3600" y="2082"/>
                  </a:lnTo>
                  <a:lnTo>
                    <a:pt x="3600" y="2101"/>
                  </a:lnTo>
                  <a:cubicBezTo>
                    <a:pt x="3600" y="2179"/>
                    <a:pt x="3561" y="2237"/>
                    <a:pt x="3483" y="2237"/>
                  </a:cubicBezTo>
                  <a:cubicBezTo>
                    <a:pt x="3405" y="2237"/>
                    <a:pt x="3367" y="2179"/>
                    <a:pt x="3367" y="2101"/>
                  </a:cubicBezTo>
                  <a:lnTo>
                    <a:pt x="3367" y="1946"/>
                  </a:lnTo>
                  <a:lnTo>
                    <a:pt x="954" y="545"/>
                  </a:lnTo>
                  <a:lnTo>
                    <a:pt x="954" y="584"/>
                  </a:lnTo>
                  <a:cubicBezTo>
                    <a:pt x="954" y="642"/>
                    <a:pt x="896" y="701"/>
                    <a:pt x="837" y="701"/>
                  </a:cubicBezTo>
                  <a:cubicBezTo>
                    <a:pt x="760" y="701"/>
                    <a:pt x="701" y="642"/>
                    <a:pt x="701" y="584"/>
                  </a:cubicBezTo>
                  <a:lnTo>
                    <a:pt x="701" y="4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3"/>
            <p:cNvSpPr/>
            <p:nvPr/>
          </p:nvSpPr>
          <p:spPr>
            <a:xfrm>
              <a:off x="8561047" y="4686627"/>
              <a:ext cx="193002" cy="83319"/>
            </a:xfrm>
            <a:custGeom>
              <a:avLst/>
              <a:gdLst/>
              <a:ahLst/>
              <a:cxnLst/>
              <a:rect l="l" t="t" r="r" b="b"/>
              <a:pathLst>
                <a:path w="3697" h="1596" extrusionOk="0">
                  <a:moveTo>
                    <a:pt x="2763" y="1"/>
                  </a:moveTo>
                  <a:lnTo>
                    <a:pt x="0" y="1596"/>
                  </a:lnTo>
                  <a:lnTo>
                    <a:pt x="1849" y="1596"/>
                  </a:lnTo>
                  <a:lnTo>
                    <a:pt x="3697" y="526"/>
                  </a:lnTo>
                  <a:lnTo>
                    <a:pt x="3327" y="312"/>
                  </a:lnTo>
                  <a:lnTo>
                    <a:pt x="2724" y="682"/>
                  </a:lnTo>
                  <a:cubicBezTo>
                    <a:pt x="2705" y="682"/>
                    <a:pt x="2666" y="701"/>
                    <a:pt x="2666" y="701"/>
                  </a:cubicBezTo>
                  <a:cubicBezTo>
                    <a:pt x="2627" y="701"/>
                    <a:pt x="2607" y="682"/>
                    <a:pt x="2568" y="662"/>
                  </a:cubicBezTo>
                  <a:cubicBezTo>
                    <a:pt x="2549" y="604"/>
                    <a:pt x="2549" y="526"/>
                    <a:pt x="2627" y="487"/>
                  </a:cubicBezTo>
                  <a:lnTo>
                    <a:pt x="3113" y="195"/>
                  </a:lnTo>
                  <a:lnTo>
                    <a:pt x="276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3"/>
            <p:cNvSpPr/>
            <p:nvPr/>
          </p:nvSpPr>
          <p:spPr>
            <a:xfrm>
              <a:off x="8693075" y="4693725"/>
              <a:ext cx="40675" cy="31551"/>
            </a:xfrm>
            <a:custGeom>
              <a:avLst/>
              <a:gdLst/>
              <a:ahLst/>
              <a:cxnLst/>
              <a:rect l="l" t="t" r="r" b="b"/>
              <a:pathLst>
                <a:path w="779" h="546" extrusionOk="0">
                  <a:moveTo>
                    <a:pt x="526" y="1"/>
                  </a:moveTo>
                  <a:lnTo>
                    <a:pt x="78" y="332"/>
                  </a:lnTo>
                  <a:cubicBezTo>
                    <a:pt x="20" y="351"/>
                    <a:pt x="1" y="429"/>
                    <a:pt x="20" y="487"/>
                  </a:cubicBezTo>
                  <a:cubicBezTo>
                    <a:pt x="39" y="546"/>
                    <a:pt x="98" y="546"/>
                    <a:pt x="117" y="546"/>
                  </a:cubicBezTo>
                  <a:cubicBezTo>
                    <a:pt x="137" y="546"/>
                    <a:pt x="176" y="546"/>
                    <a:pt x="176" y="526"/>
                  </a:cubicBezTo>
                  <a:lnTo>
                    <a:pt x="779" y="156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3"/>
            <p:cNvSpPr/>
            <p:nvPr/>
          </p:nvSpPr>
          <p:spPr>
            <a:xfrm flipH="1">
              <a:off x="8709375" y="4646800"/>
              <a:ext cx="97575" cy="64049"/>
            </a:xfrm>
            <a:custGeom>
              <a:avLst/>
              <a:gdLst/>
              <a:ahLst/>
              <a:cxnLst/>
              <a:rect l="l" t="t" r="r" b="b"/>
              <a:pathLst>
                <a:path w="1908" h="1227" extrusionOk="0">
                  <a:moveTo>
                    <a:pt x="1" y="1"/>
                  </a:moveTo>
                  <a:lnTo>
                    <a:pt x="1" y="293"/>
                  </a:lnTo>
                  <a:lnTo>
                    <a:pt x="1674" y="1227"/>
                  </a:lnTo>
                  <a:cubicBezTo>
                    <a:pt x="1732" y="1188"/>
                    <a:pt x="1771" y="1168"/>
                    <a:pt x="1830" y="1110"/>
                  </a:cubicBezTo>
                  <a:cubicBezTo>
                    <a:pt x="1849" y="1090"/>
                    <a:pt x="1869" y="1090"/>
                    <a:pt x="1907" y="109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3"/>
            <p:cNvSpPr/>
            <p:nvPr/>
          </p:nvSpPr>
          <p:spPr>
            <a:xfrm>
              <a:off x="8783525" y="4424050"/>
              <a:ext cx="24050" cy="21550"/>
            </a:xfrm>
            <a:custGeom>
              <a:avLst/>
              <a:gdLst/>
              <a:ahLst/>
              <a:cxnLst/>
              <a:rect l="l" t="t" r="r" b="b"/>
              <a:pathLst>
                <a:path w="962" h="862" extrusionOk="0">
                  <a:moveTo>
                    <a:pt x="506" y="0"/>
                  </a:moveTo>
                  <a:lnTo>
                    <a:pt x="962" y="254"/>
                  </a:lnTo>
                  <a:lnTo>
                    <a:pt x="962" y="862"/>
                  </a:lnTo>
                  <a:lnTo>
                    <a:pt x="0" y="25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232" name="Google Shape;232;p13"/>
            <p:cNvSpPr/>
            <p:nvPr/>
          </p:nvSpPr>
          <p:spPr>
            <a:xfrm>
              <a:off x="8633300" y="396950"/>
              <a:ext cx="12675" cy="88675"/>
            </a:xfrm>
            <a:custGeom>
              <a:avLst/>
              <a:gdLst/>
              <a:ahLst/>
              <a:cxnLst/>
              <a:rect l="l" t="t" r="r" b="b"/>
              <a:pathLst>
                <a:path w="507" h="3547" extrusionOk="0">
                  <a:moveTo>
                    <a:pt x="0" y="3547"/>
                  </a:moveTo>
                  <a:lnTo>
                    <a:pt x="0" y="0"/>
                  </a:lnTo>
                  <a:lnTo>
                    <a:pt x="507" y="0"/>
                  </a:lnTo>
                  <a:lnTo>
                    <a:pt x="507" y="324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233" name="Google Shape;233;p13"/>
            <p:cNvSpPr/>
            <p:nvPr/>
          </p:nvSpPr>
          <p:spPr>
            <a:xfrm>
              <a:off x="8727025" y="396950"/>
              <a:ext cx="15200" cy="62075"/>
            </a:xfrm>
            <a:custGeom>
              <a:avLst/>
              <a:gdLst/>
              <a:ahLst/>
              <a:cxnLst/>
              <a:rect l="l" t="t" r="r" b="b"/>
              <a:pathLst>
                <a:path w="608" h="2483" extrusionOk="0">
                  <a:moveTo>
                    <a:pt x="0" y="2483"/>
                  </a:moveTo>
                  <a:lnTo>
                    <a:pt x="0" y="51"/>
                  </a:lnTo>
                  <a:lnTo>
                    <a:pt x="608" y="0"/>
                  </a:lnTo>
                  <a:lnTo>
                    <a:pt x="608" y="131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234" name="Google Shape;234;p13"/>
            <p:cNvSpPr/>
            <p:nvPr/>
          </p:nvSpPr>
          <p:spPr>
            <a:xfrm>
              <a:off x="8783500" y="4171400"/>
              <a:ext cx="24075" cy="22150"/>
            </a:xfrm>
            <a:custGeom>
              <a:avLst/>
              <a:gdLst/>
              <a:ahLst/>
              <a:cxnLst/>
              <a:rect l="l" t="t" r="r" b="b"/>
              <a:pathLst>
                <a:path w="963" h="886" extrusionOk="0">
                  <a:moveTo>
                    <a:pt x="203" y="0"/>
                  </a:moveTo>
                  <a:lnTo>
                    <a:pt x="963" y="456"/>
                  </a:lnTo>
                  <a:lnTo>
                    <a:pt x="937" y="886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235" name="Google Shape;235;p13"/>
            <p:cNvSpPr/>
            <p:nvPr/>
          </p:nvSpPr>
          <p:spPr>
            <a:xfrm>
              <a:off x="8708025" y="4225950"/>
              <a:ext cx="32300" cy="24700"/>
            </a:xfrm>
            <a:custGeom>
              <a:avLst/>
              <a:gdLst/>
              <a:ahLst/>
              <a:cxnLst/>
              <a:rect l="l" t="t" r="r" b="b"/>
              <a:pathLst>
                <a:path w="1292" h="988" extrusionOk="0">
                  <a:moveTo>
                    <a:pt x="0" y="202"/>
                  </a:moveTo>
                  <a:lnTo>
                    <a:pt x="1292" y="988"/>
                  </a:lnTo>
                  <a:lnTo>
                    <a:pt x="1013" y="354"/>
                  </a:lnTo>
                  <a:lnTo>
                    <a:pt x="22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236" name="Google Shape;236;p13"/>
            <p:cNvSpPr/>
            <p:nvPr/>
          </p:nvSpPr>
          <p:spPr>
            <a:xfrm>
              <a:off x="8569300" y="4140800"/>
              <a:ext cx="32300" cy="24700"/>
            </a:xfrm>
            <a:custGeom>
              <a:avLst/>
              <a:gdLst/>
              <a:ahLst/>
              <a:cxnLst/>
              <a:rect l="l" t="t" r="r" b="b"/>
              <a:pathLst>
                <a:path w="1292" h="988" extrusionOk="0">
                  <a:moveTo>
                    <a:pt x="0" y="202"/>
                  </a:moveTo>
                  <a:lnTo>
                    <a:pt x="1292" y="988"/>
                  </a:lnTo>
                  <a:lnTo>
                    <a:pt x="1013" y="354"/>
                  </a:lnTo>
                  <a:lnTo>
                    <a:pt x="22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237" name="Google Shape;237;p13"/>
            <p:cNvSpPr/>
            <p:nvPr/>
          </p:nvSpPr>
          <p:spPr>
            <a:xfrm>
              <a:off x="8782713" y="4268275"/>
              <a:ext cx="24050" cy="21550"/>
            </a:xfrm>
            <a:custGeom>
              <a:avLst/>
              <a:gdLst/>
              <a:ahLst/>
              <a:cxnLst/>
              <a:rect l="l" t="t" r="r" b="b"/>
              <a:pathLst>
                <a:path w="962" h="862" extrusionOk="0">
                  <a:moveTo>
                    <a:pt x="506" y="0"/>
                  </a:moveTo>
                  <a:lnTo>
                    <a:pt x="962" y="254"/>
                  </a:lnTo>
                  <a:lnTo>
                    <a:pt x="962" y="862"/>
                  </a:lnTo>
                  <a:lnTo>
                    <a:pt x="0" y="25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238" name="Google Shape;238;p13"/>
            <p:cNvSpPr/>
            <p:nvPr/>
          </p:nvSpPr>
          <p:spPr>
            <a:xfrm>
              <a:off x="8598126" y="743301"/>
              <a:ext cx="208256" cy="117201"/>
            </a:xfrm>
            <a:custGeom>
              <a:avLst/>
              <a:gdLst/>
              <a:ahLst/>
              <a:cxnLst/>
              <a:rect l="l" t="t" r="r" b="b"/>
              <a:pathLst>
                <a:path w="4806" h="2849" extrusionOk="0">
                  <a:moveTo>
                    <a:pt x="4657" y="0"/>
                  </a:moveTo>
                  <a:cubicBezTo>
                    <a:pt x="4642" y="0"/>
                    <a:pt x="4626" y="3"/>
                    <a:pt x="4611" y="8"/>
                  </a:cubicBezTo>
                  <a:lnTo>
                    <a:pt x="0" y="2673"/>
                  </a:lnTo>
                  <a:cubicBezTo>
                    <a:pt x="39" y="2673"/>
                    <a:pt x="59" y="2693"/>
                    <a:pt x="59" y="2693"/>
                  </a:cubicBezTo>
                  <a:cubicBezTo>
                    <a:pt x="137" y="2751"/>
                    <a:pt x="175" y="2790"/>
                    <a:pt x="234" y="2848"/>
                  </a:cubicBezTo>
                  <a:lnTo>
                    <a:pt x="4728" y="241"/>
                  </a:lnTo>
                  <a:cubicBezTo>
                    <a:pt x="4767" y="202"/>
                    <a:pt x="4806" y="144"/>
                    <a:pt x="4767" y="66"/>
                  </a:cubicBezTo>
                  <a:cubicBezTo>
                    <a:pt x="4752" y="22"/>
                    <a:pt x="4705" y="0"/>
                    <a:pt x="465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3"/>
            <p:cNvSpPr/>
            <p:nvPr/>
          </p:nvSpPr>
          <p:spPr>
            <a:xfrm>
              <a:off x="8542269" y="846360"/>
              <a:ext cx="73191" cy="55755"/>
            </a:xfrm>
            <a:custGeom>
              <a:avLst/>
              <a:gdLst/>
              <a:ahLst/>
              <a:cxnLst/>
              <a:rect l="l" t="t" r="r" b="b"/>
              <a:pathLst>
                <a:path w="1402" h="1068" extrusionOk="0">
                  <a:moveTo>
                    <a:pt x="545" y="0"/>
                  </a:moveTo>
                  <a:cubicBezTo>
                    <a:pt x="347" y="0"/>
                    <a:pt x="151" y="44"/>
                    <a:pt x="0" y="134"/>
                  </a:cubicBezTo>
                  <a:lnTo>
                    <a:pt x="0" y="484"/>
                  </a:lnTo>
                  <a:cubicBezTo>
                    <a:pt x="39" y="426"/>
                    <a:pt x="78" y="387"/>
                    <a:pt x="137" y="348"/>
                  </a:cubicBezTo>
                  <a:cubicBezTo>
                    <a:pt x="253" y="290"/>
                    <a:pt x="428" y="251"/>
                    <a:pt x="565" y="251"/>
                  </a:cubicBezTo>
                  <a:cubicBezTo>
                    <a:pt x="740" y="251"/>
                    <a:pt x="876" y="290"/>
                    <a:pt x="1012" y="348"/>
                  </a:cubicBezTo>
                  <a:cubicBezTo>
                    <a:pt x="1109" y="406"/>
                    <a:pt x="1148" y="484"/>
                    <a:pt x="1148" y="543"/>
                  </a:cubicBezTo>
                  <a:cubicBezTo>
                    <a:pt x="1148" y="620"/>
                    <a:pt x="1109" y="679"/>
                    <a:pt x="1012" y="737"/>
                  </a:cubicBezTo>
                  <a:cubicBezTo>
                    <a:pt x="886" y="815"/>
                    <a:pt x="720" y="854"/>
                    <a:pt x="560" y="854"/>
                  </a:cubicBezTo>
                  <a:cubicBezTo>
                    <a:pt x="399" y="854"/>
                    <a:pt x="244" y="815"/>
                    <a:pt x="137" y="737"/>
                  </a:cubicBezTo>
                  <a:cubicBezTo>
                    <a:pt x="59" y="698"/>
                    <a:pt x="0" y="679"/>
                    <a:pt x="0" y="620"/>
                  </a:cubicBezTo>
                  <a:lnTo>
                    <a:pt x="0" y="971"/>
                  </a:lnTo>
                  <a:cubicBezTo>
                    <a:pt x="156" y="1010"/>
                    <a:pt x="370" y="1068"/>
                    <a:pt x="565" y="1068"/>
                  </a:cubicBezTo>
                  <a:cubicBezTo>
                    <a:pt x="759" y="1068"/>
                    <a:pt x="973" y="1010"/>
                    <a:pt x="1129" y="912"/>
                  </a:cubicBezTo>
                  <a:cubicBezTo>
                    <a:pt x="1304" y="815"/>
                    <a:pt x="1401" y="679"/>
                    <a:pt x="1401" y="523"/>
                  </a:cubicBezTo>
                  <a:cubicBezTo>
                    <a:pt x="1401" y="426"/>
                    <a:pt x="1343" y="329"/>
                    <a:pt x="1265" y="270"/>
                  </a:cubicBezTo>
                  <a:lnTo>
                    <a:pt x="1129" y="329"/>
                  </a:lnTo>
                  <a:cubicBezTo>
                    <a:pt x="1109" y="329"/>
                    <a:pt x="1070" y="367"/>
                    <a:pt x="1070" y="367"/>
                  </a:cubicBezTo>
                  <a:cubicBezTo>
                    <a:pt x="1031" y="367"/>
                    <a:pt x="1012" y="329"/>
                    <a:pt x="973" y="309"/>
                  </a:cubicBezTo>
                  <a:cubicBezTo>
                    <a:pt x="954" y="251"/>
                    <a:pt x="954" y="192"/>
                    <a:pt x="1031" y="134"/>
                  </a:cubicBezTo>
                  <a:lnTo>
                    <a:pt x="1070" y="115"/>
                  </a:lnTo>
                  <a:cubicBezTo>
                    <a:pt x="919" y="39"/>
                    <a:pt x="732" y="0"/>
                    <a:pt x="5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0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4"/>
          <p:cNvSpPr/>
          <p:nvPr/>
        </p:nvSpPr>
        <p:spPr>
          <a:xfrm>
            <a:off x="350925" y="391025"/>
            <a:ext cx="8461800" cy="4383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243" name="Google Shape;243;p14"/>
          <p:cNvGrpSpPr/>
          <p:nvPr/>
        </p:nvGrpSpPr>
        <p:grpSpPr>
          <a:xfrm rot="10800000" flipH="1">
            <a:off x="350929" y="391075"/>
            <a:ext cx="276300" cy="4383600"/>
            <a:chOff x="8536254" y="391075"/>
            <a:chExt cx="276300" cy="4383600"/>
          </a:xfrm>
        </p:grpSpPr>
        <p:sp>
          <p:nvSpPr>
            <p:cNvPr id="244" name="Google Shape;244;p14"/>
            <p:cNvSpPr/>
            <p:nvPr/>
          </p:nvSpPr>
          <p:spPr>
            <a:xfrm>
              <a:off x="8536254" y="391075"/>
              <a:ext cx="276300" cy="4383600"/>
            </a:xfrm>
            <a:prstGeom prst="rect">
              <a:avLst/>
            </a:prstGeom>
            <a:solidFill>
              <a:schemeClr val="accent5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4"/>
            <p:cNvSpPr/>
            <p:nvPr/>
          </p:nvSpPr>
          <p:spPr>
            <a:xfrm>
              <a:off x="8543825" y="3202624"/>
              <a:ext cx="6160" cy="13260"/>
            </a:xfrm>
            <a:custGeom>
              <a:avLst/>
              <a:gdLst/>
              <a:ahLst/>
              <a:cxnLst/>
              <a:rect l="l" t="t" r="r" b="b"/>
              <a:pathLst>
                <a:path w="118" h="254" extrusionOk="0">
                  <a:moveTo>
                    <a:pt x="1" y="0"/>
                  </a:moveTo>
                  <a:lnTo>
                    <a:pt x="1" y="253"/>
                  </a:lnTo>
                  <a:lnTo>
                    <a:pt x="20" y="234"/>
                  </a:lnTo>
                  <a:cubicBezTo>
                    <a:pt x="98" y="176"/>
                    <a:pt x="118" y="117"/>
                    <a:pt x="79" y="59"/>
                  </a:cubicBezTo>
                  <a:cubicBezTo>
                    <a:pt x="59" y="39"/>
                    <a:pt x="20" y="0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4"/>
            <p:cNvSpPr/>
            <p:nvPr/>
          </p:nvSpPr>
          <p:spPr>
            <a:xfrm>
              <a:off x="8543825" y="3236766"/>
              <a:ext cx="66092" cy="48185"/>
            </a:xfrm>
            <a:custGeom>
              <a:avLst/>
              <a:gdLst/>
              <a:ahLst/>
              <a:cxnLst/>
              <a:rect l="l" t="t" r="r" b="b"/>
              <a:pathLst>
                <a:path w="1266" h="923" extrusionOk="0">
                  <a:moveTo>
                    <a:pt x="1128" y="1"/>
                  </a:moveTo>
                  <a:cubicBezTo>
                    <a:pt x="1110" y="1"/>
                    <a:pt x="1090" y="3"/>
                    <a:pt x="1071" y="8"/>
                  </a:cubicBezTo>
                  <a:lnTo>
                    <a:pt x="1" y="630"/>
                  </a:lnTo>
                  <a:lnTo>
                    <a:pt x="1" y="922"/>
                  </a:lnTo>
                  <a:lnTo>
                    <a:pt x="1188" y="241"/>
                  </a:lnTo>
                  <a:cubicBezTo>
                    <a:pt x="1246" y="202"/>
                    <a:pt x="1265" y="144"/>
                    <a:pt x="1246" y="66"/>
                  </a:cubicBezTo>
                  <a:cubicBezTo>
                    <a:pt x="1231" y="23"/>
                    <a:pt x="1184" y="1"/>
                    <a:pt x="112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4"/>
            <p:cNvSpPr/>
            <p:nvPr/>
          </p:nvSpPr>
          <p:spPr>
            <a:xfrm>
              <a:off x="8543825" y="3271273"/>
              <a:ext cx="126023" cy="82745"/>
            </a:xfrm>
            <a:custGeom>
              <a:avLst/>
              <a:gdLst/>
              <a:ahLst/>
              <a:cxnLst/>
              <a:rect l="l" t="t" r="r" b="b"/>
              <a:pathLst>
                <a:path w="2414" h="1585" extrusionOk="0">
                  <a:moveTo>
                    <a:pt x="2277" y="1"/>
                  </a:moveTo>
                  <a:cubicBezTo>
                    <a:pt x="2259" y="1"/>
                    <a:pt x="2240" y="3"/>
                    <a:pt x="2219" y="8"/>
                  </a:cubicBezTo>
                  <a:lnTo>
                    <a:pt x="1" y="1292"/>
                  </a:lnTo>
                  <a:lnTo>
                    <a:pt x="1" y="1584"/>
                  </a:lnTo>
                  <a:lnTo>
                    <a:pt x="2335" y="242"/>
                  </a:lnTo>
                  <a:cubicBezTo>
                    <a:pt x="2413" y="203"/>
                    <a:pt x="2413" y="125"/>
                    <a:pt x="2394" y="47"/>
                  </a:cubicBezTo>
                  <a:cubicBezTo>
                    <a:pt x="2365" y="19"/>
                    <a:pt x="2326" y="1"/>
                    <a:pt x="22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4"/>
            <p:cNvSpPr/>
            <p:nvPr/>
          </p:nvSpPr>
          <p:spPr>
            <a:xfrm>
              <a:off x="8543825" y="3306877"/>
              <a:ext cx="186946" cy="117200"/>
            </a:xfrm>
            <a:custGeom>
              <a:avLst/>
              <a:gdLst/>
              <a:ahLst/>
              <a:cxnLst/>
              <a:rect l="l" t="t" r="r" b="b"/>
              <a:pathLst>
                <a:path w="3581" h="2245" extrusionOk="0">
                  <a:moveTo>
                    <a:pt x="3405" y="0"/>
                  </a:moveTo>
                  <a:cubicBezTo>
                    <a:pt x="3386" y="0"/>
                    <a:pt x="3367" y="2"/>
                    <a:pt x="3347" y="7"/>
                  </a:cubicBezTo>
                  <a:lnTo>
                    <a:pt x="1" y="1953"/>
                  </a:lnTo>
                  <a:lnTo>
                    <a:pt x="1" y="2245"/>
                  </a:lnTo>
                  <a:lnTo>
                    <a:pt x="3483" y="221"/>
                  </a:lnTo>
                  <a:cubicBezTo>
                    <a:pt x="3561" y="182"/>
                    <a:pt x="3581" y="105"/>
                    <a:pt x="3522" y="66"/>
                  </a:cubicBezTo>
                  <a:cubicBezTo>
                    <a:pt x="3508" y="22"/>
                    <a:pt x="3460" y="0"/>
                    <a:pt x="340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4"/>
            <p:cNvSpPr/>
            <p:nvPr/>
          </p:nvSpPr>
          <p:spPr>
            <a:xfrm>
              <a:off x="8543825" y="3341385"/>
              <a:ext cx="246877" cy="151760"/>
            </a:xfrm>
            <a:custGeom>
              <a:avLst/>
              <a:gdLst/>
              <a:ahLst/>
              <a:cxnLst/>
              <a:rect l="l" t="t" r="r" b="b"/>
              <a:pathLst>
                <a:path w="4729" h="2907" extrusionOk="0">
                  <a:moveTo>
                    <a:pt x="4583" y="0"/>
                  </a:moveTo>
                  <a:cubicBezTo>
                    <a:pt x="4567" y="0"/>
                    <a:pt x="4550" y="3"/>
                    <a:pt x="4534" y="8"/>
                  </a:cubicBezTo>
                  <a:lnTo>
                    <a:pt x="1" y="2615"/>
                  </a:lnTo>
                  <a:lnTo>
                    <a:pt x="1" y="2907"/>
                  </a:lnTo>
                  <a:lnTo>
                    <a:pt x="4651" y="222"/>
                  </a:lnTo>
                  <a:cubicBezTo>
                    <a:pt x="4690" y="202"/>
                    <a:pt x="4728" y="125"/>
                    <a:pt x="4690" y="47"/>
                  </a:cubicBezTo>
                  <a:cubicBezTo>
                    <a:pt x="4675" y="18"/>
                    <a:pt x="4630" y="0"/>
                    <a:pt x="45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4"/>
            <p:cNvSpPr/>
            <p:nvPr/>
          </p:nvSpPr>
          <p:spPr>
            <a:xfrm>
              <a:off x="8600726" y="3406426"/>
              <a:ext cx="208256" cy="117201"/>
            </a:xfrm>
            <a:custGeom>
              <a:avLst/>
              <a:gdLst/>
              <a:ahLst/>
              <a:cxnLst/>
              <a:rect l="l" t="t" r="r" b="b"/>
              <a:pathLst>
                <a:path w="4806" h="2849" extrusionOk="0">
                  <a:moveTo>
                    <a:pt x="4657" y="0"/>
                  </a:moveTo>
                  <a:cubicBezTo>
                    <a:pt x="4642" y="0"/>
                    <a:pt x="4626" y="3"/>
                    <a:pt x="4611" y="8"/>
                  </a:cubicBezTo>
                  <a:lnTo>
                    <a:pt x="0" y="2673"/>
                  </a:lnTo>
                  <a:cubicBezTo>
                    <a:pt x="39" y="2673"/>
                    <a:pt x="59" y="2693"/>
                    <a:pt x="59" y="2693"/>
                  </a:cubicBezTo>
                  <a:cubicBezTo>
                    <a:pt x="137" y="2751"/>
                    <a:pt x="175" y="2790"/>
                    <a:pt x="234" y="2848"/>
                  </a:cubicBezTo>
                  <a:lnTo>
                    <a:pt x="4728" y="241"/>
                  </a:lnTo>
                  <a:cubicBezTo>
                    <a:pt x="4767" y="202"/>
                    <a:pt x="4806" y="144"/>
                    <a:pt x="4767" y="66"/>
                  </a:cubicBezTo>
                  <a:cubicBezTo>
                    <a:pt x="4752" y="22"/>
                    <a:pt x="4705" y="0"/>
                    <a:pt x="465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4"/>
            <p:cNvSpPr/>
            <p:nvPr/>
          </p:nvSpPr>
          <p:spPr>
            <a:xfrm>
              <a:off x="8781023" y="2548968"/>
              <a:ext cx="27460" cy="25789"/>
            </a:xfrm>
            <a:custGeom>
              <a:avLst/>
              <a:gdLst/>
              <a:ahLst/>
              <a:cxnLst/>
              <a:rect l="l" t="t" r="r" b="b"/>
              <a:pathLst>
                <a:path w="526" h="494" extrusionOk="0">
                  <a:moveTo>
                    <a:pt x="146" y="0"/>
                  </a:moveTo>
                  <a:cubicBezTo>
                    <a:pt x="93" y="0"/>
                    <a:pt x="35" y="22"/>
                    <a:pt x="20" y="66"/>
                  </a:cubicBezTo>
                  <a:cubicBezTo>
                    <a:pt x="1" y="105"/>
                    <a:pt x="1" y="182"/>
                    <a:pt x="59" y="221"/>
                  </a:cubicBezTo>
                  <a:lnTo>
                    <a:pt x="526" y="494"/>
                  </a:lnTo>
                  <a:lnTo>
                    <a:pt x="526" y="202"/>
                  </a:lnTo>
                  <a:lnTo>
                    <a:pt x="195" y="7"/>
                  </a:lnTo>
                  <a:cubicBezTo>
                    <a:pt x="181" y="2"/>
                    <a:pt x="164" y="0"/>
                    <a:pt x="14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4"/>
            <p:cNvSpPr/>
            <p:nvPr/>
          </p:nvSpPr>
          <p:spPr>
            <a:xfrm>
              <a:off x="8721091" y="2584311"/>
              <a:ext cx="87391" cy="60558"/>
            </a:xfrm>
            <a:custGeom>
              <a:avLst/>
              <a:gdLst/>
              <a:ahLst/>
              <a:cxnLst/>
              <a:rect l="l" t="t" r="r" b="b"/>
              <a:pathLst>
                <a:path w="1674" h="1160" extrusionOk="0">
                  <a:moveTo>
                    <a:pt x="120" y="0"/>
                  </a:moveTo>
                  <a:cubicBezTo>
                    <a:pt x="72" y="0"/>
                    <a:pt x="33" y="18"/>
                    <a:pt x="20" y="70"/>
                  </a:cubicBezTo>
                  <a:cubicBezTo>
                    <a:pt x="1" y="108"/>
                    <a:pt x="1" y="186"/>
                    <a:pt x="79" y="225"/>
                  </a:cubicBezTo>
                  <a:lnTo>
                    <a:pt x="1674" y="1159"/>
                  </a:lnTo>
                  <a:lnTo>
                    <a:pt x="1674" y="867"/>
                  </a:lnTo>
                  <a:lnTo>
                    <a:pt x="195" y="11"/>
                  </a:lnTo>
                  <a:cubicBezTo>
                    <a:pt x="169" y="5"/>
                    <a:pt x="144" y="0"/>
                    <a:pt x="12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4"/>
            <p:cNvSpPr/>
            <p:nvPr/>
          </p:nvSpPr>
          <p:spPr>
            <a:xfrm>
              <a:off x="8660168" y="2618557"/>
              <a:ext cx="147323" cy="94334"/>
            </a:xfrm>
            <a:custGeom>
              <a:avLst/>
              <a:gdLst/>
              <a:ahLst/>
              <a:cxnLst/>
              <a:rect l="l" t="t" r="r" b="b"/>
              <a:pathLst>
                <a:path w="2822" h="1807" extrusionOk="0">
                  <a:moveTo>
                    <a:pt x="144" y="1"/>
                  </a:moveTo>
                  <a:cubicBezTo>
                    <a:pt x="103" y="1"/>
                    <a:pt x="61" y="28"/>
                    <a:pt x="20" y="56"/>
                  </a:cubicBezTo>
                  <a:cubicBezTo>
                    <a:pt x="1" y="114"/>
                    <a:pt x="1" y="192"/>
                    <a:pt x="78" y="231"/>
                  </a:cubicBezTo>
                  <a:lnTo>
                    <a:pt x="2822" y="1807"/>
                  </a:lnTo>
                  <a:lnTo>
                    <a:pt x="2822" y="1515"/>
                  </a:lnTo>
                  <a:lnTo>
                    <a:pt x="195" y="17"/>
                  </a:lnTo>
                  <a:cubicBezTo>
                    <a:pt x="178" y="5"/>
                    <a:pt x="161" y="1"/>
                    <a:pt x="14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4"/>
            <p:cNvSpPr/>
            <p:nvPr/>
          </p:nvSpPr>
          <p:spPr>
            <a:xfrm>
              <a:off x="8600237" y="2652647"/>
              <a:ext cx="208246" cy="130304"/>
            </a:xfrm>
            <a:custGeom>
              <a:avLst/>
              <a:gdLst/>
              <a:ahLst/>
              <a:cxnLst/>
              <a:rect l="l" t="t" r="r" b="b"/>
              <a:pathLst>
                <a:path w="3989" h="2496" extrusionOk="0">
                  <a:moveTo>
                    <a:pt x="154" y="1"/>
                  </a:moveTo>
                  <a:cubicBezTo>
                    <a:pt x="97" y="1"/>
                    <a:pt x="52" y="32"/>
                    <a:pt x="20" y="64"/>
                  </a:cubicBezTo>
                  <a:cubicBezTo>
                    <a:pt x="1" y="122"/>
                    <a:pt x="1" y="181"/>
                    <a:pt x="79" y="239"/>
                  </a:cubicBezTo>
                  <a:lnTo>
                    <a:pt x="3989" y="2496"/>
                  </a:lnTo>
                  <a:lnTo>
                    <a:pt x="3989" y="2204"/>
                  </a:lnTo>
                  <a:lnTo>
                    <a:pt x="195" y="6"/>
                  </a:lnTo>
                  <a:cubicBezTo>
                    <a:pt x="181" y="2"/>
                    <a:pt x="167" y="1"/>
                    <a:pt x="15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4"/>
            <p:cNvSpPr/>
            <p:nvPr/>
          </p:nvSpPr>
          <p:spPr>
            <a:xfrm>
              <a:off x="8540305" y="2688146"/>
              <a:ext cx="268177" cy="164916"/>
            </a:xfrm>
            <a:custGeom>
              <a:avLst/>
              <a:gdLst/>
              <a:ahLst/>
              <a:cxnLst/>
              <a:rect l="l" t="t" r="r" b="b"/>
              <a:pathLst>
                <a:path w="5137" h="3159" extrusionOk="0">
                  <a:moveTo>
                    <a:pt x="117" y="1"/>
                  </a:moveTo>
                  <a:cubicBezTo>
                    <a:pt x="79" y="1"/>
                    <a:pt x="43" y="19"/>
                    <a:pt x="20" y="65"/>
                  </a:cubicBezTo>
                  <a:cubicBezTo>
                    <a:pt x="1" y="123"/>
                    <a:pt x="1" y="182"/>
                    <a:pt x="79" y="240"/>
                  </a:cubicBezTo>
                  <a:lnTo>
                    <a:pt x="5137" y="3158"/>
                  </a:lnTo>
                  <a:lnTo>
                    <a:pt x="5137" y="2867"/>
                  </a:lnTo>
                  <a:lnTo>
                    <a:pt x="195" y="26"/>
                  </a:lnTo>
                  <a:cubicBezTo>
                    <a:pt x="171" y="10"/>
                    <a:pt x="144" y="1"/>
                    <a:pt x="11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4"/>
            <p:cNvSpPr/>
            <p:nvPr/>
          </p:nvSpPr>
          <p:spPr>
            <a:xfrm>
              <a:off x="8541300" y="2528844"/>
              <a:ext cx="41712" cy="32576"/>
            </a:xfrm>
            <a:custGeom>
              <a:avLst/>
              <a:gdLst/>
              <a:ahLst/>
              <a:cxnLst/>
              <a:rect l="l" t="t" r="r" b="b"/>
              <a:pathLst>
                <a:path w="799" h="624" extrusionOk="0">
                  <a:moveTo>
                    <a:pt x="1" y="1"/>
                  </a:moveTo>
                  <a:lnTo>
                    <a:pt x="1" y="293"/>
                  </a:lnTo>
                  <a:lnTo>
                    <a:pt x="604" y="624"/>
                  </a:lnTo>
                  <a:lnTo>
                    <a:pt x="682" y="624"/>
                  </a:lnTo>
                  <a:cubicBezTo>
                    <a:pt x="740" y="624"/>
                    <a:pt x="760" y="604"/>
                    <a:pt x="779" y="585"/>
                  </a:cubicBezTo>
                  <a:cubicBezTo>
                    <a:pt x="799" y="526"/>
                    <a:pt x="799" y="448"/>
                    <a:pt x="740" y="41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4"/>
            <p:cNvSpPr/>
            <p:nvPr/>
          </p:nvSpPr>
          <p:spPr>
            <a:xfrm>
              <a:off x="8541300" y="2463849"/>
              <a:ext cx="97571" cy="66092"/>
            </a:xfrm>
            <a:custGeom>
              <a:avLst/>
              <a:gdLst/>
              <a:ahLst/>
              <a:cxnLst/>
              <a:rect l="l" t="t" r="r" b="b"/>
              <a:pathLst>
                <a:path w="1869" h="1266" extrusionOk="0">
                  <a:moveTo>
                    <a:pt x="1" y="1"/>
                  </a:moveTo>
                  <a:lnTo>
                    <a:pt x="1" y="293"/>
                  </a:lnTo>
                  <a:lnTo>
                    <a:pt x="1674" y="1265"/>
                  </a:lnTo>
                  <a:lnTo>
                    <a:pt x="1752" y="1265"/>
                  </a:lnTo>
                  <a:cubicBezTo>
                    <a:pt x="1810" y="1265"/>
                    <a:pt x="1830" y="1246"/>
                    <a:pt x="1849" y="1207"/>
                  </a:cubicBezTo>
                  <a:cubicBezTo>
                    <a:pt x="1869" y="1168"/>
                    <a:pt x="1869" y="1090"/>
                    <a:pt x="1810" y="105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4"/>
            <p:cNvSpPr/>
            <p:nvPr/>
          </p:nvSpPr>
          <p:spPr>
            <a:xfrm>
              <a:off x="8541300" y="2398854"/>
              <a:ext cx="153430" cy="98563"/>
            </a:xfrm>
            <a:custGeom>
              <a:avLst/>
              <a:gdLst/>
              <a:ahLst/>
              <a:cxnLst/>
              <a:rect l="l" t="t" r="r" b="b"/>
              <a:pathLst>
                <a:path w="2939" h="1888" extrusionOk="0">
                  <a:moveTo>
                    <a:pt x="1" y="1"/>
                  </a:moveTo>
                  <a:lnTo>
                    <a:pt x="1" y="293"/>
                  </a:lnTo>
                  <a:lnTo>
                    <a:pt x="2744" y="1888"/>
                  </a:lnTo>
                  <a:lnTo>
                    <a:pt x="2822" y="1888"/>
                  </a:lnTo>
                  <a:cubicBezTo>
                    <a:pt x="2880" y="1888"/>
                    <a:pt x="2900" y="1849"/>
                    <a:pt x="2919" y="1830"/>
                  </a:cubicBezTo>
                  <a:cubicBezTo>
                    <a:pt x="2939" y="1771"/>
                    <a:pt x="2939" y="1713"/>
                    <a:pt x="2861" y="165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4"/>
            <p:cNvSpPr/>
            <p:nvPr/>
          </p:nvSpPr>
          <p:spPr>
            <a:xfrm>
              <a:off x="8541300" y="2334902"/>
              <a:ext cx="209290" cy="130043"/>
            </a:xfrm>
            <a:custGeom>
              <a:avLst/>
              <a:gdLst/>
              <a:ahLst/>
              <a:cxnLst/>
              <a:rect l="l" t="t" r="r" b="b"/>
              <a:pathLst>
                <a:path w="4009" h="2491" extrusionOk="0">
                  <a:moveTo>
                    <a:pt x="1" y="0"/>
                  </a:moveTo>
                  <a:lnTo>
                    <a:pt x="1" y="292"/>
                  </a:lnTo>
                  <a:lnTo>
                    <a:pt x="3814" y="2490"/>
                  </a:lnTo>
                  <a:lnTo>
                    <a:pt x="3892" y="2490"/>
                  </a:lnTo>
                  <a:cubicBezTo>
                    <a:pt x="3950" y="2490"/>
                    <a:pt x="3970" y="2471"/>
                    <a:pt x="3989" y="2451"/>
                  </a:cubicBezTo>
                  <a:cubicBezTo>
                    <a:pt x="4009" y="2393"/>
                    <a:pt x="4009" y="2335"/>
                    <a:pt x="3931" y="2276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4"/>
            <p:cNvSpPr/>
            <p:nvPr/>
          </p:nvSpPr>
          <p:spPr>
            <a:xfrm>
              <a:off x="8540308" y="2269855"/>
              <a:ext cx="266141" cy="162566"/>
            </a:xfrm>
            <a:custGeom>
              <a:avLst/>
              <a:gdLst/>
              <a:ahLst/>
              <a:cxnLst/>
              <a:rect l="l" t="t" r="r" b="b"/>
              <a:pathLst>
                <a:path w="5098" h="3114" extrusionOk="0">
                  <a:moveTo>
                    <a:pt x="0" y="1"/>
                  </a:moveTo>
                  <a:lnTo>
                    <a:pt x="0" y="293"/>
                  </a:lnTo>
                  <a:lnTo>
                    <a:pt x="4903" y="3114"/>
                  </a:lnTo>
                  <a:lnTo>
                    <a:pt x="4981" y="3114"/>
                  </a:lnTo>
                  <a:cubicBezTo>
                    <a:pt x="5039" y="3114"/>
                    <a:pt x="5059" y="3094"/>
                    <a:pt x="5078" y="3055"/>
                  </a:cubicBezTo>
                  <a:cubicBezTo>
                    <a:pt x="5098" y="3016"/>
                    <a:pt x="5098" y="2939"/>
                    <a:pt x="5039" y="288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4"/>
            <p:cNvSpPr/>
            <p:nvPr/>
          </p:nvSpPr>
          <p:spPr>
            <a:xfrm>
              <a:off x="8542733" y="3990617"/>
              <a:ext cx="70111" cy="79247"/>
            </a:xfrm>
            <a:custGeom>
              <a:avLst/>
              <a:gdLst/>
              <a:ahLst/>
              <a:cxnLst/>
              <a:rect l="l" t="t" r="r" b="b"/>
              <a:pathLst>
                <a:path w="1343" h="1518" extrusionOk="0">
                  <a:moveTo>
                    <a:pt x="0" y="0"/>
                  </a:moveTo>
                  <a:lnTo>
                    <a:pt x="0" y="1518"/>
                  </a:lnTo>
                  <a:lnTo>
                    <a:pt x="506" y="1226"/>
                  </a:lnTo>
                  <a:lnTo>
                    <a:pt x="312" y="1128"/>
                  </a:lnTo>
                  <a:cubicBezTo>
                    <a:pt x="273" y="1109"/>
                    <a:pt x="234" y="1031"/>
                    <a:pt x="273" y="973"/>
                  </a:cubicBezTo>
                  <a:cubicBezTo>
                    <a:pt x="287" y="929"/>
                    <a:pt x="335" y="907"/>
                    <a:pt x="382" y="907"/>
                  </a:cubicBezTo>
                  <a:cubicBezTo>
                    <a:pt x="398" y="907"/>
                    <a:pt x="414" y="910"/>
                    <a:pt x="428" y="914"/>
                  </a:cubicBezTo>
                  <a:lnTo>
                    <a:pt x="759" y="1090"/>
                  </a:lnTo>
                  <a:lnTo>
                    <a:pt x="1343" y="7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4"/>
            <p:cNvSpPr/>
            <p:nvPr/>
          </p:nvSpPr>
          <p:spPr>
            <a:xfrm>
              <a:off x="8630731" y="3966377"/>
              <a:ext cx="86399" cy="54763"/>
            </a:xfrm>
            <a:custGeom>
              <a:avLst/>
              <a:gdLst/>
              <a:ahLst/>
              <a:cxnLst/>
              <a:rect l="l" t="t" r="r" b="b"/>
              <a:pathLst>
                <a:path w="1655" h="1049" extrusionOk="0">
                  <a:moveTo>
                    <a:pt x="798" y="251"/>
                  </a:moveTo>
                  <a:cubicBezTo>
                    <a:pt x="973" y="251"/>
                    <a:pt x="1109" y="270"/>
                    <a:pt x="1245" y="348"/>
                  </a:cubicBezTo>
                  <a:cubicBezTo>
                    <a:pt x="1343" y="407"/>
                    <a:pt x="1382" y="465"/>
                    <a:pt x="1382" y="543"/>
                  </a:cubicBezTo>
                  <a:cubicBezTo>
                    <a:pt x="1382" y="621"/>
                    <a:pt x="1343" y="659"/>
                    <a:pt x="1245" y="737"/>
                  </a:cubicBezTo>
                  <a:cubicBezTo>
                    <a:pt x="1119" y="815"/>
                    <a:pt x="954" y="854"/>
                    <a:pt x="793" y="854"/>
                  </a:cubicBezTo>
                  <a:cubicBezTo>
                    <a:pt x="633" y="854"/>
                    <a:pt x="477" y="815"/>
                    <a:pt x="370" y="737"/>
                  </a:cubicBezTo>
                  <a:cubicBezTo>
                    <a:pt x="273" y="679"/>
                    <a:pt x="214" y="621"/>
                    <a:pt x="214" y="543"/>
                  </a:cubicBezTo>
                  <a:cubicBezTo>
                    <a:pt x="214" y="465"/>
                    <a:pt x="273" y="426"/>
                    <a:pt x="370" y="348"/>
                  </a:cubicBezTo>
                  <a:cubicBezTo>
                    <a:pt x="487" y="270"/>
                    <a:pt x="662" y="251"/>
                    <a:pt x="798" y="251"/>
                  </a:cubicBezTo>
                  <a:close/>
                  <a:moveTo>
                    <a:pt x="837" y="0"/>
                  </a:moveTo>
                  <a:cubicBezTo>
                    <a:pt x="650" y="0"/>
                    <a:pt x="463" y="39"/>
                    <a:pt x="312" y="115"/>
                  </a:cubicBezTo>
                  <a:lnTo>
                    <a:pt x="331" y="134"/>
                  </a:lnTo>
                  <a:cubicBezTo>
                    <a:pt x="409" y="154"/>
                    <a:pt x="428" y="231"/>
                    <a:pt x="389" y="309"/>
                  </a:cubicBezTo>
                  <a:cubicBezTo>
                    <a:pt x="370" y="348"/>
                    <a:pt x="312" y="348"/>
                    <a:pt x="292" y="348"/>
                  </a:cubicBezTo>
                  <a:cubicBezTo>
                    <a:pt x="273" y="348"/>
                    <a:pt x="234" y="348"/>
                    <a:pt x="234" y="329"/>
                  </a:cubicBezTo>
                  <a:lnTo>
                    <a:pt x="117" y="251"/>
                  </a:lnTo>
                  <a:cubicBezTo>
                    <a:pt x="39" y="329"/>
                    <a:pt x="0" y="426"/>
                    <a:pt x="0" y="523"/>
                  </a:cubicBezTo>
                  <a:cubicBezTo>
                    <a:pt x="0" y="659"/>
                    <a:pt x="98" y="815"/>
                    <a:pt x="273" y="912"/>
                  </a:cubicBezTo>
                  <a:cubicBezTo>
                    <a:pt x="428" y="1010"/>
                    <a:pt x="623" y="1049"/>
                    <a:pt x="817" y="1049"/>
                  </a:cubicBezTo>
                  <a:cubicBezTo>
                    <a:pt x="1012" y="1049"/>
                    <a:pt x="1245" y="1010"/>
                    <a:pt x="1382" y="912"/>
                  </a:cubicBezTo>
                  <a:cubicBezTo>
                    <a:pt x="1557" y="815"/>
                    <a:pt x="1654" y="659"/>
                    <a:pt x="1654" y="523"/>
                  </a:cubicBezTo>
                  <a:cubicBezTo>
                    <a:pt x="1654" y="368"/>
                    <a:pt x="1557" y="231"/>
                    <a:pt x="1382" y="134"/>
                  </a:cubicBezTo>
                  <a:cubicBezTo>
                    <a:pt x="1231" y="44"/>
                    <a:pt x="1035" y="0"/>
                    <a:pt x="8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4"/>
            <p:cNvSpPr/>
            <p:nvPr/>
          </p:nvSpPr>
          <p:spPr>
            <a:xfrm>
              <a:off x="8552925" y="4037750"/>
              <a:ext cx="30475" cy="17275"/>
            </a:xfrm>
            <a:custGeom>
              <a:avLst/>
              <a:gdLst/>
              <a:ahLst/>
              <a:cxnLst/>
              <a:rect l="l" t="t" r="r" b="b"/>
              <a:pathLst>
                <a:path w="507" h="323" extrusionOk="0">
                  <a:moveTo>
                    <a:pt x="133" y="1"/>
                  </a:moveTo>
                  <a:cubicBezTo>
                    <a:pt x="89" y="1"/>
                    <a:pt x="46" y="18"/>
                    <a:pt x="20" y="70"/>
                  </a:cubicBezTo>
                  <a:cubicBezTo>
                    <a:pt x="1" y="109"/>
                    <a:pt x="1" y="187"/>
                    <a:pt x="59" y="225"/>
                  </a:cubicBezTo>
                  <a:lnTo>
                    <a:pt x="254" y="323"/>
                  </a:lnTo>
                  <a:lnTo>
                    <a:pt x="507" y="187"/>
                  </a:lnTo>
                  <a:lnTo>
                    <a:pt x="195" y="11"/>
                  </a:lnTo>
                  <a:cubicBezTo>
                    <a:pt x="176" y="5"/>
                    <a:pt x="154" y="1"/>
                    <a:pt x="1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4"/>
            <p:cNvSpPr/>
            <p:nvPr/>
          </p:nvSpPr>
          <p:spPr>
            <a:xfrm>
              <a:off x="8540312" y="3912397"/>
              <a:ext cx="106707" cy="70164"/>
            </a:xfrm>
            <a:custGeom>
              <a:avLst/>
              <a:gdLst/>
              <a:ahLst/>
              <a:cxnLst/>
              <a:rect l="l" t="t" r="r" b="b"/>
              <a:pathLst>
                <a:path w="2044" h="1344" extrusionOk="0">
                  <a:moveTo>
                    <a:pt x="1" y="1"/>
                  </a:moveTo>
                  <a:lnTo>
                    <a:pt x="1" y="293"/>
                  </a:lnTo>
                  <a:lnTo>
                    <a:pt x="1830" y="1343"/>
                  </a:lnTo>
                  <a:cubicBezTo>
                    <a:pt x="1869" y="1265"/>
                    <a:pt x="1927" y="1207"/>
                    <a:pt x="1966" y="1188"/>
                  </a:cubicBezTo>
                  <a:cubicBezTo>
                    <a:pt x="2005" y="1168"/>
                    <a:pt x="2024" y="1168"/>
                    <a:pt x="2044" y="116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4"/>
            <p:cNvSpPr/>
            <p:nvPr/>
          </p:nvSpPr>
          <p:spPr>
            <a:xfrm>
              <a:off x="8635701" y="3971901"/>
              <a:ext cx="20350" cy="13700"/>
            </a:xfrm>
            <a:custGeom>
              <a:avLst/>
              <a:gdLst/>
              <a:ahLst/>
              <a:cxnLst/>
              <a:rect l="l" t="t" r="r" b="b"/>
              <a:pathLst>
                <a:path w="293" h="234" extrusionOk="0">
                  <a:moveTo>
                    <a:pt x="195" y="0"/>
                  </a:moveTo>
                  <a:cubicBezTo>
                    <a:pt x="156" y="0"/>
                    <a:pt x="137" y="20"/>
                    <a:pt x="117" y="20"/>
                  </a:cubicBezTo>
                  <a:lnTo>
                    <a:pt x="1" y="136"/>
                  </a:lnTo>
                  <a:lnTo>
                    <a:pt x="117" y="214"/>
                  </a:lnTo>
                  <a:cubicBezTo>
                    <a:pt x="137" y="214"/>
                    <a:pt x="176" y="234"/>
                    <a:pt x="176" y="234"/>
                  </a:cubicBezTo>
                  <a:cubicBezTo>
                    <a:pt x="215" y="234"/>
                    <a:pt x="234" y="214"/>
                    <a:pt x="273" y="195"/>
                  </a:cubicBezTo>
                  <a:cubicBezTo>
                    <a:pt x="292" y="136"/>
                    <a:pt x="292" y="78"/>
                    <a:pt x="215" y="20"/>
                  </a:cubicBezTo>
                  <a:lnTo>
                    <a:pt x="19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14"/>
            <p:cNvSpPr/>
            <p:nvPr/>
          </p:nvSpPr>
          <p:spPr>
            <a:xfrm rot="-5400000">
              <a:off x="8531151" y="1488845"/>
              <a:ext cx="84363" cy="47768"/>
            </a:xfrm>
            <a:custGeom>
              <a:avLst/>
              <a:gdLst/>
              <a:ahLst/>
              <a:cxnLst/>
              <a:rect l="l" t="t" r="r" b="b"/>
              <a:pathLst>
                <a:path w="1616" h="915" extrusionOk="0">
                  <a:moveTo>
                    <a:pt x="253" y="0"/>
                  </a:moveTo>
                  <a:lnTo>
                    <a:pt x="0" y="136"/>
                  </a:lnTo>
                  <a:lnTo>
                    <a:pt x="1362" y="914"/>
                  </a:lnTo>
                  <a:lnTo>
                    <a:pt x="1615" y="778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4"/>
            <p:cNvSpPr/>
            <p:nvPr/>
          </p:nvSpPr>
          <p:spPr>
            <a:xfrm rot="-5400000">
              <a:off x="8525539" y="1024194"/>
              <a:ext cx="42756" cy="11224"/>
            </a:xfrm>
            <a:custGeom>
              <a:avLst/>
              <a:gdLst/>
              <a:ahLst/>
              <a:cxnLst/>
              <a:rect l="l" t="t" r="r" b="b"/>
              <a:pathLst>
                <a:path w="819" h="215" extrusionOk="0">
                  <a:moveTo>
                    <a:pt x="1" y="0"/>
                  </a:moveTo>
                  <a:lnTo>
                    <a:pt x="429" y="214"/>
                  </a:lnTo>
                  <a:lnTo>
                    <a:pt x="81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4"/>
            <p:cNvSpPr/>
            <p:nvPr/>
          </p:nvSpPr>
          <p:spPr>
            <a:xfrm rot="-5400000">
              <a:off x="8482887" y="1179608"/>
              <a:ext cx="211326" cy="94491"/>
            </a:xfrm>
            <a:custGeom>
              <a:avLst/>
              <a:gdLst/>
              <a:ahLst/>
              <a:cxnLst/>
              <a:rect l="l" t="t" r="r" b="b"/>
              <a:pathLst>
                <a:path w="4048" h="1810" extrusionOk="0">
                  <a:moveTo>
                    <a:pt x="1" y="0"/>
                  </a:moveTo>
                  <a:lnTo>
                    <a:pt x="3114" y="1810"/>
                  </a:lnTo>
                  <a:lnTo>
                    <a:pt x="4048" y="1265"/>
                  </a:lnTo>
                  <a:lnTo>
                    <a:pt x="184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4"/>
            <p:cNvSpPr/>
            <p:nvPr/>
          </p:nvSpPr>
          <p:spPr>
            <a:xfrm rot="-5400000">
              <a:off x="8527575" y="1312627"/>
              <a:ext cx="237742" cy="137195"/>
            </a:xfrm>
            <a:custGeom>
              <a:avLst/>
              <a:gdLst/>
              <a:ahLst/>
              <a:cxnLst/>
              <a:rect l="l" t="t" r="r" b="b"/>
              <a:pathLst>
                <a:path w="4554" h="2628" extrusionOk="0">
                  <a:moveTo>
                    <a:pt x="935" y="1"/>
                  </a:moveTo>
                  <a:lnTo>
                    <a:pt x="565" y="195"/>
                  </a:lnTo>
                  <a:lnTo>
                    <a:pt x="1051" y="487"/>
                  </a:lnTo>
                  <a:cubicBezTo>
                    <a:pt x="1129" y="546"/>
                    <a:pt x="1129" y="643"/>
                    <a:pt x="1090" y="682"/>
                  </a:cubicBezTo>
                  <a:cubicBezTo>
                    <a:pt x="1071" y="740"/>
                    <a:pt x="1032" y="740"/>
                    <a:pt x="993" y="740"/>
                  </a:cubicBezTo>
                  <a:cubicBezTo>
                    <a:pt x="974" y="740"/>
                    <a:pt x="954" y="740"/>
                    <a:pt x="954" y="721"/>
                  </a:cubicBezTo>
                  <a:lnTo>
                    <a:pt x="351" y="351"/>
                  </a:lnTo>
                  <a:lnTo>
                    <a:pt x="1" y="546"/>
                  </a:lnTo>
                  <a:lnTo>
                    <a:pt x="3620" y="2627"/>
                  </a:lnTo>
                  <a:lnTo>
                    <a:pt x="4553" y="2102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4"/>
            <p:cNvSpPr/>
            <p:nvPr/>
          </p:nvSpPr>
          <p:spPr>
            <a:xfrm rot="-5400000">
              <a:off x="8583434" y="1450761"/>
              <a:ext cx="41712" cy="26468"/>
            </a:xfrm>
            <a:custGeom>
              <a:avLst/>
              <a:gdLst/>
              <a:ahLst/>
              <a:cxnLst/>
              <a:rect l="l" t="t" r="r" b="b"/>
              <a:pathLst>
                <a:path w="799" h="507" extrusionOk="0">
                  <a:moveTo>
                    <a:pt x="254" y="1"/>
                  </a:moveTo>
                  <a:lnTo>
                    <a:pt x="1" y="137"/>
                  </a:lnTo>
                  <a:lnTo>
                    <a:pt x="643" y="487"/>
                  </a:lnTo>
                  <a:cubicBezTo>
                    <a:pt x="662" y="487"/>
                    <a:pt x="682" y="507"/>
                    <a:pt x="682" y="507"/>
                  </a:cubicBezTo>
                  <a:cubicBezTo>
                    <a:pt x="740" y="507"/>
                    <a:pt x="759" y="487"/>
                    <a:pt x="779" y="468"/>
                  </a:cubicBezTo>
                  <a:cubicBezTo>
                    <a:pt x="798" y="409"/>
                    <a:pt x="798" y="331"/>
                    <a:pt x="740" y="293"/>
                  </a:cubicBezTo>
                  <a:lnTo>
                    <a:pt x="2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4"/>
            <p:cNvSpPr/>
            <p:nvPr/>
          </p:nvSpPr>
          <p:spPr>
            <a:xfrm>
              <a:off x="8544869" y="3509485"/>
              <a:ext cx="73191" cy="55755"/>
            </a:xfrm>
            <a:custGeom>
              <a:avLst/>
              <a:gdLst/>
              <a:ahLst/>
              <a:cxnLst/>
              <a:rect l="l" t="t" r="r" b="b"/>
              <a:pathLst>
                <a:path w="1402" h="1068" extrusionOk="0">
                  <a:moveTo>
                    <a:pt x="545" y="0"/>
                  </a:moveTo>
                  <a:cubicBezTo>
                    <a:pt x="347" y="0"/>
                    <a:pt x="151" y="44"/>
                    <a:pt x="0" y="134"/>
                  </a:cubicBezTo>
                  <a:lnTo>
                    <a:pt x="0" y="484"/>
                  </a:lnTo>
                  <a:cubicBezTo>
                    <a:pt x="39" y="426"/>
                    <a:pt x="78" y="387"/>
                    <a:pt x="137" y="348"/>
                  </a:cubicBezTo>
                  <a:cubicBezTo>
                    <a:pt x="253" y="290"/>
                    <a:pt x="428" y="251"/>
                    <a:pt x="565" y="251"/>
                  </a:cubicBezTo>
                  <a:cubicBezTo>
                    <a:pt x="740" y="251"/>
                    <a:pt x="876" y="290"/>
                    <a:pt x="1012" y="348"/>
                  </a:cubicBezTo>
                  <a:cubicBezTo>
                    <a:pt x="1109" y="406"/>
                    <a:pt x="1148" y="484"/>
                    <a:pt x="1148" y="543"/>
                  </a:cubicBezTo>
                  <a:cubicBezTo>
                    <a:pt x="1148" y="620"/>
                    <a:pt x="1109" y="679"/>
                    <a:pt x="1012" y="737"/>
                  </a:cubicBezTo>
                  <a:cubicBezTo>
                    <a:pt x="886" y="815"/>
                    <a:pt x="720" y="854"/>
                    <a:pt x="560" y="854"/>
                  </a:cubicBezTo>
                  <a:cubicBezTo>
                    <a:pt x="399" y="854"/>
                    <a:pt x="244" y="815"/>
                    <a:pt x="137" y="737"/>
                  </a:cubicBezTo>
                  <a:cubicBezTo>
                    <a:pt x="59" y="698"/>
                    <a:pt x="0" y="679"/>
                    <a:pt x="0" y="620"/>
                  </a:cubicBezTo>
                  <a:lnTo>
                    <a:pt x="0" y="971"/>
                  </a:lnTo>
                  <a:cubicBezTo>
                    <a:pt x="156" y="1010"/>
                    <a:pt x="370" y="1068"/>
                    <a:pt x="565" y="1068"/>
                  </a:cubicBezTo>
                  <a:cubicBezTo>
                    <a:pt x="759" y="1068"/>
                    <a:pt x="973" y="1010"/>
                    <a:pt x="1129" y="912"/>
                  </a:cubicBezTo>
                  <a:cubicBezTo>
                    <a:pt x="1304" y="815"/>
                    <a:pt x="1401" y="679"/>
                    <a:pt x="1401" y="523"/>
                  </a:cubicBezTo>
                  <a:cubicBezTo>
                    <a:pt x="1401" y="426"/>
                    <a:pt x="1343" y="329"/>
                    <a:pt x="1265" y="270"/>
                  </a:cubicBezTo>
                  <a:lnTo>
                    <a:pt x="1129" y="329"/>
                  </a:lnTo>
                  <a:cubicBezTo>
                    <a:pt x="1109" y="329"/>
                    <a:pt x="1070" y="367"/>
                    <a:pt x="1070" y="367"/>
                  </a:cubicBezTo>
                  <a:cubicBezTo>
                    <a:pt x="1031" y="367"/>
                    <a:pt x="1012" y="329"/>
                    <a:pt x="973" y="309"/>
                  </a:cubicBezTo>
                  <a:cubicBezTo>
                    <a:pt x="954" y="251"/>
                    <a:pt x="954" y="192"/>
                    <a:pt x="1031" y="134"/>
                  </a:cubicBezTo>
                  <a:lnTo>
                    <a:pt x="1070" y="115"/>
                  </a:lnTo>
                  <a:cubicBezTo>
                    <a:pt x="919" y="39"/>
                    <a:pt x="732" y="0"/>
                    <a:pt x="5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14"/>
            <p:cNvSpPr/>
            <p:nvPr/>
          </p:nvSpPr>
          <p:spPr>
            <a:xfrm>
              <a:off x="8594620" y="3514444"/>
              <a:ext cx="16288" cy="12216"/>
            </a:xfrm>
            <a:custGeom>
              <a:avLst/>
              <a:gdLst/>
              <a:ahLst/>
              <a:cxnLst/>
              <a:rect l="l" t="t" r="r" b="b"/>
              <a:pathLst>
                <a:path w="312" h="234" extrusionOk="0">
                  <a:moveTo>
                    <a:pt x="117" y="0"/>
                  </a:moveTo>
                  <a:lnTo>
                    <a:pt x="78" y="20"/>
                  </a:lnTo>
                  <a:cubicBezTo>
                    <a:pt x="20" y="78"/>
                    <a:pt x="1" y="136"/>
                    <a:pt x="20" y="195"/>
                  </a:cubicBezTo>
                  <a:cubicBezTo>
                    <a:pt x="59" y="234"/>
                    <a:pt x="98" y="234"/>
                    <a:pt x="117" y="234"/>
                  </a:cubicBezTo>
                  <a:cubicBezTo>
                    <a:pt x="156" y="234"/>
                    <a:pt x="176" y="234"/>
                    <a:pt x="176" y="214"/>
                  </a:cubicBezTo>
                  <a:lnTo>
                    <a:pt x="312" y="136"/>
                  </a:lnTo>
                  <a:cubicBezTo>
                    <a:pt x="273" y="97"/>
                    <a:pt x="215" y="39"/>
                    <a:pt x="176" y="20"/>
                  </a:cubicBezTo>
                  <a:cubicBezTo>
                    <a:pt x="156" y="20"/>
                    <a:pt x="117" y="0"/>
                    <a:pt x="11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4"/>
            <p:cNvSpPr/>
            <p:nvPr/>
          </p:nvSpPr>
          <p:spPr>
            <a:xfrm>
              <a:off x="8595348" y="707246"/>
              <a:ext cx="86347" cy="54920"/>
            </a:xfrm>
            <a:custGeom>
              <a:avLst/>
              <a:gdLst/>
              <a:ahLst/>
              <a:cxnLst/>
              <a:rect l="l" t="t" r="r" b="b"/>
              <a:pathLst>
                <a:path w="1654" h="1052" extrusionOk="0">
                  <a:moveTo>
                    <a:pt x="837" y="215"/>
                  </a:moveTo>
                  <a:cubicBezTo>
                    <a:pt x="992" y="215"/>
                    <a:pt x="1148" y="234"/>
                    <a:pt x="1265" y="312"/>
                  </a:cubicBezTo>
                  <a:cubicBezTo>
                    <a:pt x="1362" y="390"/>
                    <a:pt x="1420" y="468"/>
                    <a:pt x="1420" y="506"/>
                  </a:cubicBezTo>
                  <a:cubicBezTo>
                    <a:pt x="1420" y="584"/>
                    <a:pt x="1362" y="623"/>
                    <a:pt x="1265" y="701"/>
                  </a:cubicBezTo>
                  <a:cubicBezTo>
                    <a:pt x="1148" y="779"/>
                    <a:pt x="983" y="818"/>
                    <a:pt x="820" y="818"/>
                  </a:cubicBezTo>
                  <a:cubicBezTo>
                    <a:pt x="657" y="818"/>
                    <a:pt x="496" y="779"/>
                    <a:pt x="389" y="701"/>
                  </a:cubicBezTo>
                  <a:cubicBezTo>
                    <a:pt x="292" y="662"/>
                    <a:pt x="253" y="584"/>
                    <a:pt x="253" y="506"/>
                  </a:cubicBezTo>
                  <a:cubicBezTo>
                    <a:pt x="253" y="429"/>
                    <a:pt x="292" y="390"/>
                    <a:pt x="389" y="312"/>
                  </a:cubicBezTo>
                  <a:cubicBezTo>
                    <a:pt x="506" y="234"/>
                    <a:pt x="681" y="215"/>
                    <a:pt x="837" y="215"/>
                  </a:cubicBezTo>
                  <a:close/>
                  <a:moveTo>
                    <a:pt x="720" y="1"/>
                  </a:moveTo>
                  <a:cubicBezTo>
                    <a:pt x="545" y="20"/>
                    <a:pt x="389" y="40"/>
                    <a:pt x="272" y="117"/>
                  </a:cubicBezTo>
                  <a:cubicBezTo>
                    <a:pt x="97" y="215"/>
                    <a:pt x="0" y="370"/>
                    <a:pt x="0" y="506"/>
                  </a:cubicBezTo>
                  <a:cubicBezTo>
                    <a:pt x="0" y="662"/>
                    <a:pt x="97" y="798"/>
                    <a:pt x="272" y="896"/>
                  </a:cubicBezTo>
                  <a:cubicBezTo>
                    <a:pt x="447" y="993"/>
                    <a:pt x="642" y="1051"/>
                    <a:pt x="837" y="1051"/>
                  </a:cubicBezTo>
                  <a:cubicBezTo>
                    <a:pt x="1031" y="1051"/>
                    <a:pt x="1245" y="993"/>
                    <a:pt x="1401" y="896"/>
                  </a:cubicBezTo>
                  <a:cubicBezTo>
                    <a:pt x="1556" y="798"/>
                    <a:pt x="1654" y="662"/>
                    <a:pt x="1654" y="506"/>
                  </a:cubicBezTo>
                  <a:cubicBezTo>
                    <a:pt x="1654" y="370"/>
                    <a:pt x="1556" y="215"/>
                    <a:pt x="1401" y="117"/>
                  </a:cubicBezTo>
                  <a:cubicBezTo>
                    <a:pt x="1265" y="40"/>
                    <a:pt x="1090" y="1"/>
                    <a:pt x="953" y="1"/>
                  </a:cubicBezTo>
                  <a:lnTo>
                    <a:pt x="953" y="40"/>
                  </a:lnTo>
                  <a:cubicBezTo>
                    <a:pt x="953" y="117"/>
                    <a:pt x="914" y="176"/>
                    <a:pt x="837" y="176"/>
                  </a:cubicBezTo>
                  <a:cubicBezTo>
                    <a:pt x="759" y="176"/>
                    <a:pt x="720" y="117"/>
                    <a:pt x="720" y="40"/>
                  </a:cubicBezTo>
                  <a:lnTo>
                    <a:pt x="72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4"/>
            <p:cNvSpPr/>
            <p:nvPr/>
          </p:nvSpPr>
          <p:spPr>
            <a:xfrm>
              <a:off x="8632884" y="455357"/>
              <a:ext cx="12268" cy="251941"/>
            </a:xfrm>
            <a:custGeom>
              <a:avLst/>
              <a:gdLst/>
              <a:ahLst/>
              <a:cxnLst/>
              <a:rect l="l" t="t" r="r" b="b"/>
              <a:pathLst>
                <a:path w="235" h="4826" extrusionOk="0">
                  <a:moveTo>
                    <a:pt x="234" y="1"/>
                  </a:moveTo>
                  <a:lnTo>
                    <a:pt x="1" y="156"/>
                  </a:lnTo>
                  <a:lnTo>
                    <a:pt x="1" y="4826"/>
                  </a:lnTo>
                  <a:cubicBezTo>
                    <a:pt x="30" y="4816"/>
                    <a:pt x="69" y="4811"/>
                    <a:pt x="110" y="4811"/>
                  </a:cubicBezTo>
                  <a:cubicBezTo>
                    <a:pt x="152" y="4811"/>
                    <a:pt x="195" y="4816"/>
                    <a:pt x="234" y="4826"/>
                  </a:cubicBezTo>
                  <a:lnTo>
                    <a:pt x="23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4"/>
            <p:cNvSpPr/>
            <p:nvPr/>
          </p:nvSpPr>
          <p:spPr>
            <a:xfrm>
              <a:off x="8632884" y="706516"/>
              <a:ext cx="12268" cy="9919"/>
            </a:xfrm>
            <a:custGeom>
              <a:avLst/>
              <a:gdLst/>
              <a:ahLst/>
              <a:cxnLst/>
              <a:rect l="l" t="t" r="r" b="b"/>
              <a:pathLst>
                <a:path w="235" h="190" extrusionOk="0">
                  <a:moveTo>
                    <a:pt x="110" y="0"/>
                  </a:moveTo>
                  <a:cubicBezTo>
                    <a:pt x="69" y="0"/>
                    <a:pt x="30" y="5"/>
                    <a:pt x="1" y="15"/>
                  </a:cubicBezTo>
                  <a:lnTo>
                    <a:pt x="1" y="54"/>
                  </a:lnTo>
                  <a:cubicBezTo>
                    <a:pt x="1" y="131"/>
                    <a:pt x="40" y="190"/>
                    <a:pt x="118" y="190"/>
                  </a:cubicBezTo>
                  <a:cubicBezTo>
                    <a:pt x="195" y="190"/>
                    <a:pt x="234" y="131"/>
                    <a:pt x="234" y="54"/>
                  </a:cubicBezTo>
                  <a:lnTo>
                    <a:pt x="234" y="15"/>
                  </a:lnTo>
                  <a:cubicBezTo>
                    <a:pt x="195" y="5"/>
                    <a:pt x="152" y="0"/>
                    <a:pt x="11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4"/>
            <p:cNvSpPr/>
            <p:nvPr/>
          </p:nvSpPr>
          <p:spPr>
            <a:xfrm>
              <a:off x="8690779" y="574228"/>
              <a:ext cx="86399" cy="53876"/>
            </a:xfrm>
            <a:custGeom>
              <a:avLst/>
              <a:gdLst/>
              <a:ahLst/>
              <a:cxnLst/>
              <a:rect l="l" t="t" r="r" b="b"/>
              <a:pathLst>
                <a:path w="1655" h="1032" extrusionOk="0">
                  <a:moveTo>
                    <a:pt x="857" y="214"/>
                  </a:moveTo>
                  <a:cubicBezTo>
                    <a:pt x="1032" y="214"/>
                    <a:pt x="1168" y="233"/>
                    <a:pt x="1285" y="311"/>
                  </a:cubicBezTo>
                  <a:cubicBezTo>
                    <a:pt x="1363" y="389"/>
                    <a:pt x="1440" y="447"/>
                    <a:pt x="1440" y="506"/>
                  </a:cubicBezTo>
                  <a:cubicBezTo>
                    <a:pt x="1440" y="584"/>
                    <a:pt x="1382" y="623"/>
                    <a:pt x="1285" y="700"/>
                  </a:cubicBezTo>
                  <a:cubicBezTo>
                    <a:pt x="1168" y="769"/>
                    <a:pt x="1008" y="803"/>
                    <a:pt x="847" y="803"/>
                  </a:cubicBezTo>
                  <a:cubicBezTo>
                    <a:pt x="687" y="803"/>
                    <a:pt x="526" y="769"/>
                    <a:pt x="409" y="700"/>
                  </a:cubicBezTo>
                  <a:cubicBezTo>
                    <a:pt x="312" y="642"/>
                    <a:pt x="273" y="584"/>
                    <a:pt x="273" y="506"/>
                  </a:cubicBezTo>
                  <a:cubicBezTo>
                    <a:pt x="273" y="428"/>
                    <a:pt x="312" y="389"/>
                    <a:pt x="409" y="311"/>
                  </a:cubicBezTo>
                  <a:cubicBezTo>
                    <a:pt x="546" y="233"/>
                    <a:pt x="701" y="214"/>
                    <a:pt x="857" y="214"/>
                  </a:cubicBezTo>
                  <a:close/>
                  <a:moveTo>
                    <a:pt x="701" y="0"/>
                  </a:moveTo>
                  <a:cubicBezTo>
                    <a:pt x="546" y="19"/>
                    <a:pt x="390" y="39"/>
                    <a:pt x="273" y="117"/>
                  </a:cubicBezTo>
                  <a:cubicBezTo>
                    <a:pt x="98" y="214"/>
                    <a:pt x="1" y="350"/>
                    <a:pt x="1" y="506"/>
                  </a:cubicBezTo>
                  <a:cubicBezTo>
                    <a:pt x="1" y="642"/>
                    <a:pt x="98" y="798"/>
                    <a:pt x="273" y="895"/>
                  </a:cubicBezTo>
                  <a:cubicBezTo>
                    <a:pt x="448" y="992"/>
                    <a:pt x="643" y="1031"/>
                    <a:pt x="837" y="1031"/>
                  </a:cubicBezTo>
                  <a:cubicBezTo>
                    <a:pt x="1032" y="1031"/>
                    <a:pt x="1246" y="992"/>
                    <a:pt x="1382" y="895"/>
                  </a:cubicBezTo>
                  <a:cubicBezTo>
                    <a:pt x="1557" y="798"/>
                    <a:pt x="1654" y="642"/>
                    <a:pt x="1654" y="506"/>
                  </a:cubicBezTo>
                  <a:cubicBezTo>
                    <a:pt x="1654" y="350"/>
                    <a:pt x="1557" y="214"/>
                    <a:pt x="1382" y="117"/>
                  </a:cubicBezTo>
                  <a:cubicBezTo>
                    <a:pt x="1265" y="39"/>
                    <a:pt x="1090" y="0"/>
                    <a:pt x="954" y="0"/>
                  </a:cubicBezTo>
                  <a:lnTo>
                    <a:pt x="954" y="39"/>
                  </a:lnTo>
                  <a:cubicBezTo>
                    <a:pt x="954" y="117"/>
                    <a:pt x="896" y="156"/>
                    <a:pt x="837" y="156"/>
                  </a:cubicBezTo>
                  <a:cubicBezTo>
                    <a:pt x="760" y="156"/>
                    <a:pt x="701" y="117"/>
                    <a:pt x="701" y="39"/>
                  </a:cubicBezTo>
                  <a:lnTo>
                    <a:pt x="70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4"/>
            <p:cNvSpPr/>
            <p:nvPr/>
          </p:nvSpPr>
          <p:spPr>
            <a:xfrm>
              <a:off x="8727375" y="399498"/>
              <a:ext cx="13260" cy="174782"/>
            </a:xfrm>
            <a:custGeom>
              <a:avLst/>
              <a:gdLst/>
              <a:ahLst/>
              <a:cxnLst/>
              <a:rect l="l" t="t" r="r" b="b"/>
              <a:pathLst>
                <a:path w="254" h="3348" extrusionOk="0">
                  <a:moveTo>
                    <a:pt x="253" y="1"/>
                  </a:moveTo>
                  <a:lnTo>
                    <a:pt x="0" y="156"/>
                  </a:lnTo>
                  <a:lnTo>
                    <a:pt x="0" y="3347"/>
                  </a:lnTo>
                  <a:cubicBezTo>
                    <a:pt x="49" y="3328"/>
                    <a:pt x="93" y="3318"/>
                    <a:pt x="134" y="3318"/>
                  </a:cubicBezTo>
                  <a:cubicBezTo>
                    <a:pt x="175" y="3318"/>
                    <a:pt x="214" y="3328"/>
                    <a:pt x="253" y="3347"/>
                  </a:cubicBezTo>
                  <a:lnTo>
                    <a:pt x="2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4"/>
            <p:cNvSpPr/>
            <p:nvPr/>
          </p:nvSpPr>
          <p:spPr>
            <a:xfrm>
              <a:off x="8727375" y="572662"/>
              <a:ext cx="13260" cy="9710"/>
            </a:xfrm>
            <a:custGeom>
              <a:avLst/>
              <a:gdLst/>
              <a:ahLst/>
              <a:cxnLst/>
              <a:rect l="l" t="t" r="r" b="b"/>
              <a:pathLst>
                <a:path w="254" h="186" extrusionOk="0">
                  <a:moveTo>
                    <a:pt x="134" y="1"/>
                  </a:moveTo>
                  <a:cubicBezTo>
                    <a:pt x="93" y="1"/>
                    <a:pt x="49" y="11"/>
                    <a:pt x="0" y="30"/>
                  </a:cubicBezTo>
                  <a:lnTo>
                    <a:pt x="0" y="69"/>
                  </a:lnTo>
                  <a:cubicBezTo>
                    <a:pt x="0" y="147"/>
                    <a:pt x="59" y="186"/>
                    <a:pt x="136" y="186"/>
                  </a:cubicBezTo>
                  <a:cubicBezTo>
                    <a:pt x="195" y="186"/>
                    <a:pt x="253" y="147"/>
                    <a:pt x="253" y="69"/>
                  </a:cubicBezTo>
                  <a:lnTo>
                    <a:pt x="253" y="30"/>
                  </a:lnTo>
                  <a:cubicBezTo>
                    <a:pt x="214" y="11"/>
                    <a:pt x="175" y="1"/>
                    <a:pt x="13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4"/>
            <p:cNvSpPr/>
            <p:nvPr/>
          </p:nvSpPr>
          <p:spPr>
            <a:xfrm>
              <a:off x="8567149" y="4050012"/>
              <a:ext cx="232625" cy="135159"/>
            </a:xfrm>
            <a:custGeom>
              <a:avLst/>
              <a:gdLst/>
              <a:ahLst/>
              <a:cxnLst/>
              <a:rect l="l" t="t" r="r" b="b"/>
              <a:pathLst>
                <a:path w="4456" h="2589" extrusionOk="0">
                  <a:moveTo>
                    <a:pt x="215" y="1"/>
                  </a:moveTo>
                  <a:cubicBezTo>
                    <a:pt x="156" y="20"/>
                    <a:pt x="117" y="59"/>
                    <a:pt x="59" y="98"/>
                  </a:cubicBezTo>
                  <a:cubicBezTo>
                    <a:pt x="39" y="118"/>
                    <a:pt x="20" y="118"/>
                    <a:pt x="1" y="118"/>
                  </a:cubicBezTo>
                  <a:lnTo>
                    <a:pt x="4261" y="2588"/>
                  </a:lnTo>
                  <a:cubicBezTo>
                    <a:pt x="4320" y="2550"/>
                    <a:pt x="4378" y="2491"/>
                    <a:pt x="4417" y="2472"/>
                  </a:cubicBezTo>
                  <a:cubicBezTo>
                    <a:pt x="4436" y="2472"/>
                    <a:pt x="4456" y="2452"/>
                    <a:pt x="4456" y="2452"/>
                  </a:cubicBezTo>
                  <a:lnTo>
                    <a:pt x="4436" y="2433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4"/>
            <p:cNvSpPr/>
            <p:nvPr/>
          </p:nvSpPr>
          <p:spPr>
            <a:xfrm>
              <a:off x="8624500" y="4422243"/>
              <a:ext cx="86399" cy="55807"/>
            </a:xfrm>
            <a:custGeom>
              <a:avLst/>
              <a:gdLst/>
              <a:ahLst/>
              <a:cxnLst/>
              <a:rect l="l" t="t" r="r" b="b"/>
              <a:pathLst>
                <a:path w="1655" h="1069" extrusionOk="0">
                  <a:moveTo>
                    <a:pt x="818" y="252"/>
                  </a:moveTo>
                  <a:cubicBezTo>
                    <a:pt x="973" y="252"/>
                    <a:pt x="1129" y="290"/>
                    <a:pt x="1246" y="349"/>
                  </a:cubicBezTo>
                  <a:cubicBezTo>
                    <a:pt x="1343" y="407"/>
                    <a:pt x="1401" y="485"/>
                    <a:pt x="1401" y="543"/>
                  </a:cubicBezTo>
                  <a:cubicBezTo>
                    <a:pt x="1401" y="621"/>
                    <a:pt x="1343" y="660"/>
                    <a:pt x="1246" y="738"/>
                  </a:cubicBezTo>
                  <a:cubicBezTo>
                    <a:pt x="1129" y="816"/>
                    <a:pt x="964" y="855"/>
                    <a:pt x="801" y="855"/>
                  </a:cubicBezTo>
                  <a:cubicBezTo>
                    <a:pt x="638" y="855"/>
                    <a:pt x="477" y="816"/>
                    <a:pt x="370" y="738"/>
                  </a:cubicBezTo>
                  <a:cubicBezTo>
                    <a:pt x="273" y="699"/>
                    <a:pt x="234" y="621"/>
                    <a:pt x="234" y="543"/>
                  </a:cubicBezTo>
                  <a:cubicBezTo>
                    <a:pt x="234" y="485"/>
                    <a:pt x="273" y="427"/>
                    <a:pt x="370" y="349"/>
                  </a:cubicBezTo>
                  <a:cubicBezTo>
                    <a:pt x="487" y="290"/>
                    <a:pt x="643" y="252"/>
                    <a:pt x="818" y="252"/>
                  </a:cubicBezTo>
                  <a:close/>
                  <a:moveTo>
                    <a:pt x="845" y="1"/>
                  </a:moveTo>
                  <a:cubicBezTo>
                    <a:pt x="660" y="1"/>
                    <a:pt x="473" y="40"/>
                    <a:pt x="312" y="115"/>
                  </a:cubicBezTo>
                  <a:cubicBezTo>
                    <a:pt x="370" y="135"/>
                    <a:pt x="390" y="213"/>
                    <a:pt x="370" y="290"/>
                  </a:cubicBezTo>
                  <a:cubicBezTo>
                    <a:pt x="351" y="329"/>
                    <a:pt x="293" y="329"/>
                    <a:pt x="273" y="329"/>
                  </a:cubicBezTo>
                  <a:cubicBezTo>
                    <a:pt x="254" y="329"/>
                    <a:pt x="234" y="329"/>
                    <a:pt x="234" y="310"/>
                  </a:cubicBezTo>
                  <a:lnTo>
                    <a:pt x="137" y="252"/>
                  </a:lnTo>
                  <a:cubicBezTo>
                    <a:pt x="59" y="329"/>
                    <a:pt x="1" y="427"/>
                    <a:pt x="1" y="524"/>
                  </a:cubicBezTo>
                  <a:cubicBezTo>
                    <a:pt x="1" y="680"/>
                    <a:pt x="98" y="816"/>
                    <a:pt x="273" y="913"/>
                  </a:cubicBezTo>
                  <a:cubicBezTo>
                    <a:pt x="448" y="1010"/>
                    <a:pt x="643" y="1069"/>
                    <a:pt x="837" y="1069"/>
                  </a:cubicBezTo>
                  <a:cubicBezTo>
                    <a:pt x="1032" y="1069"/>
                    <a:pt x="1246" y="1010"/>
                    <a:pt x="1382" y="913"/>
                  </a:cubicBezTo>
                  <a:cubicBezTo>
                    <a:pt x="1557" y="816"/>
                    <a:pt x="1654" y="680"/>
                    <a:pt x="1654" y="524"/>
                  </a:cubicBezTo>
                  <a:cubicBezTo>
                    <a:pt x="1654" y="388"/>
                    <a:pt x="1557" y="232"/>
                    <a:pt x="1382" y="135"/>
                  </a:cubicBezTo>
                  <a:cubicBezTo>
                    <a:pt x="1232" y="45"/>
                    <a:pt x="1040" y="1"/>
                    <a:pt x="84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4"/>
            <p:cNvSpPr/>
            <p:nvPr/>
          </p:nvSpPr>
          <p:spPr>
            <a:xfrm>
              <a:off x="8542225" y="4275912"/>
              <a:ext cx="258049" cy="158494"/>
            </a:xfrm>
            <a:custGeom>
              <a:avLst/>
              <a:gdLst/>
              <a:ahLst/>
              <a:cxnLst/>
              <a:rect l="l" t="t" r="r" b="b"/>
              <a:pathLst>
                <a:path w="4943" h="3036" extrusionOk="0">
                  <a:moveTo>
                    <a:pt x="1" y="0"/>
                  </a:moveTo>
                  <a:lnTo>
                    <a:pt x="1" y="292"/>
                  </a:lnTo>
                  <a:lnTo>
                    <a:pt x="4748" y="3035"/>
                  </a:lnTo>
                  <a:cubicBezTo>
                    <a:pt x="4787" y="2977"/>
                    <a:pt x="4845" y="2938"/>
                    <a:pt x="4923" y="2899"/>
                  </a:cubicBezTo>
                  <a:cubicBezTo>
                    <a:pt x="4923" y="2899"/>
                    <a:pt x="4942" y="2899"/>
                    <a:pt x="4942" y="2860"/>
                  </a:cubicBezTo>
                  <a:lnTo>
                    <a:pt x="3600" y="2082"/>
                  </a:lnTo>
                  <a:lnTo>
                    <a:pt x="3600" y="2101"/>
                  </a:lnTo>
                  <a:cubicBezTo>
                    <a:pt x="3600" y="2179"/>
                    <a:pt x="3561" y="2237"/>
                    <a:pt x="3483" y="2237"/>
                  </a:cubicBezTo>
                  <a:cubicBezTo>
                    <a:pt x="3405" y="2237"/>
                    <a:pt x="3367" y="2179"/>
                    <a:pt x="3367" y="2101"/>
                  </a:cubicBezTo>
                  <a:lnTo>
                    <a:pt x="3367" y="1946"/>
                  </a:lnTo>
                  <a:lnTo>
                    <a:pt x="954" y="545"/>
                  </a:lnTo>
                  <a:lnTo>
                    <a:pt x="954" y="584"/>
                  </a:lnTo>
                  <a:cubicBezTo>
                    <a:pt x="954" y="642"/>
                    <a:pt x="896" y="701"/>
                    <a:pt x="837" y="701"/>
                  </a:cubicBezTo>
                  <a:cubicBezTo>
                    <a:pt x="760" y="701"/>
                    <a:pt x="701" y="642"/>
                    <a:pt x="701" y="584"/>
                  </a:cubicBezTo>
                  <a:lnTo>
                    <a:pt x="701" y="4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4"/>
            <p:cNvSpPr/>
            <p:nvPr/>
          </p:nvSpPr>
          <p:spPr>
            <a:xfrm>
              <a:off x="8542225" y="4371343"/>
              <a:ext cx="99607" cy="64056"/>
            </a:xfrm>
            <a:custGeom>
              <a:avLst/>
              <a:gdLst/>
              <a:ahLst/>
              <a:cxnLst/>
              <a:rect l="l" t="t" r="r" b="b"/>
              <a:pathLst>
                <a:path w="1908" h="1227" extrusionOk="0">
                  <a:moveTo>
                    <a:pt x="1" y="1"/>
                  </a:moveTo>
                  <a:lnTo>
                    <a:pt x="1" y="293"/>
                  </a:lnTo>
                  <a:lnTo>
                    <a:pt x="1674" y="1227"/>
                  </a:lnTo>
                  <a:cubicBezTo>
                    <a:pt x="1732" y="1188"/>
                    <a:pt x="1771" y="1168"/>
                    <a:pt x="1830" y="1110"/>
                  </a:cubicBezTo>
                  <a:cubicBezTo>
                    <a:pt x="1849" y="1090"/>
                    <a:pt x="1869" y="1090"/>
                    <a:pt x="1907" y="109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4"/>
            <p:cNvSpPr/>
            <p:nvPr/>
          </p:nvSpPr>
          <p:spPr>
            <a:xfrm>
              <a:off x="8629616" y="4428246"/>
              <a:ext cx="14252" cy="11224"/>
            </a:xfrm>
            <a:custGeom>
              <a:avLst/>
              <a:gdLst/>
              <a:ahLst/>
              <a:cxnLst/>
              <a:rect l="l" t="t" r="r" b="b"/>
              <a:pathLst>
                <a:path w="273" h="215" extrusionOk="0">
                  <a:moveTo>
                    <a:pt x="195" y="0"/>
                  </a:moveTo>
                  <a:cubicBezTo>
                    <a:pt x="175" y="0"/>
                    <a:pt x="156" y="20"/>
                    <a:pt x="136" y="20"/>
                  </a:cubicBezTo>
                  <a:cubicBezTo>
                    <a:pt x="78" y="78"/>
                    <a:pt x="39" y="98"/>
                    <a:pt x="0" y="137"/>
                  </a:cubicBezTo>
                  <a:lnTo>
                    <a:pt x="97" y="195"/>
                  </a:lnTo>
                  <a:cubicBezTo>
                    <a:pt x="136" y="195"/>
                    <a:pt x="156" y="214"/>
                    <a:pt x="156" y="214"/>
                  </a:cubicBezTo>
                  <a:cubicBezTo>
                    <a:pt x="195" y="214"/>
                    <a:pt x="233" y="195"/>
                    <a:pt x="253" y="175"/>
                  </a:cubicBezTo>
                  <a:cubicBezTo>
                    <a:pt x="272" y="117"/>
                    <a:pt x="272" y="39"/>
                    <a:pt x="19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4"/>
            <p:cNvSpPr/>
            <p:nvPr/>
          </p:nvSpPr>
          <p:spPr>
            <a:xfrm>
              <a:off x="8578821" y="4140806"/>
              <a:ext cx="13260" cy="165594"/>
            </a:xfrm>
            <a:custGeom>
              <a:avLst/>
              <a:gdLst/>
              <a:ahLst/>
              <a:cxnLst/>
              <a:rect l="l" t="t" r="r" b="b"/>
              <a:pathLst>
                <a:path w="254" h="3172" extrusionOk="0">
                  <a:moveTo>
                    <a:pt x="0" y="1"/>
                  </a:moveTo>
                  <a:lnTo>
                    <a:pt x="0" y="3016"/>
                  </a:lnTo>
                  <a:lnTo>
                    <a:pt x="253" y="3172"/>
                  </a:lnTo>
                  <a:lnTo>
                    <a:pt x="253" y="156"/>
                  </a:lnTo>
                  <a:cubicBezTo>
                    <a:pt x="175" y="98"/>
                    <a:pt x="78" y="5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4"/>
            <p:cNvSpPr/>
            <p:nvPr/>
          </p:nvSpPr>
          <p:spPr>
            <a:xfrm>
              <a:off x="8717947" y="4221045"/>
              <a:ext cx="12268" cy="165594"/>
            </a:xfrm>
            <a:custGeom>
              <a:avLst/>
              <a:gdLst/>
              <a:ahLst/>
              <a:cxnLst/>
              <a:rect l="l" t="t" r="r" b="b"/>
              <a:pathLst>
                <a:path w="235" h="3172" extrusionOk="0">
                  <a:moveTo>
                    <a:pt x="1" y="1"/>
                  </a:moveTo>
                  <a:lnTo>
                    <a:pt x="1" y="3016"/>
                  </a:lnTo>
                  <a:lnTo>
                    <a:pt x="234" y="3172"/>
                  </a:lnTo>
                  <a:lnTo>
                    <a:pt x="234" y="156"/>
                  </a:lnTo>
                  <a:cubicBezTo>
                    <a:pt x="156" y="98"/>
                    <a:pt x="59" y="59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4"/>
            <p:cNvSpPr/>
            <p:nvPr/>
          </p:nvSpPr>
          <p:spPr>
            <a:xfrm>
              <a:off x="8717947" y="4378495"/>
              <a:ext cx="12268" cy="15244"/>
            </a:xfrm>
            <a:custGeom>
              <a:avLst/>
              <a:gdLst/>
              <a:ahLst/>
              <a:cxnLst/>
              <a:rect l="l" t="t" r="r" b="b"/>
              <a:pathLst>
                <a:path w="235" h="292" extrusionOk="0">
                  <a:moveTo>
                    <a:pt x="1" y="0"/>
                  </a:moveTo>
                  <a:lnTo>
                    <a:pt x="1" y="175"/>
                  </a:lnTo>
                  <a:cubicBezTo>
                    <a:pt x="1" y="253"/>
                    <a:pt x="39" y="292"/>
                    <a:pt x="117" y="292"/>
                  </a:cubicBezTo>
                  <a:cubicBezTo>
                    <a:pt x="195" y="292"/>
                    <a:pt x="234" y="253"/>
                    <a:pt x="234" y="175"/>
                  </a:cubicBezTo>
                  <a:lnTo>
                    <a:pt x="234" y="15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4"/>
            <p:cNvSpPr/>
            <p:nvPr/>
          </p:nvSpPr>
          <p:spPr>
            <a:xfrm>
              <a:off x="8578821" y="4298881"/>
              <a:ext cx="13260" cy="15244"/>
            </a:xfrm>
            <a:custGeom>
              <a:avLst/>
              <a:gdLst/>
              <a:ahLst/>
              <a:cxnLst/>
              <a:rect l="l" t="t" r="r" b="b"/>
              <a:pathLst>
                <a:path w="254" h="292" extrusionOk="0">
                  <a:moveTo>
                    <a:pt x="0" y="0"/>
                  </a:moveTo>
                  <a:lnTo>
                    <a:pt x="0" y="175"/>
                  </a:lnTo>
                  <a:cubicBezTo>
                    <a:pt x="0" y="253"/>
                    <a:pt x="59" y="292"/>
                    <a:pt x="136" y="292"/>
                  </a:cubicBezTo>
                  <a:cubicBezTo>
                    <a:pt x="195" y="292"/>
                    <a:pt x="253" y="253"/>
                    <a:pt x="253" y="175"/>
                  </a:cubicBezTo>
                  <a:lnTo>
                    <a:pt x="253" y="15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4"/>
            <p:cNvSpPr/>
            <p:nvPr/>
          </p:nvSpPr>
          <p:spPr>
            <a:xfrm rot="-7124984" flipH="1">
              <a:off x="8542225" y="4124687"/>
              <a:ext cx="258051" cy="158496"/>
            </a:xfrm>
            <a:custGeom>
              <a:avLst/>
              <a:gdLst/>
              <a:ahLst/>
              <a:cxnLst/>
              <a:rect l="l" t="t" r="r" b="b"/>
              <a:pathLst>
                <a:path w="4943" h="3036" extrusionOk="0">
                  <a:moveTo>
                    <a:pt x="1" y="0"/>
                  </a:moveTo>
                  <a:lnTo>
                    <a:pt x="1" y="292"/>
                  </a:lnTo>
                  <a:lnTo>
                    <a:pt x="4748" y="3035"/>
                  </a:lnTo>
                  <a:cubicBezTo>
                    <a:pt x="4787" y="2977"/>
                    <a:pt x="4845" y="2938"/>
                    <a:pt x="4923" y="2899"/>
                  </a:cubicBezTo>
                  <a:cubicBezTo>
                    <a:pt x="4923" y="2899"/>
                    <a:pt x="4942" y="2899"/>
                    <a:pt x="4942" y="2860"/>
                  </a:cubicBezTo>
                  <a:lnTo>
                    <a:pt x="3600" y="2082"/>
                  </a:lnTo>
                  <a:lnTo>
                    <a:pt x="3600" y="2101"/>
                  </a:lnTo>
                  <a:cubicBezTo>
                    <a:pt x="3600" y="2179"/>
                    <a:pt x="3561" y="2237"/>
                    <a:pt x="3483" y="2237"/>
                  </a:cubicBezTo>
                  <a:cubicBezTo>
                    <a:pt x="3405" y="2237"/>
                    <a:pt x="3367" y="2179"/>
                    <a:pt x="3367" y="2101"/>
                  </a:cubicBezTo>
                  <a:lnTo>
                    <a:pt x="3367" y="1946"/>
                  </a:lnTo>
                  <a:lnTo>
                    <a:pt x="954" y="545"/>
                  </a:lnTo>
                  <a:lnTo>
                    <a:pt x="954" y="584"/>
                  </a:lnTo>
                  <a:cubicBezTo>
                    <a:pt x="954" y="642"/>
                    <a:pt x="896" y="701"/>
                    <a:pt x="837" y="701"/>
                  </a:cubicBezTo>
                  <a:cubicBezTo>
                    <a:pt x="760" y="701"/>
                    <a:pt x="701" y="642"/>
                    <a:pt x="701" y="584"/>
                  </a:cubicBezTo>
                  <a:lnTo>
                    <a:pt x="701" y="4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4"/>
            <p:cNvSpPr/>
            <p:nvPr/>
          </p:nvSpPr>
          <p:spPr>
            <a:xfrm>
              <a:off x="8561047" y="4686627"/>
              <a:ext cx="193002" cy="83319"/>
            </a:xfrm>
            <a:custGeom>
              <a:avLst/>
              <a:gdLst/>
              <a:ahLst/>
              <a:cxnLst/>
              <a:rect l="l" t="t" r="r" b="b"/>
              <a:pathLst>
                <a:path w="3697" h="1596" extrusionOk="0">
                  <a:moveTo>
                    <a:pt x="2763" y="1"/>
                  </a:moveTo>
                  <a:lnTo>
                    <a:pt x="0" y="1596"/>
                  </a:lnTo>
                  <a:lnTo>
                    <a:pt x="1849" y="1596"/>
                  </a:lnTo>
                  <a:lnTo>
                    <a:pt x="3697" y="526"/>
                  </a:lnTo>
                  <a:lnTo>
                    <a:pt x="3327" y="312"/>
                  </a:lnTo>
                  <a:lnTo>
                    <a:pt x="2724" y="682"/>
                  </a:lnTo>
                  <a:cubicBezTo>
                    <a:pt x="2705" y="682"/>
                    <a:pt x="2666" y="701"/>
                    <a:pt x="2666" y="701"/>
                  </a:cubicBezTo>
                  <a:cubicBezTo>
                    <a:pt x="2627" y="701"/>
                    <a:pt x="2607" y="682"/>
                    <a:pt x="2568" y="662"/>
                  </a:cubicBezTo>
                  <a:cubicBezTo>
                    <a:pt x="2549" y="604"/>
                    <a:pt x="2549" y="526"/>
                    <a:pt x="2627" y="487"/>
                  </a:cubicBezTo>
                  <a:lnTo>
                    <a:pt x="3113" y="195"/>
                  </a:lnTo>
                  <a:lnTo>
                    <a:pt x="276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4"/>
            <p:cNvSpPr/>
            <p:nvPr/>
          </p:nvSpPr>
          <p:spPr>
            <a:xfrm>
              <a:off x="8693075" y="4693725"/>
              <a:ext cx="40675" cy="31551"/>
            </a:xfrm>
            <a:custGeom>
              <a:avLst/>
              <a:gdLst/>
              <a:ahLst/>
              <a:cxnLst/>
              <a:rect l="l" t="t" r="r" b="b"/>
              <a:pathLst>
                <a:path w="779" h="546" extrusionOk="0">
                  <a:moveTo>
                    <a:pt x="526" y="1"/>
                  </a:moveTo>
                  <a:lnTo>
                    <a:pt x="78" y="332"/>
                  </a:lnTo>
                  <a:cubicBezTo>
                    <a:pt x="20" y="351"/>
                    <a:pt x="1" y="429"/>
                    <a:pt x="20" y="487"/>
                  </a:cubicBezTo>
                  <a:cubicBezTo>
                    <a:pt x="39" y="546"/>
                    <a:pt x="98" y="546"/>
                    <a:pt x="117" y="546"/>
                  </a:cubicBezTo>
                  <a:cubicBezTo>
                    <a:pt x="137" y="546"/>
                    <a:pt x="176" y="546"/>
                    <a:pt x="176" y="526"/>
                  </a:cubicBezTo>
                  <a:lnTo>
                    <a:pt x="779" y="156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4"/>
            <p:cNvSpPr/>
            <p:nvPr/>
          </p:nvSpPr>
          <p:spPr>
            <a:xfrm flipH="1">
              <a:off x="8709375" y="4646800"/>
              <a:ext cx="97575" cy="64049"/>
            </a:xfrm>
            <a:custGeom>
              <a:avLst/>
              <a:gdLst/>
              <a:ahLst/>
              <a:cxnLst/>
              <a:rect l="l" t="t" r="r" b="b"/>
              <a:pathLst>
                <a:path w="1908" h="1227" extrusionOk="0">
                  <a:moveTo>
                    <a:pt x="1" y="1"/>
                  </a:moveTo>
                  <a:lnTo>
                    <a:pt x="1" y="293"/>
                  </a:lnTo>
                  <a:lnTo>
                    <a:pt x="1674" y="1227"/>
                  </a:lnTo>
                  <a:cubicBezTo>
                    <a:pt x="1732" y="1188"/>
                    <a:pt x="1771" y="1168"/>
                    <a:pt x="1830" y="1110"/>
                  </a:cubicBezTo>
                  <a:cubicBezTo>
                    <a:pt x="1849" y="1090"/>
                    <a:pt x="1869" y="1090"/>
                    <a:pt x="1907" y="109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4"/>
            <p:cNvSpPr/>
            <p:nvPr/>
          </p:nvSpPr>
          <p:spPr>
            <a:xfrm>
              <a:off x="8783525" y="4424050"/>
              <a:ext cx="24050" cy="21550"/>
            </a:xfrm>
            <a:custGeom>
              <a:avLst/>
              <a:gdLst/>
              <a:ahLst/>
              <a:cxnLst/>
              <a:rect l="l" t="t" r="r" b="b"/>
              <a:pathLst>
                <a:path w="962" h="862" extrusionOk="0">
                  <a:moveTo>
                    <a:pt x="506" y="0"/>
                  </a:moveTo>
                  <a:lnTo>
                    <a:pt x="962" y="254"/>
                  </a:lnTo>
                  <a:lnTo>
                    <a:pt x="962" y="862"/>
                  </a:lnTo>
                  <a:lnTo>
                    <a:pt x="0" y="25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293" name="Google Shape;293;p14"/>
            <p:cNvSpPr/>
            <p:nvPr/>
          </p:nvSpPr>
          <p:spPr>
            <a:xfrm>
              <a:off x="8633300" y="396950"/>
              <a:ext cx="12675" cy="88675"/>
            </a:xfrm>
            <a:custGeom>
              <a:avLst/>
              <a:gdLst/>
              <a:ahLst/>
              <a:cxnLst/>
              <a:rect l="l" t="t" r="r" b="b"/>
              <a:pathLst>
                <a:path w="507" h="3547" extrusionOk="0">
                  <a:moveTo>
                    <a:pt x="0" y="3547"/>
                  </a:moveTo>
                  <a:lnTo>
                    <a:pt x="0" y="0"/>
                  </a:lnTo>
                  <a:lnTo>
                    <a:pt x="507" y="0"/>
                  </a:lnTo>
                  <a:lnTo>
                    <a:pt x="507" y="324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294" name="Google Shape;294;p14"/>
            <p:cNvSpPr/>
            <p:nvPr/>
          </p:nvSpPr>
          <p:spPr>
            <a:xfrm>
              <a:off x="8727025" y="396950"/>
              <a:ext cx="15200" cy="62075"/>
            </a:xfrm>
            <a:custGeom>
              <a:avLst/>
              <a:gdLst/>
              <a:ahLst/>
              <a:cxnLst/>
              <a:rect l="l" t="t" r="r" b="b"/>
              <a:pathLst>
                <a:path w="608" h="2483" extrusionOk="0">
                  <a:moveTo>
                    <a:pt x="0" y="2483"/>
                  </a:moveTo>
                  <a:lnTo>
                    <a:pt x="0" y="51"/>
                  </a:lnTo>
                  <a:lnTo>
                    <a:pt x="608" y="0"/>
                  </a:lnTo>
                  <a:lnTo>
                    <a:pt x="608" y="131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295" name="Google Shape;295;p14"/>
            <p:cNvSpPr/>
            <p:nvPr/>
          </p:nvSpPr>
          <p:spPr>
            <a:xfrm>
              <a:off x="8783500" y="4171400"/>
              <a:ext cx="24075" cy="22150"/>
            </a:xfrm>
            <a:custGeom>
              <a:avLst/>
              <a:gdLst/>
              <a:ahLst/>
              <a:cxnLst/>
              <a:rect l="l" t="t" r="r" b="b"/>
              <a:pathLst>
                <a:path w="963" h="886" extrusionOk="0">
                  <a:moveTo>
                    <a:pt x="203" y="0"/>
                  </a:moveTo>
                  <a:lnTo>
                    <a:pt x="963" y="456"/>
                  </a:lnTo>
                  <a:lnTo>
                    <a:pt x="937" y="886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296" name="Google Shape;296;p14"/>
            <p:cNvSpPr/>
            <p:nvPr/>
          </p:nvSpPr>
          <p:spPr>
            <a:xfrm>
              <a:off x="8708025" y="4225950"/>
              <a:ext cx="32300" cy="24700"/>
            </a:xfrm>
            <a:custGeom>
              <a:avLst/>
              <a:gdLst/>
              <a:ahLst/>
              <a:cxnLst/>
              <a:rect l="l" t="t" r="r" b="b"/>
              <a:pathLst>
                <a:path w="1292" h="988" extrusionOk="0">
                  <a:moveTo>
                    <a:pt x="0" y="202"/>
                  </a:moveTo>
                  <a:lnTo>
                    <a:pt x="1292" y="988"/>
                  </a:lnTo>
                  <a:lnTo>
                    <a:pt x="1013" y="354"/>
                  </a:lnTo>
                  <a:lnTo>
                    <a:pt x="22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297" name="Google Shape;297;p14"/>
            <p:cNvSpPr/>
            <p:nvPr/>
          </p:nvSpPr>
          <p:spPr>
            <a:xfrm>
              <a:off x="8569300" y="4140800"/>
              <a:ext cx="32300" cy="24700"/>
            </a:xfrm>
            <a:custGeom>
              <a:avLst/>
              <a:gdLst/>
              <a:ahLst/>
              <a:cxnLst/>
              <a:rect l="l" t="t" r="r" b="b"/>
              <a:pathLst>
                <a:path w="1292" h="988" extrusionOk="0">
                  <a:moveTo>
                    <a:pt x="0" y="202"/>
                  </a:moveTo>
                  <a:lnTo>
                    <a:pt x="1292" y="988"/>
                  </a:lnTo>
                  <a:lnTo>
                    <a:pt x="1013" y="354"/>
                  </a:lnTo>
                  <a:lnTo>
                    <a:pt x="22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298" name="Google Shape;298;p14"/>
            <p:cNvSpPr/>
            <p:nvPr/>
          </p:nvSpPr>
          <p:spPr>
            <a:xfrm>
              <a:off x="8782713" y="4268275"/>
              <a:ext cx="24050" cy="21550"/>
            </a:xfrm>
            <a:custGeom>
              <a:avLst/>
              <a:gdLst/>
              <a:ahLst/>
              <a:cxnLst/>
              <a:rect l="l" t="t" r="r" b="b"/>
              <a:pathLst>
                <a:path w="962" h="862" extrusionOk="0">
                  <a:moveTo>
                    <a:pt x="506" y="0"/>
                  </a:moveTo>
                  <a:lnTo>
                    <a:pt x="962" y="254"/>
                  </a:lnTo>
                  <a:lnTo>
                    <a:pt x="962" y="862"/>
                  </a:lnTo>
                  <a:lnTo>
                    <a:pt x="0" y="25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299" name="Google Shape;299;p14"/>
            <p:cNvSpPr/>
            <p:nvPr/>
          </p:nvSpPr>
          <p:spPr>
            <a:xfrm>
              <a:off x="8598126" y="743301"/>
              <a:ext cx="208256" cy="117201"/>
            </a:xfrm>
            <a:custGeom>
              <a:avLst/>
              <a:gdLst/>
              <a:ahLst/>
              <a:cxnLst/>
              <a:rect l="l" t="t" r="r" b="b"/>
              <a:pathLst>
                <a:path w="4806" h="2849" extrusionOk="0">
                  <a:moveTo>
                    <a:pt x="4657" y="0"/>
                  </a:moveTo>
                  <a:cubicBezTo>
                    <a:pt x="4642" y="0"/>
                    <a:pt x="4626" y="3"/>
                    <a:pt x="4611" y="8"/>
                  </a:cubicBezTo>
                  <a:lnTo>
                    <a:pt x="0" y="2673"/>
                  </a:lnTo>
                  <a:cubicBezTo>
                    <a:pt x="39" y="2673"/>
                    <a:pt x="59" y="2693"/>
                    <a:pt x="59" y="2693"/>
                  </a:cubicBezTo>
                  <a:cubicBezTo>
                    <a:pt x="137" y="2751"/>
                    <a:pt x="175" y="2790"/>
                    <a:pt x="234" y="2848"/>
                  </a:cubicBezTo>
                  <a:lnTo>
                    <a:pt x="4728" y="241"/>
                  </a:lnTo>
                  <a:cubicBezTo>
                    <a:pt x="4767" y="202"/>
                    <a:pt x="4806" y="144"/>
                    <a:pt x="4767" y="66"/>
                  </a:cubicBezTo>
                  <a:cubicBezTo>
                    <a:pt x="4752" y="22"/>
                    <a:pt x="4705" y="0"/>
                    <a:pt x="465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4"/>
            <p:cNvSpPr/>
            <p:nvPr/>
          </p:nvSpPr>
          <p:spPr>
            <a:xfrm>
              <a:off x="8542269" y="846360"/>
              <a:ext cx="73191" cy="55755"/>
            </a:xfrm>
            <a:custGeom>
              <a:avLst/>
              <a:gdLst/>
              <a:ahLst/>
              <a:cxnLst/>
              <a:rect l="l" t="t" r="r" b="b"/>
              <a:pathLst>
                <a:path w="1402" h="1068" extrusionOk="0">
                  <a:moveTo>
                    <a:pt x="545" y="0"/>
                  </a:moveTo>
                  <a:cubicBezTo>
                    <a:pt x="347" y="0"/>
                    <a:pt x="151" y="44"/>
                    <a:pt x="0" y="134"/>
                  </a:cubicBezTo>
                  <a:lnTo>
                    <a:pt x="0" y="484"/>
                  </a:lnTo>
                  <a:cubicBezTo>
                    <a:pt x="39" y="426"/>
                    <a:pt x="78" y="387"/>
                    <a:pt x="137" y="348"/>
                  </a:cubicBezTo>
                  <a:cubicBezTo>
                    <a:pt x="253" y="290"/>
                    <a:pt x="428" y="251"/>
                    <a:pt x="565" y="251"/>
                  </a:cubicBezTo>
                  <a:cubicBezTo>
                    <a:pt x="740" y="251"/>
                    <a:pt x="876" y="290"/>
                    <a:pt x="1012" y="348"/>
                  </a:cubicBezTo>
                  <a:cubicBezTo>
                    <a:pt x="1109" y="406"/>
                    <a:pt x="1148" y="484"/>
                    <a:pt x="1148" y="543"/>
                  </a:cubicBezTo>
                  <a:cubicBezTo>
                    <a:pt x="1148" y="620"/>
                    <a:pt x="1109" y="679"/>
                    <a:pt x="1012" y="737"/>
                  </a:cubicBezTo>
                  <a:cubicBezTo>
                    <a:pt x="886" y="815"/>
                    <a:pt x="720" y="854"/>
                    <a:pt x="560" y="854"/>
                  </a:cubicBezTo>
                  <a:cubicBezTo>
                    <a:pt x="399" y="854"/>
                    <a:pt x="244" y="815"/>
                    <a:pt x="137" y="737"/>
                  </a:cubicBezTo>
                  <a:cubicBezTo>
                    <a:pt x="59" y="698"/>
                    <a:pt x="0" y="679"/>
                    <a:pt x="0" y="620"/>
                  </a:cubicBezTo>
                  <a:lnTo>
                    <a:pt x="0" y="971"/>
                  </a:lnTo>
                  <a:cubicBezTo>
                    <a:pt x="156" y="1010"/>
                    <a:pt x="370" y="1068"/>
                    <a:pt x="565" y="1068"/>
                  </a:cubicBezTo>
                  <a:cubicBezTo>
                    <a:pt x="759" y="1068"/>
                    <a:pt x="973" y="1010"/>
                    <a:pt x="1129" y="912"/>
                  </a:cubicBezTo>
                  <a:cubicBezTo>
                    <a:pt x="1304" y="815"/>
                    <a:pt x="1401" y="679"/>
                    <a:pt x="1401" y="523"/>
                  </a:cubicBezTo>
                  <a:cubicBezTo>
                    <a:pt x="1401" y="426"/>
                    <a:pt x="1343" y="329"/>
                    <a:pt x="1265" y="270"/>
                  </a:cubicBezTo>
                  <a:lnTo>
                    <a:pt x="1129" y="329"/>
                  </a:lnTo>
                  <a:cubicBezTo>
                    <a:pt x="1109" y="329"/>
                    <a:pt x="1070" y="367"/>
                    <a:pt x="1070" y="367"/>
                  </a:cubicBezTo>
                  <a:cubicBezTo>
                    <a:pt x="1031" y="367"/>
                    <a:pt x="1012" y="329"/>
                    <a:pt x="973" y="309"/>
                  </a:cubicBezTo>
                  <a:cubicBezTo>
                    <a:pt x="954" y="251"/>
                    <a:pt x="954" y="192"/>
                    <a:pt x="1031" y="134"/>
                  </a:cubicBezTo>
                  <a:lnTo>
                    <a:pt x="1070" y="115"/>
                  </a:lnTo>
                  <a:cubicBezTo>
                    <a:pt x="919" y="39"/>
                    <a:pt x="732" y="0"/>
                    <a:pt x="5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19"/>
          <p:cNvSpPr/>
          <p:nvPr/>
        </p:nvSpPr>
        <p:spPr>
          <a:xfrm>
            <a:off x="350925" y="391025"/>
            <a:ext cx="8461800" cy="4383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434;p19"/>
          <p:cNvSpPr txBox="1">
            <a:spLocks noGrp="1"/>
          </p:cNvSpPr>
          <p:nvPr>
            <p:ph type="title"/>
          </p:nvPr>
        </p:nvSpPr>
        <p:spPr>
          <a:xfrm>
            <a:off x="720000" y="1565225"/>
            <a:ext cx="3432900" cy="62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Bakbak One"/>
              <a:buNone/>
              <a:defRPr>
                <a:latin typeface="Bakbak One"/>
                <a:ea typeface="Bakbak One"/>
                <a:cs typeface="Bakbak One"/>
                <a:sym typeface="Bakbak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Bakbak One"/>
              <a:buNone/>
              <a:defRPr>
                <a:latin typeface="Bakbak One"/>
                <a:ea typeface="Bakbak One"/>
                <a:cs typeface="Bakbak One"/>
                <a:sym typeface="Bakbak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Bakbak One"/>
              <a:buNone/>
              <a:defRPr>
                <a:latin typeface="Bakbak One"/>
                <a:ea typeface="Bakbak One"/>
                <a:cs typeface="Bakbak One"/>
                <a:sym typeface="Bakbak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Bakbak One"/>
              <a:buNone/>
              <a:defRPr>
                <a:latin typeface="Bakbak One"/>
                <a:ea typeface="Bakbak One"/>
                <a:cs typeface="Bakbak One"/>
                <a:sym typeface="Bakbak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Bakbak One"/>
              <a:buNone/>
              <a:defRPr>
                <a:latin typeface="Bakbak One"/>
                <a:ea typeface="Bakbak One"/>
                <a:cs typeface="Bakbak One"/>
                <a:sym typeface="Bakbak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Bakbak One"/>
              <a:buNone/>
              <a:defRPr>
                <a:latin typeface="Bakbak One"/>
                <a:ea typeface="Bakbak One"/>
                <a:cs typeface="Bakbak One"/>
                <a:sym typeface="Bakbak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Bakbak One"/>
              <a:buNone/>
              <a:defRPr>
                <a:latin typeface="Bakbak One"/>
                <a:ea typeface="Bakbak One"/>
                <a:cs typeface="Bakbak One"/>
                <a:sym typeface="Bakbak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Bakbak One"/>
              <a:buNone/>
              <a:defRPr>
                <a:latin typeface="Bakbak One"/>
                <a:ea typeface="Bakbak One"/>
                <a:cs typeface="Bakbak One"/>
                <a:sym typeface="Bakbak One"/>
              </a:defRPr>
            </a:lvl9pPr>
          </a:lstStyle>
          <a:p>
            <a:endParaRPr/>
          </a:p>
        </p:txBody>
      </p:sp>
      <p:sp>
        <p:nvSpPr>
          <p:cNvPr id="435" name="Google Shape;435;p19"/>
          <p:cNvSpPr txBox="1">
            <a:spLocks noGrp="1"/>
          </p:cNvSpPr>
          <p:nvPr>
            <p:ph type="subTitle" idx="1"/>
          </p:nvPr>
        </p:nvSpPr>
        <p:spPr>
          <a:xfrm>
            <a:off x="720000" y="2114625"/>
            <a:ext cx="3432900" cy="8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436" name="Google Shape;436;p19"/>
          <p:cNvGrpSpPr/>
          <p:nvPr/>
        </p:nvGrpSpPr>
        <p:grpSpPr>
          <a:xfrm rot="10800000" flipH="1">
            <a:off x="350929" y="391075"/>
            <a:ext cx="276300" cy="4383600"/>
            <a:chOff x="8536254" y="391075"/>
            <a:chExt cx="276300" cy="4383600"/>
          </a:xfrm>
        </p:grpSpPr>
        <p:sp>
          <p:nvSpPr>
            <p:cNvPr id="437" name="Google Shape;437;p19"/>
            <p:cNvSpPr/>
            <p:nvPr/>
          </p:nvSpPr>
          <p:spPr>
            <a:xfrm>
              <a:off x="8536254" y="391075"/>
              <a:ext cx="276300" cy="4383600"/>
            </a:xfrm>
            <a:prstGeom prst="rect">
              <a:avLst/>
            </a:prstGeom>
            <a:solidFill>
              <a:schemeClr val="accent5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19"/>
            <p:cNvSpPr/>
            <p:nvPr/>
          </p:nvSpPr>
          <p:spPr>
            <a:xfrm>
              <a:off x="8543825" y="3202624"/>
              <a:ext cx="6160" cy="13260"/>
            </a:xfrm>
            <a:custGeom>
              <a:avLst/>
              <a:gdLst/>
              <a:ahLst/>
              <a:cxnLst/>
              <a:rect l="l" t="t" r="r" b="b"/>
              <a:pathLst>
                <a:path w="118" h="254" extrusionOk="0">
                  <a:moveTo>
                    <a:pt x="1" y="0"/>
                  </a:moveTo>
                  <a:lnTo>
                    <a:pt x="1" y="253"/>
                  </a:lnTo>
                  <a:lnTo>
                    <a:pt x="20" y="234"/>
                  </a:lnTo>
                  <a:cubicBezTo>
                    <a:pt x="98" y="176"/>
                    <a:pt x="118" y="117"/>
                    <a:pt x="79" y="59"/>
                  </a:cubicBezTo>
                  <a:cubicBezTo>
                    <a:pt x="59" y="39"/>
                    <a:pt x="20" y="0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19"/>
            <p:cNvSpPr/>
            <p:nvPr/>
          </p:nvSpPr>
          <p:spPr>
            <a:xfrm>
              <a:off x="8543825" y="3236766"/>
              <a:ext cx="66092" cy="48185"/>
            </a:xfrm>
            <a:custGeom>
              <a:avLst/>
              <a:gdLst/>
              <a:ahLst/>
              <a:cxnLst/>
              <a:rect l="l" t="t" r="r" b="b"/>
              <a:pathLst>
                <a:path w="1266" h="923" extrusionOk="0">
                  <a:moveTo>
                    <a:pt x="1128" y="1"/>
                  </a:moveTo>
                  <a:cubicBezTo>
                    <a:pt x="1110" y="1"/>
                    <a:pt x="1090" y="3"/>
                    <a:pt x="1071" y="8"/>
                  </a:cubicBezTo>
                  <a:lnTo>
                    <a:pt x="1" y="630"/>
                  </a:lnTo>
                  <a:lnTo>
                    <a:pt x="1" y="922"/>
                  </a:lnTo>
                  <a:lnTo>
                    <a:pt x="1188" y="241"/>
                  </a:lnTo>
                  <a:cubicBezTo>
                    <a:pt x="1246" y="202"/>
                    <a:pt x="1265" y="144"/>
                    <a:pt x="1246" y="66"/>
                  </a:cubicBezTo>
                  <a:cubicBezTo>
                    <a:pt x="1231" y="23"/>
                    <a:pt x="1184" y="1"/>
                    <a:pt x="112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19"/>
            <p:cNvSpPr/>
            <p:nvPr/>
          </p:nvSpPr>
          <p:spPr>
            <a:xfrm>
              <a:off x="8543825" y="3271273"/>
              <a:ext cx="126023" cy="82745"/>
            </a:xfrm>
            <a:custGeom>
              <a:avLst/>
              <a:gdLst/>
              <a:ahLst/>
              <a:cxnLst/>
              <a:rect l="l" t="t" r="r" b="b"/>
              <a:pathLst>
                <a:path w="2414" h="1585" extrusionOk="0">
                  <a:moveTo>
                    <a:pt x="2277" y="1"/>
                  </a:moveTo>
                  <a:cubicBezTo>
                    <a:pt x="2259" y="1"/>
                    <a:pt x="2240" y="3"/>
                    <a:pt x="2219" y="8"/>
                  </a:cubicBezTo>
                  <a:lnTo>
                    <a:pt x="1" y="1292"/>
                  </a:lnTo>
                  <a:lnTo>
                    <a:pt x="1" y="1584"/>
                  </a:lnTo>
                  <a:lnTo>
                    <a:pt x="2335" y="242"/>
                  </a:lnTo>
                  <a:cubicBezTo>
                    <a:pt x="2413" y="203"/>
                    <a:pt x="2413" y="125"/>
                    <a:pt x="2394" y="47"/>
                  </a:cubicBezTo>
                  <a:cubicBezTo>
                    <a:pt x="2365" y="19"/>
                    <a:pt x="2326" y="1"/>
                    <a:pt x="22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19"/>
            <p:cNvSpPr/>
            <p:nvPr/>
          </p:nvSpPr>
          <p:spPr>
            <a:xfrm>
              <a:off x="8543825" y="3306877"/>
              <a:ext cx="186946" cy="117200"/>
            </a:xfrm>
            <a:custGeom>
              <a:avLst/>
              <a:gdLst/>
              <a:ahLst/>
              <a:cxnLst/>
              <a:rect l="l" t="t" r="r" b="b"/>
              <a:pathLst>
                <a:path w="3581" h="2245" extrusionOk="0">
                  <a:moveTo>
                    <a:pt x="3405" y="0"/>
                  </a:moveTo>
                  <a:cubicBezTo>
                    <a:pt x="3386" y="0"/>
                    <a:pt x="3367" y="2"/>
                    <a:pt x="3347" y="7"/>
                  </a:cubicBezTo>
                  <a:lnTo>
                    <a:pt x="1" y="1953"/>
                  </a:lnTo>
                  <a:lnTo>
                    <a:pt x="1" y="2245"/>
                  </a:lnTo>
                  <a:lnTo>
                    <a:pt x="3483" y="221"/>
                  </a:lnTo>
                  <a:cubicBezTo>
                    <a:pt x="3561" y="182"/>
                    <a:pt x="3581" y="105"/>
                    <a:pt x="3522" y="66"/>
                  </a:cubicBezTo>
                  <a:cubicBezTo>
                    <a:pt x="3508" y="22"/>
                    <a:pt x="3460" y="0"/>
                    <a:pt x="340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19"/>
            <p:cNvSpPr/>
            <p:nvPr/>
          </p:nvSpPr>
          <p:spPr>
            <a:xfrm>
              <a:off x="8543825" y="3341385"/>
              <a:ext cx="246877" cy="151760"/>
            </a:xfrm>
            <a:custGeom>
              <a:avLst/>
              <a:gdLst/>
              <a:ahLst/>
              <a:cxnLst/>
              <a:rect l="l" t="t" r="r" b="b"/>
              <a:pathLst>
                <a:path w="4729" h="2907" extrusionOk="0">
                  <a:moveTo>
                    <a:pt x="4583" y="0"/>
                  </a:moveTo>
                  <a:cubicBezTo>
                    <a:pt x="4567" y="0"/>
                    <a:pt x="4550" y="3"/>
                    <a:pt x="4534" y="8"/>
                  </a:cubicBezTo>
                  <a:lnTo>
                    <a:pt x="1" y="2615"/>
                  </a:lnTo>
                  <a:lnTo>
                    <a:pt x="1" y="2907"/>
                  </a:lnTo>
                  <a:lnTo>
                    <a:pt x="4651" y="222"/>
                  </a:lnTo>
                  <a:cubicBezTo>
                    <a:pt x="4690" y="202"/>
                    <a:pt x="4728" y="125"/>
                    <a:pt x="4690" y="47"/>
                  </a:cubicBezTo>
                  <a:cubicBezTo>
                    <a:pt x="4675" y="18"/>
                    <a:pt x="4630" y="0"/>
                    <a:pt x="45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19"/>
            <p:cNvSpPr/>
            <p:nvPr/>
          </p:nvSpPr>
          <p:spPr>
            <a:xfrm>
              <a:off x="8600726" y="3406426"/>
              <a:ext cx="208256" cy="117201"/>
            </a:xfrm>
            <a:custGeom>
              <a:avLst/>
              <a:gdLst/>
              <a:ahLst/>
              <a:cxnLst/>
              <a:rect l="l" t="t" r="r" b="b"/>
              <a:pathLst>
                <a:path w="4806" h="2849" extrusionOk="0">
                  <a:moveTo>
                    <a:pt x="4657" y="0"/>
                  </a:moveTo>
                  <a:cubicBezTo>
                    <a:pt x="4642" y="0"/>
                    <a:pt x="4626" y="3"/>
                    <a:pt x="4611" y="8"/>
                  </a:cubicBezTo>
                  <a:lnTo>
                    <a:pt x="0" y="2673"/>
                  </a:lnTo>
                  <a:cubicBezTo>
                    <a:pt x="39" y="2673"/>
                    <a:pt x="59" y="2693"/>
                    <a:pt x="59" y="2693"/>
                  </a:cubicBezTo>
                  <a:cubicBezTo>
                    <a:pt x="137" y="2751"/>
                    <a:pt x="175" y="2790"/>
                    <a:pt x="234" y="2848"/>
                  </a:cubicBezTo>
                  <a:lnTo>
                    <a:pt x="4728" y="241"/>
                  </a:lnTo>
                  <a:cubicBezTo>
                    <a:pt x="4767" y="202"/>
                    <a:pt x="4806" y="144"/>
                    <a:pt x="4767" y="66"/>
                  </a:cubicBezTo>
                  <a:cubicBezTo>
                    <a:pt x="4752" y="22"/>
                    <a:pt x="4705" y="0"/>
                    <a:pt x="465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19"/>
            <p:cNvSpPr/>
            <p:nvPr/>
          </p:nvSpPr>
          <p:spPr>
            <a:xfrm>
              <a:off x="8781023" y="2548968"/>
              <a:ext cx="27460" cy="25789"/>
            </a:xfrm>
            <a:custGeom>
              <a:avLst/>
              <a:gdLst/>
              <a:ahLst/>
              <a:cxnLst/>
              <a:rect l="l" t="t" r="r" b="b"/>
              <a:pathLst>
                <a:path w="526" h="494" extrusionOk="0">
                  <a:moveTo>
                    <a:pt x="146" y="0"/>
                  </a:moveTo>
                  <a:cubicBezTo>
                    <a:pt x="93" y="0"/>
                    <a:pt x="35" y="22"/>
                    <a:pt x="20" y="66"/>
                  </a:cubicBezTo>
                  <a:cubicBezTo>
                    <a:pt x="1" y="105"/>
                    <a:pt x="1" y="182"/>
                    <a:pt x="59" y="221"/>
                  </a:cubicBezTo>
                  <a:lnTo>
                    <a:pt x="526" y="494"/>
                  </a:lnTo>
                  <a:lnTo>
                    <a:pt x="526" y="202"/>
                  </a:lnTo>
                  <a:lnTo>
                    <a:pt x="195" y="7"/>
                  </a:lnTo>
                  <a:cubicBezTo>
                    <a:pt x="181" y="2"/>
                    <a:pt x="164" y="0"/>
                    <a:pt x="14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19"/>
            <p:cNvSpPr/>
            <p:nvPr/>
          </p:nvSpPr>
          <p:spPr>
            <a:xfrm>
              <a:off x="8721091" y="2584311"/>
              <a:ext cx="87391" cy="60558"/>
            </a:xfrm>
            <a:custGeom>
              <a:avLst/>
              <a:gdLst/>
              <a:ahLst/>
              <a:cxnLst/>
              <a:rect l="l" t="t" r="r" b="b"/>
              <a:pathLst>
                <a:path w="1674" h="1160" extrusionOk="0">
                  <a:moveTo>
                    <a:pt x="120" y="0"/>
                  </a:moveTo>
                  <a:cubicBezTo>
                    <a:pt x="72" y="0"/>
                    <a:pt x="33" y="18"/>
                    <a:pt x="20" y="70"/>
                  </a:cubicBezTo>
                  <a:cubicBezTo>
                    <a:pt x="1" y="108"/>
                    <a:pt x="1" y="186"/>
                    <a:pt x="79" y="225"/>
                  </a:cubicBezTo>
                  <a:lnTo>
                    <a:pt x="1674" y="1159"/>
                  </a:lnTo>
                  <a:lnTo>
                    <a:pt x="1674" y="867"/>
                  </a:lnTo>
                  <a:lnTo>
                    <a:pt x="195" y="11"/>
                  </a:lnTo>
                  <a:cubicBezTo>
                    <a:pt x="169" y="5"/>
                    <a:pt x="144" y="0"/>
                    <a:pt x="12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19"/>
            <p:cNvSpPr/>
            <p:nvPr/>
          </p:nvSpPr>
          <p:spPr>
            <a:xfrm>
              <a:off x="8660168" y="2618557"/>
              <a:ext cx="147323" cy="94334"/>
            </a:xfrm>
            <a:custGeom>
              <a:avLst/>
              <a:gdLst/>
              <a:ahLst/>
              <a:cxnLst/>
              <a:rect l="l" t="t" r="r" b="b"/>
              <a:pathLst>
                <a:path w="2822" h="1807" extrusionOk="0">
                  <a:moveTo>
                    <a:pt x="144" y="1"/>
                  </a:moveTo>
                  <a:cubicBezTo>
                    <a:pt x="103" y="1"/>
                    <a:pt x="61" y="28"/>
                    <a:pt x="20" y="56"/>
                  </a:cubicBezTo>
                  <a:cubicBezTo>
                    <a:pt x="1" y="114"/>
                    <a:pt x="1" y="192"/>
                    <a:pt x="78" y="231"/>
                  </a:cubicBezTo>
                  <a:lnTo>
                    <a:pt x="2822" y="1807"/>
                  </a:lnTo>
                  <a:lnTo>
                    <a:pt x="2822" y="1515"/>
                  </a:lnTo>
                  <a:lnTo>
                    <a:pt x="195" y="17"/>
                  </a:lnTo>
                  <a:cubicBezTo>
                    <a:pt x="178" y="5"/>
                    <a:pt x="161" y="1"/>
                    <a:pt x="14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19"/>
            <p:cNvSpPr/>
            <p:nvPr/>
          </p:nvSpPr>
          <p:spPr>
            <a:xfrm>
              <a:off x="8600237" y="2652647"/>
              <a:ext cx="208246" cy="130304"/>
            </a:xfrm>
            <a:custGeom>
              <a:avLst/>
              <a:gdLst/>
              <a:ahLst/>
              <a:cxnLst/>
              <a:rect l="l" t="t" r="r" b="b"/>
              <a:pathLst>
                <a:path w="3989" h="2496" extrusionOk="0">
                  <a:moveTo>
                    <a:pt x="154" y="1"/>
                  </a:moveTo>
                  <a:cubicBezTo>
                    <a:pt x="97" y="1"/>
                    <a:pt x="52" y="32"/>
                    <a:pt x="20" y="64"/>
                  </a:cubicBezTo>
                  <a:cubicBezTo>
                    <a:pt x="1" y="122"/>
                    <a:pt x="1" y="181"/>
                    <a:pt x="79" y="239"/>
                  </a:cubicBezTo>
                  <a:lnTo>
                    <a:pt x="3989" y="2496"/>
                  </a:lnTo>
                  <a:lnTo>
                    <a:pt x="3989" y="2204"/>
                  </a:lnTo>
                  <a:lnTo>
                    <a:pt x="195" y="6"/>
                  </a:lnTo>
                  <a:cubicBezTo>
                    <a:pt x="181" y="2"/>
                    <a:pt x="167" y="1"/>
                    <a:pt x="15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19"/>
            <p:cNvSpPr/>
            <p:nvPr/>
          </p:nvSpPr>
          <p:spPr>
            <a:xfrm>
              <a:off x="8540305" y="2688146"/>
              <a:ext cx="268177" cy="164916"/>
            </a:xfrm>
            <a:custGeom>
              <a:avLst/>
              <a:gdLst/>
              <a:ahLst/>
              <a:cxnLst/>
              <a:rect l="l" t="t" r="r" b="b"/>
              <a:pathLst>
                <a:path w="5137" h="3159" extrusionOk="0">
                  <a:moveTo>
                    <a:pt x="117" y="1"/>
                  </a:moveTo>
                  <a:cubicBezTo>
                    <a:pt x="79" y="1"/>
                    <a:pt x="43" y="19"/>
                    <a:pt x="20" y="65"/>
                  </a:cubicBezTo>
                  <a:cubicBezTo>
                    <a:pt x="1" y="123"/>
                    <a:pt x="1" y="182"/>
                    <a:pt x="79" y="240"/>
                  </a:cubicBezTo>
                  <a:lnTo>
                    <a:pt x="5137" y="3158"/>
                  </a:lnTo>
                  <a:lnTo>
                    <a:pt x="5137" y="2867"/>
                  </a:lnTo>
                  <a:lnTo>
                    <a:pt x="195" y="26"/>
                  </a:lnTo>
                  <a:cubicBezTo>
                    <a:pt x="171" y="10"/>
                    <a:pt x="144" y="1"/>
                    <a:pt x="11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9"/>
            <p:cNvSpPr/>
            <p:nvPr/>
          </p:nvSpPr>
          <p:spPr>
            <a:xfrm>
              <a:off x="8541300" y="2528844"/>
              <a:ext cx="41712" cy="32576"/>
            </a:xfrm>
            <a:custGeom>
              <a:avLst/>
              <a:gdLst/>
              <a:ahLst/>
              <a:cxnLst/>
              <a:rect l="l" t="t" r="r" b="b"/>
              <a:pathLst>
                <a:path w="799" h="624" extrusionOk="0">
                  <a:moveTo>
                    <a:pt x="1" y="1"/>
                  </a:moveTo>
                  <a:lnTo>
                    <a:pt x="1" y="293"/>
                  </a:lnTo>
                  <a:lnTo>
                    <a:pt x="604" y="624"/>
                  </a:lnTo>
                  <a:lnTo>
                    <a:pt x="682" y="624"/>
                  </a:lnTo>
                  <a:cubicBezTo>
                    <a:pt x="740" y="624"/>
                    <a:pt x="760" y="604"/>
                    <a:pt x="779" y="585"/>
                  </a:cubicBezTo>
                  <a:cubicBezTo>
                    <a:pt x="799" y="526"/>
                    <a:pt x="799" y="448"/>
                    <a:pt x="740" y="41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19"/>
            <p:cNvSpPr/>
            <p:nvPr/>
          </p:nvSpPr>
          <p:spPr>
            <a:xfrm>
              <a:off x="8541300" y="2463849"/>
              <a:ext cx="97571" cy="66092"/>
            </a:xfrm>
            <a:custGeom>
              <a:avLst/>
              <a:gdLst/>
              <a:ahLst/>
              <a:cxnLst/>
              <a:rect l="l" t="t" r="r" b="b"/>
              <a:pathLst>
                <a:path w="1869" h="1266" extrusionOk="0">
                  <a:moveTo>
                    <a:pt x="1" y="1"/>
                  </a:moveTo>
                  <a:lnTo>
                    <a:pt x="1" y="293"/>
                  </a:lnTo>
                  <a:lnTo>
                    <a:pt x="1674" y="1265"/>
                  </a:lnTo>
                  <a:lnTo>
                    <a:pt x="1752" y="1265"/>
                  </a:lnTo>
                  <a:cubicBezTo>
                    <a:pt x="1810" y="1265"/>
                    <a:pt x="1830" y="1246"/>
                    <a:pt x="1849" y="1207"/>
                  </a:cubicBezTo>
                  <a:cubicBezTo>
                    <a:pt x="1869" y="1168"/>
                    <a:pt x="1869" y="1090"/>
                    <a:pt x="1810" y="105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19"/>
            <p:cNvSpPr/>
            <p:nvPr/>
          </p:nvSpPr>
          <p:spPr>
            <a:xfrm>
              <a:off x="8541300" y="2398854"/>
              <a:ext cx="153430" cy="98563"/>
            </a:xfrm>
            <a:custGeom>
              <a:avLst/>
              <a:gdLst/>
              <a:ahLst/>
              <a:cxnLst/>
              <a:rect l="l" t="t" r="r" b="b"/>
              <a:pathLst>
                <a:path w="2939" h="1888" extrusionOk="0">
                  <a:moveTo>
                    <a:pt x="1" y="1"/>
                  </a:moveTo>
                  <a:lnTo>
                    <a:pt x="1" y="293"/>
                  </a:lnTo>
                  <a:lnTo>
                    <a:pt x="2744" y="1888"/>
                  </a:lnTo>
                  <a:lnTo>
                    <a:pt x="2822" y="1888"/>
                  </a:lnTo>
                  <a:cubicBezTo>
                    <a:pt x="2880" y="1888"/>
                    <a:pt x="2900" y="1849"/>
                    <a:pt x="2919" y="1830"/>
                  </a:cubicBezTo>
                  <a:cubicBezTo>
                    <a:pt x="2939" y="1771"/>
                    <a:pt x="2939" y="1713"/>
                    <a:pt x="2861" y="165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19"/>
            <p:cNvSpPr/>
            <p:nvPr/>
          </p:nvSpPr>
          <p:spPr>
            <a:xfrm>
              <a:off x="8541300" y="2334902"/>
              <a:ext cx="209290" cy="130043"/>
            </a:xfrm>
            <a:custGeom>
              <a:avLst/>
              <a:gdLst/>
              <a:ahLst/>
              <a:cxnLst/>
              <a:rect l="l" t="t" r="r" b="b"/>
              <a:pathLst>
                <a:path w="4009" h="2491" extrusionOk="0">
                  <a:moveTo>
                    <a:pt x="1" y="0"/>
                  </a:moveTo>
                  <a:lnTo>
                    <a:pt x="1" y="292"/>
                  </a:lnTo>
                  <a:lnTo>
                    <a:pt x="3814" y="2490"/>
                  </a:lnTo>
                  <a:lnTo>
                    <a:pt x="3892" y="2490"/>
                  </a:lnTo>
                  <a:cubicBezTo>
                    <a:pt x="3950" y="2490"/>
                    <a:pt x="3970" y="2471"/>
                    <a:pt x="3989" y="2451"/>
                  </a:cubicBezTo>
                  <a:cubicBezTo>
                    <a:pt x="4009" y="2393"/>
                    <a:pt x="4009" y="2335"/>
                    <a:pt x="3931" y="2276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19"/>
            <p:cNvSpPr/>
            <p:nvPr/>
          </p:nvSpPr>
          <p:spPr>
            <a:xfrm>
              <a:off x="8540308" y="2269855"/>
              <a:ext cx="266141" cy="162566"/>
            </a:xfrm>
            <a:custGeom>
              <a:avLst/>
              <a:gdLst/>
              <a:ahLst/>
              <a:cxnLst/>
              <a:rect l="l" t="t" r="r" b="b"/>
              <a:pathLst>
                <a:path w="5098" h="3114" extrusionOk="0">
                  <a:moveTo>
                    <a:pt x="0" y="1"/>
                  </a:moveTo>
                  <a:lnTo>
                    <a:pt x="0" y="293"/>
                  </a:lnTo>
                  <a:lnTo>
                    <a:pt x="4903" y="3114"/>
                  </a:lnTo>
                  <a:lnTo>
                    <a:pt x="4981" y="3114"/>
                  </a:lnTo>
                  <a:cubicBezTo>
                    <a:pt x="5039" y="3114"/>
                    <a:pt x="5059" y="3094"/>
                    <a:pt x="5078" y="3055"/>
                  </a:cubicBezTo>
                  <a:cubicBezTo>
                    <a:pt x="5098" y="3016"/>
                    <a:pt x="5098" y="2939"/>
                    <a:pt x="5039" y="288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19"/>
            <p:cNvSpPr/>
            <p:nvPr/>
          </p:nvSpPr>
          <p:spPr>
            <a:xfrm>
              <a:off x="8542733" y="3990617"/>
              <a:ext cx="70111" cy="79247"/>
            </a:xfrm>
            <a:custGeom>
              <a:avLst/>
              <a:gdLst/>
              <a:ahLst/>
              <a:cxnLst/>
              <a:rect l="l" t="t" r="r" b="b"/>
              <a:pathLst>
                <a:path w="1343" h="1518" extrusionOk="0">
                  <a:moveTo>
                    <a:pt x="0" y="0"/>
                  </a:moveTo>
                  <a:lnTo>
                    <a:pt x="0" y="1518"/>
                  </a:lnTo>
                  <a:lnTo>
                    <a:pt x="506" y="1226"/>
                  </a:lnTo>
                  <a:lnTo>
                    <a:pt x="312" y="1128"/>
                  </a:lnTo>
                  <a:cubicBezTo>
                    <a:pt x="273" y="1109"/>
                    <a:pt x="234" y="1031"/>
                    <a:pt x="273" y="973"/>
                  </a:cubicBezTo>
                  <a:cubicBezTo>
                    <a:pt x="287" y="929"/>
                    <a:pt x="335" y="907"/>
                    <a:pt x="382" y="907"/>
                  </a:cubicBezTo>
                  <a:cubicBezTo>
                    <a:pt x="398" y="907"/>
                    <a:pt x="414" y="910"/>
                    <a:pt x="428" y="914"/>
                  </a:cubicBezTo>
                  <a:lnTo>
                    <a:pt x="759" y="1090"/>
                  </a:lnTo>
                  <a:lnTo>
                    <a:pt x="1343" y="7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19"/>
            <p:cNvSpPr/>
            <p:nvPr/>
          </p:nvSpPr>
          <p:spPr>
            <a:xfrm>
              <a:off x="8630731" y="3966377"/>
              <a:ext cx="86399" cy="54763"/>
            </a:xfrm>
            <a:custGeom>
              <a:avLst/>
              <a:gdLst/>
              <a:ahLst/>
              <a:cxnLst/>
              <a:rect l="l" t="t" r="r" b="b"/>
              <a:pathLst>
                <a:path w="1655" h="1049" extrusionOk="0">
                  <a:moveTo>
                    <a:pt x="798" y="251"/>
                  </a:moveTo>
                  <a:cubicBezTo>
                    <a:pt x="973" y="251"/>
                    <a:pt x="1109" y="270"/>
                    <a:pt x="1245" y="348"/>
                  </a:cubicBezTo>
                  <a:cubicBezTo>
                    <a:pt x="1343" y="407"/>
                    <a:pt x="1382" y="465"/>
                    <a:pt x="1382" y="543"/>
                  </a:cubicBezTo>
                  <a:cubicBezTo>
                    <a:pt x="1382" y="621"/>
                    <a:pt x="1343" y="659"/>
                    <a:pt x="1245" y="737"/>
                  </a:cubicBezTo>
                  <a:cubicBezTo>
                    <a:pt x="1119" y="815"/>
                    <a:pt x="954" y="854"/>
                    <a:pt x="793" y="854"/>
                  </a:cubicBezTo>
                  <a:cubicBezTo>
                    <a:pt x="633" y="854"/>
                    <a:pt x="477" y="815"/>
                    <a:pt x="370" y="737"/>
                  </a:cubicBezTo>
                  <a:cubicBezTo>
                    <a:pt x="273" y="679"/>
                    <a:pt x="214" y="621"/>
                    <a:pt x="214" y="543"/>
                  </a:cubicBezTo>
                  <a:cubicBezTo>
                    <a:pt x="214" y="465"/>
                    <a:pt x="273" y="426"/>
                    <a:pt x="370" y="348"/>
                  </a:cubicBezTo>
                  <a:cubicBezTo>
                    <a:pt x="487" y="270"/>
                    <a:pt x="662" y="251"/>
                    <a:pt x="798" y="251"/>
                  </a:cubicBezTo>
                  <a:close/>
                  <a:moveTo>
                    <a:pt x="837" y="0"/>
                  </a:moveTo>
                  <a:cubicBezTo>
                    <a:pt x="650" y="0"/>
                    <a:pt x="463" y="39"/>
                    <a:pt x="312" y="115"/>
                  </a:cubicBezTo>
                  <a:lnTo>
                    <a:pt x="331" y="134"/>
                  </a:lnTo>
                  <a:cubicBezTo>
                    <a:pt x="409" y="154"/>
                    <a:pt x="428" y="231"/>
                    <a:pt x="389" y="309"/>
                  </a:cubicBezTo>
                  <a:cubicBezTo>
                    <a:pt x="370" y="348"/>
                    <a:pt x="312" y="348"/>
                    <a:pt x="292" y="348"/>
                  </a:cubicBezTo>
                  <a:cubicBezTo>
                    <a:pt x="273" y="348"/>
                    <a:pt x="234" y="348"/>
                    <a:pt x="234" y="329"/>
                  </a:cubicBezTo>
                  <a:lnTo>
                    <a:pt x="117" y="251"/>
                  </a:lnTo>
                  <a:cubicBezTo>
                    <a:pt x="39" y="329"/>
                    <a:pt x="0" y="426"/>
                    <a:pt x="0" y="523"/>
                  </a:cubicBezTo>
                  <a:cubicBezTo>
                    <a:pt x="0" y="659"/>
                    <a:pt x="98" y="815"/>
                    <a:pt x="273" y="912"/>
                  </a:cubicBezTo>
                  <a:cubicBezTo>
                    <a:pt x="428" y="1010"/>
                    <a:pt x="623" y="1049"/>
                    <a:pt x="817" y="1049"/>
                  </a:cubicBezTo>
                  <a:cubicBezTo>
                    <a:pt x="1012" y="1049"/>
                    <a:pt x="1245" y="1010"/>
                    <a:pt x="1382" y="912"/>
                  </a:cubicBezTo>
                  <a:cubicBezTo>
                    <a:pt x="1557" y="815"/>
                    <a:pt x="1654" y="659"/>
                    <a:pt x="1654" y="523"/>
                  </a:cubicBezTo>
                  <a:cubicBezTo>
                    <a:pt x="1654" y="368"/>
                    <a:pt x="1557" y="231"/>
                    <a:pt x="1382" y="134"/>
                  </a:cubicBezTo>
                  <a:cubicBezTo>
                    <a:pt x="1231" y="44"/>
                    <a:pt x="1035" y="0"/>
                    <a:pt x="8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19"/>
            <p:cNvSpPr/>
            <p:nvPr/>
          </p:nvSpPr>
          <p:spPr>
            <a:xfrm>
              <a:off x="8552925" y="4037750"/>
              <a:ext cx="30475" cy="17275"/>
            </a:xfrm>
            <a:custGeom>
              <a:avLst/>
              <a:gdLst/>
              <a:ahLst/>
              <a:cxnLst/>
              <a:rect l="l" t="t" r="r" b="b"/>
              <a:pathLst>
                <a:path w="507" h="323" extrusionOk="0">
                  <a:moveTo>
                    <a:pt x="133" y="1"/>
                  </a:moveTo>
                  <a:cubicBezTo>
                    <a:pt x="89" y="1"/>
                    <a:pt x="46" y="18"/>
                    <a:pt x="20" y="70"/>
                  </a:cubicBezTo>
                  <a:cubicBezTo>
                    <a:pt x="1" y="109"/>
                    <a:pt x="1" y="187"/>
                    <a:pt x="59" y="225"/>
                  </a:cubicBezTo>
                  <a:lnTo>
                    <a:pt x="254" y="323"/>
                  </a:lnTo>
                  <a:lnTo>
                    <a:pt x="507" y="187"/>
                  </a:lnTo>
                  <a:lnTo>
                    <a:pt x="195" y="11"/>
                  </a:lnTo>
                  <a:cubicBezTo>
                    <a:pt x="176" y="5"/>
                    <a:pt x="154" y="1"/>
                    <a:pt x="1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19"/>
            <p:cNvSpPr/>
            <p:nvPr/>
          </p:nvSpPr>
          <p:spPr>
            <a:xfrm>
              <a:off x="8540312" y="3912397"/>
              <a:ext cx="106707" cy="70164"/>
            </a:xfrm>
            <a:custGeom>
              <a:avLst/>
              <a:gdLst/>
              <a:ahLst/>
              <a:cxnLst/>
              <a:rect l="l" t="t" r="r" b="b"/>
              <a:pathLst>
                <a:path w="2044" h="1344" extrusionOk="0">
                  <a:moveTo>
                    <a:pt x="1" y="1"/>
                  </a:moveTo>
                  <a:lnTo>
                    <a:pt x="1" y="293"/>
                  </a:lnTo>
                  <a:lnTo>
                    <a:pt x="1830" y="1343"/>
                  </a:lnTo>
                  <a:cubicBezTo>
                    <a:pt x="1869" y="1265"/>
                    <a:pt x="1927" y="1207"/>
                    <a:pt x="1966" y="1188"/>
                  </a:cubicBezTo>
                  <a:cubicBezTo>
                    <a:pt x="2005" y="1168"/>
                    <a:pt x="2024" y="1168"/>
                    <a:pt x="2044" y="116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19"/>
            <p:cNvSpPr/>
            <p:nvPr/>
          </p:nvSpPr>
          <p:spPr>
            <a:xfrm>
              <a:off x="8635701" y="3971901"/>
              <a:ext cx="20350" cy="13700"/>
            </a:xfrm>
            <a:custGeom>
              <a:avLst/>
              <a:gdLst/>
              <a:ahLst/>
              <a:cxnLst/>
              <a:rect l="l" t="t" r="r" b="b"/>
              <a:pathLst>
                <a:path w="293" h="234" extrusionOk="0">
                  <a:moveTo>
                    <a:pt x="195" y="0"/>
                  </a:moveTo>
                  <a:cubicBezTo>
                    <a:pt x="156" y="0"/>
                    <a:pt x="137" y="20"/>
                    <a:pt x="117" y="20"/>
                  </a:cubicBezTo>
                  <a:lnTo>
                    <a:pt x="1" y="136"/>
                  </a:lnTo>
                  <a:lnTo>
                    <a:pt x="117" y="214"/>
                  </a:lnTo>
                  <a:cubicBezTo>
                    <a:pt x="137" y="214"/>
                    <a:pt x="176" y="234"/>
                    <a:pt x="176" y="234"/>
                  </a:cubicBezTo>
                  <a:cubicBezTo>
                    <a:pt x="215" y="234"/>
                    <a:pt x="234" y="214"/>
                    <a:pt x="273" y="195"/>
                  </a:cubicBezTo>
                  <a:cubicBezTo>
                    <a:pt x="292" y="136"/>
                    <a:pt x="292" y="78"/>
                    <a:pt x="215" y="20"/>
                  </a:cubicBezTo>
                  <a:lnTo>
                    <a:pt x="19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19"/>
            <p:cNvSpPr/>
            <p:nvPr/>
          </p:nvSpPr>
          <p:spPr>
            <a:xfrm rot="-5400000">
              <a:off x="8531151" y="1488845"/>
              <a:ext cx="84363" cy="47768"/>
            </a:xfrm>
            <a:custGeom>
              <a:avLst/>
              <a:gdLst/>
              <a:ahLst/>
              <a:cxnLst/>
              <a:rect l="l" t="t" r="r" b="b"/>
              <a:pathLst>
                <a:path w="1616" h="915" extrusionOk="0">
                  <a:moveTo>
                    <a:pt x="253" y="0"/>
                  </a:moveTo>
                  <a:lnTo>
                    <a:pt x="0" y="136"/>
                  </a:lnTo>
                  <a:lnTo>
                    <a:pt x="1362" y="914"/>
                  </a:lnTo>
                  <a:lnTo>
                    <a:pt x="1615" y="778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19"/>
            <p:cNvSpPr/>
            <p:nvPr/>
          </p:nvSpPr>
          <p:spPr>
            <a:xfrm rot="-5400000">
              <a:off x="8525539" y="1024194"/>
              <a:ext cx="42756" cy="11224"/>
            </a:xfrm>
            <a:custGeom>
              <a:avLst/>
              <a:gdLst/>
              <a:ahLst/>
              <a:cxnLst/>
              <a:rect l="l" t="t" r="r" b="b"/>
              <a:pathLst>
                <a:path w="819" h="215" extrusionOk="0">
                  <a:moveTo>
                    <a:pt x="1" y="0"/>
                  </a:moveTo>
                  <a:lnTo>
                    <a:pt x="429" y="214"/>
                  </a:lnTo>
                  <a:lnTo>
                    <a:pt x="81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19"/>
            <p:cNvSpPr/>
            <p:nvPr/>
          </p:nvSpPr>
          <p:spPr>
            <a:xfrm rot="-5400000">
              <a:off x="8482887" y="1179608"/>
              <a:ext cx="211326" cy="94491"/>
            </a:xfrm>
            <a:custGeom>
              <a:avLst/>
              <a:gdLst/>
              <a:ahLst/>
              <a:cxnLst/>
              <a:rect l="l" t="t" r="r" b="b"/>
              <a:pathLst>
                <a:path w="4048" h="1810" extrusionOk="0">
                  <a:moveTo>
                    <a:pt x="1" y="0"/>
                  </a:moveTo>
                  <a:lnTo>
                    <a:pt x="3114" y="1810"/>
                  </a:lnTo>
                  <a:lnTo>
                    <a:pt x="4048" y="1265"/>
                  </a:lnTo>
                  <a:lnTo>
                    <a:pt x="184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19"/>
            <p:cNvSpPr/>
            <p:nvPr/>
          </p:nvSpPr>
          <p:spPr>
            <a:xfrm rot="-5400000">
              <a:off x="8527575" y="1312627"/>
              <a:ext cx="237742" cy="137195"/>
            </a:xfrm>
            <a:custGeom>
              <a:avLst/>
              <a:gdLst/>
              <a:ahLst/>
              <a:cxnLst/>
              <a:rect l="l" t="t" r="r" b="b"/>
              <a:pathLst>
                <a:path w="4554" h="2628" extrusionOk="0">
                  <a:moveTo>
                    <a:pt x="935" y="1"/>
                  </a:moveTo>
                  <a:lnTo>
                    <a:pt x="565" y="195"/>
                  </a:lnTo>
                  <a:lnTo>
                    <a:pt x="1051" y="487"/>
                  </a:lnTo>
                  <a:cubicBezTo>
                    <a:pt x="1129" y="546"/>
                    <a:pt x="1129" y="643"/>
                    <a:pt x="1090" y="682"/>
                  </a:cubicBezTo>
                  <a:cubicBezTo>
                    <a:pt x="1071" y="740"/>
                    <a:pt x="1032" y="740"/>
                    <a:pt x="993" y="740"/>
                  </a:cubicBezTo>
                  <a:cubicBezTo>
                    <a:pt x="974" y="740"/>
                    <a:pt x="954" y="740"/>
                    <a:pt x="954" y="721"/>
                  </a:cubicBezTo>
                  <a:lnTo>
                    <a:pt x="351" y="351"/>
                  </a:lnTo>
                  <a:lnTo>
                    <a:pt x="1" y="546"/>
                  </a:lnTo>
                  <a:lnTo>
                    <a:pt x="3620" y="2627"/>
                  </a:lnTo>
                  <a:lnTo>
                    <a:pt x="4553" y="2102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19"/>
            <p:cNvSpPr/>
            <p:nvPr/>
          </p:nvSpPr>
          <p:spPr>
            <a:xfrm rot="-5400000">
              <a:off x="8583434" y="1450761"/>
              <a:ext cx="41712" cy="26468"/>
            </a:xfrm>
            <a:custGeom>
              <a:avLst/>
              <a:gdLst/>
              <a:ahLst/>
              <a:cxnLst/>
              <a:rect l="l" t="t" r="r" b="b"/>
              <a:pathLst>
                <a:path w="799" h="507" extrusionOk="0">
                  <a:moveTo>
                    <a:pt x="254" y="1"/>
                  </a:moveTo>
                  <a:lnTo>
                    <a:pt x="1" y="137"/>
                  </a:lnTo>
                  <a:lnTo>
                    <a:pt x="643" y="487"/>
                  </a:lnTo>
                  <a:cubicBezTo>
                    <a:pt x="662" y="487"/>
                    <a:pt x="682" y="507"/>
                    <a:pt x="682" y="507"/>
                  </a:cubicBezTo>
                  <a:cubicBezTo>
                    <a:pt x="740" y="507"/>
                    <a:pt x="759" y="487"/>
                    <a:pt x="779" y="468"/>
                  </a:cubicBezTo>
                  <a:cubicBezTo>
                    <a:pt x="798" y="409"/>
                    <a:pt x="798" y="331"/>
                    <a:pt x="740" y="293"/>
                  </a:cubicBezTo>
                  <a:lnTo>
                    <a:pt x="2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19"/>
            <p:cNvSpPr/>
            <p:nvPr/>
          </p:nvSpPr>
          <p:spPr>
            <a:xfrm>
              <a:off x="8544869" y="3509485"/>
              <a:ext cx="73191" cy="55755"/>
            </a:xfrm>
            <a:custGeom>
              <a:avLst/>
              <a:gdLst/>
              <a:ahLst/>
              <a:cxnLst/>
              <a:rect l="l" t="t" r="r" b="b"/>
              <a:pathLst>
                <a:path w="1402" h="1068" extrusionOk="0">
                  <a:moveTo>
                    <a:pt x="545" y="0"/>
                  </a:moveTo>
                  <a:cubicBezTo>
                    <a:pt x="347" y="0"/>
                    <a:pt x="151" y="44"/>
                    <a:pt x="0" y="134"/>
                  </a:cubicBezTo>
                  <a:lnTo>
                    <a:pt x="0" y="484"/>
                  </a:lnTo>
                  <a:cubicBezTo>
                    <a:pt x="39" y="426"/>
                    <a:pt x="78" y="387"/>
                    <a:pt x="137" y="348"/>
                  </a:cubicBezTo>
                  <a:cubicBezTo>
                    <a:pt x="253" y="290"/>
                    <a:pt x="428" y="251"/>
                    <a:pt x="565" y="251"/>
                  </a:cubicBezTo>
                  <a:cubicBezTo>
                    <a:pt x="740" y="251"/>
                    <a:pt x="876" y="290"/>
                    <a:pt x="1012" y="348"/>
                  </a:cubicBezTo>
                  <a:cubicBezTo>
                    <a:pt x="1109" y="406"/>
                    <a:pt x="1148" y="484"/>
                    <a:pt x="1148" y="543"/>
                  </a:cubicBezTo>
                  <a:cubicBezTo>
                    <a:pt x="1148" y="620"/>
                    <a:pt x="1109" y="679"/>
                    <a:pt x="1012" y="737"/>
                  </a:cubicBezTo>
                  <a:cubicBezTo>
                    <a:pt x="886" y="815"/>
                    <a:pt x="720" y="854"/>
                    <a:pt x="560" y="854"/>
                  </a:cubicBezTo>
                  <a:cubicBezTo>
                    <a:pt x="399" y="854"/>
                    <a:pt x="244" y="815"/>
                    <a:pt x="137" y="737"/>
                  </a:cubicBezTo>
                  <a:cubicBezTo>
                    <a:pt x="59" y="698"/>
                    <a:pt x="0" y="679"/>
                    <a:pt x="0" y="620"/>
                  </a:cubicBezTo>
                  <a:lnTo>
                    <a:pt x="0" y="971"/>
                  </a:lnTo>
                  <a:cubicBezTo>
                    <a:pt x="156" y="1010"/>
                    <a:pt x="370" y="1068"/>
                    <a:pt x="565" y="1068"/>
                  </a:cubicBezTo>
                  <a:cubicBezTo>
                    <a:pt x="759" y="1068"/>
                    <a:pt x="973" y="1010"/>
                    <a:pt x="1129" y="912"/>
                  </a:cubicBezTo>
                  <a:cubicBezTo>
                    <a:pt x="1304" y="815"/>
                    <a:pt x="1401" y="679"/>
                    <a:pt x="1401" y="523"/>
                  </a:cubicBezTo>
                  <a:cubicBezTo>
                    <a:pt x="1401" y="426"/>
                    <a:pt x="1343" y="329"/>
                    <a:pt x="1265" y="270"/>
                  </a:cubicBezTo>
                  <a:lnTo>
                    <a:pt x="1129" y="329"/>
                  </a:lnTo>
                  <a:cubicBezTo>
                    <a:pt x="1109" y="329"/>
                    <a:pt x="1070" y="367"/>
                    <a:pt x="1070" y="367"/>
                  </a:cubicBezTo>
                  <a:cubicBezTo>
                    <a:pt x="1031" y="367"/>
                    <a:pt x="1012" y="329"/>
                    <a:pt x="973" y="309"/>
                  </a:cubicBezTo>
                  <a:cubicBezTo>
                    <a:pt x="954" y="251"/>
                    <a:pt x="954" y="192"/>
                    <a:pt x="1031" y="134"/>
                  </a:cubicBezTo>
                  <a:lnTo>
                    <a:pt x="1070" y="115"/>
                  </a:lnTo>
                  <a:cubicBezTo>
                    <a:pt x="919" y="39"/>
                    <a:pt x="732" y="0"/>
                    <a:pt x="5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19"/>
            <p:cNvSpPr/>
            <p:nvPr/>
          </p:nvSpPr>
          <p:spPr>
            <a:xfrm>
              <a:off x="8594620" y="3514444"/>
              <a:ext cx="16288" cy="12216"/>
            </a:xfrm>
            <a:custGeom>
              <a:avLst/>
              <a:gdLst/>
              <a:ahLst/>
              <a:cxnLst/>
              <a:rect l="l" t="t" r="r" b="b"/>
              <a:pathLst>
                <a:path w="312" h="234" extrusionOk="0">
                  <a:moveTo>
                    <a:pt x="117" y="0"/>
                  </a:moveTo>
                  <a:lnTo>
                    <a:pt x="78" y="20"/>
                  </a:lnTo>
                  <a:cubicBezTo>
                    <a:pt x="20" y="78"/>
                    <a:pt x="1" y="136"/>
                    <a:pt x="20" y="195"/>
                  </a:cubicBezTo>
                  <a:cubicBezTo>
                    <a:pt x="59" y="234"/>
                    <a:pt x="98" y="234"/>
                    <a:pt x="117" y="234"/>
                  </a:cubicBezTo>
                  <a:cubicBezTo>
                    <a:pt x="156" y="234"/>
                    <a:pt x="176" y="234"/>
                    <a:pt x="176" y="214"/>
                  </a:cubicBezTo>
                  <a:lnTo>
                    <a:pt x="312" y="136"/>
                  </a:lnTo>
                  <a:cubicBezTo>
                    <a:pt x="273" y="97"/>
                    <a:pt x="215" y="39"/>
                    <a:pt x="176" y="20"/>
                  </a:cubicBezTo>
                  <a:cubicBezTo>
                    <a:pt x="156" y="20"/>
                    <a:pt x="117" y="0"/>
                    <a:pt x="11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19"/>
            <p:cNvSpPr/>
            <p:nvPr/>
          </p:nvSpPr>
          <p:spPr>
            <a:xfrm>
              <a:off x="8595348" y="707246"/>
              <a:ext cx="86347" cy="54920"/>
            </a:xfrm>
            <a:custGeom>
              <a:avLst/>
              <a:gdLst/>
              <a:ahLst/>
              <a:cxnLst/>
              <a:rect l="l" t="t" r="r" b="b"/>
              <a:pathLst>
                <a:path w="1654" h="1052" extrusionOk="0">
                  <a:moveTo>
                    <a:pt x="837" y="215"/>
                  </a:moveTo>
                  <a:cubicBezTo>
                    <a:pt x="992" y="215"/>
                    <a:pt x="1148" y="234"/>
                    <a:pt x="1265" y="312"/>
                  </a:cubicBezTo>
                  <a:cubicBezTo>
                    <a:pt x="1362" y="390"/>
                    <a:pt x="1420" y="468"/>
                    <a:pt x="1420" y="506"/>
                  </a:cubicBezTo>
                  <a:cubicBezTo>
                    <a:pt x="1420" y="584"/>
                    <a:pt x="1362" y="623"/>
                    <a:pt x="1265" y="701"/>
                  </a:cubicBezTo>
                  <a:cubicBezTo>
                    <a:pt x="1148" y="779"/>
                    <a:pt x="983" y="818"/>
                    <a:pt x="820" y="818"/>
                  </a:cubicBezTo>
                  <a:cubicBezTo>
                    <a:pt x="657" y="818"/>
                    <a:pt x="496" y="779"/>
                    <a:pt x="389" y="701"/>
                  </a:cubicBezTo>
                  <a:cubicBezTo>
                    <a:pt x="292" y="662"/>
                    <a:pt x="253" y="584"/>
                    <a:pt x="253" y="506"/>
                  </a:cubicBezTo>
                  <a:cubicBezTo>
                    <a:pt x="253" y="429"/>
                    <a:pt x="292" y="390"/>
                    <a:pt x="389" y="312"/>
                  </a:cubicBezTo>
                  <a:cubicBezTo>
                    <a:pt x="506" y="234"/>
                    <a:pt x="681" y="215"/>
                    <a:pt x="837" y="215"/>
                  </a:cubicBezTo>
                  <a:close/>
                  <a:moveTo>
                    <a:pt x="720" y="1"/>
                  </a:moveTo>
                  <a:cubicBezTo>
                    <a:pt x="545" y="20"/>
                    <a:pt x="389" y="40"/>
                    <a:pt x="272" y="117"/>
                  </a:cubicBezTo>
                  <a:cubicBezTo>
                    <a:pt x="97" y="215"/>
                    <a:pt x="0" y="370"/>
                    <a:pt x="0" y="506"/>
                  </a:cubicBezTo>
                  <a:cubicBezTo>
                    <a:pt x="0" y="662"/>
                    <a:pt x="97" y="798"/>
                    <a:pt x="272" y="896"/>
                  </a:cubicBezTo>
                  <a:cubicBezTo>
                    <a:pt x="447" y="993"/>
                    <a:pt x="642" y="1051"/>
                    <a:pt x="837" y="1051"/>
                  </a:cubicBezTo>
                  <a:cubicBezTo>
                    <a:pt x="1031" y="1051"/>
                    <a:pt x="1245" y="993"/>
                    <a:pt x="1401" y="896"/>
                  </a:cubicBezTo>
                  <a:cubicBezTo>
                    <a:pt x="1556" y="798"/>
                    <a:pt x="1654" y="662"/>
                    <a:pt x="1654" y="506"/>
                  </a:cubicBezTo>
                  <a:cubicBezTo>
                    <a:pt x="1654" y="370"/>
                    <a:pt x="1556" y="215"/>
                    <a:pt x="1401" y="117"/>
                  </a:cubicBezTo>
                  <a:cubicBezTo>
                    <a:pt x="1265" y="40"/>
                    <a:pt x="1090" y="1"/>
                    <a:pt x="953" y="1"/>
                  </a:cubicBezTo>
                  <a:lnTo>
                    <a:pt x="953" y="40"/>
                  </a:lnTo>
                  <a:cubicBezTo>
                    <a:pt x="953" y="117"/>
                    <a:pt x="914" y="176"/>
                    <a:pt x="837" y="176"/>
                  </a:cubicBezTo>
                  <a:cubicBezTo>
                    <a:pt x="759" y="176"/>
                    <a:pt x="720" y="117"/>
                    <a:pt x="720" y="40"/>
                  </a:cubicBezTo>
                  <a:lnTo>
                    <a:pt x="72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19"/>
            <p:cNvSpPr/>
            <p:nvPr/>
          </p:nvSpPr>
          <p:spPr>
            <a:xfrm>
              <a:off x="8632884" y="455357"/>
              <a:ext cx="12268" cy="251941"/>
            </a:xfrm>
            <a:custGeom>
              <a:avLst/>
              <a:gdLst/>
              <a:ahLst/>
              <a:cxnLst/>
              <a:rect l="l" t="t" r="r" b="b"/>
              <a:pathLst>
                <a:path w="235" h="4826" extrusionOk="0">
                  <a:moveTo>
                    <a:pt x="234" y="1"/>
                  </a:moveTo>
                  <a:lnTo>
                    <a:pt x="1" y="156"/>
                  </a:lnTo>
                  <a:lnTo>
                    <a:pt x="1" y="4826"/>
                  </a:lnTo>
                  <a:cubicBezTo>
                    <a:pt x="30" y="4816"/>
                    <a:pt x="69" y="4811"/>
                    <a:pt x="110" y="4811"/>
                  </a:cubicBezTo>
                  <a:cubicBezTo>
                    <a:pt x="152" y="4811"/>
                    <a:pt x="195" y="4816"/>
                    <a:pt x="234" y="4826"/>
                  </a:cubicBezTo>
                  <a:lnTo>
                    <a:pt x="23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19"/>
            <p:cNvSpPr/>
            <p:nvPr/>
          </p:nvSpPr>
          <p:spPr>
            <a:xfrm>
              <a:off x="8632884" y="706516"/>
              <a:ext cx="12268" cy="9919"/>
            </a:xfrm>
            <a:custGeom>
              <a:avLst/>
              <a:gdLst/>
              <a:ahLst/>
              <a:cxnLst/>
              <a:rect l="l" t="t" r="r" b="b"/>
              <a:pathLst>
                <a:path w="235" h="190" extrusionOk="0">
                  <a:moveTo>
                    <a:pt x="110" y="0"/>
                  </a:moveTo>
                  <a:cubicBezTo>
                    <a:pt x="69" y="0"/>
                    <a:pt x="30" y="5"/>
                    <a:pt x="1" y="15"/>
                  </a:cubicBezTo>
                  <a:lnTo>
                    <a:pt x="1" y="54"/>
                  </a:lnTo>
                  <a:cubicBezTo>
                    <a:pt x="1" y="131"/>
                    <a:pt x="40" y="190"/>
                    <a:pt x="118" y="190"/>
                  </a:cubicBezTo>
                  <a:cubicBezTo>
                    <a:pt x="195" y="190"/>
                    <a:pt x="234" y="131"/>
                    <a:pt x="234" y="54"/>
                  </a:cubicBezTo>
                  <a:lnTo>
                    <a:pt x="234" y="15"/>
                  </a:lnTo>
                  <a:cubicBezTo>
                    <a:pt x="195" y="5"/>
                    <a:pt x="152" y="0"/>
                    <a:pt x="11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19"/>
            <p:cNvSpPr/>
            <p:nvPr/>
          </p:nvSpPr>
          <p:spPr>
            <a:xfrm>
              <a:off x="8690779" y="574228"/>
              <a:ext cx="86399" cy="53876"/>
            </a:xfrm>
            <a:custGeom>
              <a:avLst/>
              <a:gdLst/>
              <a:ahLst/>
              <a:cxnLst/>
              <a:rect l="l" t="t" r="r" b="b"/>
              <a:pathLst>
                <a:path w="1655" h="1032" extrusionOk="0">
                  <a:moveTo>
                    <a:pt x="857" y="214"/>
                  </a:moveTo>
                  <a:cubicBezTo>
                    <a:pt x="1032" y="214"/>
                    <a:pt x="1168" y="233"/>
                    <a:pt x="1285" y="311"/>
                  </a:cubicBezTo>
                  <a:cubicBezTo>
                    <a:pt x="1363" y="389"/>
                    <a:pt x="1440" y="447"/>
                    <a:pt x="1440" y="506"/>
                  </a:cubicBezTo>
                  <a:cubicBezTo>
                    <a:pt x="1440" y="584"/>
                    <a:pt x="1382" y="623"/>
                    <a:pt x="1285" y="700"/>
                  </a:cubicBezTo>
                  <a:cubicBezTo>
                    <a:pt x="1168" y="769"/>
                    <a:pt x="1008" y="803"/>
                    <a:pt x="847" y="803"/>
                  </a:cubicBezTo>
                  <a:cubicBezTo>
                    <a:pt x="687" y="803"/>
                    <a:pt x="526" y="769"/>
                    <a:pt x="409" y="700"/>
                  </a:cubicBezTo>
                  <a:cubicBezTo>
                    <a:pt x="312" y="642"/>
                    <a:pt x="273" y="584"/>
                    <a:pt x="273" y="506"/>
                  </a:cubicBezTo>
                  <a:cubicBezTo>
                    <a:pt x="273" y="428"/>
                    <a:pt x="312" y="389"/>
                    <a:pt x="409" y="311"/>
                  </a:cubicBezTo>
                  <a:cubicBezTo>
                    <a:pt x="546" y="233"/>
                    <a:pt x="701" y="214"/>
                    <a:pt x="857" y="214"/>
                  </a:cubicBezTo>
                  <a:close/>
                  <a:moveTo>
                    <a:pt x="701" y="0"/>
                  </a:moveTo>
                  <a:cubicBezTo>
                    <a:pt x="546" y="19"/>
                    <a:pt x="390" y="39"/>
                    <a:pt x="273" y="117"/>
                  </a:cubicBezTo>
                  <a:cubicBezTo>
                    <a:pt x="98" y="214"/>
                    <a:pt x="1" y="350"/>
                    <a:pt x="1" y="506"/>
                  </a:cubicBezTo>
                  <a:cubicBezTo>
                    <a:pt x="1" y="642"/>
                    <a:pt x="98" y="798"/>
                    <a:pt x="273" y="895"/>
                  </a:cubicBezTo>
                  <a:cubicBezTo>
                    <a:pt x="448" y="992"/>
                    <a:pt x="643" y="1031"/>
                    <a:pt x="837" y="1031"/>
                  </a:cubicBezTo>
                  <a:cubicBezTo>
                    <a:pt x="1032" y="1031"/>
                    <a:pt x="1246" y="992"/>
                    <a:pt x="1382" y="895"/>
                  </a:cubicBezTo>
                  <a:cubicBezTo>
                    <a:pt x="1557" y="798"/>
                    <a:pt x="1654" y="642"/>
                    <a:pt x="1654" y="506"/>
                  </a:cubicBezTo>
                  <a:cubicBezTo>
                    <a:pt x="1654" y="350"/>
                    <a:pt x="1557" y="214"/>
                    <a:pt x="1382" y="117"/>
                  </a:cubicBezTo>
                  <a:cubicBezTo>
                    <a:pt x="1265" y="39"/>
                    <a:pt x="1090" y="0"/>
                    <a:pt x="954" y="0"/>
                  </a:cubicBezTo>
                  <a:lnTo>
                    <a:pt x="954" y="39"/>
                  </a:lnTo>
                  <a:cubicBezTo>
                    <a:pt x="954" y="117"/>
                    <a:pt x="896" y="156"/>
                    <a:pt x="837" y="156"/>
                  </a:cubicBezTo>
                  <a:cubicBezTo>
                    <a:pt x="760" y="156"/>
                    <a:pt x="701" y="117"/>
                    <a:pt x="701" y="39"/>
                  </a:cubicBezTo>
                  <a:lnTo>
                    <a:pt x="70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19"/>
            <p:cNvSpPr/>
            <p:nvPr/>
          </p:nvSpPr>
          <p:spPr>
            <a:xfrm>
              <a:off x="8727375" y="399498"/>
              <a:ext cx="13260" cy="174782"/>
            </a:xfrm>
            <a:custGeom>
              <a:avLst/>
              <a:gdLst/>
              <a:ahLst/>
              <a:cxnLst/>
              <a:rect l="l" t="t" r="r" b="b"/>
              <a:pathLst>
                <a:path w="254" h="3348" extrusionOk="0">
                  <a:moveTo>
                    <a:pt x="253" y="1"/>
                  </a:moveTo>
                  <a:lnTo>
                    <a:pt x="0" y="156"/>
                  </a:lnTo>
                  <a:lnTo>
                    <a:pt x="0" y="3347"/>
                  </a:lnTo>
                  <a:cubicBezTo>
                    <a:pt x="49" y="3328"/>
                    <a:pt x="93" y="3318"/>
                    <a:pt x="134" y="3318"/>
                  </a:cubicBezTo>
                  <a:cubicBezTo>
                    <a:pt x="175" y="3318"/>
                    <a:pt x="214" y="3328"/>
                    <a:pt x="253" y="3347"/>
                  </a:cubicBezTo>
                  <a:lnTo>
                    <a:pt x="2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19"/>
            <p:cNvSpPr/>
            <p:nvPr/>
          </p:nvSpPr>
          <p:spPr>
            <a:xfrm>
              <a:off x="8727375" y="572662"/>
              <a:ext cx="13260" cy="9710"/>
            </a:xfrm>
            <a:custGeom>
              <a:avLst/>
              <a:gdLst/>
              <a:ahLst/>
              <a:cxnLst/>
              <a:rect l="l" t="t" r="r" b="b"/>
              <a:pathLst>
                <a:path w="254" h="186" extrusionOk="0">
                  <a:moveTo>
                    <a:pt x="134" y="1"/>
                  </a:moveTo>
                  <a:cubicBezTo>
                    <a:pt x="93" y="1"/>
                    <a:pt x="49" y="11"/>
                    <a:pt x="0" y="30"/>
                  </a:cubicBezTo>
                  <a:lnTo>
                    <a:pt x="0" y="69"/>
                  </a:lnTo>
                  <a:cubicBezTo>
                    <a:pt x="0" y="147"/>
                    <a:pt x="59" y="186"/>
                    <a:pt x="136" y="186"/>
                  </a:cubicBezTo>
                  <a:cubicBezTo>
                    <a:pt x="195" y="186"/>
                    <a:pt x="253" y="147"/>
                    <a:pt x="253" y="69"/>
                  </a:cubicBezTo>
                  <a:lnTo>
                    <a:pt x="253" y="30"/>
                  </a:lnTo>
                  <a:cubicBezTo>
                    <a:pt x="214" y="11"/>
                    <a:pt x="175" y="1"/>
                    <a:pt x="13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19"/>
            <p:cNvSpPr/>
            <p:nvPr/>
          </p:nvSpPr>
          <p:spPr>
            <a:xfrm>
              <a:off x="8567149" y="4050012"/>
              <a:ext cx="232625" cy="135159"/>
            </a:xfrm>
            <a:custGeom>
              <a:avLst/>
              <a:gdLst/>
              <a:ahLst/>
              <a:cxnLst/>
              <a:rect l="l" t="t" r="r" b="b"/>
              <a:pathLst>
                <a:path w="4456" h="2589" extrusionOk="0">
                  <a:moveTo>
                    <a:pt x="215" y="1"/>
                  </a:moveTo>
                  <a:cubicBezTo>
                    <a:pt x="156" y="20"/>
                    <a:pt x="117" y="59"/>
                    <a:pt x="59" y="98"/>
                  </a:cubicBezTo>
                  <a:cubicBezTo>
                    <a:pt x="39" y="118"/>
                    <a:pt x="20" y="118"/>
                    <a:pt x="1" y="118"/>
                  </a:cubicBezTo>
                  <a:lnTo>
                    <a:pt x="4261" y="2588"/>
                  </a:lnTo>
                  <a:cubicBezTo>
                    <a:pt x="4320" y="2550"/>
                    <a:pt x="4378" y="2491"/>
                    <a:pt x="4417" y="2472"/>
                  </a:cubicBezTo>
                  <a:cubicBezTo>
                    <a:pt x="4436" y="2472"/>
                    <a:pt x="4456" y="2452"/>
                    <a:pt x="4456" y="2452"/>
                  </a:cubicBezTo>
                  <a:lnTo>
                    <a:pt x="4436" y="2433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19"/>
            <p:cNvSpPr/>
            <p:nvPr/>
          </p:nvSpPr>
          <p:spPr>
            <a:xfrm>
              <a:off x="8624500" y="4422243"/>
              <a:ext cx="86399" cy="55807"/>
            </a:xfrm>
            <a:custGeom>
              <a:avLst/>
              <a:gdLst/>
              <a:ahLst/>
              <a:cxnLst/>
              <a:rect l="l" t="t" r="r" b="b"/>
              <a:pathLst>
                <a:path w="1655" h="1069" extrusionOk="0">
                  <a:moveTo>
                    <a:pt x="818" y="252"/>
                  </a:moveTo>
                  <a:cubicBezTo>
                    <a:pt x="973" y="252"/>
                    <a:pt x="1129" y="290"/>
                    <a:pt x="1246" y="349"/>
                  </a:cubicBezTo>
                  <a:cubicBezTo>
                    <a:pt x="1343" y="407"/>
                    <a:pt x="1401" y="485"/>
                    <a:pt x="1401" y="543"/>
                  </a:cubicBezTo>
                  <a:cubicBezTo>
                    <a:pt x="1401" y="621"/>
                    <a:pt x="1343" y="660"/>
                    <a:pt x="1246" y="738"/>
                  </a:cubicBezTo>
                  <a:cubicBezTo>
                    <a:pt x="1129" y="816"/>
                    <a:pt x="964" y="855"/>
                    <a:pt x="801" y="855"/>
                  </a:cubicBezTo>
                  <a:cubicBezTo>
                    <a:pt x="638" y="855"/>
                    <a:pt x="477" y="816"/>
                    <a:pt x="370" y="738"/>
                  </a:cubicBezTo>
                  <a:cubicBezTo>
                    <a:pt x="273" y="699"/>
                    <a:pt x="234" y="621"/>
                    <a:pt x="234" y="543"/>
                  </a:cubicBezTo>
                  <a:cubicBezTo>
                    <a:pt x="234" y="485"/>
                    <a:pt x="273" y="427"/>
                    <a:pt x="370" y="349"/>
                  </a:cubicBezTo>
                  <a:cubicBezTo>
                    <a:pt x="487" y="290"/>
                    <a:pt x="643" y="252"/>
                    <a:pt x="818" y="252"/>
                  </a:cubicBezTo>
                  <a:close/>
                  <a:moveTo>
                    <a:pt x="845" y="1"/>
                  </a:moveTo>
                  <a:cubicBezTo>
                    <a:pt x="660" y="1"/>
                    <a:pt x="473" y="40"/>
                    <a:pt x="312" y="115"/>
                  </a:cubicBezTo>
                  <a:cubicBezTo>
                    <a:pt x="370" y="135"/>
                    <a:pt x="390" y="213"/>
                    <a:pt x="370" y="290"/>
                  </a:cubicBezTo>
                  <a:cubicBezTo>
                    <a:pt x="351" y="329"/>
                    <a:pt x="293" y="329"/>
                    <a:pt x="273" y="329"/>
                  </a:cubicBezTo>
                  <a:cubicBezTo>
                    <a:pt x="254" y="329"/>
                    <a:pt x="234" y="329"/>
                    <a:pt x="234" y="310"/>
                  </a:cubicBezTo>
                  <a:lnTo>
                    <a:pt x="137" y="252"/>
                  </a:lnTo>
                  <a:cubicBezTo>
                    <a:pt x="59" y="329"/>
                    <a:pt x="1" y="427"/>
                    <a:pt x="1" y="524"/>
                  </a:cubicBezTo>
                  <a:cubicBezTo>
                    <a:pt x="1" y="680"/>
                    <a:pt x="98" y="816"/>
                    <a:pt x="273" y="913"/>
                  </a:cubicBezTo>
                  <a:cubicBezTo>
                    <a:pt x="448" y="1010"/>
                    <a:pt x="643" y="1069"/>
                    <a:pt x="837" y="1069"/>
                  </a:cubicBezTo>
                  <a:cubicBezTo>
                    <a:pt x="1032" y="1069"/>
                    <a:pt x="1246" y="1010"/>
                    <a:pt x="1382" y="913"/>
                  </a:cubicBezTo>
                  <a:cubicBezTo>
                    <a:pt x="1557" y="816"/>
                    <a:pt x="1654" y="680"/>
                    <a:pt x="1654" y="524"/>
                  </a:cubicBezTo>
                  <a:cubicBezTo>
                    <a:pt x="1654" y="388"/>
                    <a:pt x="1557" y="232"/>
                    <a:pt x="1382" y="135"/>
                  </a:cubicBezTo>
                  <a:cubicBezTo>
                    <a:pt x="1232" y="45"/>
                    <a:pt x="1040" y="1"/>
                    <a:pt x="84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19"/>
            <p:cNvSpPr/>
            <p:nvPr/>
          </p:nvSpPr>
          <p:spPr>
            <a:xfrm>
              <a:off x="8542225" y="4275912"/>
              <a:ext cx="258049" cy="158494"/>
            </a:xfrm>
            <a:custGeom>
              <a:avLst/>
              <a:gdLst/>
              <a:ahLst/>
              <a:cxnLst/>
              <a:rect l="l" t="t" r="r" b="b"/>
              <a:pathLst>
                <a:path w="4943" h="3036" extrusionOk="0">
                  <a:moveTo>
                    <a:pt x="1" y="0"/>
                  </a:moveTo>
                  <a:lnTo>
                    <a:pt x="1" y="292"/>
                  </a:lnTo>
                  <a:lnTo>
                    <a:pt x="4748" y="3035"/>
                  </a:lnTo>
                  <a:cubicBezTo>
                    <a:pt x="4787" y="2977"/>
                    <a:pt x="4845" y="2938"/>
                    <a:pt x="4923" y="2899"/>
                  </a:cubicBezTo>
                  <a:cubicBezTo>
                    <a:pt x="4923" y="2899"/>
                    <a:pt x="4942" y="2899"/>
                    <a:pt x="4942" y="2860"/>
                  </a:cubicBezTo>
                  <a:lnTo>
                    <a:pt x="3600" y="2082"/>
                  </a:lnTo>
                  <a:lnTo>
                    <a:pt x="3600" y="2101"/>
                  </a:lnTo>
                  <a:cubicBezTo>
                    <a:pt x="3600" y="2179"/>
                    <a:pt x="3561" y="2237"/>
                    <a:pt x="3483" y="2237"/>
                  </a:cubicBezTo>
                  <a:cubicBezTo>
                    <a:pt x="3405" y="2237"/>
                    <a:pt x="3367" y="2179"/>
                    <a:pt x="3367" y="2101"/>
                  </a:cubicBezTo>
                  <a:lnTo>
                    <a:pt x="3367" y="1946"/>
                  </a:lnTo>
                  <a:lnTo>
                    <a:pt x="954" y="545"/>
                  </a:lnTo>
                  <a:lnTo>
                    <a:pt x="954" y="584"/>
                  </a:lnTo>
                  <a:cubicBezTo>
                    <a:pt x="954" y="642"/>
                    <a:pt x="896" y="701"/>
                    <a:pt x="837" y="701"/>
                  </a:cubicBezTo>
                  <a:cubicBezTo>
                    <a:pt x="760" y="701"/>
                    <a:pt x="701" y="642"/>
                    <a:pt x="701" y="584"/>
                  </a:cubicBezTo>
                  <a:lnTo>
                    <a:pt x="701" y="4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19"/>
            <p:cNvSpPr/>
            <p:nvPr/>
          </p:nvSpPr>
          <p:spPr>
            <a:xfrm>
              <a:off x="8542225" y="4371343"/>
              <a:ext cx="99607" cy="64056"/>
            </a:xfrm>
            <a:custGeom>
              <a:avLst/>
              <a:gdLst/>
              <a:ahLst/>
              <a:cxnLst/>
              <a:rect l="l" t="t" r="r" b="b"/>
              <a:pathLst>
                <a:path w="1908" h="1227" extrusionOk="0">
                  <a:moveTo>
                    <a:pt x="1" y="1"/>
                  </a:moveTo>
                  <a:lnTo>
                    <a:pt x="1" y="293"/>
                  </a:lnTo>
                  <a:lnTo>
                    <a:pt x="1674" y="1227"/>
                  </a:lnTo>
                  <a:cubicBezTo>
                    <a:pt x="1732" y="1188"/>
                    <a:pt x="1771" y="1168"/>
                    <a:pt x="1830" y="1110"/>
                  </a:cubicBezTo>
                  <a:cubicBezTo>
                    <a:pt x="1849" y="1090"/>
                    <a:pt x="1869" y="1090"/>
                    <a:pt x="1907" y="109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19"/>
            <p:cNvSpPr/>
            <p:nvPr/>
          </p:nvSpPr>
          <p:spPr>
            <a:xfrm>
              <a:off x="8629616" y="4428246"/>
              <a:ext cx="14252" cy="11224"/>
            </a:xfrm>
            <a:custGeom>
              <a:avLst/>
              <a:gdLst/>
              <a:ahLst/>
              <a:cxnLst/>
              <a:rect l="l" t="t" r="r" b="b"/>
              <a:pathLst>
                <a:path w="273" h="215" extrusionOk="0">
                  <a:moveTo>
                    <a:pt x="195" y="0"/>
                  </a:moveTo>
                  <a:cubicBezTo>
                    <a:pt x="175" y="0"/>
                    <a:pt x="156" y="20"/>
                    <a:pt x="136" y="20"/>
                  </a:cubicBezTo>
                  <a:cubicBezTo>
                    <a:pt x="78" y="78"/>
                    <a:pt x="39" y="98"/>
                    <a:pt x="0" y="137"/>
                  </a:cubicBezTo>
                  <a:lnTo>
                    <a:pt x="97" y="195"/>
                  </a:lnTo>
                  <a:cubicBezTo>
                    <a:pt x="136" y="195"/>
                    <a:pt x="156" y="214"/>
                    <a:pt x="156" y="214"/>
                  </a:cubicBezTo>
                  <a:cubicBezTo>
                    <a:pt x="195" y="214"/>
                    <a:pt x="233" y="195"/>
                    <a:pt x="253" y="175"/>
                  </a:cubicBezTo>
                  <a:cubicBezTo>
                    <a:pt x="272" y="117"/>
                    <a:pt x="272" y="39"/>
                    <a:pt x="19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19"/>
            <p:cNvSpPr/>
            <p:nvPr/>
          </p:nvSpPr>
          <p:spPr>
            <a:xfrm>
              <a:off x="8578821" y="4140806"/>
              <a:ext cx="13260" cy="165594"/>
            </a:xfrm>
            <a:custGeom>
              <a:avLst/>
              <a:gdLst/>
              <a:ahLst/>
              <a:cxnLst/>
              <a:rect l="l" t="t" r="r" b="b"/>
              <a:pathLst>
                <a:path w="254" h="3172" extrusionOk="0">
                  <a:moveTo>
                    <a:pt x="0" y="1"/>
                  </a:moveTo>
                  <a:lnTo>
                    <a:pt x="0" y="3016"/>
                  </a:lnTo>
                  <a:lnTo>
                    <a:pt x="253" y="3172"/>
                  </a:lnTo>
                  <a:lnTo>
                    <a:pt x="253" y="156"/>
                  </a:lnTo>
                  <a:cubicBezTo>
                    <a:pt x="175" y="98"/>
                    <a:pt x="78" y="5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19"/>
            <p:cNvSpPr/>
            <p:nvPr/>
          </p:nvSpPr>
          <p:spPr>
            <a:xfrm>
              <a:off x="8717947" y="4221045"/>
              <a:ext cx="12268" cy="165594"/>
            </a:xfrm>
            <a:custGeom>
              <a:avLst/>
              <a:gdLst/>
              <a:ahLst/>
              <a:cxnLst/>
              <a:rect l="l" t="t" r="r" b="b"/>
              <a:pathLst>
                <a:path w="235" h="3172" extrusionOk="0">
                  <a:moveTo>
                    <a:pt x="1" y="1"/>
                  </a:moveTo>
                  <a:lnTo>
                    <a:pt x="1" y="3016"/>
                  </a:lnTo>
                  <a:lnTo>
                    <a:pt x="234" y="3172"/>
                  </a:lnTo>
                  <a:lnTo>
                    <a:pt x="234" y="156"/>
                  </a:lnTo>
                  <a:cubicBezTo>
                    <a:pt x="156" y="98"/>
                    <a:pt x="59" y="59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19"/>
            <p:cNvSpPr/>
            <p:nvPr/>
          </p:nvSpPr>
          <p:spPr>
            <a:xfrm>
              <a:off x="8717947" y="4378495"/>
              <a:ext cx="12268" cy="15244"/>
            </a:xfrm>
            <a:custGeom>
              <a:avLst/>
              <a:gdLst/>
              <a:ahLst/>
              <a:cxnLst/>
              <a:rect l="l" t="t" r="r" b="b"/>
              <a:pathLst>
                <a:path w="235" h="292" extrusionOk="0">
                  <a:moveTo>
                    <a:pt x="1" y="0"/>
                  </a:moveTo>
                  <a:lnTo>
                    <a:pt x="1" y="175"/>
                  </a:lnTo>
                  <a:cubicBezTo>
                    <a:pt x="1" y="253"/>
                    <a:pt x="39" y="292"/>
                    <a:pt x="117" y="292"/>
                  </a:cubicBezTo>
                  <a:cubicBezTo>
                    <a:pt x="195" y="292"/>
                    <a:pt x="234" y="253"/>
                    <a:pt x="234" y="175"/>
                  </a:cubicBezTo>
                  <a:lnTo>
                    <a:pt x="234" y="15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19"/>
            <p:cNvSpPr/>
            <p:nvPr/>
          </p:nvSpPr>
          <p:spPr>
            <a:xfrm>
              <a:off x="8578821" y="4298881"/>
              <a:ext cx="13260" cy="15244"/>
            </a:xfrm>
            <a:custGeom>
              <a:avLst/>
              <a:gdLst/>
              <a:ahLst/>
              <a:cxnLst/>
              <a:rect l="l" t="t" r="r" b="b"/>
              <a:pathLst>
                <a:path w="254" h="292" extrusionOk="0">
                  <a:moveTo>
                    <a:pt x="0" y="0"/>
                  </a:moveTo>
                  <a:lnTo>
                    <a:pt x="0" y="175"/>
                  </a:lnTo>
                  <a:cubicBezTo>
                    <a:pt x="0" y="253"/>
                    <a:pt x="59" y="292"/>
                    <a:pt x="136" y="292"/>
                  </a:cubicBezTo>
                  <a:cubicBezTo>
                    <a:pt x="195" y="292"/>
                    <a:pt x="253" y="253"/>
                    <a:pt x="253" y="175"/>
                  </a:cubicBezTo>
                  <a:lnTo>
                    <a:pt x="253" y="15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19"/>
            <p:cNvSpPr/>
            <p:nvPr/>
          </p:nvSpPr>
          <p:spPr>
            <a:xfrm rot="-7124984" flipH="1">
              <a:off x="8542225" y="4124687"/>
              <a:ext cx="258051" cy="158496"/>
            </a:xfrm>
            <a:custGeom>
              <a:avLst/>
              <a:gdLst/>
              <a:ahLst/>
              <a:cxnLst/>
              <a:rect l="l" t="t" r="r" b="b"/>
              <a:pathLst>
                <a:path w="4943" h="3036" extrusionOk="0">
                  <a:moveTo>
                    <a:pt x="1" y="0"/>
                  </a:moveTo>
                  <a:lnTo>
                    <a:pt x="1" y="292"/>
                  </a:lnTo>
                  <a:lnTo>
                    <a:pt x="4748" y="3035"/>
                  </a:lnTo>
                  <a:cubicBezTo>
                    <a:pt x="4787" y="2977"/>
                    <a:pt x="4845" y="2938"/>
                    <a:pt x="4923" y="2899"/>
                  </a:cubicBezTo>
                  <a:cubicBezTo>
                    <a:pt x="4923" y="2899"/>
                    <a:pt x="4942" y="2899"/>
                    <a:pt x="4942" y="2860"/>
                  </a:cubicBezTo>
                  <a:lnTo>
                    <a:pt x="3600" y="2082"/>
                  </a:lnTo>
                  <a:lnTo>
                    <a:pt x="3600" y="2101"/>
                  </a:lnTo>
                  <a:cubicBezTo>
                    <a:pt x="3600" y="2179"/>
                    <a:pt x="3561" y="2237"/>
                    <a:pt x="3483" y="2237"/>
                  </a:cubicBezTo>
                  <a:cubicBezTo>
                    <a:pt x="3405" y="2237"/>
                    <a:pt x="3367" y="2179"/>
                    <a:pt x="3367" y="2101"/>
                  </a:cubicBezTo>
                  <a:lnTo>
                    <a:pt x="3367" y="1946"/>
                  </a:lnTo>
                  <a:lnTo>
                    <a:pt x="954" y="545"/>
                  </a:lnTo>
                  <a:lnTo>
                    <a:pt x="954" y="584"/>
                  </a:lnTo>
                  <a:cubicBezTo>
                    <a:pt x="954" y="642"/>
                    <a:pt x="896" y="701"/>
                    <a:pt x="837" y="701"/>
                  </a:cubicBezTo>
                  <a:cubicBezTo>
                    <a:pt x="760" y="701"/>
                    <a:pt x="701" y="642"/>
                    <a:pt x="701" y="584"/>
                  </a:cubicBezTo>
                  <a:lnTo>
                    <a:pt x="701" y="4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19"/>
            <p:cNvSpPr/>
            <p:nvPr/>
          </p:nvSpPr>
          <p:spPr>
            <a:xfrm>
              <a:off x="8561047" y="4686627"/>
              <a:ext cx="193002" cy="83319"/>
            </a:xfrm>
            <a:custGeom>
              <a:avLst/>
              <a:gdLst/>
              <a:ahLst/>
              <a:cxnLst/>
              <a:rect l="l" t="t" r="r" b="b"/>
              <a:pathLst>
                <a:path w="3697" h="1596" extrusionOk="0">
                  <a:moveTo>
                    <a:pt x="2763" y="1"/>
                  </a:moveTo>
                  <a:lnTo>
                    <a:pt x="0" y="1596"/>
                  </a:lnTo>
                  <a:lnTo>
                    <a:pt x="1849" y="1596"/>
                  </a:lnTo>
                  <a:lnTo>
                    <a:pt x="3697" y="526"/>
                  </a:lnTo>
                  <a:lnTo>
                    <a:pt x="3327" y="312"/>
                  </a:lnTo>
                  <a:lnTo>
                    <a:pt x="2724" y="682"/>
                  </a:lnTo>
                  <a:cubicBezTo>
                    <a:pt x="2705" y="682"/>
                    <a:pt x="2666" y="701"/>
                    <a:pt x="2666" y="701"/>
                  </a:cubicBezTo>
                  <a:cubicBezTo>
                    <a:pt x="2627" y="701"/>
                    <a:pt x="2607" y="682"/>
                    <a:pt x="2568" y="662"/>
                  </a:cubicBezTo>
                  <a:cubicBezTo>
                    <a:pt x="2549" y="604"/>
                    <a:pt x="2549" y="526"/>
                    <a:pt x="2627" y="487"/>
                  </a:cubicBezTo>
                  <a:lnTo>
                    <a:pt x="3113" y="195"/>
                  </a:lnTo>
                  <a:lnTo>
                    <a:pt x="276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19"/>
            <p:cNvSpPr/>
            <p:nvPr/>
          </p:nvSpPr>
          <p:spPr>
            <a:xfrm>
              <a:off x="8693075" y="4693725"/>
              <a:ext cx="40675" cy="31551"/>
            </a:xfrm>
            <a:custGeom>
              <a:avLst/>
              <a:gdLst/>
              <a:ahLst/>
              <a:cxnLst/>
              <a:rect l="l" t="t" r="r" b="b"/>
              <a:pathLst>
                <a:path w="779" h="546" extrusionOk="0">
                  <a:moveTo>
                    <a:pt x="526" y="1"/>
                  </a:moveTo>
                  <a:lnTo>
                    <a:pt x="78" y="332"/>
                  </a:lnTo>
                  <a:cubicBezTo>
                    <a:pt x="20" y="351"/>
                    <a:pt x="1" y="429"/>
                    <a:pt x="20" y="487"/>
                  </a:cubicBezTo>
                  <a:cubicBezTo>
                    <a:pt x="39" y="546"/>
                    <a:pt x="98" y="546"/>
                    <a:pt x="117" y="546"/>
                  </a:cubicBezTo>
                  <a:cubicBezTo>
                    <a:pt x="137" y="546"/>
                    <a:pt x="176" y="546"/>
                    <a:pt x="176" y="526"/>
                  </a:cubicBezTo>
                  <a:lnTo>
                    <a:pt x="779" y="156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19"/>
            <p:cNvSpPr/>
            <p:nvPr/>
          </p:nvSpPr>
          <p:spPr>
            <a:xfrm flipH="1">
              <a:off x="8709375" y="4646800"/>
              <a:ext cx="97575" cy="64049"/>
            </a:xfrm>
            <a:custGeom>
              <a:avLst/>
              <a:gdLst/>
              <a:ahLst/>
              <a:cxnLst/>
              <a:rect l="l" t="t" r="r" b="b"/>
              <a:pathLst>
                <a:path w="1908" h="1227" extrusionOk="0">
                  <a:moveTo>
                    <a:pt x="1" y="1"/>
                  </a:moveTo>
                  <a:lnTo>
                    <a:pt x="1" y="293"/>
                  </a:lnTo>
                  <a:lnTo>
                    <a:pt x="1674" y="1227"/>
                  </a:lnTo>
                  <a:cubicBezTo>
                    <a:pt x="1732" y="1188"/>
                    <a:pt x="1771" y="1168"/>
                    <a:pt x="1830" y="1110"/>
                  </a:cubicBezTo>
                  <a:cubicBezTo>
                    <a:pt x="1849" y="1090"/>
                    <a:pt x="1869" y="1090"/>
                    <a:pt x="1907" y="109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19"/>
            <p:cNvSpPr/>
            <p:nvPr/>
          </p:nvSpPr>
          <p:spPr>
            <a:xfrm>
              <a:off x="8783525" y="4424050"/>
              <a:ext cx="24050" cy="21550"/>
            </a:xfrm>
            <a:custGeom>
              <a:avLst/>
              <a:gdLst/>
              <a:ahLst/>
              <a:cxnLst/>
              <a:rect l="l" t="t" r="r" b="b"/>
              <a:pathLst>
                <a:path w="962" h="862" extrusionOk="0">
                  <a:moveTo>
                    <a:pt x="506" y="0"/>
                  </a:moveTo>
                  <a:lnTo>
                    <a:pt x="962" y="254"/>
                  </a:lnTo>
                  <a:lnTo>
                    <a:pt x="962" y="862"/>
                  </a:lnTo>
                  <a:lnTo>
                    <a:pt x="0" y="25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486" name="Google Shape;486;p19"/>
            <p:cNvSpPr/>
            <p:nvPr/>
          </p:nvSpPr>
          <p:spPr>
            <a:xfrm>
              <a:off x="8633300" y="396950"/>
              <a:ext cx="12675" cy="88675"/>
            </a:xfrm>
            <a:custGeom>
              <a:avLst/>
              <a:gdLst/>
              <a:ahLst/>
              <a:cxnLst/>
              <a:rect l="l" t="t" r="r" b="b"/>
              <a:pathLst>
                <a:path w="507" h="3547" extrusionOk="0">
                  <a:moveTo>
                    <a:pt x="0" y="3547"/>
                  </a:moveTo>
                  <a:lnTo>
                    <a:pt x="0" y="0"/>
                  </a:lnTo>
                  <a:lnTo>
                    <a:pt x="507" y="0"/>
                  </a:lnTo>
                  <a:lnTo>
                    <a:pt x="507" y="324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487" name="Google Shape;487;p19"/>
            <p:cNvSpPr/>
            <p:nvPr/>
          </p:nvSpPr>
          <p:spPr>
            <a:xfrm>
              <a:off x="8727025" y="396950"/>
              <a:ext cx="15200" cy="62075"/>
            </a:xfrm>
            <a:custGeom>
              <a:avLst/>
              <a:gdLst/>
              <a:ahLst/>
              <a:cxnLst/>
              <a:rect l="l" t="t" r="r" b="b"/>
              <a:pathLst>
                <a:path w="608" h="2483" extrusionOk="0">
                  <a:moveTo>
                    <a:pt x="0" y="2483"/>
                  </a:moveTo>
                  <a:lnTo>
                    <a:pt x="0" y="51"/>
                  </a:lnTo>
                  <a:lnTo>
                    <a:pt x="608" y="0"/>
                  </a:lnTo>
                  <a:lnTo>
                    <a:pt x="608" y="131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488" name="Google Shape;488;p19"/>
            <p:cNvSpPr/>
            <p:nvPr/>
          </p:nvSpPr>
          <p:spPr>
            <a:xfrm>
              <a:off x="8783500" y="4171400"/>
              <a:ext cx="24075" cy="22150"/>
            </a:xfrm>
            <a:custGeom>
              <a:avLst/>
              <a:gdLst/>
              <a:ahLst/>
              <a:cxnLst/>
              <a:rect l="l" t="t" r="r" b="b"/>
              <a:pathLst>
                <a:path w="963" h="886" extrusionOk="0">
                  <a:moveTo>
                    <a:pt x="203" y="0"/>
                  </a:moveTo>
                  <a:lnTo>
                    <a:pt x="963" y="456"/>
                  </a:lnTo>
                  <a:lnTo>
                    <a:pt x="937" y="886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489" name="Google Shape;489;p19"/>
            <p:cNvSpPr/>
            <p:nvPr/>
          </p:nvSpPr>
          <p:spPr>
            <a:xfrm>
              <a:off x="8708025" y="4225950"/>
              <a:ext cx="32300" cy="24700"/>
            </a:xfrm>
            <a:custGeom>
              <a:avLst/>
              <a:gdLst/>
              <a:ahLst/>
              <a:cxnLst/>
              <a:rect l="l" t="t" r="r" b="b"/>
              <a:pathLst>
                <a:path w="1292" h="988" extrusionOk="0">
                  <a:moveTo>
                    <a:pt x="0" y="202"/>
                  </a:moveTo>
                  <a:lnTo>
                    <a:pt x="1292" y="988"/>
                  </a:lnTo>
                  <a:lnTo>
                    <a:pt x="1013" y="354"/>
                  </a:lnTo>
                  <a:lnTo>
                    <a:pt x="22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490" name="Google Shape;490;p19"/>
            <p:cNvSpPr/>
            <p:nvPr/>
          </p:nvSpPr>
          <p:spPr>
            <a:xfrm>
              <a:off x="8569300" y="4140800"/>
              <a:ext cx="32300" cy="24700"/>
            </a:xfrm>
            <a:custGeom>
              <a:avLst/>
              <a:gdLst/>
              <a:ahLst/>
              <a:cxnLst/>
              <a:rect l="l" t="t" r="r" b="b"/>
              <a:pathLst>
                <a:path w="1292" h="988" extrusionOk="0">
                  <a:moveTo>
                    <a:pt x="0" y="202"/>
                  </a:moveTo>
                  <a:lnTo>
                    <a:pt x="1292" y="988"/>
                  </a:lnTo>
                  <a:lnTo>
                    <a:pt x="1013" y="354"/>
                  </a:lnTo>
                  <a:lnTo>
                    <a:pt x="22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491" name="Google Shape;491;p19"/>
            <p:cNvSpPr/>
            <p:nvPr/>
          </p:nvSpPr>
          <p:spPr>
            <a:xfrm>
              <a:off x="8782713" y="4268275"/>
              <a:ext cx="24050" cy="21550"/>
            </a:xfrm>
            <a:custGeom>
              <a:avLst/>
              <a:gdLst/>
              <a:ahLst/>
              <a:cxnLst/>
              <a:rect l="l" t="t" r="r" b="b"/>
              <a:pathLst>
                <a:path w="962" h="862" extrusionOk="0">
                  <a:moveTo>
                    <a:pt x="506" y="0"/>
                  </a:moveTo>
                  <a:lnTo>
                    <a:pt x="962" y="254"/>
                  </a:lnTo>
                  <a:lnTo>
                    <a:pt x="962" y="862"/>
                  </a:lnTo>
                  <a:lnTo>
                    <a:pt x="0" y="25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492" name="Google Shape;492;p19"/>
            <p:cNvSpPr/>
            <p:nvPr/>
          </p:nvSpPr>
          <p:spPr>
            <a:xfrm>
              <a:off x="8598126" y="743301"/>
              <a:ext cx="208256" cy="117201"/>
            </a:xfrm>
            <a:custGeom>
              <a:avLst/>
              <a:gdLst/>
              <a:ahLst/>
              <a:cxnLst/>
              <a:rect l="l" t="t" r="r" b="b"/>
              <a:pathLst>
                <a:path w="4806" h="2849" extrusionOk="0">
                  <a:moveTo>
                    <a:pt x="4657" y="0"/>
                  </a:moveTo>
                  <a:cubicBezTo>
                    <a:pt x="4642" y="0"/>
                    <a:pt x="4626" y="3"/>
                    <a:pt x="4611" y="8"/>
                  </a:cubicBezTo>
                  <a:lnTo>
                    <a:pt x="0" y="2673"/>
                  </a:lnTo>
                  <a:cubicBezTo>
                    <a:pt x="39" y="2673"/>
                    <a:pt x="59" y="2693"/>
                    <a:pt x="59" y="2693"/>
                  </a:cubicBezTo>
                  <a:cubicBezTo>
                    <a:pt x="137" y="2751"/>
                    <a:pt x="175" y="2790"/>
                    <a:pt x="234" y="2848"/>
                  </a:cubicBezTo>
                  <a:lnTo>
                    <a:pt x="4728" y="241"/>
                  </a:lnTo>
                  <a:cubicBezTo>
                    <a:pt x="4767" y="202"/>
                    <a:pt x="4806" y="144"/>
                    <a:pt x="4767" y="66"/>
                  </a:cubicBezTo>
                  <a:cubicBezTo>
                    <a:pt x="4752" y="22"/>
                    <a:pt x="4705" y="0"/>
                    <a:pt x="465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19"/>
            <p:cNvSpPr/>
            <p:nvPr/>
          </p:nvSpPr>
          <p:spPr>
            <a:xfrm>
              <a:off x="8542269" y="846360"/>
              <a:ext cx="73191" cy="55755"/>
            </a:xfrm>
            <a:custGeom>
              <a:avLst/>
              <a:gdLst/>
              <a:ahLst/>
              <a:cxnLst/>
              <a:rect l="l" t="t" r="r" b="b"/>
              <a:pathLst>
                <a:path w="1402" h="1068" extrusionOk="0">
                  <a:moveTo>
                    <a:pt x="545" y="0"/>
                  </a:moveTo>
                  <a:cubicBezTo>
                    <a:pt x="347" y="0"/>
                    <a:pt x="151" y="44"/>
                    <a:pt x="0" y="134"/>
                  </a:cubicBezTo>
                  <a:lnTo>
                    <a:pt x="0" y="484"/>
                  </a:lnTo>
                  <a:cubicBezTo>
                    <a:pt x="39" y="426"/>
                    <a:pt x="78" y="387"/>
                    <a:pt x="137" y="348"/>
                  </a:cubicBezTo>
                  <a:cubicBezTo>
                    <a:pt x="253" y="290"/>
                    <a:pt x="428" y="251"/>
                    <a:pt x="565" y="251"/>
                  </a:cubicBezTo>
                  <a:cubicBezTo>
                    <a:pt x="740" y="251"/>
                    <a:pt x="876" y="290"/>
                    <a:pt x="1012" y="348"/>
                  </a:cubicBezTo>
                  <a:cubicBezTo>
                    <a:pt x="1109" y="406"/>
                    <a:pt x="1148" y="484"/>
                    <a:pt x="1148" y="543"/>
                  </a:cubicBezTo>
                  <a:cubicBezTo>
                    <a:pt x="1148" y="620"/>
                    <a:pt x="1109" y="679"/>
                    <a:pt x="1012" y="737"/>
                  </a:cubicBezTo>
                  <a:cubicBezTo>
                    <a:pt x="886" y="815"/>
                    <a:pt x="720" y="854"/>
                    <a:pt x="560" y="854"/>
                  </a:cubicBezTo>
                  <a:cubicBezTo>
                    <a:pt x="399" y="854"/>
                    <a:pt x="244" y="815"/>
                    <a:pt x="137" y="737"/>
                  </a:cubicBezTo>
                  <a:cubicBezTo>
                    <a:pt x="59" y="698"/>
                    <a:pt x="0" y="679"/>
                    <a:pt x="0" y="620"/>
                  </a:cubicBezTo>
                  <a:lnTo>
                    <a:pt x="0" y="971"/>
                  </a:lnTo>
                  <a:cubicBezTo>
                    <a:pt x="156" y="1010"/>
                    <a:pt x="370" y="1068"/>
                    <a:pt x="565" y="1068"/>
                  </a:cubicBezTo>
                  <a:cubicBezTo>
                    <a:pt x="759" y="1068"/>
                    <a:pt x="973" y="1010"/>
                    <a:pt x="1129" y="912"/>
                  </a:cubicBezTo>
                  <a:cubicBezTo>
                    <a:pt x="1304" y="815"/>
                    <a:pt x="1401" y="679"/>
                    <a:pt x="1401" y="523"/>
                  </a:cubicBezTo>
                  <a:cubicBezTo>
                    <a:pt x="1401" y="426"/>
                    <a:pt x="1343" y="329"/>
                    <a:pt x="1265" y="270"/>
                  </a:cubicBezTo>
                  <a:lnTo>
                    <a:pt x="1129" y="329"/>
                  </a:lnTo>
                  <a:cubicBezTo>
                    <a:pt x="1109" y="329"/>
                    <a:pt x="1070" y="367"/>
                    <a:pt x="1070" y="367"/>
                  </a:cubicBezTo>
                  <a:cubicBezTo>
                    <a:pt x="1031" y="367"/>
                    <a:pt x="1012" y="329"/>
                    <a:pt x="973" y="309"/>
                  </a:cubicBezTo>
                  <a:cubicBezTo>
                    <a:pt x="954" y="251"/>
                    <a:pt x="954" y="192"/>
                    <a:pt x="1031" y="134"/>
                  </a:cubicBezTo>
                  <a:lnTo>
                    <a:pt x="1070" y="115"/>
                  </a:lnTo>
                  <a:cubicBezTo>
                    <a:pt x="919" y="39"/>
                    <a:pt x="732" y="0"/>
                    <a:pt x="5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kbak One"/>
              <a:buNone/>
              <a:defRPr sz="3000">
                <a:solidFill>
                  <a:schemeClr val="dk1"/>
                </a:solidFill>
                <a:latin typeface="Bakbak One"/>
                <a:ea typeface="Bakbak One"/>
                <a:cs typeface="Bakbak One"/>
                <a:sym typeface="Bakbak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●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○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■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●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○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■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●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○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sap"/>
              <a:buChar char="■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4" r:id="rId4"/>
    <p:sldLayoutId id="2147483655" r:id="rId5"/>
    <p:sldLayoutId id="2147483658" r:id="rId6"/>
    <p:sldLayoutId id="2147483659" r:id="rId7"/>
    <p:sldLayoutId id="2147483660" r:id="rId8"/>
    <p:sldLayoutId id="2147483665" r:id="rId9"/>
    <p:sldLayoutId id="2147483668" r:id="rId10"/>
    <p:sldLayoutId id="2147483670" r:id="rId11"/>
    <p:sldLayoutId id="2147483677" r:id="rId12"/>
    <p:sldLayoutId id="2147483678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jp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7" name="Google Shape;2357;p36"/>
          <p:cNvSpPr txBox="1">
            <a:spLocks noGrp="1"/>
          </p:cNvSpPr>
          <p:nvPr>
            <p:ph type="ctrTitle"/>
          </p:nvPr>
        </p:nvSpPr>
        <p:spPr>
          <a:xfrm>
            <a:off x="586535" y="1560455"/>
            <a:ext cx="4548900" cy="155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4000" kern="1400" cap="small" spc="-50" dirty="0" err="1">
                <a:effectLst/>
                <a:latin typeface="Bakbak One" panose="020B0604020202020204" charset="0"/>
                <a:ea typeface="Times New Roman" panose="02020603050405020304" pitchFamily="18" charset="0"/>
                <a:cs typeface="Bakbak One" panose="020B0604020202020204" charset="0"/>
              </a:rPr>
              <a:t>Iot</a:t>
            </a:r>
            <a:r>
              <a:rPr lang="en-US" sz="4000" kern="1400" cap="small" spc="-50" dirty="0">
                <a:effectLst/>
                <a:latin typeface="Bakbak One" panose="020B0604020202020204" charset="0"/>
                <a:ea typeface="Times New Roman" panose="02020603050405020304" pitchFamily="18" charset="0"/>
                <a:cs typeface="Bakbak One" panose="020B0604020202020204" charset="0"/>
              </a:rPr>
              <a:t> Health Monitoring System</a:t>
            </a:r>
            <a:endParaRPr lang="en-US" sz="4000" dirty="0"/>
          </a:p>
        </p:txBody>
      </p:sp>
      <p:sp>
        <p:nvSpPr>
          <p:cNvPr id="2358" name="Google Shape;2358;p36"/>
          <p:cNvSpPr txBox="1">
            <a:spLocks noGrp="1"/>
          </p:cNvSpPr>
          <p:nvPr>
            <p:ph type="subTitle" idx="1"/>
          </p:nvPr>
        </p:nvSpPr>
        <p:spPr>
          <a:xfrm>
            <a:off x="235474" y="3240259"/>
            <a:ext cx="45489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indent="360045">
              <a:lnSpc>
                <a:spcPct val="150000"/>
              </a:lnSpc>
              <a:spcBef>
                <a:spcPts val="800"/>
              </a:spcBef>
              <a:spcAft>
                <a:spcPts val="800"/>
              </a:spcAft>
            </a:pPr>
            <a:r>
              <a:rPr lang="en-US" sz="1800" cap="small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Communication and Mini-Project</a:t>
            </a:r>
          </a:p>
        </p:txBody>
      </p:sp>
      <p:grpSp>
        <p:nvGrpSpPr>
          <p:cNvPr id="2359" name="Google Shape;2359;p36"/>
          <p:cNvGrpSpPr/>
          <p:nvPr/>
        </p:nvGrpSpPr>
        <p:grpSpPr>
          <a:xfrm>
            <a:off x="5309625" y="391075"/>
            <a:ext cx="3503100" cy="4383600"/>
            <a:chOff x="5309625" y="391075"/>
            <a:chExt cx="3503100" cy="4383600"/>
          </a:xfrm>
        </p:grpSpPr>
        <p:grpSp>
          <p:nvGrpSpPr>
            <p:cNvPr id="2360" name="Google Shape;2360;p36"/>
            <p:cNvGrpSpPr/>
            <p:nvPr/>
          </p:nvGrpSpPr>
          <p:grpSpPr>
            <a:xfrm>
              <a:off x="5309625" y="391075"/>
              <a:ext cx="3503100" cy="4383600"/>
              <a:chOff x="5309625" y="391075"/>
              <a:chExt cx="3503100" cy="4383600"/>
            </a:xfrm>
          </p:grpSpPr>
          <p:sp>
            <p:nvSpPr>
              <p:cNvPr id="2361" name="Google Shape;2361;p36"/>
              <p:cNvSpPr/>
              <p:nvPr/>
            </p:nvSpPr>
            <p:spPr>
              <a:xfrm>
                <a:off x="5309625" y="391075"/>
                <a:ext cx="3503100" cy="4383600"/>
              </a:xfrm>
              <a:prstGeom prst="rect">
                <a:avLst/>
              </a:prstGeom>
              <a:solidFill>
                <a:schemeClr val="accent5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362" name="Google Shape;2362;p36"/>
              <p:cNvGrpSpPr/>
              <p:nvPr/>
            </p:nvGrpSpPr>
            <p:grpSpPr>
              <a:xfrm>
                <a:off x="5314549" y="395586"/>
                <a:ext cx="3493047" cy="4375061"/>
                <a:chOff x="697175" y="461850"/>
                <a:chExt cx="1672675" cy="2098250"/>
              </a:xfrm>
            </p:grpSpPr>
            <p:sp>
              <p:nvSpPr>
                <p:cNvPr id="2363" name="Google Shape;2363;p36"/>
                <p:cNvSpPr/>
                <p:nvPr/>
              </p:nvSpPr>
              <p:spPr>
                <a:xfrm>
                  <a:off x="1341150" y="2552100"/>
                  <a:ext cx="18000" cy="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0" h="261" extrusionOk="0">
                      <a:moveTo>
                        <a:pt x="191" y="0"/>
                      </a:moveTo>
                      <a:cubicBezTo>
                        <a:pt x="127" y="0"/>
                        <a:pt x="62" y="9"/>
                        <a:pt x="0" y="27"/>
                      </a:cubicBezTo>
                      <a:lnTo>
                        <a:pt x="292" y="203"/>
                      </a:lnTo>
                      <a:cubicBezTo>
                        <a:pt x="311" y="222"/>
                        <a:pt x="331" y="241"/>
                        <a:pt x="331" y="261"/>
                      </a:cubicBezTo>
                      <a:lnTo>
                        <a:pt x="720" y="261"/>
                      </a:lnTo>
                      <a:cubicBezTo>
                        <a:pt x="700" y="222"/>
                        <a:pt x="662" y="144"/>
                        <a:pt x="584" y="105"/>
                      </a:cubicBezTo>
                      <a:cubicBezTo>
                        <a:pt x="465" y="39"/>
                        <a:pt x="328" y="0"/>
                        <a:pt x="1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64" name="Google Shape;2364;p36"/>
                <p:cNvSpPr/>
                <p:nvPr/>
              </p:nvSpPr>
              <p:spPr>
                <a:xfrm>
                  <a:off x="1332375" y="2556175"/>
                  <a:ext cx="6350" cy="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137" extrusionOk="0">
                      <a:moveTo>
                        <a:pt x="59" y="1"/>
                      </a:moveTo>
                      <a:cubicBezTo>
                        <a:pt x="40" y="59"/>
                        <a:pt x="40" y="78"/>
                        <a:pt x="1" y="137"/>
                      </a:cubicBezTo>
                      <a:lnTo>
                        <a:pt x="254" y="137"/>
                      </a:lnTo>
                      <a:lnTo>
                        <a:pt x="59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65" name="Google Shape;2365;p36"/>
                <p:cNvSpPr/>
                <p:nvPr/>
              </p:nvSpPr>
              <p:spPr>
                <a:xfrm>
                  <a:off x="1223925" y="2494400"/>
                  <a:ext cx="20950" cy="11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8" h="458" extrusionOk="0">
                      <a:moveTo>
                        <a:pt x="137" y="1"/>
                      </a:moveTo>
                      <a:cubicBezTo>
                        <a:pt x="0" y="118"/>
                        <a:pt x="39" y="273"/>
                        <a:pt x="214" y="370"/>
                      </a:cubicBezTo>
                      <a:cubicBezTo>
                        <a:pt x="316" y="427"/>
                        <a:pt x="438" y="457"/>
                        <a:pt x="565" y="457"/>
                      </a:cubicBezTo>
                      <a:cubicBezTo>
                        <a:pt x="655" y="457"/>
                        <a:pt x="748" y="442"/>
                        <a:pt x="837" y="409"/>
                      </a:cubicBezTo>
                      <a:lnTo>
                        <a:pt x="1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66" name="Google Shape;2366;p36"/>
                <p:cNvSpPr/>
                <p:nvPr/>
              </p:nvSpPr>
              <p:spPr>
                <a:xfrm>
                  <a:off x="1233175" y="2490050"/>
                  <a:ext cx="19950" cy="1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8" h="448" extrusionOk="0">
                      <a:moveTo>
                        <a:pt x="202" y="0"/>
                      </a:moveTo>
                      <a:cubicBezTo>
                        <a:pt x="136" y="0"/>
                        <a:pt x="68" y="7"/>
                        <a:pt x="0" y="19"/>
                      </a:cubicBezTo>
                      <a:lnTo>
                        <a:pt x="720" y="447"/>
                      </a:lnTo>
                      <a:cubicBezTo>
                        <a:pt x="798" y="311"/>
                        <a:pt x="739" y="194"/>
                        <a:pt x="603" y="97"/>
                      </a:cubicBezTo>
                      <a:cubicBezTo>
                        <a:pt x="484" y="31"/>
                        <a:pt x="346" y="0"/>
                        <a:pt x="20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67" name="Google Shape;2367;p36"/>
                <p:cNvSpPr/>
                <p:nvPr/>
              </p:nvSpPr>
              <p:spPr>
                <a:xfrm>
                  <a:off x="898595" y="2557575"/>
                  <a:ext cx="19908" cy="14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6" h="106" extrusionOk="0">
                      <a:moveTo>
                        <a:pt x="392" y="0"/>
                      </a:moveTo>
                      <a:cubicBezTo>
                        <a:pt x="251" y="0"/>
                        <a:pt x="115" y="30"/>
                        <a:pt x="18" y="88"/>
                      </a:cubicBezTo>
                      <a:lnTo>
                        <a:pt x="796" y="88"/>
                      </a:lnTo>
                      <a:cubicBezTo>
                        <a:pt x="679" y="30"/>
                        <a:pt x="533" y="0"/>
                        <a:pt x="392" y="0"/>
                      </a:cubicBezTo>
                      <a:close/>
                      <a:moveTo>
                        <a:pt x="18" y="88"/>
                      </a:moveTo>
                      <a:cubicBezTo>
                        <a:pt x="5" y="88"/>
                        <a:pt x="0" y="105"/>
                        <a:pt x="5" y="105"/>
                      </a:cubicBezTo>
                      <a:cubicBezTo>
                        <a:pt x="7" y="105"/>
                        <a:pt x="11" y="101"/>
                        <a:pt x="18" y="88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68" name="Google Shape;2368;p36"/>
                <p:cNvSpPr/>
                <p:nvPr/>
              </p:nvSpPr>
              <p:spPr>
                <a:xfrm>
                  <a:off x="1116925" y="2428150"/>
                  <a:ext cx="29200" cy="15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" h="622" extrusionOk="0">
                      <a:moveTo>
                        <a:pt x="586" y="0"/>
                      </a:moveTo>
                      <a:cubicBezTo>
                        <a:pt x="453" y="0"/>
                        <a:pt x="321" y="34"/>
                        <a:pt x="214" y="102"/>
                      </a:cubicBezTo>
                      <a:cubicBezTo>
                        <a:pt x="0" y="219"/>
                        <a:pt x="0" y="414"/>
                        <a:pt x="214" y="530"/>
                      </a:cubicBezTo>
                      <a:cubicBezTo>
                        <a:pt x="324" y="591"/>
                        <a:pt x="456" y="621"/>
                        <a:pt x="592" y="621"/>
                      </a:cubicBezTo>
                      <a:cubicBezTo>
                        <a:pt x="674" y="621"/>
                        <a:pt x="757" y="610"/>
                        <a:pt x="837" y="589"/>
                      </a:cubicBezTo>
                      <a:lnTo>
                        <a:pt x="623" y="452"/>
                      </a:lnTo>
                      <a:cubicBezTo>
                        <a:pt x="526" y="414"/>
                        <a:pt x="506" y="336"/>
                        <a:pt x="545" y="297"/>
                      </a:cubicBezTo>
                      <a:cubicBezTo>
                        <a:pt x="574" y="253"/>
                        <a:pt x="614" y="231"/>
                        <a:pt x="665" y="231"/>
                      </a:cubicBezTo>
                      <a:cubicBezTo>
                        <a:pt x="683" y="231"/>
                        <a:pt x="701" y="234"/>
                        <a:pt x="720" y="238"/>
                      </a:cubicBezTo>
                      <a:lnTo>
                        <a:pt x="1070" y="433"/>
                      </a:lnTo>
                      <a:cubicBezTo>
                        <a:pt x="1168" y="316"/>
                        <a:pt x="1109" y="200"/>
                        <a:pt x="973" y="102"/>
                      </a:cubicBezTo>
                      <a:cubicBezTo>
                        <a:pt x="856" y="34"/>
                        <a:pt x="720" y="0"/>
                        <a:pt x="58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69" name="Google Shape;2369;p36"/>
                <p:cNvSpPr/>
                <p:nvPr/>
              </p:nvSpPr>
              <p:spPr>
                <a:xfrm>
                  <a:off x="1094050" y="2093150"/>
                  <a:ext cx="34075" cy="1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3" h="740" extrusionOk="0">
                      <a:moveTo>
                        <a:pt x="684" y="0"/>
                      </a:moveTo>
                      <a:cubicBezTo>
                        <a:pt x="526" y="0"/>
                        <a:pt x="371" y="39"/>
                        <a:pt x="254" y="117"/>
                      </a:cubicBezTo>
                      <a:cubicBezTo>
                        <a:pt x="1" y="273"/>
                        <a:pt x="1" y="487"/>
                        <a:pt x="254" y="623"/>
                      </a:cubicBezTo>
                      <a:cubicBezTo>
                        <a:pt x="371" y="701"/>
                        <a:pt x="526" y="740"/>
                        <a:pt x="684" y="740"/>
                      </a:cubicBezTo>
                      <a:cubicBezTo>
                        <a:pt x="842" y="740"/>
                        <a:pt x="1003" y="701"/>
                        <a:pt x="1129" y="623"/>
                      </a:cubicBezTo>
                      <a:cubicBezTo>
                        <a:pt x="1363" y="487"/>
                        <a:pt x="1363" y="273"/>
                        <a:pt x="1129" y="117"/>
                      </a:cubicBezTo>
                      <a:cubicBezTo>
                        <a:pt x="1003" y="39"/>
                        <a:pt x="842" y="0"/>
                        <a:pt x="68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70" name="Google Shape;2370;p36"/>
                <p:cNvSpPr/>
                <p:nvPr/>
              </p:nvSpPr>
              <p:spPr>
                <a:xfrm>
                  <a:off x="1057100" y="2114550"/>
                  <a:ext cx="34075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3" h="725" extrusionOk="0">
                      <a:moveTo>
                        <a:pt x="684" y="0"/>
                      </a:moveTo>
                      <a:cubicBezTo>
                        <a:pt x="526" y="0"/>
                        <a:pt x="370" y="39"/>
                        <a:pt x="253" y="117"/>
                      </a:cubicBezTo>
                      <a:cubicBezTo>
                        <a:pt x="0" y="253"/>
                        <a:pt x="0" y="487"/>
                        <a:pt x="253" y="623"/>
                      </a:cubicBezTo>
                      <a:cubicBezTo>
                        <a:pt x="377" y="697"/>
                        <a:pt x="539" y="724"/>
                        <a:pt x="696" y="724"/>
                      </a:cubicBezTo>
                      <a:cubicBezTo>
                        <a:pt x="787" y="724"/>
                        <a:pt x="875" y="715"/>
                        <a:pt x="954" y="701"/>
                      </a:cubicBezTo>
                      <a:cubicBezTo>
                        <a:pt x="759" y="584"/>
                        <a:pt x="662" y="526"/>
                        <a:pt x="662" y="526"/>
                      </a:cubicBezTo>
                      <a:cubicBezTo>
                        <a:pt x="584" y="506"/>
                        <a:pt x="565" y="428"/>
                        <a:pt x="604" y="351"/>
                      </a:cubicBezTo>
                      <a:cubicBezTo>
                        <a:pt x="632" y="322"/>
                        <a:pt x="671" y="304"/>
                        <a:pt x="720" y="304"/>
                      </a:cubicBezTo>
                      <a:cubicBezTo>
                        <a:pt x="738" y="304"/>
                        <a:pt x="758" y="307"/>
                        <a:pt x="779" y="312"/>
                      </a:cubicBezTo>
                      <a:lnTo>
                        <a:pt x="1226" y="545"/>
                      </a:lnTo>
                      <a:cubicBezTo>
                        <a:pt x="1362" y="409"/>
                        <a:pt x="1343" y="234"/>
                        <a:pt x="1129" y="117"/>
                      </a:cubicBezTo>
                      <a:cubicBezTo>
                        <a:pt x="1002" y="39"/>
                        <a:pt x="842" y="0"/>
                        <a:pt x="68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71" name="Google Shape;2371;p36"/>
                <p:cNvSpPr/>
                <p:nvPr/>
              </p:nvSpPr>
              <p:spPr>
                <a:xfrm>
                  <a:off x="888325" y="1452200"/>
                  <a:ext cx="112375" cy="66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95" h="2663" extrusionOk="0">
                      <a:moveTo>
                        <a:pt x="4365" y="0"/>
                      </a:moveTo>
                      <a:cubicBezTo>
                        <a:pt x="4340" y="0"/>
                        <a:pt x="4316" y="11"/>
                        <a:pt x="4300" y="36"/>
                      </a:cubicBezTo>
                      <a:lnTo>
                        <a:pt x="1" y="2506"/>
                      </a:lnTo>
                      <a:cubicBezTo>
                        <a:pt x="20" y="2506"/>
                        <a:pt x="39" y="2526"/>
                        <a:pt x="39" y="2526"/>
                      </a:cubicBezTo>
                      <a:cubicBezTo>
                        <a:pt x="117" y="2584"/>
                        <a:pt x="156" y="2604"/>
                        <a:pt x="215" y="2662"/>
                      </a:cubicBezTo>
                      <a:lnTo>
                        <a:pt x="4417" y="230"/>
                      </a:lnTo>
                      <a:cubicBezTo>
                        <a:pt x="4475" y="191"/>
                        <a:pt x="4495" y="133"/>
                        <a:pt x="4475" y="55"/>
                      </a:cubicBezTo>
                      <a:cubicBezTo>
                        <a:pt x="4441" y="21"/>
                        <a:pt x="4401" y="0"/>
                        <a:pt x="436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72" name="Google Shape;2372;p36"/>
                <p:cNvSpPr/>
                <p:nvPr/>
              </p:nvSpPr>
              <p:spPr>
                <a:xfrm>
                  <a:off x="697175" y="1468450"/>
                  <a:ext cx="332225" cy="19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9" h="7810" extrusionOk="0">
                      <a:moveTo>
                        <a:pt x="13140" y="1"/>
                      </a:moveTo>
                      <a:cubicBezTo>
                        <a:pt x="13124" y="1"/>
                        <a:pt x="13109" y="3"/>
                        <a:pt x="13094" y="8"/>
                      </a:cubicBezTo>
                      <a:lnTo>
                        <a:pt x="1" y="7596"/>
                      </a:lnTo>
                      <a:lnTo>
                        <a:pt x="1" y="7771"/>
                      </a:lnTo>
                      <a:cubicBezTo>
                        <a:pt x="20" y="7771"/>
                        <a:pt x="59" y="7790"/>
                        <a:pt x="79" y="7810"/>
                      </a:cubicBezTo>
                      <a:lnTo>
                        <a:pt x="13211" y="222"/>
                      </a:lnTo>
                      <a:cubicBezTo>
                        <a:pt x="13250" y="203"/>
                        <a:pt x="13288" y="125"/>
                        <a:pt x="13250" y="67"/>
                      </a:cubicBezTo>
                      <a:cubicBezTo>
                        <a:pt x="13235" y="23"/>
                        <a:pt x="13188" y="1"/>
                        <a:pt x="1314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73" name="Google Shape;2373;p36"/>
                <p:cNvSpPr/>
                <p:nvPr/>
              </p:nvSpPr>
              <p:spPr>
                <a:xfrm>
                  <a:off x="697175" y="1419325"/>
                  <a:ext cx="245650" cy="14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26" h="5865" extrusionOk="0">
                      <a:moveTo>
                        <a:pt x="9692" y="1"/>
                      </a:moveTo>
                      <a:cubicBezTo>
                        <a:pt x="9673" y="1"/>
                        <a:pt x="9652" y="3"/>
                        <a:pt x="9631" y="8"/>
                      </a:cubicBezTo>
                      <a:lnTo>
                        <a:pt x="1" y="5572"/>
                      </a:lnTo>
                      <a:lnTo>
                        <a:pt x="1" y="5864"/>
                      </a:lnTo>
                      <a:lnTo>
                        <a:pt x="9748" y="242"/>
                      </a:lnTo>
                      <a:cubicBezTo>
                        <a:pt x="9806" y="183"/>
                        <a:pt x="9825" y="106"/>
                        <a:pt x="9806" y="47"/>
                      </a:cubicBezTo>
                      <a:cubicBezTo>
                        <a:pt x="9792" y="19"/>
                        <a:pt x="9746" y="1"/>
                        <a:pt x="969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74" name="Google Shape;2374;p36"/>
                <p:cNvSpPr/>
                <p:nvPr/>
              </p:nvSpPr>
              <p:spPr>
                <a:xfrm>
                  <a:off x="722950" y="1435650"/>
                  <a:ext cx="248575" cy="144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43" h="5795" extrusionOk="0">
                      <a:moveTo>
                        <a:pt x="9811" y="1"/>
                      </a:moveTo>
                      <a:cubicBezTo>
                        <a:pt x="9792" y="1"/>
                        <a:pt x="9771" y="5"/>
                        <a:pt x="9748" y="17"/>
                      </a:cubicBezTo>
                      <a:lnTo>
                        <a:pt x="1" y="5620"/>
                      </a:lnTo>
                      <a:cubicBezTo>
                        <a:pt x="20" y="5659"/>
                        <a:pt x="40" y="5659"/>
                        <a:pt x="98" y="5678"/>
                      </a:cubicBezTo>
                      <a:cubicBezTo>
                        <a:pt x="137" y="5717"/>
                        <a:pt x="195" y="5756"/>
                        <a:pt x="215" y="5795"/>
                      </a:cubicBezTo>
                      <a:lnTo>
                        <a:pt x="9865" y="231"/>
                      </a:lnTo>
                      <a:cubicBezTo>
                        <a:pt x="9923" y="211"/>
                        <a:pt x="9942" y="133"/>
                        <a:pt x="9923" y="56"/>
                      </a:cubicBezTo>
                      <a:cubicBezTo>
                        <a:pt x="9895" y="28"/>
                        <a:pt x="9858" y="1"/>
                        <a:pt x="981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75" name="Google Shape;2375;p36"/>
                <p:cNvSpPr/>
                <p:nvPr/>
              </p:nvSpPr>
              <p:spPr>
                <a:xfrm>
                  <a:off x="882500" y="1485475"/>
                  <a:ext cx="175100" cy="10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04" h="4094" extrusionOk="0">
                      <a:moveTo>
                        <a:pt x="6867" y="1"/>
                      </a:moveTo>
                      <a:cubicBezTo>
                        <a:pt x="6848" y="1"/>
                        <a:pt x="6829" y="3"/>
                        <a:pt x="6809" y="8"/>
                      </a:cubicBezTo>
                      <a:lnTo>
                        <a:pt x="0" y="3938"/>
                      </a:lnTo>
                      <a:cubicBezTo>
                        <a:pt x="20" y="3938"/>
                        <a:pt x="58" y="3977"/>
                        <a:pt x="78" y="3977"/>
                      </a:cubicBezTo>
                      <a:cubicBezTo>
                        <a:pt x="136" y="3996"/>
                        <a:pt x="175" y="4055"/>
                        <a:pt x="214" y="4094"/>
                      </a:cubicBezTo>
                      <a:lnTo>
                        <a:pt x="6945" y="222"/>
                      </a:lnTo>
                      <a:cubicBezTo>
                        <a:pt x="6984" y="203"/>
                        <a:pt x="7004" y="125"/>
                        <a:pt x="6984" y="66"/>
                      </a:cubicBezTo>
                      <a:cubicBezTo>
                        <a:pt x="6970" y="23"/>
                        <a:pt x="6922" y="1"/>
                        <a:pt x="686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76" name="Google Shape;2376;p36"/>
                <p:cNvSpPr/>
                <p:nvPr/>
              </p:nvSpPr>
              <p:spPr>
                <a:xfrm>
                  <a:off x="697175" y="1502500"/>
                  <a:ext cx="389625" cy="229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5" h="9172" extrusionOk="0">
                      <a:moveTo>
                        <a:pt x="15428" y="1"/>
                      </a:moveTo>
                      <a:cubicBezTo>
                        <a:pt x="15409" y="1"/>
                        <a:pt x="15390" y="3"/>
                        <a:pt x="15370" y="8"/>
                      </a:cubicBezTo>
                      <a:lnTo>
                        <a:pt x="1" y="8880"/>
                      </a:lnTo>
                      <a:lnTo>
                        <a:pt x="1" y="9171"/>
                      </a:lnTo>
                      <a:lnTo>
                        <a:pt x="15526" y="222"/>
                      </a:lnTo>
                      <a:cubicBezTo>
                        <a:pt x="15565" y="183"/>
                        <a:pt x="15584" y="105"/>
                        <a:pt x="15545" y="66"/>
                      </a:cubicBezTo>
                      <a:cubicBezTo>
                        <a:pt x="15531" y="23"/>
                        <a:pt x="15483" y="1"/>
                        <a:pt x="154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77" name="Google Shape;2377;p36"/>
                <p:cNvSpPr/>
                <p:nvPr/>
              </p:nvSpPr>
              <p:spPr>
                <a:xfrm>
                  <a:off x="697175" y="1519025"/>
                  <a:ext cx="418325" cy="246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33" h="9853" extrusionOk="0">
                      <a:moveTo>
                        <a:pt x="16599" y="1"/>
                      </a:moveTo>
                      <a:cubicBezTo>
                        <a:pt x="16579" y="1"/>
                        <a:pt x="16558" y="3"/>
                        <a:pt x="16537" y="9"/>
                      </a:cubicBezTo>
                      <a:lnTo>
                        <a:pt x="1" y="9561"/>
                      </a:lnTo>
                      <a:lnTo>
                        <a:pt x="1" y="9853"/>
                      </a:lnTo>
                      <a:lnTo>
                        <a:pt x="16654" y="242"/>
                      </a:lnTo>
                      <a:cubicBezTo>
                        <a:pt x="16713" y="184"/>
                        <a:pt x="16732" y="106"/>
                        <a:pt x="16713" y="47"/>
                      </a:cubicBezTo>
                      <a:cubicBezTo>
                        <a:pt x="16698" y="19"/>
                        <a:pt x="16653" y="1"/>
                        <a:pt x="1659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78" name="Google Shape;2378;p36"/>
                <p:cNvSpPr/>
                <p:nvPr/>
              </p:nvSpPr>
              <p:spPr>
                <a:xfrm>
                  <a:off x="704975" y="1535350"/>
                  <a:ext cx="439200" cy="25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0192" extrusionOk="0">
                      <a:moveTo>
                        <a:pt x="17437" y="1"/>
                      </a:moveTo>
                      <a:cubicBezTo>
                        <a:pt x="17417" y="1"/>
                        <a:pt x="17396" y="6"/>
                        <a:pt x="17373" y="17"/>
                      </a:cubicBezTo>
                      <a:lnTo>
                        <a:pt x="0" y="10036"/>
                      </a:lnTo>
                      <a:cubicBezTo>
                        <a:pt x="39" y="10036"/>
                        <a:pt x="58" y="10056"/>
                        <a:pt x="78" y="10056"/>
                      </a:cubicBezTo>
                      <a:cubicBezTo>
                        <a:pt x="117" y="10134"/>
                        <a:pt x="175" y="10173"/>
                        <a:pt x="233" y="10192"/>
                      </a:cubicBezTo>
                      <a:lnTo>
                        <a:pt x="17490" y="231"/>
                      </a:lnTo>
                      <a:cubicBezTo>
                        <a:pt x="17548" y="212"/>
                        <a:pt x="17568" y="134"/>
                        <a:pt x="17548" y="56"/>
                      </a:cubicBezTo>
                      <a:cubicBezTo>
                        <a:pt x="17521" y="28"/>
                        <a:pt x="17484" y="1"/>
                        <a:pt x="174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79" name="Google Shape;2379;p36"/>
                <p:cNvSpPr/>
                <p:nvPr/>
              </p:nvSpPr>
              <p:spPr>
                <a:xfrm>
                  <a:off x="927725" y="1551625"/>
                  <a:ext cx="245650" cy="143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26" h="5748" extrusionOk="0">
                      <a:moveTo>
                        <a:pt x="9685" y="1"/>
                      </a:moveTo>
                      <a:cubicBezTo>
                        <a:pt x="9668" y="1"/>
                        <a:pt x="9650" y="3"/>
                        <a:pt x="9631" y="8"/>
                      </a:cubicBezTo>
                      <a:lnTo>
                        <a:pt x="0" y="5592"/>
                      </a:lnTo>
                      <a:cubicBezTo>
                        <a:pt x="20" y="5592"/>
                        <a:pt x="39" y="5611"/>
                        <a:pt x="78" y="5631"/>
                      </a:cubicBezTo>
                      <a:cubicBezTo>
                        <a:pt x="117" y="5650"/>
                        <a:pt x="156" y="5708"/>
                        <a:pt x="214" y="5747"/>
                      </a:cubicBezTo>
                      <a:lnTo>
                        <a:pt x="9747" y="241"/>
                      </a:lnTo>
                      <a:cubicBezTo>
                        <a:pt x="9806" y="203"/>
                        <a:pt x="9825" y="144"/>
                        <a:pt x="9806" y="66"/>
                      </a:cubicBezTo>
                      <a:cubicBezTo>
                        <a:pt x="9777" y="23"/>
                        <a:pt x="9736" y="1"/>
                        <a:pt x="968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80" name="Google Shape;2380;p36"/>
                <p:cNvSpPr/>
                <p:nvPr/>
              </p:nvSpPr>
              <p:spPr>
                <a:xfrm>
                  <a:off x="829000" y="1568650"/>
                  <a:ext cx="373050" cy="21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22" h="8666" extrusionOk="0">
                      <a:moveTo>
                        <a:pt x="14774" y="1"/>
                      </a:moveTo>
                      <a:cubicBezTo>
                        <a:pt x="14758" y="1"/>
                        <a:pt x="14742" y="3"/>
                        <a:pt x="14727" y="8"/>
                      </a:cubicBezTo>
                      <a:lnTo>
                        <a:pt x="0" y="8510"/>
                      </a:lnTo>
                      <a:cubicBezTo>
                        <a:pt x="39" y="8510"/>
                        <a:pt x="58" y="8529"/>
                        <a:pt x="78" y="8529"/>
                      </a:cubicBezTo>
                      <a:lnTo>
                        <a:pt x="233" y="8665"/>
                      </a:lnTo>
                      <a:lnTo>
                        <a:pt x="14844" y="241"/>
                      </a:lnTo>
                      <a:cubicBezTo>
                        <a:pt x="14883" y="202"/>
                        <a:pt x="14922" y="144"/>
                        <a:pt x="14883" y="66"/>
                      </a:cubicBezTo>
                      <a:cubicBezTo>
                        <a:pt x="14868" y="23"/>
                        <a:pt x="14821" y="1"/>
                        <a:pt x="1477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81" name="Google Shape;2381;p36"/>
                <p:cNvSpPr/>
                <p:nvPr/>
              </p:nvSpPr>
              <p:spPr>
                <a:xfrm>
                  <a:off x="1005550" y="1585200"/>
                  <a:ext cx="224725" cy="13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89" h="5241" extrusionOk="0">
                      <a:moveTo>
                        <a:pt x="8851" y="0"/>
                      </a:moveTo>
                      <a:cubicBezTo>
                        <a:pt x="8833" y="0"/>
                        <a:pt x="8813" y="3"/>
                        <a:pt x="8794" y="7"/>
                      </a:cubicBezTo>
                      <a:lnTo>
                        <a:pt x="0" y="5085"/>
                      </a:lnTo>
                      <a:cubicBezTo>
                        <a:pt x="20" y="5085"/>
                        <a:pt x="39" y="5124"/>
                        <a:pt x="39" y="5124"/>
                      </a:cubicBezTo>
                      <a:cubicBezTo>
                        <a:pt x="117" y="5163"/>
                        <a:pt x="175" y="5182"/>
                        <a:pt x="195" y="5241"/>
                      </a:cubicBezTo>
                      <a:lnTo>
                        <a:pt x="8891" y="221"/>
                      </a:lnTo>
                      <a:cubicBezTo>
                        <a:pt x="8988" y="202"/>
                        <a:pt x="8988" y="124"/>
                        <a:pt x="8969" y="66"/>
                      </a:cubicBezTo>
                      <a:cubicBezTo>
                        <a:pt x="8954" y="22"/>
                        <a:pt x="8907" y="0"/>
                        <a:pt x="885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82" name="Google Shape;2382;p36"/>
                <p:cNvSpPr/>
                <p:nvPr/>
              </p:nvSpPr>
              <p:spPr>
                <a:xfrm>
                  <a:off x="1092600" y="1602225"/>
                  <a:ext cx="166850" cy="9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74" h="3899" extrusionOk="0">
                      <a:moveTo>
                        <a:pt x="6517" y="0"/>
                      </a:moveTo>
                      <a:cubicBezTo>
                        <a:pt x="6499" y="0"/>
                        <a:pt x="6479" y="2"/>
                        <a:pt x="6460" y="7"/>
                      </a:cubicBezTo>
                      <a:lnTo>
                        <a:pt x="1" y="3723"/>
                      </a:lnTo>
                      <a:cubicBezTo>
                        <a:pt x="20" y="3723"/>
                        <a:pt x="20" y="3762"/>
                        <a:pt x="40" y="3762"/>
                      </a:cubicBezTo>
                      <a:cubicBezTo>
                        <a:pt x="117" y="3801"/>
                        <a:pt x="156" y="3859"/>
                        <a:pt x="215" y="3898"/>
                      </a:cubicBezTo>
                      <a:lnTo>
                        <a:pt x="6576" y="202"/>
                      </a:lnTo>
                      <a:cubicBezTo>
                        <a:pt x="6654" y="182"/>
                        <a:pt x="6674" y="105"/>
                        <a:pt x="6635" y="66"/>
                      </a:cubicBezTo>
                      <a:cubicBezTo>
                        <a:pt x="6620" y="22"/>
                        <a:pt x="6573" y="0"/>
                        <a:pt x="65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83" name="Google Shape;2383;p36"/>
                <p:cNvSpPr/>
                <p:nvPr/>
              </p:nvSpPr>
              <p:spPr>
                <a:xfrm>
                  <a:off x="741450" y="1618750"/>
                  <a:ext cx="546700" cy="31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68" h="12674" extrusionOk="0">
                      <a:moveTo>
                        <a:pt x="21734" y="0"/>
                      </a:moveTo>
                      <a:cubicBezTo>
                        <a:pt x="21715" y="0"/>
                        <a:pt x="21694" y="3"/>
                        <a:pt x="21673" y="8"/>
                      </a:cubicBezTo>
                      <a:lnTo>
                        <a:pt x="0" y="12498"/>
                      </a:lnTo>
                      <a:cubicBezTo>
                        <a:pt x="39" y="12498"/>
                        <a:pt x="59" y="12537"/>
                        <a:pt x="59" y="12537"/>
                      </a:cubicBezTo>
                      <a:cubicBezTo>
                        <a:pt x="136" y="12576"/>
                        <a:pt x="175" y="12634"/>
                        <a:pt x="234" y="12673"/>
                      </a:cubicBezTo>
                      <a:lnTo>
                        <a:pt x="21790" y="222"/>
                      </a:lnTo>
                      <a:cubicBezTo>
                        <a:pt x="21848" y="202"/>
                        <a:pt x="21868" y="125"/>
                        <a:pt x="21848" y="47"/>
                      </a:cubicBezTo>
                      <a:cubicBezTo>
                        <a:pt x="21834" y="18"/>
                        <a:pt x="21788" y="0"/>
                        <a:pt x="2173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84" name="Google Shape;2384;p36"/>
                <p:cNvSpPr/>
                <p:nvPr/>
              </p:nvSpPr>
              <p:spPr>
                <a:xfrm>
                  <a:off x="870825" y="1635075"/>
                  <a:ext cx="446025" cy="258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41" h="10347" extrusionOk="0">
                      <a:moveTo>
                        <a:pt x="17700" y="0"/>
                      </a:moveTo>
                      <a:cubicBezTo>
                        <a:pt x="17682" y="0"/>
                        <a:pt x="17663" y="5"/>
                        <a:pt x="17646" y="16"/>
                      </a:cubicBezTo>
                      <a:lnTo>
                        <a:pt x="0" y="10172"/>
                      </a:lnTo>
                      <a:cubicBezTo>
                        <a:pt x="39" y="10172"/>
                        <a:pt x="59" y="10191"/>
                        <a:pt x="59" y="10191"/>
                      </a:cubicBezTo>
                      <a:cubicBezTo>
                        <a:pt x="136" y="10269"/>
                        <a:pt x="175" y="10289"/>
                        <a:pt x="234" y="10347"/>
                      </a:cubicBezTo>
                      <a:lnTo>
                        <a:pt x="17763" y="230"/>
                      </a:lnTo>
                      <a:cubicBezTo>
                        <a:pt x="17801" y="211"/>
                        <a:pt x="17840" y="133"/>
                        <a:pt x="17801" y="55"/>
                      </a:cubicBezTo>
                      <a:cubicBezTo>
                        <a:pt x="17788" y="28"/>
                        <a:pt x="17745" y="0"/>
                        <a:pt x="1770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85" name="Google Shape;2385;p36"/>
                <p:cNvSpPr/>
                <p:nvPr/>
              </p:nvSpPr>
              <p:spPr>
                <a:xfrm>
                  <a:off x="1037150" y="1651325"/>
                  <a:ext cx="308400" cy="17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36" h="7188" extrusionOk="0">
                      <a:moveTo>
                        <a:pt x="12187" y="1"/>
                      </a:moveTo>
                      <a:cubicBezTo>
                        <a:pt x="12171" y="1"/>
                        <a:pt x="12155" y="3"/>
                        <a:pt x="12141" y="8"/>
                      </a:cubicBezTo>
                      <a:lnTo>
                        <a:pt x="1" y="7012"/>
                      </a:lnTo>
                      <a:cubicBezTo>
                        <a:pt x="20" y="7012"/>
                        <a:pt x="40" y="7051"/>
                        <a:pt x="79" y="7051"/>
                      </a:cubicBezTo>
                      <a:cubicBezTo>
                        <a:pt x="137" y="7109"/>
                        <a:pt x="176" y="7168"/>
                        <a:pt x="215" y="7187"/>
                      </a:cubicBezTo>
                      <a:lnTo>
                        <a:pt x="12257" y="242"/>
                      </a:lnTo>
                      <a:cubicBezTo>
                        <a:pt x="12296" y="203"/>
                        <a:pt x="12335" y="144"/>
                        <a:pt x="12296" y="67"/>
                      </a:cubicBezTo>
                      <a:cubicBezTo>
                        <a:pt x="12282" y="23"/>
                        <a:pt x="12234" y="1"/>
                        <a:pt x="1218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86" name="Google Shape;2386;p36"/>
                <p:cNvSpPr/>
                <p:nvPr/>
              </p:nvSpPr>
              <p:spPr>
                <a:xfrm>
                  <a:off x="1163125" y="1668350"/>
                  <a:ext cx="211600" cy="123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64" h="4931" extrusionOk="0">
                      <a:moveTo>
                        <a:pt x="8307" y="1"/>
                      </a:moveTo>
                      <a:cubicBezTo>
                        <a:pt x="8293" y="1"/>
                        <a:pt x="8279" y="3"/>
                        <a:pt x="8269" y="8"/>
                      </a:cubicBezTo>
                      <a:lnTo>
                        <a:pt x="1" y="4775"/>
                      </a:lnTo>
                      <a:cubicBezTo>
                        <a:pt x="20" y="4775"/>
                        <a:pt x="40" y="4814"/>
                        <a:pt x="59" y="4814"/>
                      </a:cubicBezTo>
                      <a:cubicBezTo>
                        <a:pt x="117" y="4833"/>
                        <a:pt x="156" y="4872"/>
                        <a:pt x="215" y="4930"/>
                      </a:cubicBezTo>
                      <a:lnTo>
                        <a:pt x="8386" y="203"/>
                      </a:lnTo>
                      <a:cubicBezTo>
                        <a:pt x="8425" y="183"/>
                        <a:pt x="8463" y="105"/>
                        <a:pt x="8425" y="47"/>
                      </a:cubicBezTo>
                      <a:cubicBezTo>
                        <a:pt x="8396" y="19"/>
                        <a:pt x="8347" y="1"/>
                        <a:pt x="830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87" name="Google Shape;2387;p36"/>
                <p:cNvSpPr/>
                <p:nvPr/>
              </p:nvSpPr>
              <p:spPr>
                <a:xfrm>
                  <a:off x="697175" y="1684900"/>
                  <a:ext cx="705750" cy="4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30" h="16506" extrusionOk="0">
                      <a:moveTo>
                        <a:pt x="28093" y="0"/>
                      </a:moveTo>
                      <a:cubicBezTo>
                        <a:pt x="28074" y="0"/>
                        <a:pt x="28055" y="3"/>
                        <a:pt x="28035" y="8"/>
                      </a:cubicBezTo>
                      <a:lnTo>
                        <a:pt x="1" y="16214"/>
                      </a:lnTo>
                      <a:lnTo>
                        <a:pt x="1" y="16506"/>
                      </a:lnTo>
                      <a:lnTo>
                        <a:pt x="28172" y="222"/>
                      </a:lnTo>
                      <a:cubicBezTo>
                        <a:pt x="28230" y="202"/>
                        <a:pt x="28230" y="124"/>
                        <a:pt x="28210" y="66"/>
                      </a:cubicBezTo>
                      <a:cubicBezTo>
                        <a:pt x="28196" y="22"/>
                        <a:pt x="28148" y="0"/>
                        <a:pt x="2809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88" name="Google Shape;2388;p36"/>
                <p:cNvSpPr/>
                <p:nvPr/>
              </p:nvSpPr>
              <p:spPr>
                <a:xfrm>
                  <a:off x="1258950" y="1701925"/>
                  <a:ext cx="173175" cy="101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7" h="4074" extrusionOk="0">
                      <a:moveTo>
                        <a:pt x="6789" y="0"/>
                      </a:moveTo>
                      <a:cubicBezTo>
                        <a:pt x="6771" y="0"/>
                        <a:pt x="6751" y="3"/>
                        <a:pt x="6732" y="8"/>
                      </a:cubicBezTo>
                      <a:lnTo>
                        <a:pt x="0" y="3899"/>
                      </a:lnTo>
                      <a:cubicBezTo>
                        <a:pt x="20" y="3899"/>
                        <a:pt x="20" y="3899"/>
                        <a:pt x="59" y="3918"/>
                      </a:cubicBezTo>
                      <a:cubicBezTo>
                        <a:pt x="97" y="3957"/>
                        <a:pt x="156" y="3996"/>
                        <a:pt x="195" y="4074"/>
                      </a:cubicBezTo>
                      <a:lnTo>
                        <a:pt x="6868" y="222"/>
                      </a:lnTo>
                      <a:cubicBezTo>
                        <a:pt x="6907" y="202"/>
                        <a:pt x="6926" y="124"/>
                        <a:pt x="6907" y="66"/>
                      </a:cubicBezTo>
                      <a:cubicBezTo>
                        <a:pt x="6892" y="22"/>
                        <a:pt x="6845" y="0"/>
                        <a:pt x="678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89" name="Google Shape;2389;p36"/>
                <p:cNvSpPr/>
                <p:nvPr/>
              </p:nvSpPr>
              <p:spPr>
                <a:xfrm>
                  <a:off x="1257000" y="1805700"/>
                  <a:ext cx="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" extrusionOk="0">
                      <a:moveTo>
                        <a:pt x="0" y="1"/>
                      </a:move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0" name="Google Shape;2390;p36"/>
                <p:cNvSpPr/>
                <p:nvPr/>
              </p:nvSpPr>
              <p:spPr>
                <a:xfrm>
                  <a:off x="1341150" y="1717750"/>
                  <a:ext cx="119675" cy="70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7" h="2838" extrusionOk="0">
                      <a:moveTo>
                        <a:pt x="4655" y="1"/>
                      </a:moveTo>
                      <a:cubicBezTo>
                        <a:pt x="4635" y="1"/>
                        <a:pt x="4614" y="5"/>
                        <a:pt x="4591" y="17"/>
                      </a:cubicBezTo>
                      <a:lnTo>
                        <a:pt x="0" y="2663"/>
                      </a:lnTo>
                      <a:cubicBezTo>
                        <a:pt x="20" y="2682"/>
                        <a:pt x="39" y="2701"/>
                        <a:pt x="58" y="2701"/>
                      </a:cubicBezTo>
                      <a:cubicBezTo>
                        <a:pt x="136" y="2760"/>
                        <a:pt x="195" y="2779"/>
                        <a:pt x="214" y="2838"/>
                      </a:cubicBezTo>
                      <a:lnTo>
                        <a:pt x="4708" y="231"/>
                      </a:lnTo>
                      <a:cubicBezTo>
                        <a:pt x="4767" y="211"/>
                        <a:pt x="4786" y="133"/>
                        <a:pt x="4767" y="56"/>
                      </a:cubicBezTo>
                      <a:cubicBezTo>
                        <a:pt x="4739" y="28"/>
                        <a:pt x="4702" y="1"/>
                        <a:pt x="465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1" name="Google Shape;2391;p36"/>
                <p:cNvSpPr/>
                <p:nvPr/>
              </p:nvSpPr>
              <p:spPr>
                <a:xfrm>
                  <a:off x="2158250" y="1441225"/>
                  <a:ext cx="211600" cy="12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64" h="5067" extrusionOk="0">
                      <a:moveTo>
                        <a:pt x="134" y="0"/>
                      </a:moveTo>
                      <a:cubicBezTo>
                        <a:pt x="80" y="0"/>
                        <a:pt x="34" y="18"/>
                        <a:pt x="20" y="47"/>
                      </a:cubicBezTo>
                      <a:cubicBezTo>
                        <a:pt x="0" y="105"/>
                        <a:pt x="0" y="183"/>
                        <a:pt x="59" y="222"/>
                      </a:cubicBezTo>
                      <a:lnTo>
                        <a:pt x="8463" y="5066"/>
                      </a:lnTo>
                      <a:lnTo>
                        <a:pt x="8463" y="4774"/>
                      </a:lnTo>
                      <a:lnTo>
                        <a:pt x="195" y="8"/>
                      </a:lnTo>
                      <a:cubicBezTo>
                        <a:pt x="174" y="3"/>
                        <a:pt x="153" y="0"/>
                        <a:pt x="13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2" name="Google Shape;2392;p36"/>
                <p:cNvSpPr/>
                <p:nvPr/>
              </p:nvSpPr>
              <p:spPr>
                <a:xfrm>
                  <a:off x="2129075" y="1457675"/>
                  <a:ext cx="240275" cy="14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11" h="5712" extrusionOk="0">
                      <a:moveTo>
                        <a:pt x="130" y="1"/>
                      </a:moveTo>
                      <a:cubicBezTo>
                        <a:pt x="93" y="1"/>
                        <a:pt x="57" y="25"/>
                        <a:pt x="20" y="50"/>
                      </a:cubicBezTo>
                      <a:cubicBezTo>
                        <a:pt x="0" y="108"/>
                        <a:pt x="0" y="167"/>
                        <a:pt x="78" y="225"/>
                      </a:cubicBezTo>
                      <a:lnTo>
                        <a:pt x="9611" y="5712"/>
                      </a:lnTo>
                      <a:lnTo>
                        <a:pt x="9611" y="5459"/>
                      </a:lnTo>
                      <a:lnTo>
                        <a:pt x="195" y="31"/>
                      </a:lnTo>
                      <a:cubicBezTo>
                        <a:pt x="173" y="9"/>
                        <a:pt x="152" y="1"/>
                        <a:pt x="13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3" name="Google Shape;2393;p36"/>
                <p:cNvSpPr/>
                <p:nvPr/>
              </p:nvSpPr>
              <p:spPr>
                <a:xfrm>
                  <a:off x="2100375" y="1474125"/>
                  <a:ext cx="268500" cy="160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40" h="6416" extrusionOk="0">
                      <a:moveTo>
                        <a:pt x="126" y="0"/>
                      </a:moveTo>
                      <a:cubicBezTo>
                        <a:pt x="90" y="0"/>
                        <a:pt x="55" y="26"/>
                        <a:pt x="20" y="73"/>
                      </a:cubicBezTo>
                      <a:cubicBezTo>
                        <a:pt x="0" y="131"/>
                        <a:pt x="0" y="190"/>
                        <a:pt x="78" y="248"/>
                      </a:cubicBezTo>
                      <a:lnTo>
                        <a:pt x="10739" y="6415"/>
                      </a:lnTo>
                      <a:lnTo>
                        <a:pt x="10739" y="6124"/>
                      </a:lnTo>
                      <a:lnTo>
                        <a:pt x="195" y="34"/>
                      </a:lnTo>
                      <a:cubicBezTo>
                        <a:pt x="172" y="11"/>
                        <a:pt x="149" y="0"/>
                        <a:pt x="12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4" name="Google Shape;2394;p36"/>
                <p:cNvSpPr/>
                <p:nvPr/>
              </p:nvSpPr>
              <p:spPr>
                <a:xfrm>
                  <a:off x="2071675" y="1490825"/>
                  <a:ext cx="298175" cy="17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27" h="7071" extrusionOk="0">
                      <a:moveTo>
                        <a:pt x="149" y="1"/>
                      </a:moveTo>
                      <a:cubicBezTo>
                        <a:pt x="101" y="1"/>
                        <a:pt x="54" y="23"/>
                        <a:pt x="39" y="66"/>
                      </a:cubicBezTo>
                      <a:cubicBezTo>
                        <a:pt x="0" y="105"/>
                        <a:pt x="0" y="183"/>
                        <a:pt x="78" y="242"/>
                      </a:cubicBezTo>
                      <a:lnTo>
                        <a:pt x="11926" y="7070"/>
                      </a:lnTo>
                      <a:lnTo>
                        <a:pt x="11926" y="6778"/>
                      </a:lnTo>
                      <a:lnTo>
                        <a:pt x="195" y="8"/>
                      </a:lnTo>
                      <a:cubicBezTo>
                        <a:pt x="180" y="3"/>
                        <a:pt x="165" y="1"/>
                        <a:pt x="14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5" name="Google Shape;2395;p36"/>
                <p:cNvSpPr/>
                <p:nvPr/>
              </p:nvSpPr>
              <p:spPr>
                <a:xfrm>
                  <a:off x="2042500" y="1507525"/>
                  <a:ext cx="325875" cy="19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35" h="7648" extrusionOk="0">
                      <a:moveTo>
                        <a:pt x="136" y="1"/>
                      </a:moveTo>
                      <a:cubicBezTo>
                        <a:pt x="103" y="1"/>
                        <a:pt x="57" y="22"/>
                        <a:pt x="20" y="60"/>
                      </a:cubicBezTo>
                      <a:cubicBezTo>
                        <a:pt x="0" y="99"/>
                        <a:pt x="0" y="177"/>
                        <a:pt x="78" y="216"/>
                      </a:cubicBezTo>
                      <a:lnTo>
                        <a:pt x="12899" y="7647"/>
                      </a:lnTo>
                      <a:cubicBezTo>
                        <a:pt x="12938" y="7589"/>
                        <a:pt x="12996" y="7550"/>
                        <a:pt x="13035" y="7511"/>
                      </a:cubicBezTo>
                      <a:lnTo>
                        <a:pt x="13035" y="7433"/>
                      </a:lnTo>
                      <a:lnTo>
                        <a:pt x="175" y="21"/>
                      </a:lnTo>
                      <a:cubicBezTo>
                        <a:pt x="168" y="7"/>
                        <a:pt x="154" y="1"/>
                        <a:pt x="13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6" name="Google Shape;2396;p36"/>
                <p:cNvSpPr/>
                <p:nvPr/>
              </p:nvSpPr>
              <p:spPr>
                <a:xfrm>
                  <a:off x="2014275" y="1523925"/>
                  <a:ext cx="355075" cy="20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03" h="8393" extrusionOk="0">
                      <a:moveTo>
                        <a:pt x="149" y="0"/>
                      </a:moveTo>
                      <a:cubicBezTo>
                        <a:pt x="95" y="0"/>
                        <a:pt x="35" y="25"/>
                        <a:pt x="20" y="85"/>
                      </a:cubicBezTo>
                      <a:cubicBezTo>
                        <a:pt x="1" y="124"/>
                        <a:pt x="1" y="202"/>
                        <a:pt x="59" y="241"/>
                      </a:cubicBezTo>
                      <a:lnTo>
                        <a:pt x="14203" y="8392"/>
                      </a:lnTo>
                      <a:lnTo>
                        <a:pt x="14203" y="8100"/>
                      </a:lnTo>
                      <a:lnTo>
                        <a:pt x="195" y="7"/>
                      </a:lnTo>
                      <a:cubicBezTo>
                        <a:pt x="182" y="2"/>
                        <a:pt x="166" y="0"/>
                        <a:pt x="14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7" name="Google Shape;2397;p36"/>
                <p:cNvSpPr/>
                <p:nvPr/>
              </p:nvSpPr>
              <p:spPr>
                <a:xfrm>
                  <a:off x="1985575" y="1540825"/>
                  <a:ext cx="375025" cy="21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1" h="8709" extrusionOk="0">
                      <a:moveTo>
                        <a:pt x="131" y="0"/>
                      </a:moveTo>
                      <a:cubicBezTo>
                        <a:pt x="94" y="0"/>
                        <a:pt x="57" y="14"/>
                        <a:pt x="20" y="51"/>
                      </a:cubicBezTo>
                      <a:cubicBezTo>
                        <a:pt x="1" y="109"/>
                        <a:pt x="1" y="187"/>
                        <a:pt x="79" y="226"/>
                      </a:cubicBezTo>
                      <a:lnTo>
                        <a:pt x="14787" y="8708"/>
                      </a:lnTo>
                      <a:cubicBezTo>
                        <a:pt x="14806" y="8669"/>
                        <a:pt x="14865" y="8611"/>
                        <a:pt x="14923" y="8592"/>
                      </a:cubicBezTo>
                      <a:cubicBezTo>
                        <a:pt x="14962" y="8592"/>
                        <a:pt x="14981" y="8572"/>
                        <a:pt x="15001" y="8572"/>
                      </a:cubicBezTo>
                      <a:lnTo>
                        <a:pt x="195" y="12"/>
                      </a:lnTo>
                      <a:cubicBezTo>
                        <a:pt x="174" y="5"/>
                        <a:pt x="15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8" name="Google Shape;2398;p36"/>
                <p:cNvSpPr/>
                <p:nvPr/>
              </p:nvSpPr>
              <p:spPr>
                <a:xfrm>
                  <a:off x="1956400" y="1557850"/>
                  <a:ext cx="184375" cy="10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5" h="4293" extrusionOk="0">
                      <a:moveTo>
                        <a:pt x="131" y="0"/>
                      </a:moveTo>
                      <a:cubicBezTo>
                        <a:pt x="94" y="0"/>
                        <a:pt x="57" y="14"/>
                        <a:pt x="20" y="51"/>
                      </a:cubicBezTo>
                      <a:cubicBezTo>
                        <a:pt x="1" y="109"/>
                        <a:pt x="20" y="187"/>
                        <a:pt x="78" y="206"/>
                      </a:cubicBezTo>
                      <a:lnTo>
                        <a:pt x="7141" y="4292"/>
                      </a:lnTo>
                      <a:cubicBezTo>
                        <a:pt x="7199" y="4234"/>
                        <a:pt x="7238" y="4195"/>
                        <a:pt x="7296" y="4175"/>
                      </a:cubicBezTo>
                      <a:cubicBezTo>
                        <a:pt x="7316" y="4175"/>
                        <a:pt x="7335" y="4136"/>
                        <a:pt x="7374" y="4136"/>
                      </a:cubicBezTo>
                      <a:lnTo>
                        <a:pt x="195" y="12"/>
                      </a:lnTo>
                      <a:cubicBezTo>
                        <a:pt x="174" y="5"/>
                        <a:pt x="152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9" name="Google Shape;2399;p36"/>
                <p:cNvSpPr/>
                <p:nvPr/>
              </p:nvSpPr>
              <p:spPr>
                <a:xfrm>
                  <a:off x="1927700" y="1574025"/>
                  <a:ext cx="327850" cy="190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14" h="7634" extrusionOk="0">
                      <a:moveTo>
                        <a:pt x="131" y="1"/>
                      </a:moveTo>
                      <a:cubicBezTo>
                        <a:pt x="95" y="1"/>
                        <a:pt x="54" y="20"/>
                        <a:pt x="20" y="65"/>
                      </a:cubicBezTo>
                      <a:cubicBezTo>
                        <a:pt x="1" y="124"/>
                        <a:pt x="20" y="182"/>
                        <a:pt x="79" y="221"/>
                      </a:cubicBezTo>
                      <a:lnTo>
                        <a:pt x="12880" y="7633"/>
                      </a:lnTo>
                      <a:cubicBezTo>
                        <a:pt x="12938" y="7575"/>
                        <a:pt x="12977" y="7536"/>
                        <a:pt x="13036" y="7517"/>
                      </a:cubicBezTo>
                      <a:cubicBezTo>
                        <a:pt x="13055" y="7517"/>
                        <a:pt x="13094" y="7478"/>
                        <a:pt x="13113" y="7478"/>
                      </a:cubicBezTo>
                      <a:lnTo>
                        <a:pt x="195" y="26"/>
                      </a:lnTo>
                      <a:cubicBezTo>
                        <a:pt x="179" y="10"/>
                        <a:pt x="156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0" name="Google Shape;2400;p36"/>
                <p:cNvSpPr/>
                <p:nvPr/>
              </p:nvSpPr>
              <p:spPr>
                <a:xfrm>
                  <a:off x="1899000" y="1590550"/>
                  <a:ext cx="470850" cy="276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34" h="11058" extrusionOk="0">
                      <a:moveTo>
                        <a:pt x="149" y="0"/>
                      </a:moveTo>
                      <a:cubicBezTo>
                        <a:pt x="102" y="0"/>
                        <a:pt x="54" y="22"/>
                        <a:pt x="40" y="66"/>
                      </a:cubicBezTo>
                      <a:cubicBezTo>
                        <a:pt x="1" y="105"/>
                        <a:pt x="1" y="183"/>
                        <a:pt x="79" y="221"/>
                      </a:cubicBezTo>
                      <a:lnTo>
                        <a:pt x="18833" y="11058"/>
                      </a:lnTo>
                      <a:lnTo>
                        <a:pt x="18833" y="10766"/>
                      </a:lnTo>
                      <a:lnTo>
                        <a:pt x="196" y="7"/>
                      </a:lnTo>
                      <a:cubicBezTo>
                        <a:pt x="181" y="3"/>
                        <a:pt x="165" y="0"/>
                        <a:pt x="14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1" name="Google Shape;2401;p36"/>
                <p:cNvSpPr/>
                <p:nvPr/>
              </p:nvSpPr>
              <p:spPr>
                <a:xfrm>
                  <a:off x="1869825" y="1607000"/>
                  <a:ext cx="233000" cy="13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20" h="5439" extrusionOk="0">
                      <a:moveTo>
                        <a:pt x="146" y="0"/>
                      </a:moveTo>
                      <a:cubicBezTo>
                        <a:pt x="109" y="0"/>
                        <a:pt x="66" y="17"/>
                        <a:pt x="40" y="69"/>
                      </a:cubicBezTo>
                      <a:cubicBezTo>
                        <a:pt x="1" y="128"/>
                        <a:pt x="40" y="205"/>
                        <a:pt x="78" y="225"/>
                      </a:cubicBezTo>
                      <a:lnTo>
                        <a:pt x="9106" y="5439"/>
                      </a:lnTo>
                      <a:cubicBezTo>
                        <a:pt x="9144" y="5380"/>
                        <a:pt x="9203" y="5342"/>
                        <a:pt x="9242" y="5322"/>
                      </a:cubicBezTo>
                      <a:cubicBezTo>
                        <a:pt x="9281" y="5322"/>
                        <a:pt x="9300" y="5283"/>
                        <a:pt x="9320" y="5283"/>
                      </a:cubicBezTo>
                      <a:lnTo>
                        <a:pt x="195" y="11"/>
                      </a:lnTo>
                      <a:cubicBezTo>
                        <a:pt x="182" y="4"/>
                        <a:pt x="165" y="0"/>
                        <a:pt x="1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2" name="Google Shape;2402;p36"/>
                <p:cNvSpPr/>
                <p:nvPr/>
              </p:nvSpPr>
              <p:spPr>
                <a:xfrm>
                  <a:off x="1841625" y="1624000"/>
                  <a:ext cx="512175" cy="29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87" h="11899" extrusionOk="0">
                      <a:moveTo>
                        <a:pt x="132" y="1"/>
                      </a:moveTo>
                      <a:cubicBezTo>
                        <a:pt x="89" y="1"/>
                        <a:pt x="46" y="18"/>
                        <a:pt x="20" y="70"/>
                      </a:cubicBezTo>
                      <a:cubicBezTo>
                        <a:pt x="0" y="109"/>
                        <a:pt x="0" y="187"/>
                        <a:pt x="59" y="226"/>
                      </a:cubicBezTo>
                      <a:lnTo>
                        <a:pt x="20272" y="11899"/>
                      </a:lnTo>
                      <a:cubicBezTo>
                        <a:pt x="20292" y="11840"/>
                        <a:pt x="20350" y="11782"/>
                        <a:pt x="20428" y="11763"/>
                      </a:cubicBezTo>
                      <a:cubicBezTo>
                        <a:pt x="20447" y="11763"/>
                        <a:pt x="20467" y="11743"/>
                        <a:pt x="20486" y="11743"/>
                      </a:cubicBezTo>
                      <a:lnTo>
                        <a:pt x="195" y="12"/>
                      </a:lnTo>
                      <a:cubicBezTo>
                        <a:pt x="175" y="5"/>
                        <a:pt x="154" y="1"/>
                        <a:pt x="13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3" name="Google Shape;2403;p36"/>
                <p:cNvSpPr/>
                <p:nvPr/>
              </p:nvSpPr>
              <p:spPr>
                <a:xfrm>
                  <a:off x="1812425" y="1641025"/>
                  <a:ext cx="370650" cy="21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26" h="8592" extrusionOk="0">
                      <a:moveTo>
                        <a:pt x="157" y="1"/>
                      </a:moveTo>
                      <a:cubicBezTo>
                        <a:pt x="118" y="1"/>
                        <a:pt x="79" y="18"/>
                        <a:pt x="40" y="70"/>
                      </a:cubicBezTo>
                      <a:cubicBezTo>
                        <a:pt x="1" y="90"/>
                        <a:pt x="20" y="167"/>
                        <a:pt x="98" y="206"/>
                      </a:cubicBezTo>
                      <a:lnTo>
                        <a:pt x="14612" y="8591"/>
                      </a:lnTo>
                      <a:cubicBezTo>
                        <a:pt x="14651" y="8552"/>
                        <a:pt x="14709" y="8494"/>
                        <a:pt x="14748" y="8475"/>
                      </a:cubicBezTo>
                      <a:cubicBezTo>
                        <a:pt x="14787" y="8475"/>
                        <a:pt x="14806" y="8455"/>
                        <a:pt x="14826" y="8455"/>
                      </a:cubicBezTo>
                      <a:lnTo>
                        <a:pt x="215" y="12"/>
                      </a:lnTo>
                      <a:cubicBezTo>
                        <a:pt x="196" y="5"/>
                        <a:pt x="176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4" name="Google Shape;2404;p36"/>
                <p:cNvSpPr/>
                <p:nvPr/>
              </p:nvSpPr>
              <p:spPr>
                <a:xfrm>
                  <a:off x="1783750" y="1657100"/>
                  <a:ext cx="504375" cy="29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75" h="11665" extrusionOk="0">
                      <a:moveTo>
                        <a:pt x="130" y="0"/>
                      </a:moveTo>
                      <a:cubicBezTo>
                        <a:pt x="93" y="0"/>
                        <a:pt x="56" y="25"/>
                        <a:pt x="20" y="50"/>
                      </a:cubicBezTo>
                      <a:cubicBezTo>
                        <a:pt x="0" y="108"/>
                        <a:pt x="0" y="166"/>
                        <a:pt x="78" y="225"/>
                      </a:cubicBezTo>
                      <a:lnTo>
                        <a:pt x="19941" y="11664"/>
                      </a:lnTo>
                      <a:cubicBezTo>
                        <a:pt x="19961" y="11645"/>
                        <a:pt x="20019" y="11625"/>
                        <a:pt x="20039" y="11606"/>
                      </a:cubicBezTo>
                      <a:cubicBezTo>
                        <a:pt x="20078" y="11567"/>
                        <a:pt x="20136" y="11548"/>
                        <a:pt x="20175" y="11548"/>
                      </a:cubicBezTo>
                      <a:lnTo>
                        <a:pt x="195" y="30"/>
                      </a:lnTo>
                      <a:cubicBezTo>
                        <a:pt x="173" y="9"/>
                        <a:pt x="152" y="0"/>
                        <a:pt x="1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5" name="Google Shape;2405;p36"/>
                <p:cNvSpPr/>
                <p:nvPr/>
              </p:nvSpPr>
              <p:spPr>
                <a:xfrm>
                  <a:off x="1755050" y="1674575"/>
                  <a:ext cx="504875" cy="29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95" h="11686" extrusionOk="0">
                      <a:moveTo>
                        <a:pt x="139" y="0"/>
                      </a:moveTo>
                      <a:cubicBezTo>
                        <a:pt x="102" y="0"/>
                        <a:pt x="57" y="14"/>
                        <a:pt x="20" y="51"/>
                      </a:cubicBezTo>
                      <a:cubicBezTo>
                        <a:pt x="0" y="109"/>
                        <a:pt x="0" y="168"/>
                        <a:pt x="78" y="226"/>
                      </a:cubicBezTo>
                      <a:lnTo>
                        <a:pt x="19942" y="11685"/>
                      </a:lnTo>
                      <a:cubicBezTo>
                        <a:pt x="19961" y="11627"/>
                        <a:pt x="20000" y="11607"/>
                        <a:pt x="20039" y="11588"/>
                      </a:cubicBezTo>
                      <a:cubicBezTo>
                        <a:pt x="20078" y="11549"/>
                        <a:pt x="20136" y="11529"/>
                        <a:pt x="20195" y="11529"/>
                      </a:cubicBezTo>
                      <a:lnTo>
                        <a:pt x="195" y="12"/>
                      </a:lnTo>
                      <a:cubicBezTo>
                        <a:pt x="181" y="5"/>
                        <a:pt x="161" y="0"/>
                        <a:pt x="13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6" name="Google Shape;2406;p36"/>
                <p:cNvSpPr/>
                <p:nvPr/>
              </p:nvSpPr>
              <p:spPr>
                <a:xfrm>
                  <a:off x="1725850" y="1690775"/>
                  <a:ext cx="504900" cy="29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96" h="11699" extrusionOk="0">
                      <a:moveTo>
                        <a:pt x="131" y="0"/>
                      </a:moveTo>
                      <a:cubicBezTo>
                        <a:pt x="95" y="0"/>
                        <a:pt x="55" y="19"/>
                        <a:pt x="20" y="65"/>
                      </a:cubicBezTo>
                      <a:cubicBezTo>
                        <a:pt x="1" y="123"/>
                        <a:pt x="1" y="181"/>
                        <a:pt x="79" y="240"/>
                      </a:cubicBezTo>
                      <a:lnTo>
                        <a:pt x="19942" y="11699"/>
                      </a:lnTo>
                      <a:cubicBezTo>
                        <a:pt x="19962" y="11640"/>
                        <a:pt x="20020" y="11621"/>
                        <a:pt x="20040" y="11601"/>
                      </a:cubicBezTo>
                      <a:cubicBezTo>
                        <a:pt x="20098" y="11562"/>
                        <a:pt x="20137" y="11543"/>
                        <a:pt x="20195" y="11543"/>
                      </a:cubicBezTo>
                      <a:lnTo>
                        <a:pt x="196" y="26"/>
                      </a:lnTo>
                      <a:cubicBezTo>
                        <a:pt x="179" y="9"/>
                        <a:pt x="157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7" name="Google Shape;2407;p36"/>
                <p:cNvSpPr/>
                <p:nvPr/>
              </p:nvSpPr>
              <p:spPr>
                <a:xfrm>
                  <a:off x="1697175" y="1707175"/>
                  <a:ext cx="504875" cy="292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95" h="11685" extrusionOk="0">
                      <a:moveTo>
                        <a:pt x="146" y="1"/>
                      </a:moveTo>
                      <a:cubicBezTo>
                        <a:pt x="108" y="1"/>
                        <a:pt x="65" y="18"/>
                        <a:pt x="39" y="70"/>
                      </a:cubicBezTo>
                      <a:cubicBezTo>
                        <a:pt x="0" y="109"/>
                        <a:pt x="0" y="187"/>
                        <a:pt x="78" y="245"/>
                      </a:cubicBezTo>
                      <a:lnTo>
                        <a:pt x="19941" y="11685"/>
                      </a:lnTo>
                      <a:cubicBezTo>
                        <a:pt x="19980" y="11646"/>
                        <a:pt x="20000" y="11607"/>
                        <a:pt x="20039" y="11587"/>
                      </a:cubicBezTo>
                      <a:cubicBezTo>
                        <a:pt x="20097" y="11568"/>
                        <a:pt x="20136" y="11548"/>
                        <a:pt x="20194" y="11548"/>
                      </a:cubicBezTo>
                      <a:lnTo>
                        <a:pt x="195" y="12"/>
                      </a:lnTo>
                      <a:cubicBezTo>
                        <a:pt x="182" y="5"/>
                        <a:pt x="164" y="1"/>
                        <a:pt x="14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8" name="Google Shape;2408;p36"/>
                <p:cNvSpPr/>
                <p:nvPr/>
              </p:nvSpPr>
              <p:spPr>
                <a:xfrm>
                  <a:off x="1668950" y="1723725"/>
                  <a:ext cx="504400" cy="29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76" h="11665" extrusionOk="0">
                      <a:moveTo>
                        <a:pt x="133" y="0"/>
                      </a:moveTo>
                      <a:cubicBezTo>
                        <a:pt x="89" y="0"/>
                        <a:pt x="46" y="18"/>
                        <a:pt x="20" y="69"/>
                      </a:cubicBezTo>
                      <a:cubicBezTo>
                        <a:pt x="1" y="108"/>
                        <a:pt x="1" y="186"/>
                        <a:pt x="59" y="206"/>
                      </a:cubicBezTo>
                      <a:lnTo>
                        <a:pt x="19942" y="11665"/>
                      </a:lnTo>
                      <a:cubicBezTo>
                        <a:pt x="19962" y="11645"/>
                        <a:pt x="20000" y="11606"/>
                        <a:pt x="20039" y="11587"/>
                      </a:cubicBezTo>
                      <a:cubicBezTo>
                        <a:pt x="20078" y="11567"/>
                        <a:pt x="20117" y="11548"/>
                        <a:pt x="20176" y="11548"/>
                      </a:cubicBezTo>
                      <a:lnTo>
                        <a:pt x="195" y="11"/>
                      </a:lnTo>
                      <a:cubicBezTo>
                        <a:pt x="176" y="5"/>
                        <a:pt x="154" y="0"/>
                        <a:pt x="1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9" name="Google Shape;2409;p36"/>
                <p:cNvSpPr/>
                <p:nvPr/>
              </p:nvSpPr>
              <p:spPr>
                <a:xfrm>
                  <a:off x="2186950" y="1424600"/>
                  <a:ext cx="182900" cy="1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16" h="4409" extrusionOk="0">
                      <a:moveTo>
                        <a:pt x="119" y="0"/>
                      </a:moveTo>
                      <a:cubicBezTo>
                        <a:pt x="72" y="0"/>
                        <a:pt x="33" y="18"/>
                        <a:pt x="20" y="70"/>
                      </a:cubicBezTo>
                      <a:cubicBezTo>
                        <a:pt x="0" y="109"/>
                        <a:pt x="0" y="186"/>
                        <a:pt x="59" y="225"/>
                      </a:cubicBezTo>
                      <a:lnTo>
                        <a:pt x="7315" y="4408"/>
                      </a:lnTo>
                      <a:lnTo>
                        <a:pt x="7315" y="4116"/>
                      </a:lnTo>
                      <a:lnTo>
                        <a:pt x="195" y="11"/>
                      </a:lnTo>
                      <a:cubicBezTo>
                        <a:pt x="169" y="5"/>
                        <a:pt x="143" y="0"/>
                        <a:pt x="11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0" name="Google Shape;2410;p36"/>
                <p:cNvSpPr/>
                <p:nvPr/>
              </p:nvSpPr>
              <p:spPr>
                <a:xfrm>
                  <a:off x="2200575" y="1190425"/>
                  <a:ext cx="167800" cy="10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12" h="4048" extrusionOk="0">
                      <a:moveTo>
                        <a:pt x="6712" y="1"/>
                      </a:moveTo>
                      <a:cubicBezTo>
                        <a:pt x="6693" y="1"/>
                        <a:pt x="6673" y="1"/>
                        <a:pt x="6673" y="20"/>
                      </a:cubicBezTo>
                      <a:lnTo>
                        <a:pt x="78" y="3834"/>
                      </a:lnTo>
                      <a:cubicBezTo>
                        <a:pt x="39" y="3853"/>
                        <a:pt x="0" y="3931"/>
                        <a:pt x="39" y="4009"/>
                      </a:cubicBezTo>
                      <a:cubicBezTo>
                        <a:pt x="58" y="4048"/>
                        <a:pt x="97" y="4048"/>
                        <a:pt x="136" y="4048"/>
                      </a:cubicBezTo>
                      <a:cubicBezTo>
                        <a:pt x="156" y="4048"/>
                        <a:pt x="175" y="4048"/>
                        <a:pt x="175" y="4028"/>
                      </a:cubicBezTo>
                      <a:lnTo>
                        <a:pt x="6712" y="254"/>
                      </a:lnTo>
                      <a:lnTo>
                        <a:pt x="67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1" name="Google Shape;2411;p36"/>
                <p:cNvSpPr/>
                <p:nvPr/>
              </p:nvSpPr>
              <p:spPr>
                <a:xfrm>
                  <a:off x="2173825" y="1223500"/>
                  <a:ext cx="89025" cy="5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1" h="2122" extrusionOk="0">
                      <a:moveTo>
                        <a:pt x="3346" y="1"/>
                      </a:moveTo>
                      <a:lnTo>
                        <a:pt x="78" y="1907"/>
                      </a:lnTo>
                      <a:cubicBezTo>
                        <a:pt x="39" y="1927"/>
                        <a:pt x="0" y="2005"/>
                        <a:pt x="39" y="2083"/>
                      </a:cubicBezTo>
                      <a:cubicBezTo>
                        <a:pt x="58" y="2102"/>
                        <a:pt x="97" y="2121"/>
                        <a:pt x="156" y="2121"/>
                      </a:cubicBezTo>
                      <a:cubicBezTo>
                        <a:pt x="175" y="2121"/>
                        <a:pt x="195" y="2121"/>
                        <a:pt x="195" y="2102"/>
                      </a:cubicBezTo>
                      <a:lnTo>
                        <a:pt x="3560" y="157"/>
                      </a:lnTo>
                      <a:cubicBezTo>
                        <a:pt x="3521" y="157"/>
                        <a:pt x="3521" y="137"/>
                        <a:pt x="3502" y="137"/>
                      </a:cubicBezTo>
                      <a:cubicBezTo>
                        <a:pt x="3444" y="79"/>
                        <a:pt x="3385" y="59"/>
                        <a:pt x="334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2" name="Google Shape;2412;p36"/>
                <p:cNvSpPr/>
                <p:nvPr/>
              </p:nvSpPr>
              <p:spPr>
                <a:xfrm>
                  <a:off x="2147050" y="1127700"/>
                  <a:ext cx="221325" cy="133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53" h="5331" extrusionOk="0">
                      <a:moveTo>
                        <a:pt x="8853" y="0"/>
                      </a:moveTo>
                      <a:lnTo>
                        <a:pt x="59" y="5078"/>
                      </a:lnTo>
                      <a:cubicBezTo>
                        <a:pt x="1" y="5156"/>
                        <a:pt x="1" y="5234"/>
                        <a:pt x="40" y="5273"/>
                      </a:cubicBezTo>
                      <a:cubicBezTo>
                        <a:pt x="59" y="5331"/>
                        <a:pt x="98" y="5331"/>
                        <a:pt x="137" y="5331"/>
                      </a:cubicBezTo>
                      <a:cubicBezTo>
                        <a:pt x="157" y="5331"/>
                        <a:pt x="176" y="5331"/>
                        <a:pt x="176" y="5292"/>
                      </a:cubicBezTo>
                      <a:lnTo>
                        <a:pt x="8853" y="292"/>
                      </a:lnTo>
                      <a:lnTo>
                        <a:pt x="88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3" name="Google Shape;2413;p36"/>
                <p:cNvSpPr/>
                <p:nvPr/>
              </p:nvSpPr>
              <p:spPr>
                <a:xfrm>
                  <a:off x="2119825" y="1096075"/>
                  <a:ext cx="249050" cy="14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62" h="5954" extrusionOk="0">
                      <a:moveTo>
                        <a:pt x="9961" y="1"/>
                      </a:moveTo>
                      <a:lnTo>
                        <a:pt x="78" y="5720"/>
                      </a:lnTo>
                      <a:cubicBezTo>
                        <a:pt x="20" y="5779"/>
                        <a:pt x="1" y="5857"/>
                        <a:pt x="59" y="5915"/>
                      </a:cubicBezTo>
                      <a:cubicBezTo>
                        <a:pt x="78" y="5954"/>
                        <a:pt x="117" y="5954"/>
                        <a:pt x="137" y="5954"/>
                      </a:cubicBezTo>
                      <a:cubicBezTo>
                        <a:pt x="176" y="5954"/>
                        <a:pt x="195" y="5954"/>
                        <a:pt x="195" y="5934"/>
                      </a:cubicBezTo>
                      <a:lnTo>
                        <a:pt x="9961" y="292"/>
                      </a:lnTo>
                      <a:lnTo>
                        <a:pt x="996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4" name="Google Shape;2414;p36"/>
                <p:cNvSpPr/>
                <p:nvPr/>
              </p:nvSpPr>
              <p:spPr>
                <a:xfrm>
                  <a:off x="1815350" y="1065425"/>
                  <a:ext cx="554000" cy="324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60" h="12997" extrusionOk="0">
                      <a:moveTo>
                        <a:pt x="22160" y="1"/>
                      </a:moveTo>
                      <a:lnTo>
                        <a:pt x="79" y="12744"/>
                      </a:lnTo>
                      <a:cubicBezTo>
                        <a:pt x="20" y="12802"/>
                        <a:pt x="1" y="12880"/>
                        <a:pt x="40" y="12939"/>
                      </a:cubicBezTo>
                      <a:cubicBezTo>
                        <a:pt x="79" y="12997"/>
                        <a:pt x="117" y="12997"/>
                        <a:pt x="137" y="12997"/>
                      </a:cubicBezTo>
                      <a:cubicBezTo>
                        <a:pt x="176" y="12997"/>
                        <a:pt x="195" y="12997"/>
                        <a:pt x="195" y="12977"/>
                      </a:cubicBezTo>
                      <a:lnTo>
                        <a:pt x="22160" y="293"/>
                      </a:lnTo>
                      <a:lnTo>
                        <a:pt x="2216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5" name="Google Shape;2415;p36"/>
                <p:cNvSpPr/>
                <p:nvPr/>
              </p:nvSpPr>
              <p:spPr>
                <a:xfrm>
                  <a:off x="1788600" y="1033825"/>
                  <a:ext cx="579775" cy="34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191" h="13619" extrusionOk="0">
                      <a:moveTo>
                        <a:pt x="23191" y="0"/>
                      </a:moveTo>
                      <a:lnTo>
                        <a:pt x="40" y="13385"/>
                      </a:lnTo>
                      <a:cubicBezTo>
                        <a:pt x="20" y="13463"/>
                        <a:pt x="1" y="13522"/>
                        <a:pt x="20" y="13580"/>
                      </a:cubicBezTo>
                      <a:cubicBezTo>
                        <a:pt x="40" y="13619"/>
                        <a:pt x="98" y="13619"/>
                        <a:pt x="117" y="13619"/>
                      </a:cubicBezTo>
                      <a:cubicBezTo>
                        <a:pt x="137" y="13619"/>
                        <a:pt x="176" y="13619"/>
                        <a:pt x="176" y="13599"/>
                      </a:cubicBezTo>
                      <a:lnTo>
                        <a:pt x="23191" y="292"/>
                      </a:lnTo>
                      <a:lnTo>
                        <a:pt x="2319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6" name="Google Shape;2416;p36"/>
                <p:cNvSpPr/>
                <p:nvPr/>
              </p:nvSpPr>
              <p:spPr>
                <a:xfrm>
                  <a:off x="1761850" y="1055700"/>
                  <a:ext cx="522875" cy="30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15" h="12141" extrusionOk="0">
                      <a:moveTo>
                        <a:pt x="20720" y="1"/>
                      </a:moveTo>
                      <a:lnTo>
                        <a:pt x="78" y="11927"/>
                      </a:lnTo>
                      <a:cubicBezTo>
                        <a:pt x="20" y="11946"/>
                        <a:pt x="1" y="12024"/>
                        <a:pt x="20" y="12102"/>
                      </a:cubicBezTo>
                      <a:cubicBezTo>
                        <a:pt x="40" y="12141"/>
                        <a:pt x="98" y="12141"/>
                        <a:pt x="117" y="12141"/>
                      </a:cubicBezTo>
                      <a:cubicBezTo>
                        <a:pt x="137" y="12141"/>
                        <a:pt x="176" y="12141"/>
                        <a:pt x="176" y="12121"/>
                      </a:cubicBezTo>
                      <a:lnTo>
                        <a:pt x="20915" y="137"/>
                      </a:lnTo>
                      <a:cubicBezTo>
                        <a:pt x="20895" y="137"/>
                        <a:pt x="20856" y="98"/>
                        <a:pt x="20837" y="79"/>
                      </a:cubicBezTo>
                      <a:cubicBezTo>
                        <a:pt x="20817" y="79"/>
                        <a:pt x="20759" y="40"/>
                        <a:pt x="2072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7" name="Google Shape;2417;p36"/>
                <p:cNvSpPr/>
                <p:nvPr/>
              </p:nvSpPr>
              <p:spPr>
                <a:xfrm>
                  <a:off x="1735100" y="1111150"/>
                  <a:ext cx="398850" cy="23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54" h="9301" extrusionOk="0">
                      <a:moveTo>
                        <a:pt x="15720" y="1"/>
                      </a:moveTo>
                      <a:lnTo>
                        <a:pt x="78" y="9067"/>
                      </a:lnTo>
                      <a:cubicBezTo>
                        <a:pt x="1" y="9125"/>
                        <a:pt x="1" y="9203"/>
                        <a:pt x="20" y="9242"/>
                      </a:cubicBezTo>
                      <a:cubicBezTo>
                        <a:pt x="40" y="9300"/>
                        <a:pt x="98" y="9300"/>
                        <a:pt x="117" y="9300"/>
                      </a:cubicBezTo>
                      <a:cubicBezTo>
                        <a:pt x="137" y="9300"/>
                        <a:pt x="176" y="9300"/>
                        <a:pt x="176" y="9261"/>
                      </a:cubicBezTo>
                      <a:lnTo>
                        <a:pt x="15954" y="137"/>
                      </a:lnTo>
                      <a:cubicBezTo>
                        <a:pt x="15934" y="137"/>
                        <a:pt x="15895" y="117"/>
                        <a:pt x="15876" y="117"/>
                      </a:cubicBezTo>
                      <a:cubicBezTo>
                        <a:pt x="15798" y="98"/>
                        <a:pt x="15779" y="40"/>
                        <a:pt x="1572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8" name="Google Shape;2418;p36"/>
                <p:cNvSpPr/>
                <p:nvPr/>
              </p:nvSpPr>
              <p:spPr>
                <a:xfrm>
                  <a:off x="1707875" y="1051825"/>
                  <a:ext cx="475700" cy="27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28" h="11051" extrusionOk="0">
                      <a:moveTo>
                        <a:pt x="18813" y="0"/>
                      </a:moveTo>
                      <a:lnTo>
                        <a:pt x="59" y="10817"/>
                      </a:lnTo>
                      <a:cubicBezTo>
                        <a:pt x="20" y="10856"/>
                        <a:pt x="0" y="10934"/>
                        <a:pt x="39" y="11012"/>
                      </a:cubicBezTo>
                      <a:cubicBezTo>
                        <a:pt x="59" y="11051"/>
                        <a:pt x="117" y="11051"/>
                        <a:pt x="136" y="11051"/>
                      </a:cubicBezTo>
                      <a:cubicBezTo>
                        <a:pt x="156" y="11051"/>
                        <a:pt x="195" y="11051"/>
                        <a:pt x="195" y="11031"/>
                      </a:cubicBezTo>
                      <a:lnTo>
                        <a:pt x="19027" y="156"/>
                      </a:lnTo>
                      <a:cubicBezTo>
                        <a:pt x="19008" y="156"/>
                        <a:pt x="18988" y="136"/>
                        <a:pt x="18969" y="117"/>
                      </a:cubicBezTo>
                      <a:cubicBezTo>
                        <a:pt x="18910" y="98"/>
                        <a:pt x="18871" y="39"/>
                        <a:pt x="1881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9" name="Google Shape;2419;p36"/>
                <p:cNvSpPr/>
                <p:nvPr/>
              </p:nvSpPr>
              <p:spPr>
                <a:xfrm>
                  <a:off x="1680625" y="974000"/>
                  <a:ext cx="584650" cy="339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86" h="13561" extrusionOk="0">
                      <a:moveTo>
                        <a:pt x="23152" y="0"/>
                      </a:moveTo>
                      <a:lnTo>
                        <a:pt x="78" y="13327"/>
                      </a:lnTo>
                      <a:cubicBezTo>
                        <a:pt x="40" y="13347"/>
                        <a:pt x="1" y="13424"/>
                        <a:pt x="40" y="13483"/>
                      </a:cubicBezTo>
                      <a:cubicBezTo>
                        <a:pt x="59" y="13541"/>
                        <a:pt x="117" y="13561"/>
                        <a:pt x="156" y="13561"/>
                      </a:cubicBezTo>
                      <a:cubicBezTo>
                        <a:pt x="176" y="13561"/>
                        <a:pt x="215" y="13561"/>
                        <a:pt x="215" y="13541"/>
                      </a:cubicBezTo>
                      <a:lnTo>
                        <a:pt x="23386" y="156"/>
                      </a:lnTo>
                      <a:cubicBezTo>
                        <a:pt x="23347" y="156"/>
                        <a:pt x="23327" y="137"/>
                        <a:pt x="23308" y="117"/>
                      </a:cubicBezTo>
                      <a:cubicBezTo>
                        <a:pt x="23249" y="98"/>
                        <a:pt x="23210" y="39"/>
                        <a:pt x="231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0" name="Google Shape;2420;p36"/>
                <p:cNvSpPr/>
                <p:nvPr/>
              </p:nvSpPr>
              <p:spPr>
                <a:xfrm>
                  <a:off x="1654375" y="879650"/>
                  <a:ext cx="714975" cy="41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99" h="16713" extrusionOk="0">
                      <a:moveTo>
                        <a:pt x="28599" y="0"/>
                      </a:moveTo>
                      <a:lnTo>
                        <a:pt x="58" y="16459"/>
                      </a:lnTo>
                      <a:cubicBezTo>
                        <a:pt x="20" y="16517"/>
                        <a:pt x="0" y="16576"/>
                        <a:pt x="20" y="16654"/>
                      </a:cubicBezTo>
                      <a:cubicBezTo>
                        <a:pt x="39" y="16712"/>
                        <a:pt x="97" y="16712"/>
                        <a:pt x="117" y="16712"/>
                      </a:cubicBezTo>
                      <a:cubicBezTo>
                        <a:pt x="136" y="16712"/>
                        <a:pt x="156" y="16712"/>
                        <a:pt x="156" y="16673"/>
                      </a:cubicBezTo>
                      <a:lnTo>
                        <a:pt x="28599" y="292"/>
                      </a:lnTo>
                      <a:lnTo>
                        <a:pt x="2859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1" name="Google Shape;2421;p36"/>
                <p:cNvSpPr/>
                <p:nvPr/>
              </p:nvSpPr>
              <p:spPr>
                <a:xfrm>
                  <a:off x="1627625" y="853200"/>
                  <a:ext cx="737350" cy="428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94" h="17129" extrusionOk="0">
                      <a:moveTo>
                        <a:pt x="29354" y="0"/>
                      </a:moveTo>
                      <a:cubicBezTo>
                        <a:pt x="29337" y="0"/>
                        <a:pt x="29319" y="3"/>
                        <a:pt x="29299" y="8"/>
                      </a:cubicBezTo>
                      <a:lnTo>
                        <a:pt x="39" y="16895"/>
                      </a:lnTo>
                      <a:cubicBezTo>
                        <a:pt x="20" y="16953"/>
                        <a:pt x="0" y="17031"/>
                        <a:pt x="20" y="17089"/>
                      </a:cubicBezTo>
                      <a:cubicBezTo>
                        <a:pt x="39" y="17128"/>
                        <a:pt x="97" y="17128"/>
                        <a:pt x="117" y="17128"/>
                      </a:cubicBezTo>
                      <a:cubicBezTo>
                        <a:pt x="136" y="17128"/>
                        <a:pt x="156" y="17128"/>
                        <a:pt x="156" y="17109"/>
                      </a:cubicBezTo>
                      <a:lnTo>
                        <a:pt x="29416" y="222"/>
                      </a:lnTo>
                      <a:cubicBezTo>
                        <a:pt x="29474" y="202"/>
                        <a:pt x="29494" y="124"/>
                        <a:pt x="29474" y="66"/>
                      </a:cubicBezTo>
                      <a:cubicBezTo>
                        <a:pt x="29445" y="22"/>
                        <a:pt x="29405" y="0"/>
                        <a:pt x="2935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2" name="Google Shape;2422;p36"/>
                <p:cNvSpPr/>
                <p:nvPr/>
              </p:nvSpPr>
              <p:spPr>
                <a:xfrm>
                  <a:off x="1573150" y="1036250"/>
                  <a:ext cx="369175" cy="21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67" h="8600" extrusionOk="0">
                      <a:moveTo>
                        <a:pt x="14552" y="1"/>
                      </a:moveTo>
                      <a:lnTo>
                        <a:pt x="78" y="8347"/>
                      </a:lnTo>
                      <a:cubicBezTo>
                        <a:pt x="39" y="8366"/>
                        <a:pt x="0" y="8444"/>
                        <a:pt x="39" y="8522"/>
                      </a:cubicBezTo>
                      <a:cubicBezTo>
                        <a:pt x="78" y="8561"/>
                        <a:pt x="97" y="8600"/>
                        <a:pt x="156" y="8600"/>
                      </a:cubicBezTo>
                      <a:cubicBezTo>
                        <a:pt x="175" y="8600"/>
                        <a:pt x="195" y="8600"/>
                        <a:pt x="195" y="8561"/>
                      </a:cubicBezTo>
                      <a:lnTo>
                        <a:pt x="14766" y="156"/>
                      </a:lnTo>
                      <a:cubicBezTo>
                        <a:pt x="14747" y="156"/>
                        <a:pt x="14728" y="137"/>
                        <a:pt x="14689" y="137"/>
                      </a:cubicBezTo>
                      <a:cubicBezTo>
                        <a:pt x="14650" y="98"/>
                        <a:pt x="14591" y="59"/>
                        <a:pt x="1455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3" name="Google Shape;2423;p36"/>
                <p:cNvSpPr/>
                <p:nvPr/>
              </p:nvSpPr>
              <p:spPr>
                <a:xfrm>
                  <a:off x="1588700" y="11943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43"/>
                      </a:lnTo>
                      <a:lnTo>
                        <a:pt x="1071" y="156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4" name="Google Shape;2424;p36"/>
                <p:cNvSpPr/>
                <p:nvPr/>
              </p:nvSpPr>
              <p:spPr>
                <a:xfrm>
                  <a:off x="1546400" y="1225450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31" y="1"/>
                      </a:moveTo>
                      <a:lnTo>
                        <a:pt x="78" y="176"/>
                      </a:lnTo>
                      <a:cubicBezTo>
                        <a:pt x="39" y="195"/>
                        <a:pt x="0" y="273"/>
                        <a:pt x="39" y="331"/>
                      </a:cubicBezTo>
                      <a:cubicBezTo>
                        <a:pt x="58" y="390"/>
                        <a:pt x="97" y="390"/>
                        <a:pt x="136" y="390"/>
                      </a:cubicBezTo>
                      <a:cubicBezTo>
                        <a:pt x="156" y="390"/>
                        <a:pt x="175" y="390"/>
                        <a:pt x="175" y="370"/>
                      </a:cubicBezTo>
                      <a:lnTo>
                        <a:pt x="564" y="137"/>
                      </a:lnTo>
                      <a:lnTo>
                        <a:pt x="3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5" name="Google Shape;2425;p36"/>
                <p:cNvSpPr/>
                <p:nvPr/>
              </p:nvSpPr>
              <p:spPr>
                <a:xfrm>
                  <a:off x="1642200" y="11632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0"/>
                      </a:moveTo>
                      <a:lnTo>
                        <a:pt x="1" y="487"/>
                      </a:lnTo>
                      <a:lnTo>
                        <a:pt x="234" y="642"/>
                      </a:lnTo>
                      <a:lnTo>
                        <a:pt x="1071" y="156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6" name="Google Shape;2426;p36"/>
                <p:cNvSpPr/>
                <p:nvPr/>
              </p:nvSpPr>
              <p:spPr>
                <a:xfrm>
                  <a:off x="1560975" y="1210375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1"/>
                      </a:moveTo>
                      <a:lnTo>
                        <a:pt x="1" y="468"/>
                      </a:lnTo>
                      <a:lnTo>
                        <a:pt x="254" y="604"/>
                      </a:lnTo>
                      <a:lnTo>
                        <a:pt x="1110" y="137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7" name="Google Shape;2427;p36"/>
                <p:cNvSpPr/>
                <p:nvPr/>
              </p:nvSpPr>
              <p:spPr>
                <a:xfrm>
                  <a:off x="1696200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17" y="1"/>
                      </a:moveTo>
                      <a:lnTo>
                        <a:pt x="0" y="487"/>
                      </a:lnTo>
                      <a:lnTo>
                        <a:pt x="234" y="623"/>
                      </a:lnTo>
                      <a:lnTo>
                        <a:pt x="1070" y="137"/>
                      </a:lnTo>
                      <a:lnTo>
                        <a:pt x="81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8" name="Google Shape;2428;p36"/>
                <p:cNvSpPr/>
                <p:nvPr/>
              </p:nvSpPr>
              <p:spPr>
                <a:xfrm>
                  <a:off x="1722950" y="872825"/>
                  <a:ext cx="448450" cy="25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38" h="10390" extrusionOk="0">
                      <a:moveTo>
                        <a:pt x="17724" y="1"/>
                      </a:moveTo>
                      <a:lnTo>
                        <a:pt x="0" y="10234"/>
                      </a:lnTo>
                      <a:lnTo>
                        <a:pt x="234" y="10390"/>
                      </a:lnTo>
                      <a:lnTo>
                        <a:pt x="17938" y="156"/>
                      </a:lnTo>
                      <a:cubicBezTo>
                        <a:pt x="17899" y="118"/>
                        <a:pt x="17879" y="118"/>
                        <a:pt x="17840" y="98"/>
                      </a:cubicBezTo>
                      <a:cubicBezTo>
                        <a:pt x="17802" y="79"/>
                        <a:pt x="17743" y="20"/>
                        <a:pt x="177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9" name="Google Shape;2429;p36"/>
                <p:cNvSpPr/>
                <p:nvPr/>
              </p:nvSpPr>
              <p:spPr>
                <a:xfrm>
                  <a:off x="1615450" y="11792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0"/>
                      </a:moveTo>
                      <a:lnTo>
                        <a:pt x="1" y="467"/>
                      </a:lnTo>
                      <a:lnTo>
                        <a:pt x="234" y="604"/>
                      </a:lnTo>
                      <a:lnTo>
                        <a:pt x="1071" y="117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0" name="Google Shape;2430;p36"/>
                <p:cNvSpPr/>
                <p:nvPr/>
              </p:nvSpPr>
              <p:spPr>
                <a:xfrm>
                  <a:off x="1668950" y="1148125"/>
                  <a:ext cx="272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04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34" y="603"/>
                      </a:lnTo>
                      <a:lnTo>
                        <a:pt x="1090" y="11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1" name="Google Shape;2431;p36"/>
                <p:cNvSpPr/>
                <p:nvPr/>
              </p:nvSpPr>
              <p:spPr>
                <a:xfrm>
                  <a:off x="1588700" y="11632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0"/>
                      </a:moveTo>
                      <a:lnTo>
                        <a:pt x="1" y="487"/>
                      </a:lnTo>
                      <a:lnTo>
                        <a:pt x="234" y="642"/>
                      </a:lnTo>
                      <a:lnTo>
                        <a:pt x="1071" y="156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2" name="Google Shape;2432;p36"/>
                <p:cNvSpPr/>
                <p:nvPr/>
              </p:nvSpPr>
              <p:spPr>
                <a:xfrm>
                  <a:off x="1560975" y="1179250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0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110" y="117"/>
                      </a:lnTo>
                      <a:lnTo>
                        <a:pt x="85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3" name="Google Shape;2433;p36"/>
                <p:cNvSpPr/>
                <p:nvPr/>
              </p:nvSpPr>
              <p:spPr>
                <a:xfrm>
                  <a:off x="1696200" y="923425"/>
                  <a:ext cx="334150" cy="19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66" h="7763" extrusionOk="0">
                      <a:moveTo>
                        <a:pt x="13152" y="0"/>
                      </a:moveTo>
                      <a:lnTo>
                        <a:pt x="0" y="7607"/>
                      </a:lnTo>
                      <a:lnTo>
                        <a:pt x="234" y="7763"/>
                      </a:lnTo>
                      <a:lnTo>
                        <a:pt x="13366" y="175"/>
                      </a:lnTo>
                      <a:cubicBezTo>
                        <a:pt x="13346" y="136"/>
                        <a:pt x="13327" y="136"/>
                        <a:pt x="13307" y="117"/>
                      </a:cubicBezTo>
                      <a:cubicBezTo>
                        <a:pt x="13249" y="97"/>
                        <a:pt x="13210" y="39"/>
                        <a:pt x="131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4" name="Google Shape;2434;p36"/>
                <p:cNvSpPr/>
                <p:nvPr/>
              </p:nvSpPr>
              <p:spPr>
                <a:xfrm>
                  <a:off x="1642200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23"/>
                      </a:lnTo>
                      <a:lnTo>
                        <a:pt x="1071" y="137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5" name="Google Shape;2435;p36"/>
                <p:cNvSpPr/>
                <p:nvPr/>
              </p:nvSpPr>
              <p:spPr>
                <a:xfrm>
                  <a:off x="1615450" y="11481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0"/>
                      </a:moveTo>
                      <a:lnTo>
                        <a:pt x="1" y="467"/>
                      </a:lnTo>
                      <a:lnTo>
                        <a:pt x="234" y="603"/>
                      </a:lnTo>
                      <a:lnTo>
                        <a:pt x="1071" y="117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6" name="Google Shape;2436;p36"/>
                <p:cNvSpPr/>
                <p:nvPr/>
              </p:nvSpPr>
              <p:spPr>
                <a:xfrm>
                  <a:off x="1519650" y="1209400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31" y="1"/>
                      </a:moveTo>
                      <a:lnTo>
                        <a:pt x="78" y="176"/>
                      </a:lnTo>
                      <a:cubicBezTo>
                        <a:pt x="39" y="215"/>
                        <a:pt x="0" y="273"/>
                        <a:pt x="39" y="351"/>
                      </a:cubicBezTo>
                      <a:cubicBezTo>
                        <a:pt x="58" y="390"/>
                        <a:pt x="97" y="390"/>
                        <a:pt x="136" y="390"/>
                      </a:cubicBezTo>
                      <a:cubicBezTo>
                        <a:pt x="156" y="390"/>
                        <a:pt x="175" y="390"/>
                        <a:pt x="175" y="370"/>
                      </a:cubicBezTo>
                      <a:lnTo>
                        <a:pt x="564" y="156"/>
                      </a:lnTo>
                      <a:lnTo>
                        <a:pt x="3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7" name="Google Shape;2437;p36"/>
                <p:cNvSpPr/>
                <p:nvPr/>
              </p:nvSpPr>
              <p:spPr>
                <a:xfrm>
                  <a:off x="1668950" y="1117475"/>
                  <a:ext cx="272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04" extrusionOk="0">
                      <a:moveTo>
                        <a:pt x="837" y="1"/>
                      </a:moveTo>
                      <a:lnTo>
                        <a:pt x="1" y="448"/>
                      </a:lnTo>
                      <a:lnTo>
                        <a:pt x="234" y="604"/>
                      </a:lnTo>
                      <a:lnTo>
                        <a:pt x="1090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8" name="Google Shape;2438;p36"/>
                <p:cNvSpPr/>
                <p:nvPr/>
              </p:nvSpPr>
              <p:spPr>
                <a:xfrm>
                  <a:off x="1534225" y="11943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9" name="Google Shape;2439;p36"/>
                <p:cNvSpPr/>
                <p:nvPr/>
              </p:nvSpPr>
              <p:spPr>
                <a:xfrm>
                  <a:off x="1560975" y="1148125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0"/>
                      </a:moveTo>
                      <a:lnTo>
                        <a:pt x="1" y="467"/>
                      </a:lnTo>
                      <a:lnTo>
                        <a:pt x="254" y="603"/>
                      </a:lnTo>
                      <a:lnTo>
                        <a:pt x="1110" y="117"/>
                      </a:lnTo>
                      <a:lnTo>
                        <a:pt x="85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0" name="Google Shape;2440;p36"/>
                <p:cNvSpPr/>
                <p:nvPr/>
              </p:nvSpPr>
              <p:spPr>
                <a:xfrm>
                  <a:off x="1507475" y="11792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1" name="Google Shape;2441;p36"/>
                <p:cNvSpPr/>
                <p:nvPr/>
              </p:nvSpPr>
              <p:spPr>
                <a:xfrm>
                  <a:off x="1492900" y="1194325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31" y="1"/>
                      </a:moveTo>
                      <a:lnTo>
                        <a:pt x="78" y="176"/>
                      </a:lnTo>
                      <a:cubicBezTo>
                        <a:pt x="39" y="195"/>
                        <a:pt x="0" y="273"/>
                        <a:pt x="39" y="351"/>
                      </a:cubicBezTo>
                      <a:cubicBezTo>
                        <a:pt x="58" y="390"/>
                        <a:pt x="97" y="390"/>
                        <a:pt x="136" y="390"/>
                      </a:cubicBezTo>
                      <a:cubicBezTo>
                        <a:pt x="156" y="390"/>
                        <a:pt x="175" y="390"/>
                        <a:pt x="175" y="370"/>
                      </a:cubicBezTo>
                      <a:lnTo>
                        <a:pt x="564" y="156"/>
                      </a:lnTo>
                      <a:lnTo>
                        <a:pt x="3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2" name="Google Shape;2442;p36"/>
                <p:cNvSpPr/>
                <p:nvPr/>
              </p:nvSpPr>
              <p:spPr>
                <a:xfrm>
                  <a:off x="1615450" y="11174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1"/>
                      </a:moveTo>
                      <a:lnTo>
                        <a:pt x="1" y="448"/>
                      </a:lnTo>
                      <a:lnTo>
                        <a:pt x="234" y="604"/>
                      </a:lnTo>
                      <a:lnTo>
                        <a:pt x="1071" y="117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3" name="Google Shape;2443;p36"/>
                <p:cNvSpPr/>
                <p:nvPr/>
              </p:nvSpPr>
              <p:spPr>
                <a:xfrm>
                  <a:off x="1668950" y="944825"/>
                  <a:ext cx="271425" cy="157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7" h="6285" extrusionOk="0">
                      <a:moveTo>
                        <a:pt x="10643" y="0"/>
                      </a:moveTo>
                      <a:lnTo>
                        <a:pt x="1" y="6148"/>
                      </a:lnTo>
                      <a:lnTo>
                        <a:pt x="234" y="6284"/>
                      </a:lnTo>
                      <a:lnTo>
                        <a:pt x="10857" y="136"/>
                      </a:lnTo>
                      <a:cubicBezTo>
                        <a:pt x="10837" y="136"/>
                        <a:pt x="10818" y="117"/>
                        <a:pt x="10798" y="117"/>
                      </a:cubicBezTo>
                      <a:cubicBezTo>
                        <a:pt x="10740" y="97"/>
                        <a:pt x="10701" y="39"/>
                        <a:pt x="1064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4" name="Google Shape;2444;p36"/>
                <p:cNvSpPr/>
                <p:nvPr/>
              </p:nvSpPr>
              <p:spPr>
                <a:xfrm>
                  <a:off x="1534225" y="11632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0"/>
                      </a:moveTo>
                      <a:lnTo>
                        <a:pt x="1" y="487"/>
                      </a:lnTo>
                      <a:lnTo>
                        <a:pt x="254" y="642"/>
                      </a:lnTo>
                      <a:lnTo>
                        <a:pt x="1071" y="156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5" name="Google Shape;2445;p36"/>
                <p:cNvSpPr/>
                <p:nvPr/>
              </p:nvSpPr>
              <p:spPr>
                <a:xfrm>
                  <a:off x="1588700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23"/>
                      </a:lnTo>
                      <a:lnTo>
                        <a:pt x="1071" y="137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6" name="Google Shape;2446;p36"/>
                <p:cNvSpPr/>
                <p:nvPr/>
              </p:nvSpPr>
              <p:spPr>
                <a:xfrm>
                  <a:off x="1642200" y="11014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43"/>
                      </a:lnTo>
                      <a:lnTo>
                        <a:pt x="1071" y="156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7" name="Google Shape;2447;p36"/>
                <p:cNvSpPr/>
                <p:nvPr/>
              </p:nvSpPr>
              <p:spPr>
                <a:xfrm>
                  <a:off x="1480725" y="11632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0"/>
                      </a:moveTo>
                      <a:lnTo>
                        <a:pt x="1" y="487"/>
                      </a:lnTo>
                      <a:lnTo>
                        <a:pt x="254" y="642"/>
                      </a:lnTo>
                      <a:lnTo>
                        <a:pt x="1071" y="156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8" name="Google Shape;2448;p36"/>
                <p:cNvSpPr/>
                <p:nvPr/>
              </p:nvSpPr>
              <p:spPr>
                <a:xfrm>
                  <a:off x="1507475" y="11481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54" y="603"/>
                      </a:lnTo>
                      <a:lnTo>
                        <a:pt x="1071" y="11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9" name="Google Shape;2449;p36"/>
                <p:cNvSpPr/>
                <p:nvPr/>
              </p:nvSpPr>
              <p:spPr>
                <a:xfrm>
                  <a:off x="1641725" y="763875"/>
                  <a:ext cx="557900" cy="322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16" h="12900" extrusionOk="0">
                      <a:moveTo>
                        <a:pt x="22101" y="1"/>
                      </a:moveTo>
                      <a:lnTo>
                        <a:pt x="0" y="12744"/>
                      </a:lnTo>
                      <a:lnTo>
                        <a:pt x="253" y="12900"/>
                      </a:lnTo>
                      <a:lnTo>
                        <a:pt x="22315" y="157"/>
                      </a:lnTo>
                      <a:cubicBezTo>
                        <a:pt x="22296" y="157"/>
                        <a:pt x="22257" y="137"/>
                        <a:pt x="22237" y="137"/>
                      </a:cubicBezTo>
                      <a:cubicBezTo>
                        <a:pt x="22159" y="98"/>
                        <a:pt x="22121" y="59"/>
                        <a:pt x="2210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0" name="Google Shape;2450;p36"/>
                <p:cNvSpPr/>
                <p:nvPr/>
              </p:nvSpPr>
              <p:spPr>
                <a:xfrm>
                  <a:off x="1615450" y="10863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1"/>
                      </a:moveTo>
                      <a:lnTo>
                        <a:pt x="1" y="467"/>
                      </a:lnTo>
                      <a:lnTo>
                        <a:pt x="234" y="604"/>
                      </a:lnTo>
                      <a:lnTo>
                        <a:pt x="1071" y="117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1" name="Google Shape;2451;p36"/>
                <p:cNvSpPr/>
                <p:nvPr/>
              </p:nvSpPr>
              <p:spPr>
                <a:xfrm>
                  <a:off x="1534225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23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2" name="Google Shape;2452;p36"/>
                <p:cNvSpPr/>
                <p:nvPr/>
              </p:nvSpPr>
              <p:spPr>
                <a:xfrm>
                  <a:off x="1588700" y="11014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43"/>
                      </a:lnTo>
                      <a:lnTo>
                        <a:pt x="1071" y="156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3" name="Google Shape;2453;p36"/>
                <p:cNvSpPr/>
                <p:nvPr/>
              </p:nvSpPr>
              <p:spPr>
                <a:xfrm>
                  <a:off x="1466150" y="1178775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31" y="0"/>
                      </a:moveTo>
                      <a:lnTo>
                        <a:pt x="78" y="175"/>
                      </a:lnTo>
                      <a:cubicBezTo>
                        <a:pt x="39" y="195"/>
                        <a:pt x="0" y="272"/>
                        <a:pt x="39" y="331"/>
                      </a:cubicBezTo>
                      <a:cubicBezTo>
                        <a:pt x="58" y="389"/>
                        <a:pt x="97" y="389"/>
                        <a:pt x="136" y="389"/>
                      </a:cubicBezTo>
                      <a:cubicBezTo>
                        <a:pt x="156" y="389"/>
                        <a:pt x="175" y="389"/>
                        <a:pt x="175" y="350"/>
                      </a:cubicBezTo>
                      <a:lnTo>
                        <a:pt x="564" y="136"/>
                      </a:lnTo>
                      <a:lnTo>
                        <a:pt x="3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4" name="Google Shape;2454;p36"/>
                <p:cNvSpPr/>
                <p:nvPr/>
              </p:nvSpPr>
              <p:spPr>
                <a:xfrm>
                  <a:off x="1560975" y="1117475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1"/>
                      </a:moveTo>
                      <a:lnTo>
                        <a:pt x="1" y="448"/>
                      </a:lnTo>
                      <a:lnTo>
                        <a:pt x="254" y="604"/>
                      </a:lnTo>
                      <a:lnTo>
                        <a:pt x="1110" y="117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5" name="Google Shape;2455;p36"/>
                <p:cNvSpPr/>
                <p:nvPr/>
              </p:nvSpPr>
              <p:spPr>
                <a:xfrm>
                  <a:off x="1560975" y="1086350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1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110" y="117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6" name="Google Shape;2456;p36"/>
                <p:cNvSpPr/>
                <p:nvPr/>
              </p:nvSpPr>
              <p:spPr>
                <a:xfrm>
                  <a:off x="1534225" y="11014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7" name="Google Shape;2457;p36"/>
                <p:cNvSpPr/>
                <p:nvPr/>
              </p:nvSpPr>
              <p:spPr>
                <a:xfrm>
                  <a:off x="1615450" y="671475"/>
                  <a:ext cx="446525" cy="39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61" h="15954" extrusionOk="0">
                      <a:moveTo>
                        <a:pt x="17744" y="0"/>
                      </a:moveTo>
                      <a:cubicBezTo>
                        <a:pt x="17666" y="0"/>
                        <a:pt x="17627" y="59"/>
                        <a:pt x="17627" y="137"/>
                      </a:cubicBezTo>
                      <a:lnTo>
                        <a:pt x="17627" y="5623"/>
                      </a:lnTo>
                      <a:lnTo>
                        <a:pt x="1" y="15817"/>
                      </a:lnTo>
                      <a:lnTo>
                        <a:pt x="234" y="15954"/>
                      </a:lnTo>
                      <a:lnTo>
                        <a:pt x="17821" y="5798"/>
                      </a:lnTo>
                      <a:cubicBezTo>
                        <a:pt x="17860" y="5779"/>
                        <a:pt x="17860" y="5720"/>
                        <a:pt x="17860" y="5701"/>
                      </a:cubicBezTo>
                      <a:lnTo>
                        <a:pt x="17860" y="137"/>
                      </a:lnTo>
                      <a:cubicBezTo>
                        <a:pt x="17860" y="59"/>
                        <a:pt x="17821" y="0"/>
                        <a:pt x="1774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8" name="Google Shape;2458;p36"/>
                <p:cNvSpPr/>
                <p:nvPr/>
              </p:nvSpPr>
              <p:spPr>
                <a:xfrm>
                  <a:off x="1480725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23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9" name="Google Shape;2459;p36"/>
                <p:cNvSpPr/>
                <p:nvPr/>
              </p:nvSpPr>
              <p:spPr>
                <a:xfrm>
                  <a:off x="1507475" y="11174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48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0" name="Google Shape;2460;p36"/>
                <p:cNvSpPr/>
                <p:nvPr/>
              </p:nvSpPr>
              <p:spPr>
                <a:xfrm>
                  <a:off x="1453975" y="11481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54" y="603"/>
                      </a:lnTo>
                      <a:lnTo>
                        <a:pt x="1071" y="11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1" name="Google Shape;2461;p36"/>
                <p:cNvSpPr/>
                <p:nvPr/>
              </p:nvSpPr>
              <p:spPr>
                <a:xfrm>
                  <a:off x="1438900" y="1163200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12" y="0"/>
                      </a:moveTo>
                      <a:lnTo>
                        <a:pt x="78" y="176"/>
                      </a:lnTo>
                      <a:cubicBezTo>
                        <a:pt x="20" y="214"/>
                        <a:pt x="1" y="273"/>
                        <a:pt x="20" y="351"/>
                      </a:cubicBezTo>
                      <a:cubicBezTo>
                        <a:pt x="59" y="390"/>
                        <a:pt x="98" y="390"/>
                        <a:pt x="117" y="390"/>
                      </a:cubicBezTo>
                      <a:cubicBezTo>
                        <a:pt x="156" y="390"/>
                        <a:pt x="176" y="390"/>
                        <a:pt x="176" y="370"/>
                      </a:cubicBezTo>
                      <a:lnTo>
                        <a:pt x="565" y="156"/>
                      </a:lnTo>
                      <a:lnTo>
                        <a:pt x="31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2" name="Google Shape;2462;p36"/>
                <p:cNvSpPr/>
                <p:nvPr/>
              </p:nvSpPr>
              <p:spPr>
                <a:xfrm>
                  <a:off x="1588700" y="10703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43"/>
                      </a:lnTo>
                      <a:lnTo>
                        <a:pt x="1071" y="156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3" name="Google Shape;2463;p36"/>
                <p:cNvSpPr/>
                <p:nvPr/>
              </p:nvSpPr>
              <p:spPr>
                <a:xfrm>
                  <a:off x="1480725" y="11014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4" name="Google Shape;2464;p36"/>
                <p:cNvSpPr/>
                <p:nvPr/>
              </p:nvSpPr>
              <p:spPr>
                <a:xfrm>
                  <a:off x="1534225" y="10703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5" name="Google Shape;2465;p36"/>
                <p:cNvSpPr/>
                <p:nvPr/>
              </p:nvSpPr>
              <p:spPr>
                <a:xfrm>
                  <a:off x="1453975" y="11174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48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6" name="Google Shape;2466;p36"/>
                <p:cNvSpPr/>
                <p:nvPr/>
              </p:nvSpPr>
              <p:spPr>
                <a:xfrm>
                  <a:off x="1412150" y="1147625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12" y="1"/>
                      </a:moveTo>
                      <a:lnTo>
                        <a:pt x="78" y="176"/>
                      </a:lnTo>
                      <a:cubicBezTo>
                        <a:pt x="20" y="195"/>
                        <a:pt x="1" y="273"/>
                        <a:pt x="20" y="351"/>
                      </a:cubicBezTo>
                      <a:cubicBezTo>
                        <a:pt x="59" y="390"/>
                        <a:pt x="98" y="390"/>
                        <a:pt x="117" y="390"/>
                      </a:cubicBezTo>
                      <a:cubicBezTo>
                        <a:pt x="156" y="390"/>
                        <a:pt x="176" y="390"/>
                        <a:pt x="176" y="371"/>
                      </a:cubicBezTo>
                      <a:lnTo>
                        <a:pt x="565" y="13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7" name="Google Shape;2467;p36"/>
                <p:cNvSpPr/>
                <p:nvPr/>
              </p:nvSpPr>
              <p:spPr>
                <a:xfrm>
                  <a:off x="1426750" y="1132550"/>
                  <a:ext cx="27250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" h="624" extrusionOk="0">
                      <a:moveTo>
                        <a:pt x="856" y="1"/>
                      </a:moveTo>
                      <a:lnTo>
                        <a:pt x="0" y="487"/>
                      </a:lnTo>
                      <a:lnTo>
                        <a:pt x="253" y="623"/>
                      </a:lnTo>
                      <a:lnTo>
                        <a:pt x="1090" y="137"/>
                      </a:lnTo>
                      <a:lnTo>
                        <a:pt x="85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8" name="Google Shape;2468;p36"/>
                <p:cNvSpPr/>
                <p:nvPr/>
              </p:nvSpPr>
              <p:spPr>
                <a:xfrm>
                  <a:off x="1560975" y="1054725"/>
                  <a:ext cx="27750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24" extrusionOk="0">
                      <a:moveTo>
                        <a:pt x="857" y="1"/>
                      </a:moveTo>
                      <a:lnTo>
                        <a:pt x="1" y="487"/>
                      </a:lnTo>
                      <a:lnTo>
                        <a:pt x="254" y="624"/>
                      </a:lnTo>
                      <a:lnTo>
                        <a:pt x="1110" y="137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9" name="Google Shape;2469;p36"/>
                <p:cNvSpPr/>
                <p:nvPr/>
              </p:nvSpPr>
              <p:spPr>
                <a:xfrm>
                  <a:off x="1507475" y="10863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0" name="Google Shape;2470;p36"/>
                <p:cNvSpPr/>
                <p:nvPr/>
              </p:nvSpPr>
              <p:spPr>
                <a:xfrm>
                  <a:off x="1587725" y="898600"/>
                  <a:ext cx="271425" cy="15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7" h="6266" extrusionOk="0">
                      <a:moveTo>
                        <a:pt x="10604" y="1"/>
                      </a:moveTo>
                      <a:lnTo>
                        <a:pt x="1" y="6110"/>
                      </a:lnTo>
                      <a:lnTo>
                        <a:pt x="254" y="6265"/>
                      </a:lnTo>
                      <a:lnTo>
                        <a:pt x="10857" y="137"/>
                      </a:lnTo>
                      <a:cubicBezTo>
                        <a:pt x="10837" y="118"/>
                        <a:pt x="10779" y="118"/>
                        <a:pt x="10759" y="98"/>
                      </a:cubicBezTo>
                      <a:cubicBezTo>
                        <a:pt x="10701" y="59"/>
                        <a:pt x="10662" y="20"/>
                        <a:pt x="1060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1" name="Google Shape;2471;p36"/>
                <p:cNvSpPr/>
                <p:nvPr/>
              </p:nvSpPr>
              <p:spPr>
                <a:xfrm>
                  <a:off x="1534225" y="10396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04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2" name="Google Shape;2472;p36"/>
                <p:cNvSpPr/>
                <p:nvPr/>
              </p:nvSpPr>
              <p:spPr>
                <a:xfrm>
                  <a:off x="1480725" y="10703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3" name="Google Shape;2473;p36"/>
                <p:cNvSpPr/>
                <p:nvPr/>
              </p:nvSpPr>
              <p:spPr>
                <a:xfrm>
                  <a:off x="1426750" y="1101425"/>
                  <a:ext cx="27250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" h="643" extrusionOk="0">
                      <a:moveTo>
                        <a:pt x="856" y="1"/>
                      </a:moveTo>
                      <a:lnTo>
                        <a:pt x="0" y="487"/>
                      </a:lnTo>
                      <a:lnTo>
                        <a:pt x="253" y="643"/>
                      </a:lnTo>
                      <a:lnTo>
                        <a:pt x="1090" y="156"/>
                      </a:lnTo>
                      <a:lnTo>
                        <a:pt x="85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4" name="Google Shape;2474;p36"/>
                <p:cNvSpPr/>
                <p:nvPr/>
              </p:nvSpPr>
              <p:spPr>
                <a:xfrm>
                  <a:off x="1400000" y="11174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0" y="448"/>
                      </a:lnTo>
                      <a:lnTo>
                        <a:pt x="253" y="604"/>
                      </a:lnTo>
                      <a:lnTo>
                        <a:pt x="1070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5" name="Google Shape;2475;p36"/>
                <p:cNvSpPr/>
                <p:nvPr/>
              </p:nvSpPr>
              <p:spPr>
                <a:xfrm>
                  <a:off x="1385400" y="1132550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12" y="1"/>
                      </a:moveTo>
                      <a:lnTo>
                        <a:pt x="78" y="176"/>
                      </a:lnTo>
                      <a:cubicBezTo>
                        <a:pt x="20" y="195"/>
                        <a:pt x="1" y="273"/>
                        <a:pt x="20" y="332"/>
                      </a:cubicBezTo>
                      <a:cubicBezTo>
                        <a:pt x="59" y="390"/>
                        <a:pt x="98" y="390"/>
                        <a:pt x="117" y="390"/>
                      </a:cubicBezTo>
                      <a:cubicBezTo>
                        <a:pt x="156" y="390"/>
                        <a:pt x="176" y="390"/>
                        <a:pt x="176" y="370"/>
                      </a:cubicBezTo>
                      <a:lnTo>
                        <a:pt x="565" y="13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6" name="Google Shape;2476;p36"/>
                <p:cNvSpPr/>
                <p:nvPr/>
              </p:nvSpPr>
              <p:spPr>
                <a:xfrm>
                  <a:off x="1561950" y="931200"/>
                  <a:ext cx="185825" cy="10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33" h="4300" extrusionOk="0">
                      <a:moveTo>
                        <a:pt x="7218" y="0"/>
                      </a:moveTo>
                      <a:lnTo>
                        <a:pt x="1" y="4164"/>
                      </a:lnTo>
                      <a:lnTo>
                        <a:pt x="234" y="4300"/>
                      </a:lnTo>
                      <a:lnTo>
                        <a:pt x="7432" y="175"/>
                      </a:lnTo>
                      <a:cubicBezTo>
                        <a:pt x="7413" y="175"/>
                        <a:pt x="7394" y="156"/>
                        <a:pt x="7355" y="117"/>
                      </a:cubicBezTo>
                      <a:cubicBezTo>
                        <a:pt x="7316" y="98"/>
                        <a:pt x="7257" y="59"/>
                        <a:pt x="72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7" name="Google Shape;2477;p36"/>
                <p:cNvSpPr/>
                <p:nvPr/>
              </p:nvSpPr>
              <p:spPr>
                <a:xfrm>
                  <a:off x="1453975" y="10863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8" name="Google Shape;2478;p36"/>
                <p:cNvSpPr/>
                <p:nvPr/>
              </p:nvSpPr>
              <p:spPr>
                <a:xfrm>
                  <a:off x="1507475" y="1054725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24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9" name="Google Shape;2479;p36"/>
                <p:cNvSpPr/>
                <p:nvPr/>
              </p:nvSpPr>
              <p:spPr>
                <a:xfrm>
                  <a:off x="1880050" y="1006100"/>
                  <a:ext cx="168800" cy="9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52" h="3931" extrusionOk="0">
                      <a:moveTo>
                        <a:pt x="6518" y="0"/>
                      </a:moveTo>
                      <a:lnTo>
                        <a:pt x="78" y="3716"/>
                      </a:lnTo>
                      <a:cubicBezTo>
                        <a:pt x="39" y="3736"/>
                        <a:pt x="0" y="3814"/>
                        <a:pt x="39" y="3891"/>
                      </a:cubicBezTo>
                      <a:cubicBezTo>
                        <a:pt x="59" y="3930"/>
                        <a:pt x="117" y="3930"/>
                        <a:pt x="136" y="3930"/>
                      </a:cubicBezTo>
                      <a:cubicBezTo>
                        <a:pt x="156" y="3930"/>
                        <a:pt x="175" y="3930"/>
                        <a:pt x="175" y="3911"/>
                      </a:cubicBezTo>
                      <a:lnTo>
                        <a:pt x="6751" y="117"/>
                      </a:lnTo>
                      <a:cubicBezTo>
                        <a:pt x="6712" y="98"/>
                        <a:pt x="6673" y="98"/>
                        <a:pt x="6654" y="59"/>
                      </a:cubicBezTo>
                      <a:cubicBezTo>
                        <a:pt x="6643" y="62"/>
                        <a:pt x="6634" y="64"/>
                        <a:pt x="6625" y="64"/>
                      </a:cubicBezTo>
                      <a:cubicBezTo>
                        <a:pt x="6587" y="64"/>
                        <a:pt x="6565" y="32"/>
                        <a:pt x="65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0" name="Google Shape;2480;p36"/>
                <p:cNvSpPr/>
                <p:nvPr/>
              </p:nvSpPr>
              <p:spPr>
                <a:xfrm>
                  <a:off x="697175" y="1190925"/>
                  <a:ext cx="240775" cy="1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31" h="4417" extrusionOk="0">
                      <a:moveTo>
                        <a:pt x="1" y="0"/>
                      </a:moveTo>
                      <a:lnTo>
                        <a:pt x="1" y="234"/>
                      </a:lnTo>
                      <a:lnTo>
                        <a:pt x="2219" y="234"/>
                      </a:lnTo>
                      <a:lnTo>
                        <a:pt x="9456" y="4397"/>
                      </a:lnTo>
                      <a:cubicBezTo>
                        <a:pt x="9495" y="4397"/>
                        <a:pt x="9514" y="4417"/>
                        <a:pt x="9514" y="4417"/>
                      </a:cubicBezTo>
                      <a:cubicBezTo>
                        <a:pt x="9553" y="4417"/>
                        <a:pt x="9592" y="4397"/>
                        <a:pt x="9611" y="4378"/>
                      </a:cubicBezTo>
                      <a:cubicBezTo>
                        <a:pt x="9631" y="4319"/>
                        <a:pt x="9631" y="4261"/>
                        <a:pt x="9553" y="4203"/>
                      </a:cubicBezTo>
                      <a:lnTo>
                        <a:pt x="2316" y="20"/>
                      </a:lnTo>
                      <a:cubicBezTo>
                        <a:pt x="2296" y="20"/>
                        <a:pt x="2258" y="0"/>
                        <a:pt x="225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1" name="Google Shape;2481;p36"/>
                <p:cNvSpPr/>
                <p:nvPr/>
              </p:nvSpPr>
              <p:spPr>
                <a:xfrm>
                  <a:off x="697175" y="1161250"/>
                  <a:ext cx="267525" cy="125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01" h="5001" extrusionOk="0">
                      <a:moveTo>
                        <a:pt x="1" y="1"/>
                      </a:moveTo>
                      <a:lnTo>
                        <a:pt x="1" y="234"/>
                      </a:lnTo>
                      <a:lnTo>
                        <a:pt x="2316" y="234"/>
                      </a:lnTo>
                      <a:lnTo>
                        <a:pt x="10526" y="4981"/>
                      </a:lnTo>
                      <a:cubicBezTo>
                        <a:pt x="10545" y="4981"/>
                        <a:pt x="10584" y="5001"/>
                        <a:pt x="10584" y="5001"/>
                      </a:cubicBezTo>
                      <a:cubicBezTo>
                        <a:pt x="10623" y="5001"/>
                        <a:pt x="10662" y="4981"/>
                        <a:pt x="10682" y="4962"/>
                      </a:cubicBezTo>
                      <a:cubicBezTo>
                        <a:pt x="10701" y="4903"/>
                        <a:pt x="10701" y="4825"/>
                        <a:pt x="10623" y="4787"/>
                      </a:cubicBezTo>
                      <a:lnTo>
                        <a:pt x="2394" y="20"/>
                      </a:lnTo>
                      <a:cubicBezTo>
                        <a:pt x="2355" y="20"/>
                        <a:pt x="2335" y="1"/>
                        <a:pt x="233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2" name="Google Shape;2482;p36"/>
                <p:cNvSpPr/>
                <p:nvPr/>
              </p:nvSpPr>
              <p:spPr>
                <a:xfrm>
                  <a:off x="697175" y="1133525"/>
                  <a:ext cx="294275" cy="13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71" h="5488" extrusionOk="0">
                      <a:moveTo>
                        <a:pt x="1" y="1"/>
                      </a:moveTo>
                      <a:lnTo>
                        <a:pt x="1" y="254"/>
                      </a:lnTo>
                      <a:lnTo>
                        <a:pt x="2588" y="254"/>
                      </a:lnTo>
                      <a:lnTo>
                        <a:pt x="11596" y="5448"/>
                      </a:lnTo>
                      <a:cubicBezTo>
                        <a:pt x="11635" y="5448"/>
                        <a:pt x="11654" y="5487"/>
                        <a:pt x="11654" y="5487"/>
                      </a:cubicBezTo>
                      <a:cubicBezTo>
                        <a:pt x="11693" y="5487"/>
                        <a:pt x="11732" y="5448"/>
                        <a:pt x="11752" y="5429"/>
                      </a:cubicBezTo>
                      <a:cubicBezTo>
                        <a:pt x="11771" y="5390"/>
                        <a:pt x="11771" y="5312"/>
                        <a:pt x="11693" y="5254"/>
                      </a:cubicBezTo>
                      <a:lnTo>
                        <a:pt x="2627" y="40"/>
                      </a:lnTo>
                      <a:cubicBezTo>
                        <a:pt x="2608" y="40"/>
                        <a:pt x="2588" y="1"/>
                        <a:pt x="258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3" name="Google Shape;2483;p36"/>
                <p:cNvSpPr/>
                <p:nvPr/>
              </p:nvSpPr>
              <p:spPr>
                <a:xfrm>
                  <a:off x="862550" y="1163675"/>
                  <a:ext cx="417825" cy="242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13" h="9690" extrusionOk="0">
                      <a:moveTo>
                        <a:pt x="214" y="1"/>
                      </a:moveTo>
                      <a:cubicBezTo>
                        <a:pt x="176" y="40"/>
                        <a:pt x="156" y="59"/>
                        <a:pt x="78" y="118"/>
                      </a:cubicBezTo>
                      <a:cubicBezTo>
                        <a:pt x="59" y="137"/>
                        <a:pt x="20" y="137"/>
                        <a:pt x="0" y="157"/>
                      </a:cubicBezTo>
                      <a:lnTo>
                        <a:pt x="16537" y="9690"/>
                      </a:lnTo>
                      <a:lnTo>
                        <a:pt x="16596" y="9690"/>
                      </a:lnTo>
                      <a:cubicBezTo>
                        <a:pt x="16634" y="9690"/>
                        <a:pt x="16654" y="9670"/>
                        <a:pt x="16693" y="9651"/>
                      </a:cubicBezTo>
                      <a:cubicBezTo>
                        <a:pt x="16712" y="9592"/>
                        <a:pt x="16712" y="9534"/>
                        <a:pt x="16634" y="9475"/>
                      </a:cubicBezTo>
                      <a:lnTo>
                        <a:pt x="21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4" name="Google Shape;2484;p36"/>
                <p:cNvSpPr/>
                <p:nvPr/>
              </p:nvSpPr>
              <p:spPr>
                <a:xfrm>
                  <a:off x="777925" y="1083425"/>
                  <a:ext cx="529200" cy="307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68" h="12297" extrusionOk="0">
                      <a:moveTo>
                        <a:pt x="234" y="1"/>
                      </a:moveTo>
                      <a:cubicBezTo>
                        <a:pt x="175" y="40"/>
                        <a:pt x="136" y="98"/>
                        <a:pt x="78" y="118"/>
                      </a:cubicBezTo>
                      <a:cubicBezTo>
                        <a:pt x="59" y="137"/>
                        <a:pt x="39" y="137"/>
                        <a:pt x="0" y="156"/>
                      </a:cubicBezTo>
                      <a:lnTo>
                        <a:pt x="20992" y="12277"/>
                      </a:lnTo>
                      <a:cubicBezTo>
                        <a:pt x="21012" y="12277"/>
                        <a:pt x="21031" y="12296"/>
                        <a:pt x="21031" y="12296"/>
                      </a:cubicBezTo>
                      <a:cubicBezTo>
                        <a:pt x="21089" y="12296"/>
                        <a:pt x="21109" y="12277"/>
                        <a:pt x="21128" y="12257"/>
                      </a:cubicBezTo>
                      <a:cubicBezTo>
                        <a:pt x="21167" y="12199"/>
                        <a:pt x="21167" y="12121"/>
                        <a:pt x="21089" y="12082"/>
                      </a:cubicBez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5" name="Google Shape;2485;p36"/>
                <p:cNvSpPr/>
                <p:nvPr/>
              </p:nvSpPr>
              <p:spPr>
                <a:xfrm>
                  <a:off x="857675" y="1099000"/>
                  <a:ext cx="475700" cy="27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28" h="11032" extrusionOk="0">
                      <a:moveTo>
                        <a:pt x="195" y="0"/>
                      </a:moveTo>
                      <a:cubicBezTo>
                        <a:pt x="195" y="20"/>
                        <a:pt x="157" y="78"/>
                        <a:pt x="79" y="98"/>
                      </a:cubicBezTo>
                      <a:cubicBezTo>
                        <a:pt x="59" y="117"/>
                        <a:pt x="20" y="117"/>
                        <a:pt x="1" y="117"/>
                      </a:cubicBezTo>
                      <a:lnTo>
                        <a:pt x="18853" y="11012"/>
                      </a:lnTo>
                      <a:cubicBezTo>
                        <a:pt x="18872" y="11012"/>
                        <a:pt x="18892" y="11031"/>
                        <a:pt x="18892" y="11031"/>
                      </a:cubicBezTo>
                      <a:cubicBezTo>
                        <a:pt x="18950" y="11031"/>
                        <a:pt x="18969" y="11012"/>
                        <a:pt x="18989" y="10992"/>
                      </a:cubicBezTo>
                      <a:cubicBezTo>
                        <a:pt x="19028" y="10954"/>
                        <a:pt x="19028" y="10876"/>
                        <a:pt x="18950" y="10817"/>
                      </a:cubicBezTo>
                      <a:lnTo>
                        <a:pt x="19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6" name="Google Shape;2486;p36"/>
                <p:cNvSpPr/>
                <p:nvPr/>
              </p:nvSpPr>
              <p:spPr>
                <a:xfrm>
                  <a:off x="1020125" y="1161250"/>
                  <a:ext cx="340000" cy="197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00" h="7919" extrusionOk="0">
                      <a:moveTo>
                        <a:pt x="195" y="1"/>
                      </a:moveTo>
                      <a:cubicBezTo>
                        <a:pt x="195" y="40"/>
                        <a:pt x="137" y="78"/>
                        <a:pt x="79" y="117"/>
                      </a:cubicBezTo>
                      <a:cubicBezTo>
                        <a:pt x="40" y="117"/>
                        <a:pt x="20" y="137"/>
                        <a:pt x="1" y="137"/>
                      </a:cubicBezTo>
                      <a:lnTo>
                        <a:pt x="13425" y="7899"/>
                      </a:lnTo>
                      <a:cubicBezTo>
                        <a:pt x="13444" y="7899"/>
                        <a:pt x="13464" y="7919"/>
                        <a:pt x="13464" y="7919"/>
                      </a:cubicBezTo>
                      <a:cubicBezTo>
                        <a:pt x="13522" y="7919"/>
                        <a:pt x="13541" y="7899"/>
                        <a:pt x="13561" y="7880"/>
                      </a:cubicBezTo>
                      <a:cubicBezTo>
                        <a:pt x="13600" y="7822"/>
                        <a:pt x="13600" y="7744"/>
                        <a:pt x="13522" y="7705"/>
                      </a:cubicBezTo>
                      <a:lnTo>
                        <a:pt x="19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7" name="Google Shape;2487;p36"/>
                <p:cNvSpPr/>
                <p:nvPr/>
              </p:nvSpPr>
              <p:spPr>
                <a:xfrm>
                  <a:off x="765275" y="982275"/>
                  <a:ext cx="622575" cy="361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903" h="14456" extrusionOk="0">
                      <a:moveTo>
                        <a:pt x="195" y="0"/>
                      </a:moveTo>
                      <a:cubicBezTo>
                        <a:pt x="156" y="59"/>
                        <a:pt x="98" y="97"/>
                        <a:pt x="59" y="117"/>
                      </a:cubicBezTo>
                      <a:cubicBezTo>
                        <a:pt x="20" y="117"/>
                        <a:pt x="0" y="156"/>
                        <a:pt x="0" y="156"/>
                      </a:cubicBezTo>
                      <a:lnTo>
                        <a:pt x="24728" y="14416"/>
                      </a:lnTo>
                      <a:cubicBezTo>
                        <a:pt x="24767" y="14416"/>
                        <a:pt x="24786" y="14455"/>
                        <a:pt x="24786" y="14455"/>
                      </a:cubicBezTo>
                      <a:cubicBezTo>
                        <a:pt x="24825" y="14455"/>
                        <a:pt x="24864" y="14416"/>
                        <a:pt x="24883" y="14397"/>
                      </a:cubicBezTo>
                      <a:cubicBezTo>
                        <a:pt x="24903" y="14358"/>
                        <a:pt x="24903" y="14280"/>
                        <a:pt x="24825" y="14222"/>
                      </a:cubicBezTo>
                      <a:lnTo>
                        <a:pt x="19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8" name="Google Shape;2488;p36"/>
                <p:cNvSpPr/>
                <p:nvPr/>
              </p:nvSpPr>
              <p:spPr>
                <a:xfrm>
                  <a:off x="1006525" y="1091225"/>
                  <a:ext cx="408075" cy="23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23" h="9475" extrusionOk="0">
                      <a:moveTo>
                        <a:pt x="234" y="0"/>
                      </a:moveTo>
                      <a:cubicBezTo>
                        <a:pt x="175" y="39"/>
                        <a:pt x="136" y="97"/>
                        <a:pt x="58" y="117"/>
                      </a:cubicBezTo>
                      <a:cubicBezTo>
                        <a:pt x="39" y="117"/>
                        <a:pt x="39" y="136"/>
                        <a:pt x="0" y="136"/>
                      </a:cubicBezTo>
                      <a:lnTo>
                        <a:pt x="16128" y="9455"/>
                      </a:lnTo>
                      <a:cubicBezTo>
                        <a:pt x="16148" y="9475"/>
                        <a:pt x="16187" y="9475"/>
                        <a:pt x="16206" y="9475"/>
                      </a:cubicBezTo>
                      <a:cubicBezTo>
                        <a:pt x="16245" y="9475"/>
                        <a:pt x="16284" y="9455"/>
                        <a:pt x="16303" y="9436"/>
                      </a:cubicBezTo>
                      <a:cubicBezTo>
                        <a:pt x="16323" y="9377"/>
                        <a:pt x="16323" y="9319"/>
                        <a:pt x="16245" y="9261"/>
                      </a:cubicBez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9" name="Google Shape;2489;p36"/>
                <p:cNvSpPr/>
                <p:nvPr/>
              </p:nvSpPr>
              <p:spPr>
                <a:xfrm>
                  <a:off x="927225" y="1014375"/>
                  <a:ext cx="513650" cy="298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46" h="11946" extrusionOk="0">
                      <a:moveTo>
                        <a:pt x="176" y="0"/>
                      </a:moveTo>
                      <a:cubicBezTo>
                        <a:pt x="176" y="59"/>
                        <a:pt x="137" y="78"/>
                        <a:pt x="59" y="117"/>
                      </a:cubicBezTo>
                      <a:cubicBezTo>
                        <a:pt x="40" y="156"/>
                        <a:pt x="20" y="156"/>
                        <a:pt x="1" y="156"/>
                      </a:cubicBezTo>
                      <a:lnTo>
                        <a:pt x="20370" y="11926"/>
                      </a:lnTo>
                      <a:cubicBezTo>
                        <a:pt x="20390" y="11926"/>
                        <a:pt x="20409" y="11946"/>
                        <a:pt x="20409" y="11946"/>
                      </a:cubicBezTo>
                      <a:cubicBezTo>
                        <a:pt x="20468" y="11946"/>
                        <a:pt x="20487" y="11926"/>
                        <a:pt x="20506" y="11907"/>
                      </a:cubicBezTo>
                      <a:cubicBezTo>
                        <a:pt x="20545" y="11848"/>
                        <a:pt x="20545" y="11770"/>
                        <a:pt x="20468" y="11732"/>
                      </a:cubicBezTo>
                      <a:lnTo>
                        <a:pt x="17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0" name="Google Shape;2490;p36"/>
                <p:cNvSpPr/>
                <p:nvPr/>
              </p:nvSpPr>
              <p:spPr>
                <a:xfrm>
                  <a:off x="891725" y="965725"/>
                  <a:ext cx="576375" cy="33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55" h="13231" extrusionOk="0">
                      <a:moveTo>
                        <a:pt x="1" y="1"/>
                      </a:moveTo>
                      <a:lnTo>
                        <a:pt x="409" y="254"/>
                      </a:lnTo>
                      <a:cubicBezTo>
                        <a:pt x="409" y="273"/>
                        <a:pt x="448" y="273"/>
                        <a:pt x="468" y="273"/>
                      </a:cubicBezTo>
                      <a:cubicBezTo>
                        <a:pt x="469" y="273"/>
                        <a:pt x="471" y="273"/>
                        <a:pt x="472" y="273"/>
                      </a:cubicBezTo>
                      <a:lnTo>
                        <a:pt x="472" y="273"/>
                      </a:lnTo>
                      <a:lnTo>
                        <a:pt x="22880" y="13211"/>
                      </a:lnTo>
                      <a:cubicBezTo>
                        <a:pt x="22899" y="13211"/>
                        <a:pt x="22938" y="13230"/>
                        <a:pt x="22938" y="13230"/>
                      </a:cubicBezTo>
                      <a:cubicBezTo>
                        <a:pt x="22977" y="13230"/>
                        <a:pt x="22996" y="13211"/>
                        <a:pt x="23035" y="13191"/>
                      </a:cubicBezTo>
                      <a:cubicBezTo>
                        <a:pt x="23055" y="13133"/>
                        <a:pt x="23055" y="13074"/>
                        <a:pt x="22977" y="13016"/>
                      </a:cubicBezTo>
                      <a:lnTo>
                        <a:pt x="507" y="40"/>
                      </a:lnTo>
                      <a:lnTo>
                        <a:pt x="507" y="40"/>
                      </a:lnTo>
                      <a:cubicBezTo>
                        <a:pt x="584" y="98"/>
                        <a:pt x="604" y="176"/>
                        <a:pt x="565" y="234"/>
                      </a:cubicBezTo>
                      <a:cubicBezTo>
                        <a:pt x="547" y="270"/>
                        <a:pt x="495" y="273"/>
                        <a:pt x="472" y="273"/>
                      </a:cubicBezTo>
                      <a:lnTo>
                        <a:pt x="472" y="273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1" name="Google Shape;2491;p36"/>
                <p:cNvSpPr/>
                <p:nvPr/>
              </p:nvSpPr>
              <p:spPr>
                <a:xfrm>
                  <a:off x="1048825" y="1022625"/>
                  <a:ext cx="446525" cy="259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61" h="10371" extrusionOk="0">
                      <a:moveTo>
                        <a:pt x="234" y="1"/>
                      </a:moveTo>
                      <a:cubicBezTo>
                        <a:pt x="195" y="40"/>
                        <a:pt x="156" y="59"/>
                        <a:pt x="98" y="98"/>
                      </a:cubicBezTo>
                      <a:cubicBezTo>
                        <a:pt x="59" y="118"/>
                        <a:pt x="40" y="118"/>
                        <a:pt x="1" y="137"/>
                      </a:cubicBezTo>
                      <a:lnTo>
                        <a:pt x="17646" y="10332"/>
                      </a:lnTo>
                      <a:cubicBezTo>
                        <a:pt x="17705" y="10351"/>
                        <a:pt x="17724" y="10370"/>
                        <a:pt x="17744" y="10370"/>
                      </a:cubicBezTo>
                      <a:cubicBezTo>
                        <a:pt x="17802" y="10370"/>
                        <a:pt x="17821" y="10351"/>
                        <a:pt x="17841" y="10332"/>
                      </a:cubicBezTo>
                      <a:cubicBezTo>
                        <a:pt x="17860" y="10273"/>
                        <a:pt x="17860" y="10215"/>
                        <a:pt x="17802" y="10156"/>
                      </a:cubicBez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2" name="Google Shape;2492;p36"/>
                <p:cNvSpPr/>
                <p:nvPr/>
              </p:nvSpPr>
              <p:spPr>
                <a:xfrm>
                  <a:off x="1216625" y="1057650"/>
                  <a:ext cx="332225" cy="193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9" h="7725" extrusionOk="0">
                      <a:moveTo>
                        <a:pt x="215" y="1"/>
                      </a:moveTo>
                      <a:cubicBezTo>
                        <a:pt x="156" y="20"/>
                        <a:pt x="137" y="59"/>
                        <a:pt x="98" y="79"/>
                      </a:cubicBezTo>
                      <a:cubicBezTo>
                        <a:pt x="59" y="98"/>
                        <a:pt x="20" y="98"/>
                        <a:pt x="1" y="117"/>
                      </a:cubicBezTo>
                      <a:lnTo>
                        <a:pt x="13113" y="7705"/>
                      </a:lnTo>
                      <a:cubicBezTo>
                        <a:pt x="13152" y="7705"/>
                        <a:pt x="13172" y="7724"/>
                        <a:pt x="13172" y="7724"/>
                      </a:cubicBezTo>
                      <a:cubicBezTo>
                        <a:pt x="13211" y="7724"/>
                        <a:pt x="13249" y="7705"/>
                        <a:pt x="13269" y="7685"/>
                      </a:cubicBezTo>
                      <a:cubicBezTo>
                        <a:pt x="13288" y="7647"/>
                        <a:pt x="13288" y="7569"/>
                        <a:pt x="13230" y="7510"/>
                      </a:cubicBezTo>
                      <a:lnTo>
                        <a:pt x="21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3" name="Google Shape;2493;p36"/>
                <p:cNvSpPr/>
                <p:nvPr/>
              </p:nvSpPr>
              <p:spPr>
                <a:xfrm>
                  <a:off x="1021600" y="912225"/>
                  <a:ext cx="553500" cy="323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40" h="12939" extrusionOk="0">
                      <a:moveTo>
                        <a:pt x="253" y="1"/>
                      </a:moveTo>
                      <a:cubicBezTo>
                        <a:pt x="234" y="40"/>
                        <a:pt x="175" y="59"/>
                        <a:pt x="136" y="78"/>
                      </a:cubicBezTo>
                      <a:cubicBezTo>
                        <a:pt x="78" y="98"/>
                        <a:pt x="59" y="137"/>
                        <a:pt x="0" y="156"/>
                      </a:cubicBezTo>
                      <a:lnTo>
                        <a:pt x="14922" y="8755"/>
                      </a:lnTo>
                      <a:lnTo>
                        <a:pt x="15156" y="8911"/>
                      </a:lnTo>
                      <a:lnTo>
                        <a:pt x="15992" y="9397"/>
                      </a:lnTo>
                      <a:lnTo>
                        <a:pt x="16226" y="9534"/>
                      </a:lnTo>
                      <a:lnTo>
                        <a:pt x="17062" y="10020"/>
                      </a:lnTo>
                      <a:lnTo>
                        <a:pt x="17296" y="10176"/>
                      </a:lnTo>
                      <a:lnTo>
                        <a:pt x="18132" y="10662"/>
                      </a:lnTo>
                      <a:lnTo>
                        <a:pt x="18366" y="10798"/>
                      </a:lnTo>
                      <a:lnTo>
                        <a:pt x="19202" y="11285"/>
                      </a:lnTo>
                      <a:lnTo>
                        <a:pt x="19436" y="11440"/>
                      </a:lnTo>
                      <a:lnTo>
                        <a:pt x="20272" y="11927"/>
                      </a:lnTo>
                      <a:lnTo>
                        <a:pt x="20506" y="12063"/>
                      </a:lnTo>
                      <a:lnTo>
                        <a:pt x="21342" y="12549"/>
                      </a:lnTo>
                      <a:lnTo>
                        <a:pt x="21576" y="12705"/>
                      </a:lnTo>
                      <a:lnTo>
                        <a:pt x="21965" y="12919"/>
                      </a:lnTo>
                      <a:cubicBezTo>
                        <a:pt x="22004" y="12919"/>
                        <a:pt x="22023" y="12938"/>
                        <a:pt x="22023" y="12938"/>
                      </a:cubicBezTo>
                      <a:cubicBezTo>
                        <a:pt x="22062" y="12938"/>
                        <a:pt x="22101" y="12919"/>
                        <a:pt x="22120" y="12899"/>
                      </a:cubicBezTo>
                      <a:cubicBezTo>
                        <a:pt x="22140" y="12841"/>
                        <a:pt x="22140" y="12783"/>
                        <a:pt x="22062" y="12724"/>
                      </a:cubicBezTo>
                      <a:lnTo>
                        <a:pt x="21809" y="12588"/>
                      </a:lnTo>
                      <a:lnTo>
                        <a:pt x="21556" y="12432"/>
                      </a:lnTo>
                      <a:lnTo>
                        <a:pt x="20759" y="11927"/>
                      </a:lnTo>
                      <a:lnTo>
                        <a:pt x="20506" y="11771"/>
                      </a:lnTo>
                      <a:lnTo>
                        <a:pt x="19689" y="11285"/>
                      </a:lnTo>
                      <a:lnTo>
                        <a:pt x="19436" y="11148"/>
                      </a:lnTo>
                      <a:lnTo>
                        <a:pt x="18619" y="10662"/>
                      </a:lnTo>
                      <a:lnTo>
                        <a:pt x="18366" y="10506"/>
                      </a:lnTo>
                      <a:lnTo>
                        <a:pt x="17549" y="10020"/>
                      </a:lnTo>
                      <a:lnTo>
                        <a:pt x="17296" y="9884"/>
                      </a:lnTo>
                      <a:lnTo>
                        <a:pt x="16479" y="9397"/>
                      </a:lnTo>
                      <a:lnTo>
                        <a:pt x="16226" y="9242"/>
                      </a:lnTo>
                      <a:lnTo>
                        <a:pt x="15409" y="8755"/>
                      </a:lnTo>
                      <a:lnTo>
                        <a:pt x="15156" y="8619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4" name="Google Shape;2494;p36"/>
                <p:cNvSpPr/>
                <p:nvPr/>
              </p:nvSpPr>
              <p:spPr>
                <a:xfrm>
                  <a:off x="1103800" y="928275"/>
                  <a:ext cx="498050" cy="291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22" h="11655" extrusionOk="0">
                      <a:moveTo>
                        <a:pt x="253" y="1"/>
                      </a:moveTo>
                      <a:cubicBezTo>
                        <a:pt x="195" y="40"/>
                        <a:pt x="175" y="78"/>
                        <a:pt x="97" y="98"/>
                      </a:cubicBezTo>
                      <a:cubicBezTo>
                        <a:pt x="78" y="117"/>
                        <a:pt x="20" y="117"/>
                        <a:pt x="0" y="137"/>
                      </a:cubicBezTo>
                      <a:lnTo>
                        <a:pt x="12704" y="7471"/>
                      </a:lnTo>
                      <a:lnTo>
                        <a:pt x="12938" y="7608"/>
                      </a:lnTo>
                      <a:lnTo>
                        <a:pt x="13774" y="8094"/>
                      </a:lnTo>
                      <a:lnTo>
                        <a:pt x="14008" y="8250"/>
                      </a:lnTo>
                      <a:lnTo>
                        <a:pt x="14844" y="8736"/>
                      </a:lnTo>
                      <a:lnTo>
                        <a:pt x="15078" y="8872"/>
                      </a:lnTo>
                      <a:lnTo>
                        <a:pt x="15914" y="9359"/>
                      </a:lnTo>
                      <a:lnTo>
                        <a:pt x="16148" y="9514"/>
                      </a:lnTo>
                      <a:lnTo>
                        <a:pt x="16984" y="10001"/>
                      </a:lnTo>
                      <a:lnTo>
                        <a:pt x="17218" y="10137"/>
                      </a:lnTo>
                      <a:lnTo>
                        <a:pt x="18054" y="10623"/>
                      </a:lnTo>
                      <a:lnTo>
                        <a:pt x="18288" y="10779"/>
                      </a:lnTo>
                      <a:lnTo>
                        <a:pt x="19124" y="11265"/>
                      </a:lnTo>
                      <a:lnTo>
                        <a:pt x="19358" y="11401"/>
                      </a:lnTo>
                      <a:lnTo>
                        <a:pt x="19747" y="11615"/>
                      </a:lnTo>
                      <a:cubicBezTo>
                        <a:pt x="19786" y="11615"/>
                        <a:pt x="19805" y="11654"/>
                        <a:pt x="19805" y="11654"/>
                      </a:cubicBezTo>
                      <a:cubicBezTo>
                        <a:pt x="19844" y="11654"/>
                        <a:pt x="19883" y="11615"/>
                        <a:pt x="19903" y="11596"/>
                      </a:cubicBezTo>
                      <a:cubicBezTo>
                        <a:pt x="19922" y="11557"/>
                        <a:pt x="19922" y="11479"/>
                        <a:pt x="19844" y="11421"/>
                      </a:cubicBezTo>
                      <a:lnTo>
                        <a:pt x="19591" y="11285"/>
                      </a:lnTo>
                      <a:lnTo>
                        <a:pt x="19338" y="11129"/>
                      </a:lnTo>
                      <a:lnTo>
                        <a:pt x="18541" y="10643"/>
                      </a:lnTo>
                      <a:lnTo>
                        <a:pt x="18288" y="10506"/>
                      </a:lnTo>
                      <a:lnTo>
                        <a:pt x="17471" y="10020"/>
                      </a:lnTo>
                      <a:lnTo>
                        <a:pt x="17218" y="9864"/>
                      </a:lnTo>
                      <a:lnTo>
                        <a:pt x="16401" y="9378"/>
                      </a:lnTo>
                      <a:lnTo>
                        <a:pt x="16148" y="9242"/>
                      </a:lnTo>
                      <a:lnTo>
                        <a:pt x="15331" y="8755"/>
                      </a:lnTo>
                      <a:lnTo>
                        <a:pt x="15078" y="8600"/>
                      </a:lnTo>
                      <a:lnTo>
                        <a:pt x="14261" y="8113"/>
                      </a:lnTo>
                      <a:lnTo>
                        <a:pt x="14008" y="7977"/>
                      </a:lnTo>
                      <a:lnTo>
                        <a:pt x="13191" y="7491"/>
                      </a:lnTo>
                      <a:lnTo>
                        <a:pt x="12938" y="7335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5" name="Google Shape;2495;p36"/>
                <p:cNvSpPr/>
                <p:nvPr/>
              </p:nvSpPr>
              <p:spPr>
                <a:xfrm>
                  <a:off x="972475" y="823700"/>
                  <a:ext cx="656125" cy="38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245" h="15312" extrusionOk="0">
                      <a:moveTo>
                        <a:pt x="234" y="1"/>
                      </a:moveTo>
                      <a:cubicBezTo>
                        <a:pt x="175" y="40"/>
                        <a:pt x="156" y="79"/>
                        <a:pt x="78" y="118"/>
                      </a:cubicBezTo>
                      <a:cubicBezTo>
                        <a:pt x="59" y="137"/>
                        <a:pt x="39" y="137"/>
                        <a:pt x="0" y="176"/>
                      </a:cubicBezTo>
                      <a:lnTo>
                        <a:pt x="19027" y="11129"/>
                      </a:lnTo>
                      <a:lnTo>
                        <a:pt x="19261" y="11285"/>
                      </a:lnTo>
                      <a:lnTo>
                        <a:pt x="20097" y="11771"/>
                      </a:lnTo>
                      <a:lnTo>
                        <a:pt x="20331" y="11907"/>
                      </a:lnTo>
                      <a:lnTo>
                        <a:pt x="21167" y="12394"/>
                      </a:lnTo>
                      <a:lnTo>
                        <a:pt x="21401" y="12549"/>
                      </a:lnTo>
                      <a:lnTo>
                        <a:pt x="22237" y="13036"/>
                      </a:lnTo>
                      <a:lnTo>
                        <a:pt x="22471" y="13172"/>
                      </a:lnTo>
                      <a:lnTo>
                        <a:pt x="23307" y="13658"/>
                      </a:lnTo>
                      <a:lnTo>
                        <a:pt x="23541" y="13814"/>
                      </a:lnTo>
                      <a:lnTo>
                        <a:pt x="24377" y="14300"/>
                      </a:lnTo>
                      <a:lnTo>
                        <a:pt x="24611" y="14436"/>
                      </a:lnTo>
                      <a:lnTo>
                        <a:pt x="25447" y="14923"/>
                      </a:lnTo>
                      <a:lnTo>
                        <a:pt x="25681" y="15078"/>
                      </a:lnTo>
                      <a:lnTo>
                        <a:pt x="26070" y="15292"/>
                      </a:lnTo>
                      <a:cubicBezTo>
                        <a:pt x="26109" y="15292"/>
                        <a:pt x="26128" y="15312"/>
                        <a:pt x="26128" y="15312"/>
                      </a:cubicBezTo>
                      <a:cubicBezTo>
                        <a:pt x="26167" y="15312"/>
                        <a:pt x="26206" y="15292"/>
                        <a:pt x="26226" y="15273"/>
                      </a:cubicBezTo>
                      <a:cubicBezTo>
                        <a:pt x="26245" y="15215"/>
                        <a:pt x="26245" y="15137"/>
                        <a:pt x="26167" y="15098"/>
                      </a:cubicBezTo>
                      <a:lnTo>
                        <a:pt x="25914" y="14942"/>
                      </a:lnTo>
                      <a:lnTo>
                        <a:pt x="25661" y="14806"/>
                      </a:lnTo>
                      <a:lnTo>
                        <a:pt x="24883" y="14222"/>
                      </a:lnTo>
                      <a:lnTo>
                        <a:pt x="24650" y="14086"/>
                      </a:lnTo>
                      <a:lnTo>
                        <a:pt x="23813" y="13600"/>
                      </a:lnTo>
                      <a:lnTo>
                        <a:pt x="23580" y="13444"/>
                      </a:lnTo>
                      <a:lnTo>
                        <a:pt x="22743" y="12958"/>
                      </a:lnTo>
                      <a:lnTo>
                        <a:pt x="22510" y="12822"/>
                      </a:lnTo>
                      <a:lnTo>
                        <a:pt x="21673" y="12335"/>
                      </a:lnTo>
                      <a:lnTo>
                        <a:pt x="21420" y="12180"/>
                      </a:lnTo>
                      <a:lnTo>
                        <a:pt x="20603" y="11693"/>
                      </a:lnTo>
                      <a:lnTo>
                        <a:pt x="20350" y="11557"/>
                      </a:lnTo>
                      <a:lnTo>
                        <a:pt x="19533" y="11071"/>
                      </a:lnTo>
                      <a:lnTo>
                        <a:pt x="19280" y="10915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6" name="Google Shape;2496;p36"/>
                <p:cNvSpPr/>
                <p:nvPr/>
              </p:nvSpPr>
              <p:spPr>
                <a:xfrm>
                  <a:off x="1100875" y="864575"/>
                  <a:ext cx="555950" cy="324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38" h="12997" extrusionOk="0">
                      <a:moveTo>
                        <a:pt x="214" y="0"/>
                      </a:moveTo>
                      <a:cubicBezTo>
                        <a:pt x="175" y="39"/>
                        <a:pt x="137" y="58"/>
                        <a:pt x="78" y="117"/>
                      </a:cubicBezTo>
                      <a:cubicBezTo>
                        <a:pt x="39" y="136"/>
                        <a:pt x="20" y="136"/>
                        <a:pt x="0" y="156"/>
                      </a:cubicBezTo>
                      <a:lnTo>
                        <a:pt x="15000" y="8813"/>
                      </a:lnTo>
                      <a:lnTo>
                        <a:pt x="15253" y="8969"/>
                      </a:lnTo>
                      <a:lnTo>
                        <a:pt x="16070" y="9455"/>
                      </a:lnTo>
                      <a:lnTo>
                        <a:pt x="16323" y="9591"/>
                      </a:lnTo>
                      <a:lnTo>
                        <a:pt x="17140" y="10078"/>
                      </a:lnTo>
                      <a:lnTo>
                        <a:pt x="17393" y="10233"/>
                      </a:lnTo>
                      <a:lnTo>
                        <a:pt x="18210" y="10720"/>
                      </a:lnTo>
                      <a:lnTo>
                        <a:pt x="18463" y="10856"/>
                      </a:lnTo>
                      <a:lnTo>
                        <a:pt x="19280" y="11342"/>
                      </a:lnTo>
                      <a:lnTo>
                        <a:pt x="19533" y="11498"/>
                      </a:lnTo>
                      <a:lnTo>
                        <a:pt x="20350" y="11984"/>
                      </a:lnTo>
                      <a:lnTo>
                        <a:pt x="20603" y="12121"/>
                      </a:lnTo>
                      <a:lnTo>
                        <a:pt x="21420" y="12607"/>
                      </a:lnTo>
                      <a:lnTo>
                        <a:pt x="21673" y="12763"/>
                      </a:lnTo>
                      <a:lnTo>
                        <a:pt x="22062" y="12977"/>
                      </a:lnTo>
                      <a:cubicBezTo>
                        <a:pt x="22082" y="12977"/>
                        <a:pt x="22101" y="12996"/>
                        <a:pt x="22101" y="12996"/>
                      </a:cubicBezTo>
                      <a:cubicBezTo>
                        <a:pt x="22160" y="12996"/>
                        <a:pt x="22179" y="12977"/>
                        <a:pt x="22198" y="12957"/>
                      </a:cubicBezTo>
                      <a:cubicBezTo>
                        <a:pt x="22237" y="12899"/>
                        <a:pt x="22237" y="12840"/>
                        <a:pt x="22160" y="12782"/>
                      </a:cubicBezTo>
                      <a:lnTo>
                        <a:pt x="21887" y="12646"/>
                      </a:lnTo>
                      <a:lnTo>
                        <a:pt x="21654" y="12490"/>
                      </a:lnTo>
                      <a:lnTo>
                        <a:pt x="20817" y="11945"/>
                      </a:lnTo>
                      <a:lnTo>
                        <a:pt x="20584" y="11809"/>
                      </a:lnTo>
                      <a:lnTo>
                        <a:pt x="19747" y="11323"/>
                      </a:lnTo>
                      <a:lnTo>
                        <a:pt x="19514" y="11187"/>
                      </a:lnTo>
                      <a:lnTo>
                        <a:pt x="18677" y="10700"/>
                      </a:lnTo>
                      <a:lnTo>
                        <a:pt x="18444" y="10545"/>
                      </a:lnTo>
                      <a:lnTo>
                        <a:pt x="17607" y="10058"/>
                      </a:lnTo>
                      <a:lnTo>
                        <a:pt x="17374" y="9922"/>
                      </a:lnTo>
                      <a:lnTo>
                        <a:pt x="16537" y="9436"/>
                      </a:lnTo>
                      <a:lnTo>
                        <a:pt x="16284" y="9280"/>
                      </a:lnTo>
                      <a:lnTo>
                        <a:pt x="15467" y="8794"/>
                      </a:lnTo>
                      <a:lnTo>
                        <a:pt x="15214" y="8658"/>
                      </a:lnTo>
                      <a:lnTo>
                        <a:pt x="21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7" name="Google Shape;2497;p36"/>
                <p:cNvSpPr/>
                <p:nvPr/>
              </p:nvSpPr>
              <p:spPr>
                <a:xfrm>
                  <a:off x="860600" y="697250"/>
                  <a:ext cx="821525" cy="47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61" h="19125" extrusionOk="0">
                      <a:moveTo>
                        <a:pt x="254" y="1"/>
                      </a:moveTo>
                      <a:cubicBezTo>
                        <a:pt x="234" y="20"/>
                        <a:pt x="176" y="39"/>
                        <a:pt x="137" y="98"/>
                      </a:cubicBezTo>
                      <a:cubicBezTo>
                        <a:pt x="78" y="117"/>
                        <a:pt x="59" y="137"/>
                        <a:pt x="1" y="137"/>
                      </a:cubicBezTo>
                      <a:lnTo>
                        <a:pt x="25642" y="14961"/>
                      </a:lnTo>
                      <a:lnTo>
                        <a:pt x="25876" y="15098"/>
                      </a:lnTo>
                      <a:lnTo>
                        <a:pt x="26712" y="15584"/>
                      </a:lnTo>
                      <a:lnTo>
                        <a:pt x="26946" y="15720"/>
                      </a:lnTo>
                      <a:lnTo>
                        <a:pt x="27782" y="16207"/>
                      </a:lnTo>
                      <a:lnTo>
                        <a:pt x="28016" y="16362"/>
                      </a:lnTo>
                      <a:lnTo>
                        <a:pt x="28852" y="16849"/>
                      </a:lnTo>
                      <a:lnTo>
                        <a:pt x="29086" y="16985"/>
                      </a:lnTo>
                      <a:lnTo>
                        <a:pt x="29922" y="17471"/>
                      </a:lnTo>
                      <a:lnTo>
                        <a:pt x="30156" y="17627"/>
                      </a:lnTo>
                      <a:lnTo>
                        <a:pt x="30992" y="18113"/>
                      </a:lnTo>
                      <a:lnTo>
                        <a:pt x="31226" y="18249"/>
                      </a:lnTo>
                      <a:lnTo>
                        <a:pt x="32062" y="18736"/>
                      </a:lnTo>
                      <a:lnTo>
                        <a:pt x="32296" y="18891"/>
                      </a:lnTo>
                      <a:lnTo>
                        <a:pt x="32685" y="19105"/>
                      </a:lnTo>
                      <a:cubicBezTo>
                        <a:pt x="32724" y="19105"/>
                        <a:pt x="32743" y="19125"/>
                        <a:pt x="32743" y="19125"/>
                      </a:cubicBezTo>
                      <a:cubicBezTo>
                        <a:pt x="32782" y="19125"/>
                        <a:pt x="32821" y="19105"/>
                        <a:pt x="32841" y="19086"/>
                      </a:cubicBezTo>
                      <a:cubicBezTo>
                        <a:pt x="32860" y="19028"/>
                        <a:pt x="32860" y="18969"/>
                        <a:pt x="32782" y="18911"/>
                      </a:cubicBezTo>
                      <a:lnTo>
                        <a:pt x="32529" y="18775"/>
                      </a:lnTo>
                      <a:lnTo>
                        <a:pt x="32276" y="18619"/>
                      </a:lnTo>
                      <a:lnTo>
                        <a:pt x="31498" y="18035"/>
                      </a:lnTo>
                      <a:lnTo>
                        <a:pt x="31265" y="17899"/>
                      </a:lnTo>
                      <a:lnTo>
                        <a:pt x="30428" y="17413"/>
                      </a:lnTo>
                      <a:lnTo>
                        <a:pt x="30195" y="17257"/>
                      </a:lnTo>
                      <a:lnTo>
                        <a:pt x="29358" y="16771"/>
                      </a:lnTo>
                      <a:lnTo>
                        <a:pt x="29125" y="16635"/>
                      </a:lnTo>
                      <a:lnTo>
                        <a:pt x="28288" y="16148"/>
                      </a:lnTo>
                      <a:lnTo>
                        <a:pt x="28055" y="15993"/>
                      </a:lnTo>
                      <a:lnTo>
                        <a:pt x="27218" y="15506"/>
                      </a:lnTo>
                      <a:lnTo>
                        <a:pt x="26985" y="15370"/>
                      </a:lnTo>
                      <a:lnTo>
                        <a:pt x="26148" y="14884"/>
                      </a:lnTo>
                      <a:lnTo>
                        <a:pt x="25895" y="14728"/>
                      </a:lnTo>
                      <a:lnTo>
                        <a:pt x="2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8" name="Google Shape;2498;p36"/>
                <p:cNvSpPr/>
                <p:nvPr/>
              </p:nvSpPr>
              <p:spPr>
                <a:xfrm>
                  <a:off x="1164575" y="705525"/>
                  <a:ext cx="544775" cy="45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91" h="18172" extrusionOk="0">
                      <a:moveTo>
                        <a:pt x="1" y="0"/>
                      </a:moveTo>
                      <a:lnTo>
                        <a:pt x="1" y="5506"/>
                      </a:lnTo>
                      <a:cubicBezTo>
                        <a:pt x="1" y="5545"/>
                        <a:pt x="20" y="5584"/>
                        <a:pt x="59" y="5603"/>
                      </a:cubicBezTo>
                      <a:lnTo>
                        <a:pt x="14573" y="13988"/>
                      </a:lnTo>
                      <a:lnTo>
                        <a:pt x="14826" y="14144"/>
                      </a:lnTo>
                      <a:lnTo>
                        <a:pt x="15643" y="14630"/>
                      </a:lnTo>
                      <a:lnTo>
                        <a:pt x="15896" y="14767"/>
                      </a:lnTo>
                      <a:lnTo>
                        <a:pt x="16713" y="15253"/>
                      </a:lnTo>
                      <a:lnTo>
                        <a:pt x="16966" y="15389"/>
                      </a:lnTo>
                      <a:lnTo>
                        <a:pt x="17783" y="15876"/>
                      </a:lnTo>
                      <a:lnTo>
                        <a:pt x="18036" y="16031"/>
                      </a:lnTo>
                      <a:lnTo>
                        <a:pt x="18853" y="16518"/>
                      </a:lnTo>
                      <a:lnTo>
                        <a:pt x="19106" y="16654"/>
                      </a:lnTo>
                      <a:lnTo>
                        <a:pt x="19923" y="17140"/>
                      </a:lnTo>
                      <a:lnTo>
                        <a:pt x="20176" y="17296"/>
                      </a:lnTo>
                      <a:lnTo>
                        <a:pt x="20993" y="17782"/>
                      </a:lnTo>
                      <a:lnTo>
                        <a:pt x="21246" y="17918"/>
                      </a:lnTo>
                      <a:lnTo>
                        <a:pt x="21635" y="18152"/>
                      </a:lnTo>
                      <a:cubicBezTo>
                        <a:pt x="21654" y="18152"/>
                        <a:pt x="21674" y="18171"/>
                        <a:pt x="21674" y="18171"/>
                      </a:cubicBezTo>
                      <a:cubicBezTo>
                        <a:pt x="21732" y="18171"/>
                        <a:pt x="21752" y="18152"/>
                        <a:pt x="21771" y="18113"/>
                      </a:cubicBezTo>
                      <a:cubicBezTo>
                        <a:pt x="21791" y="18074"/>
                        <a:pt x="21791" y="17996"/>
                        <a:pt x="21732" y="17957"/>
                      </a:cubicBezTo>
                      <a:lnTo>
                        <a:pt x="21460" y="17802"/>
                      </a:lnTo>
                      <a:lnTo>
                        <a:pt x="21207" y="17665"/>
                      </a:lnTo>
                      <a:lnTo>
                        <a:pt x="20409" y="17082"/>
                      </a:lnTo>
                      <a:lnTo>
                        <a:pt x="20176" y="16926"/>
                      </a:lnTo>
                      <a:lnTo>
                        <a:pt x="19339" y="16440"/>
                      </a:lnTo>
                      <a:lnTo>
                        <a:pt x="19106" y="16304"/>
                      </a:lnTo>
                      <a:lnTo>
                        <a:pt x="18269" y="15817"/>
                      </a:lnTo>
                      <a:lnTo>
                        <a:pt x="18036" y="15662"/>
                      </a:lnTo>
                      <a:lnTo>
                        <a:pt x="17199" y="15175"/>
                      </a:lnTo>
                      <a:lnTo>
                        <a:pt x="16966" y="15039"/>
                      </a:lnTo>
                      <a:lnTo>
                        <a:pt x="16129" y="14553"/>
                      </a:lnTo>
                      <a:lnTo>
                        <a:pt x="15896" y="14397"/>
                      </a:lnTo>
                      <a:lnTo>
                        <a:pt x="15059" y="13911"/>
                      </a:lnTo>
                      <a:lnTo>
                        <a:pt x="14826" y="13774"/>
                      </a:lnTo>
                      <a:lnTo>
                        <a:pt x="254" y="5350"/>
                      </a:lnTo>
                      <a:lnTo>
                        <a:pt x="254" y="156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9" name="Google Shape;2499;p36"/>
                <p:cNvSpPr/>
                <p:nvPr/>
              </p:nvSpPr>
              <p:spPr>
                <a:xfrm>
                  <a:off x="1210300" y="703575"/>
                  <a:ext cx="525325" cy="4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13" h="17588" extrusionOk="0">
                      <a:moveTo>
                        <a:pt x="254" y="0"/>
                      </a:moveTo>
                      <a:lnTo>
                        <a:pt x="1" y="156"/>
                      </a:lnTo>
                      <a:lnTo>
                        <a:pt x="1" y="5409"/>
                      </a:lnTo>
                      <a:lnTo>
                        <a:pt x="59" y="5409"/>
                      </a:lnTo>
                      <a:cubicBezTo>
                        <a:pt x="59" y="5467"/>
                        <a:pt x="79" y="5487"/>
                        <a:pt x="98" y="5506"/>
                      </a:cubicBezTo>
                      <a:lnTo>
                        <a:pt x="13794" y="13405"/>
                      </a:lnTo>
                      <a:lnTo>
                        <a:pt x="14028" y="13561"/>
                      </a:lnTo>
                      <a:lnTo>
                        <a:pt x="14864" y="14047"/>
                      </a:lnTo>
                      <a:lnTo>
                        <a:pt x="15098" y="14183"/>
                      </a:lnTo>
                      <a:lnTo>
                        <a:pt x="15934" y="14670"/>
                      </a:lnTo>
                      <a:lnTo>
                        <a:pt x="16168" y="14825"/>
                      </a:lnTo>
                      <a:lnTo>
                        <a:pt x="17004" y="15312"/>
                      </a:lnTo>
                      <a:lnTo>
                        <a:pt x="17238" y="15448"/>
                      </a:lnTo>
                      <a:lnTo>
                        <a:pt x="18074" y="15934"/>
                      </a:lnTo>
                      <a:lnTo>
                        <a:pt x="18308" y="16090"/>
                      </a:lnTo>
                      <a:lnTo>
                        <a:pt x="19144" y="16576"/>
                      </a:lnTo>
                      <a:lnTo>
                        <a:pt x="19378" y="16712"/>
                      </a:lnTo>
                      <a:lnTo>
                        <a:pt x="20214" y="17199"/>
                      </a:lnTo>
                      <a:lnTo>
                        <a:pt x="20448" y="17354"/>
                      </a:lnTo>
                      <a:lnTo>
                        <a:pt x="20837" y="17568"/>
                      </a:lnTo>
                      <a:cubicBezTo>
                        <a:pt x="20876" y="17568"/>
                        <a:pt x="20895" y="17588"/>
                        <a:pt x="20895" y="17588"/>
                      </a:cubicBezTo>
                      <a:cubicBezTo>
                        <a:pt x="20934" y="17588"/>
                        <a:pt x="20973" y="17568"/>
                        <a:pt x="20993" y="17549"/>
                      </a:cubicBezTo>
                      <a:cubicBezTo>
                        <a:pt x="21012" y="17491"/>
                        <a:pt x="21012" y="17413"/>
                        <a:pt x="20934" y="17374"/>
                      </a:cubicBezTo>
                      <a:lnTo>
                        <a:pt x="20681" y="17218"/>
                      </a:lnTo>
                      <a:lnTo>
                        <a:pt x="20428" y="17082"/>
                      </a:lnTo>
                      <a:lnTo>
                        <a:pt x="19611" y="16596"/>
                      </a:lnTo>
                      <a:lnTo>
                        <a:pt x="19358" y="16440"/>
                      </a:lnTo>
                      <a:lnTo>
                        <a:pt x="18541" y="15954"/>
                      </a:lnTo>
                      <a:lnTo>
                        <a:pt x="18288" y="15817"/>
                      </a:lnTo>
                      <a:lnTo>
                        <a:pt x="17471" y="15331"/>
                      </a:lnTo>
                      <a:lnTo>
                        <a:pt x="17218" y="15195"/>
                      </a:lnTo>
                      <a:lnTo>
                        <a:pt x="16401" y="14708"/>
                      </a:lnTo>
                      <a:lnTo>
                        <a:pt x="16148" y="14553"/>
                      </a:lnTo>
                      <a:lnTo>
                        <a:pt x="15331" y="14066"/>
                      </a:lnTo>
                      <a:lnTo>
                        <a:pt x="15078" y="13930"/>
                      </a:lnTo>
                      <a:lnTo>
                        <a:pt x="14261" y="13444"/>
                      </a:lnTo>
                      <a:lnTo>
                        <a:pt x="14008" y="13288"/>
                      </a:lnTo>
                      <a:lnTo>
                        <a:pt x="254" y="5331"/>
                      </a:ln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0" name="Google Shape;2500;p36"/>
                <p:cNvSpPr/>
                <p:nvPr/>
              </p:nvSpPr>
              <p:spPr>
                <a:xfrm>
                  <a:off x="1144150" y="1046950"/>
                  <a:ext cx="97800" cy="58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2" h="2336" extrusionOk="0">
                      <a:moveTo>
                        <a:pt x="195" y="1"/>
                      </a:moveTo>
                      <a:cubicBezTo>
                        <a:pt x="176" y="20"/>
                        <a:pt x="118" y="59"/>
                        <a:pt x="79" y="98"/>
                      </a:cubicBezTo>
                      <a:cubicBezTo>
                        <a:pt x="40" y="117"/>
                        <a:pt x="20" y="117"/>
                        <a:pt x="1" y="137"/>
                      </a:cubicBezTo>
                      <a:lnTo>
                        <a:pt x="3736" y="2296"/>
                      </a:lnTo>
                      <a:cubicBezTo>
                        <a:pt x="3775" y="2296"/>
                        <a:pt x="3795" y="2335"/>
                        <a:pt x="3795" y="2335"/>
                      </a:cubicBezTo>
                      <a:cubicBezTo>
                        <a:pt x="3833" y="2335"/>
                        <a:pt x="3872" y="2296"/>
                        <a:pt x="3892" y="2277"/>
                      </a:cubicBezTo>
                      <a:cubicBezTo>
                        <a:pt x="3911" y="2238"/>
                        <a:pt x="3911" y="2160"/>
                        <a:pt x="3833" y="2102"/>
                      </a:cubicBezTo>
                      <a:lnTo>
                        <a:pt x="19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1" name="Google Shape;2501;p36"/>
                <p:cNvSpPr/>
                <p:nvPr/>
              </p:nvSpPr>
              <p:spPr>
                <a:xfrm>
                  <a:off x="697175" y="2247325"/>
                  <a:ext cx="109950" cy="67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98" h="2705" extrusionOk="0">
                      <a:moveTo>
                        <a:pt x="1" y="1"/>
                      </a:moveTo>
                      <a:lnTo>
                        <a:pt x="1" y="293"/>
                      </a:lnTo>
                      <a:lnTo>
                        <a:pt x="4184" y="2705"/>
                      </a:lnTo>
                      <a:cubicBezTo>
                        <a:pt x="4203" y="2627"/>
                        <a:pt x="4261" y="2608"/>
                        <a:pt x="4339" y="2569"/>
                      </a:cubicBezTo>
                      <a:cubicBezTo>
                        <a:pt x="4359" y="2569"/>
                        <a:pt x="4378" y="2530"/>
                        <a:pt x="4398" y="2530"/>
                      </a:cubicBez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2" name="Google Shape;2502;p36"/>
                <p:cNvSpPr/>
                <p:nvPr/>
              </p:nvSpPr>
              <p:spPr>
                <a:xfrm>
                  <a:off x="798825" y="2308125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18" y="253"/>
                      </a:moveTo>
                      <a:cubicBezTo>
                        <a:pt x="993" y="253"/>
                        <a:pt x="1149" y="273"/>
                        <a:pt x="1265" y="351"/>
                      </a:cubicBezTo>
                      <a:cubicBezTo>
                        <a:pt x="1363" y="390"/>
                        <a:pt x="1402" y="467"/>
                        <a:pt x="1402" y="545"/>
                      </a:cubicBezTo>
                      <a:cubicBezTo>
                        <a:pt x="1402" y="623"/>
                        <a:pt x="1363" y="662"/>
                        <a:pt x="1265" y="740"/>
                      </a:cubicBezTo>
                      <a:cubicBezTo>
                        <a:pt x="1139" y="808"/>
                        <a:pt x="974" y="842"/>
                        <a:pt x="813" y="842"/>
                      </a:cubicBezTo>
                      <a:cubicBezTo>
                        <a:pt x="653" y="842"/>
                        <a:pt x="497" y="808"/>
                        <a:pt x="390" y="740"/>
                      </a:cubicBezTo>
                      <a:cubicBezTo>
                        <a:pt x="293" y="681"/>
                        <a:pt x="234" y="623"/>
                        <a:pt x="234" y="545"/>
                      </a:cubicBezTo>
                      <a:cubicBezTo>
                        <a:pt x="234" y="467"/>
                        <a:pt x="293" y="429"/>
                        <a:pt x="390" y="351"/>
                      </a:cubicBezTo>
                      <a:cubicBezTo>
                        <a:pt x="507" y="273"/>
                        <a:pt x="662" y="253"/>
                        <a:pt x="818" y="253"/>
                      </a:cubicBezTo>
                      <a:close/>
                      <a:moveTo>
                        <a:pt x="818" y="0"/>
                      </a:moveTo>
                      <a:cubicBezTo>
                        <a:pt x="638" y="0"/>
                        <a:pt x="458" y="34"/>
                        <a:pt x="312" y="98"/>
                      </a:cubicBezTo>
                      <a:cubicBezTo>
                        <a:pt x="293" y="98"/>
                        <a:pt x="273" y="137"/>
                        <a:pt x="234" y="137"/>
                      </a:cubicBezTo>
                      <a:cubicBezTo>
                        <a:pt x="195" y="176"/>
                        <a:pt x="137" y="195"/>
                        <a:pt x="118" y="253"/>
                      </a:cubicBezTo>
                      <a:cubicBezTo>
                        <a:pt x="40" y="331"/>
                        <a:pt x="1" y="429"/>
                        <a:pt x="1" y="526"/>
                      </a:cubicBezTo>
                      <a:cubicBezTo>
                        <a:pt x="1" y="662"/>
                        <a:pt x="98" y="818"/>
                        <a:pt x="273" y="915"/>
                      </a:cubicBezTo>
                      <a:cubicBezTo>
                        <a:pt x="429" y="1012"/>
                        <a:pt x="623" y="1051"/>
                        <a:pt x="818" y="1051"/>
                      </a:cubicBezTo>
                      <a:cubicBezTo>
                        <a:pt x="1012" y="1051"/>
                        <a:pt x="1246" y="1012"/>
                        <a:pt x="1382" y="915"/>
                      </a:cubicBezTo>
                      <a:cubicBezTo>
                        <a:pt x="1557" y="818"/>
                        <a:pt x="1654" y="662"/>
                        <a:pt x="1654" y="526"/>
                      </a:cubicBezTo>
                      <a:cubicBezTo>
                        <a:pt x="1654" y="370"/>
                        <a:pt x="1557" y="234"/>
                        <a:pt x="1382" y="137"/>
                      </a:cubicBezTo>
                      <a:cubicBezTo>
                        <a:pt x="1227" y="44"/>
                        <a:pt x="1023" y="0"/>
                        <a:pt x="8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3" name="Google Shape;2503;p36"/>
                <p:cNvSpPr/>
                <p:nvPr/>
              </p:nvSpPr>
              <p:spPr>
                <a:xfrm>
                  <a:off x="800775" y="2135475"/>
                  <a:ext cx="35050" cy="2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2" h="837" extrusionOk="0">
                      <a:moveTo>
                        <a:pt x="701" y="0"/>
                      </a:moveTo>
                      <a:cubicBezTo>
                        <a:pt x="312" y="0"/>
                        <a:pt x="1" y="195"/>
                        <a:pt x="1" y="428"/>
                      </a:cubicBezTo>
                      <a:cubicBezTo>
                        <a:pt x="1" y="642"/>
                        <a:pt x="254" y="817"/>
                        <a:pt x="623" y="837"/>
                      </a:cubicBezTo>
                      <a:cubicBezTo>
                        <a:pt x="604" y="778"/>
                        <a:pt x="623" y="778"/>
                        <a:pt x="682" y="778"/>
                      </a:cubicBezTo>
                      <a:cubicBezTo>
                        <a:pt x="701" y="778"/>
                        <a:pt x="740" y="817"/>
                        <a:pt x="779" y="837"/>
                      </a:cubicBezTo>
                      <a:cubicBezTo>
                        <a:pt x="1110" y="798"/>
                        <a:pt x="1401" y="642"/>
                        <a:pt x="1401" y="428"/>
                      </a:cubicBezTo>
                      <a:cubicBezTo>
                        <a:pt x="1401" y="195"/>
                        <a:pt x="1090" y="0"/>
                        <a:pt x="70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4" name="Google Shape;2504;p36"/>
                <p:cNvSpPr/>
                <p:nvPr/>
              </p:nvSpPr>
              <p:spPr>
                <a:xfrm>
                  <a:off x="799325" y="2238575"/>
                  <a:ext cx="35050" cy="2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2" h="818" extrusionOk="0">
                      <a:moveTo>
                        <a:pt x="603" y="0"/>
                      </a:moveTo>
                      <a:cubicBezTo>
                        <a:pt x="273" y="20"/>
                        <a:pt x="0" y="195"/>
                        <a:pt x="0" y="409"/>
                      </a:cubicBezTo>
                      <a:cubicBezTo>
                        <a:pt x="0" y="623"/>
                        <a:pt x="312" y="818"/>
                        <a:pt x="701" y="818"/>
                      </a:cubicBezTo>
                      <a:cubicBezTo>
                        <a:pt x="1090" y="818"/>
                        <a:pt x="1401" y="623"/>
                        <a:pt x="1401" y="409"/>
                      </a:cubicBezTo>
                      <a:cubicBezTo>
                        <a:pt x="1401" y="214"/>
                        <a:pt x="1148" y="39"/>
                        <a:pt x="798" y="0"/>
                      </a:cubicBezTo>
                      <a:cubicBezTo>
                        <a:pt x="798" y="20"/>
                        <a:pt x="778" y="59"/>
                        <a:pt x="740" y="59"/>
                      </a:cubicBezTo>
                      <a:cubicBezTo>
                        <a:pt x="681" y="59"/>
                        <a:pt x="642" y="39"/>
                        <a:pt x="60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5" name="Google Shape;2505;p36"/>
                <p:cNvSpPr/>
                <p:nvPr/>
              </p:nvSpPr>
              <p:spPr>
                <a:xfrm>
                  <a:off x="815375" y="2154425"/>
                  <a:ext cx="5850" cy="8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3406" extrusionOk="0">
                      <a:moveTo>
                        <a:pt x="117" y="1"/>
                      </a:moveTo>
                      <a:cubicBezTo>
                        <a:pt x="98" y="1"/>
                        <a:pt x="39" y="20"/>
                        <a:pt x="20" y="40"/>
                      </a:cubicBezTo>
                      <a:cubicBezTo>
                        <a:pt x="0" y="79"/>
                        <a:pt x="0" y="98"/>
                        <a:pt x="0" y="118"/>
                      </a:cubicBezTo>
                      <a:lnTo>
                        <a:pt x="0" y="1207"/>
                      </a:lnTo>
                      <a:lnTo>
                        <a:pt x="117" y="1285"/>
                      </a:lnTo>
                      <a:cubicBezTo>
                        <a:pt x="136" y="1343"/>
                        <a:pt x="156" y="1421"/>
                        <a:pt x="136" y="1460"/>
                      </a:cubicBezTo>
                      <a:cubicBezTo>
                        <a:pt x="117" y="1499"/>
                        <a:pt x="59" y="1499"/>
                        <a:pt x="39" y="1499"/>
                      </a:cubicBezTo>
                      <a:cubicBezTo>
                        <a:pt x="20" y="1499"/>
                        <a:pt x="0" y="1499"/>
                        <a:pt x="0" y="1479"/>
                      </a:cubicBezTo>
                      <a:lnTo>
                        <a:pt x="0" y="3289"/>
                      </a:lnTo>
                      <a:lnTo>
                        <a:pt x="0" y="3328"/>
                      </a:lnTo>
                      <a:cubicBezTo>
                        <a:pt x="20" y="3386"/>
                        <a:pt x="59" y="3405"/>
                        <a:pt x="117" y="3405"/>
                      </a:cubicBezTo>
                      <a:cubicBezTo>
                        <a:pt x="156" y="3405"/>
                        <a:pt x="214" y="3386"/>
                        <a:pt x="234" y="3328"/>
                      </a:cubicBezTo>
                      <a:lnTo>
                        <a:pt x="234" y="3289"/>
                      </a:lnTo>
                      <a:lnTo>
                        <a:pt x="234" y="118"/>
                      </a:lnTo>
                      <a:cubicBezTo>
                        <a:pt x="234" y="98"/>
                        <a:pt x="214" y="40"/>
                        <a:pt x="214" y="40"/>
                      </a:cubicBezTo>
                      <a:cubicBezTo>
                        <a:pt x="195" y="20"/>
                        <a:pt x="156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6" name="Google Shape;2506;p36"/>
                <p:cNvSpPr/>
                <p:nvPr/>
              </p:nvSpPr>
              <p:spPr>
                <a:xfrm>
                  <a:off x="697175" y="2117475"/>
                  <a:ext cx="121625" cy="7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5" h="3036" extrusionOk="0">
                      <a:moveTo>
                        <a:pt x="1" y="0"/>
                      </a:moveTo>
                      <a:lnTo>
                        <a:pt x="1" y="292"/>
                      </a:lnTo>
                      <a:lnTo>
                        <a:pt x="2724" y="1868"/>
                      </a:lnTo>
                      <a:lnTo>
                        <a:pt x="2880" y="1771"/>
                      </a:lnTo>
                      <a:cubicBezTo>
                        <a:pt x="2894" y="1763"/>
                        <a:pt x="2914" y="1759"/>
                        <a:pt x="2935" y="1759"/>
                      </a:cubicBezTo>
                      <a:cubicBezTo>
                        <a:pt x="2971" y="1759"/>
                        <a:pt x="3011" y="1773"/>
                        <a:pt x="3036" y="1810"/>
                      </a:cubicBezTo>
                      <a:cubicBezTo>
                        <a:pt x="3075" y="1868"/>
                        <a:pt x="3075" y="1946"/>
                        <a:pt x="2997" y="1985"/>
                      </a:cubicBezTo>
                      <a:lnTo>
                        <a:pt x="2977" y="2004"/>
                      </a:lnTo>
                      <a:lnTo>
                        <a:pt x="4689" y="3016"/>
                      </a:lnTo>
                      <a:cubicBezTo>
                        <a:pt x="4728" y="3016"/>
                        <a:pt x="4748" y="3035"/>
                        <a:pt x="4748" y="3035"/>
                      </a:cubicBezTo>
                      <a:cubicBezTo>
                        <a:pt x="4787" y="3035"/>
                        <a:pt x="4826" y="3016"/>
                        <a:pt x="4845" y="2996"/>
                      </a:cubicBezTo>
                      <a:cubicBezTo>
                        <a:pt x="4864" y="2938"/>
                        <a:pt x="4864" y="2860"/>
                        <a:pt x="4787" y="2821"/>
                      </a:cubicBezTo>
                      <a:lnTo>
                        <a:pt x="4670" y="274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7" name="Google Shape;2507;p36"/>
                <p:cNvSpPr/>
                <p:nvPr/>
              </p:nvSpPr>
              <p:spPr>
                <a:xfrm>
                  <a:off x="697175" y="2161050"/>
                  <a:ext cx="76400" cy="4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56" h="1974" extrusionOk="0">
                      <a:moveTo>
                        <a:pt x="2930" y="1"/>
                      </a:moveTo>
                      <a:cubicBezTo>
                        <a:pt x="2913" y="1"/>
                        <a:pt x="2896" y="3"/>
                        <a:pt x="2880" y="8"/>
                      </a:cubicBezTo>
                      <a:lnTo>
                        <a:pt x="2724" y="105"/>
                      </a:lnTo>
                      <a:lnTo>
                        <a:pt x="1" y="1681"/>
                      </a:lnTo>
                      <a:lnTo>
                        <a:pt x="1" y="1973"/>
                      </a:lnTo>
                      <a:lnTo>
                        <a:pt x="2977" y="261"/>
                      </a:lnTo>
                      <a:lnTo>
                        <a:pt x="2997" y="222"/>
                      </a:lnTo>
                      <a:cubicBezTo>
                        <a:pt x="3036" y="203"/>
                        <a:pt x="3055" y="125"/>
                        <a:pt x="3036" y="47"/>
                      </a:cubicBezTo>
                      <a:cubicBezTo>
                        <a:pt x="3021" y="19"/>
                        <a:pt x="2976" y="1"/>
                        <a:pt x="293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8" name="Google Shape;2508;p36"/>
                <p:cNvSpPr/>
                <p:nvPr/>
              </p:nvSpPr>
              <p:spPr>
                <a:xfrm>
                  <a:off x="776450" y="462325"/>
                  <a:ext cx="351675" cy="20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67" h="8017" extrusionOk="0">
                      <a:moveTo>
                        <a:pt x="1" y="1"/>
                      </a:moveTo>
                      <a:lnTo>
                        <a:pt x="13833" y="8016"/>
                      </a:lnTo>
                      <a:lnTo>
                        <a:pt x="14067" y="7861"/>
                      </a:lnTo>
                      <a:lnTo>
                        <a:pt x="48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9" name="Google Shape;2509;p36"/>
                <p:cNvSpPr/>
                <p:nvPr/>
              </p:nvSpPr>
              <p:spPr>
                <a:xfrm>
                  <a:off x="1203500" y="2158325"/>
                  <a:ext cx="144475" cy="83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9" h="3328" extrusionOk="0">
                      <a:moveTo>
                        <a:pt x="2588" y="0"/>
                      </a:moveTo>
                      <a:lnTo>
                        <a:pt x="0" y="1479"/>
                      </a:lnTo>
                      <a:lnTo>
                        <a:pt x="3191" y="3327"/>
                      </a:lnTo>
                      <a:lnTo>
                        <a:pt x="3969" y="2880"/>
                      </a:lnTo>
                      <a:lnTo>
                        <a:pt x="2024" y="1771"/>
                      </a:lnTo>
                      <a:cubicBezTo>
                        <a:pt x="1985" y="1732"/>
                        <a:pt x="1946" y="1674"/>
                        <a:pt x="1985" y="1596"/>
                      </a:cubicBezTo>
                      <a:cubicBezTo>
                        <a:pt x="1999" y="1568"/>
                        <a:pt x="2041" y="1541"/>
                        <a:pt x="2086" y="1541"/>
                      </a:cubicBezTo>
                      <a:cubicBezTo>
                        <a:pt x="2105" y="1541"/>
                        <a:pt x="2123" y="1545"/>
                        <a:pt x="2140" y="1557"/>
                      </a:cubicBezTo>
                      <a:lnTo>
                        <a:pt x="4222" y="2744"/>
                      </a:lnTo>
                      <a:lnTo>
                        <a:pt x="4942" y="2316"/>
                      </a:lnTo>
                      <a:lnTo>
                        <a:pt x="4747" y="2238"/>
                      </a:lnTo>
                      <a:cubicBezTo>
                        <a:pt x="4708" y="2199"/>
                        <a:pt x="4670" y="2140"/>
                        <a:pt x="4708" y="2063"/>
                      </a:cubicBezTo>
                      <a:cubicBezTo>
                        <a:pt x="4723" y="2019"/>
                        <a:pt x="4770" y="1997"/>
                        <a:pt x="4818" y="1997"/>
                      </a:cubicBezTo>
                      <a:cubicBezTo>
                        <a:pt x="4834" y="1997"/>
                        <a:pt x="4850" y="1999"/>
                        <a:pt x="4864" y="2004"/>
                      </a:cubicBezTo>
                      <a:lnTo>
                        <a:pt x="5195" y="2179"/>
                      </a:lnTo>
                      <a:lnTo>
                        <a:pt x="5778" y="1849"/>
                      </a:lnTo>
                      <a:lnTo>
                        <a:pt x="258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0" name="Google Shape;2510;p36"/>
                <p:cNvSpPr/>
                <p:nvPr/>
              </p:nvSpPr>
              <p:spPr>
                <a:xfrm>
                  <a:off x="1184050" y="2199675"/>
                  <a:ext cx="92425" cy="5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7" h="2141" extrusionOk="0">
                      <a:moveTo>
                        <a:pt x="506" y="0"/>
                      </a:moveTo>
                      <a:lnTo>
                        <a:pt x="0" y="292"/>
                      </a:lnTo>
                      <a:lnTo>
                        <a:pt x="3191" y="2140"/>
                      </a:lnTo>
                      <a:lnTo>
                        <a:pt x="3697" y="1848"/>
                      </a:lnTo>
                      <a:cubicBezTo>
                        <a:pt x="2588" y="1187"/>
                        <a:pt x="1479" y="584"/>
                        <a:pt x="50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1" name="Google Shape;2511;p36"/>
                <p:cNvSpPr/>
                <p:nvPr/>
              </p:nvSpPr>
              <p:spPr>
                <a:xfrm>
                  <a:off x="1071700" y="2123025"/>
                  <a:ext cx="759250" cy="437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70" h="17483" extrusionOk="0">
                      <a:moveTo>
                        <a:pt x="13210" y="7523"/>
                      </a:moveTo>
                      <a:lnTo>
                        <a:pt x="13268" y="7557"/>
                      </a:lnTo>
                      <a:lnTo>
                        <a:pt x="13268" y="7557"/>
                      </a:lnTo>
                      <a:cubicBezTo>
                        <a:pt x="13251" y="7540"/>
                        <a:pt x="13231" y="7528"/>
                        <a:pt x="13210" y="7523"/>
                      </a:cubicBezTo>
                      <a:close/>
                      <a:moveTo>
                        <a:pt x="145" y="1"/>
                      </a:moveTo>
                      <a:cubicBezTo>
                        <a:pt x="106" y="1"/>
                        <a:pt x="58" y="18"/>
                        <a:pt x="20" y="70"/>
                      </a:cubicBezTo>
                      <a:cubicBezTo>
                        <a:pt x="0" y="109"/>
                        <a:pt x="0" y="187"/>
                        <a:pt x="78" y="226"/>
                      </a:cubicBezTo>
                      <a:cubicBezTo>
                        <a:pt x="78" y="226"/>
                        <a:pt x="175" y="303"/>
                        <a:pt x="370" y="401"/>
                      </a:cubicBezTo>
                      <a:cubicBezTo>
                        <a:pt x="1031" y="790"/>
                        <a:pt x="2782" y="1782"/>
                        <a:pt x="5019" y="3086"/>
                      </a:cubicBezTo>
                      <a:cubicBezTo>
                        <a:pt x="5992" y="3630"/>
                        <a:pt x="7062" y="4272"/>
                        <a:pt x="8191" y="4934"/>
                      </a:cubicBezTo>
                      <a:cubicBezTo>
                        <a:pt x="8930" y="5342"/>
                        <a:pt x="9650" y="5770"/>
                        <a:pt x="10408" y="6198"/>
                      </a:cubicBezTo>
                      <a:lnTo>
                        <a:pt x="10408" y="6140"/>
                      </a:lnTo>
                      <a:cubicBezTo>
                        <a:pt x="10408" y="6062"/>
                        <a:pt x="10467" y="6023"/>
                        <a:pt x="10525" y="6023"/>
                      </a:cubicBezTo>
                      <a:cubicBezTo>
                        <a:pt x="10603" y="6023"/>
                        <a:pt x="10661" y="6062"/>
                        <a:pt x="10661" y="6140"/>
                      </a:cubicBezTo>
                      <a:lnTo>
                        <a:pt x="10661" y="6315"/>
                      </a:lnTo>
                      <a:lnTo>
                        <a:pt x="13054" y="7696"/>
                      </a:lnTo>
                      <a:lnTo>
                        <a:pt x="13054" y="7657"/>
                      </a:lnTo>
                      <a:cubicBezTo>
                        <a:pt x="13054" y="7580"/>
                        <a:pt x="13113" y="7521"/>
                        <a:pt x="13191" y="7521"/>
                      </a:cubicBezTo>
                      <a:cubicBezTo>
                        <a:pt x="13197" y="7521"/>
                        <a:pt x="13203" y="7522"/>
                        <a:pt x="13210" y="7523"/>
                      </a:cubicBezTo>
                      <a:lnTo>
                        <a:pt x="13210" y="7523"/>
                      </a:lnTo>
                      <a:lnTo>
                        <a:pt x="8463" y="4778"/>
                      </a:lnTo>
                      <a:lnTo>
                        <a:pt x="5272" y="2930"/>
                      </a:lnTo>
                      <a:lnTo>
                        <a:pt x="642" y="265"/>
                      </a:lnTo>
                      <a:lnTo>
                        <a:pt x="195" y="12"/>
                      </a:lnTo>
                      <a:cubicBezTo>
                        <a:pt x="182" y="5"/>
                        <a:pt x="164" y="1"/>
                        <a:pt x="145" y="1"/>
                      </a:cubicBezTo>
                      <a:close/>
                      <a:moveTo>
                        <a:pt x="13268" y="7557"/>
                      </a:moveTo>
                      <a:cubicBezTo>
                        <a:pt x="13291" y="7581"/>
                        <a:pt x="13307" y="7617"/>
                        <a:pt x="13307" y="7657"/>
                      </a:cubicBezTo>
                      <a:lnTo>
                        <a:pt x="13307" y="7813"/>
                      </a:lnTo>
                      <a:cubicBezTo>
                        <a:pt x="15856" y="9311"/>
                        <a:pt x="18366" y="10731"/>
                        <a:pt x="20389" y="11899"/>
                      </a:cubicBezTo>
                      <a:lnTo>
                        <a:pt x="20544" y="11821"/>
                      </a:lnTo>
                      <a:cubicBezTo>
                        <a:pt x="20562" y="11809"/>
                        <a:pt x="20581" y="11801"/>
                        <a:pt x="20600" y="11798"/>
                      </a:cubicBezTo>
                      <a:lnTo>
                        <a:pt x="20600" y="11798"/>
                      </a:lnTo>
                      <a:lnTo>
                        <a:pt x="20724" y="11869"/>
                      </a:lnTo>
                      <a:lnTo>
                        <a:pt x="20724" y="11869"/>
                      </a:lnTo>
                      <a:cubicBezTo>
                        <a:pt x="20722" y="11866"/>
                        <a:pt x="20721" y="11863"/>
                        <a:pt x="20720" y="11860"/>
                      </a:cubicBezTo>
                      <a:cubicBezTo>
                        <a:pt x="20697" y="11814"/>
                        <a:pt x="20661" y="11795"/>
                        <a:pt x="20623" y="11795"/>
                      </a:cubicBezTo>
                      <a:cubicBezTo>
                        <a:pt x="20615" y="11795"/>
                        <a:pt x="20608" y="11796"/>
                        <a:pt x="20600" y="11798"/>
                      </a:cubicBezTo>
                      <a:lnTo>
                        <a:pt x="20600" y="11798"/>
                      </a:lnTo>
                      <a:lnTo>
                        <a:pt x="13268" y="7557"/>
                      </a:lnTo>
                      <a:close/>
                      <a:moveTo>
                        <a:pt x="26039" y="14970"/>
                      </a:moveTo>
                      <a:lnTo>
                        <a:pt x="26066" y="14987"/>
                      </a:lnTo>
                      <a:lnTo>
                        <a:pt x="26066" y="14987"/>
                      </a:lnTo>
                      <a:cubicBezTo>
                        <a:pt x="26058" y="14980"/>
                        <a:pt x="26048" y="14974"/>
                        <a:pt x="26039" y="14970"/>
                      </a:cubicBezTo>
                      <a:close/>
                      <a:moveTo>
                        <a:pt x="20724" y="11869"/>
                      </a:moveTo>
                      <a:cubicBezTo>
                        <a:pt x="20739" y="11910"/>
                        <a:pt x="20735" y="11981"/>
                        <a:pt x="20681" y="12035"/>
                      </a:cubicBezTo>
                      <a:lnTo>
                        <a:pt x="20603" y="12054"/>
                      </a:lnTo>
                      <a:cubicBezTo>
                        <a:pt x="21556" y="12619"/>
                        <a:pt x="22393" y="13105"/>
                        <a:pt x="23054" y="13494"/>
                      </a:cubicBezTo>
                      <a:lnTo>
                        <a:pt x="23229" y="13397"/>
                      </a:lnTo>
                      <a:cubicBezTo>
                        <a:pt x="23245" y="13381"/>
                        <a:pt x="23268" y="13371"/>
                        <a:pt x="23292" y="13371"/>
                      </a:cubicBezTo>
                      <a:cubicBezTo>
                        <a:pt x="23326" y="13371"/>
                        <a:pt x="23362" y="13390"/>
                        <a:pt x="23385" y="13436"/>
                      </a:cubicBezTo>
                      <a:cubicBezTo>
                        <a:pt x="23424" y="13494"/>
                        <a:pt x="23424" y="13552"/>
                        <a:pt x="23346" y="13611"/>
                      </a:cubicBezTo>
                      <a:lnTo>
                        <a:pt x="23268" y="13630"/>
                      </a:lnTo>
                      <a:cubicBezTo>
                        <a:pt x="24163" y="14155"/>
                        <a:pt x="24688" y="14467"/>
                        <a:pt x="24688" y="14467"/>
                      </a:cubicBezTo>
                      <a:lnTo>
                        <a:pt x="25720" y="15070"/>
                      </a:lnTo>
                      <a:lnTo>
                        <a:pt x="25934" y="14973"/>
                      </a:lnTo>
                      <a:cubicBezTo>
                        <a:pt x="25948" y="14965"/>
                        <a:pt x="25967" y="14961"/>
                        <a:pt x="25988" y="14961"/>
                      </a:cubicBezTo>
                      <a:cubicBezTo>
                        <a:pt x="26005" y="14961"/>
                        <a:pt x="26022" y="14964"/>
                        <a:pt x="26039" y="14970"/>
                      </a:cubicBezTo>
                      <a:lnTo>
                        <a:pt x="26039" y="14970"/>
                      </a:lnTo>
                      <a:lnTo>
                        <a:pt x="25506" y="14661"/>
                      </a:lnTo>
                      <a:lnTo>
                        <a:pt x="25486" y="14681"/>
                      </a:lnTo>
                      <a:cubicBezTo>
                        <a:pt x="25467" y="14681"/>
                        <a:pt x="25447" y="14700"/>
                        <a:pt x="25447" y="14700"/>
                      </a:cubicBezTo>
                      <a:cubicBezTo>
                        <a:pt x="25389" y="14700"/>
                        <a:pt x="25369" y="14681"/>
                        <a:pt x="25350" y="14661"/>
                      </a:cubicBezTo>
                      <a:cubicBezTo>
                        <a:pt x="25311" y="14603"/>
                        <a:pt x="25311" y="14564"/>
                        <a:pt x="25350" y="14545"/>
                      </a:cubicBezTo>
                      <a:lnTo>
                        <a:pt x="20724" y="11869"/>
                      </a:lnTo>
                      <a:close/>
                      <a:moveTo>
                        <a:pt x="26066" y="14987"/>
                      </a:moveTo>
                      <a:lnTo>
                        <a:pt x="26066" y="14987"/>
                      </a:lnTo>
                      <a:cubicBezTo>
                        <a:pt x="26075" y="14993"/>
                        <a:pt x="26083" y="15002"/>
                        <a:pt x="26089" y="15011"/>
                      </a:cubicBezTo>
                      <a:cubicBezTo>
                        <a:pt x="26109" y="15070"/>
                        <a:pt x="26109" y="15148"/>
                        <a:pt x="26050" y="15187"/>
                      </a:cubicBezTo>
                      <a:lnTo>
                        <a:pt x="25972" y="15225"/>
                      </a:lnTo>
                      <a:lnTo>
                        <a:pt x="28969" y="16938"/>
                      </a:lnTo>
                      <a:lnTo>
                        <a:pt x="29105" y="16879"/>
                      </a:lnTo>
                      <a:cubicBezTo>
                        <a:pt x="29129" y="16863"/>
                        <a:pt x="29156" y="16854"/>
                        <a:pt x="29183" y="16854"/>
                      </a:cubicBezTo>
                      <a:cubicBezTo>
                        <a:pt x="29221" y="16854"/>
                        <a:pt x="29257" y="16872"/>
                        <a:pt x="29280" y="16918"/>
                      </a:cubicBezTo>
                      <a:cubicBezTo>
                        <a:pt x="29299" y="16957"/>
                        <a:pt x="29299" y="17035"/>
                        <a:pt x="29241" y="17093"/>
                      </a:cubicBezTo>
                      <a:lnTo>
                        <a:pt x="29202" y="17093"/>
                      </a:lnTo>
                      <a:lnTo>
                        <a:pt x="29883" y="17482"/>
                      </a:lnTo>
                      <a:lnTo>
                        <a:pt x="30369" y="17482"/>
                      </a:lnTo>
                      <a:lnTo>
                        <a:pt x="26066" y="14987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2" name="Google Shape;2512;p36"/>
                <p:cNvSpPr/>
                <p:nvPr/>
              </p:nvSpPr>
              <p:spPr>
                <a:xfrm>
                  <a:off x="1682100" y="2496650"/>
                  <a:ext cx="43775" cy="25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1" h="1020" extrusionOk="0">
                      <a:moveTo>
                        <a:pt x="1618" y="0"/>
                      </a:moveTo>
                      <a:cubicBezTo>
                        <a:pt x="1598" y="0"/>
                        <a:pt x="1577" y="3"/>
                        <a:pt x="1556" y="8"/>
                      </a:cubicBezTo>
                      <a:lnTo>
                        <a:pt x="1362" y="105"/>
                      </a:lnTo>
                      <a:lnTo>
                        <a:pt x="0" y="884"/>
                      </a:lnTo>
                      <a:lnTo>
                        <a:pt x="253" y="1020"/>
                      </a:lnTo>
                      <a:lnTo>
                        <a:pt x="1615" y="242"/>
                      </a:lnTo>
                      <a:lnTo>
                        <a:pt x="1673" y="222"/>
                      </a:lnTo>
                      <a:cubicBezTo>
                        <a:pt x="1732" y="203"/>
                        <a:pt x="1751" y="125"/>
                        <a:pt x="1732" y="47"/>
                      </a:cubicBezTo>
                      <a:cubicBezTo>
                        <a:pt x="1717" y="19"/>
                        <a:pt x="1672" y="0"/>
                        <a:pt x="16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3" name="Google Shape;2513;p36"/>
                <p:cNvSpPr/>
                <p:nvPr/>
              </p:nvSpPr>
              <p:spPr>
                <a:xfrm>
                  <a:off x="1614475" y="2457050"/>
                  <a:ext cx="43800" cy="25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2" h="1028" extrusionOk="0">
                      <a:moveTo>
                        <a:pt x="1605" y="0"/>
                      </a:moveTo>
                      <a:cubicBezTo>
                        <a:pt x="1583" y="0"/>
                        <a:pt x="1561" y="5"/>
                        <a:pt x="1538" y="16"/>
                      </a:cubicBezTo>
                      <a:lnTo>
                        <a:pt x="1363" y="114"/>
                      </a:lnTo>
                      <a:lnTo>
                        <a:pt x="1" y="892"/>
                      </a:lnTo>
                      <a:lnTo>
                        <a:pt x="254" y="1028"/>
                      </a:lnTo>
                      <a:lnTo>
                        <a:pt x="1616" y="250"/>
                      </a:lnTo>
                      <a:lnTo>
                        <a:pt x="1693" y="230"/>
                      </a:lnTo>
                      <a:cubicBezTo>
                        <a:pt x="1732" y="211"/>
                        <a:pt x="1752" y="114"/>
                        <a:pt x="1713" y="55"/>
                      </a:cubicBezTo>
                      <a:cubicBezTo>
                        <a:pt x="1699" y="28"/>
                        <a:pt x="1656" y="0"/>
                        <a:pt x="160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4" name="Google Shape;2514;p36"/>
                <p:cNvSpPr/>
                <p:nvPr/>
              </p:nvSpPr>
              <p:spPr>
                <a:xfrm>
                  <a:off x="1547375" y="2418125"/>
                  <a:ext cx="42825" cy="25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3" h="1029" extrusionOk="0">
                      <a:moveTo>
                        <a:pt x="1584" y="1"/>
                      </a:moveTo>
                      <a:cubicBezTo>
                        <a:pt x="1563" y="1"/>
                        <a:pt x="1540" y="5"/>
                        <a:pt x="1517" y="17"/>
                      </a:cubicBezTo>
                      <a:lnTo>
                        <a:pt x="1362" y="114"/>
                      </a:lnTo>
                      <a:lnTo>
                        <a:pt x="0" y="892"/>
                      </a:lnTo>
                      <a:lnTo>
                        <a:pt x="233" y="1029"/>
                      </a:lnTo>
                      <a:lnTo>
                        <a:pt x="1595" y="250"/>
                      </a:lnTo>
                      <a:lnTo>
                        <a:pt x="1673" y="231"/>
                      </a:lnTo>
                      <a:cubicBezTo>
                        <a:pt x="1712" y="172"/>
                        <a:pt x="1712" y="114"/>
                        <a:pt x="1693" y="56"/>
                      </a:cubicBezTo>
                      <a:cubicBezTo>
                        <a:pt x="1679" y="28"/>
                        <a:pt x="1636" y="1"/>
                        <a:pt x="158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5" name="Google Shape;2515;p36"/>
                <p:cNvSpPr/>
                <p:nvPr/>
              </p:nvSpPr>
              <p:spPr>
                <a:xfrm>
                  <a:off x="1596000" y="2513875"/>
                  <a:ext cx="101200" cy="45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48" h="1829" extrusionOk="0">
                      <a:moveTo>
                        <a:pt x="3133" y="0"/>
                      </a:moveTo>
                      <a:lnTo>
                        <a:pt x="1" y="1829"/>
                      </a:lnTo>
                      <a:lnTo>
                        <a:pt x="1849" y="1829"/>
                      </a:lnTo>
                      <a:lnTo>
                        <a:pt x="4047" y="525"/>
                      </a:lnTo>
                      <a:lnTo>
                        <a:pt x="3716" y="331"/>
                      </a:lnTo>
                      <a:lnTo>
                        <a:pt x="3463" y="195"/>
                      </a:lnTo>
                      <a:lnTo>
                        <a:pt x="313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6" name="Google Shape;2516;p36"/>
                <p:cNvSpPr/>
                <p:nvPr/>
              </p:nvSpPr>
              <p:spPr>
                <a:xfrm>
                  <a:off x="1525950" y="2474950"/>
                  <a:ext cx="104125" cy="5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5" h="2375" extrusionOk="0">
                      <a:moveTo>
                        <a:pt x="3231" y="1"/>
                      </a:moveTo>
                      <a:lnTo>
                        <a:pt x="1" y="1849"/>
                      </a:lnTo>
                      <a:lnTo>
                        <a:pt x="915" y="2374"/>
                      </a:lnTo>
                      <a:lnTo>
                        <a:pt x="4164" y="526"/>
                      </a:lnTo>
                      <a:lnTo>
                        <a:pt x="3795" y="312"/>
                      </a:lnTo>
                      <a:lnTo>
                        <a:pt x="3542" y="195"/>
                      </a:lnTo>
                      <a:lnTo>
                        <a:pt x="32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7" name="Google Shape;2517;p36"/>
                <p:cNvSpPr/>
                <p:nvPr/>
              </p:nvSpPr>
              <p:spPr>
                <a:xfrm>
                  <a:off x="1458350" y="2436050"/>
                  <a:ext cx="104125" cy="5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5" h="2374" extrusionOk="0">
                      <a:moveTo>
                        <a:pt x="3211" y="0"/>
                      </a:moveTo>
                      <a:lnTo>
                        <a:pt x="1" y="1848"/>
                      </a:lnTo>
                      <a:lnTo>
                        <a:pt x="935" y="2374"/>
                      </a:lnTo>
                      <a:lnTo>
                        <a:pt x="4164" y="526"/>
                      </a:lnTo>
                      <a:lnTo>
                        <a:pt x="3794" y="312"/>
                      </a:lnTo>
                      <a:lnTo>
                        <a:pt x="3561" y="175"/>
                      </a:lnTo>
                      <a:lnTo>
                        <a:pt x="32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8" name="Google Shape;2518;p36"/>
                <p:cNvSpPr/>
                <p:nvPr/>
              </p:nvSpPr>
              <p:spPr>
                <a:xfrm>
                  <a:off x="1917975" y="2498850"/>
                  <a:ext cx="41375" cy="2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8" extrusionOk="0">
                      <a:moveTo>
                        <a:pt x="837" y="251"/>
                      </a:moveTo>
                      <a:cubicBezTo>
                        <a:pt x="993" y="251"/>
                        <a:pt x="1149" y="290"/>
                        <a:pt x="1265" y="348"/>
                      </a:cubicBezTo>
                      <a:cubicBezTo>
                        <a:pt x="1363" y="406"/>
                        <a:pt x="1421" y="465"/>
                        <a:pt x="1421" y="543"/>
                      </a:cubicBezTo>
                      <a:cubicBezTo>
                        <a:pt x="1421" y="620"/>
                        <a:pt x="1363" y="679"/>
                        <a:pt x="1265" y="737"/>
                      </a:cubicBezTo>
                      <a:cubicBezTo>
                        <a:pt x="1149" y="815"/>
                        <a:pt x="983" y="854"/>
                        <a:pt x="820" y="854"/>
                      </a:cubicBezTo>
                      <a:cubicBezTo>
                        <a:pt x="657" y="854"/>
                        <a:pt x="497" y="815"/>
                        <a:pt x="390" y="737"/>
                      </a:cubicBezTo>
                      <a:cubicBezTo>
                        <a:pt x="293" y="698"/>
                        <a:pt x="254" y="620"/>
                        <a:pt x="254" y="543"/>
                      </a:cubicBezTo>
                      <a:cubicBezTo>
                        <a:pt x="254" y="465"/>
                        <a:pt x="293" y="426"/>
                        <a:pt x="390" y="348"/>
                      </a:cubicBezTo>
                      <a:cubicBezTo>
                        <a:pt x="487" y="290"/>
                        <a:pt x="662" y="251"/>
                        <a:pt x="837" y="251"/>
                      </a:cubicBezTo>
                      <a:close/>
                      <a:moveTo>
                        <a:pt x="845" y="0"/>
                      </a:moveTo>
                      <a:cubicBezTo>
                        <a:pt x="660" y="0"/>
                        <a:pt x="472" y="39"/>
                        <a:pt x="312" y="115"/>
                      </a:cubicBezTo>
                      <a:cubicBezTo>
                        <a:pt x="351" y="154"/>
                        <a:pt x="351" y="212"/>
                        <a:pt x="312" y="251"/>
                      </a:cubicBezTo>
                      <a:cubicBezTo>
                        <a:pt x="293" y="309"/>
                        <a:pt x="254" y="309"/>
                        <a:pt x="215" y="309"/>
                      </a:cubicBezTo>
                      <a:cubicBezTo>
                        <a:pt x="195" y="309"/>
                        <a:pt x="176" y="309"/>
                        <a:pt x="176" y="270"/>
                      </a:cubicBezTo>
                      <a:lnTo>
                        <a:pt x="117" y="251"/>
                      </a:lnTo>
                      <a:cubicBezTo>
                        <a:pt x="59" y="329"/>
                        <a:pt x="1" y="426"/>
                        <a:pt x="1" y="523"/>
                      </a:cubicBezTo>
                      <a:cubicBezTo>
                        <a:pt x="1" y="679"/>
                        <a:pt x="98" y="815"/>
                        <a:pt x="273" y="912"/>
                      </a:cubicBezTo>
                      <a:cubicBezTo>
                        <a:pt x="448" y="1010"/>
                        <a:pt x="643" y="1068"/>
                        <a:pt x="837" y="1068"/>
                      </a:cubicBezTo>
                      <a:cubicBezTo>
                        <a:pt x="1032" y="1068"/>
                        <a:pt x="1246" y="1010"/>
                        <a:pt x="1382" y="912"/>
                      </a:cubicBezTo>
                      <a:cubicBezTo>
                        <a:pt x="1557" y="815"/>
                        <a:pt x="1654" y="679"/>
                        <a:pt x="1654" y="523"/>
                      </a:cubicBezTo>
                      <a:cubicBezTo>
                        <a:pt x="1654" y="368"/>
                        <a:pt x="1557" y="231"/>
                        <a:pt x="1382" y="134"/>
                      </a:cubicBezTo>
                      <a:cubicBezTo>
                        <a:pt x="1232" y="44"/>
                        <a:pt x="1040" y="0"/>
                        <a:pt x="8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9" name="Google Shape;2519;p36"/>
                <p:cNvSpPr/>
                <p:nvPr/>
              </p:nvSpPr>
              <p:spPr>
                <a:xfrm>
                  <a:off x="1780825" y="241975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309" y="693"/>
                      </a:moveTo>
                      <a:cubicBezTo>
                        <a:pt x="332" y="712"/>
                        <a:pt x="359" y="731"/>
                        <a:pt x="389" y="750"/>
                      </a:cubicBezTo>
                      <a:cubicBezTo>
                        <a:pt x="402" y="758"/>
                        <a:pt x="416" y="765"/>
                        <a:pt x="429" y="772"/>
                      </a:cubicBezTo>
                      <a:lnTo>
                        <a:pt x="429" y="772"/>
                      </a:lnTo>
                      <a:cubicBezTo>
                        <a:pt x="429" y="771"/>
                        <a:pt x="429" y="770"/>
                        <a:pt x="428" y="769"/>
                      </a:cubicBezTo>
                      <a:cubicBezTo>
                        <a:pt x="401" y="714"/>
                        <a:pt x="355" y="698"/>
                        <a:pt x="309" y="693"/>
                      </a:cubicBezTo>
                      <a:close/>
                      <a:moveTo>
                        <a:pt x="1308" y="714"/>
                      </a:moveTo>
                      <a:cubicBezTo>
                        <a:pt x="1260" y="716"/>
                        <a:pt x="1220" y="743"/>
                        <a:pt x="1207" y="769"/>
                      </a:cubicBezTo>
                      <a:cubicBezTo>
                        <a:pt x="1206" y="772"/>
                        <a:pt x="1205" y="775"/>
                        <a:pt x="1204" y="778"/>
                      </a:cubicBezTo>
                      <a:lnTo>
                        <a:pt x="1204" y="778"/>
                      </a:lnTo>
                      <a:cubicBezTo>
                        <a:pt x="1225" y="770"/>
                        <a:pt x="1246" y="760"/>
                        <a:pt x="1265" y="750"/>
                      </a:cubicBezTo>
                      <a:cubicBezTo>
                        <a:pt x="1281" y="737"/>
                        <a:pt x="1295" y="725"/>
                        <a:pt x="1308" y="714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9" y="49"/>
                        <a:pt x="253" y="146"/>
                      </a:cubicBezTo>
                      <a:cubicBezTo>
                        <a:pt x="98" y="224"/>
                        <a:pt x="0" y="380"/>
                        <a:pt x="0" y="536"/>
                      </a:cubicBezTo>
                      <a:cubicBezTo>
                        <a:pt x="0" y="633"/>
                        <a:pt x="39" y="730"/>
                        <a:pt x="117" y="788"/>
                      </a:cubicBezTo>
                      <a:lnTo>
                        <a:pt x="253" y="691"/>
                      </a:lnTo>
                      <a:cubicBezTo>
                        <a:pt x="271" y="691"/>
                        <a:pt x="290" y="691"/>
                        <a:pt x="309" y="693"/>
                      </a:cubicBezTo>
                      <a:lnTo>
                        <a:pt x="309" y="693"/>
                      </a:lnTo>
                      <a:cubicBezTo>
                        <a:pt x="261" y="652"/>
                        <a:pt x="234" y="608"/>
                        <a:pt x="234" y="555"/>
                      </a:cubicBezTo>
                      <a:cubicBezTo>
                        <a:pt x="234" y="477"/>
                        <a:pt x="292" y="399"/>
                        <a:pt x="389" y="360"/>
                      </a:cubicBezTo>
                      <a:cubicBezTo>
                        <a:pt x="506" y="283"/>
                        <a:pt x="681" y="263"/>
                        <a:pt x="818" y="263"/>
                      </a:cubicBezTo>
                      <a:cubicBezTo>
                        <a:pt x="993" y="263"/>
                        <a:pt x="1129" y="283"/>
                        <a:pt x="1265" y="360"/>
                      </a:cubicBezTo>
                      <a:cubicBezTo>
                        <a:pt x="1362" y="399"/>
                        <a:pt x="1401" y="477"/>
                        <a:pt x="1401" y="555"/>
                      </a:cubicBezTo>
                      <a:cubicBezTo>
                        <a:pt x="1401" y="620"/>
                        <a:pt x="1374" y="658"/>
                        <a:pt x="1308" y="714"/>
                      </a:cubicBezTo>
                      <a:lnTo>
                        <a:pt x="1308" y="714"/>
                      </a:lnTo>
                      <a:cubicBezTo>
                        <a:pt x="1310" y="714"/>
                        <a:pt x="1313" y="714"/>
                        <a:pt x="1315" y="714"/>
                      </a:cubicBezTo>
                      <a:cubicBezTo>
                        <a:pt x="1336" y="714"/>
                        <a:pt x="1359" y="719"/>
                        <a:pt x="1382" y="730"/>
                      </a:cubicBezTo>
                      <a:lnTo>
                        <a:pt x="1518" y="788"/>
                      </a:lnTo>
                      <a:cubicBezTo>
                        <a:pt x="1596" y="730"/>
                        <a:pt x="1654" y="633"/>
                        <a:pt x="1654" y="536"/>
                      </a:cubicBezTo>
                      <a:cubicBezTo>
                        <a:pt x="1654" y="380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5" y="0"/>
                      </a:cubicBezTo>
                      <a:close/>
                      <a:moveTo>
                        <a:pt x="429" y="772"/>
                      </a:moveTo>
                      <a:lnTo>
                        <a:pt x="429" y="772"/>
                      </a:lnTo>
                      <a:cubicBezTo>
                        <a:pt x="448" y="830"/>
                        <a:pt x="447" y="887"/>
                        <a:pt x="389" y="944"/>
                      </a:cubicBezTo>
                      <a:lnTo>
                        <a:pt x="331" y="964"/>
                      </a:lnTo>
                      <a:cubicBezTo>
                        <a:pt x="487" y="1041"/>
                        <a:pt x="642" y="1061"/>
                        <a:pt x="818" y="1061"/>
                      </a:cubicBezTo>
                      <a:cubicBezTo>
                        <a:pt x="993" y="1061"/>
                        <a:pt x="1168" y="1041"/>
                        <a:pt x="1304" y="964"/>
                      </a:cubicBezTo>
                      <a:lnTo>
                        <a:pt x="1265" y="944"/>
                      </a:lnTo>
                      <a:cubicBezTo>
                        <a:pt x="1209" y="925"/>
                        <a:pt x="1189" y="853"/>
                        <a:pt x="1204" y="778"/>
                      </a:cubicBezTo>
                      <a:lnTo>
                        <a:pt x="1204" y="778"/>
                      </a:lnTo>
                      <a:cubicBezTo>
                        <a:pt x="1088" y="827"/>
                        <a:pt x="949" y="852"/>
                        <a:pt x="813" y="852"/>
                      </a:cubicBezTo>
                      <a:cubicBezTo>
                        <a:pt x="671" y="852"/>
                        <a:pt x="533" y="825"/>
                        <a:pt x="429" y="77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0" name="Google Shape;2520;p36"/>
                <p:cNvSpPr/>
                <p:nvPr/>
              </p:nvSpPr>
              <p:spPr>
                <a:xfrm>
                  <a:off x="1810975" y="2437850"/>
                  <a:ext cx="115300" cy="69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12" h="2769" extrusionOk="0">
                      <a:moveTo>
                        <a:pt x="103" y="0"/>
                      </a:moveTo>
                      <a:cubicBezTo>
                        <a:pt x="71" y="0"/>
                        <a:pt x="43" y="22"/>
                        <a:pt x="20" y="45"/>
                      </a:cubicBezTo>
                      <a:cubicBezTo>
                        <a:pt x="1" y="103"/>
                        <a:pt x="1" y="162"/>
                        <a:pt x="78" y="220"/>
                      </a:cubicBezTo>
                      <a:lnTo>
                        <a:pt x="117" y="240"/>
                      </a:lnTo>
                      <a:lnTo>
                        <a:pt x="4397" y="2730"/>
                      </a:lnTo>
                      <a:lnTo>
                        <a:pt x="4456" y="2749"/>
                      </a:lnTo>
                      <a:cubicBezTo>
                        <a:pt x="4475" y="2749"/>
                        <a:pt x="4495" y="2769"/>
                        <a:pt x="4495" y="2769"/>
                      </a:cubicBezTo>
                      <a:cubicBezTo>
                        <a:pt x="4553" y="2769"/>
                        <a:pt x="4573" y="2749"/>
                        <a:pt x="4592" y="2730"/>
                      </a:cubicBezTo>
                      <a:cubicBezTo>
                        <a:pt x="4611" y="2671"/>
                        <a:pt x="4611" y="2632"/>
                        <a:pt x="4573" y="2574"/>
                      </a:cubicBezTo>
                      <a:lnTo>
                        <a:pt x="4553" y="2555"/>
                      </a:lnTo>
                      <a:lnTo>
                        <a:pt x="312" y="123"/>
                      </a:lnTo>
                      <a:lnTo>
                        <a:pt x="176" y="45"/>
                      </a:lnTo>
                      <a:cubicBezTo>
                        <a:pt x="151" y="12"/>
                        <a:pt x="126" y="0"/>
                        <a:pt x="10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1" name="Google Shape;2521;p36"/>
                <p:cNvSpPr/>
                <p:nvPr/>
              </p:nvSpPr>
              <p:spPr>
                <a:xfrm>
                  <a:off x="1703500" y="2436825"/>
                  <a:ext cx="87550" cy="5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02" h="2129" extrusionOk="0">
                      <a:moveTo>
                        <a:pt x="3354" y="1"/>
                      </a:moveTo>
                      <a:cubicBezTo>
                        <a:pt x="3338" y="1"/>
                        <a:pt x="3322" y="3"/>
                        <a:pt x="3307" y="8"/>
                      </a:cubicBezTo>
                      <a:lnTo>
                        <a:pt x="3152" y="105"/>
                      </a:lnTo>
                      <a:lnTo>
                        <a:pt x="39" y="1915"/>
                      </a:lnTo>
                      <a:cubicBezTo>
                        <a:pt x="20" y="1915"/>
                        <a:pt x="20" y="1934"/>
                        <a:pt x="0" y="1934"/>
                      </a:cubicBezTo>
                      <a:cubicBezTo>
                        <a:pt x="20" y="1993"/>
                        <a:pt x="20" y="2031"/>
                        <a:pt x="39" y="2090"/>
                      </a:cubicBezTo>
                      <a:cubicBezTo>
                        <a:pt x="78" y="2129"/>
                        <a:pt x="117" y="2129"/>
                        <a:pt x="136" y="2129"/>
                      </a:cubicBezTo>
                      <a:cubicBezTo>
                        <a:pt x="175" y="2129"/>
                        <a:pt x="195" y="2129"/>
                        <a:pt x="195" y="2109"/>
                      </a:cubicBezTo>
                      <a:lnTo>
                        <a:pt x="272" y="2051"/>
                      </a:lnTo>
                      <a:lnTo>
                        <a:pt x="3385" y="261"/>
                      </a:lnTo>
                      <a:lnTo>
                        <a:pt x="3424" y="242"/>
                      </a:lnTo>
                      <a:cubicBezTo>
                        <a:pt x="3482" y="203"/>
                        <a:pt x="3502" y="144"/>
                        <a:pt x="3482" y="67"/>
                      </a:cubicBezTo>
                      <a:cubicBezTo>
                        <a:pt x="3453" y="23"/>
                        <a:pt x="3402" y="1"/>
                        <a:pt x="335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2" name="Google Shape;2522;p36"/>
                <p:cNvSpPr/>
                <p:nvPr/>
              </p:nvSpPr>
              <p:spPr>
                <a:xfrm>
                  <a:off x="1251650" y="2196375"/>
                  <a:ext cx="426075" cy="24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43" h="9918" extrusionOk="0">
                      <a:moveTo>
                        <a:pt x="134" y="1"/>
                      </a:moveTo>
                      <a:cubicBezTo>
                        <a:pt x="98" y="1"/>
                        <a:pt x="55" y="27"/>
                        <a:pt x="20" y="74"/>
                      </a:cubicBezTo>
                      <a:cubicBezTo>
                        <a:pt x="0" y="113"/>
                        <a:pt x="0" y="190"/>
                        <a:pt x="78" y="249"/>
                      </a:cubicBezTo>
                      <a:lnTo>
                        <a:pt x="2024" y="1358"/>
                      </a:lnTo>
                      <a:lnTo>
                        <a:pt x="16829" y="9918"/>
                      </a:lnTo>
                      <a:cubicBezTo>
                        <a:pt x="16887" y="9879"/>
                        <a:pt x="16926" y="9860"/>
                        <a:pt x="16985" y="9801"/>
                      </a:cubicBezTo>
                      <a:cubicBezTo>
                        <a:pt x="17004" y="9782"/>
                        <a:pt x="17023" y="9782"/>
                        <a:pt x="17043" y="9762"/>
                      </a:cubicBezTo>
                      <a:lnTo>
                        <a:pt x="2257" y="1222"/>
                      </a:lnTo>
                      <a:lnTo>
                        <a:pt x="195" y="35"/>
                      </a:lnTo>
                      <a:cubicBezTo>
                        <a:pt x="180" y="12"/>
                        <a:pt x="158" y="1"/>
                        <a:pt x="13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3" name="Google Shape;2523;p36"/>
                <p:cNvSpPr/>
                <p:nvPr/>
              </p:nvSpPr>
              <p:spPr>
                <a:xfrm>
                  <a:off x="1669925" y="2438475"/>
                  <a:ext cx="41375" cy="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71" extrusionOk="0">
                      <a:moveTo>
                        <a:pt x="837" y="215"/>
                      </a:moveTo>
                      <a:cubicBezTo>
                        <a:pt x="993" y="215"/>
                        <a:pt x="1149" y="273"/>
                        <a:pt x="1265" y="312"/>
                      </a:cubicBezTo>
                      <a:cubicBezTo>
                        <a:pt x="1363" y="370"/>
                        <a:pt x="1421" y="429"/>
                        <a:pt x="1421" y="506"/>
                      </a:cubicBezTo>
                      <a:cubicBezTo>
                        <a:pt x="1421" y="584"/>
                        <a:pt x="1363" y="623"/>
                        <a:pt x="1265" y="701"/>
                      </a:cubicBezTo>
                      <a:cubicBezTo>
                        <a:pt x="1149" y="779"/>
                        <a:pt x="983" y="818"/>
                        <a:pt x="820" y="818"/>
                      </a:cubicBezTo>
                      <a:cubicBezTo>
                        <a:pt x="657" y="818"/>
                        <a:pt x="497" y="779"/>
                        <a:pt x="390" y="701"/>
                      </a:cubicBezTo>
                      <a:cubicBezTo>
                        <a:pt x="292" y="662"/>
                        <a:pt x="254" y="584"/>
                        <a:pt x="254" y="506"/>
                      </a:cubicBezTo>
                      <a:cubicBezTo>
                        <a:pt x="254" y="429"/>
                        <a:pt x="292" y="390"/>
                        <a:pt x="390" y="312"/>
                      </a:cubicBezTo>
                      <a:cubicBezTo>
                        <a:pt x="506" y="234"/>
                        <a:pt x="682" y="215"/>
                        <a:pt x="837" y="215"/>
                      </a:cubicBezTo>
                      <a:close/>
                      <a:moveTo>
                        <a:pt x="839" y="0"/>
                      </a:moveTo>
                      <a:cubicBezTo>
                        <a:pt x="668" y="0"/>
                        <a:pt x="497" y="34"/>
                        <a:pt x="351" y="98"/>
                      </a:cubicBezTo>
                      <a:cubicBezTo>
                        <a:pt x="312" y="98"/>
                        <a:pt x="292" y="117"/>
                        <a:pt x="273" y="137"/>
                      </a:cubicBezTo>
                      <a:cubicBezTo>
                        <a:pt x="195" y="137"/>
                        <a:pt x="156" y="195"/>
                        <a:pt x="117" y="234"/>
                      </a:cubicBezTo>
                      <a:cubicBezTo>
                        <a:pt x="59" y="312"/>
                        <a:pt x="1" y="409"/>
                        <a:pt x="1" y="526"/>
                      </a:cubicBezTo>
                      <a:cubicBezTo>
                        <a:pt x="1" y="681"/>
                        <a:pt x="98" y="818"/>
                        <a:pt x="273" y="915"/>
                      </a:cubicBezTo>
                      <a:cubicBezTo>
                        <a:pt x="448" y="1012"/>
                        <a:pt x="643" y="1071"/>
                        <a:pt x="837" y="1071"/>
                      </a:cubicBezTo>
                      <a:cubicBezTo>
                        <a:pt x="1032" y="1071"/>
                        <a:pt x="1246" y="1012"/>
                        <a:pt x="1382" y="915"/>
                      </a:cubicBezTo>
                      <a:cubicBezTo>
                        <a:pt x="1557" y="818"/>
                        <a:pt x="1654" y="681"/>
                        <a:pt x="1654" y="526"/>
                      </a:cubicBezTo>
                      <a:cubicBezTo>
                        <a:pt x="1654" y="390"/>
                        <a:pt x="1557" y="234"/>
                        <a:pt x="1382" y="137"/>
                      </a:cubicBezTo>
                      <a:cubicBezTo>
                        <a:pt x="1227" y="44"/>
                        <a:pt x="1033" y="0"/>
                        <a:pt x="83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4" name="Google Shape;2524;p36"/>
                <p:cNvSpPr/>
                <p:nvPr/>
              </p:nvSpPr>
              <p:spPr>
                <a:xfrm>
                  <a:off x="1149025" y="2248550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1187" y="730"/>
                      </a:moveTo>
                      <a:cubicBezTo>
                        <a:pt x="1187" y="730"/>
                        <a:pt x="1182" y="730"/>
                        <a:pt x="1177" y="735"/>
                      </a:cubicBezTo>
                      <a:lnTo>
                        <a:pt x="1177" y="735"/>
                      </a:lnTo>
                      <a:cubicBezTo>
                        <a:pt x="1180" y="734"/>
                        <a:pt x="1184" y="732"/>
                        <a:pt x="1187" y="730"/>
                      </a:cubicBezTo>
                      <a:close/>
                      <a:moveTo>
                        <a:pt x="827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8" y="244"/>
                        <a:pt x="0" y="399"/>
                        <a:pt x="0" y="535"/>
                      </a:cubicBezTo>
                      <a:cubicBezTo>
                        <a:pt x="0" y="691"/>
                        <a:pt x="98" y="827"/>
                        <a:pt x="273" y="924"/>
                      </a:cubicBezTo>
                      <a:cubicBezTo>
                        <a:pt x="428" y="1022"/>
                        <a:pt x="623" y="1080"/>
                        <a:pt x="818" y="1080"/>
                      </a:cubicBezTo>
                      <a:cubicBezTo>
                        <a:pt x="993" y="1080"/>
                        <a:pt x="1129" y="1061"/>
                        <a:pt x="1284" y="983"/>
                      </a:cubicBezTo>
                      <a:lnTo>
                        <a:pt x="1246" y="963"/>
                      </a:lnTo>
                      <a:cubicBezTo>
                        <a:pt x="1168" y="886"/>
                        <a:pt x="1148" y="808"/>
                        <a:pt x="1168" y="769"/>
                      </a:cubicBezTo>
                      <a:cubicBezTo>
                        <a:pt x="1168" y="750"/>
                        <a:pt x="1172" y="740"/>
                        <a:pt x="1177" y="735"/>
                      </a:cubicBezTo>
                      <a:lnTo>
                        <a:pt x="1177" y="735"/>
                      </a:lnTo>
                      <a:cubicBezTo>
                        <a:pt x="1067" y="792"/>
                        <a:pt x="940" y="816"/>
                        <a:pt x="812" y="816"/>
                      </a:cubicBezTo>
                      <a:cubicBezTo>
                        <a:pt x="647" y="816"/>
                        <a:pt x="480" y="775"/>
                        <a:pt x="351" y="710"/>
                      </a:cubicBezTo>
                      <a:cubicBezTo>
                        <a:pt x="253" y="672"/>
                        <a:pt x="214" y="594"/>
                        <a:pt x="214" y="516"/>
                      </a:cubicBezTo>
                      <a:cubicBezTo>
                        <a:pt x="214" y="438"/>
                        <a:pt x="273" y="399"/>
                        <a:pt x="351" y="321"/>
                      </a:cubicBezTo>
                      <a:cubicBezTo>
                        <a:pt x="487" y="244"/>
                        <a:pt x="642" y="224"/>
                        <a:pt x="798" y="224"/>
                      </a:cubicBezTo>
                      <a:cubicBezTo>
                        <a:pt x="973" y="224"/>
                        <a:pt x="1109" y="244"/>
                        <a:pt x="1226" y="321"/>
                      </a:cubicBezTo>
                      <a:cubicBezTo>
                        <a:pt x="1323" y="360"/>
                        <a:pt x="1382" y="438"/>
                        <a:pt x="1382" y="516"/>
                      </a:cubicBezTo>
                      <a:cubicBezTo>
                        <a:pt x="1382" y="594"/>
                        <a:pt x="1323" y="633"/>
                        <a:pt x="1226" y="710"/>
                      </a:cubicBezTo>
                      <a:cubicBezTo>
                        <a:pt x="1265" y="710"/>
                        <a:pt x="1304" y="710"/>
                        <a:pt x="1323" y="730"/>
                      </a:cubicBezTo>
                      <a:lnTo>
                        <a:pt x="1498" y="827"/>
                      </a:lnTo>
                      <a:cubicBezTo>
                        <a:pt x="1596" y="730"/>
                        <a:pt x="1654" y="633"/>
                        <a:pt x="1654" y="535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5" name="Google Shape;2525;p36"/>
                <p:cNvSpPr/>
                <p:nvPr/>
              </p:nvSpPr>
              <p:spPr>
                <a:xfrm>
                  <a:off x="1430625" y="2410200"/>
                  <a:ext cx="41375" cy="2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4" extrusionOk="0">
                      <a:moveTo>
                        <a:pt x="818" y="256"/>
                      </a:moveTo>
                      <a:cubicBezTo>
                        <a:pt x="993" y="256"/>
                        <a:pt x="1129" y="275"/>
                        <a:pt x="1265" y="353"/>
                      </a:cubicBezTo>
                      <a:cubicBezTo>
                        <a:pt x="1363" y="392"/>
                        <a:pt x="1402" y="470"/>
                        <a:pt x="1402" y="548"/>
                      </a:cubicBezTo>
                      <a:cubicBezTo>
                        <a:pt x="1402" y="626"/>
                        <a:pt x="1363" y="665"/>
                        <a:pt x="1265" y="742"/>
                      </a:cubicBezTo>
                      <a:cubicBezTo>
                        <a:pt x="1139" y="810"/>
                        <a:pt x="974" y="845"/>
                        <a:pt x="813" y="845"/>
                      </a:cubicBezTo>
                      <a:cubicBezTo>
                        <a:pt x="653" y="845"/>
                        <a:pt x="497" y="810"/>
                        <a:pt x="390" y="742"/>
                      </a:cubicBezTo>
                      <a:cubicBezTo>
                        <a:pt x="293" y="684"/>
                        <a:pt x="234" y="626"/>
                        <a:pt x="234" y="548"/>
                      </a:cubicBezTo>
                      <a:cubicBezTo>
                        <a:pt x="234" y="470"/>
                        <a:pt x="293" y="431"/>
                        <a:pt x="390" y="353"/>
                      </a:cubicBezTo>
                      <a:cubicBezTo>
                        <a:pt x="487" y="295"/>
                        <a:pt x="643" y="256"/>
                        <a:pt x="818" y="256"/>
                      </a:cubicBezTo>
                      <a:close/>
                      <a:moveTo>
                        <a:pt x="818" y="1"/>
                      </a:moveTo>
                      <a:cubicBezTo>
                        <a:pt x="630" y="1"/>
                        <a:pt x="443" y="35"/>
                        <a:pt x="293" y="100"/>
                      </a:cubicBezTo>
                      <a:lnTo>
                        <a:pt x="332" y="120"/>
                      </a:lnTo>
                      <a:cubicBezTo>
                        <a:pt x="370" y="178"/>
                        <a:pt x="409" y="275"/>
                        <a:pt x="351" y="334"/>
                      </a:cubicBezTo>
                      <a:cubicBezTo>
                        <a:pt x="332" y="373"/>
                        <a:pt x="273" y="373"/>
                        <a:pt x="254" y="373"/>
                      </a:cubicBezTo>
                      <a:cubicBezTo>
                        <a:pt x="234" y="373"/>
                        <a:pt x="215" y="373"/>
                        <a:pt x="215" y="353"/>
                      </a:cubicBezTo>
                      <a:lnTo>
                        <a:pt x="98" y="275"/>
                      </a:lnTo>
                      <a:cubicBezTo>
                        <a:pt x="40" y="353"/>
                        <a:pt x="1" y="431"/>
                        <a:pt x="1" y="528"/>
                      </a:cubicBezTo>
                      <a:cubicBezTo>
                        <a:pt x="1" y="665"/>
                        <a:pt x="98" y="820"/>
                        <a:pt x="254" y="918"/>
                      </a:cubicBezTo>
                      <a:cubicBezTo>
                        <a:pt x="429" y="1015"/>
                        <a:pt x="623" y="1054"/>
                        <a:pt x="818" y="1054"/>
                      </a:cubicBezTo>
                      <a:cubicBezTo>
                        <a:pt x="1012" y="1054"/>
                        <a:pt x="1226" y="1015"/>
                        <a:pt x="1382" y="918"/>
                      </a:cubicBezTo>
                      <a:cubicBezTo>
                        <a:pt x="1557" y="820"/>
                        <a:pt x="1654" y="665"/>
                        <a:pt x="1654" y="528"/>
                      </a:cubicBezTo>
                      <a:cubicBezTo>
                        <a:pt x="1654" y="373"/>
                        <a:pt x="1557" y="237"/>
                        <a:pt x="1382" y="120"/>
                      </a:cubicBezTo>
                      <a:cubicBezTo>
                        <a:pt x="1221" y="39"/>
                        <a:pt x="1019" y="1"/>
                        <a:pt x="81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6" name="Google Shape;2526;p36"/>
                <p:cNvSpPr/>
                <p:nvPr/>
              </p:nvSpPr>
              <p:spPr>
                <a:xfrm>
                  <a:off x="1353775" y="2411300"/>
                  <a:ext cx="41375" cy="2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9" extrusionOk="0">
                      <a:moveTo>
                        <a:pt x="799" y="251"/>
                      </a:moveTo>
                      <a:cubicBezTo>
                        <a:pt x="974" y="251"/>
                        <a:pt x="1129" y="290"/>
                        <a:pt x="1246" y="348"/>
                      </a:cubicBezTo>
                      <a:cubicBezTo>
                        <a:pt x="1343" y="407"/>
                        <a:pt x="1382" y="484"/>
                        <a:pt x="1382" y="543"/>
                      </a:cubicBezTo>
                      <a:cubicBezTo>
                        <a:pt x="1382" y="621"/>
                        <a:pt x="1343" y="679"/>
                        <a:pt x="1246" y="737"/>
                      </a:cubicBezTo>
                      <a:cubicBezTo>
                        <a:pt x="1120" y="815"/>
                        <a:pt x="954" y="854"/>
                        <a:pt x="794" y="854"/>
                      </a:cubicBezTo>
                      <a:cubicBezTo>
                        <a:pt x="633" y="854"/>
                        <a:pt x="478" y="815"/>
                        <a:pt x="371" y="737"/>
                      </a:cubicBezTo>
                      <a:cubicBezTo>
                        <a:pt x="273" y="698"/>
                        <a:pt x="215" y="621"/>
                        <a:pt x="215" y="543"/>
                      </a:cubicBezTo>
                      <a:cubicBezTo>
                        <a:pt x="215" y="484"/>
                        <a:pt x="273" y="426"/>
                        <a:pt x="371" y="348"/>
                      </a:cubicBezTo>
                      <a:cubicBezTo>
                        <a:pt x="487" y="309"/>
                        <a:pt x="643" y="251"/>
                        <a:pt x="799" y="251"/>
                      </a:cubicBezTo>
                      <a:close/>
                      <a:moveTo>
                        <a:pt x="845" y="0"/>
                      </a:moveTo>
                      <a:cubicBezTo>
                        <a:pt x="661" y="0"/>
                        <a:pt x="473" y="39"/>
                        <a:pt x="312" y="115"/>
                      </a:cubicBezTo>
                      <a:cubicBezTo>
                        <a:pt x="371" y="154"/>
                        <a:pt x="390" y="231"/>
                        <a:pt x="371" y="290"/>
                      </a:cubicBezTo>
                      <a:cubicBezTo>
                        <a:pt x="351" y="329"/>
                        <a:pt x="293" y="329"/>
                        <a:pt x="273" y="329"/>
                      </a:cubicBezTo>
                      <a:cubicBezTo>
                        <a:pt x="254" y="329"/>
                        <a:pt x="215" y="329"/>
                        <a:pt x="215" y="309"/>
                      </a:cubicBezTo>
                      <a:lnTo>
                        <a:pt x="118" y="251"/>
                      </a:lnTo>
                      <a:cubicBezTo>
                        <a:pt x="40" y="329"/>
                        <a:pt x="1" y="426"/>
                        <a:pt x="1" y="523"/>
                      </a:cubicBezTo>
                      <a:cubicBezTo>
                        <a:pt x="1" y="679"/>
                        <a:pt x="98" y="815"/>
                        <a:pt x="273" y="912"/>
                      </a:cubicBezTo>
                      <a:cubicBezTo>
                        <a:pt x="429" y="1010"/>
                        <a:pt x="643" y="1068"/>
                        <a:pt x="837" y="1068"/>
                      </a:cubicBezTo>
                      <a:cubicBezTo>
                        <a:pt x="1032" y="1068"/>
                        <a:pt x="1246" y="1010"/>
                        <a:pt x="1382" y="912"/>
                      </a:cubicBezTo>
                      <a:cubicBezTo>
                        <a:pt x="1557" y="815"/>
                        <a:pt x="1655" y="679"/>
                        <a:pt x="1655" y="523"/>
                      </a:cubicBezTo>
                      <a:cubicBezTo>
                        <a:pt x="1655" y="387"/>
                        <a:pt x="1557" y="231"/>
                        <a:pt x="1382" y="134"/>
                      </a:cubicBezTo>
                      <a:cubicBezTo>
                        <a:pt x="1232" y="44"/>
                        <a:pt x="1041" y="0"/>
                        <a:pt x="8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7" name="Google Shape;2527;p36"/>
                <p:cNvSpPr/>
                <p:nvPr/>
              </p:nvSpPr>
              <p:spPr>
                <a:xfrm>
                  <a:off x="1357675" y="2488550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798" y="254"/>
                      </a:moveTo>
                      <a:cubicBezTo>
                        <a:pt x="973" y="254"/>
                        <a:pt x="1110" y="274"/>
                        <a:pt x="1226" y="352"/>
                      </a:cubicBezTo>
                      <a:cubicBezTo>
                        <a:pt x="1324" y="390"/>
                        <a:pt x="1382" y="468"/>
                        <a:pt x="1382" y="546"/>
                      </a:cubicBezTo>
                      <a:cubicBezTo>
                        <a:pt x="1382" y="624"/>
                        <a:pt x="1324" y="663"/>
                        <a:pt x="1226" y="741"/>
                      </a:cubicBezTo>
                      <a:cubicBezTo>
                        <a:pt x="1110" y="818"/>
                        <a:pt x="949" y="857"/>
                        <a:pt x="789" y="857"/>
                      </a:cubicBezTo>
                      <a:cubicBezTo>
                        <a:pt x="628" y="857"/>
                        <a:pt x="467" y="818"/>
                        <a:pt x="351" y="741"/>
                      </a:cubicBezTo>
                      <a:cubicBezTo>
                        <a:pt x="253" y="702"/>
                        <a:pt x="215" y="624"/>
                        <a:pt x="215" y="546"/>
                      </a:cubicBezTo>
                      <a:cubicBezTo>
                        <a:pt x="215" y="468"/>
                        <a:pt x="253" y="429"/>
                        <a:pt x="351" y="352"/>
                      </a:cubicBezTo>
                      <a:cubicBezTo>
                        <a:pt x="487" y="313"/>
                        <a:pt x="623" y="254"/>
                        <a:pt x="798" y="254"/>
                      </a:cubicBezTo>
                      <a:close/>
                      <a:moveTo>
                        <a:pt x="818" y="1"/>
                      </a:moveTo>
                      <a:cubicBezTo>
                        <a:pt x="638" y="1"/>
                        <a:pt x="458" y="35"/>
                        <a:pt x="312" y="99"/>
                      </a:cubicBezTo>
                      <a:lnTo>
                        <a:pt x="331" y="138"/>
                      </a:lnTo>
                      <a:cubicBezTo>
                        <a:pt x="370" y="176"/>
                        <a:pt x="409" y="254"/>
                        <a:pt x="370" y="313"/>
                      </a:cubicBezTo>
                      <a:cubicBezTo>
                        <a:pt x="351" y="352"/>
                        <a:pt x="312" y="352"/>
                        <a:pt x="273" y="352"/>
                      </a:cubicBezTo>
                      <a:cubicBezTo>
                        <a:pt x="253" y="352"/>
                        <a:pt x="234" y="352"/>
                        <a:pt x="234" y="332"/>
                      </a:cubicBezTo>
                      <a:lnTo>
                        <a:pt x="117" y="254"/>
                      </a:lnTo>
                      <a:cubicBezTo>
                        <a:pt x="39" y="332"/>
                        <a:pt x="1" y="429"/>
                        <a:pt x="1" y="527"/>
                      </a:cubicBezTo>
                      <a:cubicBezTo>
                        <a:pt x="1" y="663"/>
                        <a:pt x="98" y="818"/>
                        <a:pt x="253" y="916"/>
                      </a:cubicBezTo>
                      <a:cubicBezTo>
                        <a:pt x="429" y="1013"/>
                        <a:pt x="623" y="1052"/>
                        <a:pt x="818" y="1052"/>
                      </a:cubicBezTo>
                      <a:cubicBezTo>
                        <a:pt x="1012" y="1052"/>
                        <a:pt x="1226" y="1013"/>
                        <a:pt x="1382" y="916"/>
                      </a:cubicBezTo>
                      <a:cubicBezTo>
                        <a:pt x="1557" y="818"/>
                        <a:pt x="1654" y="663"/>
                        <a:pt x="1654" y="527"/>
                      </a:cubicBezTo>
                      <a:cubicBezTo>
                        <a:pt x="1654" y="371"/>
                        <a:pt x="1557" y="235"/>
                        <a:pt x="1382" y="138"/>
                      </a:cubicBezTo>
                      <a:cubicBezTo>
                        <a:pt x="1227" y="45"/>
                        <a:pt x="1022" y="1"/>
                        <a:pt x="81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8" name="Google Shape;2528;p36"/>
                <p:cNvSpPr/>
                <p:nvPr/>
              </p:nvSpPr>
              <p:spPr>
                <a:xfrm>
                  <a:off x="1177725" y="2309350"/>
                  <a:ext cx="41350" cy="2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0" extrusionOk="0">
                      <a:moveTo>
                        <a:pt x="798" y="243"/>
                      </a:moveTo>
                      <a:cubicBezTo>
                        <a:pt x="973" y="243"/>
                        <a:pt x="1109" y="282"/>
                        <a:pt x="1226" y="341"/>
                      </a:cubicBezTo>
                      <a:cubicBezTo>
                        <a:pt x="1323" y="399"/>
                        <a:pt x="1382" y="477"/>
                        <a:pt x="1382" y="535"/>
                      </a:cubicBezTo>
                      <a:cubicBezTo>
                        <a:pt x="1382" y="613"/>
                        <a:pt x="1323" y="671"/>
                        <a:pt x="1226" y="730"/>
                      </a:cubicBezTo>
                      <a:cubicBezTo>
                        <a:pt x="1119" y="808"/>
                        <a:pt x="963" y="846"/>
                        <a:pt x="803" y="846"/>
                      </a:cubicBezTo>
                      <a:cubicBezTo>
                        <a:pt x="642" y="846"/>
                        <a:pt x="477" y="808"/>
                        <a:pt x="350" y="730"/>
                      </a:cubicBezTo>
                      <a:cubicBezTo>
                        <a:pt x="253" y="691"/>
                        <a:pt x="214" y="613"/>
                        <a:pt x="214" y="535"/>
                      </a:cubicBezTo>
                      <a:cubicBezTo>
                        <a:pt x="214" y="477"/>
                        <a:pt x="253" y="418"/>
                        <a:pt x="350" y="341"/>
                      </a:cubicBezTo>
                      <a:cubicBezTo>
                        <a:pt x="487" y="263"/>
                        <a:pt x="642" y="243"/>
                        <a:pt x="798" y="243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9" y="49"/>
                        <a:pt x="253" y="146"/>
                      </a:cubicBezTo>
                      <a:cubicBezTo>
                        <a:pt x="98" y="243"/>
                        <a:pt x="0" y="399"/>
                        <a:pt x="0" y="535"/>
                      </a:cubicBezTo>
                      <a:cubicBezTo>
                        <a:pt x="0" y="691"/>
                        <a:pt x="98" y="827"/>
                        <a:pt x="253" y="924"/>
                      </a:cubicBezTo>
                      <a:cubicBezTo>
                        <a:pt x="428" y="1022"/>
                        <a:pt x="623" y="1080"/>
                        <a:pt x="817" y="1080"/>
                      </a:cubicBezTo>
                      <a:cubicBezTo>
                        <a:pt x="992" y="1080"/>
                        <a:pt x="1187" y="1022"/>
                        <a:pt x="1323" y="983"/>
                      </a:cubicBezTo>
                      <a:lnTo>
                        <a:pt x="1284" y="963"/>
                      </a:lnTo>
                      <a:cubicBezTo>
                        <a:pt x="1187" y="924"/>
                        <a:pt x="1187" y="866"/>
                        <a:pt x="1206" y="788"/>
                      </a:cubicBezTo>
                      <a:cubicBezTo>
                        <a:pt x="1221" y="744"/>
                        <a:pt x="1268" y="722"/>
                        <a:pt x="1324" y="722"/>
                      </a:cubicBezTo>
                      <a:cubicBezTo>
                        <a:pt x="1343" y="722"/>
                        <a:pt x="1362" y="725"/>
                        <a:pt x="1382" y="730"/>
                      </a:cubicBezTo>
                      <a:lnTo>
                        <a:pt x="1518" y="808"/>
                      </a:lnTo>
                      <a:cubicBezTo>
                        <a:pt x="1596" y="730"/>
                        <a:pt x="1654" y="632"/>
                        <a:pt x="1654" y="535"/>
                      </a:cubicBezTo>
                      <a:cubicBezTo>
                        <a:pt x="1654" y="399"/>
                        <a:pt x="1557" y="243"/>
                        <a:pt x="1382" y="146"/>
                      </a:cubicBezTo>
                      <a:cubicBezTo>
                        <a:pt x="1226" y="49"/>
                        <a:pt x="1026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9" name="Google Shape;2529;p36"/>
                <p:cNvSpPr/>
                <p:nvPr/>
              </p:nvSpPr>
              <p:spPr>
                <a:xfrm>
                  <a:off x="1320225" y="2208150"/>
                  <a:ext cx="525300" cy="13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12" h="5226" extrusionOk="0">
                      <a:moveTo>
                        <a:pt x="127" y="0"/>
                      </a:moveTo>
                      <a:cubicBezTo>
                        <a:pt x="91" y="0"/>
                        <a:pt x="52" y="18"/>
                        <a:pt x="39" y="70"/>
                      </a:cubicBezTo>
                      <a:cubicBezTo>
                        <a:pt x="1" y="109"/>
                        <a:pt x="1" y="186"/>
                        <a:pt x="78" y="245"/>
                      </a:cubicBezTo>
                      <a:lnTo>
                        <a:pt x="273" y="323"/>
                      </a:lnTo>
                      <a:lnTo>
                        <a:pt x="8716" y="5206"/>
                      </a:lnTo>
                      <a:cubicBezTo>
                        <a:pt x="8736" y="5206"/>
                        <a:pt x="8755" y="5225"/>
                        <a:pt x="8755" y="5225"/>
                      </a:cubicBezTo>
                      <a:lnTo>
                        <a:pt x="20895" y="5225"/>
                      </a:lnTo>
                      <a:cubicBezTo>
                        <a:pt x="20973" y="5225"/>
                        <a:pt x="21012" y="5167"/>
                        <a:pt x="21012" y="5108"/>
                      </a:cubicBezTo>
                      <a:cubicBezTo>
                        <a:pt x="21012" y="5031"/>
                        <a:pt x="20973" y="4972"/>
                        <a:pt x="20895" y="4972"/>
                      </a:cubicBezTo>
                      <a:lnTo>
                        <a:pt x="8794" y="4972"/>
                      </a:lnTo>
                      <a:lnTo>
                        <a:pt x="487" y="186"/>
                      </a:lnTo>
                      <a:lnTo>
                        <a:pt x="176" y="11"/>
                      </a:lnTo>
                      <a:cubicBezTo>
                        <a:pt x="163" y="5"/>
                        <a:pt x="145" y="0"/>
                        <a:pt x="1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0" name="Google Shape;2530;p36"/>
                <p:cNvSpPr/>
                <p:nvPr/>
              </p:nvSpPr>
              <p:spPr>
                <a:xfrm>
                  <a:off x="1177725" y="2265800"/>
                  <a:ext cx="261700" cy="15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8" h="6149" extrusionOk="0">
                      <a:moveTo>
                        <a:pt x="98" y="1"/>
                      </a:moveTo>
                      <a:cubicBezTo>
                        <a:pt x="59" y="1"/>
                        <a:pt x="59" y="1"/>
                        <a:pt x="39" y="20"/>
                      </a:cubicBezTo>
                      <a:cubicBezTo>
                        <a:pt x="20" y="20"/>
                        <a:pt x="20" y="40"/>
                        <a:pt x="20" y="40"/>
                      </a:cubicBezTo>
                      <a:cubicBezTo>
                        <a:pt x="0" y="98"/>
                        <a:pt x="0" y="176"/>
                        <a:pt x="59" y="215"/>
                      </a:cubicBezTo>
                      <a:lnTo>
                        <a:pt x="117" y="234"/>
                      </a:lnTo>
                      <a:lnTo>
                        <a:pt x="3171" y="2024"/>
                      </a:lnTo>
                      <a:cubicBezTo>
                        <a:pt x="3171" y="1946"/>
                        <a:pt x="3230" y="1888"/>
                        <a:pt x="3308" y="1888"/>
                      </a:cubicBezTo>
                      <a:cubicBezTo>
                        <a:pt x="3366" y="1888"/>
                        <a:pt x="3424" y="1946"/>
                        <a:pt x="3424" y="2024"/>
                      </a:cubicBezTo>
                      <a:lnTo>
                        <a:pt x="3424" y="2160"/>
                      </a:lnTo>
                      <a:lnTo>
                        <a:pt x="10175" y="6051"/>
                      </a:lnTo>
                      <a:lnTo>
                        <a:pt x="10311" y="6129"/>
                      </a:lnTo>
                      <a:cubicBezTo>
                        <a:pt x="10331" y="6129"/>
                        <a:pt x="10350" y="6149"/>
                        <a:pt x="10350" y="6149"/>
                      </a:cubicBezTo>
                      <a:cubicBezTo>
                        <a:pt x="10389" y="6149"/>
                        <a:pt x="10428" y="6129"/>
                        <a:pt x="10448" y="6110"/>
                      </a:cubicBezTo>
                      <a:cubicBezTo>
                        <a:pt x="10467" y="6051"/>
                        <a:pt x="10467" y="5974"/>
                        <a:pt x="10409" y="5935"/>
                      </a:cubicBezTo>
                      <a:lnTo>
                        <a:pt x="10350" y="5915"/>
                      </a:lnTo>
                      <a:lnTo>
                        <a:pt x="9008" y="5137"/>
                      </a:lnTo>
                      <a:lnTo>
                        <a:pt x="9008" y="5157"/>
                      </a:lnTo>
                      <a:cubicBezTo>
                        <a:pt x="9066" y="5234"/>
                        <a:pt x="8988" y="5273"/>
                        <a:pt x="8950" y="5273"/>
                      </a:cubicBezTo>
                      <a:cubicBezTo>
                        <a:pt x="8872" y="5273"/>
                        <a:pt x="8813" y="5234"/>
                        <a:pt x="8813" y="5157"/>
                      </a:cubicBezTo>
                      <a:lnTo>
                        <a:pt x="8813" y="4981"/>
                      </a:lnTo>
                      <a:lnTo>
                        <a:pt x="6420" y="3600"/>
                      </a:lnTo>
                      <a:lnTo>
                        <a:pt x="6420" y="3620"/>
                      </a:lnTo>
                      <a:cubicBezTo>
                        <a:pt x="6420" y="3697"/>
                        <a:pt x="6362" y="3736"/>
                        <a:pt x="6284" y="3736"/>
                      </a:cubicBezTo>
                      <a:cubicBezTo>
                        <a:pt x="6226" y="3736"/>
                        <a:pt x="6167" y="3697"/>
                        <a:pt x="6167" y="3620"/>
                      </a:cubicBezTo>
                      <a:lnTo>
                        <a:pt x="6167" y="3445"/>
                      </a:lnTo>
                      <a:lnTo>
                        <a:pt x="350" y="118"/>
                      </a:lnTo>
                      <a:lnTo>
                        <a:pt x="195" y="20"/>
                      </a:lnTo>
                      <a:cubicBezTo>
                        <a:pt x="156" y="1"/>
                        <a:pt x="136" y="1"/>
                        <a:pt x="9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1" name="Google Shape;2531;p36"/>
                <p:cNvSpPr/>
                <p:nvPr/>
              </p:nvSpPr>
              <p:spPr>
                <a:xfrm>
                  <a:off x="1262825" y="2358225"/>
                  <a:ext cx="9975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0" h="2472" extrusionOk="0">
                      <a:moveTo>
                        <a:pt x="1" y="0"/>
                      </a:moveTo>
                      <a:lnTo>
                        <a:pt x="1" y="292"/>
                      </a:lnTo>
                      <a:lnTo>
                        <a:pt x="3717" y="2413"/>
                      </a:lnTo>
                      <a:lnTo>
                        <a:pt x="3814" y="2452"/>
                      </a:lnTo>
                      <a:cubicBezTo>
                        <a:pt x="3833" y="2452"/>
                        <a:pt x="3853" y="2471"/>
                        <a:pt x="3853" y="2471"/>
                      </a:cubicBezTo>
                      <a:cubicBezTo>
                        <a:pt x="3911" y="2471"/>
                        <a:pt x="3931" y="2452"/>
                        <a:pt x="3950" y="2432"/>
                      </a:cubicBezTo>
                      <a:cubicBezTo>
                        <a:pt x="3989" y="2374"/>
                        <a:pt x="3989" y="2316"/>
                        <a:pt x="3911" y="2257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2" name="Google Shape;2532;p36"/>
                <p:cNvSpPr/>
                <p:nvPr/>
              </p:nvSpPr>
              <p:spPr>
                <a:xfrm>
                  <a:off x="1207375" y="2327925"/>
                  <a:ext cx="50625" cy="3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5" h="1349" extrusionOk="0">
                      <a:moveTo>
                        <a:pt x="123" y="0"/>
                      </a:moveTo>
                      <a:cubicBezTo>
                        <a:pt x="89" y="0"/>
                        <a:pt x="55" y="19"/>
                        <a:pt x="20" y="65"/>
                      </a:cubicBezTo>
                      <a:cubicBezTo>
                        <a:pt x="1" y="123"/>
                        <a:pt x="1" y="181"/>
                        <a:pt x="79" y="240"/>
                      </a:cubicBezTo>
                      <a:lnTo>
                        <a:pt x="118" y="259"/>
                      </a:lnTo>
                      <a:lnTo>
                        <a:pt x="2024" y="1349"/>
                      </a:lnTo>
                      <a:lnTo>
                        <a:pt x="2024" y="1057"/>
                      </a:lnTo>
                      <a:lnTo>
                        <a:pt x="332" y="84"/>
                      </a:lnTo>
                      <a:lnTo>
                        <a:pt x="196" y="26"/>
                      </a:lnTo>
                      <a:cubicBezTo>
                        <a:pt x="171" y="10"/>
                        <a:pt x="147" y="0"/>
                        <a:pt x="1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3" name="Google Shape;2533;p36"/>
                <p:cNvSpPr/>
                <p:nvPr/>
              </p:nvSpPr>
              <p:spPr>
                <a:xfrm>
                  <a:off x="1331900" y="2273100"/>
                  <a:ext cx="6350" cy="86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3445" extrusionOk="0">
                      <a:moveTo>
                        <a:pt x="117" y="1"/>
                      </a:moveTo>
                      <a:cubicBezTo>
                        <a:pt x="59" y="1"/>
                        <a:pt x="0" y="40"/>
                        <a:pt x="0" y="118"/>
                      </a:cubicBezTo>
                      <a:lnTo>
                        <a:pt x="0" y="176"/>
                      </a:lnTo>
                      <a:lnTo>
                        <a:pt x="0" y="3172"/>
                      </a:lnTo>
                      <a:lnTo>
                        <a:pt x="0" y="3347"/>
                      </a:lnTo>
                      <a:cubicBezTo>
                        <a:pt x="0" y="3405"/>
                        <a:pt x="59" y="3444"/>
                        <a:pt x="117" y="3444"/>
                      </a:cubicBezTo>
                      <a:cubicBezTo>
                        <a:pt x="195" y="3444"/>
                        <a:pt x="253" y="3405"/>
                        <a:pt x="253" y="3328"/>
                      </a:cubicBezTo>
                      <a:lnTo>
                        <a:pt x="253" y="3308"/>
                      </a:lnTo>
                      <a:lnTo>
                        <a:pt x="253" y="293"/>
                      </a:lnTo>
                      <a:lnTo>
                        <a:pt x="253" y="118"/>
                      </a:lnTo>
                      <a:cubicBezTo>
                        <a:pt x="253" y="40"/>
                        <a:pt x="195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4" name="Google Shape;2534;p36"/>
                <p:cNvSpPr/>
                <p:nvPr/>
              </p:nvSpPr>
              <p:spPr>
                <a:xfrm>
                  <a:off x="1398050" y="2311525"/>
                  <a:ext cx="6350" cy="8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3464" extrusionOk="0">
                      <a:moveTo>
                        <a:pt x="137" y="1"/>
                      </a:moveTo>
                      <a:cubicBezTo>
                        <a:pt x="59" y="1"/>
                        <a:pt x="0" y="40"/>
                        <a:pt x="0" y="117"/>
                      </a:cubicBezTo>
                      <a:lnTo>
                        <a:pt x="0" y="156"/>
                      </a:lnTo>
                      <a:lnTo>
                        <a:pt x="0" y="3172"/>
                      </a:lnTo>
                      <a:lnTo>
                        <a:pt x="0" y="3347"/>
                      </a:lnTo>
                      <a:cubicBezTo>
                        <a:pt x="0" y="3425"/>
                        <a:pt x="59" y="3464"/>
                        <a:pt x="137" y="3464"/>
                      </a:cubicBezTo>
                      <a:cubicBezTo>
                        <a:pt x="195" y="3464"/>
                        <a:pt x="253" y="3425"/>
                        <a:pt x="253" y="3347"/>
                      </a:cubicBezTo>
                      <a:lnTo>
                        <a:pt x="253" y="3328"/>
                      </a:lnTo>
                      <a:lnTo>
                        <a:pt x="253" y="312"/>
                      </a:lnTo>
                      <a:lnTo>
                        <a:pt x="253" y="137"/>
                      </a:lnTo>
                      <a:cubicBezTo>
                        <a:pt x="253" y="40"/>
                        <a:pt x="175" y="1"/>
                        <a:pt x="1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5" name="Google Shape;2535;p36"/>
                <p:cNvSpPr/>
                <p:nvPr/>
              </p:nvSpPr>
              <p:spPr>
                <a:xfrm>
                  <a:off x="1257000" y="2313975"/>
                  <a:ext cx="109450" cy="18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8" h="7393" extrusionOk="0">
                      <a:moveTo>
                        <a:pt x="137" y="0"/>
                      </a:moveTo>
                      <a:cubicBezTo>
                        <a:pt x="59" y="0"/>
                        <a:pt x="0" y="39"/>
                        <a:pt x="0" y="117"/>
                      </a:cubicBezTo>
                      <a:lnTo>
                        <a:pt x="0" y="1615"/>
                      </a:lnTo>
                      <a:lnTo>
                        <a:pt x="0" y="1907"/>
                      </a:lnTo>
                      <a:lnTo>
                        <a:pt x="0" y="4864"/>
                      </a:lnTo>
                      <a:cubicBezTo>
                        <a:pt x="0" y="4903"/>
                        <a:pt x="20" y="4922"/>
                        <a:pt x="59" y="4942"/>
                      </a:cubicBezTo>
                      <a:lnTo>
                        <a:pt x="4086" y="7296"/>
                      </a:lnTo>
                      <a:lnTo>
                        <a:pt x="4203" y="7354"/>
                      </a:lnTo>
                      <a:cubicBezTo>
                        <a:pt x="4242" y="7354"/>
                        <a:pt x="4261" y="7393"/>
                        <a:pt x="4261" y="7393"/>
                      </a:cubicBezTo>
                      <a:cubicBezTo>
                        <a:pt x="4300" y="7393"/>
                        <a:pt x="4339" y="7354"/>
                        <a:pt x="4358" y="7335"/>
                      </a:cubicBezTo>
                      <a:cubicBezTo>
                        <a:pt x="4378" y="7296"/>
                        <a:pt x="4378" y="7218"/>
                        <a:pt x="4300" y="7159"/>
                      </a:cubicBezTo>
                      <a:lnTo>
                        <a:pt x="4280" y="7140"/>
                      </a:lnTo>
                      <a:lnTo>
                        <a:pt x="234" y="4786"/>
                      </a:lnTo>
                      <a:lnTo>
                        <a:pt x="234" y="2062"/>
                      </a:lnTo>
                      <a:lnTo>
                        <a:pt x="234" y="1770"/>
                      </a:lnTo>
                      <a:lnTo>
                        <a:pt x="234" y="253"/>
                      </a:lnTo>
                      <a:lnTo>
                        <a:pt x="234" y="117"/>
                      </a:lnTo>
                      <a:cubicBezTo>
                        <a:pt x="253" y="39"/>
                        <a:pt x="195" y="0"/>
                        <a:pt x="1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6" name="Google Shape;2536;p36"/>
                <p:cNvSpPr/>
                <p:nvPr/>
              </p:nvSpPr>
              <p:spPr>
                <a:xfrm>
                  <a:off x="1774025" y="2543350"/>
                  <a:ext cx="31625" cy="1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" h="611" extrusionOk="0">
                      <a:moveTo>
                        <a:pt x="1125" y="0"/>
                      </a:moveTo>
                      <a:cubicBezTo>
                        <a:pt x="1108" y="0"/>
                        <a:pt x="1090" y="3"/>
                        <a:pt x="1070" y="8"/>
                      </a:cubicBezTo>
                      <a:lnTo>
                        <a:pt x="914" y="86"/>
                      </a:lnTo>
                      <a:lnTo>
                        <a:pt x="0" y="611"/>
                      </a:lnTo>
                      <a:lnTo>
                        <a:pt x="486" y="611"/>
                      </a:lnTo>
                      <a:lnTo>
                        <a:pt x="1187" y="222"/>
                      </a:lnTo>
                      <a:cubicBezTo>
                        <a:pt x="1245" y="202"/>
                        <a:pt x="1265" y="125"/>
                        <a:pt x="1245" y="66"/>
                      </a:cubicBezTo>
                      <a:cubicBezTo>
                        <a:pt x="1216" y="22"/>
                        <a:pt x="1176" y="0"/>
                        <a:pt x="11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7" name="Google Shape;2537;p36"/>
                <p:cNvSpPr/>
                <p:nvPr/>
              </p:nvSpPr>
              <p:spPr>
                <a:xfrm>
                  <a:off x="1108175" y="627225"/>
                  <a:ext cx="163450" cy="9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38" h="3736" extrusionOk="0">
                      <a:moveTo>
                        <a:pt x="3152" y="0"/>
                      </a:moveTo>
                      <a:lnTo>
                        <a:pt x="2607" y="311"/>
                      </a:lnTo>
                      <a:lnTo>
                        <a:pt x="3988" y="1109"/>
                      </a:lnTo>
                      <a:cubicBezTo>
                        <a:pt x="4027" y="1148"/>
                        <a:pt x="4066" y="1206"/>
                        <a:pt x="4027" y="1284"/>
                      </a:cubicBezTo>
                      <a:cubicBezTo>
                        <a:pt x="4008" y="1342"/>
                        <a:pt x="3969" y="1342"/>
                        <a:pt x="3930" y="1342"/>
                      </a:cubicBezTo>
                      <a:cubicBezTo>
                        <a:pt x="3911" y="1342"/>
                        <a:pt x="3891" y="1342"/>
                        <a:pt x="3891" y="1304"/>
                      </a:cubicBezTo>
                      <a:lnTo>
                        <a:pt x="2374" y="428"/>
                      </a:lnTo>
                      <a:lnTo>
                        <a:pt x="895" y="1284"/>
                      </a:lnTo>
                      <a:lnTo>
                        <a:pt x="662" y="1440"/>
                      </a:lnTo>
                      <a:lnTo>
                        <a:pt x="0" y="1829"/>
                      </a:lnTo>
                      <a:lnTo>
                        <a:pt x="2335" y="3152"/>
                      </a:lnTo>
                      <a:lnTo>
                        <a:pt x="2568" y="3307"/>
                      </a:lnTo>
                      <a:lnTo>
                        <a:pt x="3346" y="3735"/>
                      </a:lnTo>
                      <a:lnTo>
                        <a:pt x="4222" y="3230"/>
                      </a:lnTo>
                      <a:lnTo>
                        <a:pt x="4475" y="3093"/>
                      </a:lnTo>
                      <a:lnTo>
                        <a:pt x="6537" y="1887"/>
                      </a:lnTo>
                      <a:lnTo>
                        <a:pt x="6031" y="1595"/>
                      </a:lnTo>
                      <a:lnTo>
                        <a:pt x="4942" y="2237"/>
                      </a:lnTo>
                      <a:lnTo>
                        <a:pt x="4767" y="2237"/>
                      </a:lnTo>
                      <a:cubicBezTo>
                        <a:pt x="4728" y="2237"/>
                        <a:pt x="4689" y="2218"/>
                        <a:pt x="4669" y="2198"/>
                      </a:cubicBezTo>
                      <a:cubicBezTo>
                        <a:pt x="4650" y="2140"/>
                        <a:pt x="4650" y="2062"/>
                        <a:pt x="4728" y="2023"/>
                      </a:cubicBezTo>
                      <a:lnTo>
                        <a:pt x="5700" y="1459"/>
                      </a:lnTo>
                      <a:lnTo>
                        <a:pt x="4922" y="992"/>
                      </a:lnTo>
                      <a:lnTo>
                        <a:pt x="4280" y="1362"/>
                      </a:lnTo>
                      <a:cubicBezTo>
                        <a:pt x="4261" y="1362"/>
                        <a:pt x="4241" y="1381"/>
                        <a:pt x="4241" y="1381"/>
                      </a:cubicBezTo>
                      <a:cubicBezTo>
                        <a:pt x="4183" y="1381"/>
                        <a:pt x="4164" y="1362"/>
                        <a:pt x="4144" y="1342"/>
                      </a:cubicBezTo>
                      <a:cubicBezTo>
                        <a:pt x="4105" y="1284"/>
                        <a:pt x="4105" y="1206"/>
                        <a:pt x="4183" y="1167"/>
                      </a:cubicBezTo>
                      <a:lnTo>
                        <a:pt x="4689" y="875"/>
                      </a:lnTo>
                      <a:lnTo>
                        <a:pt x="3969" y="467"/>
                      </a:lnTo>
                      <a:lnTo>
                        <a:pt x="3658" y="623"/>
                      </a:lnTo>
                      <a:cubicBezTo>
                        <a:pt x="3619" y="623"/>
                        <a:pt x="3599" y="661"/>
                        <a:pt x="3599" y="661"/>
                      </a:cubicBezTo>
                      <a:cubicBezTo>
                        <a:pt x="3541" y="661"/>
                        <a:pt x="3522" y="623"/>
                        <a:pt x="3502" y="603"/>
                      </a:cubicBezTo>
                      <a:cubicBezTo>
                        <a:pt x="3483" y="564"/>
                        <a:pt x="3483" y="486"/>
                        <a:pt x="3541" y="428"/>
                      </a:cubicBezTo>
                      <a:lnTo>
                        <a:pt x="3736" y="331"/>
                      </a:lnTo>
                      <a:lnTo>
                        <a:pt x="315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8" name="Google Shape;2538;p36"/>
                <p:cNvSpPr/>
                <p:nvPr/>
              </p:nvSpPr>
              <p:spPr>
                <a:xfrm>
                  <a:off x="1224400" y="462325"/>
                  <a:ext cx="382800" cy="220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12" h="8834" extrusionOk="0">
                      <a:moveTo>
                        <a:pt x="14981" y="1"/>
                      </a:moveTo>
                      <a:lnTo>
                        <a:pt x="1051" y="8036"/>
                      </a:lnTo>
                      <a:lnTo>
                        <a:pt x="79" y="8619"/>
                      </a:lnTo>
                      <a:cubicBezTo>
                        <a:pt x="20" y="8639"/>
                        <a:pt x="1" y="8717"/>
                        <a:pt x="20" y="8794"/>
                      </a:cubicBezTo>
                      <a:cubicBezTo>
                        <a:pt x="40" y="8833"/>
                        <a:pt x="98" y="8833"/>
                        <a:pt x="118" y="8833"/>
                      </a:cubicBezTo>
                      <a:cubicBezTo>
                        <a:pt x="137" y="8833"/>
                        <a:pt x="176" y="8833"/>
                        <a:pt x="176" y="8814"/>
                      </a:cubicBezTo>
                      <a:lnTo>
                        <a:pt x="1265" y="8172"/>
                      </a:lnTo>
                      <a:lnTo>
                        <a:pt x="5234" y="5896"/>
                      </a:lnTo>
                      <a:cubicBezTo>
                        <a:pt x="5176" y="5896"/>
                        <a:pt x="5137" y="5837"/>
                        <a:pt x="5137" y="5779"/>
                      </a:cubicBezTo>
                      <a:cubicBezTo>
                        <a:pt x="5137" y="5701"/>
                        <a:pt x="5176" y="5643"/>
                        <a:pt x="5254" y="5643"/>
                      </a:cubicBezTo>
                      <a:lnTo>
                        <a:pt x="5662" y="5643"/>
                      </a:lnTo>
                      <a:lnTo>
                        <a:pt x="7900" y="4359"/>
                      </a:lnTo>
                      <a:cubicBezTo>
                        <a:pt x="7861" y="4359"/>
                        <a:pt x="7802" y="4320"/>
                        <a:pt x="7802" y="4242"/>
                      </a:cubicBezTo>
                      <a:cubicBezTo>
                        <a:pt x="7802" y="4164"/>
                        <a:pt x="7841" y="4125"/>
                        <a:pt x="7919" y="4125"/>
                      </a:cubicBezTo>
                      <a:lnTo>
                        <a:pt x="8328" y="4125"/>
                      </a:lnTo>
                      <a:lnTo>
                        <a:pt x="15312" y="79"/>
                      </a:lnTo>
                      <a:lnTo>
                        <a:pt x="15234" y="59"/>
                      </a:lnTo>
                      <a:lnTo>
                        <a:pt x="1519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9" name="Google Shape;2539;p36"/>
                <p:cNvSpPr/>
                <p:nvPr/>
              </p:nvSpPr>
              <p:spPr>
                <a:xfrm>
                  <a:off x="1604275" y="461850"/>
                  <a:ext cx="42825" cy="21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3" h="876" extrusionOk="0">
                      <a:moveTo>
                        <a:pt x="0" y="0"/>
                      </a:moveTo>
                      <a:cubicBezTo>
                        <a:pt x="0" y="59"/>
                        <a:pt x="20" y="59"/>
                        <a:pt x="20" y="78"/>
                      </a:cubicBezTo>
                      <a:lnTo>
                        <a:pt x="98" y="98"/>
                      </a:lnTo>
                      <a:lnTo>
                        <a:pt x="1459" y="876"/>
                      </a:lnTo>
                      <a:lnTo>
                        <a:pt x="1712" y="740"/>
                      </a:lnTo>
                      <a:lnTo>
                        <a:pt x="44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0" name="Google Shape;2540;p36"/>
                <p:cNvSpPr/>
                <p:nvPr/>
              </p:nvSpPr>
              <p:spPr>
                <a:xfrm>
                  <a:off x="1721475" y="462325"/>
                  <a:ext cx="92450" cy="39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8" h="1597" extrusionOk="0">
                      <a:moveTo>
                        <a:pt x="1" y="1"/>
                      </a:moveTo>
                      <a:lnTo>
                        <a:pt x="2763" y="1596"/>
                      </a:lnTo>
                      <a:lnTo>
                        <a:pt x="3697" y="1051"/>
                      </a:lnTo>
                      <a:lnTo>
                        <a:pt x="188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1" name="Google Shape;2541;p36"/>
                <p:cNvSpPr/>
                <p:nvPr/>
              </p:nvSpPr>
              <p:spPr>
                <a:xfrm>
                  <a:off x="1632475" y="475475"/>
                  <a:ext cx="113350" cy="6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4" h="2627" extrusionOk="0">
                      <a:moveTo>
                        <a:pt x="915" y="0"/>
                      </a:moveTo>
                      <a:lnTo>
                        <a:pt x="545" y="214"/>
                      </a:lnTo>
                      <a:lnTo>
                        <a:pt x="312" y="350"/>
                      </a:lnTo>
                      <a:lnTo>
                        <a:pt x="1" y="525"/>
                      </a:lnTo>
                      <a:lnTo>
                        <a:pt x="3619" y="2626"/>
                      </a:lnTo>
                      <a:lnTo>
                        <a:pt x="4534" y="2082"/>
                      </a:lnTo>
                      <a:lnTo>
                        <a:pt x="91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2" name="Google Shape;2542;p36"/>
                <p:cNvSpPr/>
                <p:nvPr/>
              </p:nvSpPr>
              <p:spPr>
                <a:xfrm>
                  <a:off x="1209825" y="461850"/>
                  <a:ext cx="348275" cy="199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1" h="7977" extrusionOk="0">
                      <a:moveTo>
                        <a:pt x="13444" y="0"/>
                      </a:moveTo>
                      <a:lnTo>
                        <a:pt x="564" y="7452"/>
                      </a:lnTo>
                      <a:lnTo>
                        <a:pt x="78" y="7763"/>
                      </a:lnTo>
                      <a:cubicBezTo>
                        <a:pt x="20" y="7782"/>
                        <a:pt x="0" y="7860"/>
                        <a:pt x="20" y="7938"/>
                      </a:cubicBezTo>
                      <a:cubicBezTo>
                        <a:pt x="39" y="7977"/>
                        <a:pt x="98" y="7977"/>
                        <a:pt x="117" y="7977"/>
                      </a:cubicBezTo>
                      <a:cubicBezTo>
                        <a:pt x="136" y="7977"/>
                        <a:pt x="175" y="7977"/>
                        <a:pt x="175" y="7957"/>
                      </a:cubicBezTo>
                      <a:lnTo>
                        <a:pt x="798" y="7588"/>
                      </a:lnTo>
                      <a:lnTo>
                        <a:pt x="1393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3" name="Google Shape;2543;p36"/>
                <p:cNvSpPr/>
                <p:nvPr/>
              </p:nvSpPr>
              <p:spPr>
                <a:xfrm>
                  <a:off x="1277425" y="707575"/>
                  <a:ext cx="41375" cy="2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7" extrusionOk="0">
                      <a:moveTo>
                        <a:pt x="1285" y="385"/>
                      </a:moveTo>
                      <a:cubicBezTo>
                        <a:pt x="1297" y="398"/>
                        <a:pt x="1301" y="402"/>
                        <a:pt x="1308" y="404"/>
                      </a:cubicBezTo>
                      <a:lnTo>
                        <a:pt x="1308" y="404"/>
                      </a:lnTo>
                      <a:cubicBezTo>
                        <a:pt x="1301" y="398"/>
                        <a:pt x="1293" y="392"/>
                        <a:pt x="1285" y="385"/>
                      </a:cubicBezTo>
                      <a:close/>
                      <a:moveTo>
                        <a:pt x="827" y="1"/>
                      </a:moveTo>
                      <a:cubicBezTo>
                        <a:pt x="616" y="1"/>
                        <a:pt x="407" y="49"/>
                        <a:pt x="253" y="152"/>
                      </a:cubicBezTo>
                      <a:cubicBezTo>
                        <a:pt x="98" y="249"/>
                        <a:pt x="1" y="385"/>
                        <a:pt x="1" y="541"/>
                      </a:cubicBezTo>
                      <a:cubicBezTo>
                        <a:pt x="1" y="677"/>
                        <a:pt x="98" y="833"/>
                        <a:pt x="253" y="930"/>
                      </a:cubicBezTo>
                      <a:cubicBezTo>
                        <a:pt x="429" y="1027"/>
                        <a:pt x="623" y="1066"/>
                        <a:pt x="818" y="1066"/>
                      </a:cubicBezTo>
                      <a:cubicBezTo>
                        <a:pt x="1012" y="1066"/>
                        <a:pt x="1226" y="1008"/>
                        <a:pt x="1382" y="930"/>
                      </a:cubicBezTo>
                      <a:cubicBezTo>
                        <a:pt x="1557" y="813"/>
                        <a:pt x="1654" y="677"/>
                        <a:pt x="1654" y="541"/>
                      </a:cubicBezTo>
                      <a:cubicBezTo>
                        <a:pt x="1654" y="444"/>
                        <a:pt x="1615" y="366"/>
                        <a:pt x="1557" y="288"/>
                      </a:cubicBezTo>
                      <a:lnTo>
                        <a:pt x="1401" y="366"/>
                      </a:lnTo>
                      <a:cubicBezTo>
                        <a:pt x="1362" y="385"/>
                        <a:pt x="1323" y="405"/>
                        <a:pt x="1323" y="405"/>
                      </a:cubicBezTo>
                      <a:cubicBezTo>
                        <a:pt x="1316" y="405"/>
                        <a:pt x="1312" y="405"/>
                        <a:pt x="1308" y="404"/>
                      </a:cubicBezTo>
                      <a:lnTo>
                        <a:pt x="1308" y="404"/>
                      </a:lnTo>
                      <a:cubicBezTo>
                        <a:pt x="1366" y="453"/>
                        <a:pt x="1382" y="491"/>
                        <a:pt x="1382" y="560"/>
                      </a:cubicBezTo>
                      <a:cubicBezTo>
                        <a:pt x="1382" y="638"/>
                        <a:pt x="1323" y="677"/>
                        <a:pt x="1226" y="755"/>
                      </a:cubicBezTo>
                      <a:cubicBezTo>
                        <a:pt x="1109" y="823"/>
                        <a:pt x="949" y="857"/>
                        <a:pt x="788" y="857"/>
                      </a:cubicBezTo>
                      <a:cubicBezTo>
                        <a:pt x="628" y="857"/>
                        <a:pt x="467" y="823"/>
                        <a:pt x="351" y="755"/>
                      </a:cubicBezTo>
                      <a:cubicBezTo>
                        <a:pt x="253" y="696"/>
                        <a:pt x="215" y="638"/>
                        <a:pt x="215" y="560"/>
                      </a:cubicBezTo>
                      <a:cubicBezTo>
                        <a:pt x="215" y="482"/>
                        <a:pt x="253" y="444"/>
                        <a:pt x="351" y="366"/>
                      </a:cubicBezTo>
                      <a:cubicBezTo>
                        <a:pt x="487" y="288"/>
                        <a:pt x="643" y="268"/>
                        <a:pt x="798" y="268"/>
                      </a:cubicBezTo>
                      <a:cubicBezTo>
                        <a:pt x="973" y="268"/>
                        <a:pt x="1109" y="288"/>
                        <a:pt x="1226" y="366"/>
                      </a:cubicBezTo>
                      <a:lnTo>
                        <a:pt x="1265" y="366"/>
                      </a:lnTo>
                      <a:lnTo>
                        <a:pt x="1226" y="346"/>
                      </a:lnTo>
                      <a:cubicBezTo>
                        <a:pt x="1207" y="288"/>
                        <a:pt x="1207" y="210"/>
                        <a:pt x="1285" y="171"/>
                      </a:cubicBezTo>
                      <a:lnTo>
                        <a:pt x="1362" y="113"/>
                      </a:lnTo>
                      <a:cubicBezTo>
                        <a:pt x="1206" y="39"/>
                        <a:pt x="1015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4" name="Google Shape;2544;p36"/>
                <p:cNvSpPr/>
                <p:nvPr/>
              </p:nvSpPr>
              <p:spPr>
                <a:xfrm>
                  <a:off x="1591125" y="5267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24"/>
                      </a:moveTo>
                      <a:cubicBezTo>
                        <a:pt x="993" y="224"/>
                        <a:pt x="1129" y="244"/>
                        <a:pt x="1266" y="322"/>
                      </a:cubicBezTo>
                      <a:cubicBezTo>
                        <a:pt x="1363" y="380"/>
                        <a:pt x="1402" y="438"/>
                        <a:pt x="1402" y="516"/>
                      </a:cubicBezTo>
                      <a:cubicBezTo>
                        <a:pt x="1402" y="594"/>
                        <a:pt x="1363" y="633"/>
                        <a:pt x="1266" y="711"/>
                      </a:cubicBezTo>
                      <a:cubicBezTo>
                        <a:pt x="1139" y="779"/>
                        <a:pt x="974" y="813"/>
                        <a:pt x="813" y="813"/>
                      </a:cubicBezTo>
                      <a:cubicBezTo>
                        <a:pt x="653" y="813"/>
                        <a:pt x="497" y="779"/>
                        <a:pt x="390" y="711"/>
                      </a:cubicBezTo>
                      <a:cubicBezTo>
                        <a:pt x="293" y="652"/>
                        <a:pt x="234" y="594"/>
                        <a:pt x="234" y="516"/>
                      </a:cubicBezTo>
                      <a:cubicBezTo>
                        <a:pt x="234" y="438"/>
                        <a:pt x="293" y="380"/>
                        <a:pt x="390" y="322"/>
                      </a:cubicBezTo>
                      <a:cubicBezTo>
                        <a:pt x="507" y="244"/>
                        <a:pt x="682" y="224"/>
                        <a:pt x="818" y="224"/>
                      </a:cubicBezTo>
                      <a:close/>
                      <a:moveTo>
                        <a:pt x="825" y="1"/>
                      </a:moveTo>
                      <a:cubicBezTo>
                        <a:pt x="624" y="1"/>
                        <a:pt x="419" y="49"/>
                        <a:pt x="254" y="146"/>
                      </a:cubicBezTo>
                      <a:cubicBezTo>
                        <a:pt x="98" y="244"/>
                        <a:pt x="1" y="399"/>
                        <a:pt x="1" y="536"/>
                      </a:cubicBezTo>
                      <a:cubicBezTo>
                        <a:pt x="1" y="672"/>
                        <a:pt x="40" y="750"/>
                        <a:pt x="137" y="827"/>
                      </a:cubicBezTo>
                      <a:lnTo>
                        <a:pt x="234" y="788"/>
                      </a:lnTo>
                      <a:cubicBezTo>
                        <a:pt x="260" y="754"/>
                        <a:pt x="286" y="739"/>
                        <a:pt x="311" y="739"/>
                      </a:cubicBezTo>
                      <a:cubicBezTo>
                        <a:pt x="344" y="739"/>
                        <a:pt x="377" y="764"/>
                        <a:pt x="410" y="808"/>
                      </a:cubicBezTo>
                      <a:cubicBezTo>
                        <a:pt x="429" y="866"/>
                        <a:pt x="429" y="925"/>
                        <a:pt x="351" y="983"/>
                      </a:cubicBezTo>
                      <a:cubicBezTo>
                        <a:pt x="507" y="1022"/>
                        <a:pt x="643" y="1080"/>
                        <a:pt x="818" y="1080"/>
                      </a:cubicBezTo>
                      <a:cubicBezTo>
                        <a:pt x="1013" y="1080"/>
                        <a:pt x="1227" y="1022"/>
                        <a:pt x="1382" y="925"/>
                      </a:cubicBezTo>
                      <a:cubicBezTo>
                        <a:pt x="1557" y="827"/>
                        <a:pt x="1655" y="691"/>
                        <a:pt x="1655" y="536"/>
                      </a:cubicBezTo>
                      <a:cubicBezTo>
                        <a:pt x="1655" y="399"/>
                        <a:pt x="1557" y="244"/>
                        <a:pt x="1382" y="146"/>
                      </a:cubicBezTo>
                      <a:cubicBezTo>
                        <a:pt x="1227" y="49"/>
                        <a:pt x="1027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5" name="Google Shape;2545;p36"/>
                <p:cNvSpPr/>
                <p:nvPr/>
              </p:nvSpPr>
              <p:spPr>
                <a:xfrm>
                  <a:off x="1593575" y="570550"/>
                  <a:ext cx="413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1" extrusionOk="0">
                      <a:moveTo>
                        <a:pt x="297" y="730"/>
                      </a:moveTo>
                      <a:cubicBezTo>
                        <a:pt x="312" y="744"/>
                        <a:pt x="330" y="757"/>
                        <a:pt x="350" y="769"/>
                      </a:cubicBezTo>
                      <a:cubicBezTo>
                        <a:pt x="363" y="776"/>
                        <a:pt x="376" y="783"/>
                        <a:pt x="390" y="790"/>
                      </a:cubicBezTo>
                      <a:lnTo>
                        <a:pt x="390" y="790"/>
                      </a:lnTo>
                      <a:cubicBezTo>
                        <a:pt x="390" y="789"/>
                        <a:pt x="390" y="789"/>
                        <a:pt x="389" y="788"/>
                      </a:cubicBezTo>
                      <a:cubicBezTo>
                        <a:pt x="360" y="759"/>
                        <a:pt x="326" y="740"/>
                        <a:pt x="297" y="730"/>
                      </a:cubicBezTo>
                      <a:close/>
                      <a:moveTo>
                        <a:pt x="825" y="1"/>
                      </a:moveTo>
                      <a:cubicBezTo>
                        <a:pt x="623" y="1"/>
                        <a:pt x="419" y="49"/>
                        <a:pt x="253" y="146"/>
                      </a:cubicBezTo>
                      <a:cubicBezTo>
                        <a:pt x="98" y="244"/>
                        <a:pt x="0" y="399"/>
                        <a:pt x="0" y="536"/>
                      </a:cubicBezTo>
                      <a:cubicBezTo>
                        <a:pt x="0" y="633"/>
                        <a:pt x="39" y="730"/>
                        <a:pt x="117" y="808"/>
                      </a:cubicBezTo>
                      <a:lnTo>
                        <a:pt x="234" y="730"/>
                      </a:lnTo>
                      <a:cubicBezTo>
                        <a:pt x="239" y="725"/>
                        <a:pt x="247" y="723"/>
                        <a:pt x="258" y="723"/>
                      </a:cubicBezTo>
                      <a:cubicBezTo>
                        <a:pt x="269" y="723"/>
                        <a:pt x="282" y="725"/>
                        <a:pt x="297" y="730"/>
                      </a:cubicBezTo>
                      <a:lnTo>
                        <a:pt x="297" y="730"/>
                      </a:lnTo>
                      <a:cubicBezTo>
                        <a:pt x="239" y="679"/>
                        <a:pt x="214" y="621"/>
                        <a:pt x="214" y="574"/>
                      </a:cubicBezTo>
                      <a:cubicBezTo>
                        <a:pt x="214" y="497"/>
                        <a:pt x="253" y="419"/>
                        <a:pt x="350" y="380"/>
                      </a:cubicBezTo>
                      <a:cubicBezTo>
                        <a:pt x="487" y="302"/>
                        <a:pt x="642" y="283"/>
                        <a:pt x="798" y="283"/>
                      </a:cubicBezTo>
                      <a:cubicBezTo>
                        <a:pt x="973" y="283"/>
                        <a:pt x="1109" y="302"/>
                        <a:pt x="1226" y="380"/>
                      </a:cubicBezTo>
                      <a:cubicBezTo>
                        <a:pt x="1323" y="419"/>
                        <a:pt x="1382" y="497"/>
                        <a:pt x="1382" y="574"/>
                      </a:cubicBezTo>
                      <a:cubicBezTo>
                        <a:pt x="1382" y="633"/>
                        <a:pt x="1323" y="691"/>
                        <a:pt x="1226" y="769"/>
                      </a:cubicBezTo>
                      <a:cubicBezTo>
                        <a:pt x="1109" y="837"/>
                        <a:pt x="949" y="871"/>
                        <a:pt x="788" y="871"/>
                      </a:cubicBezTo>
                      <a:cubicBezTo>
                        <a:pt x="645" y="871"/>
                        <a:pt x="502" y="844"/>
                        <a:pt x="390" y="790"/>
                      </a:cubicBezTo>
                      <a:lnTo>
                        <a:pt x="390" y="790"/>
                      </a:lnTo>
                      <a:cubicBezTo>
                        <a:pt x="409" y="829"/>
                        <a:pt x="408" y="906"/>
                        <a:pt x="331" y="964"/>
                      </a:cubicBezTo>
                      <a:lnTo>
                        <a:pt x="312" y="983"/>
                      </a:lnTo>
                      <a:cubicBezTo>
                        <a:pt x="448" y="1061"/>
                        <a:pt x="623" y="1080"/>
                        <a:pt x="817" y="1080"/>
                      </a:cubicBezTo>
                      <a:cubicBezTo>
                        <a:pt x="1012" y="1080"/>
                        <a:pt x="1226" y="1022"/>
                        <a:pt x="1382" y="925"/>
                      </a:cubicBezTo>
                      <a:cubicBezTo>
                        <a:pt x="1557" y="827"/>
                        <a:pt x="1654" y="691"/>
                        <a:pt x="1654" y="536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6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6" name="Google Shape;2546;p36"/>
                <p:cNvSpPr/>
                <p:nvPr/>
              </p:nvSpPr>
              <p:spPr>
                <a:xfrm>
                  <a:off x="1609625" y="843175"/>
                  <a:ext cx="41350" cy="2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32" extrusionOk="0">
                      <a:moveTo>
                        <a:pt x="856" y="214"/>
                      </a:moveTo>
                      <a:cubicBezTo>
                        <a:pt x="1031" y="214"/>
                        <a:pt x="1168" y="234"/>
                        <a:pt x="1304" y="311"/>
                      </a:cubicBezTo>
                      <a:cubicBezTo>
                        <a:pt x="1362" y="389"/>
                        <a:pt x="1440" y="467"/>
                        <a:pt x="1440" y="506"/>
                      </a:cubicBezTo>
                      <a:cubicBezTo>
                        <a:pt x="1440" y="584"/>
                        <a:pt x="1401" y="623"/>
                        <a:pt x="1304" y="700"/>
                      </a:cubicBezTo>
                      <a:cubicBezTo>
                        <a:pt x="1177" y="769"/>
                        <a:pt x="1012" y="803"/>
                        <a:pt x="851" y="803"/>
                      </a:cubicBezTo>
                      <a:cubicBezTo>
                        <a:pt x="691" y="803"/>
                        <a:pt x="535" y="769"/>
                        <a:pt x="428" y="700"/>
                      </a:cubicBezTo>
                      <a:cubicBezTo>
                        <a:pt x="331" y="642"/>
                        <a:pt x="273" y="584"/>
                        <a:pt x="273" y="506"/>
                      </a:cubicBezTo>
                      <a:cubicBezTo>
                        <a:pt x="273" y="428"/>
                        <a:pt x="331" y="389"/>
                        <a:pt x="428" y="311"/>
                      </a:cubicBezTo>
                      <a:cubicBezTo>
                        <a:pt x="545" y="234"/>
                        <a:pt x="720" y="214"/>
                        <a:pt x="856" y="214"/>
                      </a:cubicBezTo>
                      <a:close/>
                      <a:moveTo>
                        <a:pt x="720" y="0"/>
                      </a:moveTo>
                      <a:cubicBezTo>
                        <a:pt x="545" y="19"/>
                        <a:pt x="389" y="39"/>
                        <a:pt x="273" y="117"/>
                      </a:cubicBezTo>
                      <a:cubicBezTo>
                        <a:pt x="98" y="214"/>
                        <a:pt x="0" y="370"/>
                        <a:pt x="0" y="506"/>
                      </a:cubicBezTo>
                      <a:cubicBezTo>
                        <a:pt x="0" y="642"/>
                        <a:pt x="98" y="798"/>
                        <a:pt x="273" y="895"/>
                      </a:cubicBezTo>
                      <a:cubicBezTo>
                        <a:pt x="448" y="992"/>
                        <a:pt x="642" y="1031"/>
                        <a:pt x="837" y="1031"/>
                      </a:cubicBezTo>
                      <a:cubicBezTo>
                        <a:pt x="1031" y="1031"/>
                        <a:pt x="1245" y="992"/>
                        <a:pt x="1401" y="895"/>
                      </a:cubicBezTo>
                      <a:cubicBezTo>
                        <a:pt x="1557" y="798"/>
                        <a:pt x="1654" y="642"/>
                        <a:pt x="1654" y="506"/>
                      </a:cubicBezTo>
                      <a:cubicBezTo>
                        <a:pt x="1654" y="370"/>
                        <a:pt x="1557" y="214"/>
                        <a:pt x="1401" y="117"/>
                      </a:cubicBezTo>
                      <a:cubicBezTo>
                        <a:pt x="1265" y="39"/>
                        <a:pt x="1109" y="0"/>
                        <a:pt x="954" y="0"/>
                      </a:cubicBezTo>
                      <a:lnTo>
                        <a:pt x="954" y="39"/>
                      </a:lnTo>
                      <a:cubicBezTo>
                        <a:pt x="954" y="117"/>
                        <a:pt x="915" y="175"/>
                        <a:pt x="837" y="175"/>
                      </a:cubicBezTo>
                      <a:cubicBezTo>
                        <a:pt x="759" y="175"/>
                        <a:pt x="720" y="117"/>
                        <a:pt x="720" y="39"/>
                      </a:cubicBezTo>
                      <a:lnTo>
                        <a:pt x="72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7" name="Google Shape;2547;p36"/>
                <p:cNvSpPr/>
                <p:nvPr/>
              </p:nvSpPr>
              <p:spPr>
                <a:xfrm>
                  <a:off x="1417025" y="672500"/>
                  <a:ext cx="41350" cy="2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49" extrusionOk="0">
                      <a:moveTo>
                        <a:pt x="837" y="232"/>
                      </a:moveTo>
                      <a:cubicBezTo>
                        <a:pt x="992" y="232"/>
                        <a:pt x="1148" y="251"/>
                        <a:pt x="1265" y="329"/>
                      </a:cubicBezTo>
                      <a:cubicBezTo>
                        <a:pt x="1362" y="387"/>
                        <a:pt x="1420" y="446"/>
                        <a:pt x="1420" y="524"/>
                      </a:cubicBezTo>
                      <a:cubicBezTo>
                        <a:pt x="1401" y="601"/>
                        <a:pt x="1362" y="679"/>
                        <a:pt x="1265" y="718"/>
                      </a:cubicBezTo>
                      <a:cubicBezTo>
                        <a:pt x="1148" y="796"/>
                        <a:pt x="983" y="835"/>
                        <a:pt x="820" y="835"/>
                      </a:cubicBezTo>
                      <a:cubicBezTo>
                        <a:pt x="657" y="835"/>
                        <a:pt x="496" y="796"/>
                        <a:pt x="389" y="718"/>
                      </a:cubicBezTo>
                      <a:cubicBezTo>
                        <a:pt x="292" y="679"/>
                        <a:pt x="253" y="601"/>
                        <a:pt x="253" y="524"/>
                      </a:cubicBezTo>
                      <a:cubicBezTo>
                        <a:pt x="253" y="446"/>
                        <a:pt x="292" y="407"/>
                        <a:pt x="389" y="329"/>
                      </a:cubicBezTo>
                      <a:cubicBezTo>
                        <a:pt x="506" y="251"/>
                        <a:pt x="681" y="232"/>
                        <a:pt x="837" y="232"/>
                      </a:cubicBezTo>
                      <a:close/>
                      <a:moveTo>
                        <a:pt x="817" y="1"/>
                      </a:moveTo>
                      <a:cubicBezTo>
                        <a:pt x="624" y="1"/>
                        <a:pt x="433" y="44"/>
                        <a:pt x="272" y="135"/>
                      </a:cubicBezTo>
                      <a:cubicBezTo>
                        <a:pt x="97" y="232"/>
                        <a:pt x="0" y="387"/>
                        <a:pt x="0" y="524"/>
                      </a:cubicBezTo>
                      <a:cubicBezTo>
                        <a:pt x="0" y="660"/>
                        <a:pt x="97" y="815"/>
                        <a:pt x="272" y="913"/>
                      </a:cubicBezTo>
                      <a:cubicBezTo>
                        <a:pt x="428" y="1010"/>
                        <a:pt x="623" y="1049"/>
                        <a:pt x="817" y="1049"/>
                      </a:cubicBezTo>
                      <a:cubicBezTo>
                        <a:pt x="1031" y="1049"/>
                        <a:pt x="1245" y="1010"/>
                        <a:pt x="1381" y="913"/>
                      </a:cubicBezTo>
                      <a:cubicBezTo>
                        <a:pt x="1556" y="815"/>
                        <a:pt x="1654" y="660"/>
                        <a:pt x="1654" y="524"/>
                      </a:cubicBezTo>
                      <a:cubicBezTo>
                        <a:pt x="1654" y="426"/>
                        <a:pt x="1615" y="329"/>
                        <a:pt x="1537" y="251"/>
                      </a:cubicBezTo>
                      <a:lnTo>
                        <a:pt x="1401" y="329"/>
                      </a:lnTo>
                      <a:cubicBezTo>
                        <a:pt x="1381" y="329"/>
                        <a:pt x="1362" y="349"/>
                        <a:pt x="1362" y="349"/>
                      </a:cubicBezTo>
                      <a:cubicBezTo>
                        <a:pt x="1323" y="349"/>
                        <a:pt x="1284" y="329"/>
                        <a:pt x="1265" y="310"/>
                      </a:cubicBezTo>
                      <a:cubicBezTo>
                        <a:pt x="1245" y="251"/>
                        <a:pt x="1245" y="193"/>
                        <a:pt x="1304" y="135"/>
                      </a:cubicBezTo>
                      <a:lnTo>
                        <a:pt x="1342" y="115"/>
                      </a:lnTo>
                      <a:cubicBezTo>
                        <a:pt x="1182" y="40"/>
                        <a:pt x="999" y="1"/>
                        <a:pt x="8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8" name="Google Shape;2548;p36"/>
                <p:cNvSpPr/>
                <p:nvPr/>
              </p:nvSpPr>
              <p:spPr>
                <a:xfrm>
                  <a:off x="1193775" y="497825"/>
                  <a:ext cx="75400" cy="14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6" h="5780" extrusionOk="0">
                      <a:moveTo>
                        <a:pt x="2899" y="1"/>
                      </a:moveTo>
                      <a:cubicBezTo>
                        <a:pt x="2821" y="1"/>
                        <a:pt x="2782" y="40"/>
                        <a:pt x="2782" y="118"/>
                      </a:cubicBezTo>
                      <a:lnTo>
                        <a:pt x="2782" y="4009"/>
                      </a:lnTo>
                      <a:lnTo>
                        <a:pt x="234" y="5487"/>
                      </a:lnTo>
                      <a:lnTo>
                        <a:pt x="39" y="5585"/>
                      </a:lnTo>
                      <a:cubicBezTo>
                        <a:pt x="39" y="5623"/>
                        <a:pt x="0" y="5682"/>
                        <a:pt x="39" y="5740"/>
                      </a:cubicBezTo>
                      <a:cubicBezTo>
                        <a:pt x="59" y="5779"/>
                        <a:pt x="98" y="5779"/>
                        <a:pt x="136" y="5779"/>
                      </a:cubicBezTo>
                      <a:cubicBezTo>
                        <a:pt x="156" y="5779"/>
                        <a:pt x="175" y="5779"/>
                        <a:pt x="175" y="5760"/>
                      </a:cubicBezTo>
                      <a:lnTo>
                        <a:pt x="487" y="5585"/>
                      </a:lnTo>
                      <a:lnTo>
                        <a:pt x="2977" y="4164"/>
                      </a:lnTo>
                      <a:cubicBezTo>
                        <a:pt x="3016" y="4125"/>
                        <a:pt x="3016" y="4087"/>
                        <a:pt x="3016" y="4067"/>
                      </a:cubicBezTo>
                      <a:lnTo>
                        <a:pt x="3016" y="118"/>
                      </a:lnTo>
                      <a:cubicBezTo>
                        <a:pt x="3016" y="40"/>
                        <a:pt x="2977" y="1"/>
                        <a:pt x="289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9" name="Google Shape;2549;p36"/>
                <p:cNvSpPr/>
                <p:nvPr/>
              </p:nvSpPr>
              <p:spPr>
                <a:xfrm>
                  <a:off x="1307575" y="545325"/>
                  <a:ext cx="294275" cy="172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71" h="6915" extrusionOk="0">
                      <a:moveTo>
                        <a:pt x="11634" y="0"/>
                      </a:moveTo>
                      <a:cubicBezTo>
                        <a:pt x="11615" y="0"/>
                        <a:pt x="11596" y="3"/>
                        <a:pt x="11576" y="8"/>
                      </a:cubicBezTo>
                      <a:lnTo>
                        <a:pt x="11479" y="66"/>
                      </a:lnTo>
                      <a:lnTo>
                        <a:pt x="10215" y="805"/>
                      </a:lnTo>
                      <a:cubicBezTo>
                        <a:pt x="10273" y="805"/>
                        <a:pt x="10312" y="844"/>
                        <a:pt x="10312" y="922"/>
                      </a:cubicBezTo>
                      <a:cubicBezTo>
                        <a:pt x="10312" y="980"/>
                        <a:pt x="10273" y="1039"/>
                        <a:pt x="10195" y="1039"/>
                      </a:cubicBezTo>
                      <a:lnTo>
                        <a:pt x="9806" y="1039"/>
                      </a:lnTo>
                      <a:lnTo>
                        <a:pt x="7569" y="2323"/>
                      </a:lnTo>
                      <a:cubicBezTo>
                        <a:pt x="7608" y="2323"/>
                        <a:pt x="7666" y="2381"/>
                        <a:pt x="7666" y="2439"/>
                      </a:cubicBezTo>
                      <a:cubicBezTo>
                        <a:pt x="7666" y="2517"/>
                        <a:pt x="7608" y="2576"/>
                        <a:pt x="7549" y="2576"/>
                      </a:cubicBezTo>
                      <a:lnTo>
                        <a:pt x="7160" y="2576"/>
                      </a:lnTo>
                      <a:lnTo>
                        <a:pt x="156" y="6642"/>
                      </a:lnTo>
                      <a:lnTo>
                        <a:pt x="79" y="6681"/>
                      </a:lnTo>
                      <a:cubicBezTo>
                        <a:pt x="20" y="6700"/>
                        <a:pt x="1" y="6778"/>
                        <a:pt x="20" y="6856"/>
                      </a:cubicBezTo>
                      <a:cubicBezTo>
                        <a:pt x="20" y="6875"/>
                        <a:pt x="59" y="6875"/>
                        <a:pt x="59" y="6875"/>
                      </a:cubicBezTo>
                      <a:cubicBezTo>
                        <a:pt x="59" y="6875"/>
                        <a:pt x="79" y="6875"/>
                        <a:pt x="79" y="6895"/>
                      </a:cubicBezTo>
                      <a:cubicBezTo>
                        <a:pt x="98" y="6895"/>
                        <a:pt x="98" y="6914"/>
                        <a:pt x="117" y="6914"/>
                      </a:cubicBezTo>
                      <a:cubicBezTo>
                        <a:pt x="156" y="6914"/>
                        <a:pt x="176" y="6914"/>
                        <a:pt x="176" y="6895"/>
                      </a:cubicBezTo>
                      <a:lnTo>
                        <a:pt x="312" y="6817"/>
                      </a:lnTo>
                      <a:lnTo>
                        <a:pt x="4670" y="4327"/>
                      </a:lnTo>
                      <a:cubicBezTo>
                        <a:pt x="4650" y="4249"/>
                        <a:pt x="4631" y="4229"/>
                        <a:pt x="4631" y="4171"/>
                      </a:cubicBezTo>
                      <a:cubicBezTo>
                        <a:pt x="4631" y="4113"/>
                        <a:pt x="4670" y="4054"/>
                        <a:pt x="4748" y="4054"/>
                      </a:cubicBezTo>
                      <a:lnTo>
                        <a:pt x="5078" y="4054"/>
                      </a:lnTo>
                      <a:lnTo>
                        <a:pt x="11693" y="241"/>
                      </a:lnTo>
                      <a:cubicBezTo>
                        <a:pt x="11752" y="222"/>
                        <a:pt x="11771" y="144"/>
                        <a:pt x="11752" y="66"/>
                      </a:cubicBezTo>
                      <a:cubicBezTo>
                        <a:pt x="11737" y="22"/>
                        <a:pt x="11689" y="0"/>
                        <a:pt x="1163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0" name="Google Shape;2550;p36"/>
                <p:cNvSpPr/>
                <p:nvPr/>
              </p:nvSpPr>
              <p:spPr>
                <a:xfrm>
                  <a:off x="1499700" y="588600"/>
                  <a:ext cx="104100" cy="5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4" h="2324" extrusionOk="0">
                      <a:moveTo>
                        <a:pt x="4015" y="1"/>
                      </a:moveTo>
                      <a:cubicBezTo>
                        <a:pt x="4000" y="1"/>
                        <a:pt x="3984" y="3"/>
                        <a:pt x="3969" y="8"/>
                      </a:cubicBezTo>
                      <a:lnTo>
                        <a:pt x="3853" y="86"/>
                      </a:lnTo>
                      <a:lnTo>
                        <a:pt x="0" y="2323"/>
                      </a:lnTo>
                      <a:lnTo>
                        <a:pt x="487" y="2323"/>
                      </a:lnTo>
                      <a:lnTo>
                        <a:pt x="4067" y="261"/>
                      </a:lnTo>
                      <a:lnTo>
                        <a:pt x="4086" y="242"/>
                      </a:lnTo>
                      <a:cubicBezTo>
                        <a:pt x="4125" y="203"/>
                        <a:pt x="4164" y="144"/>
                        <a:pt x="4125" y="66"/>
                      </a:cubicBezTo>
                      <a:cubicBezTo>
                        <a:pt x="4110" y="23"/>
                        <a:pt x="4063" y="1"/>
                        <a:pt x="401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1" name="Google Shape;2551;p36"/>
                <p:cNvSpPr/>
                <p:nvPr/>
              </p:nvSpPr>
              <p:spPr>
                <a:xfrm>
                  <a:off x="1447650" y="653000"/>
                  <a:ext cx="52550" cy="28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2" h="1129" extrusionOk="0">
                      <a:moveTo>
                        <a:pt x="1616" y="0"/>
                      </a:moveTo>
                      <a:lnTo>
                        <a:pt x="98" y="895"/>
                      </a:lnTo>
                      <a:lnTo>
                        <a:pt x="59" y="915"/>
                      </a:lnTo>
                      <a:cubicBezTo>
                        <a:pt x="20" y="934"/>
                        <a:pt x="1" y="1012"/>
                        <a:pt x="20" y="1090"/>
                      </a:cubicBezTo>
                      <a:cubicBezTo>
                        <a:pt x="40" y="1129"/>
                        <a:pt x="98" y="1129"/>
                        <a:pt x="117" y="1129"/>
                      </a:cubicBezTo>
                      <a:cubicBezTo>
                        <a:pt x="137" y="1129"/>
                        <a:pt x="156" y="1129"/>
                        <a:pt x="156" y="1109"/>
                      </a:cubicBezTo>
                      <a:lnTo>
                        <a:pt x="293" y="1031"/>
                      </a:lnTo>
                      <a:lnTo>
                        <a:pt x="210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2" name="Google Shape;2552;p36"/>
                <p:cNvSpPr/>
                <p:nvPr/>
              </p:nvSpPr>
              <p:spPr>
                <a:xfrm>
                  <a:off x="1352825" y="603375"/>
                  <a:ext cx="146400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254" extrusionOk="0">
                      <a:moveTo>
                        <a:pt x="117" y="1"/>
                      </a:moveTo>
                      <a:cubicBezTo>
                        <a:pt x="39" y="1"/>
                        <a:pt x="0" y="59"/>
                        <a:pt x="0" y="137"/>
                      </a:cubicBezTo>
                      <a:cubicBezTo>
                        <a:pt x="0" y="195"/>
                        <a:pt x="39" y="254"/>
                        <a:pt x="97" y="254"/>
                      </a:cubicBezTo>
                      <a:lnTo>
                        <a:pt x="5700" y="254"/>
                      </a:lnTo>
                      <a:cubicBezTo>
                        <a:pt x="5778" y="254"/>
                        <a:pt x="5856" y="195"/>
                        <a:pt x="5856" y="137"/>
                      </a:cubicBezTo>
                      <a:cubicBezTo>
                        <a:pt x="5856" y="59"/>
                        <a:pt x="5798" y="40"/>
                        <a:pt x="575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3" name="Google Shape;2553;p36"/>
                <p:cNvSpPr/>
                <p:nvPr/>
              </p:nvSpPr>
              <p:spPr>
                <a:xfrm>
                  <a:off x="1418475" y="565450"/>
                  <a:ext cx="146425" cy="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7" h="234" extrusionOk="0">
                      <a:moveTo>
                        <a:pt x="117" y="0"/>
                      </a:moveTo>
                      <a:cubicBezTo>
                        <a:pt x="39" y="0"/>
                        <a:pt x="0" y="39"/>
                        <a:pt x="0" y="117"/>
                      </a:cubicBezTo>
                      <a:cubicBezTo>
                        <a:pt x="0" y="175"/>
                        <a:pt x="39" y="234"/>
                        <a:pt x="98" y="234"/>
                      </a:cubicBezTo>
                      <a:lnTo>
                        <a:pt x="5740" y="234"/>
                      </a:lnTo>
                      <a:cubicBezTo>
                        <a:pt x="5798" y="234"/>
                        <a:pt x="5856" y="175"/>
                        <a:pt x="5856" y="117"/>
                      </a:cubicBezTo>
                      <a:cubicBezTo>
                        <a:pt x="5856" y="39"/>
                        <a:pt x="5798" y="20"/>
                        <a:pt x="575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4" name="Google Shape;2554;p36"/>
                <p:cNvSpPr/>
                <p:nvPr/>
              </p:nvSpPr>
              <p:spPr>
                <a:xfrm>
                  <a:off x="1423325" y="462325"/>
                  <a:ext cx="537475" cy="190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99" h="7628" extrusionOk="0">
                      <a:moveTo>
                        <a:pt x="13756" y="4184"/>
                      </a:moveTo>
                      <a:cubicBezTo>
                        <a:pt x="13706" y="4184"/>
                        <a:pt x="13672" y="4208"/>
                        <a:pt x="13654" y="4246"/>
                      </a:cubicBezTo>
                      <a:lnTo>
                        <a:pt x="13654" y="4246"/>
                      </a:lnTo>
                      <a:lnTo>
                        <a:pt x="13761" y="4184"/>
                      </a:lnTo>
                      <a:lnTo>
                        <a:pt x="13761" y="4184"/>
                      </a:lnTo>
                      <a:cubicBezTo>
                        <a:pt x="13759" y="4184"/>
                        <a:pt x="13758" y="4184"/>
                        <a:pt x="13756" y="4184"/>
                      </a:cubicBezTo>
                      <a:close/>
                      <a:moveTo>
                        <a:pt x="21012" y="1"/>
                      </a:moveTo>
                      <a:lnTo>
                        <a:pt x="13761" y="4184"/>
                      </a:lnTo>
                      <a:lnTo>
                        <a:pt x="13761" y="4184"/>
                      </a:lnTo>
                      <a:cubicBezTo>
                        <a:pt x="13835" y="4186"/>
                        <a:pt x="13872" y="4244"/>
                        <a:pt x="13872" y="4320"/>
                      </a:cubicBezTo>
                      <a:lnTo>
                        <a:pt x="13872" y="4378"/>
                      </a:lnTo>
                      <a:lnTo>
                        <a:pt x="21499" y="1"/>
                      </a:lnTo>
                      <a:close/>
                      <a:moveTo>
                        <a:pt x="11899" y="5258"/>
                      </a:moveTo>
                      <a:cubicBezTo>
                        <a:pt x="11884" y="5263"/>
                        <a:pt x="11870" y="5271"/>
                        <a:pt x="11857" y="5282"/>
                      </a:cubicBezTo>
                      <a:lnTo>
                        <a:pt x="11857" y="5282"/>
                      </a:lnTo>
                      <a:lnTo>
                        <a:pt x="11899" y="5258"/>
                      </a:lnTo>
                      <a:close/>
                      <a:moveTo>
                        <a:pt x="13654" y="4246"/>
                      </a:moveTo>
                      <a:lnTo>
                        <a:pt x="11899" y="5258"/>
                      </a:lnTo>
                      <a:lnTo>
                        <a:pt x="11899" y="5258"/>
                      </a:lnTo>
                      <a:cubicBezTo>
                        <a:pt x="11908" y="5255"/>
                        <a:pt x="11917" y="5254"/>
                        <a:pt x="11927" y="5254"/>
                      </a:cubicBezTo>
                      <a:cubicBezTo>
                        <a:pt x="12005" y="5254"/>
                        <a:pt x="12063" y="5312"/>
                        <a:pt x="12063" y="5390"/>
                      </a:cubicBezTo>
                      <a:lnTo>
                        <a:pt x="12063" y="5448"/>
                      </a:lnTo>
                      <a:lnTo>
                        <a:pt x="13639" y="4534"/>
                      </a:lnTo>
                      <a:lnTo>
                        <a:pt x="13639" y="4320"/>
                      </a:lnTo>
                      <a:cubicBezTo>
                        <a:pt x="13639" y="4292"/>
                        <a:pt x="13644" y="4267"/>
                        <a:pt x="13654" y="4246"/>
                      </a:cubicBezTo>
                      <a:close/>
                      <a:moveTo>
                        <a:pt x="10075" y="6310"/>
                      </a:moveTo>
                      <a:cubicBezTo>
                        <a:pt x="10052" y="6317"/>
                        <a:pt x="10033" y="6329"/>
                        <a:pt x="10017" y="6343"/>
                      </a:cubicBezTo>
                      <a:lnTo>
                        <a:pt x="10017" y="6343"/>
                      </a:lnTo>
                      <a:lnTo>
                        <a:pt x="10075" y="6310"/>
                      </a:lnTo>
                      <a:close/>
                      <a:moveTo>
                        <a:pt x="11857" y="5282"/>
                      </a:moveTo>
                      <a:lnTo>
                        <a:pt x="10075" y="6310"/>
                      </a:lnTo>
                      <a:lnTo>
                        <a:pt x="10075" y="6310"/>
                      </a:lnTo>
                      <a:cubicBezTo>
                        <a:pt x="10088" y="6306"/>
                        <a:pt x="10102" y="6304"/>
                        <a:pt x="10118" y="6304"/>
                      </a:cubicBezTo>
                      <a:cubicBezTo>
                        <a:pt x="10176" y="6304"/>
                        <a:pt x="10234" y="6363"/>
                        <a:pt x="10234" y="6421"/>
                      </a:cubicBezTo>
                      <a:lnTo>
                        <a:pt x="10234" y="6499"/>
                      </a:lnTo>
                      <a:lnTo>
                        <a:pt x="11810" y="5584"/>
                      </a:lnTo>
                      <a:lnTo>
                        <a:pt x="11810" y="5390"/>
                      </a:lnTo>
                      <a:cubicBezTo>
                        <a:pt x="11810" y="5345"/>
                        <a:pt x="11830" y="5307"/>
                        <a:pt x="11857" y="5282"/>
                      </a:cubicBezTo>
                      <a:close/>
                      <a:moveTo>
                        <a:pt x="10017" y="6343"/>
                      </a:moveTo>
                      <a:lnTo>
                        <a:pt x="8230" y="7374"/>
                      </a:lnTo>
                      <a:lnTo>
                        <a:pt x="118" y="7374"/>
                      </a:lnTo>
                      <a:cubicBezTo>
                        <a:pt x="40" y="7374"/>
                        <a:pt x="1" y="7433"/>
                        <a:pt x="1" y="7491"/>
                      </a:cubicBezTo>
                      <a:cubicBezTo>
                        <a:pt x="1" y="7549"/>
                        <a:pt x="20" y="7569"/>
                        <a:pt x="59" y="7588"/>
                      </a:cubicBezTo>
                      <a:cubicBezTo>
                        <a:pt x="98" y="7588"/>
                        <a:pt x="118" y="7627"/>
                        <a:pt x="118" y="7627"/>
                      </a:cubicBezTo>
                      <a:lnTo>
                        <a:pt x="8172" y="7627"/>
                      </a:lnTo>
                      <a:lnTo>
                        <a:pt x="8172" y="7491"/>
                      </a:lnTo>
                      <a:cubicBezTo>
                        <a:pt x="8172" y="7433"/>
                        <a:pt x="8211" y="7374"/>
                        <a:pt x="8289" y="7374"/>
                      </a:cubicBezTo>
                      <a:cubicBezTo>
                        <a:pt x="8367" y="7374"/>
                        <a:pt x="8406" y="7433"/>
                        <a:pt x="8406" y="7491"/>
                      </a:cubicBezTo>
                      <a:lnTo>
                        <a:pt x="8406" y="7569"/>
                      </a:lnTo>
                      <a:lnTo>
                        <a:pt x="9981" y="6654"/>
                      </a:lnTo>
                      <a:lnTo>
                        <a:pt x="9981" y="6421"/>
                      </a:lnTo>
                      <a:cubicBezTo>
                        <a:pt x="9981" y="6393"/>
                        <a:pt x="9995" y="6365"/>
                        <a:pt x="10017" y="6343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5" name="Google Shape;2555;p36"/>
                <p:cNvSpPr/>
                <p:nvPr/>
              </p:nvSpPr>
              <p:spPr>
                <a:xfrm>
                  <a:off x="809525" y="914650"/>
                  <a:ext cx="41375" cy="2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33" extrusionOk="0">
                      <a:moveTo>
                        <a:pt x="1294" y="681"/>
                      </a:moveTo>
                      <a:cubicBezTo>
                        <a:pt x="1266" y="690"/>
                        <a:pt x="1244" y="705"/>
                        <a:pt x="1232" y="728"/>
                      </a:cubicBezTo>
                      <a:lnTo>
                        <a:pt x="1232" y="728"/>
                      </a:lnTo>
                      <a:cubicBezTo>
                        <a:pt x="1236" y="726"/>
                        <a:pt x="1241" y="723"/>
                        <a:pt x="1246" y="721"/>
                      </a:cubicBezTo>
                      <a:cubicBezTo>
                        <a:pt x="1263" y="707"/>
                        <a:pt x="1279" y="694"/>
                        <a:pt x="1294" y="681"/>
                      </a:cubicBezTo>
                      <a:close/>
                      <a:moveTo>
                        <a:pt x="831" y="0"/>
                      </a:moveTo>
                      <a:cubicBezTo>
                        <a:pt x="653" y="0"/>
                        <a:pt x="477" y="34"/>
                        <a:pt x="332" y="98"/>
                      </a:cubicBezTo>
                      <a:cubicBezTo>
                        <a:pt x="370" y="137"/>
                        <a:pt x="370" y="195"/>
                        <a:pt x="351" y="254"/>
                      </a:cubicBezTo>
                      <a:cubicBezTo>
                        <a:pt x="332" y="293"/>
                        <a:pt x="273" y="293"/>
                        <a:pt x="254" y="293"/>
                      </a:cubicBezTo>
                      <a:cubicBezTo>
                        <a:pt x="234" y="293"/>
                        <a:pt x="195" y="293"/>
                        <a:pt x="195" y="273"/>
                      </a:cubicBezTo>
                      <a:lnTo>
                        <a:pt x="137" y="234"/>
                      </a:lnTo>
                      <a:cubicBezTo>
                        <a:pt x="59" y="293"/>
                        <a:pt x="1" y="390"/>
                        <a:pt x="1" y="487"/>
                      </a:cubicBezTo>
                      <a:cubicBezTo>
                        <a:pt x="1" y="643"/>
                        <a:pt x="98" y="779"/>
                        <a:pt x="273" y="876"/>
                      </a:cubicBezTo>
                      <a:cubicBezTo>
                        <a:pt x="448" y="974"/>
                        <a:pt x="643" y="1032"/>
                        <a:pt x="837" y="1032"/>
                      </a:cubicBezTo>
                      <a:cubicBezTo>
                        <a:pt x="1012" y="1032"/>
                        <a:pt x="1168" y="974"/>
                        <a:pt x="1324" y="935"/>
                      </a:cubicBezTo>
                      <a:lnTo>
                        <a:pt x="1265" y="896"/>
                      </a:lnTo>
                      <a:cubicBezTo>
                        <a:pt x="1226" y="876"/>
                        <a:pt x="1207" y="799"/>
                        <a:pt x="1226" y="740"/>
                      </a:cubicBezTo>
                      <a:cubicBezTo>
                        <a:pt x="1228" y="736"/>
                        <a:pt x="1230" y="732"/>
                        <a:pt x="1232" y="728"/>
                      </a:cubicBezTo>
                      <a:lnTo>
                        <a:pt x="1232" y="728"/>
                      </a:lnTo>
                      <a:cubicBezTo>
                        <a:pt x="1107" y="791"/>
                        <a:pt x="948" y="823"/>
                        <a:pt x="794" y="823"/>
                      </a:cubicBezTo>
                      <a:cubicBezTo>
                        <a:pt x="633" y="823"/>
                        <a:pt x="477" y="789"/>
                        <a:pt x="370" y="721"/>
                      </a:cubicBezTo>
                      <a:cubicBezTo>
                        <a:pt x="273" y="662"/>
                        <a:pt x="215" y="585"/>
                        <a:pt x="215" y="526"/>
                      </a:cubicBezTo>
                      <a:cubicBezTo>
                        <a:pt x="215" y="448"/>
                        <a:pt x="273" y="390"/>
                        <a:pt x="370" y="332"/>
                      </a:cubicBezTo>
                      <a:cubicBezTo>
                        <a:pt x="487" y="254"/>
                        <a:pt x="662" y="234"/>
                        <a:pt x="818" y="234"/>
                      </a:cubicBezTo>
                      <a:cubicBezTo>
                        <a:pt x="974" y="234"/>
                        <a:pt x="1129" y="254"/>
                        <a:pt x="1246" y="332"/>
                      </a:cubicBezTo>
                      <a:cubicBezTo>
                        <a:pt x="1343" y="371"/>
                        <a:pt x="1402" y="448"/>
                        <a:pt x="1402" y="526"/>
                      </a:cubicBezTo>
                      <a:cubicBezTo>
                        <a:pt x="1402" y="574"/>
                        <a:pt x="1362" y="622"/>
                        <a:pt x="1294" y="681"/>
                      </a:cubicBezTo>
                      <a:lnTo>
                        <a:pt x="1294" y="681"/>
                      </a:lnTo>
                      <a:cubicBezTo>
                        <a:pt x="1309" y="677"/>
                        <a:pt x="1326" y="675"/>
                        <a:pt x="1344" y="675"/>
                      </a:cubicBezTo>
                      <a:cubicBezTo>
                        <a:pt x="1363" y="675"/>
                        <a:pt x="1382" y="677"/>
                        <a:pt x="1402" y="682"/>
                      </a:cubicBezTo>
                      <a:lnTo>
                        <a:pt x="1538" y="779"/>
                      </a:lnTo>
                      <a:cubicBezTo>
                        <a:pt x="1616" y="701"/>
                        <a:pt x="1655" y="604"/>
                        <a:pt x="1655" y="526"/>
                      </a:cubicBezTo>
                      <a:cubicBezTo>
                        <a:pt x="1655" y="371"/>
                        <a:pt x="1557" y="215"/>
                        <a:pt x="1402" y="137"/>
                      </a:cubicBezTo>
                      <a:cubicBezTo>
                        <a:pt x="1236" y="44"/>
                        <a:pt x="1032" y="0"/>
                        <a:pt x="8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6" name="Google Shape;2556;p36"/>
                <p:cNvSpPr/>
                <p:nvPr/>
              </p:nvSpPr>
              <p:spPr>
                <a:xfrm>
                  <a:off x="839700" y="931675"/>
                  <a:ext cx="66650" cy="41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6" h="1655" extrusionOk="0">
                      <a:moveTo>
                        <a:pt x="104" y="0"/>
                      </a:moveTo>
                      <a:cubicBezTo>
                        <a:pt x="69" y="0"/>
                        <a:pt x="32" y="22"/>
                        <a:pt x="19" y="59"/>
                      </a:cubicBezTo>
                      <a:cubicBezTo>
                        <a:pt x="0" y="98"/>
                        <a:pt x="0" y="176"/>
                        <a:pt x="58" y="234"/>
                      </a:cubicBezTo>
                      <a:lnTo>
                        <a:pt x="117" y="254"/>
                      </a:lnTo>
                      <a:lnTo>
                        <a:pt x="2082" y="1402"/>
                      </a:lnTo>
                      <a:lnTo>
                        <a:pt x="2490" y="1635"/>
                      </a:lnTo>
                      <a:cubicBezTo>
                        <a:pt x="2529" y="1635"/>
                        <a:pt x="2549" y="1655"/>
                        <a:pt x="2549" y="1655"/>
                      </a:cubicBezTo>
                      <a:cubicBezTo>
                        <a:pt x="2588" y="1655"/>
                        <a:pt x="2626" y="1635"/>
                        <a:pt x="2646" y="1616"/>
                      </a:cubicBezTo>
                      <a:cubicBezTo>
                        <a:pt x="2665" y="1557"/>
                        <a:pt x="2665" y="1479"/>
                        <a:pt x="2588" y="1441"/>
                      </a:cubicBezTo>
                      <a:lnTo>
                        <a:pt x="311" y="118"/>
                      </a:lnTo>
                      <a:lnTo>
                        <a:pt x="156" y="20"/>
                      </a:lnTo>
                      <a:cubicBezTo>
                        <a:pt x="142" y="7"/>
                        <a:pt x="123" y="0"/>
                        <a:pt x="10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7" name="Google Shape;2557;p36"/>
                <p:cNvSpPr/>
                <p:nvPr/>
              </p:nvSpPr>
              <p:spPr>
                <a:xfrm>
                  <a:off x="739500" y="877200"/>
                  <a:ext cx="78825" cy="45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53" h="1830" extrusionOk="0">
                      <a:moveTo>
                        <a:pt x="253" y="1"/>
                      </a:moveTo>
                      <a:lnTo>
                        <a:pt x="0" y="137"/>
                      </a:lnTo>
                      <a:lnTo>
                        <a:pt x="2899" y="1752"/>
                      </a:lnTo>
                      <a:lnTo>
                        <a:pt x="2977" y="1791"/>
                      </a:lnTo>
                      <a:cubicBezTo>
                        <a:pt x="2996" y="1791"/>
                        <a:pt x="3035" y="1830"/>
                        <a:pt x="3035" y="1830"/>
                      </a:cubicBezTo>
                      <a:cubicBezTo>
                        <a:pt x="3074" y="1830"/>
                        <a:pt x="3094" y="1791"/>
                        <a:pt x="3133" y="1771"/>
                      </a:cubicBezTo>
                      <a:cubicBezTo>
                        <a:pt x="3152" y="1713"/>
                        <a:pt x="3152" y="1655"/>
                        <a:pt x="3094" y="1635"/>
                      </a:cubicBezTo>
                      <a:lnTo>
                        <a:pt x="3074" y="1635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8" name="Google Shape;2558;p36"/>
                <p:cNvSpPr/>
                <p:nvPr/>
              </p:nvSpPr>
              <p:spPr>
                <a:xfrm>
                  <a:off x="701550" y="853375"/>
                  <a:ext cx="38950" cy="2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" h="896" extrusionOk="0">
                      <a:moveTo>
                        <a:pt x="234" y="1"/>
                      </a:moveTo>
                      <a:lnTo>
                        <a:pt x="1" y="117"/>
                      </a:lnTo>
                      <a:lnTo>
                        <a:pt x="1304" y="896"/>
                      </a:lnTo>
                      <a:lnTo>
                        <a:pt x="1557" y="759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9" name="Google Shape;2559;p36"/>
                <p:cNvSpPr/>
                <p:nvPr/>
              </p:nvSpPr>
              <p:spPr>
                <a:xfrm>
                  <a:off x="697675" y="771175"/>
                  <a:ext cx="187275" cy="13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1" h="5312" extrusionOk="0">
                      <a:moveTo>
                        <a:pt x="6070" y="1"/>
                      </a:moveTo>
                      <a:lnTo>
                        <a:pt x="5817" y="156"/>
                      </a:lnTo>
                      <a:lnTo>
                        <a:pt x="7140" y="915"/>
                      </a:lnTo>
                      <a:lnTo>
                        <a:pt x="4475" y="2433"/>
                      </a:lnTo>
                      <a:lnTo>
                        <a:pt x="4533" y="2452"/>
                      </a:lnTo>
                      <a:cubicBezTo>
                        <a:pt x="4572" y="2491"/>
                        <a:pt x="4611" y="2549"/>
                        <a:pt x="4572" y="2627"/>
                      </a:cubicBezTo>
                      <a:cubicBezTo>
                        <a:pt x="4553" y="2685"/>
                        <a:pt x="4514" y="2685"/>
                        <a:pt x="4475" y="2685"/>
                      </a:cubicBezTo>
                      <a:cubicBezTo>
                        <a:pt x="4455" y="2685"/>
                        <a:pt x="4436" y="2685"/>
                        <a:pt x="4436" y="2666"/>
                      </a:cubicBezTo>
                      <a:lnTo>
                        <a:pt x="4261" y="2549"/>
                      </a:lnTo>
                      <a:lnTo>
                        <a:pt x="1732" y="4008"/>
                      </a:lnTo>
                      <a:lnTo>
                        <a:pt x="1498" y="4164"/>
                      </a:lnTo>
                      <a:lnTo>
                        <a:pt x="0" y="5020"/>
                      </a:lnTo>
                      <a:lnTo>
                        <a:pt x="0" y="5312"/>
                      </a:lnTo>
                      <a:lnTo>
                        <a:pt x="1732" y="4320"/>
                      </a:lnTo>
                      <a:lnTo>
                        <a:pt x="1946" y="4184"/>
                      </a:lnTo>
                      <a:lnTo>
                        <a:pt x="7451" y="1012"/>
                      </a:lnTo>
                      <a:cubicBezTo>
                        <a:pt x="7490" y="973"/>
                        <a:pt x="7490" y="935"/>
                        <a:pt x="7490" y="915"/>
                      </a:cubicBezTo>
                      <a:cubicBezTo>
                        <a:pt x="7490" y="876"/>
                        <a:pt x="7471" y="837"/>
                        <a:pt x="7451" y="818"/>
                      </a:cubicBezTo>
                      <a:lnTo>
                        <a:pt x="607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0" name="Google Shape;2560;p36"/>
                <p:cNvSpPr/>
                <p:nvPr/>
              </p:nvSpPr>
              <p:spPr>
                <a:xfrm>
                  <a:off x="770625" y="813975"/>
                  <a:ext cx="42350" cy="2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4" h="993" extrusionOk="0">
                      <a:moveTo>
                        <a:pt x="253" y="1"/>
                      </a:moveTo>
                      <a:lnTo>
                        <a:pt x="0" y="137"/>
                      </a:lnTo>
                      <a:lnTo>
                        <a:pt x="1343" y="876"/>
                      </a:lnTo>
                      <a:lnTo>
                        <a:pt x="1518" y="973"/>
                      </a:lnTo>
                      <a:cubicBezTo>
                        <a:pt x="1537" y="973"/>
                        <a:pt x="1557" y="993"/>
                        <a:pt x="1557" y="993"/>
                      </a:cubicBezTo>
                      <a:cubicBezTo>
                        <a:pt x="1615" y="993"/>
                        <a:pt x="1635" y="973"/>
                        <a:pt x="1654" y="954"/>
                      </a:cubicBezTo>
                      <a:cubicBezTo>
                        <a:pt x="1693" y="896"/>
                        <a:pt x="1693" y="818"/>
                        <a:pt x="1615" y="779"/>
                      </a:cubicBezTo>
                      <a:lnTo>
                        <a:pt x="1557" y="759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1" name="Google Shape;2561;p36"/>
                <p:cNvSpPr/>
                <p:nvPr/>
              </p:nvSpPr>
              <p:spPr>
                <a:xfrm>
                  <a:off x="748725" y="716700"/>
                  <a:ext cx="114325" cy="65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3" h="2628" extrusionOk="0">
                      <a:moveTo>
                        <a:pt x="1324" y="1"/>
                      </a:moveTo>
                      <a:lnTo>
                        <a:pt x="1" y="759"/>
                      </a:lnTo>
                      <a:lnTo>
                        <a:pt x="3269" y="2627"/>
                      </a:lnTo>
                      <a:lnTo>
                        <a:pt x="3775" y="2335"/>
                      </a:lnTo>
                      <a:lnTo>
                        <a:pt x="4028" y="2180"/>
                      </a:lnTo>
                      <a:lnTo>
                        <a:pt x="4573" y="1868"/>
                      </a:lnTo>
                      <a:lnTo>
                        <a:pt x="132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2" name="Google Shape;2562;p36"/>
                <p:cNvSpPr/>
                <p:nvPr/>
              </p:nvSpPr>
              <p:spPr>
                <a:xfrm>
                  <a:off x="697175" y="758050"/>
                  <a:ext cx="93900" cy="6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56" h="2647" extrusionOk="0">
                      <a:moveTo>
                        <a:pt x="487" y="0"/>
                      </a:moveTo>
                      <a:lnTo>
                        <a:pt x="1" y="292"/>
                      </a:lnTo>
                      <a:lnTo>
                        <a:pt x="1" y="1246"/>
                      </a:lnTo>
                      <a:lnTo>
                        <a:pt x="2433" y="2646"/>
                      </a:lnTo>
                      <a:lnTo>
                        <a:pt x="2938" y="2335"/>
                      </a:lnTo>
                      <a:lnTo>
                        <a:pt x="3191" y="2218"/>
                      </a:lnTo>
                      <a:lnTo>
                        <a:pt x="3756" y="1888"/>
                      </a:lnTo>
                      <a:lnTo>
                        <a:pt x="48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3" name="Google Shape;2563;p36"/>
                <p:cNvSpPr/>
                <p:nvPr/>
              </p:nvSpPr>
              <p:spPr>
                <a:xfrm>
                  <a:off x="697175" y="831500"/>
                  <a:ext cx="24350" cy="2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4" h="1090" extrusionOk="0">
                      <a:moveTo>
                        <a:pt x="1" y="0"/>
                      </a:moveTo>
                      <a:lnTo>
                        <a:pt x="1" y="1090"/>
                      </a:lnTo>
                      <a:lnTo>
                        <a:pt x="176" y="992"/>
                      </a:lnTo>
                      <a:lnTo>
                        <a:pt x="409" y="876"/>
                      </a:lnTo>
                      <a:lnTo>
                        <a:pt x="973" y="564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4" name="Google Shape;2564;p36"/>
                <p:cNvSpPr/>
                <p:nvPr/>
              </p:nvSpPr>
              <p:spPr>
                <a:xfrm>
                  <a:off x="2270125" y="2491500"/>
                  <a:ext cx="99225" cy="68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69" h="2744" extrusionOk="0">
                      <a:moveTo>
                        <a:pt x="3191" y="0"/>
                      </a:moveTo>
                      <a:lnTo>
                        <a:pt x="0" y="1848"/>
                      </a:lnTo>
                      <a:lnTo>
                        <a:pt x="1556" y="2743"/>
                      </a:lnTo>
                      <a:lnTo>
                        <a:pt x="3969" y="2743"/>
                      </a:lnTo>
                      <a:lnTo>
                        <a:pt x="3969" y="486"/>
                      </a:lnTo>
                      <a:lnTo>
                        <a:pt x="3677" y="642"/>
                      </a:lnTo>
                      <a:lnTo>
                        <a:pt x="3619" y="642"/>
                      </a:lnTo>
                      <a:cubicBezTo>
                        <a:pt x="3580" y="642"/>
                        <a:pt x="3541" y="623"/>
                        <a:pt x="3521" y="603"/>
                      </a:cubicBezTo>
                      <a:cubicBezTo>
                        <a:pt x="3502" y="545"/>
                        <a:pt x="3502" y="486"/>
                        <a:pt x="3580" y="428"/>
                      </a:cubicBezTo>
                      <a:lnTo>
                        <a:pt x="3774" y="331"/>
                      </a:lnTo>
                      <a:lnTo>
                        <a:pt x="319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5" name="Google Shape;2565;p36"/>
                <p:cNvSpPr/>
                <p:nvPr/>
              </p:nvSpPr>
              <p:spPr>
                <a:xfrm>
                  <a:off x="2357175" y="2494900"/>
                  <a:ext cx="11200" cy="12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87" extrusionOk="0">
                      <a:moveTo>
                        <a:pt x="448" y="0"/>
                      </a:moveTo>
                      <a:lnTo>
                        <a:pt x="215" y="156"/>
                      </a:lnTo>
                      <a:lnTo>
                        <a:pt x="59" y="273"/>
                      </a:lnTo>
                      <a:cubicBezTo>
                        <a:pt x="20" y="292"/>
                        <a:pt x="1" y="370"/>
                        <a:pt x="20" y="448"/>
                      </a:cubicBezTo>
                      <a:cubicBezTo>
                        <a:pt x="39" y="487"/>
                        <a:pt x="98" y="487"/>
                        <a:pt x="117" y="487"/>
                      </a:cubicBezTo>
                      <a:cubicBezTo>
                        <a:pt x="137" y="487"/>
                        <a:pt x="156" y="487"/>
                        <a:pt x="156" y="467"/>
                      </a:cubicBezTo>
                      <a:lnTo>
                        <a:pt x="448" y="292"/>
                      </a:lnTo>
                      <a:lnTo>
                        <a:pt x="44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6" name="Google Shape;2566;p36"/>
                <p:cNvSpPr/>
                <p:nvPr/>
              </p:nvSpPr>
              <p:spPr>
                <a:xfrm>
                  <a:off x="1777425" y="1980800"/>
                  <a:ext cx="104600" cy="60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84" h="2433" extrusionOk="0">
                      <a:moveTo>
                        <a:pt x="3969" y="0"/>
                      </a:moveTo>
                      <a:lnTo>
                        <a:pt x="0" y="2277"/>
                      </a:lnTo>
                      <a:cubicBezTo>
                        <a:pt x="39" y="2277"/>
                        <a:pt x="59" y="2296"/>
                        <a:pt x="59" y="2296"/>
                      </a:cubicBezTo>
                      <a:cubicBezTo>
                        <a:pt x="136" y="2335"/>
                        <a:pt x="175" y="2374"/>
                        <a:pt x="234" y="2432"/>
                      </a:cubicBezTo>
                      <a:lnTo>
                        <a:pt x="4183" y="137"/>
                      </a:lnTo>
                      <a:cubicBezTo>
                        <a:pt x="4164" y="137"/>
                        <a:pt x="4144" y="117"/>
                        <a:pt x="4125" y="117"/>
                      </a:cubicBezTo>
                      <a:cubicBezTo>
                        <a:pt x="4066" y="98"/>
                        <a:pt x="4027" y="39"/>
                        <a:pt x="396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7" name="Google Shape;2567;p36"/>
                <p:cNvSpPr/>
                <p:nvPr/>
              </p:nvSpPr>
              <p:spPr>
                <a:xfrm>
                  <a:off x="1873725" y="1959150"/>
                  <a:ext cx="413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1" extrusionOk="0">
                      <a:moveTo>
                        <a:pt x="817" y="283"/>
                      </a:moveTo>
                      <a:cubicBezTo>
                        <a:pt x="992" y="283"/>
                        <a:pt x="1148" y="302"/>
                        <a:pt x="1265" y="380"/>
                      </a:cubicBezTo>
                      <a:cubicBezTo>
                        <a:pt x="1362" y="419"/>
                        <a:pt x="1401" y="497"/>
                        <a:pt x="1401" y="575"/>
                      </a:cubicBezTo>
                      <a:cubicBezTo>
                        <a:pt x="1401" y="633"/>
                        <a:pt x="1362" y="691"/>
                        <a:pt x="1265" y="769"/>
                      </a:cubicBezTo>
                      <a:cubicBezTo>
                        <a:pt x="1138" y="837"/>
                        <a:pt x="973" y="871"/>
                        <a:pt x="813" y="871"/>
                      </a:cubicBezTo>
                      <a:cubicBezTo>
                        <a:pt x="652" y="871"/>
                        <a:pt x="496" y="837"/>
                        <a:pt x="389" y="769"/>
                      </a:cubicBezTo>
                      <a:cubicBezTo>
                        <a:pt x="292" y="711"/>
                        <a:pt x="234" y="633"/>
                        <a:pt x="234" y="575"/>
                      </a:cubicBezTo>
                      <a:cubicBezTo>
                        <a:pt x="234" y="497"/>
                        <a:pt x="312" y="419"/>
                        <a:pt x="389" y="380"/>
                      </a:cubicBezTo>
                      <a:cubicBezTo>
                        <a:pt x="506" y="302"/>
                        <a:pt x="681" y="283"/>
                        <a:pt x="817" y="283"/>
                      </a:cubicBezTo>
                      <a:close/>
                      <a:moveTo>
                        <a:pt x="827" y="1"/>
                      </a:moveTo>
                      <a:cubicBezTo>
                        <a:pt x="628" y="1"/>
                        <a:pt x="428" y="49"/>
                        <a:pt x="273" y="146"/>
                      </a:cubicBezTo>
                      <a:cubicBezTo>
                        <a:pt x="98" y="244"/>
                        <a:pt x="0" y="399"/>
                        <a:pt x="0" y="536"/>
                      </a:cubicBezTo>
                      <a:cubicBezTo>
                        <a:pt x="0" y="633"/>
                        <a:pt x="39" y="730"/>
                        <a:pt x="117" y="808"/>
                      </a:cubicBezTo>
                      <a:cubicBezTo>
                        <a:pt x="175" y="886"/>
                        <a:pt x="214" y="925"/>
                        <a:pt x="273" y="964"/>
                      </a:cubicBezTo>
                      <a:cubicBezTo>
                        <a:pt x="292" y="983"/>
                        <a:pt x="312" y="983"/>
                        <a:pt x="331" y="983"/>
                      </a:cubicBezTo>
                      <a:cubicBezTo>
                        <a:pt x="487" y="1061"/>
                        <a:pt x="662" y="1080"/>
                        <a:pt x="817" y="1080"/>
                      </a:cubicBezTo>
                      <a:cubicBezTo>
                        <a:pt x="1012" y="1080"/>
                        <a:pt x="1245" y="1022"/>
                        <a:pt x="1382" y="925"/>
                      </a:cubicBezTo>
                      <a:cubicBezTo>
                        <a:pt x="1557" y="827"/>
                        <a:pt x="1654" y="691"/>
                        <a:pt x="1654" y="536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7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8" name="Google Shape;2568;p36"/>
                <p:cNvSpPr/>
                <p:nvPr/>
              </p:nvSpPr>
              <p:spPr>
                <a:xfrm>
                  <a:off x="1745325" y="2034775"/>
                  <a:ext cx="408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1052" extrusionOk="0">
                      <a:moveTo>
                        <a:pt x="1252" y="704"/>
                      </a:moveTo>
                      <a:lnTo>
                        <a:pt x="1252" y="704"/>
                      </a:lnTo>
                      <a:cubicBezTo>
                        <a:pt x="1239" y="710"/>
                        <a:pt x="1227" y="717"/>
                        <a:pt x="1216" y="726"/>
                      </a:cubicBezTo>
                      <a:lnTo>
                        <a:pt x="1216" y="726"/>
                      </a:lnTo>
                      <a:cubicBezTo>
                        <a:pt x="1219" y="725"/>
                        <a:pt x="1223" y="723"/>
                        <a:pt x="1226" y="721"/>
                      </a:cubicBezTo>
                      <a:cubicBezTo>
                        <a:pt x="1235" y="715"/>
                        <a:pt x="1244" y="710"/>
                        <a:pt x="1252" y="704"/>
                      </a:cubicBezTo>
                      <a:close/>
                      <a:moveTo>
                        <a:pt x="817" y="1"/>
                      </a:moveTo>
                      <a:cubicBezTo>
                        <a:pt x="637" y="1"/>
                        <a:pt x="457" y="40"/>
                        <a:pt x="311" y="118"/>
                      </a:cubicBezTo>
                      <a:cubicBezTo>
                        <a:pt x="370" y="156"/>
                        <a:pt x="389" y="215"/>
                        <a:pt x="350" y="254"/>
                      </a:cubicBezTo>
                      <a:cubicBezTo>
                        <a:pt x="311" y="312"/>
                        <a:pt x="273" y="312"/>
                        <a:pt x="253" y="312"/>
                      </a:cubicBezTo>
                      <a:cubicBezTo>
                        <a:pt x="214" y="312"/>
                        <a:pt x="195" y="312"/>
                        <a:pt x="195" y="293"/>
                      </a:cubicBezTo>
                      <a:lnTo>
                        <a:pt x="117" y="234"/>
                      </a:lnTo>
                      <a:cubicBezTo>
                        <a:pt x="59" y="312"/>
                        <a:pt x="0" y="409"/>
                        <a:pt x="0" y="507"/>
                      </a:cubicBezTo>
                      <a:cubicBezTo>
                        <a:pt x="0" y="662"/>
                        <a:pt x="97" y="798"/>
                        <a:pt x="273" y="896"/>
                      </a:cubicBezTo>
                      <a:cubicBezTo>
                        <a:pt x="448" y="993"/>
                        <a:pt x="642" y="1051"/>
                        <a:pt x="837" y="1051"/>
                      </a:cubicBezTo>
                      <a:cubicBezTo>
                        <a:pt x="992" y="1051"/>
                        <a:pt x="1167" y="993"/>
                        <a:pt x="1323" y="954"/>
                      </a:cubicBezTo>
                      <a:lnTo>
                        <a:pt x="1265" y="915"/>
                      </a:lnTo>
                      <a:cubicBezTo>
                        <a:pt x="1167" y="896"/>
                        <a:pt x="1148" y="818"/>
                        <a:pt x="1187" y="760"/>
                      </a:cubicBezTo>
                      <a:cubicBezTo>
                        <a:pt x="1196" y="747"/>
                        <a:pt x="1205" y="736"/>
                        <a:pt x="1216" y="726"/>
                      </a:cubicBezTo>
                      <a:lnTo>
                        <a:pt x="1216" y="726"/>
                      </a:lnTo>
                      <a:cubicBezTo>
                        <a:pt x="1100" y="791"/>
                        <a:pt x="944" y="823"/>
                        <a:pt x="788" y="823"/>
                      </a:cubicBezTo>
                      <a:cubicBezTo>
                        <a:pt x="628" y="823"/>
                        <a:pt x="467" y="789"/>
                        <a:pt x="350" y="721"/>
                      </a:cubicBezTo>
                      <a:cubicBezTo>
                        <a:pt x="253" y="682"/>
                        <a:pt x="195" y="604"/>
                        <a:pt x="195" y="526"/>
                      </a:cubicBezTo>
                      <a:cubicBezTo>
                        <a:pt x="195" y="448"/>
                        <a:pt x="253" y="409"/>
                        <a:pt x="350" y="332"/>
                      </a:cubicBezTo>
                      <a:cubicBezTo>
                        <a:pt x="467" y="254"/>
                        <a:pt x="642" y="234"/>
                        <a:pt x="778" y="234"/>
                      </a:cubicBezTo>
                      <a:cubicBezTo>
                        <a:pt x="953" y="234"/>
                        <a:pt x="1090" y="273"/>
                        <a:pt x="1226" y="332"/>
                      </a:cubicBezTo>
                      <a:cubicBezTo>
                        <a:pt x="1323" y="390"/>
                        <a:pt x="1362" y="448"/>
                        <a:pt x="1362" y="526"/>
                      </a:cubicBezTo>
                      <a:cubicBezTo>
                        <a:pt x="1362" y="597"/>
                        <a:pt x="1330" y="651"/>
                        <a:pt x="1252" y="704"/>
                      </a:cubicBezTo>
                      <a:lnTo>
                        <a:pt x="1252" y="704"/>
                      </a:lnTo>
                      <a:cubicBezTo>
                        <a:pt x="1268" y="697"/>
                        <a:pt x="1287" y="694"/>
                        <a:pt x="1307" y="694"/>
                      </a:cubicBezTo>
                      <a:cubicBezTo>
                        <a:pt x="1324" y="694"/>
                        <a:pt x="1343" y="696"/>
                        <a:pt x="1362" y="701"/>
                      </a:cubicBezTo>
                      <a:lnTo>
                        <a:pt x="1518" y="798"/>
                      </a:lnTo>
                      <a:cubicBezTo>
                        <a:pt x="1576" y="721"/>
                        <a:pt x="1634" y="623"/>
                        <a:pt x="1634" y="526"/>
                      </a:cubicBezTo>
                      <a:cubicBezTo>
                        <a:pt x="1634" y="429"/>
                        <a:pt x="1576" y="332"/>
                        <a:pt x="1518" y="254"/>
                      </a:cubicBezTo>
                      <a:cubicBezTo>
                        <a:pt x="1459" y="215"/>
                        <a:pt x="1420" y="176"/>
                        <a:pt x="1362" y="137"/>
                      </a:cubicBezTo>
                      <a:cubicBezTo>
                        <a:pt x="1343" y="137"/>
                        <a:pt x="1323" y="118"/>
                        <a:pt x="1323" y="118"/>
                      </a:cubicBezTo>
                      <a:cubicBezTo>
                        <a:pt x="1177" y="40"/>
                        <a:pt x="997" y="1"/>
                        <a:pt x="8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9" name="Google Shape;2569;p36"/>
                <p:cNvSpPr/>
                <p:nvPr/>
              </p:nvSpPr>
              <p:spPr>
                <a:xfrm>
                  <a:off x="1774500" y="2052500"/>
                  <a:ext cx="594850" cy="34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94" h="13923" extrusionOk="0">
                      <a:moveTo>
                        <a:pt x="145" y="1"/>
                      </a:moveTo>
                      <a:cubicBezTo>
                        <a:pt x="106" y="1"/>
                        <a:pt x="59" y="18"/>
                        <a:pt x="20" y="70"/>
                      </a:cubicBezTo>
                      <a:cubicBezTo>
                        <a:pt x="0" y="109"/>
                        <a:pt x="0" y="187"/>
                        <a:pt x="78" y="226"/>
                      </a:cubicBezTo>
                      <a:lnTo>
                        <a:pt x="117" y="265"/>
                      </a:lnTo>
                      <a:lnTo>
                        <a:pt x="23794" y="13922"/>
                      </a:lnTo>
                      <a:lnTo>
                        <a:pt x="23794" y="13630"/>
                      </a:lnTo>
                      <a:lnTo>
                        <a:pt x="351" y="89"/>
                      </a:lnTo>
                      <a:lnTo>
                        <a:pt x="195" y="12"/>
                      </a:lnTo>
                      <a:cubicBezTo>
                        <a:pt x="182" y="5"/>
                        <a:pt x="165" y="1"/>
                        <a:pt x="14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0" name="Google Shape;2570;p36"/>
                <p:cNvSpPr/>
                <p:nvPr/>
              </p:nvSpPr>
              <p:spPr>
                <a:xfrm>
                  <a:off x="1650475" y="1981775"/>
                  <a:ext cx="38925" cy="2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7" h="896" extrusionOk="0">
                      <a:moveTo>
                        <a:pt x="253" y="0"/>
                      </a:moveTo>
                      <a:lnTo>
                        <a:pt x="0" y="136"/>
                      </a:lnTo>
                      <a:lnTo>
                        <a:pt x="1323" y="895"/>
                      </a:lnTo>
                      <a:lnTo>
                        <a:pt x="1557" y="759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1" name="Google Shape;2571;p36"/>
                <p:cNvSpPr/>
                <p:nvPr/>
              </p:nvSpPr>
              <p:spPr>
                <a:xfrm>
                  <a:off x="1689375" y="2005125"/>
                  <a:ext cx="6472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9" h="1518" extrusionOk="0">
                      <a:moveTo>
                        <a:pt x="254" y="0"/>
                      </a:moveTo>
                      <a:lnTo>
                        <a:pt x="1" y="136"/>
                      </a:lnTo>
                      <a:lnTo>
                        <a:pt x="2316" y="1479"/>
                      </a:lnTo>
                      <a:lnTo>
                        <a:pt x="2394" y="1518"/>
                      </a:lnTo>
                      <a:cubicBezTo>
                        <a:pt x="2413" y="1498"/>
                        <a:pt x="2433" y="1498"/>
                        <a:pt x="2452" y="1498"/>
                      </a:cubicBezTo>
                      <a:cubicBezTo>
                        <a:pt x="2511" y="1498"/>
                        <a:pt x="2530" y="1479"/>
                        <a:pt x="2549" y="1459"/>
                      </a:cubicBezTo>
                      <a:cubicBezTo>
                        <a:pt x="2588" y="1401"/>
                        <a:pt x="2588" y="1323"/>
                        <a:pt x="2530" y="1304"/>
                      </a:cubicBezTo>
                      <a:lnTo>
                        <a:pt x="2511" y="1304"/>
                      </a:ln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2" name="Google Shape;2572;p36"/>
                <p:cNvSpPr/>
                <p:nvPr/>
              </p:nvSpPr>
              <p:spPr>
                <a:xfrm>
                  <a:off x="1510875" y="1900550"/>
                  <a:ext cx="323475" cy="188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9" h="7530" extrusionOk="0">
                      <a:moveTo>
                        <a:pt x="11499" y="0"/>
                      </a:moveTo>
                      <a:lnTo>
                        <a:pt x="11246" y="136"/>
                      </a:lnTo>
                      <a:lnTo>
                        <a:pt x="12569" y="895"/>
                      </a:lnTo>
                      <a:lnTo>
                        <a:pt x="9923" y="2432"/>
                      </a:lnTo>
                      <a:cubicBezTo>
                        <a:pt x="9962" y="2452"/>
                        <a:pt x="9981" y="2529"/>
                        <a:pt x="9962" y="2588"/>
                      </a:cubicBezTo>
                      <a:cubicBezTo>
                        <a:pt x="9942" y="2646"/>
                        <a:pt x="9884" y="2646"/>
                        <a:pt x="9865" y="2646"/>
                      </a:cubicBezTo>
                      <a:cubicBezTo>
                        <a:pt x="9845" y="2646"/>
                        <a:pt x="9826" y="2646"/>
                        <a:pt x="9826" y="2627"/>
                      </a:cubicBezTo>
                      <a:lnTo>
                        <a:pt x="9689" y="2549"/>
                      </a:lnTo>
                      <a:lnTo>
                        <a:pt x="7160" y="4008"/>
                      </a:lnTo>
                      <a:lnTo>
                        <a:pt x="6927" y="4144"/>
                      </a:lnTo>
                      <a:lnTo>
                        <a:pt x="4339" y="5642"/>
                      </a:lnTo>
                      <a:cubicBezTo>
                        <a:pt x="4398" y="5662"/>
                        <a:pt x="4417" y="5739"/>
                        <a:pt x="4398" y="5798"/>
                      </a:cubicBezTo>
                      <a:cubicBezTo>
                        <a:pt x="4378" y="5856"/>
                        <a:pt x="4320" y="5856"/>
                        <a:pt x="4300" y="5856"/>
                      </a:cubicBezTo>
                      <a:cubicBezTo>
                        <a:pt x="4281" y="5856"/>
                        <a:pt x="4242" y="5856"/>
                        <a:pt x="4242" y="5837"/>
                      </a:cubicBezTo>
                      <a:lnTo>
                        <a:pt x="4125" y="5759"/>
                      </a:lnTo>
                      <a:lnTo>
                        <a:pt x="1557" y="7238"/>
                      </a:lnTo>
                      <a:lnTo>
                        <a:pt x="234" y="6479"/>
                      </a:lnTo>
                      <a:lnTo>
                        <a:pt x="1" y="6634"/>
                      </a:lnTo>
                      <a:lnTo>
                        <a:pt x="1499" y="7510"/>
                      </a:lnTo>
                      <a:cubicBezTo>
                        <a:pt x="1518" y="7510"/>
                        <a:pt x="1557" y="7529"/>
                        <a:pt x="1557" y="7529"/>
                      </a:cubicBezTo>
                      <a:cubicBezTo>
                        <a:pt x="1577" y="7529"/>
                        <a:pt x="1596" y="7529"/>
                        <a:pt x="1596" y="7510"/>
                      </a:cubicBezTo>
                      <a:lnTo>
                        <a:pt x="7160" y="4300"/>
                      </a:lnTo>
                      <a:lnTo>
                        <a:pt x="7413" y="4144"/>
                      </a:lnTo>
                      <a:lnTo>
                        <a:pt x="12880" y="992"/>
                      </a:lnTo>
                      <a:cubicBezTo>
                        <a:pt x="12938" y="954"/>
                        <a:pt x="12938" y="915"/>
                        <a:pt x="12938" y="895"/>
                      </a:cubicBezTo>
                      <a:cubicBezTo>
                        <a:pt x="12938" y="876"/>
                        <a:pt x="12900" y="817"/>
                        <a:pt x="12880" y="798"/>
                      </a:cubicBezTo>
                      <a:lnTo>
                        <a:pt x="1149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3" name="Google Shape;2573;p36"/>
                <p:cNvSpPr/>
                <p:nvPr/>
              </p:nvSpPr>
              <p:spPr>
                <a:xfrm>
                  <a:off x="1720025" y="1941875"/>
                  <a:ext cx="40400" cy="2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6" h="974" extrusionOk="0">
                      <a:moveTo>
                        <a:pt x="234" y="1"/>
                      </a:moveTo>
                      <a:lnTo>
                        <a:pt x="1" y="137"/>
                      </a:lnTo>
                      <a:lnTo>
                        <a:pt x="1304" y="896"/>
                      </a:lnTo>
                      <a:lnTo>
                        <a:pt x="1421" y="974"/>
                      </a:lnTo>
                      <a:lnTo>
                        <a:pt x="1499" y="974"/>
                      </a:lnTo>
                      <a:cubicBezTo>
                        <a:pt x="1557" y="974"/>
                        <a:pt x="1576" y="935"/>
                        <a:pt x="1596" y="915"/>
                      </a:cubicBezTo>
                      <a:cubicBezTo>
                        <a:pt x="1615" y="876"/>
                        <a:pt x="1615" y="799"/>
                        <a:pt x="1557" y="740"/>
                      </a:cubicBez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4" name="Google Shape;2574;p36"/>
                <p:cNvSpPr/>
                <p:nvPr/>
              </p:nvSpPr>
              <p:spPr>
                <a:xfrm>
                  <a:off x="1579950" y="2022625"/>
                  <a:ext cx="40875" cy="2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974" extrusionOk="0">
                      <a:moveTo>
                        <a:pt x="253" y="0"/>
                      </a:moveTo>
                      <a:lnTo>
                        <a:pt x="0" y="137"/>
                      </a:lnTo>
                      <a:lnTo>
                        <a:pt x="1323" y="895"/>
                      </a:lnTo>
                      <a:lnTo>
                        <a:pt x="1440" y="973"/>
                      </a:lnTo>
                      <a:lnTo>
                        <a:pt x="1518" y="973"/>
                      </a:lnTo>
                      <a:cubicBezTo>
                        <a:pt x="1557" y="973"/>
                        <a:pt x="1576" y="934"/>
                        <a:pt x="1615" y="915"/>
                      </a:cubicBezTo>
                      <a:cubicBezTo>
                        <a:pt x="1635" y="876"/>
                        <a:pt x="1635" y="798"/>
                        <a:pt x="1557" y="759"/>
                      </a:cubicBez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5" name="Google Shape;2575;p36"/>
                <p:cNvSpPr/>
                <p:nvPr/>
              </p:nvSpPr>
              <p:spPr>
                <a:xfrm>
                  <a:off x="1620325" y="1799875"/>
                  <a:ext cx="191175" cy="11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47" h="4436" extrusionOk="0">
                      <a:moveTo>
                        <a:pt x="1304" y="0"/>
                      </a:moveTo>
                      <a:lnTo>
                        <a:pt x="0" y="759"/>
                      </a:lnTo>
                      <a:lnTo>
                        <a:pt x="6362" y="4436"/>
                      </a:lnTo>
                      <a:lnTo>
                        <a:pt x="6868" y="4144"/>
                      </a:lnTo>
                      <a:lnTo>
                        <a:pt x="7121" y="3988"/>
                      </a:lnTo>
                      <a:lnTo>
                        <a:pt x="7646" y="3677"/>
                      </a:lnTo>
                      <a:lnTo>
                        <a:pt x="13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6" name="Google Shape;2576;p36"/>
                <p:cNvSpPr/>
                <p:nvPr/>
              </p:nvSpPr>
              <p:spPr>
                <a:xfrm>
                  <a:off x="1547850" y="1842175"/>
                  <a:ext cx="192150" cy="1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6" h="4417" extrusionOk="0">
                      <a:moveTo>
                        <a:pt x="1304" y="1"/>
                      </a:moveTo>
                      <a:lnTo>
                        <a:pt x="0" y="740"/>
                      </a:lnTo>
                      <a:lnTo>
                        <a:pt x="6362" y="4417"/>
                      </a:lnTo>
                      <a:lnTo>
                        <a:pt x="6888" y="4125"/>
                      </a:lnTo>
                      <a:lnTo>
                        <a:pt x="7121" y="3989"/>
                      </a:lnTo>
                      <a:lnTo>
                        <a:pt x="7685" y="3658"/>
                      </a:lnTo>
                      <a:lnTo>
                        <a:pt x="130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7" name="Google Shape;2577;p36"/>
                <p:cNvSpPr/>
                <p:nvPr/>
              </p:nvSpPr>
              <p:spPr>
                <a:xfrm>
                  <a:off x="1408750" y="1922425"/>
                  <a:ext cx="191175" cy="11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47" h="4418" extrusionOk="0">
                      <a:moveTo>
                        <a:pt x="1304" y="1"/>
                      </a:moveTo>
                      <a:lnTo>
                        <a:pt x="0" y="740"/>
                      </a:lnTo>
                      <a:lnTo>
                        <a:pt x="6362" y="4417"/>
                      </a:lnTo>
                      <a:lnTo>
                        <a:pt x="6848" y="4125"/>
                      </a:lnTo>
                      <a:lnTo>
                        <a:pt x="7101" y="4008"/>
                      </a:lnTo>
                      <a:lnTo>
                        <a:pt x="7646" y="3658"/>
                      </a:lnTo>
                      <a:lnTo>
                        <a:pt x="130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8" name="Google Shape;2578;p36"/>
                <p:cNvSpPr/>
                <p:nvPr/>
              </p:nvSpPr>
              <p:spPr>
                <a:xfrm>
                  <a:off x="1336275" y="1963775"/>
                  <a:ext cx="192150" cy="11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6" h="4437" extrusionOk="0">
                      <a:moveTo>
                        <a:pt x="1304" y="0"/>
                      </a:moveTo>
                      <a:lnTo>
                        <a:pt x="1" y="740"/>
                      </a:lnTo>
                      <a:lnTo>
                        <a:pt x="6362" y="4436"/>
                      </a:lnTo>
                      <a:lnTo>
                        <a:pt x="6927" y="4125"/>
                      </a:lnTo>
                      <a:lnTo>
                        <a:pt x="7179" y="3989"/>
                      </a:lnTo>
                      <a:lnTo>
                        <a:pt x="7685" y="3697"/>
                      </a:lnTo>
                      <a:lnTo>
                        <a:pt x="13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9" name="Google Shape;2579;p36"/>
                <p:cNvSpPr/>
                <p:nvPr/>
              </p:nvSpPr>
              <p:spPr>
                <a:xfrm>
                  <a:off x="1478300" y="1882050"/>
                  <a:ext cx="191650" cy="11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66" h="4437" extrusionOk="0">
                      <a:moveTo>
                        <a:pt x="1323" y="1"/>
                      </a:moveTo>
                      <a:lnTo>
                        <a:pt x="0" y="760"/>
                      </a:lnTo>
                      <a:lnTo>
                        <a:pt x="6382" y="4437"/>
                      </a:lnTo>
                      <a:lnTo>
                        <a:pt x="6887" y="4125"/>
                      </a:lnTo>
                      <a:lnTo>
                        <a:pt x="7140" y="3989"/>
                      </a:lnTo>
                      <a:lnTo>
                        <a:pt x="7666" y="3678"/>
                      </a:lnTo>
                      <a:lnTo>
                        <a:pt x="132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0" name="Google Shape;2580;p36"/>
                <p:cNvSpPr/>
                <p:nvPr/>
              </p:nvSpPr>
              <p:spPr>
                <a:xfrm>
                  <a:off x="2162625" y="2011175"/>
                  <a:ext cx="37975" cy="2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9" h="824" extrusionOk="0">
                      <a:moveTo>
                        <a:pt x="785" y="1"/>
                      </a:moveTo>
                      <a:cubicBezTo>
                        <a:pt x="640" y="1"/>
                        <a:pt x="495" y="25"/>
                        <a:pt x="370" y="69"/>
                      </a:cubicBezTo>
                      <a:cubicBezTo>
                        <a:pt x="331" y="89"/>
                        <a:pt x="292" y="89"/>
                        <a:pt x="234" y="108"/>
                      </a:cubicBezTo>
                      <a:cubicBezTo>
                        <a:pt x="234" y="147"/>
                        <a:pt x="215" y="167"/>
                        <a:pt x="156" y="186"/>
                      </a:cubicBezTo>
                      <a:cubicBezTo>
                        <a:pt x="1" y="361"/>
                        <a:pt x="39" y="556"/>
                        <a:pt x="253" y="692"/>
                      </a:cubicBezTo>
                      <a:cubicBezTo>
                        <a:pt x="390" y="779"/>
                        <a:pt x="574" y="823"/>
                        <a:pt x="759" y="823"/>
                      </a:cubicBezTo>
                      <a:cubicBezTo>
                        <a:pt x="944" y="823"/>
                        <a:pt x="1129" y="779"/>
                        <a:pt x="1265" y="692"/>
                      </a:cubicBezTo>
                      <a:cubicBezTo>
                        <a:pt x="1518" y="536"/>
                        <a:pt x="1518" y="283"/>
                        <a:pt x="1265" y="108"/>
                      </a:cubicBezTo>
                      <a:cubicBezTo>
                        <a:pt x="1128" y="34"/>
                        <a:pt x="957" y="1"/>
                        <a:pt x="78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1" name="Google Shape;2581;p36"/>
                <p:cNvSpPr/>
                <p:nvPr/>
              </p:nvSpPr>
              <p:spPr>
                <a:xfrm>
                  <a:off x="2191800" y="1994150"/>
                  <a:ext cx="38950" cy="2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" h="824" extrusionOk="0">
                      <a:moveTo>
                        <a:pt x="816" y="1"/>
                      </a:moveTo>
                      <a:cubicBezTo>
                        <a:pt x="675" y="1"/>
                        <a:pt x="534" y="25"/>
                        <a:pt x="409" y="69"/>
                      </a:cubicBezTo>
                      <a:cubicBezTo>
                        <a:pt x="351" y="89"/>
                        <a:pt x="312" y="89"/>
                        <a:pt x="254" y="108"/>
                      </a:cubicBezTo>
                      <a:cubicBezTo>
                        <a:pt x="215" y="147"/>
                        <a:pt x="176" y="167"/>
                        <a:pt x="156" y="186"/>
                      </a:cubicBezTo>
                      <a:cubicBezTo>
                        <a:pt x="1" y="361"/>
                        <a:pt x="40" y="556"/>
                        <a:pt x="254" y="692"/>
                      </a:cubicBezTo>
                      <a:cubicBezTo>
                        <a:pt x="390" y="780"/>
                        <a:pt x="575" y="823"/>
                        <a:pt x="760" y="823"/>
                      </a:cubicBezTo>
                      <a:cubicBezTo>
                        <a:pt x="944" y="823"/>
                        <a:pt x="1129" y="780"/>
                        <a:pt x="1265" y="692"/>
                      </a:cubicBezTo>
                      <a:cubicBezTo>
                        <a:pt x="1557" y="556"/>
                        <a:pt x="1557" y="283"/>
                        <a:pt x="1285" y="108"/>
                      </a:cubicBezTo>
                      <a:cubicBezTo>
                        <a:pt x="1148" y="35"/>
                        <a:pt x="982" y="1"/>
                        <a:pt x="81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2" name="Google Shape;2582;p36"/>
                <p:cNvSpPr/>
                <p:nvPr/>
              </p:nvSpPr>
              <p:spPr>
                <a:xfrm>
                  <a:off x="2220025" y="1977675"/>
                  <a:ext cx="38925" cy="2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7" h="826" extrusionOk="0">
                      <a:moveTo>
                        <a:pt x="811" y="0"/>
                      </a:moveTo>
                      <a:cubicBezTo>
                        <a:pt x="674" y="0"/>
                        <a:pt x="540" y="24"/>
                        <a:pt x="428" y="67"/>
                      </a:cubicBezTo>
                      <a:cubicBezTo>
                        <a:pt x="370" y="86"/>
                        <a:pt x="331" y="86"/>
                        <a:pt x="273" y="125"/>
                      </a:cubicBezTo>
                      <a:cubicBezTo>
                        <a:pt x="214" y="145"/>
                        <a:pt x="195" y="164"/>
                        <a:pt x="175" y="184"/>
                      </a:cubicBezTo>
                      <a:cubicBezTo>
                        <a:pt x="0" y="359"/>
                        <a:pt x="59" y="553"/>
                        <a:pt x="273" y="709"/>
                      </a:cubicBezTo>
                      <a:cubicBezTo>
                        <a:pt x="409" y="787"/>
                        <a:pt x="589" y="826"/>
                        <a:pt x="769" y="826"/>
                      </a:cubicBezTo>
                      <a:cubicBezTo>
                        <a:pt x="949" y="826"/>
                        <a:pt x="1129" y="787"/>
                        <a:pt x="1265" y="709"/>
                      </a:cubicBezTo>
                      <a:cubicBezTo>
                        <a:pt x="1557" y="534"/>
                        <a:pt x="1557" y="262"/>
                        <a:pt x="1304" y="125"/>
                      </a:cubicBezTo>
                      <a:cubicBezTo>
                        <a:pt x="1162" y="38"/>
                        <a:pt x="985" y="0"/>
                        <a:pt x="81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3" name="Google Shape;2583;p36"/>
                <p:cNvSpPr/>
                <p:nvPr/>
              </p:nvSpPr>
              <p:spPr>
                <a:xfrm>
                  <a:off x="2248725" y="1961125"/>
                  <a:ext cx="39400" cy="2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841" extrusionOk="0">
                      <a:moveTo>
                        <a:pt x="806" y="1"/>
                      </a:moveTo>
                      <a:cubicBezTo>
                        <a:pt x="668" y="1"/>
                        <a:pt x="529" y="25"/>
                        <a:pt x="409" y="67"/>
                      </a:cubicBezTo>
                      <a:cubicBezTo>
                        <a:pt x="370" y="106"/>
                        <a:pt x="311" y="106"/>
                        <a:pt x="272" y="126"/>
                      </a:cubicBezTo>
                      <a:cubicBezTo>
                        <a:pt x="214" y="145"/>
                        <a:pt x="195" y="165"/>
                        <a:pt x="175" y="204"/>
                      </a:cubicBezTo>
                      <a:cubicBezTo>
                        <a:pt x="0" y="359"/>
                        <a:pt x="39" y="554"/>
                        <a:pt x="272" y="710"/>
                      </a:cubicBezTo>
                      <a:cubicBezTo>
                        <a:pt x="399" y="797"/>
                        <a:pt x="579" y="841"/>
                        <a:pt x="761" y="841"/>
                      </a:cubicBezTo>
                      <a:cubicBezTo>
                        <a:pt x="944" y="841"/>
                        <a:pt x="1128" y="797"/>
                        <a:pt x="1265" y="710"/>
                      </a:cubicBezTo>
                      <a:cubicBezTo>
                        <a:pt x="1537" y="534"/>
                        <a:pt x="1576" y="262"/>
                        <a:pt x="1284" y="126"/>
                      </a:cubicBezTo>
                      <a:cubicBezTo>
                        <a:pt x="1154" y="39"/>
                        <a:pt x="981" y="1"/>
                        <a:pt x="80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4" name="Google Shape;2584;p36"/>
                <p:cNvSpPr/>
                <p:nvPr/>
              </p:nvSpPr>
              <p:spPr>
                <a:xfrm>
                  <a:off x="2277900" y="1944100"/>
                  <a:ext cx="38450" cy="2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8" h="841" extrusionOk="0">
                      <a:moveTo>
                        <a:pt x="787" y="1"/>
                      </a:moveTo>
                      <a:cubicBezTo>
                        <a:pt x="649" y="1"/>
                        <a:pt x="510" y="25"/>
                        <a:pt x="389" y="68"/>
                      </a:cubicBezTo>
                      <a:cubicBezTo>
                        <a:pt x="331" y="106"/>
                        <a:pt x="292" y="106"/>
                        <a:pt x="234" y="126"/>
                      </a:cubicBezTo>
                      <a:lnTo>
                        <a:pt x="175" y="184"/>
                      </a:lnTo>
                      <a:cubicBezTo>
                        <a:pt x="0" y="359"/>
                        <a:pt x="59" y="554"/>
                        <a:pt x="273" y="710"/>
                      </a:cubicBezTo>
                      <a:cubicBezTo>
                        <a:pt x="409" y="797"/>
                        <a:pt x="589" y="841"/>
                        <a:pt x="769" y="841"/>
                      </a:cubicBezTo>
                      <a:cubicBezTo>
                        <a:pt x="949" y="841"/>
                        <a:pt x="1129" y="797"/>
                        <a:pt x="1265" y="710"/>
                      </a:cubicBezTo>
                      <a:cubicBezTo>
                        <a:pt x="1537" y="534"/>
                        <a:pt x="1537" y="301"/>
                        <a:pt x="1265" y="126"/>
                      </a:cubicBezTo>
                      <a:cubicBezTo>
                        <a:pt x="1135" y="39"/>
                        <a:pt x="962" y="1"/>
                        <a:pt x="78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5" name="Google Shape;2585;p36"/>
                <p:cNvSpPr/>
                <p:nvPr/>
              </p:nvSpPr>
              <p:spPr>
                <a:xfrm>
                  <a:off x="2173825" y="1848975"/>
                  <a:ext cx="41350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2" extrusionOk="0">
                      <a:moveTo>
                        <a:pt x="856" y="254"/>
                      </a:moveTo>
                      <a:cubicBezTo>
                        <a:pt x="1012" y="254"/>
                        <a:pt x="1167" y="273"/>
                        <a:pt x="1303" y="351"/>
                      </a:cubicBezTo>
                      <a:cubicBezTo>
                        <a:pt x="1381" y="390"/>
                        <a:pt x="1440" y="468"/>
                        <a:pt x="1440" y="546"/>
                      </a:cubicBezTo>
                      <a:cubicBezTo>
                        <a:pt x="1440" y="624"/>
                        <a:pt x="1401" y="662"/>
                        <a:pt x="1303" y="740"/>
                      </a:cubicBezTo>
                      <a:cubicBezTo>
                        <a:pt x="1177" y="818"/>
                        <a:pt x="1012" y="857"/>
                        <a:pt x="849" y="857"/>
                      </a:cubicBezTo>
                      <a:cubicBezTo>
                        <a:pt x="686" y="857"/>
                        <a:pt x="525" y="818"/>
                        <a:pt x="409" y="740"/>
                      </a:cubicBezTo>
                      <a:cubicBezTo>
                        <a:pt x="331" y="701"/>
                        <a:pt x="272" y="624"/>
                        <a:pt x="272" y="546"/>
                      </a:cubicBezTo>
                      <a:cubicBezTo>
                        <a:pt x="272" y="468"/>
                        <a:pt x="311" y="429"/>
                        <a:pt x="409" y="351"/>
                      </a:cubicBezTo>
                      <a:cubicBezTo>
                        <a:pt x="545" y="273"/>
                        <a:pt x="700" y="254"/>
                        <a:pt x="856" y="254"/>
                      </a:cubicBezTo>
                      <a:close/>
                      <a:moveTo>
                        <a:pt x="837" y="1"/>
                      </a:moveTo>
                      <a:cubicBezTo>
                        <a:pt x="657" y="1"/>
                        <a:pt x="477" y="34"/>
                        <a:pt x="331" y="98"/>
                      </a:cubicBezTo>
                      <a:cubicBezTo>
                        <a:pt x="292" y="98"/>
                        <a:pt x="272" y="137"/>
                        <a:pt x="253" y="137"/>
                      </a:cubicBezTo>
                      <a:cubicBezTo>
                        <a:pt x="233" y="176"/>
                        <a:pt x="175" y="234"/>
                        <a:pt x="117" y="254"/>
                      </a:cubicBezTo>
                      <a:cubicBezTo>
                        <a:pt x="58" y="332"/>
                        <a:pt x="0" y="429"/>
                        <a:pt x="0" y="526"/>
                      </a:cubicBezTo>
                      <a:cubicBezTo>
                        <a:pt x="0" y="662"/>
                        <a:pt x="97" y="818"/>
                        <a:pt x="272" y="915"/>
                      </a:cubicBezTo>
                      <a:cubicBezTo>
                        <a:pt x="447" y="1013"/>
                        <a:pt x="642" y="1052"/>
                        <a:pt x="837" y="1052"/>
                      </a:cubicBezTo>
                      <a:cubicBezTo>
                        <a:pt x="1031" y="1052"/>
                        <a:pt x="1245" y="1013"/>
                        <a:pt x="1401" y="915"/>
                      </a:cubicBezTo>
                      <a:cubicBezTo>
                        <a:pt x="1556" y="818"/>
                        <a:pt x="1654" y="662"/>
                        <a:pt x="1654" y="526"/>
                      </a:cubicBezTo>
                      <a:cubicBezTo>
                        <a:pt x="1654" y="371"/>
                        <a:pt x="1556" y="234"/>
                        <a:pt x="1401" y="137"/>
                      </a:cubicBezTo>
                      <a:cubicBezTo>
                        <a:pt x="1246" y="44"/>
                        <a:pt x="1041" y="1"/>
                        <a:pt x="8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6" name="Google Shape;2586;p36"/>
                <p:cNvSpPr/>
                <p:nvPr/>
              </p:nvSpPr>
              <p:spPr>
                <a:xfrm>
                  <a:off x="2345500" y="1914150"/>
                  <a:ext cx="23850" cy="26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4" h="1072" extrusionOk="0">
                      <a:moveTo>
                        <a:pt x="954" y="1"/>
                      </a:moveTo>
                      <a:cubicBezTo>
                        <a:pt x="720" y="1"/>
                        <a:pt x="506" y="40"/>
                        <a:pt x="331" y="137"/>
                      </a:cubicBezTo>
                      <a:cubicBezTo>
                        <a:pt x="312" y="137"/>
                        <a:pt x="292" y="157"/>
                        <a:pt x="273" y="157"/>
                      </a:cubicBezTo>
                      <a:cubicBezTo>
                        <a:pt x="195" y="176"/>
                        <a:pt x="137" y="234"/>
                        <a:pt x="117" y="273"/>
                      </a:cubicBezTo>
                      <a:cubicBezTo>
                        <a:pt x="40" y="351"/>
                        <a:pt x="1" y="448"/>
                        <a:pt x="1" y="546"/>
                      </a:cubicBezTo>
                      <a:cubicBezTo>
                        <a:pt x="1" y="682"/>
                        <a:pt x="98" y="838"/>
                        <a:pt x="273" y="935"/>
                      </a:cubicBezTo>
                      <a:cubicBezTo>
                        <a:pt x="429" y="1032"/>
                        <a:pt x="623" y="1071"/>
                        <a:pt x="818" y="1071"/>
                      </a:cubicBezTo>
                      <a:lnTo>
                        <a:pt x="954" y="1071"/>
                      </a:lnTo>
                      <a:lnTo>
                        <a:pt x="954" y="838"/>
                      </a:lnTo>
                      <a:cubicBezTo>
                        <a:pt x="910" y="842"/>
                        <a:pt x="864" y="844"/>
                        <a:pt x="818" y="844"/>
                      </a:cubicBezTo>
                      <a:cubicBezTo>
                        <a:pt x="659" y="844"/>
                        <a:pt x="495" y="816"/>
                        <a:pt x="390" y="740"/>
                      </a:cubicBezTo>
                      <a:cubicBezTo>
                        <a:pt x="292" y="682"/>
                        <a:pt x="234" y="624"/>
                        <a:pt x="234" y="546"/>
                      </a:cubicBezTo>
                      <a:cubicBezTo>
                        <a:pt x="234" y="468"/>
                        <a:pt x="292" y="429"/>
                        <a:pt x="390" y="351"/>
                      </a:cubicBezTo>
                      <a:cubicBezTo>
                        <a:pt x="506" y="273"/>
                        <a:pt x="682" y="254"/>
                        <a:pt x="818" y="254"/>
                      </a:cubicBezTo>
                      <a:lnTo>
                        <a:pt x="954" y="254"/>
                      </a:lnTo>
                      <a:lnTo>
                        <a:pt x="9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7" name="Google Shape;2587;p36"/>
                <p:cNvSpPr/>
                <p:nvPr/>
              </p:nvSpPr>
              <p:spPr>
                <a:xfrm>
                  <a:off x="697175" y="1784300"/>
                  <a:ext cx="16575" cy="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3" h="1071" extrusionOk="0">
                      <a:moveTo>
                        <a:pt x="1" y="1"/>
                      </a:moveTo>
                      <a:lnTo>
                        <a:pt x="1" y="234"/>
                      </a:lnTo>
                      <a:cubicBezTo>
                        <a:pt x="98" y="273"/>
                        <a:pt x="195" y="292"/>
                        <a:pt x="273" y="331"/>
                      </a:cubicBezTo>
                      <a:cubicBezTo>
                        <a:pt x="370" y="390"/>
                        <a:pt x="409" y="467"/>
                        <a:pt x="409" y="526"/>
                      </a:cubicBezTo>
                      <a:cubicBezTo>
                        <a:pt x="409" y="604"/>
                        <a:pt x="370" y="662"/>
                        <a:pt x="273" y="720"/>
                      </a:cubicBezTo>
                      <a:cubicBezTo>
                        <a:pt x="195" y="779"/>
                        <a:pt x="98" y="798"/>
                        <a:pt x="1" y="818"/>
                      </a:cubicBezTo>
                      <a:lnTo>
                        <a:pt x="1" y="1071"/>
                      </a:lnTo>
                      <a:cubicBezTo>
                        <a:pt x="156" y="1032"/>
                        <a:pt x="273" y="1012"/>
                        <a:pt x="390" y="954"/>
                      </a:cubicBezTo>
                      <a:cubicBezTo>
                        <a:pt x="565" y="818"/>
                        <a:pt x="662" y="681"/>
                        <a:pt x="662" y="526"/>
                      </a:cubicBezTo>
                      <a:cubicBezTo>
                        <a:pt x="662" y="429"/>
                        <a:pt x="604" y="331"/>
                        <a:pt x="545" y="234"/>
                      </a:cubicBezTo>
                      <a:cubicBezTo>
                        <a:pt x="487" y="195"/>
                        <a:pt x="448" y="176"/>
                        <a:pt x="390" y="117"/>
                      </a:cubicBezTo>
                      <a:cubicBezTo>
                        <a:pt x="370" y="98"/>
                        <a:pt x="351" y="98"/>
                        <a:pt x="312" y="98"/>
                      </a:cubicBezTo>
                      <a:cubicBezTo>
                        <a:pt x="215" y="39"/>
                        <a:pt x="117" y="20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8" name="Google Shape;2588;p36"/>
                <p:cNvSpPr/>
                <p:nvPr/>
              </p:nvSpPr>
              <p:spPr>
                <a:xfrm>
                  <a:off x="894150" y="1688775"/>
                  <a:ext cx="41375" cy="2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98" extrusionOk="0">
                      <a:moveTo>
                        <a:pt x="838" y="261"/>
                      </a:moveTo>
                      <a:cubicBezTo>
                        <a:pt x="993" y="261"/>
                        <a:pt x="1149" y="300"/>
                        <a:pt x="1266" y="359"/>
                      </a:cubicBezTo>
                      <a:cubicBezTo>
                        <a:pt x="1363" y="417"/>
                        <a:pt x="1402" y="495"/>
                        <a:pt x="1402" y="553"/>
                      </a:cubicBezTo>
                      <a:cubicBezTo>
                        <a:pt x="1402" y="631"/>
                        <a:pt x="1363" y="689"/>
                        <a:pt x="1266" y="748"/>
                      </a:cubicBezTo>
                      <a:cubicBezTo>
                        <a:pt x="1139" y="825"/>
                        <a:pt x="974" y="864"/>
                        <a:pt x="813" y="864"/>
                      </a:cubicBezTo>
                      <a:cubicBezTo>
                        <a:pt x="653" y="864"/>
                        <a:pt x="497" y="825"/>
                        <a:pt x="390" y="748"/>
                      </a:cubicBezTo>
                      <a:cubicBezTo>
                        <a:pt x="293" y="709"/>
                        <a:pt x="254" y="631"/>
                        <a:pt x="254" y="553"/>
                      </a:cubicBezTo>
                      <a:cubicBezTo>
                        <a:pt x="254" y="495"/>
                        <a:pt x="293" y="417"/>
                        <a:pt x="390" y="359"/>
                      </a:cubicBezTo>
                      <a:cubicBezTo>
                        <a:pt x="507" y="300"/>
                        <a:pt x="682" y="261"/>
                        <a:pt x="838" y="261"/>
                      </a:cubicBezTo>
                      <a:close/>
                      <a:moveTo>
                        <a:pt x="833" y="0"/>
                      </a:moveTo>
                      <a:cubicBezTo>
                        <a:pt x="631" y="0"/>
                        <a:pt x="432" y="49"/>
                        <a:pt x="273" y="145"/>
                      </a:cubicBezTo>
                      <a:cubicBezTo>
                        <a:pt x="98" y="242"/>
                        <a:pt x="1" y="397"/>
                        <a:pt x="1" y="534"/>
                      </a:cubicBezTo>
                      <a:cubicBezTo>
                        <a:pt x="1" y="709"/>
                        <a:pt x="98" y="825"/>
                        <a:pt x="273" y="942"/>
                      </a:cubicBezTo>
                      <a:cubicBezTo>
                        <a:pt x="448" y="1039"/>
                        <a:pt x="643" y="1098"/>
                        <a:pt x="838" y="1098"/>
                      </a:cubicBezTo>
                      <a:cubicBezTo>
                        <a:pt x="1013" y="1098"/>
                        <a:pt x="1246" y="1039"/>
                        <a:pt x="1382" y="942"/>
                      </a:cubicBezTo>
                      <a:cubicBezTo>
                        <a:pt x="1557" y="845"/>
                        <a:pt x="1655" y="709"/>
                        <a:pt x="1655" y="553"/>
                      </a:cubicBezTo>
                      <a:cubicBezTo>
                        <a:pt x="1655" y="456"/>
                        <a:pt x="1596" y="359"/>
                        <a:pt x="1538" y="261"/>
                      </a:cubicBezTo>
                      <a:cubicBezTo>
                        <a:pt x="1480" y="222"/>
                        <a:pt x="1441" y="203"/>
                        <a:pt x="1382" y="145"/>
                      </a:cubicBezTo>
                      <a:cubicBezTo>
                        <a:pt x="1363" y="125"/>
                        <a:pt x="1343" y="125"/>
                        <a:pt x="1324" y="106"/>
                      </a:cubicBezTo>
                      <a:cubicBezTo>
                        <a:pt x="1173" y="35"/>
                        <a:pt x="1002" y="0"/>
                        <a:pt x="8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9" name="Google Shape;2589;p36"/>
                <p:cNvSpPr/>
                <p:nvPr/>
              </p:nvSpPr>
              <p:spPr>
                <a:xfrm>
                  <a:off x="849425" y="1582025"/>
                  <a:ext cx="41350" cy="2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49" extrusionOk="0">
                      <a:moveTo>
                        <a:pt x="837" y="232"/>
                      </a:moveTo>
                      <a:cubicBezTo>
                        <a:pt x="1012" y="232"/>
                        <a:pt x="1167" y="251"/>
                        <a:pt x="1284" y="329"/>
                      </a:cubicBezTo>
                      <a:cubicBezTo>
                        <a:pt x="1381" y="368"/>
                        <a:pt x="1420" y="446"/>
                        <a:pt x="1420" y="524"/>
                      </a:cubicBezTo>
                      <a:cubicBezTo>
                        <a:pt x="1420" y="601"/>
                        <a:pt x="1381" y="640"/>
                        <a:pt x="1284" y="718"/>
                      </a:cubicBezTo>
                      <a:cubicBezTo>
                        <a:pt x="1158" y="796"/>
                        <a:pt x="992" y="835"/>
                        <a:pt x="832" y="835"/>
                      </a:cubicBezTo>
                      <a:cubicBezTo>
                        <a:pt x="671" y="835"/>
                        <a:pt x="516" y="796"/>
                        <a:pt x="409" y="718"/>
                      </a:cubicBezTo>
                      <a:cubicBezTo>
                        <a:pt x="311" y="679"/>
                        <a:pt x="253" y="601"/>
                        <a:pt x="253" y="524"/>
                      </a:cubicBezTo>
                      <a:cubicBezTo>
                        <a:pt x="253" y="446"/>
                        <a:pt x="311" y="407"/>
                        <a:pt x="409" y="329"/>
                      </a:cubicBezTo>
                      <a:cubicBezTo>
                        <a:pt x="525" y="251"/>
                        <a:pt x="701" y="232"/>
                        <a:pt x="837" y="232"/>
                      </a:cubicBezTo>
                      <a:close/>
                      <a:moveTo>
                        <a:pt x="812" y="1"/>
                      </a:moveTo>
                      <a:cubicBezTo>
                        <a:pt x="619" y="1"/>
                        <a:pt x="423" y="44"/>
                        <a:pt x="253" y="134"/>
                      </a:cubicBezTo>
                      <a:cubicBezTo>
                        <a:pt x="97" y="232"/>
                        <a:pt x="0" y="387"/>
                        <a:pt x="0" y="524"/>
                      </a:cubicBezTo>
                      <a:cubicBezTo>
                        <a:pt x="0" y="679"/>
                        <a:pt x="97" y="815"/>
                        <a:pt x="253" y="913"/>
                      </a:cubicBezTo>
                      <a:cubicBezTo>
                        <a:pt x="428" y="1010"/>
                        <a:pt x="623" y="1049"/>
                        <a:pt x="817" y="1049"/>
                      </a:cubicBezTo>
                      <a:cubicBezTo>
                        <a:pt x="1012" y="1049"/>
                        <a:pt x="1226" y="1010"/>
                        <a:pt x="1381" y="913"/>
                      </a:cubicBezTo>
                      <a:cubicBezTo>
                        <a:pt x="1557" y="815"/>
                        <a:pt x="1654" y="679"/>
                        <a:pt x="1654" y="524"/>
                      </a:cubicBezTo>
                      <a:cubicBezTo>
                        <a:pt x="1654" y="426"/>
                        <a:pt x="1595" y="329"/>
                        <a:pt x="1518" y="251"/>
                      </a:cubicBezTo>
                      <a:cubicBezTo>
                        <a:pt x="1498" y="212"/>
                        <a:pt x="1459" y="154"/>
                        <a:pt x="1401" y="134"/>
                      </a:cubicBezTo>
                      <a:cubicBezTo>
                        <a:pt x="1381" y="115"/>
                        <a:pt x="1343" y="115"/>
                        <a:pt x="1323" y="115"/>
                      </a:cubicBezTo>
                      <a:cubicBezTo>
                        <a:pt x="1172" y="39"/>
                        <a:pt x="993" y="1"/>
                        <a:pt x="81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0" name="Google Shape;2590;p36"/>
                <p:cNvSpPr/>
                <p:nvPr/>
              </p:nvSpPr>
              <p:spPr>
                <a:xfrm>
                  <a:off x="854775" y="1512350"/>
                  <a:ext cx="41350" cy="2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4" extrusionOk="0">
                      <a:moveTo>
                        <a:pt x="817" y="217"/>
                      </a:moveTo>
                      <a:cubicBezTo>
                        <a:pt x="992" y="217"/>
                        <a:pt x="1129" y="237"/>
                        <a:pt x="1265" y="314"/>
                      </a:cubicBezTo>
                      <a:cubicBezTo>
                        <a:pt x="1362" y="373"/>
                        <a:pt x="1401" y="431"/>
                        <a:pt x="1401" y="509"/>
                      </a:cubicBezTo>
                      <a:cubicBezTo>
                        <a:pt x="1401" y="587"/>
                        <a:pt x="1362" y="665"/>
                        <a:pt x="1265" y="704"/>
                      </a:cubicBezTo>
                      <a:cubicBezTo>
                        <a:pt x="1138" y="781"/>
                        <a:pt x="973" y="820"/>
                        <a:pt x="812" y="820"/>
                      </a:cubicBezTo>
                      <a:cubicBezTo>
                        <a:pt x="652" y="820"/>
                        <a:pt x="496" y="781"/>
                        <a:pt x="389" y="704"/>
                      </a:cubicBezTo>
                      <a:cubicBezTo>
                        <a:pt x="292" y="665"/>
                        <a:pt x="234" y="587"/>
                        <a:pt x="234" y="509"/>
                      </a:cubicBezTo>
                      <a:cubicBezTo>
                        <a:pt x="234" y="431"/>
                        <a:pt x="292" y="392"/>
                        <a:pt x="389" y="314"/>
                      </a:cubicBezTo>
                      <a:cubicBezTo>
                        <a:pt x="506" y="237"/>
                        <a:pt x="681" y="217"/>
                        <a:pt x="817" y="217"/>
                      </a:cubicBezTo>
                      <a:close/>
                      <a:moveTo>
                        <a:pt x="800" y="1"/>
                      </a:moveTo>
                      <a:cubicBezTo>
                        <a:pt x="601" y="1"/>
                        <a:pt x="404" y="39"/>
                        <a:pt x="253" y="120"/>
                      </a:cubicBezTo>
                      <a:cubicBezTo>
                        <a:pt x="97" y="217"/>
                        <a:pt x="0" y="373"/>
                        <a:pt x="0" y="509"/>
                      </a:cubicBezTo>
                      <a:cubicBezTo>
                        <a:pt x="0" y="665"/>
                        <a:pt x="97" y="801"/>
                        <a:pt x="253" y="898"/>
                      </a:cubicBezTo>
                      <a:cubicBezTo>
                        <a:pt x="428" y="995"/>
                        <a:pt x="623" y="1054"/>
                        <a:pt x="817" y="1054"/>
                      </a:cubicBezTo>
                      <a:cubicBezTo>
                        <a:pt x="1012" y="1054"/>
                        <a:pt x="1245" y="995"/>
                        <a:pt x="1381" y="898"/>
                      </a:cubicBezTo>
                      <a:cubicBezTo>
                        <a:pt x="1557" y="801"/>
                        <a:pt x="1654" y="665"/>
                        <a:pt x="1654" y="509"/>
                      </a:cubicBezTo>
                      <a:cubicBezTo>
                        <a:pt x="1654" y="412"/>
                        <a:pt x="1595" y="314"/>
                        <a:pt x="1518" y="256"/>
                      </a:cubicBezTo>
                      <a:cubicBezTo>
                        <a:pt x="1498" y="198"/>
                        <a:pt x="1459" y="159"/>
                        <a:pt x="1381" y="120"/>
                      </a:cubicBezTo>
                      <a:cubicBezTo>
                        <a:pt x="1362" y="120"/>
                        <a:pt x="1362" y="100"/>
                        <a:pt x="1323" y="100"/>
                      </a:cubicBezTo>
                      <a:cubicBezTo>
                        <a:pt x="1173" y="35"/>
                        <a:pt x="986" y="1"/>
                        <a:pt x="80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1" name="Google Shape;2591;p36"/>
                <p:cNvSpPr/>
                <p:nvPr/>
              </p:nvSpPr>
              <p:spPr>
                <a:xfrm>
                  <a:off x="697175" y="1574425"/>
                  <a:ext cx="34575" cy="26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3" h="1046" extrusionOk="0">
                      <a:moveTo>
                        <a:pt x="535" y="0"/>
                      </a:moveTo>
                      <a:cubicBezTo>
                        <a:pt x="344" y="0"/>
                        <a:pt x="156" y="44"/>
                        <a:pt x="1" y="127"/>
                      </a:cubicBezTo>
                      <a:lnTo>
                        <a:pt x="1" y="419"/>
                      </a:lnTo>
                      <a:lnTo>
                        <a:pt x="98" y="322"/>
                      </a:lnTo>
                      <a:cubicBezTo>
                        <a:pt x="215" y="244"/>
                        <a:pt x="390" y="224"/>
                        <a:pt x="526" y="224"/>
                      </a:cubicBezTo>
                      <a:cubicBezTo>
                        <a:pt x="701" y="224"/>
                        <a:pt x="857" y="244"/>
                        <a:pt x="973" y="322"/>
                      </a:cubicBezTo>
                      <a:cubicBezTo>
                        <a:pt x="1071" y="361"/>
                        <a:pt x="1110" y="438"/>
                        <a:pt x="1110" y="516"/>
                      </a:cubicBezTo>
                      <a:cubicBezTo>
                        <a:pt x="1110" y="594"/>
                        <a:pt x="1071" y="633"/>
                        <a:pt x="973" y="711"/>
                      </a:cubicBezTo>
                      <a:cubicBezTo>
                        <a:pt x="847" y="779"/>
                        <a:pt x="682" y="813"/>
                        <a:pt x="521" y="813"/>
                      </a:cubicBezTo>
                      <a:cubicBezTo>
                        <a:pt x="361" y="813"/>
                        <a:pt x="205" y="779"/>
                        <a:pt x="98" y="711"/>
                      </a:cubicBezTo>
                      <a:cubicBezTo>
                        <a:pt x="40" y="691"/>
                        <a:pt x="20" y="652"/>
                        <a:pt x="1" y="613"/>
                      </a:cubicBezTo>
                      <a:lnTo>
                        <a:pt x="1" y="905"/>
                      </a:lnTo>
                      <a:cubicBezTo>
                        <a:pt x="137" y="1003"/>
                        <a:pt x="331" y="1022"/>
                        <a:pt x="565" y="1022"/>
                      </a:cubicBezTo>
                      <a:cubicBezTo>
                        <a:pt x="618" y="1038"/>
                        <a:pt x="672" y="1045"/>
                        <a:pt x="725" y="1045"/>
                      </a:cubicBezTo>
                      <a:cubicBezTo>
                        <a:pt x="865" y="1045"/>
                        <a:pt x="1002" y="995"/>
                        <a:pt x="1129" y="925"/>
                      </a:cubicBezTo>
                      <a:cubicBezTo>
                        <a:pt x="1285" y="828"/>
                        <a:pt x="1382" y="691"/>
                        <a:pt x="1382" y="536"/>
                      </a:cubicBezTo>
                      <a:cubicBezTo>
                        <a:pt x="1382" y="438"/>
                        <a:pt x="1343" y="341"/>
                        <a:pt x="1265" y="244"/>
                      </a:cubicBezTo>
                      <a:cubicBezTo>
                        <a:pt x="1226" y="205"/>
                        <a:pt x="1187" y="166"/>
                        <a:pt x="1129" y="147"/>
                      </a:cubicBezTo>
                      <a:cubicBezTo>
                        <a:pt x="1090" y="127"/>
                        <a:pt x="1071" y="127"/>
                        <a:pt x="1032" y="108"/>
                      </a:cubicBezTo>
                      <a:cubicBezTo>
                        <a:pt x="877" y="35"/>
                        <a:pt x="705" y="0"/>
                        <a:pt x="53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2" name="Google Shape;2592;p36"/>
                <p:cNvSpPr/>
                <p:nvPr/>
              </p:nvSpPr>
              <p:spPr>
                <a:xfrm>
                  <a:off x="697175" y="1662225"/>
                  <a:ext cx="4900" cy="1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" h="682" extrusionOk="0">
                      <a:moveTo>
                        <a:pt x="1" y="0"/>
                      </a:moveTo>
                      <a:lnTo>
                        <a:pt x="1" y="681"/>
                      </a:lnTo>
                      <a:cubicBezTo>
                        <a:pt x="117" y="584"/>
                        <a:pt x="195" y="487"/>
                        <a:pt x="195" y="331"/>
                      </a:cubicBezTo>
                      <a:cubicBezTo>
                        <a:pt x="195" y="234"/>
                        <a:pt x="137" y="136"/>
                        <a:pt x="79" y="59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3" name="Google Shape;2593;p36"/>
                <p:cNvSpPr/>
                <p:nvPr/>
              </p:nvSpPr>
              <p:spPr>
                <a:xfrm>
                  <a:off x="972475" y="1709875"/>
                  <a:ext cx="41350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2" extrusionOk="0">
                      <a:moveTo>
                        <a:pt x="837" y="215"/>
                      </a:moveTo>
                      <a:cubicBezTo>
                        <a:pt x="1012" y="215"/>
                        <a:pt x="1148" y="254"/>
                        <a:pt x="1265" y="312"/>
                      </a:cubicBezTo>
                      <a:cubicBezTo>
                        <a:pt x="1362" y="371"/>
                        <a:pt x="1420" y="448"/>
                        <a:pt x="1420" y="526"/>
                      </a:cubicBezTo>
                      <a:cubicBezTo>
                        <a:pt x="1420" y="585"/>
                        <a:pt x="1362" y="662"/>
                        <a:pt x="1265" y="721"/>
                      </a:cubicBezTo>
                      <a:cubicBezTo>
                        <a:pt x="1148" y="789"/>
                        <a:pt x="988" y="823"/>
                        <a:pt x="827" y="823"/>
                      </a:cubicBezTo>
                      <a:cubicBezTo>
                        <a:pt x="667" y="823"/>
                        <a:pt x="506" y="789"/>
                        <a:pt x="389" y="721"/>
                      </a:cubicBezTo>
                      <a:cubicBezTo>
                        <a:pt x="292" y="662"/>
                        <a:pt x="253" y="585"/>
                        <a:pt x="253" y="526"/>
                      </a:cubicBezTo>
                      <a:cubicBezTo>
                        <a:pt x="253" y="448"/>
                        <a:pt x="292" y="390"/>
                        <a:pt x="389" y="312"/>
                      </a:cubicBezTo>
                      <a:cubicBezTo>
                        <a:pt x="526" y="254"/>
                        <a:pt x="681" y="215"/>
                        <a:pt x="837" y="215"/>
                      </a:cubicBezTo>
                      <a:close/>
                      <a:moveTo>
                        <a:pt x="837" y="0"/>
                      </a:moveTo>
                      <a:cubicBezTo>
                        <a:pt x="632" y="0"/>
                        <a:pt x="428" y="44"/>
                        <a:pt x="273" y="137"/>
                      </a:cubicBezTo>
                      <a:cubicBezTo>
                        <a:pt x="98" y="234"/>
                        <a:pt x="0" y="371"/>
                        <a:pt x="0" y="526"/>
                      </a:cubicBezTo>
                      <a:cubicBezTo>
                        <a:pt x="0" y="662"/>
                        <a:pt x="98" y="799"/>
                        <a:pt x="273" y="915"/>
                      </a:cubicBezTo>
                      <a:cubicBezTo>
                        <a:pt x="448" y="1013"/>
                        <a:pt x="642" y="1051"/>
                        <a:pt x="837" y="1051"/>
                      </a:cubicBezTo>
                      <a:cubicBezTo>
                        <a:pt x="1031" y="1051"/>
                        <a:pt x="1245" y="1013"/>
                        <a:pt x="1382" y="915"/>
                      </a:cubicBezTo>
                      <a:cubicBezTo>
                        <a:pt x="1557" y="799"/>
                        <a:pt x="1654" y="662"/>
                        <a:pt x="1654" y="526"/>
                      </a:cubicBezTo>
                      <a:cubicBezTo>
                        <a:pt x="1654" y="429"/>
                        <a:pt x="1615" y="312"/>
                        <a:pt x="1537" y="254"/>
                      </a:cubicBezTo>
                      <a:cubicBezTo>
                        <a:pt x="1518" y="234"/>
                        <a:pt x="1459" y="176"/>
                        <a:pt x="1401" y="137"/>
                      </a:cubicBezTo>
                      <a:cubicBezTo>
                        <a:pt x="1362" y="137"/>
                        <a:pt x="1343" y="98"/>
                        <a:pt x="1343" y="98"/>
                      </a:cubicBezTo>
                      <a:cubicBezTo>
                        <a:pt x="1197" y="34"/>
                        <a:pt x="1017" y="0"/>
                        <a:pt x="8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4" name="Google Shape;2594;p36"/>
                <p:cNvSpPr/>
                <p:nvPr/>
              </p:nvSpPr>
              <p:spPr>
                <a:xfrm>
                  <a:off x="838225" y="1887400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37" y="234"/>
                      </a:moveTo>
                      <a:cubicBezTo>
                        <a:pt x="993" y="234"/>
                        <a:pt x="1149" y="254"/>
                        <a:pt x="1265" y="312"/>
                      </a:cubicBezTo>
                      <a:cubicBezTo>
                        <a:pt x="1363" y="371"/>
                        <a:pt x="1421" y="448"/>
                        <a:pt x="1421" y="507"/>
                      </a:cubicBezTo>
                      <a:cubicBezTo>
                        <a:pt x="1421" y="585"/>
                        <a:pt x="1363" y="662"/>
                        <a:pt x="1265" y="721"/>
                      </a:cubicBezTo>
                      <a:cubicBezTo>
                        <a:pt x="1149" y="789"/>
                        <a:pt x="983" y="823"/>
                        <a:pt x="820" y="823"/>
                      </a:cubicBezTo>
                      <a:cubicBezTo>
                        <a:pt x="657" y="823"/>
                        <a:pt x="497" y="789"/>
                        <a:pt x="390" y="721"/>
                      </a:cubicBezTo>
                      <a:cubicBezTo>
                        <a:pt x="292" y="662"/>
                        <a:pt x="254" y="585"/>
                        <a:pt x="254" y="507"/>
                      </a:cubicBezTo>
                      <a:cubicBezTo>
                        <a:pt x="254" y="448"/>
                        <a:pt x="292" y="390"/>
                        <a:pt x="390" y="312"/>
                      </a:cubicBezTo>
                      <a:cubicBezTo>
                        <a:pt x="507" y="254"/>
                        <a:pt x="682" y="234"/>
                        <a:pt x="837" y="234"/>
                      </a:cubicBezTo>
                      <a:close/>
                      <a:moveTo>
                        <a:pt x="837" y="1"/>
                      </a:moveTo>
                      <a:cubicBezTo>
                        <a:pt x="633" y="1"/>
                        <a:pt x="428" y="44"/>
                        <a:pt x="273" y="137"/>
                      </a:cubicBezTo>
                      <a:cubicBezTo>
                        <a:pt x="98" y="234"/>
                        <a:pt x="1" y="371"/>
                        <a:pt x="1" y="526"/>
                      </a:cubicBezTo>
                      <a:cubicBezTo>
                        <a:pt x="1" y="662"/>
                        <a:pt x="98" y="818"/>
                        <a:pt x="273" y="915"/>
                      </a:cubicBezTo>
                      <a:cubicBezTo>
                        <a:pt x="448" y="1013"/>
                        <a:pt x="643" y="1052"/>
                        <a:pt x="837" y="1052"/>
                      </a:cubicBezTo>
                      <a:cubicBezTo>
                        <a:pt x="1032" y="1052"/>
                        <a:pt x="1246" y="1013"/>
                        <a:pt x="1382" y="915"/>
                      </a:cubicBezTo>
                      <a:cubicBezTo>
                        <a:pt x="1557" y="818"/>
                        <a:pt x="1654" y="662"/>
                        <a:pt x="1654" y="526"/>
                      </a:cubicBezTo>
                      <a:cubicBezTo>
                        <a:pt x="1654" y="429"/>
                        <a:pt x="1615" y="332"/>
                        <a:pt x="1538" y="254"/>
                      </a:cubicBezTo>
                      <a:cubicBezTo>
                        <a:pt x="1479" y="196"/>
                        <a:pt x="1440" y="176"/>
                        <a:pt x="1382" y="137"/>
                      </a:cubicBezTo>
                      <a:cubicBezTo>
                        <a:pt x="1363" y="137"/>
                        <a:pt x="1343" y="98"/>
                        <a:pt x="1343" y="98"/>
                      </a:cubicBezTo>
                      <a:cubicBezTo>
                        <a:pt x="1197" y="34"/>
                        <a:pt x="1017" y="1"/>
                        <a:pt x="8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5" name="Google Shape;2595;p36"/>
                <p:cNvSpPr/>
                <p:nvPr/>
              </p:nvSpPr>
              <p:spPr>
                <a:xfrm>
                  <a:off x="1004075" y="1825225"/>
                  <a:ext cx="41375" cy="2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8" extrusionOk="0">
                      <a:moveTo>
                        <a:pt x="837" y="231"/>
                      </a:moveTo>
                      <a:cubicBezTo>
                        <a:pt x="1012" y="231"/>
                        <a:pt x="1149" y="251"/>
                        <a:pt x="1265" y="328"/>
                      </a:cubicBezTo>
                      <a:cubicBezTo>
                        <a:pt x="1363" y="367"/>
                        <a:pt x="1421" y="445"/>
                        <a:pt x="1421" y="523"/>
                      </a:cubicBezTo>
                      <a:cubicBezTo>
                        <a:pt x="1421" y="562"/>
                        <a:pt x="1363" y="640"/>
                        <a:pt x="1265" y="718"/>
                      </a:cubicBezTo>
                      <a:cubicBezTo>
                        <a:pt x="1149" y="795"/>
                        <a:pt x="988" y="834"/>
                        <a:pt x="828" y="834"/>
                      </a:cubicBezTo>
                      <a:cubicBezTo>
                        <a:pt x="667" y="834"/>
                        <a:pt x="507" y="795"/>
                        <a:pt x="390" y="718"/>
                      </a:cubicBezTo>
                      <a:cubicBezTo>
                        <a:pt x="293" y="679"/>
                        <a:pt x="254" y="601"/>
                        <a:pt x="254" y="523"/>
                      </a:cubicBezTo>
                      <a:cubicBezTo>
                        <a:pt x="254" y="445"/>
                        <a:pt x="293" y="406"/>
                        <a:pt x="390" y="328"/>
                      </a:cubicBezTo>
                      <a:cubicBezTo>
                        <a:pt x="526" y="251"/>
                        <a:pt x="682" y="231"/>
                        <a:pt x="837" y="231"/>
                      </a:cubicBezTo>
                      <a:close/>
                      <a:moveTo>
                        <a:pt x="808" y="0"/>
                      </a:moveTo>
                      <a:cubicBezTo>
                        <a:pt x="615" y="0"/>
                        <a:pt x="423" y="44"/>
                        <a:pt x="273" y="134"/>
                      </a:cubicBezTo>
                      <a:cubicBezTo>
                        <a:pt x="98" y="231"/>
                        <a:pt x="1" y="387"/>
                        <a:pt x="1" y="523"/>
                      </a:cubicBezTo>
                      <a:cubicBezTo>
                        <a:pt x="1" y="679"/>
                        <a:pt x="98" y="815"/>
                        <a:pt x="273" y="912"/>
                      </a:cubicBezTo>
                      <a:cubicBezTo>
                        <a:pt x="448" y="1009"/>
                        <a:pt x="643" y="1068"/>
                        <a:pt x="837" y="1068"/>
                      </a:cubicBezTo>
                      <a:cubicBezTo>
                        <a:pt x="1032" y="1068"/>
                        <a:pt x="1246" y="1009"/>
                        <a:pt x="1402" y="912"/>
                      </a:cubicBezTo>
                      <a:cubicBezTo>
                        <a:pt x="1557" y="815"/>
                        <a:pt x="1654" y="679"/>
                        <a:pt x="1654" y="523"/>
                      </a:cubicBezTo>
                      <a:cubicBezTo>
                        <a:pt x="1654" y="426"/>
                        <a:pt x="1616" y="328"/>
                        <a:pt x="1538" y="251"/>
                      </a:cubicBezTo>
                      <a:cubicBezTo>
                        <a:pt x="1499" y="212"/>
                        <a:pt x="1460" y="153"/>
                        <a:pt x="1402" y="134"/>
                      </a:cubicBezTo>
                      <a:cubicBezTo>
                        <a:pt x="1363" y="114"/>
                        <a:pt x="1343" y="114"/>
                        <a:pt x="1324" y="114"/>
                      </a:cubicBezTo>
                      <a:cubicBezTo>
                        <a:pt x="1173" y="39"/>
                        <a:pt x="990" y="0"/>
                        <a:pt x="80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6" name="Google Shape;2596;p36"/>
                <p:cNvSpPr/>
                <p:nvPr/>
              </p:nvSpPr>
              <p:spPr>
                <a:xfrm>
                  <a:off x="1129575" y="1785825"/>
                  <a:ext cx="41350" cy="2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49" extrusionOk="0">
                      <a:moveTo>
                        <a:pt x="856" y="231"/>
                      </a:moveTo>
                      <a:cubicBezTo>
                        <a:pt x="1012" y="231"/>
                        <a:pt x="1167" y="251"/>
                        <a:pt x="1284" y="329"/>
                      </a:cubicBezTo>
                      <a:cubicBezTo>
                        <a:pt x="1382" y="368"/>
                        <a:pt x="1440" y="445"/>
                        <a:pt x="1440" y="523"/>
                      </a:cubicBezTo>
                      <a:cubicBezTo>
                        <a:pt x="1440" y="601"/>
                        <a:pt x="1382" y="659"/>
                        <a:pt x="1284" y="718"/>
                      </a:cubicBezTo>
                      <a:cubicBezTo>
                        <a:pt x="1167" y="786"/>
                        <a:pt x="1002" y="820"/>
                        <a:pt x="839" y="820"/>
                      </a:cubicBezTo>
                      <a:cubicBezTo>
                        <a:pt x="676" y="820"/>
                        <a:pt x="516" y="786"/>
                        <a:pt x="409" y="718"/>
                      </a:cubicBezTo>
                      <a:cubicBezTo>
                        <a:pt x="311" y="659"/>
                        <a:pt x="273" y="601"/>
                        <a:pt x="273" y="523"/>
                      </a:cubicBezTo>
                      <a:cubicBezTo>
                        <a:pt x="273" y="445"/>
                        <a:pt x="311" y="406"/>
                        <a:pt x="409" y="329"/>
                      </a:cubicBezTo>
                      <a:cubicBezTo>
                        <a:pt x="525" y="251"/>
                        <a:pt x="701" y="231"/>
                        <a:pt x="856" y="231"/>
                      </a:cubicBezTo>
                      <a:close/>
                      <a:moveTo>
                        <a:pt x="817" y="0"/>
                      </a:moveTo>
                      <a:cubicBezTo>
                        <a:pt x="624" y="0"/>
                        <a:pt x="433" y="44"/>
                        <a:pt x="273" y="134"/>
                      </a:cubicBezTo>
                      <a:cubicBezTo>
                        <a:pt x="97" y="231"/>
                        <a:pt x="0" y="368"/>
                        <a:pt x="0" y="523"/>
                      </a:cubicBezTo>
                      <a:cubicBezTo>
                        <a:pt x="0" y="659"/>
                        <a:pt x="97" y="815"/>
                        <a:pt x="273" y="912"/>
                      </a:cubicBezTo>
                      <a:cubicBezTo>
                        <a:pt x="428" y="1010"/>
                        <a:pt x="623" y="1048"/>
                        <a:pt x="817" y="1048"/>
                      </a:cubicBezTo>
                      <a:cubicBezTo>
                        <a:pt x="1012" y="1048"/>
                        <a:pt x="1245" y="1010"/>
                        <a:pt x="1382" y="912"/>
                      </a:cubicBezTo>
                      <a:cubicBezTo>
                        <a:pt x="1557" y="815"/>
                        <a:pt x="1654" y="659"/>
                        <a:pt x="1654" y="523"/>
                      </a:cubicBezTo>
                      <a:cubicBezTo>
                        <a:pt x="1654" y="426"/>
                        <a:pt x="1596" y="329"/>
                        <a:pt x="1537" y="251"/>
                      </a:cubicBezTo>
                      <a:cubicBezTo>
                        <a:pt x="1498" y="212"/>
                        <a:pt x="1459" y="154"/>
                        <a:pt x="1401" y="134"/>
                      </a:cubicBezTo>
                      <a:cubicBezTo>
                        <a:pt x="1382" y="115"/>
                        <a:pt x="1362" y="115"/>
                        <a:pt x="1343" y="115"/>
                      </a:cubicBezTo>
                      <a:cubicBezTo>
                        <a:pt x="1182" y="39"/>
                        <a:pt x="999" y="0"/>
                        <a:pt x="8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7" name="Google Shape;2597;p36"/>
                <p:cNvSpPr/>
                <p:nvPr/>
              </p:nvSpPr>
              <p:spPr>
                <a:xfrm>
                  <a:off x="1223925" y="1796325"/>
                  <a:ext cx="41850" cy="2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76" extrusionOk="0">
                      <a:moveTo>
                        <a:pt x="837" y="239"/>
                      </a:moveTo>
                      <a:cubicBezTo>
                        <a:pt x="1012" y="239"/>
                        <a:pt x="1168" y="278"/>
                        <a:pt x="1284" y="337"/>
                      </a:cubicBezTo>
                      <a:cubicBezTo>
                        <a:pt x="1284" y="337"/>
                        <a:pt x="1304" y="337"/>
                        <a:pt x="1304" y="376"/>
                      </a:cubicBezTo>
                      <a:cubicBezTo>
                        <a:pt x="1382" y="414"/>
                        <a:pt x="1421" y="492"/>
                        <a:pt x="1421" y="531"/>
                      </a:cubicBezTo>
                      <a:cubicBezTo>
                        <a:pt x="1421" y="609"/>
                        <a:pt x="1382" y="667"/>
                        <a:pt x="1284" y="726"/>
                      </a:cubicBezTo>
                      <a:cubicBezTo>
                        <a:pt x="1158" y="804"/>
                        <a:pt x="993" y="842"/>
                        <a:pt x="832" y="842"/>
                      </a:cubicBezTo>
                      <a:cubicBezTo>
                        <a:pt x="672" y="842"/>
                        <a:pt x="516" y="804"/>
                        <a:pt x="409" y="726"/>
                      </a:cubicBezTo>
                      <a:cubicBezTo>
                        <a:pt x="312" y="687"/>
                        <a:pt x="253" y="609"/>
                        <a:pt x="253" y="531"/>
                      </a:cubicBezTo>
                      <a:cubicBezTo>
                        <a:pt x="253" y="473"/>
                        <a:pt x="312" y="414"/>
                        <a:pt x="409" y="337"/>
                      </a:cubicBezTo>
                      <a:cubicBezTo>
                        <a:pt x="526" y="259"/>
                        <a:pt x="701" y="239"/>
                        <a:pt x="837" y="239"/>
                      </a:cubicBezTo>
                      <a:close/>
                      <a:moveTo>
                        <a:pt x="840" y="1"/>
                      </a:moveTo>
                      <a:cubicBezTo>
                        <a:pt x="635" y="1"/>
                        <a:pt x="428" y="50"/>
                        <a:pt x="253" y="142"/>
                      </a:cubicBezTo>
                      <a:cubicBezTo>
                        <a:pt x="98" y="239"/>
                        <a:pt x="0" y="395"/>
                        <a:pt x="0" y="531"/>
                      </a:cubicBezTo>
                      <a:cubicBezTo>
                        <a:pt x="20" y="687"/>
                        <a:pt x="117" y="823"/>
                        <a:pt x="292" y="920"/>
                      </a:cubicBezTo>
                      <a:cubicBezTo>
                        <a:pt x="448" y="1018"/>
                        <a:pt x="642" y="1076"/>
                        <a:pt x="837" y="1076"/>
                      </a:cubicBezTo>
                      <a:cubicBezTo>
                        <a:pt x="1032" y="1076"/>
                        <a:pt x="1265" y="1018"/>
                        <a:pt x="1401" y="920"/>
                      </a:cubicBezTo>
                      <a:cubicBezTo>
                        <a:pt x="1576" y="823"/>
                        <a:pt x="1674" y="687"/>
                        <a:pt x="1674" y="531"/>
                      </a:cubicBezTo>
                      <a:cubicBezTo>
                        <a:pt x="1674" y="434"/>
                        <a:pt x="1615" y="376"/>
                        <a:pt x="1576" y="298"/>
                      </a:cubicBezTo>
                      <a:cubicBezTo>
                        <a:pt x="1518" y="239"/>
                        <a:pt x="1479" y="200"/>
                        <a:pt x="1401" y="142"/>
                      </a:cubicBezTo>
                      <a:cubicBezTo>
                        <a:pt x="1401" y="142"/>
                        <a:pt x="1382" y="142"/>
                        <a:pt x="1362" y="123"/>
                      </a:cubicBezTo>
                      <a:cubicBezTo>
                        <a:pt x="1206" y="40"/>
                        <a:pt x="1024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8" name="Google Shape;2598;p36"/>
                <p:cNvSpPr/>
                <p:nvPr/>
              </p:nvSpPr>
              <p:spPr>
                <a:xfrm>
                  <a:off x="1308075" y="1782300"/>
                  <a:ext cx="41350" cy="2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4" extrusionOk="0">
                      <a:moveTo>
                        <a:pt x="837" y="217"/>
                      </a:moveTo>
                      <a:cubicBezTo>
                        <a:pt x="1012" y="217"/>
                        <a:pt x="1148" y="236"/>
                        <a:pt x="1265" y="314"/>
                      </a:cubicBezTo>
                      <a:cubicBezTo>
                        <a:pt x="1362" y="372"/>
                        <a:pt x="1420" y="431"/>
                        <a:pt x="1420" y="509"/>
                      </a:cubicBezTo>
                      <a:cubicBezTo>
                        <a:pt x="1420" y="586"/>
                        <a:pt x="1362" y="664"/>
                        <a:pt x="1265" y="703"/>
                      </a:cubicBezTo>
                      <a:cubicBezTo>
                        <a:pt x="1148" y="781"/>
                        <a:pt x="988" y="820"/>
                        <a:pt x="827" y="820"/>
                      </a:cubicBezTo>
                      <a:cubicBezTo>
                        <a:pt x="667" y="820"/>
                        <a:pt x="506" y="781"/>
                        <a:pt x="389" y="703"/>
                      </a:cubicBezTo>
                      <a:cubicBezTo>
                        <a:pt x="292" y="664"/>
                        <a:pt x="253" y="586"/>
                        <a:pt x="253" y="509"/>
                      </a:cubicBezTo>
                      <a:cubicBezTo>
                        <a:pt x="253" y="431"/>
                        <a:pt x="292" y="392"/>
                        <a:pt x="389" y="314"/>
                      </a:cubicBezTo>
                      <a:cubicBezTo>
                        <a:pt x="525" y="236"/>
                        <a:pt x="681" y="217"/>
                        <a:pt x="837" y="217"/>
                      </a:cubicBezTo>
                      <a:close/>
                      <a:moveTo>
                        <a:pt x="819" y="0"/>
                      </a:moveTo>
                      <a:cubicBezTo>
                        <a:pt x="621" y="0"/>
                        <a:pt x="423" y="39"/>
                        <a:pt x="273" y="119"/>
                      </a:cubicBezTo>
                      <a:cubicBezTo>
                        <a:pt x="97" y="217"/>
                        <a:pt x="0" y="372"/>
                        <a:pt x="0" y="509"/>
                      </a:cubicBezTo>
                      <a:cubicBezTo>
                        <a:pt x="0" y="664"/>
                        <a:pt x="97" y="800"/>
                        <a:pt x="273" y="898"/>
                      </a:cubicBezTo>
                      <a:cubicBezTo>
                        <a:pt x="448" y="995"/>
                        <a:pt x="642" y="1053"/>
                        <a:pt x="837" y="1053"/>
                      </a:cubicBezTo>
                      <a:cubicBezTo>
                        <a:pt x="1031" y="1053"/>
                        <a:pt x="1245" y="995"/>
                        <a:pt x="1401" y="898"/>
                      </a:cubicBezTo>
                      <a:cubicBezTo>
                        <a:pt x="1557" y="800"/>
                        <a:pt x="1654" y="664"/>
                        <a:pt x="1654" y="509"/>
                      </a:cubicBezTo>
                      <a:cubicBezTo>
                        <a:pt x="1654" y="411"/>
                        <a:pt x="1615" y="314"/>
                        <a:pt x="1537" y="256"/>
                      </a:cubicBezTo>
                      <a:cubicBezTo>
                        <a:pt x="1518" y="197"/>
                        <a:pt x="1459" y="178"/>
                        <a:pt x="1381" y="119"/>
                      </a:cubicBezTo>
                      <a:cubicBezTo>
                        <a:pt x="1362" y="119"/>
                        <a:pt x="1343" y="100"/>
                        <a:pt x="1343" y="100"/>
                      </a:cubicBezTo>
                      <a:cubicBezTo>
                        <a:pt x="1192" y="34"/>
                        <a:pt x="1005" y="0"/>
                        <a:pt x="81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9" name="Google Shape;2599;p36"/>
                <p:cNvSpPr/>
                <p:nvPr/>
              </p:nvSpPr>
              <p:spPr>
                <a:xfrm>
                  <a:off x="1058550" y="1692650"/>
                  <a:ext cx="40875" cy="2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1060" extrusionOk="0">
                      <a:moveTo>
                        <a:pt x="837" y="223"/>
                      </a:moveTo>
                      <a:cubicBezTo>
                        <a:pt x="1012" y="223"/>
                        <a:pt x="1168" y="262"/>
                        <a:pt x="1285" y="320"/>
                      </a:cubicBezTo>
                      <a:cubicBezTo>
                        <a:pt x="1382" y="379"/>
                        <a:pt x="1421" y="456"/>
                        <a:pt x="1421" y="515"/>
                      </a:cubicBezTo>
                      <a:cubicBezTo>
                        <a:pt x="1421" y="593"/>
                        <a:pt x="1382" y="670"/>
                        <a:pt x="1285" y="729"/>
                      </a:cubicBezTo>
                      <a:cubicBezTo>
                        <a:pt x="1158" y="797"/>
                        <a:pt x="993" y="831"/>
                        <a:pt x="832" y="831"/>
                      </a:cubicBezTo>
                      <a:cubicBezTo>
                        <a:pt x="672" y="831"/>
                        <a:pt x="516" y="797"/>
                        <a:pt x="409" y="729"/>
                      </a:cubicBezTo>
                      <a:cubicBezTo>
                        <a:pt x="312" y="670"/>
                        <a:pt x="254" y="593"/>
                        <a:pt x="254" y="515"/>
                      </a:cubicBezTo>
                      <a:cubicBezTo>
                        <a:pt x="254" y="456"/>
                        <a:pt x="312" y="398"/>
                        <a:pt x="409" y="320"/>
                      </a:cubicBezTo>
                      <a:cubicBezTo>
                        <a:pt x="526" y="262"/>
                        <a:pt x="701" y="223"/>
                        <a:pt x="837" y="223"/>
                      </a:cubicBezTo>
                      <a:close/>
                      <a:moveTo>
                        <a:pt x="859" y="1"/>
                      </a:moveTo>
                      <a:cubicBezTo>
                        <a:pt x="648" y="1"/>
                        <a:pt x="434" y="50"/>
                        <a:pt x="254" y="145"/>
                      </a:cubicBezTo>
                      <a:cubicBezTo>
                        <a:pt x="98" y="242"/>
                        <a:pt x="1" y="379"/>
                        <a:pt x="1" y="534"/>
                      </a:cubicBezTo>
                      <a:cubicBezTo>
                        <a:pt x="1" y="670"/>
                        <a:pt x="98" y="826"/>
                        <a:pt x="254" y="923"/>
                      </a:cubicBezTo>
                      <a:cubicBezTo>
                        <a:pt x="429" y="1021"/>
                        <a:pt x="623" y="1060"/>
                        <a:pt x="818" y="1060"/>
                      </a:cubicBezTo>
                      <a:cubicBezTo>
                        <a:pt x="1012" y="1060"/>
                        <a:pt x="1226" y="1021"/>
                        <a:pt x="1382" y="923"/>
                      </a:cubicBezTo>
                      <a:cubicBezTo>
                        <a:pt x="1557" y="826"/>
                        <a:pt x="1635" y="670"/>
                        <a:pt x="1635" y="534"/>
                      </a:cubicBezTo>
                      <a:cubicBezTo>
                        <a:pt x="1635" y="437"/>
                        <a:pt x="1596" y="359"/>
                        <a:pt x="1538" y="262"/>
                      </a:cubicBezTo>
                      <a:cubicBezTo>
                        <a:pt x="1518" y="242"/>
                        <a:pt x="1479" y="184"/>
                        <a:pt x="1402" y="145"/>
                      </a:cubicBezTo>
                      <a:cubicBezTo>
                        <a:pt x="1382" y="145"/>
                        <a:pt x="1382" y="106"/>
                        <a:pt x="1363" y="106"/>
                      </a:cubicBezTo>
                      <a:cubicBezTo>
                        <a:pt x="1212" y="35"/>
                        <a:pt x="1037" y="1"/>
                        <a:pt x="85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0" name="Google Shape;2600;p36"/>
                <p:cNvSpPr/>
                <p:nvPr/>
              </p:nvSpPr>
              <p:spPr>
                <a:xfrm>
                  <a:off x="795925" y="1779000"/>
                  <a:ext cx="41850" cy="2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69" extrusionOk="0">
                      <a:moveTo>
                        <a:pt x="837" y="232"/>
                      </a:moveTo>
                      <a:cubicBezTo>
                        <a:pt x="1012" y="232"/>
                        <a:pt x="1148" y="251"/>
                        <a:pt x="1284" y="329"/>
                      </a:cubicBezTo>
                      <a:cubicBezTo>
                        <a:pt x="1381" y="388"/>
                        <a:pt x="1420" y="446"/>
                        <a:pt x="1420" y="524"/>
                      </a:cubicBezTo>
                      <a:cubicBezTo>
                        <a:pt x="1420" y="602"/>
                        <a:pt x="1381" y="641"/>
                        <a:pt x="1284" y="718"/>
                      </a:cubicBezTo>
                      <a:cubicBezTo>
                        <a:pt x="1158" y="796"/>
                        <a:pt x="992" y="835"/>
                        <a:pt x="832" y="835"/>
                      </a:cubicBezTo>
                      <a:cubicBezTo>
                        <a:pt x="671" y="835"/>
                        <a:pt x="516" y="796"/>
                        <a:pt x="409" y="718"/>
                      </a:cubicBezTo>
                      <a:cubicBezTo>
                        <a:pt x="311" y="679"/>
                        <a:pt x="253" y="602"/>
                        <a:pt x="253" y="524"/>
                      </a:cubicBezTo>
                      <a:cubicBezTo>
                        <a:pt x="253" y="446"/>
                        <a:pt x="311" y="407"/>
                        <a:pt x="409" y="329"/>
                      </a:cubicBezTo>
                      <a:cubicBezTo>
                        <a:pt x="525" y="251"/>
                        <a:pt x="700" y="232"/>
                        <a:pt x="837" y="232"/>
                      </a:cubicBezTo>
                      <a:close/>
                      <a:moveTo>
                        <a:pt x="809" y="1"/>
                      </a:moveTo>
                      <a:cubicBezTo>
                        <a:pt x="619" y="1"/>
                        <a:pt x="432" y="45"/>
                        <a:pt x="292" y="135"/>
                      </a:cubicBezTo>
                      <a:cubicBezTo>
                        <a:pt x="117" y="232"/>
                        <a:pt x="20" y="388"/>
                        <a:pt x="20" y="524"/>
                      </a:cubicBezTo>
                      <a:cubicBezTo>
                        <a:pt x="0" y="679"/>
                        <a:pt x="97" y="816"/>
                        <a:pt x="292" y="913"/>
                      </a:cubicBezTo>
                      <a:cubicBezTo>
                        <a:pt x="448" y="1010"/>
                        <a:pt x="642" y="1069"/>
                        <a:pt x="837" y="1069"/>
                      </a:cubicBezTo>
                      <a:cubicBezTo>
                        <a:pt x="1031" y="1069"/>
                        <a:pt x="1265" y="1010"/>
                        <a:pt x="1401" y="913"/>
                      </a:cubicBezTo>
                      <a:cubicBezTo>
                        <a:pt x="1576" y="816"/>
                        <a:pt x="1673" y="679"/>
                        <a:pt x="1673" y="524"/>
                      </a:cubicBezTo>
                      <a:cubicBezTo>
                        <a:pt x="1673" y="427"/>
                        <a:pt x="1615" y="329"/>
                        <a:pt x="1537" y="251"/>
                      </a:cubicBezTo>
                      <a:cubicBezTo>
                        <a:pt x="1498" y="213"/>
                        <a:pt x="1459" y="193"/>
                        <a:pt x="1401" y="135"/>
                      </a:cubicBezTo>
                      <a:cubicBezTo>
                        <a:pt x="1381" y="115"/>
                        <a:pt x="1342" y="115"/>
                        <a:pt x="1323" y="115"/>
                      </a:cubicBezTo>
                      <a:cubicBezTo>
                        <a:pt x="1172" y="40"/>
                        <a:pt x="989" y="1"/>
                        <a:pt x="80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1" name="Google Shape;2601;p36"/>
                <p:cNvSpPr/>
                <p:nvPr/>
              </p:nvSpPr>
              <p:spPr>
                <a:xfrm>
                  <a:off x="707875" y="1929225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37" y="235"/>
                      </a:moveTo>
                      <a:cubicBezTo>
                        <a:pt x="1012" y="235"/>
                        <a:pt x="1149" y="254"/>
                        <a:pt x="1265" y="332"/>
                      </a:cubicBezTo>
                      <a:cubicBezTo>
                        <a:pt x="1363" y="371"/>
                        <a:pt x="1421" y="449"/>
                        <a:pt x="1421" y="526"/>
                      </a:cubicBezTo>
                      <a:cubicBezTo>
                        <a:pt x="1421" y="604"/>
                        <a:pt x="1382" y="643"/>
                        <a:pt x="1285" y="721"/>
                      </a:cubicBezTo>
                      <a:cubicBezTo>
                        <a:pt x="1158" y="789"/>
                        <a:pt x="993" y="823"/>
                        <a:pt x="832" y="823"/>
                      </a:cubicBezTo>
                      <a:cubicBezTo>
                        <a:pt x="672" y="823"/>
                        <a:pt x="516" y="789"/>
                        <a:pt x="409" y="721"/>
                      </a:cubicBezTo>
                      <a:cubicBezTo>
                        <a:pt x="312" y="663"/>
                        <a:pt x="254" y="604"/>
                        <a:pt x="254" y="526"/>
                      </a:cubicBezTo>
                      <a:cubicBezTo>
                        <a:pt x="254" y="449"/>
                        <a:pt x="312" y="410"/>
                        <a:pt x="409" y="332"/>
                      </a:cubicBezTo>
                      <a:cubicBezTo>
                        <a:pt x="526" y="254"/>
                        <a:pt x="701" y="235"/>
                        <a:pt x="837" y="235"/>
                      </a:cubicBezTo>
                      <a:close/>
                      <a:moveTo>
                        <a:pt x="837" y="1"/>
                      </a:moveTo>
                      <a:cubicBezTo>
                        <a:pt x="633" y="1"/>
                        <a:pt x="428" y="44"/>
                        <a:pt x="273" y="137"/>
                      </a:cubicBezTo>
                      <a:cubicBezTo>
                        <a:pt x="98" y="235"/>
                        <a:pt x="1" y="371"/>
                        <a:pt x="1" y="526"/>
                      </a:cubicBezTo>
                      <a:cubicBezTo>
                        <a:pt x="1" y="663"/>
                        <a:pt x="98" y="818"/>
                        <a:pt x="273" y="915"/>
                      </a:cubicBezTo>
                      <a:cubicBezTo>
                        <a:pt x="448" y="1013"/>
                        <a:pt x="643" y="1052"/>
                        <a:pt x="837" y="1052"/>
                      </a:cubicBezTo>
                      <a:cubicBezTo>
                        <a:pt x="1032" y="1052"/>
                        <a:pt x="1246" y="1013"/>
                        <a:pt x="1402" y="915"/>
                      </a:cubicBezTo>
                      <a:cubicBezTo>
                        <a:pt x="1577" y="818"/>
                        <a:pt x="1654" y="663"/>
                        <a:pt x="1654" y="526"/>
                      </a:cubicBezTo>
                      <a:cubicBezTo>
                        <a:pt x="1654" y="429"/>
                        <a:pt x="1616" y="332"/>
                        <a:pt x="1538" y="254"/>
                      </a:cubicBezTo>
                      <a:cubicBezTo>
                        <a:pt x="1518" y="215"/>
                        <a:pt x="1479" y="157"/>
                        <a:pt x="1402" y="137"/>
                      </a:cubicBezTo>
                      <a:cubicBezTo>
                        <a:pt x="1382" y="137"/>
                        <a:pt x="1343" y="98"/>
                        <a:pt x="1343" y="98"/>
                      </a:cubicBezTo>
                      <a:cubicBezTo>
                        <a:pt x="1197" y="35"/>
                        <a:pt x="1017" y="1"/>
                        <a:pt x="8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2" name="Google Shape;2602;p36"/>
                <p:cNvSpPr/>
                <p:nvPr/>
              </p:nvSpPr>
              <p:spPr>
                <a:xfrm>
                  <a:off x="2094525" y="1736625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37" y="254"/>
                      </a:moveTo>
                      <a:cubicBezTo>
                        <a:pt x="1013" y="254"/>
                        <a:pt x="1168" y="273"/>
                        <a:pt x="1285" y="351"/>
                      </a:cubicBezTo>
                      <a:cubicBezTo>
                        <a:pt x="1382" y="390"/>
                        <a:pt x="1421" y="468"/>
                        <a:pt x="1421" y="546"/>
                      </a:cubicBezTo>
                      <a:cubicBezTo>
                        <a:pt x="1421" y="623"/>
                        <a:pt x="1382" y="662"/>
                        <a:pt x="1285" y="740"/>
                      </a:cubicBezTo>
                      <a:cubicBezTo>
                        <a:pt x="1158" y="808"/>
                        <a:pt x="993" y="842"/>
                        <a:pt x="833" y="842"/>
                      </a:cubicBezTo>
                      <a:cubicBezTo>
                        <a:pt x="672" y="842"/>
                        <a:pt x="516" y="808"/>
                        <a:pt x="409" y="740"/>
                      </a:cubicBezTo>
                      <a:cubicBezTo>
                        <a:pt x="312" y="682"/>
                        <a:pt x="254" y="623"/>
                        <a:pt x="254" y="546"/>
                      </a:cubicBezTo>
                      <a:cubicBezTo>
                        <a:pt x="254" y="468"/>
                        <a:pt x="312" y="429"/>
                        <a:pt x="409" y="351"/>
                      </a:cubicBezTo>
                      <a:cubicBezTo>
                        <a:pt x="526" y="273"/>
                        <a:pt x="701" y="254"/>
                        <a:pt x="837" y="254"/>
                      </a:cubicBezTo>
                      <a:close/>
                      <a:moveTo>
                        <a:pt x="818" y="0"/>
                      </a:moveTo>
                      <a:cubicBezTo>
                        <a:pt x="638" y="0"/>
                        <a:pt x="458" y="34"/>
                        <a:pt x="312" y="98"/>
                      </a:cubicBezTo>
                      <a:cubicBezTo>
                        <a:pt x="293" y="98"/>
                        <a:pt x="254" y="137"/>
                        <a:pt x="234" y="137"/>
                      </a:cubicBezTo>
                      <a:cubicBezTo>
                        <a:pt x="215" y="176"/>
                        <a:pt x="156" y="234"/>
                        <a:pt x="118" y="254"/>
                      </a:cubicBezTo>
                      <a:cubicBezTo>
                        <a:pt x="40" y="332"/>
                        <a:pt x="1" y="429"/>
                        <a:pt x="1" y="526"/>
                      </a:cubicBezTo>
                      <a:cubicBezTo>
                        <a:pt x="1" y="662"/>
                        <a:pt x="98" y="818"/>
                        <a:pt x="254" y="915"/>
                      </a:cubicBezTo>
                      <a:cubicBezTo>
                        <a:pt x="429" y="1013"/>
                        <a:pt x="623" y="1051"/>
                        <a:pt x="818" y="1051"/>
                      </a:cubicBezTo>
                      <a:cubicBezTo>
                        <a:pt x="1013" y="1051"/>
                        <a:pt x="1227" y="1013"/>
                        <a:pt x="1382" y="915"/>
                      </a:cubicBezTo>
                      <a:cubicBezTo>
                        <a:pt x="1557" y="818"/>
                        <a:pt x="1655" y="662"/>
                        <a:pt x="1655" y="526"/>
                      </a:cubicBezTo>
                      <a:cubicBezTo>
                        <a:pt x="1655" y="371"/>
                        <a:pt x="1557" y="234"/>
                        <a:pt x="1382" y="137"/>
                      </a:cubicBezTo>
                      <a:cubicBezTo>
                        <a:pt x="1227" y="44"/>
                        <a:pt x="1023" y="0"/>
                        <a:pt x="8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3" name="Google Shape;2603;p36"/>
                <p:cNvSpPr/>
                <p:nvPr/>
              </p:nvSpPr>
              <p:spPr>
                <a:xfrm>
                  <a:off x="829475" y="114302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04"/>
                      </a:moveTo>
                      <a:cubicBezTo>
                        <a:pt x="1012" y="204"/>
                        <a:pt x="1148" y="224"/>
                        <a:pt x="1265" y="302"/>
                      </a:cubicBezTo>
                      <a:cubicBezTo>
                        <a:pt x="1362" y="360"/>
                        <a:pt x="1421" y="418"/>
                        <a:pt x="1421" y="496"/>
                      </a:cubicBezTo>
                      <a:cubicBezTo>
                        <a:pt x="1421" y="574"/>
                        <a:pt x="1362" y="613"/>
                        <a:pt x="1265" y="691"/>
                      </a:cubicBezTo>
                      <a:cubicBezTo>
                        <a:pt x="1148" y="769"/>
                        <a:pt x="993" y="807"/>
                        <a:pt x="837" y="807"/>
                      </a:cubicBezTo>
                      <a:cubicBezTo>
                        <a:pt x="681" y="807"/>
                        <a:pt x="526" y="769"/>
                        <a:pt x="409" y="691"/>
                      </a:cubicBezTo>
                      <a:cubicBezTo>
                        <a:pt x="312" y="652"/>
                        <a:pt x="253" y="574"/>
                        <a:pt x="253" y="496"/>
                      </a:cubicBezTo>
                      <a:cubicBezTo>
                        <a:pt x="253" y="418"/>
                        <a:pt x="312" y="379"/>
                        <a:pt x="409" y="302"/>
                      </a:cubicBezTo>
                      <a:cubicBezTo>
                        <a:pt x="526" y="224"/>
                        <a:pt x="701" y="204"/>
                        <a:pt x="837" y="204"/>
                      </a:cubicBezTo>
                      <a:close/>
                      <a:moveTo>
                        <a:pt x="844" y="0"/>
                      </a:moveTo>
                      <a:cubicBezTo>
                        <a:pt x="642" y="0"/>
                        <a:pt x="438" y="49"/>
                        <a:pt x="273" y="146"/>
                      </a:cubicBezTo>
                      <a:cubicBezTo>
                        <a:pt x="98" y="243"/>
                        <a:pt x="0" y="379"/>
                        <a:pt x="0" y="535"/>
                      </a:cubicBezTo>
                      <a:cubicBezTo>
                        <a:pt x="0" y="671"/>
                        <a:pt x="98" y="807"/>
                        <a:pt x="273" y="924"/>
                      </a:cubicBezTo>
                      <a:cubicBezTo>
                        <a:pt x="448" y="1021"/>
                        <a:pt x="642" y="1060"/>
                        <a:pt x="837" y="1060"/>
                      </a:cubicBezTo>
                      <a:cubicBezTo>
                        <a:pt x="1012" y="1060"/>
                        <a:pt x="1168" y="1041"/>
                        <a:pt x="1323" y="963"/>
                      </a:cubicBezTo>
                      <a:cubicBezTo>
                        <a:pt x="1343" y="944"/>
                        <a:pt x="1362" y="944"/>
                        <a:pt x="1401" y="924"/>
                      </a:cubicBezTo>
                      <a:cubicBezTo>
                        <a:pt x="1440" y="885"/>
                        <a:pt x="1499" y="846"/>
                        <a:pt x="1537" y="807"/>
                      </a:cubicBezTo>
                      <a:cubicBezTo>
                        <a:pt x="1615" y="749"/>
                        <a:pt x="1654" y="652"/>
                        <a:pt x="1654" y="535"/>
                      </a:cubicBezTo>
                      <a:cubicBezTo>
                        <a:pt x="1654" y="379"/>
                        <a:pt x="1557" y="243"/>
                        <a:pt x="1401" y="146"/>
                      </a:cubicBezTo>
                      <a:cubicBezTo>
                        <a:pt x="1246" y="49"/>
                        <a:pt x="1046" y="0"/>
                        <a:pt x="84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4" name="Google Shape;2604;p36"/>
                <p:cNvSpPr/>
                <p:nvPr/>
              </p:nvSpPr>
              <p:spPr>
                <a:xfrm>
                  <a:off x="745325" y="1062750"/>
                  <a:ext cx="41375" cy="2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2" extrusionOk="0">
                      <a:moveTo>
                        <a:pt x="798" y="225"/>
                      </a:moveTo>
                      <a:cubicBezTo>
                        <a:pt x="974" y="225"/>
                        <a:pt x="1110" y="264"/>
                        <a:pt x="1226" y="322"/>
                      </a:cubicBezTo>
                      <a:cubicBezTo>
                        <a:pt x="1324" y="380"/>
                        <a:pt x="1382" y="458"/>
                        <a:pt x="1382" y="517"/>
                      </a:cubicBezTo>
                      <a:cubicBezTo>
                        <a:pt x="1382" y="594"/>
                        <a:pt x="1324" y="653"/>
                        <a:pt x="1226" y="731"/>
                      </a:cubicBezTo>
                      <a:cubicBezTo>
                        <a:pt x="1119" y="799"/>
                        <a:pt x="964" y="833"/>
                        <a:pt x="806" y="833"/>
                      </a:cubicBezTo>
                      <a:cubicBezTo>
                        <a:pt x="648" y="833"/>
                        <a:pt x="487" y="799"/>
                        <a:pt x="370" y="731"/>
                      </a:cubicBezTo>
                      <a:cubicBezTo>
                        <a:pt x="273" y="672"/>
                        <a:pt x="215" y="594"/>
                        <a:pt x="215" y="517"/>
                      </a:cubicBezTo>
                      <a:cubicBezTo>
                        <a:pt x="215" y="458"/>
                        <a:pt x="273" y="400"/>
                        <a:pt x="370" y="322"/>
                      </a:cubicBezTo>
                      <a:cubicBezTo>
                        <a:pt x="487" y="264"/>
                        <a:pt x="662" y="225"/>
                        <a:pt x="798" y="225"/>
                      </a:cubicBezTo>
                      <a:close/>
                      <a:moveTo>
                        <a:pt x="828" y="1"/>
                      </a:moveTo>
                      <a:cubicBezTo>
                        <a:pt x="628" y="1"/>
                        <a:pt x="429" y="50"/>
                        <a:pt x="273" y="147"/>
                      </a:cubicBezTo>
                      <a:cubicBezTo>
                        <a:pt x="98" y="244"/>
                        <a:pt x="1" y="380"/>
                        <a:pt x="1" y="536"/>
                      </a:cubicBezTo>
                      <a:cubicBezTo>
                        <a:pt x="1" y="672"/>
                        <a:pt x="98" y="828"/>
                        <a:pt x="273" y="925"/>
                      </a:cubicBezTo>
                      <a:cubicBezTo>
                        <a:pt x="429" y="1022"/>
                        <a:pt x="623" y="1061"/>
                        <a:pt x="818" y="1061"/>
                      </a:cubicBezTo>
                      <a:cubicBezTo>
                        <a:pt x="993" y="1061"/>
                        <a:pt x="1168" y="1042"/>
                        <a:pt x="1304" y="964"/>
                      </a:cubicBezTo>
                      <a:cubicBezTo>
                        <a:pt x="1343" y="964"/>
                        <a:pt x="1363" y="964"/>
                        <a:pt x="1382" y="945"/>
                      </a:cubicBezTo>
                      <a:cubicBezTo>
                        <a:pt x="1440" y="925"/>
                        <a:pt x="1479" y="867"/>
                        <a:pt x="1538" y="828"/>
                      </a:cubicBezTo>
                      <a:cubicBezTo>
                        <a:pt x="1596" y="750"/>
                        <a:pt x="1654" y="653"/>
                        <a:pt x="1654" y="536"/>
                      </a:cubicBezTo>
                      <a:cubicBezTo>
                        <a:pt x="1654" y="380"/>
                        <a:pt x="1557" y="244"/>
                        <a:pt x="1382" y="147"/>
                      </a:cubicBezTo>
                      <a:cubicBezTo>
                        <a:pt x="1226" y="50"/>
                        <a:pt x="1027" y="1"/>
                        <a:pt x="8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5" name="Google Shape;2605;p36"/>
                <p:cNvSpPr/>
                <p:nvPr/>
              </p:nvSpPr>
              <p:spPr>
                <a:xfrm>
                  <a:off x="825100" y="107785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17" y="243"/>
                      </a:moveTo>
                      <a:cubicBezTo>
                        <a:pt x="993" y="243"/>
                        <a:pt x="1129" y="263"/>
                        <a:pt x="1265" y="341"/>
                      </a:cubicBezTo>
                      <a:cubicBezTo>
                        <a:pt x="1343" y="379"/>
                        <a:pt x="1401" y="457"/>
                        <a:pt x="1401" y="535"/>
                      </a:cubicBezTo>
                      <a:cubicBezTo>
                        <a:pt x="1401" y="613"/>
                        <a:pt x="1343" y="652"/>
                        <a:pt x="1265" y="730"/>
                      </a:cubicBezTo>
                      <a:cubicBezTo>
                        <a:pt x="1139" y="798"/>
                        <a:pt x="978" y="832"/>
                        <a:pt x="820" y="832"/>
                      </a:cubicBezTo>
                      <a:cubicBezTo>
                        <a:pt x="662" y="832"/>
                        <a:pt x="506" y="798"/>
                        <a:pt x="389" y="730"/>
                      </a:cubicBezTo>
                      <a:cubicBezTo>
                        <a:pt x="292" y="671"/>
                        <a:pt x="234" y="613"/>
                        <a:pt x="234" y="535"/>
                      </a:cubicBezTo>
                      <a:cubicBezTo>
                        <a:pt x="234" y="457"/>
                        <a:pt x="292" y="399"/>
                        <a:pt x="389" y="341"/>
                      </a:cubicBezTo>
                      <a:cubicBezTo>
                        <a:pt x="506" y="263"/>
                        <a:pt x="681" y="243"/>
                        <a:pt x="817" y="243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9" y="49"/>
                        <a:pt x="253" y="146"/>
                      </a:cubicBezTo>
                      <a:cubicBezTo>
                        <a:pt x="98" y="243"/>
                        <a:pt x="0" y="379"/>
                        <a:pt x="0" y="535"/>
                      </a:cubicBezTo>
                      <a:cubicBezTo>
                        <a:pt x="0" y="671"/>
                        <a:pt x="98" y="827"/>
                        <a:pt x="253" y="924"/>
                      </a:cubicBezTo>
                      <a:cubicBezTo>
                        <a:pt x="428" y="1021"/>
                        <a:pt x="623" y="1060"/>
                        <a:pt x="817" y="1060"/>
                      </a:cubicBezTo>
                      <a:cubicBezTo>
                        <a:pt x="993" y="1060"/>
                        <a:pt x="1168" y="1041"/>
                        <a:pt x="1304" y="963"/>
                      </a:cubicBezTo>
                      <a:cubicBezTo>
                        <a:pt x="1323" y="963"/>
                        <a:pt x="1362" y="944"/>
                        <a:pt x="1382" y="944"/>
                      </a:cubicBezTo>
                      <a:cubicBezTo>
                        <a:pt x="1421" y="924"/>
                        <a:pt x="1479" y="866"/>
                        <a:pt x="1518" y="827"/>
                      </a:cubicBezTo>
                      <a:cubicBezTo>
                        <a:pt x="1596" y="749"/>
                        <a:pt x="1654" y="652"/>
                        <a:pt x="1654" y="555"/>
                      </a:cubicBezTo>
                      <a:cubicBezTo>
                        <a:pt x="1654" y="379"/>
                        <a:pt x="1557" y="263"/>
                        <a:pt x="1382" y="146"/>
                      </a:cubicBezTo>
                      <a:cubicBezTo>
                        <a:pt x="1226" y="49"/>
                        <a:pt x="1027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6" name="Google Shape;2606;p36"/>
                <p:cNvSpPr/>
                <p:nvPr/>
              </p:nvSpPr>
              <p:spPr>
                <a:xfrm>
                  <a:off x="987050" y="1141075"/>
                  <a:ext cx="42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4" h="1061" extrusionOk="0">
                      <a:moveTo>
                        <a:pt x="837" y="243"/>
                      </a:moveTo>
                      <a:cubicBezTo>
                        <a:pt x="1013" y="243"/>
                        <a:pt x="1149" y="263"/>
                        <a:pt x="1265" y="341"/>
                      </a:cubicBezTo>
                      <a:cubicBezTo>
                        <a:pt x="1363" y="380"/>
                        <a:pt x="1421" y="457"/>
                        <a:pt x="1421" y="535"/>
                      </a:cubicBezTo>
                      <a:cubicBezTo>
                        <a:pt x="1421" y="613"/>
                        <a:pt x="1363" y="652"/>
                        <a:pt x="1265" y="730"/>
                      </a:cubicBezTo>
                      <a:cubicBezTo>
                        <a:pt x="1158" y="798"/>
                        <a:pt x="1003" y="832"/>
                        <a:pt x="842" y="832"/>
                      </a:cubicBezTo>
                      <a:cubicBezTo>
                        <a:pt x="682" y="832"/>
                        <a:pt x="516" y="798"/>
                        <a:pt x="390" y="730"/>
                      </a:cubicBezTo>
                      <a:cubicBezTo>
                        <a:pt x="293" y="671"/>
                        <a:pt x="254" y="613"/>
                        <a:pt x="254" y="535"/>
                      </a:cubicBezTo>
                      <a:cubicBezTo>
                        <a:pt x="254" y="457"/>
                        <a:pt x="293" y="399"/>
                        <a:pt x="390" y="341"/>
                      </a:cubicBezTo>
                      <a:cubicBezTo>
                        <a:pt x="526" y="263"/>
                        <a:pt x="682" y="243"/>
                        <a:pt x="837" y="243"/>
                      </a:cubicBezTo>
                      <a:close/>
                      <a:moveTo>
                        <a:pt x="830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80"/>
                        <a:pt x="1" y="535"/>
                      </a:cubicBezTo>
                      <a:cubicBezTo>
                        <a:pt x="1" y="671"/>
                        <a:pt x="98" y="827"/>
                        <a:pt x="273" y="924"/>
                      </a:cubicBezTo>
                      <a:cubicBezTo>
                        <a:pt x="448" y="1022"/>
                        <a:pt x="643" y="1061"/>
                        <a:pt x="837" y="1061"/>
                      </a:cubicBezTo>
                      <a:cubicBezTo>
                        <a:pt x="1013" y="1061"/>
                        <a:pt x="1168" y="1022"/>
                        <a:pt x="1343" y="963"/>
                      </a:cubicBezTo>
                      <a:cubicBezTo>
                        <a:pt x="1363" y="963"/>
                        <a:pt x="1402" y="944"/>
                        <a:pt x="1421" y="944"/>
                      </a:cubicBezTo>
                      <a:cubicBezTo>
                        <a:pt x="1499" y="924"/>
                        <a:pt x="1538" y="866"/>
                        <a:pt x="1557" y="827"/>
                      </a:cubicBezTo>
                      <a:cubicBezTo>
                        <a:pt x="1635" y="749"/>
                        <a:pt x="1693" y="652"/>
                        <a:pt x="1693" y="555"/>
                      </a:cubicBezTo>
                      <a:cubicBezTo>
                        <a:pt x="1693" y="380"/>
                        <a:pt x="1596" y="243"/>
                        <a:pt x="1402" y="146"/>
                      </a:cubicBezTo>
                      <a:cubicBezTo>
                        <a:pt x="1236" y="49"/>
                        <a:pt x="1032" y="0"/>
                        <a:pt x="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7" name="Google Shape;2607;p36"/>
                <p:cNvSpPr/>
                <p:nvPr/>
              </p:nvSpPr>
              <p:spPr>
                <a:xfrm>
                  <a:off x="731725" y="962075"/>
                  <a:ext cx="413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1" extrusionOk="0">
                      <a:moveTo>
                        <a:pt x="817" y="244"/>
                      </a:moveTo>
                      <a:cubicBezTo>
                        <a:pt x="973" y="244"/>
                        <a:pt x="1128" y="263"/>
                        <a:pt x="1245" y="341"/>
                      </a:cubicBezTo>
                      <a:cubicBezTo>
                        <a:pt x="1342" y="400"/>
                        <a:pt x="1401" y="477"/>
                        <a:pt x="1401" y="536"/>
                      </a:cubicBezTo>
                      <a:cubicBezTo>
                        <a:pt x="1401" y="614"/>
                        <a:pt x="1342" y="672"/>
                        <a:pt x="1245" y="730"/>
                      </a:cubicBezTo>
                      <a:cubicBezTo>
                        <a:pt x="1128" y="808"/>
                        <a:pt x="973" y="847"/>
                        <a:pt x="815" y="847"/>
                      </a:cubicBezTo>
                      <a:cubicBezTo>
                        <a:pt x="657" y="847"/>
                        <a:pt x="496" y="808"/>
                        <a:pt x="370" y="730"/>
                      </a:cubicBezTo>
                      <a:cubicBezTo>
                        <a:pt x="272" y="691"/>
                        <a:pt x="233" y="614"/>
                        <a:pt x="233" y="536"/>
                      </a:cubicBezTo>
                      <a:cubicBezTo>
                        <a:pt x="233" y="477"/>
                        <a:pt x="272" y="419"/>
                        <a:pt x="370" y="341"/>
                      </a:cubicBezTo>
                      <a:cubicBezTo>
                        <a:pt x="486" y="283"/>
                        <a:pt x="662" y="244"/>
                        <a:pt x="817" y="244"/>
                      </a:cubicBezTo>
                      <a:close/>
                      <a:moveTo>
                        <a:pt x="829" y="1"/>
                      </a:moveTo>
                      <a:cubicBezTo>
                        <a:pt x="627" y="1"/>
                        <a:pt x="428" y="49"/>
                        <a:pt x="272" y="147"/>
                      </a:cubicBezTo>
                      <a:cubicBezTo>
                        <a:pt x="97" y="244"/>
                        <a:pt x="0" y="400"/>
                        <a:pt x="0" y="536"/>
                      </a:cubicBezTo>
                      <a:cubicBezTo>
                        <a:pt x="0" y="691"/>
                        <a:pt x="97" y="828"/>
                        <a:pt x="272" y="925"/>
                      </a:cubicBezTo>
                      <a:cubicBezTo>
                        <a:pt x="448" y="1022"/>
                        <a:pt x="642" y="1081"/>
                        <a:pt x="837" y="1081"/>
                      </a:cubicBezTo>
                      <a:cubicBezTo>
                        <a:pt x="1012" y="1081"/>
                        <a:pt x="1187" y="1022"/>
                        <a:pt x="1342" y="983"/>
                      </a:cubicBezTo>
                      <a:cubicBezTo>
                        <a:pt x="1362" y="983"/>
                        <a:pt x="1401" y="964"/>
                        <a:pt x="1401" y="964"/>
                      </a:cubicBezTo>
                      <a:lnTo>
                        <a:pt x="1537" y="808"/>
                      </a:lnTo>
                      <a:cubicBezTo>
                        <a:pt x="1615" y="730"/>
                        <a:pt x="1654" y="633"/>
                        <a:pt x="1654" y="536"/>
                      </a:cubicBezTo>
                      <a:cubicBezTo>
                        <a:pt x="1654" y="400"/>
                        <a:pt x="1556" y="244"/>
                        <a:pt x="1401" y="147"/>
                      </a:cubicBezTo>
                      <a:cubicBezTo>
                        <a:pt x="1235" y="49"/>
                        <a:pt x="1031" y="1"/>
                        <a:pt x="82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8" name="Google Shape;2608;p36"/>
                <p:cNvSpPr/>
                <p:nvPr/>
              </p:nvSpPr>
              <p:spPr>
                <a:xfrm>
                  <a:off x="973925" y="107102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798" y="244"/>
                      </a:moveTo>
                      <a:cubicBezTo>
                        <a:pt x="973" y="244"/>
                        <a:pt x="1110" y="263"/>
                        <a:pt x="1246" y="341"/>
                      </a:cubicBezTo>
                      <a:cubicBezTo>
                        <a:pt x="1343" y="380"/>
                        <a:pt x="1382" y="458"/>
                        <a:pt x="1382" y="536"/>
                      </a:cubicBezTo>
                      <a:cubicBezTo>
                        <a:pt x="1382" y="614"/>
                        <a:pt x="1324" y="652"/>
                        <a:pt x="1246" y="730"/>
                      </a:cubicBezTo>
                      <a:cubicBezTo>
                        <a:pt x="1129" y="808"/>
                        <a:pt x="968" y="847"/>
                        <a:pt x="808" y="847"/>
                      </a:cubicBezTo>
                      <a:cubicBezTo>
                        <a:pt x="647" y="847"/>
                        <a:pt x="487" y="808"/>
                        <a:pt x="370" y="730"/>
                      </a:cubicBezTo>
                      <a:cubicBezTo>
                        <a:pt x="273" y="691"/>
                        <a:pt x="215" y="614"/>
                        <a:pt x="215" y="536"/>
                      </a:cubicBezTo>
                      <a:cubicBezTo>
                        <a:pt x="215" y="458"/>
                        <a:pt x="273" y="419"/>
                        <a:pt x="370" y="341"/>
                      </a:cubicBezTo>
                      <a:cubicBezTo>
                        <a:pt x="487" y="263"/>
                        <a:pt x="662" y="244"/>
                        <a:pt x="798" y="244"/>
                      </a:cubicBezTo>
                      <a:close/>
                      <a:moveTo>
                        <a:pt x="827" y="1"/>
                      </a:moveTo>
                      <a:cubicBezTo>
                        <a:pt x="628" y="1"/>
                        <a:pt x="429" y="49"/>
                        <a:pt x="273" y="147"/>
                      </a:cubicBezTo>
                      <a:cubicBezTo>
                        <a:pt x="98" y="244"/>
                        <a:pt x="1" y="400"/>
                        <a:pt x="1" y="536"/>
                      </a:cubicBezTo>
                      <a:cubicBezTo>
                        <a:pt x="1" y="691"/>
                        <a:pt x="98" y="828"/>
                        <a:pt x="273" y="925"/>
                      </a:cubicBezTo>
                      <a:cubicBezTo>
                        <a:pt x="429" y="1022"/>
                        <a:pt x="623" y="1080"/>
                        <a:pt x="818" y="1080"/>
                      </a:cubicBezTo>
                      <a:cubicBezTo>
                        <a:pt x="993" y="1080"/>
                        <a:pt x="1187" y="1022"/>
                        <a:pt x="1343" y="944"/>
                      </a:cubicBezTo>
                      <a:cubicBezTo>
                        <a:pt x="1362" y="944"/>
                        <a:pt x="1362" y="925"/>
                        <a:pt x="1382" y="925"/>
                      </a:cubicBezTo>
                      <a:cubicBezTo>
                        <a:pt x="1440" y="905"/>
                        <a:pt x="1479" y="847"/>
                        <a:pt x="1538" y="808"/>
                      </a:cubicBezTo>
                      <a:cubicBezTo>
                        <a:pt x="1596" y="730"/>
                        <a:pt x="1654" y="633"/>
                        <a:pt x="1654" y="536"/>
                      </a:cubicBezTo>
                      <a:cubicBezTo>
                        <a:pt x="1654" y="400"/>
                        <a:pt x="1557" y="244"/>
                        <a:pt x="1382" y="147"/>
                      </a:cubicBezTo>
                      <a:cubicBezTo>
                        <a:pt x="1226" y="49"/>
                        <a:pt x="1027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9" name="Google Shape;2609;p36"/>
                <p:cNvSpPr/>
                <p:nvPr/>
              </p:nvSpPr>
              <p:spPr>
                <a:xfrm>
                  <a:off x="1016250" y="1001975"/>
                  <a:ext cx="41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1" extrusionOk="0">
                      <a:moveTo>
                        <a:pt x="837" y="243"/>
                      </a:moveTo>
                      <a:cubicBezTo>
                        <a:pt x="1012" y="243"/>
                        <a:pt x="1148" y="263"/>
                        <a:pt x="1265" y="341"/>
                      </a:cubicBezTo>
                      <a:cubicBezTo>
                        <a:pt x="1362" y="379"/>
                        <a:pt x="1420" y="457"/>
                        <a:pt x="1420" y="535"/>
                      </a:cubicBezTo>
                      <a:cubicBezTo>
                        <a:pt x="1420" y="593"/>
                        <a:pt x="1362" y="652"/>
                        <a:pt x="1265" y="730"/>
                      </a:cubicBezTo>
                      <a:cubicBezTo>
                        <a:pt x="1148" y="798"/>
                        <a:pt x="992" y="832"/>
                        <a:pt x="834" y="832"/>
                      </a:cubicBezTo>
                      <a:cubicBezTo>
                        <a:pt x="676" y="832"/>
                        <a:pt x="516" y="798"/>
                        <a:pt x="389" y="730"/>
                      </a:cubicBezTo>
                      <a:cubicBezTo>
                        <a:pt x="292" y="671"/>
                        <a:pt x="253" y="593"/>
                        <a:pt x="253" y="535"/>
                      </a:cubicBezTo>
                      <a:cubicBezTo>
                        <a:pt x="253" y="457"/>
                        <a:pt x="292" y="399"/>
                        <a:pt x="389" y="341"/>
                      </a:cubicBezTo>
                      <a:cubicBezTo>
                        <a:pt x="525" y="263"/>
                        <a:pt x="681" y="243"/>
                        <a:pt x="837" y="243"/>
                      </a:cubicBezTo>
                      <a:close/>
                      <a:moveTo>
                        <a:pt x="829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7" y="243"/>
                        <a:pt x="0" y="379"/>
                        <a:pt x="0" y="535"/>
                      </a:cubicBezTo>
                      <a:cubicBezTo>
                        <a:pt x="0" y="671"/>
                        <a:pt x="97" y="827"/>
                        <a:pt x="273" y="924"/>
                      </a:cubicBezTo>
                      <a:cubicBezTo>
                        <a:pt x="448" y="1021"/>
                        <a:pt x="642" y="1060"/>
                        <a:pt x="837" y="1060"/>
                      </a:cubicBezTo>
                      <a:cubicBezTo>
                        <a:pt x="1012" y="1060"/>
                        <a:pt x="1167" y="1041"/>
                        <a:pt x="1323" y="963"/>
                      </a:cubicBezTo>
                      <a:cubicBezTo>
                        <a:pt x="1343" y="944"/>
                        <a:pt x="1401" y="944"/>
                        <a:pt x="1420" y="924"/>
                      </a:cubicBezTo>
                      <a:cubicBezTo>
                        <a:pt x="1459" y="885"/>
                        <a:pt x="1498" y="866"/>
                        <a:pt x="1537" y="827"/>
                      </a:cubicBezTo>
                      <a:cubicBezTo>
                        <a:pt x="1615" y="749"/>
                        <a:pt x="1654" y="613"/>
                        <a:pt x="1654" y="535"/>
                      </a:cubicBezTo>
                      <a:cubicBezTo>
                        <a:pt x="1654" y="379"/>
                        <a:pt x="1557" y="243"/>
                        <a:pt x="1401" y="146"/>
                      </a:cubicBezTo>
                      <a:cubicBezTo>
                        <a:pt x="1236" y="49"/>
                        <a:pt x="1031" y="0"/>
                        <a:pt x="82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0" name="Google Shape;2610;p36"/>
                <p:cNvSpPr/>
                <p:nvPr/>
              </p:nvSpPr>
              <p:spPr>
                <a:xfrm>
                  <a:off x="989500" y="893025"/>
                  <a:ext cx="41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1" extrusionOk="0">
                      <a:moveTo>
                        <a:pt x="837" y="224"/>
                      </a:moveTo>
                      <a:cubicBezTo>
                        <a:pt x="973" y="224"/>
                        <a:pt x="1148" y="243"/>
                        <a:pt x="1265" y="321"/>
                      </a:cubicBezTo>
                      <a:cubicBezTo>
                        <a:pt x="1362" y="360"/>
                        <a:pt x="1420" y="438"/>
                        <a:pt x="1420" y="516"/>
                      </a:cubicBezTo>
                      <a:cubicBezTo>
                        <a:pt x="1420" y="574"/>
                        <a:pt x="1362" y="632"/>
                        <a:pt x="1265" y="710"/>
                      </a:cubicBezTo>
                      <a:cubicBezTo>
                        <a:pt x="1158" y="778"/>
                        <a:pt x="1002" y="812"/>
                        <a:pt x="842" y="812"/>
                      </a:cubicBezTo>
                      <a:cubicBezTo>
                        <a:pt x="681" y="812"/>
                        <a:pt x="516" y="778"/>
                        <a:pt x="389" y="710"/>
                      </a:cubicBezTo>
                      <a:cubicBezTo>
                        <a:pt x="292" y="652"/>
                        <a:pt x="253" y="574"/>
                        <a:pt x="253" y="516"/>
                      </a:cubicBezTo>
                      <a:cubicBezTo>
                        <a:pt x="253" y="438"/>
                        <a:pt x="292" y="380"/>
                        <a:pt x="389" y="321"/>
                      </a:cubicBezTo>
                      <a:cubicBezTo>
                        <a:pt x="525" y="243"/>
                        <a:pt x="681" y="224"/>
                        <a:pt x="837" y="224"/>
                      </a:cubicBezTo>
                      <a:close/>
                      <a:moveTo>
                        <a:pt x="829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7" y="243"/>
                        <a:pt x="0" y="380"/>
                        <a:pt x="0" y="535"/>
                      </a:cubicBezTo>
                      <a:cubicBezTo>
                        <a:pt x="0" y="671"/>
                        <a:pt x="97" y="827"/>
                        <a:pt x="273" y="924"/>
                      </a:cubicBezTo>
                      <a:cubicBezTo>
                        <a:pt x="448" y="1022"/>
                        <a:pt x="642" y="1060"/>
                        <a:pt x="837" y="1060"/>
                      </a:cubicBezTo>
                      <a:cubicBezTo>
                        <a:pt x="973" y="1060"/>
                        <a:pt x="1129" y="1041"/>
                        <a:pt x="1265" y="1002"/>
                      </a:cubicBezTo>
                      <a:cubicBezTo>
                        <a:pt x="1323" y="963"/>
                        <a:pt x="1362" y="944"/>
                        <a:pt x="1401" y="924"/>
                      </a:cubicBezTo>
                      <a:cubicBezTo>
                        <a:pt x="1459" y="905"/>
                        <a:pt x="1498" y="866"/>
                        <a:pt x="1518" y="846"/>
                      </a:cubicBezTo>
                      <a:cubicBezTo>
                        <a:pt x="1615" y="749"/>
                        <a:pt x="1654" y="652"/>
                        <a:pt x="1654" y="535"/>
                      </a:cubicBezTo>
                      <a:cubicBezTo>
                        <a:pt x="1654" y="380"/>
                        <a:pt x="1557" y="243"/>
                        <a:pt x="1401" y="146"/>
                      </a:cubicBezTo>
                      <a:cubicBezTo>
                        <a:pt x="1236" y="49"/>
                        <a:pt x="1031" y="0"/>
                        <a:pt x="82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1" name="Google Shape;2611;p36"/>
                <p:cNvSpPr/>
                <p:nvPr/>
              </p:nvSpPr>
              <p:spPr>
                <a:xfrm>
                  <a:off x="1071700" y="909550"/>
                  <a:ext cx="41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1" extrusionOk="0">
                      <a:moveTo>
                        <a:pt x="798" y="244"/>
                      </a:moveTo>
                      <a:cubicBezTo>
                        <a:pt x="973" y="244"/>
                        <a:pt x="1109" y="263"/>
                        <a:pt x="1245" y="341"/>
                      </a:cubicBezTo>
                      <a:cubicBezTo>
                        <a:pt x="1342" y="380"/>
                        <a:pt x="1381" y="458"/>
                        <a:pt x="1381" y="536"/>
                      </a:cubicBezTo>
                      <a:cubicBezTo>
                        <a:pt x="1381" y="594"/>
                        <a:pt x="1342" y="652"/>
                        <a:pt x="1245" y="730"/>
                      </a:cubicBezTo>
                      <a:cubicBezTo>
                        <a:pt x="1138" y="789"/>
                        <a:pt x="978" y="818"/>
                        <a:pt x="815" y="818"/>
                      </a:cubicBezTo>
                      <a:cubicBezTo>
                        <a:pt x="652" y="818"/>
                        <a:pt x="486" y="789"/>
                        <a:pt x="370" y="730"/>
                      </a:cubicBezTo>
                      <a:cubicBezTo>
                        <a:pt x="272" y="672"/>
                        <a:pt x="214" y="594"/>
                        <a:pt x="214" y="536"/>
                      </a:cubicBezTo>
                      <a:cubicBezTo>
                        <a:pt x="214" y="458"/>
                        <a:pt x="272" y="399"/>
                        <a:pt x="370" y="341"/>
                      </a:cubicBezTo>
                      <a:cubicBezTo>
                        <a:pt x="486" y="263"/>
                        <a:pt x="662" y="244"/>
                        <a:pt x="798" y="244"/>
                      </a:cubicBezTo>
                      <a:close/>
                      <a:moveTo>
                        <a:pt x="827" y="1"/>
                      </a:moveTo>
                      <a:cubicBezTo>
                        <a:pt x="627" y="1"/>
                        <a:pt x="428" y="49"/>
                        <a:pt x="272" y="147"/>
                      </a:cubicBezTo>
                      <a:cubicBezTo>
                        <a:pt x="97" y="244"/>
                        <a:pt x="0" y="380"/>
                        <a:pt x="0" y="536"/>
                      </a:cubicBezTo>
                      <a:cubicBezTo>
                        <a:pt x="0" y="672"/>
                        <a:pt x="97" y="827"/>
                        <a:pt x="272" y="905"/>
                      </a:cubicBezTo>
                      <a:cubicBezTo>
                        <a:pt x="448" y="1022"/>
                        <a:pt x="642" y="1061"/>
                        <a:pt x="837" y="1061"/>
                      </a:cubicBezTo>
                      <a:cubicBezTo>
                        <a:pt x="992" y="1061"/>
                        <a:pt x="1167" y="1041"/>
                        <a:pt x="1284" y="964"/>
                      </a:cubicBezTo>
                      <a:cubicBezTo>
                        <a:pt x="1323" y="944"/>
                        <a:pt x="1362" y="944"/>
                        <a:pt x="1381" y="905"/>
                      </a:cubicBezTo>
                      <a:cubicBezTo>
                        <a:pt x="1440" y="886"/>
                        <a:pt x="1459" y="866"/>
                        <a:pt x="1518" y="827"/>
                      </a:cubicBezTo>
                      <a:cubicBezTo>
                        <a:pt x="1615" y="730"/>
                        <a:pt x="1654" y="633"/>
                        <a:pt x="1654" y="536"/>
                      </a:cubicBezTo>
                      <a:cubicBezTo>
                        <a:pt x="1654" y="380"/>
                        <a:pt x="1556" y="244"/>
                        <a:pt x="1381" y="147"/>
                      </a:cubicBezTo>
                      <a:cubicBezTo>
                        <a:pt x="1226" y="49"/>
                        <a:pt x="1026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2" name="Google Shape;2612;p36"/>
                <p:cNvSpPr/>
                <p:nvPr/>
              </p:nvSpPr>
              <p:spPr>
                <a:xfrm>
                  <a:off x="939875" y="80305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18" y="224"/>
                      </a:moveTo>
                      <a:cubicBezTo>
                        <a:pt x="974" y="224"/>
                        <a:pt x="1129" y="243"/>
                        <a:pt x="1265" y="321"/>
                      </a:cubicBezTo>
                      <a:cubicBezTo>
                        <a:pt x="1363" y="360"/>
                        <a:pt x="1402" y="438"/>
                        <a:pt x="1402" y="516"/>
                      </a:cubicBezTo>
                      <a:cubicBezTo>
                        <a:pt x="1402" y="574"/>
                        <a:pt x="1363" y="632"/>
                        <a:pt x="1265" y="710"/>
                      </a:cubicBezTo>
                      <a:cubicBezTo>
                        <a:pt x="1158" y="778"/>
                        <a:pt x="998" y="812"/>
                        <a:pt x="835" y="812"/>
                      </a:cubicBezTo>
                      <a:cubicBezTo>
                        <a:pt x="672" y="812"/>
                        <a:pt x="507" y="778"/>
                        <a:pt x="390" y="710"/>
                      </a:cubicBezTo>
                      <a:cubicBezTo>
                        <a:pt x="293" y="652"/>
                        <a:pt x="234" y="574"/>
                        <a:pt x="234" y="516"/>
                      </a:cubicBezTo>
                      <a:cubicBezTo>
                        <a:pt x="234" y="438"/>
                        <a:pt x="293" y="379"/>
                        <a:pt x="390" y="321"/>
                      </a:cubicBezTo>
                      <a:cubicBezTo>
                        <a:pt x="507" y="243"/>
                        <a:pt x="682" y="224"/>
                        <a:pt x="818" y="224"/>
                      </a:cubicBezTo>
                      <a:close/>
                      <a:moveTo>
                        <a:pt x="828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79"/>
                        <a:pt x="1" y="535"/>
                      </a:cubicBezTo>
                      <a:cubicBezTo>
                        <a:pt x="1" y="671"/>
                        <a:pt x="98" y="827"/>
                        <a:pt x="273" y="924"/>
                      </a:cubicBezTo>
                      <a:cubicBezTo>
                        <a:pt x="429" y="1021"/>
                        <a:pt x="623" y="1060"/>
                        <a:pt x="818" y="1060"/>
                      </a:cubicBezTo>
                      <a:cubicBezTo>
                        <a:pt x="993" y="1060"/>
                        <a:pt x="1168" y="1041"/>
                        <a:pt x="1304" y="963"/>
                      </a:cubicBezTo>
                      <a:cubicBezTo>
                        <a:pt x="1343" y="944"/>
                        <a:pt x="1363" y="944"/>
                        <a:pt x="1382" y="924"/>
                      </a:cubicBezTo>
                      <a:cubicBezTo>
                        <a:pt x="1460" y="905"/>
                        <a:pt x="1499" y="846"/>
                        <a:pt x="1538" y="827"/>
                      </a:cubicBezTo>
                      <a:cubicBezTo>
                        <a:pt x="1596" y="749"/>
                        <a:pt x="1654" y="652"/>
                        <a:pt x="1654" y="535"/>
                      </a:cubicBezTo>
                      <a:cubicBezTo>
                        <a:pt x="1654" y="379"/>
                        <a:pt x="1557" y="243"/>
                        <a:pt x="1382" y="146"/>
                      </a:cubicBezTo>
                      <a:cubicBezTo>
                        <a:pt x="1226" y="49"/>
                        <a:pt x="1027" y="0"/>
                        <a:pt x="8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3" name="Google Shape;2613;p36"/>
                <p:cNvSpPr/>
                <p:nvPr/>
              </p:nvSpPr>
              <p:spPr>
                <a:xfrm>
                  <a:off x="1066825" y="84487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43"/>
                      </a:moveTo>
                      <a:cubicBezTo>
                        <a:pt x="993" y="243"/>
                        <a:pt x="1148" y="263"/>
                        <a:pt x="1265" y="341"/>
                      </a:cubicBezTo>
                      <a:cubicBezTo>
                        <a:pt x="1362" y="399"/>
                        <a:pt x="1421" y="457"/>
                        <a:pt x="1421" y="535"/>
                      </a:cubicBezTo>
                      <a:cubicBezTo>
                        <a:pt x="1421" y="613"/>
                        <a:pt x="1362" y="652"/>
                        <a:pt x="1265" y="730"/>
                      </a:cubicBezTo>
                      <a:cubicBezTo>
                        <a:pt x="1158" y="808"/>
                        <a:pt x="1002" y="846"/>
                        <a:pt x="842" y="846"/>
                      </a:cubicBezTo>
                      <a:cubicBezTo>
                        <a:pt x="681" y="846"/>
                        <a:pt x="516" y="808"/>
                        <a:pt x="390" y="730"/>
                      </a:cubicBezTo>
                      <a:cubicBezTo>
                        <a:pt x="292" y="691"/>
                        <a:pt x="253" y="613"/>
                        <a:pt x="253" y="535"/>
                      </a:cubicBezTo>
                      <a:cubicBezTo>
                        <a:pt x="253" y="457"/>
                        <a:pt x="292" y="418"/>
                        <a:pt x="390" y="341"/>
                      </a:cubicBezTo>
                      <a:cubicBezTo>
                        <a:pt x="506" y="263"/>
                        <a:pt x="681" y="243"/>
                        <a:pt x="837" y="243"/>
                      </a:cubicBezTo>
                      <a:close/>
                      <a:moveTo>
                        <a:pt x="827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99"/>
                        <a:pt x="1" y="535"/>
                      </a:cubicBezTo>
                      <a:cubicBezTo>
                        <a:pt x="1" y="691"/>
                        <a:pt x="98" y="827"/>
                        <a:pt x="273" y="924"/>
                      </a:cubicBezTo>
                      <a:cubicBezTo>
                        <a:pt x="448" y="1022"/>
                        <a:pt x="643" y="1060"/>
                        <a:pt x="837" y="1060"/>
                      </a:cubicBezTo>
                      <a:cubicBezTo>
                        <a:pt x="993" y="1060"/>
                        <a:pt x="1168" y="1041"/>
                        <a:pt x="1323" y="963"/>
                      </a:cubicBezTo>
                      <a:cubicBezTo>
                        <a:pt x="1343" y="944"/>
                        <a:pt x="1362" y="944"/>
                        <a:pt x="1382" y="924"/>
                      </a:cubicBezTo>
                      <a:cubicBezTo>
                        <a:pt x="1460" y="924"/>
                        <a:pt x="1518" y="885"/>
                        <a:pt x="1537" y="827"/>
                      </a:cubicBezTo>
                      <a:cubicBezTo>
                        <a:pt x="1615" y="749"/>
                        <a:pt x="1654" y="652"/>
                        <a:pt x="1654" y="535"/>
                      </a:cubicBezTo>
                      <a:cubicBezTo>
                        <a:pt x="1654" y="399"/>
                        <a:pt x="1557" y="243"/>
                        <a:pt x="1382" y="146"/>
                      </a:cubicBezTo>
                      <a:cubicBezTo>
                        <a:pt x="1226" y="49"/>
                        <a:pt x="1027" y="0"/>
                        <a:pt x="8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4" name="Google Shape;2614;p36"/>
                <p:cNvSpPr/>
                <p:nvPr/>
              </p:nvSpPr>
              <p:spPr>
                <a:xfrm>
                  <a:off x="829000" y="676100"/>
                  <a:ext cx="41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1" extrusionOk="0">
                      <a:moveTo>
                        <a:pt x="817" y="205"/>
                      </a:moveTo>
                      <a:cubicBezTo>
                        <a:pt x="973" y="205"/>
                        <a:pt x="1128" y="243"/>
                        <a:pt x="1245" y="302"/>
                      </a:cubicBezTo>
                      <a:cubicBezTo>
                        <a:pt x="1342" y="360"/>
                        <a:pt x="1401" y="438"/>
                        <a:pt x="1401" y="496"/>
                      </a:cubicBezTo>
                      <a:cubicBezTo>
                        <a:pt x="1401" y="574"/>
                        <a:pt x="1342" y="633"/>
                        <a:pt x="1245" y="691"/>
                      </a:cubicBezTo>
                      <a:cubicBezTo>
                        <a:pt x="1138" y="769"/>
                        <a:pt x="983" y="808"/>
                        <a:pt x="822" y="808"/>
                      </a:cubicBezTo>
                      <a:cubicBezTo>
                        <a:pt x="661" y="808"/>
                        <a:pt x="496" y="769"/>
                        <a:pt x="370" y="691"/>
                      </a:cubicBezTo>
                      <a:cubicBezTo>
                        <a:pt x="272" y="652"/>
                        <a:pt x="233" y="574"/>
                        <a:pt x="233" y="496"/>
                      </a:cubicBezTo>
                      <a:cubicBezTo>
                        <a:pt x="233" y="438"/>
                        <a:pt x="272" y="380"/>
                        <a:pt x="370" y="302"/>
                      </a:cubicBezTo>
                      <a:cubicBezTo>
                        <a:pt x="486" y="243"/>
                        <a:pt x="661" y="205"/>
                        <a:pt x="817" y="205"/>
                      </a:cubicBezTo>
                      <a:close/>
                      <a:moveTo>
                        <a:pt x="829" y="0"/>
                      </a:moveTo>
                      <a:cubicBezTo>
                        <a:pt x="627" y="0"/>
                        <a:pt x="428" y="49"/>
                        <a:pt x="272" y="146"/>
                      </a:cubicBezTo>
                      <a:cubicBezTo>
                        <a:pt x="97" y="243"/>
                        <a:pt x="0" y="380"/>
                        <a:pt x="0" y="535"/>
                      </a:cubicBezTo>
                      <a:cubicBezTo>
                        <a:pt x="0" y="671"/>
                        <a:pt x="97" y="827"/>
                        <a:pt x="272" y="924"/>
                      </a:cubicBezTo>
                      <a:cubicBezTo>
                        <a:pt x="447" y="1022"/>
                        <a:pt x="642" y="1061"/>
                        <a:pt x="837" y="1061"/>
                      </a:cubicBezTo>
                      <a:cubicBezTo>
                        <a:pt x="973" y="1061"/>
                        <a:pt x="1148" y="1041"/>
                        <a:pt x="1265" y="983"/>
                      </a:cubicBezTo>
                      <a:cubicBezTo>
                        <a:pt x="1323" y="963"/>
                        <a:pt x="1342" y="963"/>
                        <a:pt x="1381" y="944"/>
                      </a:cubicBezTo>
                      <a:cubicBezTo>
                        <a:pt x="1440" y="885"/>
                        <a:pt x="1459" y="866"/>
                        <a:pt x="1518" y="847"/>
                      </a:cubicBezTo>
                      <a:cubicBezTo>
                        <a:pt x="1615" y="749"/>
                        <a:pt x="1654" y="652"/>
                        <a:pt x="1654" y="535"/>
                      </a:cubicBezTo>
                      <a:cubicBezTo>
                        <a:pt x="1654" y="380"/>
                        <a:pt x="1556" y="243"/>
                        <a:pt x="1401" y="146"/>
                      </a:cubicBezTo>
                      <a:cubicBezTo>
                        <a:pt x="1235" y="49"/>
                        <a:pt x="1031" y="0"/>
                        <a:pt x="82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5" name="Google Shape;2615;p36"/>
                <p:cNvSpPr/>
                <p:nvPr/>
              </p:nvSpPr>
              <p:spPr>
                <a:xfrm>
                  <a:off x="1183550" y="103650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44"/>
                      </a:moveTo>
                      <a:cubicBezTo>
                        <a:pt x="993" y="244"/>
                        <a:pt x="1149" y="263"/>
                        <a:pt x="1265" y="341"/>
                      </a:cubicBezTo>
                      <a:cubicBezTo>
                        <a:pt x="1363" y="380"/>
                        <a:pt x="1401" y="458"/>
                        <a:pt x="1401" y="535"/>
                      </a:cubicBezTo>
                      <a:cubicBezTo>
                        <a:pt x="1401" y="613"/>
                        <a:pt x="1363" y="652"/>
                        <a:pt x="1265" y="730"/>
                      </a:cubicBezTo>
                      <a:cubicBezTo>
                        <a:pt x="1139" y="798"/>
                        <a:pt x="973" y="832"/>
                        <a:pt x="813" y="832"/>
                      </a:cubicBezTo>
                      <a:cubicBezTo>
                        <a:pt x="652" y="832"/>
                        <a:pt x="497" y="798"/>
                        <a:pt x="390" y="730"/>
                      </a:cubicBezTo>
                      <a:cubicBezTo>
                        <a:pt x="293" y="672"/>
                        <a:pt x="254" y="613"/>
                        <a:pt x="254" y="535"/>
                      </a:cubicBezTo>
                      <a:cubicBezTo>
                        <a:pt x="254" y="458"/>
                        <a:pt x="293" y="419"/>
                        <a:pt x="390" y="341"/>
                      </a:cubicBezTo>
                      <a:cubicBezTo>
                        <a:pt x="507" y="263"/>
                        <a:pt x="682" y="244"/>
                        <a:pt x="837" y="244"/>
                      </a:cubicBezTo>
                      <a:close/>
                      <a:moveTo>
                        <a:pt x="828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4"/>
                        <a:pt x="1" y="380"/>
                        <a:pt x="1" y="535"/>
                      </a:cubicBezTo>
                      <a:cubicBezTo>
                        <a:pt x="1" y="672"/>
                        <a:pt x="98" y="827"/>
                        <a:pt x="273" y="925"/>
                      </a:cubicBezTo>
                      <a:cubicBezTo>
                        <a:pt x="448" y="1022"/>
                        <a:pt x="643" y="1061"/>
                        <a:pt x="837" y="1061"/>
                      </a:cubicBezTo>
                      <a:cubicBezTo>
                        <a:pt x="993" y="1061"/>
                        <a:pt x="1149" y="1041"/>
                        <a:pt x="1285" y="963"/>
                      </a:cubicBezTo>
                      <a:cubicBezTo>
                        <a:pt x="1324" y="944"/>
                        <a:pt x="1363" y="944"/>
                        <a:pt x="1382" y="925"/>
                      </a:cubicBezTo>
                      <a:cubicBezTo>
                        <a:pt x="1440" y="905"/>
                        <a:pt x="1479" y="847"/>
                        <a:pt x="1518" y="827"/>
                      </a:cubicBezTo>
                      <a:cubicBezTo>
                        <a:pt x="1615" y="730"/>
                        <a:pt x="1654" y="633"/>
                        <a:pt x="1654" y="535"/>
                      </a:cubicBezTo>
                      <a:cubicBezTo>
                        <a:pt x="1654" y="380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6" name="Google Shape;2616;p36"/>
                <p:cNvSpPr/>
                <p:nvPr/>
              </p:nvSpPr>
              <p:spPr>
                <a:xfrm>
                  <a:off x="1110600" y="1025300"/>
                  <a:ext cx="41375" cy="2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101" extrusionOk="0">
                      <a:moveTo>
                        <a:pt x="837" y="283"/>
                      </a:moveTo>
                      <a:cubicBezTo>
                        <a:pt x="993" y="283"/>
                        <a:pt x="1148" y="303"/>
                        <a:pt x="1265" y="380"/>
                      </a:cubicBezTo>
                      <a:cubicBezTo>
                        <a:pt x="1362" y="419"/>
                        <a:pt x="1401" y="497"/>
                        <a:pt x="1401" y="575"/>
                      </a:cubicBezTo>
                      <a:cubicBezTo>
                        <a:pt x="1401" y="633"/>
                        <a:pt x="1362" y="692"/>
                        <a:pt x="1265" y="769"/>
                      </a:cubicBezTo>
                      <a:cubicBezTo>
                        <a:pt x="1139" y="838"/>
                        <a:pt x="973" y="872"/>
                        <a:pt x="813" y="872"/>
                      </a:cubicBezTo>
                      <a:cubicBezTo>
                        <a:pt x="652" y="872"/>
                        <a:pt x="497" y="838"/>
                        <a:pt x="390" y="769"/>
                      </a:cubicBezTo>
                      <a:cubicBezTo>
                        <a:pt x="292" y="711"/>
                        <a:pt x="253" y="633"/>
                        <a:pt x="253" y="575"/>
                      </a:cubicBezTo>
                      <a:cubicBezTo>
                        <a:pt x="253" y="497"/>
                        <a:pt x="312" y="439"/>
                        <a:pt x="390" y="380"/>
                      </a:cubicBezTo>
                      <a:cubicBezTo>
                        <a:pt x="506" y="303"/>
                        <a:pt x="681" y="283"/>
                        <a:pt x="837" y="283"/>
                      </a:cubicBezTo>
                      <a:close/>
                      <a:moveTo>
                        <a:pt x="827" y="1"/>
                      </a:moveTo>
                      <a:cubicBezTo>
                        <a:pt x="628" y="1"/>
                        <a:pt x="428" y="50"/>
                        <a:pt x="273" y="147"/>
                      </a:cubicBezTo>
                      <a:cubicBezTo>
                        <a:pt x="98" y="244"/>
                        <a:pt x="0" y="400"/>
                        <a:pt x="0" y="536"/>
                      </a:cubicBezTo>
                      <a:cubicBezTo>
                        <a:pt x="0" y="711"/>
                        <a:pt x="98" y="867"/>
                        <a:pt x="273" y="964"/>
                      </a:cubicBezTo>
                      <a:cubicBezTo>
                        <a:pt x="448" y="1061"/>
                        <a:pt x="642" y="1100"/>
                        <a:pt x="837" y="1100"/>
                      </a:cubicBezTo>
                      <a:cubicBezTo>
                        <a:pt x="993" y="1100"/>
                        <a:pt x="1168" y="1081"/>
                        <a:pt x="1323" y="1003"/>
                      </a:cubicBezTo>
                      <a:cubicBezTo>
                        <a:pt x="1343" y="1003"/>
                        <a:pt x="1362" y="983"/>
                        <a:pt x="1382" y="964"/>
                      </a:cubicBezTo>
                      <a:cubicBezTo>
                        <a:pt x="1440" y="925"/>
                        <a:pt x="1479" y="886"/>
                        <a:pt x="1537" y="828"/>
                      </a:cubicBezTo>
                      <a:cubicBezTo>
                        <a:pt x="1596" y="769"/>
                        <a:pt x="1654" y="672"/>
                        <a:pt x="1654" y="536"/>
                      </a:cubicBezTo>
                      <a:cubicBezTo>
                        <a:pt x="1654" y="400"/>
                        <a:pt x="1557" y="244"/>
                        <a:pt x="1382" y="147"/>
                      </a:cubicBezTo>
                      <a:cubicBezTo>
                        <a:pt x="1226" y="50"/>
                        <a:pt x="1027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7" name="Google Shape;2617;p36"/>
                <p:cNvSpPr/>
                <p:nvPr/>
              </p:nvSpPr>
              <p:spPr>
                <a:xfrm>
                  <a:off x="894150" y="995150"/>
                  <a:ext cx="41375" cy="26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42" extrusionOk="0">
                      <a:moveTo>
                        <a:pt x="838" y="224"/>
                      </a:moveTo>
                      <a:cubicBezTo>
                        <a:pt x="993" y="224"/>
                        <a:pt x="1149" y="244"/>
                        <a:pt x="1266" y="322"/>
                      </a:cubicBezTo>
                      <a:cubicBezTo>
                        <a:pt x="1363" y="361"/>
                        <a:pt x="1402" y="438"/>
                        <a:pt x="1402" y="516"/>
                      </a:cubicBezTo>
                      <a:cubicBezTo>
                        <a:pt x="1402" y="575"/>
                        <a:pt x="1363" y="633"/>
                        <a:pt x="1266" y="711"/>
                      </a:cubicBezTo>
                      <a:cubicBezTo>
                        <a:pt x="1139" y="779"/>
                        <a:pt x="974" y="813"/>
                        <a:pt x="813" y="813"/>
                      </a:cubicBezTo>
                      <a:cubicBezTo>
                        <a:pt x="653" y="813"/>
                        <a:pt x="497" y="779"/>
                        <a:pt x="390" y="711"/>
                      </a:cubicBezTo>
                      <a:cubicBezTo>
                        <a:pt x="293" y="652"/>
                        <a:pt x="254" y="575"/>
                        <a:pt x="254" y="516"/>
                      </a:cubicBezTo>
                      <a:cubicBezTo>
                        <a:pt x="254" y="438"/>
                        <a:pt x="293" y="361"/>
                        <a:pt x="390" y="322"/>
                      </a:cubicBezTo>
                      <a:cubicBezTo>
                        <a:pt x="507" y="244"/>
                        <a:pt x="682" y="224"/>
                        <a:pt x="838" y="224"/>
                      </a:cubicBezTo>
                      <a:close/>
                      <a:moveTo>
                        <a:pt x="828" y="1"/>
                      </a:moveTo>
                      <a:cubicBezTo>
                        <a:pt x="628" y="1"/>
                        <a:pt x="429" y="49"/>
                        <a:pt x="273" y="147"/>
                      </a:cubicBezTo>
                      <a:cubicBezTo>
                        <a:pt x="98" y="244"/>
                        <a:pt x="1" y="380"/>
                        <a:pt x="1" y="536"/>
                      </a:cubicBezTo>
                      <a:cubicBezTo>
                        <a:pt x="1" y="652"/>
                        <a:pt x="98" y="808"/>
                        <a:pt x="273" y="886"/>
                      </a:cubicBezTo>
                      <a:cubicBezTo>
                        <a:pt x="448" y="1003"/>
                        <a:pt x="643" y="1042"/>
                        <a:pt x="838" y="1042"/>
                      </a:cubicBezTo>
                      <a:cubicBezTo>
                        <a:pt x="993" y="1042"/>
                        <a:pt x="1168" y="1022"/>
                        <a:pt x="1324" y="944"/>
                      </a:cubicBezTo>
                      <a:cubicBezTo>
                        <a:pt x="1343" y="944"/>
                        <a:pt x="1363" y="925"/>
                        <a:pt x="1382" y="925"/>
                      </a:cubicBezTo>
                      <a:cubicBezTo>
                        <a:pt x="1441" y="886"/>
                        <a:pt x="1480" y="847"/>
                        <a:pt x="1538" y="789"/>
                      </a:cubicBezTo>
                      <a:cubicBezTo>
                        <a:pt x="1596" y="730"/>
                        <a:pt x="1655" y="633"/>
                        <a:pt x="1655" y="536"/>
                      </a:cubicBezTo>
                      <a:cubicBezTo>
                        <a:pt x="1655" y="380"/>
                        <a:pt x="1557" y="244"/>
                        <a:pt x="1382" y="147"/>
                      </a:cubicBezTo>
                      <a:cubicBezTo>
                        <a:pt x="1227" y="49"/>
                        <a:pt x="1027" y="1"/>
                        <a:pt x="8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8" name="Google Shape;2618;p36"/>
                <p:cNvSpPr/>
                <p:nvPr/>
              </p:nvSpPr>
              <p:spPr>
                <a:xfrm>
                  <a:off x="2246775" y="1758500"/>
                  <a:ext cx="41350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2" extrusionOk="0">
                      <a:moveTo>
                        <a:pt x="936" y="249"/>
                      </a:moveTo>
                      <a:cubicBezTo>
                        <a:pt x="1065" y="249"/>
                        <a:pt x="1191" y="287"/>
                        <a:pt x="1304" y="352"/>
                      </a:cubicBezTo>
                      <a:cubicBezTo>
                        <a:pt x="1382" y="390"/>
                        <a:pt x="1440" y="468"/>
                        <a:pt x="1440" y="546"/>
                      </a:cubicBezTo>
                      <a:cubicBezTo>
                        <a:pt x="1440" y="624"/>
                        <a:pt x="1401" y="663"/>
                        <a:pt x="1304" y="741"/>
                      </a:cubicBezTo>
                      <a:cubicBezTo>
                        <a:pt x="1177" y="809"/>
                        <a:pt x="1012" y="843"/>
                        <a:pt x="849" y="843"/>
                      </a:cubicBezTo>
                      <a:cubicBezTo>
                        <a:pt x="686" y="843"/>
                        <a:pt x="526" y="809"/>
                        <a:pt x="409" y="741"/>
                      </a:cubicBezTo>
                      <a:cubicBezTo>
                        <a:pt x="331" y="682"/>
                        <a:pt x="273" y="624"/>
                        <a:pt x="273" y="546"/>
                      </a:cubicBezTo>
                      <a:cubicBezTo>
                        <a:pt x="273" y="468"/>
                        <a:pt x="312" y="429"/>
                        <a:pt x="409" y="352"/>
                      </a:cubicBezTo>
                      <a:cubicBezTo>
                        <a:pt x="545" y="274"/>
                        <a:pt x="701" y="254"/>
                        <a:pt x="856" y="254"/>
                      </a:cubicBezTo>
                      <a:cubicBezTo>
                        <a:pt x="883" y="251"/>
                        <a:pt x="910" y="249"/>
                        <a:pt x="936" y="249"/>
                      </a:cubicBezTo>
                      <a:close/>
                      <a:moveTo>
                        <a:pt x="837" y="1"/>
                      </a:moveTo>
                      <a:cubicBezTo>
                        <a:pt x="657" y="1"/>
                        <a:pt x="477" y="35"/>
                        <a:pt x="331" y="99"/>
                      </a:cubicBezTo>
                      <a:cubicBezTo>
                        <a:pt x="292" y="99"/>
                        <a:pt x="273" y="138"/>
                        <a:pt x="253" y="138"/>
                      </a:cubicBezTo>
                      <a:lnTo>
                        <a:pt x="117" y="254"/>
                      </a:lnTo>
                      <a:cubicBezTo>
                        <a:pt x="59" y="332"/>
                        <a:pt x="0" y="429"/>
                        <a:pt x="0" y="527"/>
                      </a:cubicBezTo>
                      <a:cubicBezTo>
                        <a:pt x="0" y="663"/>
                        <a:pt x="98" y="799"/>
                        <a:pt x="273" y="916"/>
                      </a:cubicBezTo>
                      <a:cubicBezTo>
                        <a:pt x="448" y="1013"/>
                        <a:pt x="642" y="1052"/>
                        <a:pt x="837" y="1052"/>
                      </a:cubicBezTo>
                      <a:cubicBezTo>
                        <a:pt x="1031" y="1052"/>
                        <a:pt x="1245" y="1013"/>
                        <a:pt x="1401" y="916"/>
                      </a:cubicBezTo>
                      <a:cubicBezTo>
                        <a:pt x="1557" y="799"/>
                        <a:pt x="1654" y="663"/>
                        <a:pt x="1654" y="527"/>
                      </a:cubicBezTo>
                      <a:cubicBezTo>
                        <a:pt x="1654" y="371"/>
                        <a:pt x="1557" y="235"/>
                        <a:pt x="1401" y="138"/>
                      </a:cubicBezTo>
                      <a:cubicBezTo>
                        <a:pt x="1246" y="45"/>
                        <a:pt x="1041" y="1"/>
                        <a:pt x="8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9" name="Google Shape;2619;p36"/>
                <p:cNvSpPr/>
                <p:nvPr/>
              </p:nvSpPr>
              <p:spPr>
                <a:xfrm>
                  <a:off x="2131975" y="1658800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18" y="235"/>
                      </a:moveTo>
                      <a:cubicBezTo>
                        <a:pt x="993" y="235"/>
                        <a:pt x="1149" y="254"/>
                        <a:pt x="1265" y="332"/>
                      </a:cubicBezTo>
                      <a:cubicBezTo>
                        <a:pt x="1363" y="371"/>
                        <a:pt x="1421" y="449"/>
                        <a:pt x="1421" y="526"/>
                      </a:cubicBezTo>
                      <a:cubicBezTo>
                        <a:pt x="1421" y="585"/>
                        <a:pt x="1363" y="643"/>
                        <a:pt x="1265" y="721"/>
                      </a:cubicBezTo>
                      <a:cubicBezTo>
                        <a:pt x="1149" y="789"/>
                        <a:pt x="983" y="823"/>
                        <a:pt x="820" y="823"/>
                      </a:cubicBezTo>
                      <a:cubicBezTo>
                        <a:pt x="657" y="823"/>
                        <a:pt x="497" y="789"/>
                        <a:pt x="390" y="721"/>
                      </a:cubicBezTo>
                      <a:cubicBezTo>
                        <a:pt x="293" y="663"/>
                        <a:pt x="234" y="585"/>
                        <a:pt x="234" y="526"/>
                      </a:cubicBezTo>
                      <a:cubicBezTo>
                        <a:pt x="234" y="449"/>
                        <a:pt x="293" y="390"/>
                        <a:pt x="390" y="332"/>
                      </a:cubicBezTo>
                      <a:cubicBezTo>
                        <a:pt x="507" y="273"/>
                        <a:pt x="682" y="235"/>
                        <a:pt x="818" y="235"/>
                      </a:cubicBezTo>
                      <a:close/>
                      <a:moveTo>
                        <a:pt x="826" y="1"/>
                      </a:moveTo>
                      <a:cubicBezTo>
                        <a:pt x="648" y="1"/>
                        <a:pt x="467" y="35"/>
                        <a:pt x="312" y="98"/>
                      </a:cubicBezTo>
                      <a:cubicBezTo>
                        <a:pt x="293" y="98"/>
                        <a:pt x="273" y="137"/>
                        <a:pt x="254" y="137"/>
                      </a:cubicBezTo>
                      <a:lnTo>
                        <a:pt x="118" y="254"/>
                      </a:lnTo>
                      <a:cubicBezTo>
                        <a:pt x="59" y="332"/>
                        <a:pt x="1" y="410"/>
                        <a:pt x="1" y="526"/>
                      </a:cubicBezTo>
                      <a:cubicBezTo>
                        <a:pt x="1" y="663"/>
                        <a:pt x="98" y="799"/>
                        <a:pt x="273" y="896"/>
                      </a:cubicBezTo>
                      <a:cubicBezTo>
                        <a:pt x="448" y="1013"/>
                        <a:pt x="643" y="1052"/>
                        <a:pt x="837" y="1052"/>
                      </a:cubicBezTo>
                      <a:cubicBezTo>
                        <a:pt x="1032" y="1052"/>
                        <a:pt x="1246" y="1013"/>
                        <a:pt x="1382" y="896"/>
                      </a:cubicBezTo>
                      <a:cubicBezTo>
                        <a:pt x="1557" y="799"/>
                        <a:pt x="1655" y="663"/>
                        <a:pt x="1655" y="526"/>
                      </a:cubicBezTo>
                      <a:cubicBezTo>
                        <a:pt x="1655" y="371"/>
                        <a:pt x="1557" y="235"/>
                        <a:pt x="1382" y="137"/>
                      </a:cubicBezTo>
                      <a:cubicBezTo>
                        <a:pt x="1227" y="44"/>
                        <a:pt x="1028" y="1"/>
                        <a:pt x="8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20" name="Google Shape;2620;p36"/>
                <p:cNvSpPr/>
                <p:nvPr/>
              </p:nvSpPr>
              <p:spPr>
                <a:xfrm>
                  <a:off x="2352300" y="1751225"/>
                  <a:ext cx="17050" cy="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2" h="1071" extrusionOk="0">
                      <a:moveTo>
                        <a:pt x="682" y="1"/>
                      </a:moveTo>
                      <a:cubicBezTo>
                        <a:pt x="546" y="20"/>
                        <a:pt x="429" y="59"/>
                        <a:pt x="312" y="98"/>
                      </a:cubicBezTo>
                      <a:cubicBezTo>
                        <a:pt x="312" y="156"/>
                        <a:pt x="273" y="176"/>
                        <a:pt x="254" y="176"/>
                      </a:cubicBezTo>
                      <a:cubicBezTo>
                        <a:pt x="196" y="195"/>
                        <a:pt x="137" y="253"/>
                        <a:pt x="118" y="292"/>
                      </a:cubicBezTo>
                      <a:cubicBezTo>
                        <a:pt x="40" y="370"/>
                        <a:pt x="1" y="467"/>
                        <a:pt x="1" y="565"/>
                      </a:cubicBezTo>
                      <a:cubicBezTo>
                        <a:pt x="1" y="720"/>
                        <a:pt x="79" y="857"/>
                        <a:pt x="254" y="954"/>
                      </a:cubicBezTo>
                      <a:cubicBezTo>
                        <a:pt x="390" y="1032"/>
                        <a:pt x="526" y="1071"/>
                        <a:pt x="682" y="1071"/>
                      </a:cubicBezTo>
                      <a:lnTo>
                        <a:pt x="682" y="837"/>
                      </a:lnTo>
                      <a:cubicBezTo>
                        <a:pt x="546" y="818"/>
                        <a:pt x="448" y="779"/>
                        <a:pt x="390" y="740"/>
                      </a:cubicBezTo>
                      <a:cubicBezTo>
                        <a:pt x="293" y="681"/>
                        <a:pt x="234" y="604"/>
                        <a:pt x="234" y="545"/>
                      </a:cubicBezTo>
                      <a:cubicBezTo>
                        <a:pt x="234" y="467"/>
                        <a:pt x="273" y="409"/>
                        <a:pt x="390" y="351"/>
                      </a:cubicBezTo>
                      <a:cubicBezTo>
                        <a:pt x="448" y="292"/>
                        <a:pt x="585" y="273"/>
                        <a:pt x="682" y="253"/>
                      </a:cubicBezTo>
                      <a:lnTo>
                        <a:pt x="68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21" name="Google Shape;2621;p36"/>
                <p:cNvSpPr/>
                <p:nvPr/>
              </p:nvSpPr>
              <p:spPr>
                <a:xfrm>
                  <a:off x="2362525" y="1694325"/>
                  <a:ext cx="6825" cy="2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" h="818" extrusionOk="0">
                      <a:moveTo>
                        <a:pt x="273" y="0"/>
                      </a:moveTo>
                      <a:cubicBezTo>
                        <a:pt x="195" y="78"/>
                        <a:pt x="137" y="117"/>
                        <a:pt x="117" y="175"/>
                      </a:cubicBezTo>
                      <a:cubicBezTo>
                        <a:pt x="39" y="234"/>
                        <a:pt x="1" y="331"/>
                        <a:pt x="1" y="428"/>
                      </a:cubicBezTo>
                      <a:cubicBezTo>
                        <a:pt x="1" y="584"/>
                        <a:pt x="98" y="720"/>
                        <a:pt x="273" y="817"/>
                      </a:cubicBezTo>
                      <a:lnTo>
                        <a:pt x="273" y="506"/>
                      </a:lnTo>
                      <a:cubicBezTo>
                        <a:pt x="234" y="487"/>
                        <a:pt x="234" y="428"/>
                        <a:pt x="234" y="409"/>
                      </a:cubicBezTo>
                      <a:cubicBezTo>
                        <a:pt x="234" y="389"/>
                        <a:pt x="273" y="331"/>
                        <a:pt x="273" y="312"/>
                      </a:cubicBezTo>
                      <a:lnTo>
                        <a:pt x="27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22" name="Google Shape;2622;p36"/>
                <p:cNvSpPr/>
                <p:nvPr/>
              </p:nvSpPr>
              <p:spPr>
                <a:xfrm>
                  <a:off x="2255025" y="120430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18" y="244"/>
                      </a:moveTo>
                      <a:cubicBezTo>
                        <a:pt x="993" y="244"/>
                        <a:pt x="1129" y="263"/>
                        <a:pt x="1266" y="341"/>
                      </a:cubicBezTo>
                      <a:cubicBezTo>
                        <a:pt x="1363" y="380"/>
                        <a:pt x="1402" y="458"/>
                        <a:pt x="1402" y="535"/>
                      </a:cubicBezTo>
                      <a:cubicBezTo>
                        <a:pt x="1402" y="613"/>
                        <a:pt x="1363" y="652"/>
                        <a:pt x="1266" y="730"/>
                      </a:cubicBezTo>
                      <a:cubicBezTo>
                        <a:pt x="1139" y="798"/>
                        <a:pt x="974" y="832"/>
                        <a:pt x="813" y="832"/>
                      </a:cubicBezTo>
                      <a:cubicBezTo>
                        <a:pt x="653" y="832"/>
                        <a:pt x="497" y="798"/>
                        <a:pt x="390" y="730"/>
                      </a:cubicBezTo>
                      <a:cubicBezTo>
                        <a:pt x="293" y="672"/>
                        <a:pt x="234" y="613"/>
                        <a:pt x="234" y="535"/>
                      </a:cubicBezTo>
                      <a:cubicBezTo>
                        <a:pt x="234" y="458"/>
                        <a:pt x="273" y="380"/>
                        <a:pt x="390" y="341"/>
                      </a:cubicBezTo>
                      <a:cubicBezTo>
                        <a:pt x="507" y="263"/>
                        <a:pt x="682" y="244"/>
                        <a:pt x="818" y="244"/>
                      </a:cubicBezTo>
                      <a:close/>
                      <a:moveTo>
                        <a:pt x="825" y="0"/>
                      </a:moveTo>
                      <a:cubicBezTo>
                        <a:pt x="624" y="0"/>
                        <a:pt x="419" y="49"/>
                        <a:pt x="254" y="146"/>
                      </a:cubicBezTo>
                      <a:cubicBezTo>
                        <a:pt x="98" y="244"/>
                        <a:pt x="1" y="380"/>
                        <a:pt x="1" y="535"/>
                      </a:cubicBezTo>
                      <a:cubicBezTo>
                        <a:pt x="1" y="633"/>
                        <a:pt x="40" y="730"/>
                        <a:pt x="79" y="788"/>
                      </a:cubicBezTo>
                      <a:cubicBezTo>
                        <a:pt x="137" y="827"/>
                        <a:pt x="196" y="866"/>
                        <a:pt x="254" y="925"/>
                      </a:cubicBezTo>
                      <a:cubicBezTo>
                        <a:pt x="293" y="925"/>
                        <a:pt x="293" y="944"/>
                        <a:pt x="312" y="944"/>
                      </a:cubicBezTo>
                      <a:cubicBezTo>
                        <a:pt x="448" y="1022"/>
                        <a:pt x="643" y="1061"/>
                        <a:pt x="818" y="1061"/>
                      </a:cubicBezTo>
                      <a:cubicBezTo>
                        <a:pt x="1013" y="1061"/>
                        <a:pt x="1227" y="1022"/>
                        <a:pt x="1382" y="925"/>
                      </a:cubicBezTo>
                      <a:cubicBezTo>
                        <a:pt x="1557" y="827"/>
                        <a:pt x="1655" y="672"/>
                        <a:pt x="1655" y="535"/>
                      </a:cubicBezTo>
                      <a:cubicBezTo>
                        <a:pt x="1655" y="380"/>
                        <a:pt x="1557" y="244"/>
                        <a:pt x="1382" y="146"/>
                      </a:cubicBezTo>
                      <a:cubicBezTo>
                        <a:pt x="1227" y="49"/>
                        <a:pt x="1027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23" name="Google Shape;2623;p36"/>
                <p:cNvSpPr/>
                <p:nvPr/>
              </p:nvSpPr>
              <p:spPr>
                <a:xfrm>
                  <a:off x="2126150" y="10909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82"/>
                      </a:moveTo>
                      <a:cubicBezTo>
                        <a:pt x="993" y="282"/>
                        <a:pt x="1129" y="302"/>
                        <a:pt x="1265" y="380"/>
                      </a:cubicBezTo>
                      <a:cubicBezTo>
                        <a:pt x="1362" y="419"/>
                        <a:pt x="1401" y="496"/>
                        <a:pt x="1401" y="574"/>
                      </a:cubicBezTo>
                      <a:cubicBezTo>
                        <a:pt x="1401" y="633"/>
                        <a:pt x="1362" y="691"/>
                        <a:pt x="1265" y="769"/>
                      </a:cubicBezTo>
                      <a:cubicBezTo>
                        <a:pt x="1139" y="837"/>
                        <a:pt x="973" y="871"/>
                        <a:pt x="813" y="871"/>
                      </a:cubicBezTo>
                      <a:cubicBezTo>
                        <a:pt x="652" y="871"/>
                        <a:pt x="497" y="837"/>
                        <a:pt x="390" y="769"/>
                      </a:cubicBezTo>
                      <a:cubicBezTo>
                        <a:pt x="292" y="710"/>
                        <a:pt x="234" y="633"/>
                        <a:pt x="234" y="574"/>
                      </a:cubicBezTo>
                      <a:cubicBezTo>
                        <a:pt x="234" y="496"/>
                        <a:pt x="292" y="419"/>
                        <a:pt x="390" y="380"/>
                      </a:cubicBezTo>
                      <a:cubicBezTo>
                        <a:pt x="506" y="302"/>
                        <a:pt x="681" y="282"/>
                        <a:pt x="818" y="282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9" y="49"/>
                        <a:pt x="253" y="146"/>
                      </a:cubicBezTo>
                      <a:cubicBezTo>
                        <a:pt x="98" y="244"/>
                        <a:pt x="0" y="399"/>
                        <a:pt x="0" y="535"/>
                      </a:cubicBezTo>
                      <a:cubicBezTo>
                        <a:pt x="0" y="633"/>
                        <a:pt x="39" y="730"/>
                        <a:pt x="117" y="808"/>
                      </a:cubicBezTo>
                      <a:cubicBezTo>
                        <a:pt x="156" y="886"/>
                        <a:pt x="214" y="905"/>
                        <a:pt x="253" y="944"/>
                      </a:cubicBezTo>
                      <a:cubicBezTo>
                        <a:pt x="292" y="983"/>
                        <a:pt x="312" y="983"/>
                        <a:pt x="331" y="983"/>
                      </a:cubicBezTo>
                      <a:cubicBezTo>
                        <a:pt x="487" y="1061"/>
                        <a:pt x="642" y="1080"/>
                        <a:pt x="818" y="1080"/>
                      </a:cubicBezTo>
                      <a:cubicBezTo>
                        <a:pt x="1012" y="1080"/>
                        <a:pt x="1226" y="1022"/>
                        <a:pt x="1382" y="924"/>
                      </a:cubicBezTo>
                      <a:cubicBezTo>
                        <a:pt x="1557" y="827"/>
                        <a:pt x="1654" y="691"/>
                        <a:pt x="1654" y="535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24" name="Google Shape;2624;p36"/>
                <p:cNvSpPr/>
                <p:nvPr/>
              </p:nvSpPr>
              <p:spPr>
                <a:xfrm>
                  <a:off x="2175275" y="103212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7" y="244"/>
                      </a:moveTo>
                      <a:cubicBezTo>
                        <a:pt x="993" y="244"/>
                        <a:pt x="1148" y="263"/>
                        <a:pt x="1265" y="341"/>
                      </a:cubicBezTo>
                      <a:cubicBezTo>
                        <a:pt x="1362" y="380"/>
                        <a:pt x="1401" y="458"/>
                        <a:pt x="1401" y="535"/>
                      </a:cubicBezTo>
                      <a:cubicBezTo>
                        <a:pt x="1401" y="613"/>
                        <a:pt x="1362" y="652"/>
                        <a:pt x="1265" y="730"/>
                      </a:cubicBezTo>
                      <a:cubicBezTo>
                        <a:pt x="1138" y="808"/>
                        <a:pt x="973" y="847"/>
                        <a:pt x="813" y="847"/>
                      </a:cubicBezTo>
                      <a:cubicBezTo>
                        <a:pt x="652" y="847"/>
                        <a:pt x="496" y="808"/>
                        <a:pt x="389" y="730"/>
                      </a:cubicBezTo>
                      <a:cubicBezTo>
                        <a:pt x="292" y="691"/>
                        <a:pt x="234" y="613"/>
                        <a:pt x="234" y="535"/>
                      </a:cubicBezTo>
                      <a:cubicBezTo>
                        <a:pt x="234" y="458"/>
                        <a:pt x="312" y="380"/>
                        <a:pt x="389" y="341"/>
                      </a:cubicBezTo>
                      <a:cubicBezTo>
                        <a:pt x="506" y="263"/>
                        <a:pt x="681" y="244"/>
                        <a:pt x="817" y="244"/>
                      </a:cubicBezTo>
                      <a:close/>
                      <a:moveTo>
                        <a:pt x="827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8" y="244"/>
                        <a:pt x="0" y="399"/>
                        <a:pt x="0" y="535"/>
                      </a:cubicBezTo>
                      <a:cubicBezTo>
                        <a:pt x="0" y="633"/>
                        <a:pt x="39" y="730"/>
                        <a:pt x="117" y="827"/>
                      </a:cubicBezTo>
                      <a:cubicBezTo>
                        <a:pt x="175" y="847"/>
                        <a:pt x="214" y="866"/>
                        <a:pt x="273" y="924"/>
                      </a:cubicBezTo>
                      <a:cubicBezTo>
                        <a:pt x="292" y="944"/>
                        <a:pt x="312" y="944"/>
                        <a:pt x="331" y="983"/>
                      </a:cubicBezTo>
                      <a:cubicBezTo>
                        <a:pt x="487" y="1041"/>
                        <a:pt x="662" y="1080"/>
                        <a:pt x="817" y="1080"/>
                      </a:cubicBezTo>
                      <a:cubicBezTo>
                        <a:pt x="1012" y="1080"/>
                        <a:pt x="1245" y="1022"/>
                        <a:pt x="1382" y="924"/>
                      </a:cubicBezTo>
                      <a:cubicBezTo>
                        <a:pt x="1557" y="827"/>
                        <a:pt x="1654" y="691"/>
                        <a:pt x="1654" y="535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25" name="Google Shape;2625;p36"/>
                <p:cNvSpPr/>
                <p:nvPr/>
              </p:nvSpPr>
              <p:spPr>
                <a:xfrm>
                  <a:off x="2256500" y="95382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63"/>
                      </a:moveTo>
                      <a:cubicBezTo>
                        <a:pt x="1012" y="263"/>
                        <a:pt x="1148" y="282"/>
                        <a:pt x="1265" y="360"/>
                      </a:cubicBezTo>
                      <a:cubicBezTo>
                        <a:pt x="1362" y="418"/>
                        <a:pt x="1421" y="477"/>
                        <a:pt x="1421" y="555"/>
                      </a:cubicBezTo>
                      <a:cubicBezTo>
                        <a:pt x="1421" y="632"/>
                        <a:pt x="1362" y="671"/>
                        <a:pt x="1265" y="749"/>
                      </a:cubicBezTo>
                      <a:cubicBezTo>
                        <a:pt x="1148" y="827"/>
                        <a:pt x="988" y="866"/>
                        <a:pt x="827" y="866"/>
                      </a:cubicBezTo>
                      <a:cubicBezTo>
                        <a:pt x="667" y="866"/>
                        <a:pt x="506" y="827"/>
                        <a:pt x="389" y="749"/>
                      </a:cubicBezTo>
                      <a:cubicBezTo>
                        <a:pt x="292" y="710"/>
                        <a:pt x="253" y="632"/>
                        <a:pt x="253" y="555"/>
                      </a:cubicBezTo>
                      <a:cubicBezTo>
                        <a:pt x="253" y="477"/>
                        <a:pt x="292" y="418"/>
                        <a:pt x="389" y="360"/>
                      </a:cubicBezTo>
                      <a:cubicBezTo>
                        <a:pt x="526" y="282"/>
                        <a:pt x="681" y="263"/>
                        <a:pt x="837" y="263"/>
                      </a:cubicBezTo>
                      <a:close/>
                      <a:moveTo>
                        <a:pt x="830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8" y="243"/>
                        <a:pt x="0" y="379"/>
                        <a:pt x="0" y="535"/>
                      </a:cubicBezTo>
                      <a:cubicBezTo>
                        <a:pt x="0" y="632"/>
                        <a:pt x="59" y="730"/>
                        <a:pt x="137" y="827"/>
                      </a:cubicBezTo>
                      <a:cubicBezTo>
                        <a:pt x="156" y="846"/>
                        <a:pt x="195" y="905"/>
                        <a:pt x="273" y="924"/>
                      </a:cubicBezTo>
                      <a:cubicBezTo>
                        <a:pt x="292" y="944"/>
                        <a:pt x="331" y="944"/>
                        <a:pt x="351" y="963"/>
                      </a:cubicBezTo>
                      <a:cubicBezTo>
                        <a:pt x="487" y="1041"/>
                        <a:pt x="662" y="1060"/>
                        <a:pt x="837" y="1060"/>
                      </a:cubicBezTo>
                      <a:cubicBezTo>
                        <a:pt x="1031" y="1060"/>
                        <a:pt x="1245" y="1021"/>
                        <a:pt x="1401" y="924"/>
                      </a:cubicBezTo>
                      <a:cubicBezTo>
                        <a:pt x="1557" y="827"/>
                        <a:pt x="1654" y="671"/>
                        <a:pt x="1654" y="535"/>
                      </a:cubicBezTo>
                      <a:cubicBezTo>
                        <a:pt x="1654" y="379"/>
                        <a:pt x="1557" y="243"/>
                        <a:pt x="1401" y="146"/>
                      </a:cubicBezTo>
                      <a:cubicBezTo>
                        <a:pt x="1236" y="49"/>
                        <a:pt x="1031" y="0"/>
                        <a:pt x="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26" name="Google Shape;2626;p36"/>
                <p:cNvSpPr/>
                <p:nvPr/>
              </p:nvSpPr>
              <p:spPr>
                <a:xfrm>
                  <a:off x="2040050" y="98542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63"/>
                      </a:moveTo>
                      <a:cubicBezTo>
                        <a:pt x="1013" y="263"/>
                        <a:pt x="1149" y="283"/>
                        <a:pt x="1265" y="361"/>
                      </a:cubicBezTo>
                      <a:cubicBezTo>
                        <a:pt x="1363" y="419"/>
                        <a:pt x="1421" y="477"/>
                        <a:pt x="1421" y="555"/>
                      </a:cubicBezTo>
                      <a:cubicBezTo>
                        <a:pt x="1421" y="633"/>
                        <a:pt x="1363" y="672"/>
                        <a:pt x="1265" y="750"/>
                      </a:cubicBezTo>
                      <a:cubicBezTo>
                        <a:pt x="1149" y="827"/>
                        <a:pt x="988" y="866"/>
                        <a:pt x="828" y="866"/>
                      </a:cubicBezTo>
                      <a:cubicBezTo>
                        <a:pt x="667" y="866"/>
                        <a:pt x="507" y="827"/>
                        <a:pt x="390" y="750"/>
                      </a:cubicBezTo>
                      <a:cubicBezTo>
                        <a:pt x="293" y="711"/>
                        <a:pt x="254" y="633"/>
                        <a:pt x="254" y="555"/>
                      </a:cubicBezTo>
                      <a:cubicBezTo>
                        <a:pt x="254" y="477"/>
                        <a:pt x="293" y="419"/>
                        <a:pt x="390" y="361"/>
                      </a:cubicBezTo>
                      <a:cubicBezTo>
                        <a:pt x="526" y="283"/>
                        <a:pt x="682" y="263"/>
                        <a:pt x="837" y="263"/>
                      </a:cubicBezTo>
                      <a:close/>
                      <a:moveTo>
                        <a:pt x="828" y="1"/>
                      </a:moveTo>
                      <a:cubicBezTo>
                        <a:pt x="628" y="1"/>
                        <a:pt x="429" y="49"/>
                        <a:pt x="273" y="147"/>
                      </a:cubicBezTo>
                      <a:cubicBezTo>
                        <a:pt x="98" y="244"/>
                        <a:pt x="1" y="380"/>
                        <a:pt x="1" y="536"/>
                      </a:cubicBezTo>
                      <a:cubicBezTo>
                        <a:pt x="1" y="633"/>
                        <a:pt x="59" y="750"/>
                        <a:pt x="157" y="827"/>
                      </a:cubicBezTo>
                      <a:cubicBezTo>
                        <a:pt x="176" y="866"/>
                        <a:pt x="195" y="905"/>
                        <a:pt x="273" y="925"/>
                      </a:cubicBezTo>
                      <a:cubicBezTo>
                        <a:pt x="293" y="944"/>
                        <a:pt x="351" y="944"/>
                        <a:pt x="371" y="964"/>
                      </a:cubicBezTo>
                      <a:cubicBezTo>
                        <a:pt x="526" y="1022"/>
                        <a:pt x="682" y="1061"/>
                        <a:pt x="837" y="1061"/>
                      </a:cubicBezTo>
                      <a:cubicBezTo>
                        <a:pt x="1032" y="1061"/>
                        <a:pt x="1246" y="1022"/>
                        <a:pt x="1382" y="925"/>
                      </a:cubicBezTo>
                      <a:cubicBezTo>
                        <a:pt x="1557" y="827"/>
                        <a:pt x="1655" y="672"/>
                        <a:pt x="1655" y="536"/>
                      </a:cubicBezTo>
                      <a:cubicBezTo>
                        <a:pt x="1655" y="380"/>
                        <a:pt x="1557" y="244"/>
                        <a:pt x="1382" y="147"/>
                      </a:cubicBezTo>
                      <a:cubicBezTo>
                        <a:pt x="1227" y="49"/>
                        <a:pt x="1027" y="1"/>
                        <a:pt x="8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27" name="Google Shape;2627;p36"/>
                <p:cNvSpPr/>
                <p:nvPr/>
              </p:nvSpPr>
              <p:spPr>
                <a:xfrm>
                  <a:off x="1934025" y="10155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83"/>
                      </a:moveTo>
                      <a:cubicBezTo>
                        <a:pt x="993" y="283"/>
                        <a:pt x="1129" y="302"/>
                        <a:pt x="1265" y="380"/>
                      </a:cubicBezTo>
                      <a:cubicBezTo>
                        <a:pt x="1363" y="419"/>
                        <a:pt x="1401" y="497"/>
                        <a:pt x="1401" y="575"/>
                      </a:cubicBezTo>
                      <a:cubicBezTo>
                        <a:pt x="1401" y="633"/>
                        <a:pt x="1363" y="692"/>
                        <a:pt x="1265" y="769"/>
                      </a:cubicBezTo>
                      <a:cubicBezTo>
                        <a:pt x="1139" y="837"/>
                        <a:pt x="973" y="871"/>
                        <a:pt x="813" y="871"/>
                      </a:cubicBezTo>
                      <a:cubicBezTo>
                        <a:pt x="652" y="871"/>
                        <a:pt x="497" y="837"/>
                        <a:pt x="390" y="769"/>
                      </a:cubicBezTo>
                      <a:cubicBezTo>
                        <a:pt x="293" y="711"/>
                        <a:pt x="234" y="633"/>
                        <a:pt x="234" y="575"/>
                      </a:cubicBezTo>
                      <a:cubicBezTo>
                        <a:pt x="234" y="497"/>
                        <a:pt x="293" y="419"/>
                        <a:pt x="390" y="380"/>
                      </a:cubicBezTo>
                      <a:cubicBezTo>
                        <a:pt x="507" y="302"/>
                        <a:pt x="682" y="283"/>
                        <a:pt x="818" y="283"/>
                      </a:cubicBezTo>
                      <a:close/>
                      <a:moveTo>
                        <a:pt x="825" y="1"/>
                      </a:moveTo>
                      <a:cubicBezTo>
                        <a:pt x="623" y="1"/>
                        <a:pt x="419" y="49"/>
                        <a:pt x="254" y="147"/>
                      </a:cubicBezTo>
                      <a:cubicBezTo>
                        <a:pt x="98" y="244"/>
                        <a:pt x="1" y="400"/>
                        <a:pt x="1" y="536"/>
                      </a:cubicBezTo>
                      <a:cubicBezTo>
                        <a:pt x="1" y="633"/>
                        <a:pt x="40" y="730"/>
                        <a:pt x="117" y="808"/>
                      </a:cubicBezTo>
                      <a:cubicBezTo>
                        <a:pt x="156" y="886"/>
                        <a:pt x="215" y="906"/>
                        <a:pt x="254" y="964"/>
                      </a:cubicBezTo>
                      <a:cubicBezTo>
                        <a:pt x="293" y="983"/>
                        <a:pt x="312" y="983"/>
                        <a:pt x="331" y="983"/>
                      </a:cubicBezTo>
                      <a:cubicBezTo>
                        <a:pt x="487" y="1061"/>
                        <a:pt x="643" y="1081"/>
                        <a:pt x="818" y="1081"/>
                      </a:cubicBezTo>
                      <a:cubicBezTo>
                        <a:pt x="1012" y="1081"/>
                        <a:pt x="1226" y="1022"/>
                        <a:pt x="1382" y="925"/>
                      </a:cubicBezTo>
                      <a:cubicBezTo>
                        <a:pt x="1557" y="828"/>
                        <a:pt x="1654" y="692"/>
                        <a:pt x="1654" y="536"/>
                      </a:cubicBezTo>
                      <a:cubicBezTo>
                        <a:pt x="1654" y="400"/>
                        <a:pt x="1557" y="244"/>
                        <a:pt x="1382" y="147"/>
                      </a:cubicBezTo>
                      <a:cubicBezTo>
                        <a:pt x="1226" y="49"/>
                        <a:pt x="1027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28" name="Google Shape;2628;p36"/>
                <p:cNvSpPr/>
                <p:nvPr/>
              </p:nvSpPr>
              <p:spPr>
                <a:xfrm>
                  <a:off x="2162150" y="852150"/>
                  <a:ext cx="418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81" extrusionOk="0">
                      <a:moveTo>
                        <a:pt x="837" y="244"/>
                      </a:moveTo>
                      <a:cubicBezTo>
                        <a:pt x="1012" y="244"/>
                        <a:pt x="1148" y="264"/>
                        <a:pt x="1284" y="341"/>
                      </a:cubicBezTo>
                      <a:cubicBezTo>
                        <a:pt x="1381" y="400"/>
                        <a:pt x="1420" y="458"/>
                        <a:pt x="1420" y="536"/>
                      </a:cubicBezTo>
                      <a:cubicBezTo>
                        <a:pt x="1420" y="614"/>
                        <a:pt x="1381" y="653"/>
                        <a:pt x="1284" y="731"/>
                      </a:cubicBezTo>
                      <a:cubicBezTo>
                        <a:pt x="1158" y="808"/>
                        <a:pt x="992" y="847"/>
                        <a:pt x="832" y="847"/>
                      </a:cubicBezTo>
                      <a:cubicBezTo>
                        <a:pt x="671" y="847"/>
                        <a:pt x="516" y="808"/>
                        <a:pt x="409" y="731"/>
                      </a:cubicBezTo>
                      <a:cubicBezTo>
                        <a:pt x="311" y="692"/>
                        <a:pt x="253" y="614"/>
                        <a:pt x="253" y="536"/>
                      </a:cubicBezTo>
                      <a:cubicBezTo>
                        <a:pt x="253" y="458"/>
                        <a:pt x="311" y="419"/>
                        <a:pt x="409" y="341"/>
                      </a:cubicBezTo>
                      <a:cubicBezTo>
                        <a:pt x="525" y="264"/>
                        <a:pt x="700" y="244"/>
                        <a:pt x="837" y="244"/>
                      </a:cubicBezTo>
                      <a:close/>
                      <a:moveTo>
                        <a:pt x="829" y="1"/>
                      </a:moveTo>
                      <a:cubicBezTo>
                        <a:pt x="628" y="1"/>
                        <a:pt x="428" y="50"/>
                        <a:pt x="272" y="147"/>
                      </a:cubicBezTo>
                      <a:cubicBezTo>
                        <a:pt x="97" y="244"/>
                        <a:pt x="0" y="400"/>
                        <a:pt x="0" y="536"/>
                      </a:cubicBezTo>
                      <a:cubicBezTo>
                        <a:pt x="0" y="653"/>
                        <a:pt x="58" y="750"/>
                        <a:pt x="156" y="828"/>
                      </a:cubicBezTo>
                      <a:cubicBezTo>
                        <a:pt x="175" y="886"/>
                        <a:pt x="234" y="906"/>
                        <a:pt x="272" y="925"/>
                      </a:cubicBezTo>
                      <a:cubicBezTo>
                        <a:pt x="311" y="945"/>
                        <a:pt x="350" y="945"/>
                        <a:pt x="370" y="983"/>
                      </a:cubicBezTo>
                      <a:cubicBezTo>
                        <a:pt x="525" y="1022"/>
                        <a:pt x="662" y="1081"/>
                        <a:pt x="837" y="1081"/>
                      </a:cubicBezTo>
                      <a:cubicBezTo>
                        <a:pt x="1031" y="1081"/>
                        <a:pt x="1245" y="1022"/>
                        <a:pt x="1401" y="925"/>
                      </a:cubicBezTo>
                      <a:cubicBezTo>
                        <a:pt x="1556" y="828"/>
                        <a:pt x="1673" y="692"/>
                        <a:pt x="1673" y="536"/>
                      </a:cubicBezTo>
                      <a:cubicBezTo>
                        <a:pt x="1673" y="400"/>
                        <a:pt x="1576" y="244"/>
                        <a:pt x="1401" y="147"/>
                      </a:cubicBezTo>
                      <a:cubicBezTo>
                        <a:pt x="1235" y="50"/>
                        <a:pt x="1031" y="1"/>
                        <a:pt x="82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29" name="Google Shape;2629;p36"/>
                <p:cNvSpPr/>
                <p:nvPr/>
              </p:nvSpPr>
              <p:spPr>
                <a:xfrm>
                  <a:off x="2191325" y="742725"/>
                  <a:ext cx="418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81" extrusionOk="0">
                      <a:moveTo>
                        <a:pt x="837" y="263"/>
                      </a:moveTo>
                      <a:cubicBezTo>
                        <a:pt x="1012" y="263"/>
                        <a:pt x="1148" y="283"/>
                        <a:pt x="1284" y="361"/>
                      </a:cubicBezTo>
                      <a:cubicBezTo>
                        <a:pt x="1362" y="419"/>
                        <a:pt x="1421" y="497"/>
                        <a:pt x="1421" y="555"/>
                      </a:cubicBezTo>
                      <a:cubicBezTo>
                        <a:pt x="1421" y="633"/>
                        <a:pt x="1382" y="691"/>
                        <a:pt x="1284" y="750"/>
                      </a:cubicBezTo>
                      <a:cubicBezTo>
                        <a:pt x="1158" y="827"/>
                        <a:pt x="993" y="866"/>
                        <a:pt x="830" y="866"/>
                      </a:cubicBezTo>
                      <a:cubicBezTo>
                        <a:pt x="667" y="866"/>
                        <a:pt x="506" y="827"/>
                        <a:pt x="389" y="750"/>
                      </a:cubicBezTo>
                      <a:cubicBezTo>
                        <a:pt x="312" y="711"/>
                        <a:pt x="253" y="633"/>
                        <a:pt x="253" y="555"/>
                      </a:cubicBezTo>
                      <a:cubicBezTo>
                        <a:pt x="253" y="497"/>
                        <a:pt x="312" y="438"/>
                        <a:pt x="389" y="361"/>
                      </a:cubicBezTo>
                      <a:cubicBezTo>
                        <a:pt x="526" y="302"/>
                        <a:pt x="681" y="263"/>
                        <a:pt x="837" y="263"/>
                      </a:cubicBezTo>
                      <a:close/>
                      <a:moveTo>
                        <a:pt x="844" y="1"/>
                      </a:moveTo>
                      <a:cubicBezTo>
                        <a:pt x="642" y="1"/>
                        <a:pt x="438" y="49"/>
                        <a:pt x="273" y="146"/>
                      </a:cubicBezTo>
                      <a:cubicBezTo>
                        <a:pt x="117" y="244"/>
                        <a:pt x="0" y="399"/>
                        <a:pt x="0" y="536"/>
                      </a:cubicBezTo>
                      <a:cubicBezTo>
                        <a:pt x="0" y="633"/>
                        <a:pt x="59" y="730"/>
                        <a:pt x="137" y="808"/>
                      </a:cubicBezTo>
                      <a:cubicBezTo>
                        <a:pt x="156" y="886"/>
                        <a:pt x="214" y="925"/>
                        <a:pt x="273" y="944"/>
                      </a:cubicBezTo>
                      <a:cubicBezTo>
                        <a:pt x="312" y="983"/>
                        <a:pt x="331" y="983"/>
                        <a:pt x="351" y="983"/>
                      </a:cubicBezTo>
                      <a:cubicBezTo>
                        <a:pt x="506" y="1041"/>
                        <a:pt x="662" y="1080"/>
                        <a:pt x="837" y="1080"/>
                      </a:cubicBezTo>
                      <a:cubicBezTo>
                        <a:pt x="1031" y="1080"/>
                        <a:pt x="1246" y="1022"/>
                        <a:pt x="1401" y="925"/>
                      </a:cubicBezTo>
                      <a:cubicBezTo>
                        <a:pt x="1576" y="827"/>
                        <a:pt x="1674" y="691"/>
                        <a:pt x="1674" y="536"/>
                      </a:cubicBezTo>
                      <a:cubicBezTo>
                        <a:pt x="1674" y="399"/>
                        <a:pt x="1576" y="244"/>
                        <a:pt x="1401" y="146"/>
                      </a:cubicBezTo>
                      <a:cubicBezTo>
                        <a:pt x="1246" y="49"/>
                        <a:pt x="1046" y="1"/>
                        <a:pt x="84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0" name="Google Shape;2630;p36"/>
                <p:cNvSpPr/>
                <p:nvPr/>
              </p:nvSpPr>
              <p:spPr>
                <a:xfrm>
                  <a:off x="2021575" y="90322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44"/>
                      </a:moveTo>
                      <a:cubicBezTo>
                        <a:pt x="993" y="244"/>
                        <a:pt x="1129" y="263"/>
                        <a:pt x="1265" y="341"/>
                      </a:cubicBezTo>
                      <a:cubicBezTo>
                        <a:pt x="1343" y="400"/>
                        <a:pt x="1401" y="458"/>
                        <a:pt x="1401" y="536"/>
                      </a:cubicBezTo>
                      <a:cubicBezTo>
                        <a:pt x="1401" y="614"/>
                        <a:pt x="1362" y="652"/>
                        <a:pt x="1265" y="730"/>
                      </a:cubicBezTo>
                      <a:cubicBezTo>
                        <a:pt x="1139" y="798"/>
                        <a:pt x="973" y="832"/>
                        <a:pt x="813" y="832"/>
                      </a:cubicBezTo>
                      <a:cubicBezTo>
                        <a:pt x="652" y="832"/>
                        <a:pt x="497" y="798"/>
                        <a:pt x="390" y="730"/>
                      </a:cubicBezTo>
                      <a:cubicBezTo>
                        <a:pt x="292" y="672"/>
                        <a:pt x="234" y="614"/>
                        <a:pt x="234" y="536"/>
                      </a:cubicBezTo>
                      <a:cubicBezTo>
                        <a:pt x="234" y="458"/>
                        <a:pt x="312" y="400"/>
                        <a:pt x="390" y="341"/>
                      </a:cubicBezTo>
                      <a:cubicBezTo>
                        <a:pt x="506" y="263"/>
                        <a:pt x="682" y="244"/>
                        <a:pt x="818" y="244"/>
                      </a:cubicBezTo>
                      <a:close/>
                      <a:moveTo>
                        <a:pt x="825" y="1"/>
                      </a:moveTo>
                      <a:cubicBezTo>
                        <a:pt x="623" y="1"/>
                        <a:pt x="419" y="49"/>
                        <a:pt x="254" y="147"/>
                      </a:cubicBezTo>
                      <a:cubicBezTo>
                        <a:pt x="98" y="244"/>
                        <a:pt x="1" y="400"/>
                        <a:pt x="1" y="536"/>
                      </a:cubicBezTo>
                      <a:cubicBezTo>
                        <a:pt x="1" y="633"/>
                        <a:pt x="40" y="730"/>
                        <a:pt x="117" y="828"/>
                      </a:cubicBezTo>
                      <a:cubicBezTo>
                        <a:pt x="156" y="847"/>
                        <a:pt x="215" y="905"/>
                        <a:pt x="254" y="925"/>
                      </a:cubicBezTo>
                      <a:cubicBezTo>
                        <a:pt x="292" y="944"/>
                        <a:pt x="312" y="944"/>
                        <a:pt x="331" y="983"/>
                      </a:cubicBezTo>
                      <a:cubicBezTo>
                        <a:pt x="487" y="1042"/>
                        <a:pt x="643" y="1080"/>
                        <a:pt x="818" y="1080"/>
                      </a:cubicBezTo>
                      <a:cubicBezTo>
                        <a:pt x="1012" y="1080"/>
                        <a:pt x="1226" y="1022"/>
                        <a:pt x="1382" y="925"/>
                      </a:cubicBezTo>
                      <a:cubicBezTo>
                        <a:pt x="1557" y="828"/>
                        <a:pt x="1654" y="691"/>
                        <a:pt x="1654" y="536"/>
                      </a:cubicBezTo>
                      <a:cubicBezTo>
                        <a:pt x="1654" y="400"/>
                        <a:pt x="1557" y="244"/>
                        <a:pt x="1382" y="147"/>
                      </a:cubicBezTo>
                      <a:cubicBezTo>
                        <a:pt x="1226" y="49"/>
                        <a:pt x="1027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1" name="Google Shape;2631;p36"/>
                <p:cNvSpPr/>
                <p:nvPr/>
              </p:nvSpPr>
              <p:spPr>
                <a:xfrm>
                  <a:off x="1932075" y="9231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302"/>
                      </a:moveTo>
                      <a:cubicBezTo>
                        <a:pt x="993" y="302"/>
                        <a:pt x="1149" y="321"/>
                        <a:pt x="1265" y="399"/>
                      </a:cubicBezTo>
                      <a:cubicBezTo>
                        <a:pt x="1363" y="438"/>
                        <a:pt x="1402" y="516"/>
                        <a:pt x="1402" y="594"/>
                      </a:cubicBezTo>
                      <a:cubicBezTo>
                        <a:pt x="1402" y="672"/>
                        <a:pt x="1363" y="711"/>
                        <a:pt x="1265" y="788"/>
                      </a:cubicBezTo>
                      <a:cubicBezTo>
                        <a:pt x="1139" y="856"/>
                        <a:pt x="974" y="890"/>
                        <a:pt x="813" y="890"/>
                      </a:cubicBezTo>
                      <a:cubicBezTo>
                        <a:pt x="653" y="890"/>
                        <a:pt x="497" y="856"/>
                        <a:pt x="390" y="788"/>
                      </a:cubicBezTo>
                      <a:cubicBezTo>
                        <a:pt x="293" y="730"/>
                        <a:pt x="234" y="672"/>
                        <a:pt x="234" y="594"/>
                      </a:cubicBezTo>
                      <a:cubicBezTo>
                        <a:pt x="234" y="516"/>
                        <a:pt x="293" y="438"/>
                        <a:pt x="390" y="399"/>
                      </a:cubicBezTo>
                      <a:cubicBezTo>
                        <a:pt x="507" y="321"/>
                        <a:pt x="682" y="302"/>
                        <a:pt x="818" y="302"/>
                      </a:cubicBezTo>
                      <a:close/>
                      <a:moveTo>
                        <a:pt x="828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4"/>
                        <a:pt x="1" y="399"/>
                        <a:pt x="1" y="535"/>
                      </a:cubicBezTo>
                      <a:cubicBezTo>
                        <a:pt x="1" y="633"/>
                        <a:pt x="40" y="730"/>
                        <a:pt x="118" y="808"/>
                      </a:cubicBezTo>
                      <a:cubicBezTo>
                        <a:pt x="176" y="886"/>
                        <a:pt x="195" y="925"/>
                        <a:pt x="273" y="963"/>
                      </a:cubicBezTo>
                      <a:cubicBezTo>
                        <a:pt x="293" y="983"/>
                        <a:pt x="312" y="983"/>
                        <a:pt x="332" y="983"/>
                      </a:cubicBezTo>
                      <a:cubicBezTo>
                        <a:pt x="487" y="1041"/>
                        <a:pt x="662" y="1080"/>
                        <a:pt x="818" y="1080"/>
                      </a:cubicBezTo>
                      <a:cubicBezTo>
                        <a:pt x="1013" y="1080"/>
                        <a:pt x="1246" y="1022"/>
                        <a:pt x="1382" y="925"/>
                      </a:cubicBezTo>
                      <a:cubicBezTo>
                        <a:pt x="1557" y="827"/>
                        <a:pt x="1655" y="691"/>
                        <a:pt x="1655" y="535"/>
                      </a:cubicBezTo>
                      <a:cubicBezTo>
                        <a:pt x="1655" y="399"/>
                        <a:pt x="1557" y="244"/>
                        <a:pt x="1382" y="146"/>
                      </a:cubicBezTo>
                      <a:cubicBezTo>
                        <a:pt x="1227" y="49"/>
                        <a:pt x="1027" y="0"/>
                        <a:pt x="8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2" name="Google Shape;2632;p36"/>
                <p:cNvSpPr/>
                <p:nvPr/>
              </p:nvSpPr>
              <p:spPr>
                <a:xfrm>
                  <a:off x="1850375" y="87795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18" y="224"/>
                      </a:moveTo>
                      <a:cubicBezTo>
                        <a:pt x="973" y="224"/>
                        <a:pt x="1129" y="263"/>
                        <a:pt x="1246" y="341"/>
                      </a:cubicBezTo>
                      <a:cubicBezTo>
                        <a:pt x="1343" y="379"/>
                        <a:pt x="1401" y="457"/>
                        <a:pt x="1401" y="535"/>
                      </a:cubicBezTo>
                      <a:cubicBezTo>
                        <a:pt x="1401" y="593"/>
                        <a:pt x="1343" y="652"/>
                        <a:pt x="1246" y="710"/>
                      </a:cubicBezTo>
                      <a:cubicBezTo>
                        <a:pt x="1129" y="788"/>
                        <a:pt x="963" y="827"/>
                        <a:pt x="801" y="827"/>
                      </a:cubicBezTo>
                      <a:cubicBezTo>
                        <a:pt x="638" y="827"/>
                        <a:pt x="477" y="788"/>
                        <a:pt x="370" y="710"/>
                      </a:cubicBezTo>
                      <a:cubicBezTo>
                        <a:pt x="273" y="671"/>
                        <a:pt x="234" y="593"/>
                        <a:pt x="234" y="535"/>
                      </a:cubicBezTo>
                      <a:cubicBezTo>
                        <a:pt x="234" y="457"/>
                        <a:pt x="273" y="399"/>
                        <a:pt x="370" y="341"/>
                      </a:cubicBezTo>
                      <a:cubicBezTo>
                        <a:pt x="487" y="263"/>
                        <a:pt x="662" y="224"/>
                        <a:pt x="818" y="224"/>
                      </a:cubicBezTo>
                      <a:close/>
                      <a:moveTo>
                        <a:pt x="830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8" y="243"/>
                        <a:pt x="0" y="379"/>
                        <a:pt x="0" y="535"/>
                      </a:cubicBezTo>
                      <a:cubicBezTo>
                        <a:pt x="0" y="632"/>
                        <a:pt x="59" y="730"/>
                        <a:pt x="137" y="827"/>
                      </a:cubicBezTo>
                      <a:cubicBezTo>
                        <a:pt x="156" y="866"/>
                        <a:pt x="195" y="885"/>
                        <a:pt x="253" y="924"/>
                      </a:cubicBezTo>
                      <a:cubicBezTo>
                        <a:pt x="273" y="944"/>
                        <a:pt x="292" y="944"/>
                        <a:pt x="351" y="963"/>
                      </a:cubicBezTo>
                      <a:cubicBezTo>
                        <a:pt x="487" y="1041"/>
                        <a:pt x="662" y="1060"/>
                        <a:pt x="837" y="1060"/>
                      </a:cubicBezTo>
                      <a:cubicBezTo>
                        <a:pt x="1032" y="1060"/>
                        <a:pt x="1246" y="1021"/>
                        <a:pt x="1401" y="924"/>
                      </a:cubicBezTo>
                      <a:cubicBezTo>
                        <a:pt x="1557" y="827"/>
                        <a:pt x="1654" y="671"/>
                        <a:pt x="1654" y="535"/>
                      </a:cubicBezTo>
                      <a:cubicBezTo>
                        <a:pt x="1654" y="379"/>
                        <a:pt x="1557" y="243"/>
                        <a:pt x="1401" y="146"/>
                      </a:cubicBezTo>
                      <a:cubicBezTo>
                        <a:pt x="1236" y="49"/>
                        <a:pt x="1032" y="0"/>
                        <a:pt x="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3" name="Google Shape;2633;p36"/>
                <p:cNvSpPr/>
                <p:nvPr/>
              </p:nvSpPr>
              <p:spPr>
                <a:xfrm>
                  <a:off x="1738500" y="911025"/>
                  <a:ext cx="41375" cy="2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0" extrusionOk="0">
                      <a:moveTo>
                        <a:pt x="837" y="243"/>
                      </a:moveTo>
                      <a:cubicBezTo>
                        <a:pt x="1012" y="243"/>
                        <a:pt x="1149" y="263"/>
                        <a:pt x="1265" y="340"/>
                      </a:cubicBezTo>
                      <a:cubicBezTo>
                        <a:pt x="1363" y="399"/>
                        <a:pt x="1421" y="477"/>
                        <a:pt x="1421" y="535"/>
                      </a:cubicBezTo>
                      <a:cubicBezTo>
                        <a:pt x="1421" y="613"/>
                        <a:pt x="1363" y="671"/>
                        <a:pt x="1265" y="730"/>
                      </a:cubicBezTo>
                      <a:cubicBezTo>
                        <a:pt x="1149" y="807"/>
                        <a:pt x="988" y="846"/>
                        <a:pt x="828" y="846"/>
                      </a:cubicBezTo>
                      <a:cubicBezTo>
                        <a:pt x="667" y="846"/>
                        <a:pt x="507" y="807"/>
                        <a:pt x="390" y="730"/>
                      </a:cubicBezTo>
                      <a:cubicBezTo>
                        <a:pt x="293" y="691"/>
                        <a:pt x="254" y="613"/>
                        <a:pt x="254" y="535"/>
                      </a:cubicBezTo>
                      <a:cubicBezTo>
                        <a:pt x="254" y="477"/>
                        <a:pt x="332" y="418"/>
                        <a:pt x="390" y="340"/>
                      </a:cubicBezTo>
                      <a:cubicBezTo>
                        <a:pt x="526" y="282"/>
                        <a:pt x="682" y="243"/>
                        <a:pt x="837" y="243"/>
                      </a:cubicBezTo>
                      <a:close/>
                      <a:moveTo>
                        <a:pt x="830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99"/>
                        <a:pt x="1" y="535"/>
                      </a:cubicBezTo>
                      <a:cubicBezTo>
                        <a:pt x="1" y="632"/>
                        <a:pt x="59" y="730"/>
                        <a:pt x="137" y="827"/>
                      </a:cubicBezTo>
                      <a:cubicBezTo>
                        <a:pt x="176" y="866"/>
                        <a:pt x="234" y="905"/>
                        <a:pt x="273" y="924"/>
                      </a:cubicBezTo>
                      <a:cubicBezTo>
                        <a:pt x="293" y="963"/>
                        <a:pt x="332" y="963"/>
                        <a:pt x="351" y="982"/>
                      </a:cubicBezTo>
                      <a:cubicBezTo>
                        <a:pt x="487" y="1060"/>
                        <a:pt x="662" y="1080"/>
                        <a:pt x="837" y="1080"/>
                      </a:cubicBezTo>
                      <a:cubicBezTo>
                        <a:pt x="1032" y="1080"/>
                        <a:pt x="1246" y="1021"/>
                        <a:pt x="1402" y="924"/>
                      </a:cubicBezTo>
                      <a:cubicBezTo>
                        <a:pt x="1557" y="827"/>
                        <a:pt x="1654" y="691"/>
                        <a:pt x="1654" y="535"/>
                      </a:cubicBezTo>
                      <a:cubicBezTo>
                        <a:pt x="1654" y="399"/>
                        <a:pt x="1557" y="243"/>
                        <a:pt x="1402" y="146"/>
                      </a:cubicBezTo>
                      <a:cubicBezTo>
                        <a:pt x="1236" y="49"/>
                        <a:pt x="1032" y="0"/>
                        <a:pt x="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4" name="Google Shape;2634;p36"/>
                <p:cNvSpPr/>
                <p:nvPr/>
              </p:nvSpPr>
              <p:spPr>
                <a:xfrm>
                  <a:off x="2276450" y="1035100"/>
                  <a:ext cx="41850" cy="2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98" extrusionOk="0">
                      <a:moveTo>
                        <a:pt x="856" y="241"/>
                      </a:moveTo>
                      <a:cubicBezTo>
                        <a:pt x="1012" y="241"/>
                        <a:pt x="1187" y="300"/>
                        <a:pt x="1303" y="339"/>
                      </a:cubicBezTo>
                      <a:cubicBezTo>
                        <a:pt x="1401" y="397"/>
                        <a:pt x="1440" y="475"/>
                        <a:pt x="1440" y="533"/>
                      </a:cubicBezTo>
                      <a:cubicBezTo>
                        <a:pt x="1440" y="611"/>
                        <a:pt x="1401" y="669"/>
                        <a:pt x="1303" y="728"/>
                      </a:cubicBezTo>
                      <a:cubicBezTo>
                        <a:pt x="1177" y="805"/>
                        <a:pt x="1012" y="844"/>
                        <a:pt x="851" y="844"/>
                      </a:cubicBezTo>
                      <a:cubicBezTo>
                        <a:pt x="691" y="844"/>
                        <a:pt x="535" y="805"/>
                        <a:pt x="428" y="728"/>
                      </a:cubicBezTo>
                      <a:cubicBezTo>
                        <a:pt x="331" y="689"/>
                        <a:pt x="272" y="611"/>
                        <a:pt x="272" y="533"/>
                      </a:cubicBezTo>
                      <a:cubicBezTo>
                        <a:pt x="272" y="475"/>
                        <a:pt x="331" y="416"/>
                        <a:pt x="428" y="339"/>
                      </a:cubicBezTo>
                      <a:cubicBezTo>
                        <a:pt x="545" y="261"/>
                        <a:pt x="720" y="241"/>
                        <a:pt x="856" y="241"/>
                      </a:cubicBezTo>
                      <a:close/>
                      <a:moveTo>
                        <a:pt x="829" y="0"/>
                      </a:moveTo>
                      <a:cubicBezTo>
                        <a:pt x="632" y="0"/>
                        <a:pt x="434" y="49"/>
                        <a:pt x="272" y="144"/>
                      </a:cubicBezTo>
                      <a:cubicBezTo>
                        <a:pt x="117" y="241"/>
                        <a:pt x="0" y="397"/>
                        <a:pt x="0" y="533"/>
                      </a:cubicBezTo>
                      <a:cubicBezTo>
                        <a:pt x="0" y="630"/>
                        <a:pt x="58" y="728"/>
                        <a:pt x="136" y="825"/>
                      </a:cubicBezTo>
                      <a:cubicBezTo>
                        <a:pt x="175" y="883"/>
                        <a:pt x="233" y="903"/>
                        <a:pt x="272" y="942"/>
                      </a:cubicBezTo>
                      <a:cubicBezTo>
                        <a:pt x="311" y="981"/>
                        <a:pt x="331" y="981"/>
                        <a:pt x="350" y="1000"/>
                      </a:cubicBezTo>
                      <a:cubicBezTo>
                        <a:pt x="506" y="1078"/>
                        <a:pt x="661" y="1097"/>
                        <a:pt x="837" y="1097"/>
                      </a:cubicBezTo>
                      <a:cubicBezTo>
                        <a:pt x="1031" y="1097"/>
                        <a:pt x="1245" y="1039"/>
                        <a:pt x="1401" y="942"/>
                      </a:cubicBezTo>
                      <a:cubicBezTo>
                        <a:pt x="1576" y="844"/>
                        <a:pt x="1673" y="708"/>
                        <a:pt x="1673" y="553"/>
                      </a:cubicBezTo>
                      <a:cubicBezTo>
                        <a:pt x="1673" y="416"/>
                        <a:pt x="1576" y="261"/>
                        <a:pt x="1401" y="163"/>
                      </a:cubicBezTo>
                      <a:cubicBezTo>
                        <a:pt x="1241" y="54"/>
                        <a:pt x="1036" y="0"/>
                        <a:pt x="82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5" name="Google Shape;2635;p36"/>
                <p:cNvSpPr/>
                <p:nvPr/>
              </p:nvSpPr>
              <p:spPr>
                <a:xfrm>
                  <a:off x="862050" y="462325"/>
                  <a:ext cx="345350" cy="19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14" h="7900" extrusionOk="0">
                      <a:moveTo>
                        <a:pt x="1" y="1"/>
                      </a:moveTo>
                      <a:lnTo>
                        <a:pt x="12141" y="7005"/>
                      </a:lnTo>
                      <a:lnTo>
                        <a:pt x="13639" y="7880"/>
                      </a:lnTo>
                      <a:cubicBezTo>
                        <a:pt x="13658" y="7880"/>
                        <a:pt x="13697" y="7900"/>
                        <a:pt x="13697" y="7900"/>
                      </a:cubicBezTo>
                      <a:cubicBezTo>
                        <a:pt x="13736" y="7900"/>
                        <a:pt x="13756" y="7880"/>
                        <a:pt x="13795" y="7861"/>
                      </a:cubicBezTo>
                      <a:cubicBezTo>
                        <a:pt x="13814" y="7802"/>
                        <a:pt x="13814" y="7744"/>
                        <a:pt x="13736" y="7685"/>
                      </a:cubicBezTo>
                      <a:lnTo>
                        <a:pt x="12355" y="6888"/>
                      </a:lnTo>
                      <a:lnTo>
                        <a:pt x="48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6" name="Google Shape;2636;p36"/>
                <p:cNvSpPr/>
                <p:nvPr/>
              </p:nvSpPr>
              <p:spPr>
                <a:xfrm>
                  <a:off x="2138800" y="671475"/>
                  <a:ext cx="230550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22" h="254" extrusionOk="0">
                      <a:moveTo>
                        <a:pt x="117" y="0"/>
                      </a:moveTo>
                      <a:cubicBezTo>
                        <a:pt x="59" y="0"/>
                        <a:pt x="0" y="59"/>
                        <a:pt x="0" y="137"/>
                      </a:cubicBezTo>
                      <a:cubicBezTo>
                        <a:pt x="0" y="195"/>
                        <a:pt x="39" y="253"/>
                        <a:pt x="117" y="253"/>
                      </a:cubicBezTo>
                      <a:lnTo>
                        <a:pt x="9222" y="253"/>
                      </a:lnTo>
                      <a:lnTo>
                        <a:pt x="922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7" name="Google Shape;2637;p36"/>
                <p:cNvSpPr/>
                <p:nvPr/>
              </p:nvSpPr>
              <p:spPr>
                <a:xfrm>
                  <a:off x="1131514" y="2433822"/>
                  <a:ext cx="219375" cy="12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75" h="5031" extrusionOk="0">
                      <a:moveTo>
                        <a:pt x="136" y="0"/>
                      </a:moveTo>
                      <a:cubicBezTo>
                        <a:pt x="97" y="0"/>
                        <a:pt x="59" y="17"/>
                        <a:pt x="20" y="69"/>
                      </a:cubicBezTo>
                      <a:cubicBezTo>
                        <a:pt x="0" y="108"/>
                        <a:pt x="0" y="186"/>
                        <a:pt x="78" y="244"/>
                      </a:cubicBezTo>
                      <a:lnTo>
                        <a:pt x="292" y="361"/>
                      </a:lnTo>
                      <a:lnTo>
                        <a:pt x="3872" y="2423"/>
                      </a:lnTo>
                      <a:lnTo>
                        <a:pt x="4572" y="2832"/>
                      </a:lnTo>
                      <a:lnTo>
                        <a:pt x="8152" y="4914"/>
                      </a:lnTo>
                      <a:lnTo>
                        <a:pt x="8346" y="5030"/>
                      </a:lnTo>
                      <a:lnTo>
                        <a:pt x="8755" y="5030"/>
                      </a:lnTo>
                      <a:cubicBezTo>
                        <a:pt x="8774" y="4952"/>
                        <a:pt x="8755" y="4933"/>
                        <a:pt x="8735" y="4933"/>
                      </a:cubicBezTo>
                      <a:lnTo>
                        <a:pt x="8444" y="4758"/>
                      </a:lnTo>
                      <a:lnTo>
                        <a:pt x="4844" y="2696"/>
                      </a:lnTo>
                      <a:lnTo>
                        <a:pt x="4125" y="2287"/>
                      </a:lnTo>
                      <a:lnTo>
                        <a:pt x="525" y="205"/>
                      </a:lnTo>
                      <a:lnTo>
                        <a:pt x="195" y="11"/>
                      </a:lnTo>
                      <a:cubicBezTo>
                        <a:pt x="175" y="4"/>
                        <a:pt x="156" y="0"/>
                        <a:pt x="13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8" name="Google Shape;2638;p36"/>
                <p:cNvSpPr/>
                <p:nvPr/>
              </p:nvSpPr>
              <p:spPr>
                <a:xfrm>
                  <a:off x="1627625" y="646675"/>
                  <a:ext cx="5850" cy="20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8036" extrusionOk="0">
                      <a:moveTo>
                        <a:pt x="117" y="0"/>
                      </a:moveTo>
                      <a:cubicBezTo>
                        <a:pt x="39" y="0"/>
                        <a:pt x="0" y="59"/>
                        <a:pt x="0" y="117"/>
                      </a:cubicBezTo>
                      <a:lnTo>
                        <a:pt x="0" y="253"/>
                      </a:lnTo>
                      <a:lnTo>
                        <a:pt x="0" y="7860"/>
                      </a:lnTo>
                      <a:lnTo>
                        <a:pt x="0" y="7899"/>
                      </a:lnTo>
                      <a:cubicBezTo>
                        <a:pt x="0" y="7977"/>
                        <a:pt x="39" y="8035"/>
                        <a:pt x="117" y="8035"/>
                      </a:cubicBezTo>
                      <a:cubicBezTo>
                        <a:pt x="195" y="8035"/>
                        <a:pt x="234" y="7977"/>
                        <a:pt x="234" y="7899"/>
                      </a:cubicBezTo>
                      <a:lnTo>
                        <a:pt x="234" y="7860"/>
                      </a:lnTo>
                      <a:lnTo>
                        <a:pt x="234" y="195"/>
                      </a:lnTo>
                      <a:lnTo>
                        <a:pt x="234" y="117"/>
                      </a:lnTo>
                      <a:cubicBezTo>
                        <a:pt x="234" y="59"/>
                        <a:pt x="195" y="0"/>
                        <a:pt x="1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9" name="Google Shape;2639;p36"/>
                <p:cNvSpPr/>
                <p:nvPr/>
              </p:nvSpPr>
              <p:spPr>
                <a:xfrm>
                  <a:off x="1655350" y="779450"/>
                  <a:ext cx="41350" cy="2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32" extrusionOk="0">
                      <a:moveTo>
                        <a:pt x="856" y="214"/>
                      </a:moveTo>
                      <a:cubicBezTo>
                        <a:pt x="1031" y="214"/>
                        <a:pt x="1167" y="234"/>
                        <a:pt x="1284" y="312"/>
                      </a:cubicBezTo>
                      <a:cubicBezTo>
                        <a:pt x="1381" y="351"/>
                        <a:pt x="1440" y="428"/>
                        <a:pt x="1440" y="506"/>
                      </a:cubicBezTo>
                      <a:cubicBezTo>
                        <a:pt x="1440" y="584"/>
                        <a:pt x="1381" y="623"/>
                        <a:pt x="1284" y="701"/>
                      </a:cubicBezTo>
                      <a:cubicBezTo>
                        <a:pt x="1167" y="769"/>
                        <a:pt x="1007" y="803"/>
                        <a:pt x="846" y="803"/>
                      </a:cubicBezTo>
                      <a:cubicBezTo>
                        <a:pt x="686" y="803"/>
                        <a:pt x="525" y="769"/>
                        <a:pt x="409" y="701"/>
                      </a:cubicBezTo>
                      <a:cubicBezTo>
                        <a:pt x="311" y="642"/>
                        <a:pt x="272" y="584"/>
                        <a:pt x="272" y="506"/>
                      </a:cubicBezTo>
                      <a:cubicBezTo>
                        <a:pt x="272" y="428"/>
                        <a:pt x="311" y="390"/>
                        <a:pt x="409" y="312"/>
                      </a:cubicBezTo>
                      <a:cubicBezTo>
                        <a:pt x="545" y="234"/>
                        <a:pt x="700" y="214"/>
                        <a:pt x="856" y="214"/>
                      </a:cubicBezTo>
                      <a:close/>
                      <a:moveTo>
                        <a:pt x="700" y="0"/>
                      </a:moveTo>
                      <a:cubicBezTo>
                        <a:pt x="545" y="20"/>
                        <a:pt x="389" y="39"/>
                        <a:pt x="272" y="117"/>
                      </a:cubicBezTo>
                      <a:cubicBezTo>
                        <a:pt x="97" y="214"/>
                        <a:pt x="0" y="351"/>
                        <a:pt x="0" y="506"/>
                      </a:cubicBezTo>
                      <a:cubicBezTo>
                        <a:pt x="0" y="642"/>
                        <a:pt x="97" y="798"/>
                        <a:pt x="272" y="895"/>
                      </a:cubicBezTo>
                      <a:cubicBezTo>
                        <a:pt x="428" y="993"/>
                        <a:pt x="642" y="1032"/>
                        <a:pt x="837" y="1032"/>
                      </a:cubicBezTo>
                      <a:cubicBezTo>
                        <a:pt x="1031" y="1032"/>
                        <a:pt x="1245" y="993"/>
                        <a:pt x="1381" y="895"/>
                      </a:cubicBezTo>
                      <a:cubicBezTo>
                        <a:pt x="1556" y="798"/>
                        <a:pt x="1654" y="642"/>
                        <a:pt x="1654" y="506"/>
                      </a:cubicBezTo>
                      <a:cubicBezTo>
                        <a:pt x="1654" y="351"/>
                        <a:pt x="1556" y="214"/>
                        <a:pt x="1381" y="117"/>
                      </a:cubicBezTo>
                      <a:cubicBezTo>
                        <a:pt x="1265" y="39"/>
                        <a:pt x="1089" y="0"/>
                        <a:pt x="953" y="0"/>
                      </a:cubicBezTo>
                      <a:lnTo>
                        <a:pt x="953" y="39"/>
                      </a:lnTo>
                      <a:cubicBezTo>
                        <a:pt x="953" y="98"/>
                        <a:pt x="895" y="156"/>
                        <a:pt x="837" y="156"/>
                      </a:cubicBezTo>
                      <a:cubicBezTo>
                        <a:pt x="759" y="156"/>
                        <a:pt x="700" y="117"/>
                        <a:pt x="700" y="39"/>
                      </a:cubicBezTo>
                      <a:lnTo>
                        <a:pt x="70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0" name="Google Shape;2640;p36"/>
                <p:cNvSpPr/>
                <p:nvPr/>
              </p:nvSpPr>
              <p:spPr>
                <a:xfrm>
                  <a:off x="1672850" y="619925"/>
                  <a:ext cx="6350" cy="16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6518" extrusionOk="0">
                      <a:moveTo>
                        <a:pt x="137" y="0"/>
                      </a:moveTo>
                      <a:cubicBezTo>
                        <a:pt x="59" y="0"/>
                        <a:pt x="0" y="59"/>
                        <a:pt x="0" y="117"/>
                      </a:cubicBezTo>
                      <a:lnTo>
                        <a:pt x="0" y="350"/>
                      </a:lnTo>
                      <a:lnTo>
                        <a:pt x="0" y="6343"/>
                      </a:lnTo>
                      <a:lnTo>
                        <a:pt x="0" y="6401"/>
                      </a:lnTo>
                      <a:cubicBezTo>
                        <a:pt x="0" y="6479"/>
                        <a:pt x="59" y="6518"/>
                        <a:pt x="137" y="6518"/>
                      </a:cubicBezTo>
                      <a:cubicBezTo>
                        <a:pt x="195" y="6518"/>
                        <a:pt x="253" y="6479"/>
                        <a:pt x="253" y="6401"/>
                      </a:cubicBezTo>
                      <a:lnTo>
                        <a:pt x="253" y="6343"/>
                      </a:lnTo>
                      <a:lnTo>
                        <a:pt x="253" y="195"/>
                      </a:lnTo>
                      <a:lnTo>
                        <a:pt x="253" y="117"/>
                      </a:lnTo>
                      <a:cubicBezTo>
                        <a:pt x="253" y="78"/>
                        <a:pt x="195" y="0"/>
                        <a:pt x="1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1" name="Google Shape;2641;p36"/>
                <p:cNvSpPr/>
                <p:nvPr/>
              </p:nvSpPr>
              <p:spPr>
                <a:xfrm>
                  <a:off x="1701550" y="719150"/>
                  <a:ext cx="41350" cy="2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32" extrusionOk="0">
                      <a:moveTo>
                        <a:pt x="837" y="233"/>
                      </a:moveTo>
                      <a:cubicBezTo>
                        <a:pt x="992" y="233"/>
                        <a:pt x="1148" y="253"/>
                        <a:pt x="1265" y="331"/>
                      </a:cubicBezTo>
                      <a:cubicBezTo>
                        <a:pt x="1362" y="389"/>
                        <a:pt x="1420" y="467"/>
                        <a:pt x="1420" y="525"/>
                      </a:cubicBezTo>
                      <a:cubicBezTo>
                        <a:pt x="1420" y="603"/>
                        <a:pt x="1362" y="661"/>
                        <a:pt x="1265" y="720"/>
                      </a:cubicBezTo>
                      <a:cubicBezTo>
                        <a:pt x="1148" y="798"/>
                        <a:pt x="983" y="837"/>
                        <a:pt x="820" y="837"/>
                      </a:cubicBezTo>
                      <a:cubicBezTo>
                        <a:pt x="657" y="837"/>
                        <a:pt x="496" y="798"/>
                        <a:pt x="389" y="720"/>
                      </a:cubicBezTo>
                      <a:cubicBezTo>
                        <a:pt x="292" y="681"/>
                        <a:pt x="253" y="603"/>
                        <a:pt x="253" y="525"/>
                      </a:cubicBezTo>
                      <a:cubicBezTo>
                        <a:pt x="253" y="467"/>
                        <a:pt x="292" y="409"/>
                        <a:pt x="389" y="331"/>
                      </a:cubicBezTo>
                      <a:cubicBezTo>
                        <a:pt x="506" y="272"/>
                        <a:pt x="681" y="233"/>
                        <a:pt x="837" y="233"/>
                      </a:cubicBezTo>
                      <a:close/>
                      <a:moveTo>
                        <a:pt x="701" y="0"/>
                      </a:moveTo>
                      <a:cubicBezTo>
                        <a:pt x="545" y="19"/>
                        <a:pt x="389" y="39"/>
                        <a:pt x="273" y="117"/>
                      </a:cubicBezTo>
                      <a:cubicBezTo>
                        <a:pt x="98" y="214"/>
                        <a:pt x="0" y="350"/>
                        <a:pt x="0" y="506"/>
                      </a:cubicBezTo>
                      <a:cubicBezTo>
                        <a:pt x="0" y="642"/>
                        <a:pt x="98" y="798"/>
                        <a:pt x="273" y="895"/>
                      </a:cubicBezTo>
                      <a:cubicBezTo>
                        <a:pt x="428" y="992"/>
                        <a:pt x="642" y="1031"/>
                        <a:pt x="837" y="1031"/>
                      </a:cubicBezTo>
                      <a:cubicBezTo>
                        <a:pt x="1031" y="1031"/>
                        <a:pt x="1245" y="992"/>
                        <a:pt x="1382" y="895"/>
                      </a:cubicBezTo>
                      <a:cubicBezTo>
                        <a:pt x="1557" y="798"/>
                        <a:pt x="1654" y="642"/>
                        <a:pt x="1654" y="506"/>
                      </a:cubicBezTo>
                      <a:cubicBezTo>
                        <a:pt x="1654" y="350"/>
                        <a:pt x="1557" y="214"/>
                        <a:pt x="1382" y="117"/>
                      </a:cubicBezTo>
                      <a:cubicBezTo>
                        <a:pt x="1265" y="39"/>
                        <a:pt x="1090" y="0"/>
                        <a:pt x="954" y="0"/>
                      </a:cubicBezTo>
                      <a:lnTo>
                        <a:pt x="954" y="39"/>
                      </a:lnTo>
                      <a:cubicBezTo>
                        <a:pt x="954" y="117"/>
                        <a:pt x="895" y="175"/>
                        <a:pt x="837" y="175"/>
                      </a:cubicBezTo>
                      <a:cubicBezTo>
                        <a:pt x="759" y="175"/>
                        <a:pt x="701" y="117"/>
                        <a:pt x="701" y="39"/>
                      </a:cubicBezTo>
                      <a:lnTo>
                        <a:pt x="70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2" name="Google Shape;2642;p36"/>
                <p:cNvSpPr/>
                <p:nvPr/>
              </p:nvSpPr>
              <p:spPr>
                <a:xfrm>
                  <a:off x="1719050" y="593650"/>
                  <a:ext cx="6350" cy="12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5196" extrusionOk="0">
                      <a:moveTo>
                        <a:pt x="137" y="1"/>
                      </a:moveTo>
                      <a:cubicBezTo>
                        <a:pt x="59" y="1"/>
                        <a:pt x="1" y="59"/>
                        <a:pt x="1" y="137"/>
                      </a:cubicBezTo>
                      <a:lnTo>
                        <a:pt x="1" y="351"/>
                      </a:lnTo>
                      <a:lnTo>
                        <a:pt x="1" y="5020"/>
                      </a:lnTo>
                      <a:lnTo>
                        <a:pt x="1" y="5059"/>
                      </a:lnTo>
                      <a:cubicBezTo>
                        <a:pt x="1" y="5137"/>
                        <a:pt x="59" y="5195"/>
                        <a:pt x="137" y="5195"/>
                      </a:cubicBezTo>
                      <a:cubicBezTo>
                        <a:pt x="195" y="5195"/>
                        <a:pt x="254" y="5137"/>
                        <a:pt x="254" y="5059"/>
                      </a:cubicBezTo>
                      <a:lnTo>
                        <a:pt x="254" y="5020"/>
                      </a:lnTo>
                      <a:lnTo>
                        <a:pt x="254" y="195"/>
                      </a:lnTo>
                      <a:lnTo>
                        <a:pt x="254" y="137"/>
                      </a:lnTo>
                      <a:cubicBezTo>
                        <a:pt x="254" y="59"/>
                        <a:pt x="195" y="1"/>
                        <a:pt x="1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3" name="Google Shape;2643;p36"/>
                <p:cNvSpPr/>
                <p:nvPr/>
              </p:nvSpPr>
              <p:spPr>
                <a:xfrm>
                  <a:off x="1747275" y="654925"/>
                  <a:ext cx="41350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2" extrusionOk="0">
                      <a:moveTo>
                        <a:pt x="817" y="254"/>
                      </a:moveTo>
                      <a:cubicBezTo>
                        <a:pt x="992" y="254"/>
                        <a:pt x="1148" y="273"/>
                        <a:pt x="1265" y="351"/>
                      </a:cubicBezTo>
                      <a:cubicBezTo>
                        <a:pt x="1362" y="410"/>
                        <a:pt x="1401" y="468"/>
                        <a:pt x="1401" y="546"/>
                      </a:cubicBezTo>
                      <a:cubicBezTo>
                        <a:pt x="1401" y="624"/>
                        <a:pt x="1362" y="662"/>
                        <a:pt x="1265" y="740"/>
                      </a:cubicBezTo>
                      <a:cubicBezTo>
                        <a:pt x="1138" y="808"/>
                        <a:pt x="973" y="842"/>
                        <a:pt x="812" y="842"/>
                      </a:cubicBezTo>
                      <a:cubicBezTo>
                        <a:pt x="652" y="842"/>
                        <a:pt x="496" y="808"/>
                        <a:pt x="389" y="740"/>
                      </a:cubicBezTo>
                      <a:cubicBezTo>
                        <a:pt x="292" y="682"/>
                        <a:pt x="233" y="624"/>
                        <a:pt x="233" y="546"/>
                      </a:cubicBezTo>
                      <a:cubicBezTo>
                        <a:pt x="233" y="468"/>
                        <a:pt x="292" y="429"/>
                        <a:pt x="389" y="351"/>
                      </a:cubicBezTo>
                      <a:cubicBezTo>
                        <a:pt x="506" y="273"/>
                        <a:pt x="681" y="254"/>
                        <a:pt x="817" y="254"/>
                      </a:cubicBezTo>
                      <a:close/>
                      <a:moveTo>
                        <a:pt x="700" y="1"/>
                      </a:moveTo>
                      <a:cubicBezTo>
                        <a:pt x="525" y="40"/>
                        <a:pt x="389" y="59"/>
                        <a:pt x="272" y="137"/>
                      </a:cubicBezTo>
                      <a:cubicBezTo>
                        <a:pt x="97" y="234"/>
                        <a:pt x="0" y="371"/>
                        <a:pt x="0" y="526"/>
                      </a:cubicBezTo>
                      <a:cubicBezTo>
                        <a:pt x="0" y="662"/>
                        <a:pt x="97" y="818"/>
                        <a:pt x="272" y="915"/>
                      </a:cubicBezTo>
                      <a:cubicBezTo>
                        <a:pt x="428" y="1013"/>
                        <a:pt x="623" y="1052"/>
                        <a:pt x="817" y="1052"/>
                      </a:cubicBezTo>
                      <a:cubicBezTo>
                        <a:pt x="1012" y="1052"/>
                        <a:pt x="1245" y="1013"/>
                        <a:pt x="1381" y="915"/>
                      </a:cubicBezTo>
                      <a:cubicBezTo>
                        <a:pt x="1556" y="818"/>
                        <a:pt x="1654" y="662"/>
                        <a:pt x="1654" y="526"/>
                      </a:cubicBezTo>
                      <a:cubicBezTo>
                        <a:pt x="1654" y="371"/>
                        <a:pt x="1556" y="234"/>
                        <a:pt x="1381" y="137"/>
                      </a:cubicBezTo>
                      <a:cubicBezTo>
                        <a:pt x="1265" y="59"/>
                        <a:pt x="1089" y="1"/>
                        <a:pt x="953" y="1"/>
                      </a:cubicBezTo>
                      <a:lnTo>
                        <a:pt x="953" y="59"/>
                      </a:lnTo>
                      <a:cubicBezTo>
                        <a:pt x="953" y="137"/>
                        <a:pt x="895" y="176"/>
                        <a:pt x="817" y="176"/>
                      </a:cubicBezTo>
                      <a:cubicBezTo>
                        <a:pt x="759" y="176"/>
                        <a:pt x="700" y="137"/>
                        <a:pt x="700" y="59"/>
                      </a:cubicBezTo>
                      <a:lnTo>
                        <a:pt x="70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4" name="Google Shape;2644;p36"/>
                <p:cNvSpPr/>
                <p:nvPr/>
              </p:nvSpPr>
              <p:spPr>
                <a:xfrm>
                  <a:off x="1764775" y="566900"/>
                  <a:ext cx="6350" cy="9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3698" extrusionOk="0">
                      <a:moveTo>
                        <a:pt x="117" y="1"/>
                      </a:moveTo>
                      <a:cubicBezTo>
                        <a:pt x="59" y="1"/>
                        <a:pt x="0" y="59"/>
                        <a:pt x="0" y="137"/>
                      </a:cubicBezTo>
                      <a:lnTo>
                        <a:pt x="0" y="351"/>
                      </a:lnTo>
                      <a:lnTo>
                        <a:pt x="0" y="3522"/>
                      </a:lnTo>
                      <a:lnTo>
                        <a:pt x="0" y="3580"/>
                      </a:lnTo>
                      <a:cubicBezTo>
                        <a:pt x="0" y="3658"/>
                        <a:pt x="59" y="3697"/>
                        <a:pt x="117" y="3697"/>
                      </a:cubicBezTo>
                      <a:cubicBezTo>
                        <a:pt x="195" y="3697"/>
                        <a:pt x="253" y="3658"/>
                        <a:pt x="253" y="3580"/>
                      </a:cubicBezTo>
                      <a:lnTo>
                        <a:pt x="253" y="3522"/>
                      </a:lnTo>
                      <a:lnTo>
                        <a:pt x="253" y="195"/>
                      </a:lnTo>
                      <a:lnTo>
                        <a:pt x="253" y="137"/>
                      </a:lnTo>
                      <a:cubicBezTo>
                        <a:pt x="253" y="78"/>
                        <a:pt x="195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5" name="Google Shape;2645;p36"/>
                <p:cNvSpPr/>
                <p:nvPr/>
              </p:nvSpPr>
              <p:spPr>
                <a:xfrm>
                  <a:off x="2282750" y="462325"/>
                  <a:ext cx="19000" cy="1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0" extrusionOk="0">
                      <a:moveTo>
                        <a:pt x="1" y="1"/>
                      </a:moveTo>
                      <a:cubicBezTo>
                        <a:pt x="118" y="59"/>
                        <a:pt x="234" y="59"/>
                        <a:pt x="390" y="59"/>
                      </a:cubicBezTo>
                      <a:cubicBezTo>
                        <a:pt x="546" y="59"/>
                        <a:pt x="623" y="40"/>
                        <a:pt x="76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6" name="Google Shape;2646;p36"/>
                <p:cNvSpPr/>
                <p:nvPr/>
              </p:nvSpPr>
              <p:spPr>
                <a:xfrm>
                  <a:off x="2340150" y="477275"/>
                  <a:ext cx="29200" cy="2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" h="1057" extrusionOk="0">
                      <a:moveTo>
                        <a:pt x="810" y="0"/>
                      </a:moveTo>
                      <a:cubicBezTo>
                        <a:pt x="617" y="0"/>
                        <a:pt x="412" y="44"/>
                        <a:pt x="254" y="142"/>
                      </a:cubicBezTo>
                      <a:cubicBezTo>
                        <a:pt x="98" y="239"/>
                        <a:pt x="1" y="376"/>
                        <a:pt x="1" y="531"/>
                      </a:cubicBezTo>
                      <a:cubicBezTo>
                        <a:pt x="1" y="667"/>
                        <a:pt x="78" y="823"/>
                        <a:pt x="254" y="920"/>
                      </a:cubicBezTo>
                      <a:cubicBezTo>
                        <a:pt x="429" y="1018"/>
                        <a:pt x="623" y="1056"/>
                        <a:pt x="818" y="1056"/>
                      </a:cubicBezTo>
                      <a:cubicBezTo>
                        <a:pt x="934" y="1056"/>
                        <a:pt x="1071" y="1037"/>
                        <a:pt x="1168" y="1018"/>
                      </a:cubicBezTo>
                      <a:lnTo>
                        <a:pt x="1168" y="765"/>
                      </a:lnTo>
                      <a:cubicBezTo>
                        <a:pt x="1059" y="807"/>
                        <a:pt x="935" y="827"/>
                        <a:pt x="810" y="827"/>
                      </a:cubicBezTo>
                      <a:cubicBezTo>
                        <a:pt x="647" y="827"/>
                        <a:pt x="483" y="792"/>
                        <a:pt x="351" y="726"/>
                      </a:cubicBezTo>
                      <a:cubicBezTo>
                        <a:pt x="254" y="667"/>
                        <a:pt x="215" y="609"/>
                        <a:pt x="215" y="531"/>
                      </a:cubicBezTo>
                      <a:cubicBezTo>
                        <a:pt x="215" y="453"/>
                        <a:pt x="254" y="414"/>
                        <a:pt x="351" y="337"/>
                      </a:cubicBezTo>
                      <a:cubicBezTo>
                        <a:pt x="487" y="259"/>
                        <a:pt x="643" y="239"/>
                        <a:pt x="798" y="239"/>
                      </a:cubicBezTo>
                      <a:cubicBezTo>
                        <a:pt x="915" y="239"/>
                        <a:pt x="1032" y="259"/>
                        <a:pt x="1129" y="278"/>
                      </a:cubicBezTo>
                      <a:lnTo>
                        <a:pt x="1129" y="45"/>
                      </a:lnTo>
                      <a:cubicBezTo>
                        <a:pt x="1035" y="16"/>
                        <a:pt x="925" y="0"/>
                        <a:pt x="81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647" name="Google Shape;2647;p36"/>
            <p:cNvGrpSpPr/>
            <p:nvPr/>
          </p:nvGrpSpPr>
          <p:grpSpPr>
            <a:xfrm>
              <a:off x="8056873" y="1189750"/>
              <a:ext cx="373850" cy="899213"/>
              <a:chOff x="10985382" y="-7411116"/>
              <a:chExt cx="815553" cy="1961633"/>
            </a:xfrm>
          </p:grpSpPr>
          <p:sp>
            <p:nvSpPr>
              <p:cNvPr id="2648" name="Google Shape;2648;p36"/>
              <p:cNvSpPr/>
              <p:nvPr/>
            </p:nvSpPr>
            <p:spPr>
              <a:xfrm>
                <a:off x="11219661" y="-6589108"/>
                <a:ext cx="358461" cy="113962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4772" extrusionOk="0">
                    <a:moveTo>
                      <a:pt x="412" y="1"/>
                    </a:moveTo>
                    <a:cubicBezTo>
                      <a:pt x="341" y="1"/>
                      <a:pt x="274" y="16"/>
                      <a:pt x="213" y="46"/>
                    </a:cubicBezTo>
                    <a:cubicBezTo>
                      <a:pt x="71" y="141"/>
                      <a:pt x="0" y="283"/>
                      <a:pt x="0" y="495"/>
                    </a:cubicBezTo>
                    <a:lnTo>
                      <a:pt x="0" y="3933"/>
                    </a:lnTo>
                    <a:cubicBezTo>
                      <a:pt x="0" y="4004"/>
                      <a:pt x="59" y="4063"/>
                      <a:pt x="130" y="4063"/>
                    </a:cubicBezTo>
                    <a:cubicBezTo>
                      <a:pt x="201" y="4063"/>
                      <a:pt x="260" y="4004"/>
                      <a:pt x="260" y="3933"/>
                    </a:cubicBezTo>
                    <a:lnTo>
                      <a:pt x="260" y="495"/>
                    </a:lnTo>
                    <a:cubicBezTo>
                      <a:pt x="260" y="389"/>
                      <a:pt x="296" y="318"/>
                      <a:pt x="343" y="283"/>
                    </a:cubicBezTo>
                    <a:cubicBezTo>
                      <a:pt x="363" y="275"/>
                      <a:pt x="384" y="271"/>
                      <a:pt x="406" y="271"/>
                    </a:cubicBezTo>
                    <a:cubicBezTo>
                      <a:pt x="450" y="271"/>
                      <a:pt x="500" y="287"/>
                      <a:pt x="555" y="318"/>
                    </a:cubicBezTo>
                    <a:lnTo>
                      <a:pt x="780" y="448"/>
                    </a:lnTo>
                    <a:cubicBezTo>
                      <a:pt x="1004" y="578"/>
                      <a:pt x="1205" y="932"/>
                      <a:pt x="1205" y="1204"/>
                    </a:cubicBezTo>
                    <a:lnTo>
                      <a:pt x="1205" y="4642"/>
                    </a:lnTo>
                    <a:cubicBezTo>
                      <a:pt x="1205" y="4713"/>
                      <a:pt x="1264" y="4772"/>
                      <a:pt x="1347" y="4772"/>
                    </a:cubicBezTo>
                    <a:cubicBezTo>
                      <a:pt x="1418" y="4772"/>
                      <a:pt x="1477" y="4713"/>
                      <a:pt x="1501" y="4642"/>
                    </a:cubicBezTo>
                    <a:lnTo>
                      <a:pt x="1501" y="1204"/>
                    </a:lnTo>
                    <a:cubicBezTo>
                      <a:pt x="1501" y="826"/>
                      <a:pt x="1252" y="389"/>
                      <a:pt x="934" y="212"/>
                    </a:cubicBezTo>
                    <a:lnTo>
                      <a:pt x="709" y="82"/>
                    </a:lnTo>
                    <a:cubicBezTo>
                      <a:pt x="608" y="28"/>
                      <a:pt x="507" y="1"/>
                      <a:pt x="4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9" name="Google Shape;2649;p36"/>
              <p:cNvSpPr/>
              <p:nvPr/>
            </p:nvSpPr>
            <p:spPr>
              <a:xfrm>
                <a:off x="11019294" y="-6544210"/>
                <a:ext cx="747969" cy="280846"/>
              </a:xfrm>
              <a:custGeom>
                <a:avLst/>
                <a:gdLst/>
                <a:ahLst/>
                <a:cxnLst/>
                <a:rect l="l" t="t" r="r" b="b"/>
                <a:pathLst>
                  <a:path w="3132" h="1176" extrusionOk="0">
                    <a:moveTo>
                      <a:pt x="3131" y="0"/>
                    </a:moveTo>
                    <a:lnTo>
                      <a:pt x="3124" y="87"/>
                    </a:lnTo>
                    <a:lnTo>
                      <a:pt x="3124" y="87"/>
                    </a:lnTo>
                    <a:cubicBezTo>
                      <a:pt x="3129" y="58"/>
                      <a:pt x="3131" y="29"/>
                      <a:pt x="3131" y="0"/>
                    </a:cubicBezTo>
                    <a:close/>
                    <a:moveTo>
                      <a:pt x="12" y="0"/>
                    </a:moveTo>
                    <a:lnTo>
                      <a:pt x="1" y="272"/>
                    </a:lnTo>
                    <a:cubicBezTo>
                      <a:pt x="1" y="496"/>
                      <a:pt x="142" y="733"/>
                      <a:pt x="449" y="910"/>
                    </a:cubicBezTo>
                    <a:cubicBezTo>
                      <a:pt x="757" y="1087"/>
                      <a:pt x="1155" y="1176"/>
                      <a:pt x="1554" y="1176"/>
                    </a:cubicBezTo>
                    <a:cubicBezTo>
                      <a:pt x="1953" y="1176"/>
                      <a:pt x="2351" y="1087"/>
                      <a:pt x="2659" y="910"/>
                    </a:cubicBezTo>
                    <a:cubicBezTo>
                      <a:pt x="2966" y="733"/>
                      <a:pt x="3107" y="508"/>
                      <a:pt x="3107" y="272"/>
                    </a:cubicBezTo>
                    <a:lnTo>
                      <a:pt x="3124" y="87"/>
                    </a:lnTo>
                    <a:lnTo>
                      <a:pt x="3124" y="87"/>
                    </a:lnTo>
                    <a:cubicBezTo>
                      <a:pt x="3088" y="289"/>
                      <a:pt x="2929" y="471"/>
                      <a:pt x="2670" y="626"/>
                    </a:cubicBezTo>
                    <a:cubicBezTo>
                      <a:pt x="2369" y="804"/>
                      <a:pt x="1970" y="892"/>
                      <a:pt x="1572" y="892"/>
                    </a:cubicBezTo>
                    <a:cubicBezTo>
                      <a:pt x="1173" y="892"/>
                      <a:pt x="774" y="804"/>
                      <a:pt x="473" y="626"/>
                    </a:cubicBezTo>
                    <a:cubicBezTo>
                      <a:pt x="154" y="449"/>
                      <a:pt x="12" y="237"/>
                      <a:pt x="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0" name="Google Shape;2650;p36"/>
              <p:cNvSpPr/>
              <p:nvPr/>
            </p:nvSpPr>
            <p:spPr>
              <a:xfrm>
                <a:off x="11484748" y="-6544210"/>
                <a:ext cx="282518" cy="273921"/>
              </a:xfrm>
              <a:custGeom>
                <a:avLst/>
                <a:gdLst/>
                <a:ahLst/>
                <a:cxnLst/>
                <a:rect l="l" t="t" r="r" b="b"/>
                <a:pathLst>
                  <a:path w="1183" h="1147" extrusionOk="0">
                    <a:moveTo>
                      <a:pt x="1182" y="0"/>
                    </a:moveTo>
                    <a:lnTo>
                      <a:pt x="1175" y="87"/>
                    </a:lnTo>
                    <a:lnTo>
                      <a:pt x="1175" y="87"/>
                    </a:lnTo>
                    <a:cubicBezTo>
                      <a:pt x="1180" y="58"/>
                      <a:pt x="1182" y="29"/>
                      <a:pt x="1182" y="0"/>
                    </a:cubicBezTo>
                    <a:close/>
                    <a:moveTo>
                      <a:pt x="1175" y="87"/>
                    </a:moveTo>
                    <a:cubicBezTo>
                      <a:pt x="1139" y="289"/>
                      <a:pt x="980" y="471"/>
                      <a:pt x="721" y="626"/>
                    </a:cubicBezTo>
                    <a:cubicBezTo>
                      <a:pt x="509" y="744"/>
                      <a:pt x="261" y="827"/>
                      <a:pt x="13" y="863"/>
                    </a:cubicBezTo>
                    <a:lnTo>
                      <a:pt x="1" y="1146"/>
                    </a:lnTo>
                    <a:cubicBezTo>
                      <a:pt x="261" y="1099"/>
                      <a:pt x="497" y="1028"/>
                      <a:pt x="710" y="910"/>
                    </a:cubicBezTo>
                    <a:cubicBezTo>
                      <a:pt x="1017" y="733"/>
                      <a:pt x="1158" y="508"/>
                      <a:pt x="1158" y="272"/>
                    </a:cubicBezTo>
                    <a:lnTo>
                      <a:pt x="1175" y="87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1" name="Google Shape;2651;p36"/>
              <p:cNvSpPr/>
              <p:nvPr/>
            </p:nvSpPr>
            <p:spPr>
              <a:xfrm>
                <a:off x="11295844" y="-6338350"/>
                <a:ext cx="192007" cy="76421"/>
              </a:xfrm>
              <a:custGeom>
                <a:avLst/>
                <a:gdLst/>
                <a:ahLst/>
                <a:cxnLst/>
                <a:rect l="l" t="t" r="r" b="b"/>
                <a:pathLst>
                  <a:path w="804" h="320" extrusionOk="0">
                    <a:moveTo>
                      <a:pt x="24" y="1"/>
                    </a:moveTo>
                    <a:lnTo>
                      <a:pt x="0" y="284"/>
                    </a:lnTo>
                    <a:cubicBezTo>
                      <a:pt x="130" y="308"/>
                      <a:pt x="263" y="320"/>
                      <a:pt x="396" y="320"/>
                    </a:cubicBezTo>
                    <a:cubicBezTo>
                      <a:pt x="529" y="320"/>
                      <a:pt x="662" y="308"/>
                      <a:pt x="792" y="284"/>
                    </a:cubicBezTo>
                    <a:lnTo>
                      <a:pt x="804" y="1"/>
                    </a:lnTo>
                    <a:lnTo>
                      <a:pt x="804" y="1"/>
                    </a:lnTo>
                    <a:cubicBezTo>
                      <a:pt x="679" y="18"/>
                      <a:pt x="550" y="27"/>
                      <a:pt x="418" y="27"/>
                    </a:cubicBezTo>
                    <a:cubicBezTo>
                      <a:pt x="287" y="27"/>
                      <a:pt x="154" y="18"/>
                      <a:pt x="24" y="1"/>
                    </a:cubicBezTo>
                    <a:close/>
                  </a:path>
                </a:pathLst>
              </a:custGeom>
              <a:solidFill>
                <a:srgbClr val="FFFFFF">
                  <a:alpha val="3725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2" name="Google Shape;2652;p36"/>
              <p:cNvSpPr/>
              <p:nvPr/>
            </p:nvSpPr>
            <p:spPr>
              <a:xfrm>
                <a:off x="11098342" y="-6411667"/>
                <a:ext cx="203232" cy="14137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592" extrusionOk="0">
                    <a:moveTo>
                      <a:pt x="12" y="0"/>
                    </a:moveTo>
                    <a:lnTo>
                      <a:pt x="0" y="284"/>
                    </a:lnTo>
                    <a:cubicBezTo>
                      <a:pt x="48" y="308"/>
                      <a:pt x="71" y="319"/>
                      <a:pt x="118" y="355"/>
                    </a:cubicBezTo>
                    <a:cubicBezTo>
                      <a:pt x="331" y="473"/>
                      <a:pt x="567" y="544"/>
                      <a:pt x="827" y="591"/>
                    </a:cubicBezTo>
                    <a:lnTo>
                      <a:pt x="851" y="308"/>
                    </a:lnTo>
                    <a:cubicBezTo>
                      <a:pt x="591" y="272"/>
                      <a:pt x="343" y="189"/>
                      <a:pt x="130" y="71"/>
                    </a:cubicBezTo>
                    <a:cubicBezTo>
                      <a:pt x="95" y="48"/>
                      <a:pt x="48" y="24"/>
                      <a:pt x="12" y="0"/>
                    </a:cubicBezTo>
                    <a:close/>
                  </a:path>
                </a:pathLst>
              </a:custGeom>
              <a:solidFill>
                <a:srgbClr val="EBEAEA">
                  <a:alpha val="2766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3" name="Google Shape;2653;p36"/>
              <p:cNvSpPr/>
              <p:nvPr/>
            </p:nvSpPr>
            <p:spPr>
              <a:xfrm>
                <a:off x="11019294" y="-6549942"/>
                <a:ext cx="84779" cy="200605"/>
              </a:xfrm>
              <a:custGeom>
                <a:avLst/>
                <a:gdLst/>
                <a:ahLst/>
                <a:cxnLst/>
                <a:rect l="l" t="t" r="r" b="b"/>
                <a:pathLst>
                  <a:path w="355" h="840" extrusionOk="0">
                    <a:moveTo>
                      <a:pt x="12" y="1"/>
                    </a:moveTo>
                    <a:lnTo>
                      <a:pt x="1" y="284"/>
                    </a:lnTo>
                    <a:cubicBezTo>
                      <a:pt x="1" y="331"/>
                      <a:pt x="1" y="390"/>
                      <a:pt x="12" y="426"/>
                    </a:cubicBezTo>
                    <a:cubicBezTo>
                      <a:pt x="60" y="579"/>
                      <a:pt x="154" y="721"/>
                      <a:pt x="331" y="839"/>
                    </a:cubicBezTo>
                    <a:lnTo>
                      <a:pt x="355" y="568"/>
                    </a:lnTo>
                    <a:cubicBezTo>
                      <a:pt x="190" y="450"/>
                      <a:pt x="71" y="320"/>
                      <a:pt x="24" y="154"/>
                    </a:cubicBezTo>
                    <a:cubicBezTo>
                      <a:pt x="12" y="107"/>
                      <a:pt x="12" y="48"/>
                      <a:pt x="12" y="1"/>
                    </a:cubicBez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4" name="Google Shape;2654;p36"/>
              <p:cNvSpPr/>
              <p:nvPr/>
            </p:nvSpPr>
            <p:spPr>
              <a:xfrm>
                <a:off x="10985382" y="-6760101"/>
                <a:ext cx="815553" cy="429151"/>
              </a:xfrm>
              <a:custGeom>
                <a:avLst/>
                <a:gdLst/>
                <a:ahLst/>
                <a:cxnLst/>
                <a:rect l="l" t="t" r="r" b="b"/>
                <a:pathLst>
                  <a:path w="3415" h="1797" extrusionOk="0">
                    <a:moveTo>
                      <a:pt x="1705" y="1"/>
                    </a:moveTo>
                    <a:cubicBezTo>
                      <a:pt x="1309" y="1"/>
                      <a:pt x="916" y="89"/>
                      <a:pt x="615" y="266"/>
                    </a:cubicBezTo>
                    <a:cubicBezTo>
                      <a:pt x="1" y="621"/>
                      <a:pt x="1" y="1176"/>
                      <a:pt x="615" y="1530"/>
                    </a:cubicBezTo>
                    <a:cubicBezTo>
                      <a:pt x="916" y="1708"/>
                      <a:pt x="1315" y="1796"/>
                      <a:pt x="1714" y="1796"/>
                    </a:cubicBezTo>
                    <a:cubicBezTo>
                      <a:pt x="2112" y="1796"/>
                      <a:pt x="2511" y="1708"/>
                      <a:pt x="2812" y="1530"/>
                    </a:cubicBezTo>
                    <a:cubicBezTo>
                      <a:pt x="3415" y="1176"/>
                      <a:pt x="3415" y="621"/>
                      <a:pt x="2812" y="266"/>
                    </a:cubicBezTo>
                    <a:cubicBezTo>
                      <a:pt x="2499" y="89"/>
                      <a:pt x="2101" y="1"/>
                      <a:pt x="17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5" name="Google Shape;2655;p36"/>
              <p:cNvSpPr/>
              <p:nvPr/>
            </p:nvSpPr>
            <p:spPr>
              <a:xfrm>
                <a:off x="11053206" y="-7215764"/>
                <a:ext cx="677279" cy="847316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3548" extrusionOk="0">
                    <a:moveTo>
                      <a:pt x="2835" y="1"/>
                    </a:moveTo>
                    <a:lnTo>
                      <a:pt x="2835" y="5"/>
                    </a:lnTo>
                    <a:lnTo>
                      <a:pt x="2835" y="5"/>
                    </a:lnTo>
                    <a:cubicBezTo>
                      <a:pt x="2835" y="3"/>
                      <a:pt x="2835" y="2"/>
                      <a:pt x="2835" y="1"/>
                    </a:cubicBezTo>
                    <a:close/>
                    <a:moveTo>
                      <a:pt x="12" y="1"/>
                    </a:moveTo>
                    <a:lnTo>
                      <a:pt x="0" y="2730"/>
                    </a:lnTo>
                    <a:cubicBezTo>
                      <a:pt x="0" y="2942"/>
                      <a:pt x="130" y="3143"/>
                      <a:pt x="414" y="3308"/>
                    </a:cubicBezTo>
                    <a:cubicBezTo>
                      <a:pt x="685" y="3468"/>
                      <a:pt x="1049" y="3548"/>
                      <a:pt x="1412" y="3548"/>
                    </a:cubicBezTo>
                    <a:cubicBezTo>
                      <a:pt x="1775" y="3548"/>
                      <a:pt x="2138" y="3468"/>
                      <a:pt x="2410" y="3308"/>
                    </a:cubicBezTo>
                    <a:cubicBezTo>
                      <a:pt x="2694" y="3143"/>
                      <a:pt x="2824" y="2942"/>
                      <a:pt x="2824" y="2730"/>
                    </a:cubicBezTo>
                    <a:lnTo>
                      <a:pt x="2835" y="5"/>
                    </a:lnTo>
                    <a:lnTo>
                      <a:pt x="2835" y="5"/>
                    </a:lnTo>
                    <a:cubicBezTo>
                      <a:pt x="2834" y="204"/>
                      <a:pt x="2704" y="415"/>
                      <a:pt x="2422" y="580"/>
                    </a:cubicBezTo>
                    <a:cubicBezTo>
                      <a:pt x="2150" y="739"/>
                      <a:pt x="1790" y="819"/>
                      <a:pt x="1428" y="819"/>
                    </a:cubicBezTo>
                    <a:cubicBezTo>
                      <a:pt x="1066" y="819"/>
                      <a:pt x="703" y="739"/>
                      <a:pt x="426" y="580"/>
                    </a:cubicBezTo>
                    <a:cubicBezTo>
                      <a:pt x="154" y="426"/>
                      <a:pt x="12" y="202"/>
                      <a:pt x="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6" name="Google Shape;2656;p36"/>
              <p:cNvSpPr/>
              <p:nvPr/>
            </p:nvSpPr>
            <p:spPr>
              <a:xfrm>
                <a:off x="11476389" y="-7215764"/>
                <a:ext cx="254099" cy="838241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3510" extrusionOk="0">
                    <a:moveTo>
                      <a:pt x="1063" y="1"/>
                    </a:moveTo>
                    <a:lnTo>
                      <a:pt x="1063" y="5"/>
                    </a:lnTo>
                    <a:lnTo>
                      <a:pt x="1063" y="5"/>
                    </a:lnTo>
                    <a:cubicBezTo>
                      <a:pt x="1063" y="3"/>
                      <a:pt x="1063" y="2"/>
                      <a:pt x="1063" y="1"/>
                    </a:cubicBezTo>
                    <a:close/>
                    <a:moveTo>
                      <a:pt x="1063" y="5"/>
                    </a:moveTo>
                    <a:cubicBezTo>
                      <a:pt x="1062" y="204"/>
                      <a:pt x="932" y="415"/>
                      <a:pt x="650" y="580"/>
                    </a:cubicBezTo>
                    <a:cubicBezTo>
                      <a:pt x="473" y="674"/>
                      <a:pt x="248" y="757"/>
                      <a:pt x="12" y="780"/>
                    </a:cubicBezTo>
                    <a:lnTo>
                      <a:pt x="0" y="3509"/>
                    </a:lnTo>
                    <a:cubicBezTo>
                      <a:pt x="237" y="3486"/>
                      <a:pt x="461" y="3415"/>
                      <a:pt x="638" y="3308"/>
                    </a:cubicBezTo>
                    <a:cubicBezTo>
                      <a:pt x="922" y="3143"/>
                      <a:pt x="1052" y="2942"/>
                      <a:pt x="1052" y="2730"/>
                    </a:cubicBezTo>
                    <a:lnTo>
                      <a:pt x="1063" y="5"/>
                    </a:ln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7" name="Google Shape;2657;p36"/>
              <p:cNvSpPr/>
              <p:nvPr/>
            </p:nvSpPr>
            <p:spPr>
              <a:xfrm>
                <a:off x="11307068" y="-7029487"/>
                <a:ext cx="172424" cy="658891"/>
              </a:xfrm>
              <a:custGeom>
                <a:avLst/>
                <a:gdLst/>
                <a:ahLst/>
                <a:cxnLst/>
                <a:rect l="l" t="t" r="r" b="b"/>
                <a:pathLst>
                  <a:path w="722" h="2759" extrusionOk="0">
                    <a:moveTo>
                      <a:pt x="12" y="0"/>
                    </a:moveTo>
                    <a:lnTo>
                      <a:pt x="0" y="2741"/>
                    </a:lnTo>
                    <a:cubicBezTo>
                      <a:pt x="119" y="2753"/>
                      <a:pt x="237" y="2759"/>
                      <a:pt x="355" y="2759"/>
                    </a:cubicBezTo>
                    <a:cubicBezTo>
                      <a:pt x="473" y="2759"/>
                      <a:pt x="591" y="2753"/>
                      <a:pt x="709" y="2741"/>
                    </a:cubicBezTo>
                    <a:lnTo>
                      <a:pt x="721" y="0"/>
                    </a:lnTo>
                    <a:lnTo>
                      <a:pt x="721" y="0"/>
                    </a:lnTo>
                    <a:cubicBezTo>
                      <a:pt x="603" y="24"/>
                      <a:pt x="485" y="36"/>
                      <a:pt x="367" y="36"/>
                    </a:cubicBezTo>
                    <a:cubicBezTo>
                      <a:pt x="249" y="36"/>
                      <a:pt x="130" y="24"/>
                      <a:pt x="12" y="0"/>
                    </a:cubicBez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8" name="Google Shape;2658;p36"/>
              <p:cNvSpPr/>
              <p:nvPr/>
            </p:nvSpPr>
            <p:spPr>
              <a:xfrm>
                <a:off x="11126522" y="-7094445"/>
                <a:ext cx="183649" cy="719788"/>
              </a:xfrm>
              <a:custGeom>
                <a:avLst/>
                <a:gdLst/>
                <a:ahLst/>
                <a:cxnLst/>
                <a:rect l="l" t="t" r="r" b="b"/>
                <a:pathLst>
                  <a:path w="769" h="3014" extrusionOk="0">
                    <a:moveTo>
                      <a:pt x="24" y="1"/>
                    </a:moveTo>
                    <a:lnTo>
                      <a:pt x="0" y="2730"/>
                    </a:lnTo>
                    <a:cubicBezTo>
                      <a:pt x="36" y="2753"/>
                      <a:pt x="60" y="2789"/>
                      <a:pt x="107" y="2800"/>
                    </a:cubicBezTo>
                    <a:cubicBezTo>
                      <a:pt x="296" y="2907"/>
                      <a:pt x="520" y="2978"/>
                      <a:pt x="756" y="3013"/>
                    </a:cubicBezTo>
                    <a:lnTo>
                      <a:pt x="768" y="272"/>
                    </a:lnTo>
                    <a:cubicBezTo>
                      <a:pt x="532" y="249"/>
                      <a:pt x="319" y="178"/>
                      <a:pt x="119" y="72"/>
                    </a:cubicBezTo>
                    <a:cubicBezTo>
                      <a:pt x="95" y="36"/>
                      <a:pt x="48" y="24"/>
                      <a:pt x="24" y="1"/>
                    </a:cubicBezTo>
                    <a:close/>
                  </a:path>
                </a:pathLst>
              </a:custGeom>
              <a:solidFill>
                <a:srgbClr val="FDB01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9" name="Google Shape;2659;p36"/>
              <p:cNvSpPr/>
              <p:nvPr/>
            </p:nvSpPr>
            <p:spPr>
              <a:xfrm>
                <a:off x="11126522" y="-7094445"/>
                <a:ext cx="183649" cy="719788"/>
              </a:xfrm>
              <a:custGeom>
                <a:avLst/>
                <a:gdLst/>
                <a:ahLst/>
                <a:cxnLst/>
                <a:rect l="l" t="t" r="r" b="b"/>
                <a:pathLst>
                  <a:path w="769" h="3014" extrusionOk="0">
                    <a:moveTo>
                      <a:pt x="24" y="1"/>
                    </a:moveTo>
                    <a:lnTo>
                      <a:pt x="0" y="2730"/>
                    </a:lnTo>
                    <a:cubicBezTo>
                      <a:pt x="36" y="2753"/>
                      <a:pt x="60" y="2789"/>
                      <a:pt x="107" y="2800"/>
                    </a:cubicBezTo>
                    <a:cubicBezTo>
                      <a:pt x="296" y="2907"/>
                      <a:pt x="520" y="2978"/>
                      <a:pt x="756" y="3013"/>
                    </a:cubicBezTo>
                    <a:lnTo>
                      <a:pt x="768" y="272"/>
                    </a:lnTo>
                    <a:cubicBezTo>
                      <a:pt x="532" y="249"/>
                      <a:pt x="319" y="178"/>
                      <a:pt x="119" y="72"/>
                    </a:cubicBezTo>
                    <a:cubicBezTo>
                      <a:pt x="95" y="36"/>
                      <a:pt x="48" y="24"/>
                      <a:pt x="24" y="1"/>
                    </a:cubicBezTo>
                    <a:close/>
                  </a:path>
                </a:pathLst>
              </a:custGeom>
              <a:solidFill>
                <a:srgbClr val="1E8AC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0" name="Google Shape;2660;p36"/>
              <p:cNvSpPr/>
              <p:nvPr/>
            </p:nvSpPr>
            <p:spPr>
              <a:xfrm>
                <a:off x="11126522" y="-7094445"/>
                <a:ext cx="183649" cy="719788"/>
              </a:xfrm>
              <a:custGeom>
                <a:avLst/>
                <a:gdLst/>
                <a:ahLst/>
                <a:cxnLst/>
                <a:rect l="l" t="t" r="r" b="b"/>
                <a:pathLst>
                  <a:path w="769" h="3014" extrusionOk="0">
                    <a:moveTo>
                      <a:pt x="24" y="1"/>
                    </a:moveTo>
                    <a:lnTo>
                      <a:pt x="0" y="2730"/>
                    </a:lnTo>
                    <a:cubicBezTo>
                      <a:pt x="36" y="2753"/>
                      <a:pt x="60" y="2789"/>
                      <a:pt x="107" y="2800"/>
                    </a:cubicBezTo>
                    <a:cubicBezTo>
                      <a:pt x="296" y="2907"/>
                      <a:pt x="520" y="2978"/>
                      <a:pt x="756" y="3013"/>
                    </a:cubicBezTo>
                    <a:lnTo>
                      <a:pt x="768" y="272"/>
                    </a:lnTo>
                    <a:cubicBezTo>
                      <a:pt x="532" y="249"/>
                      <a:pt x="319" y="178"/>
                      <a:pt x="119" y="72"/>
                    </a:cubicBezTo>
                    <a:cubicBezTo>
                      <a:pt x="95" y="36"/>
                      <a:pt x="48" y="24"/>
                      <a:pt x="2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1" name="Google Shape;2661;p36"/>
              <p:cNvSpPr/>
              <p:nvPr/>
            </p:nvSpPr>
            <p:spPr>
              <a:xfrm>
                <a:off x="11053206" y="-7215764"/>
                <a:ext cx="79287" cy="776149"/>
              </a:xfrm>
              <a:custGeom>
                <a:avLst/>
                <a:gdLst/>
                <a:ahLst/>
                <a:cxnLst/>
                <a:rect l="l" t="t" r="r" b="b"/>
                <a:pathLst>
                  <a:path w="332" h="3250" extrusionOk="0">
                    <a:moveTo>
                      <a:pt x="12" y="1"/>
                    </a:moveTo>
                    <a:lnTo>
                      <a:pt x="0" y="2730"/>
                    </a:lnTo>
                    <a:cubicBezTo>
                      <a:pt x="0" y="2777"/>
                      <a:pt x="0" y="2824"/>
                      <a:pt x="12" y="2860"/>
                    </a:cubicBezTo>
                    <a:cubicBezTo>
                      <a:pt x="59" y="3001"/>
                      <a:pt x="154" y="3131"/>
                      <a:pt x="307" y="3249"/>
                    </a:cubicBezTo>
                    <a:lnTo>
                      <a:pt x="331" y="521"/>
                    </a:lnTo>
                    <a:cubicBezTo>
                      <a:pt x="166" y="402"/>
                      <a:pt x="71" y="272"/>
                      <a:pt x="36" y="131"/>
                    </a:cubicBezTo>
                    <a:cubicBezTo>
                      <a:pt x="12" y="83"/>
                      <a:pt x="12" y="48"/>
                      <a:pt x="12" y="1"/>
                    </a:cubicBez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2" name="Google Shape;2662;p36"/>
              <p:cNvSpPr/>
              <p:nvPr/>
            </p:nvSpPr>
            <p:spPr>
              <a:xfrm>
                <a:off x="11022159" y="-7411116"/>
                <a:ext cx="745103" cy="390940"/>
              </a:xfrm>
              <a:custGeom>
                <a:avLst/>
                <a:gdLst/>
                <a:ahLst/>
                <a:cxnLst/>
                <a:rect l="l" t="t" r="r" b="b"/>
                <a:pathLst>
                  <a:path w="3120" h="1637" extrusionOk="0">
                    <a:moveTo>
                      <a:pt x="1554" y="1"/>
                    </a:moveTo>
                    <a:cubicBezTo>
                      <a:pt x="1193" y="1"/>
                      <a:pt x="833" y="80"/>
                      <a:pt x="556" y="240"/>
                    </a:cubicBezTo>
                    <a:cubicBezTo>
                      <a:pt x="0" y="559"/>
                      <a:pt x="12" y="1067"/>
                      <a:pt x="556" y="1398"/>
                    </a:cubicBezTo>
                    <a:cubicBezTo>
                      <a:pt x="833" y="1557"/>
                      <a:pt x="1196" y="1637"/>
                      <a:pt x="1558" y="1637"/>
                    </a:cubicBezTo>
                    <a:cubicBezTo>
                      <a:pt x="1920" y="1637"/>
                      <a:pt x="2280" y="1557"/>
                      <a:pt x="2552" y="1398"/>
                    </a:cubicBezTo>
                    <a:cubicBezTo>
                      <a:pt x="3119" y="1090"/>
                      <a:pt x="3095" y="571"/>
                      <a:pt x="2552" y="240"/>
                    </a:cubicBezTo>
                    <a:cubicBezTo>
                      <a:pt x="2274" y="80"/>
                      <a:pt x="1914" y="1"/>
                      <a:pt x="15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3" name="Google Shape;2663;p36"/>
              <p:cNvSpPr/>
              <p:nvPr/>
            </p:nvSpPr>
            <p:spPr>
              <a:xfrm>
                <a:off x="11216795" y="-7001306"/>
                <a:ext cx="316191" cy="618053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2588" extrusionOk="0">
                    <a:moveTo>
                      <a:pt x="0" y="1"/>
                    </a:moveTo>
                    <a:lnTo>
                      <a:pt x="0" y="1678"/>
                    </a:lnTo>
                    <a:lnTo>
                      <a:pt x="0" y="2529"/>
                    </a:lnTo>
                    <a:cubicBezTo>
                      <a:pt x="83" y="2564"/>
                      <a:pt x="166" y="2576"/>
                      <a:pt x="260" y="2588"/>
                    </a:cubicBezTo>
                    <a:lnTo>
                      <a:pt x="260" y="1560"/>
                    </a:lnTo>
                    <a:lnTo>
                      <a:pt x="260" y="1158"/>
                    </a:lnTo>
                    <a:lnTo>
                      <a:pt x="1324" y="6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4" name="Google Shape;2664;p36"/>
              <p:cNvSpPr/>
              <p:nvPr/>
            </p:nvSpPr>
            <p:spPr>
              <a:xfrm>
                <a:off x="11394475" y="-6919392"/>
                <a:ext cx="177917" cy="533274"/>
              </a:xfrm>
              <a:custGeom>
                <a:avLst/>
                <a:gdLst/>
                <a:ahLst/>
                <a:cxnLst/>
                <a:rect l="l" t="t" r="r" b="b"/>
                <a:pathLst>
                  <a:path w="745" h="2233" extrusionOk="0">
                    <a:moveTo>
                      <a:pt x="745" y="0"/>
                    </a:moveTo>
                    <a:lnTo>
                      <a:pt x="1" y="815"/>
                    </a:lnTo>
                    <a:lnTo>
                      <a:pt x="1" y="1489"/>
                    </a:lnTo>
                    <a:lnTo>
                      <a:pt x="473" y="1760"/>
                    </a:lnTo>
                    <a:lnTo>
                      <a:pt x="473" y="2233"/>
                    </a:lnTo>
                    <a:cubicBezTo>
                      <a:pt x="568" y="2221"/>
                      <a:pt x="650" y="2186"/>
                      <a:pt x="745" y="2174"/>
                    </a:cubicBezTo>
                    <a:lnTo>
                      <a:pt x="745" y="1217"/>
                    </a:lnTo>
                    <a:lnTo>
                      <a:pt x="745" y="402"/>
                    </a:lnTo>
                    <a:lnTo>
                      <a:pt x="74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65" name="Google Shape;2665;p36"/>
            <p:cNvGrpSpPr/>
            <p:nvPr/>
          </p:nvGrpSpPr>
          <p:grpSpPr>
            <a:xfrm>
              <a:off x="5871605" y="3424534"/>
              <a:ext cx="486408" cy="985516"/>
              <a:chOff x="-1021989" y="255195"/>
              <a:chExt cx="353263" cy="715750"/>
            </a:xfrm>
          </p:grpSpPr>
          <p:sp>
            <p:nvSpPr>
              <p:cNvPr id="2666" name="Google Shape;2666;p36"/>
              <p:cNvSpPr/>
              <p:nvPr/>
            </p:nvSpPr>
            <p:spPr>
              <a:xfrm>
                <a:off x="-929916" y="585798"/>
                <a:ext cx="164427" cy="385146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4844" extrusionOk="0">
                    <a:moveTo>
                      <a:pt x="547" y="1"/>
                    </a:moveTo>
                    <a:cubicBezTo>
                      <a:pt x="451" y="1"/>
                      <a:pt x="362" y="24"/>
                      <a:pt x="284" y="71"/>
                    </a:cubicBezTo>
                    <a:cubicBezTo>
                      <a:pt x="107" y="178"/>
                      <a:pt x="0" y="378"/>
                      <a:pt x="0" y="662"/>
                    </a:cubicBezTo>
                    <a:lnTo>
                      <a:pt x="0" y="3674"/>
                    </a:lnTo>
                    <a:cubicBezTo>
                      <a:pt x="0" y="3769"/>
                      <a:pt x="83" y="3828"/>
                      <a:pt x="154" y="3828"/>
                    </a:cubicBezTo>
                    <a:cubicBezTo>
                      <a:pt x="237" y="3828"/>
                      <a:pt x="296" y="3745"/>
                      <a:pt x="296" y="3674"/>
                    </a:cubicBezTo>
                    <a:lnTo>
                      <a:pt x="296" y="662"/>
                    </a:lnTo>
                    <a:cubicBezTo>
                      <a:pt x="296" y="496"/>
                      <a:pt x="355" y="367"/>
                      <a:pt x="449" y="319"/>
                    </a:cubicBezTo>
                    <a:cubicBezTo>
                      <a:pt x="483" y="295"/>
                      <a:pt x="526" y="283"/>
                      <a:pt x="574" y="283"/>
                    </a:cubicBezTo>
                    <a:cubicBezTo>
                      <a:pt x="646" y="283"/>
                      <a:pt x="731" y="310"/>
                      <a:pt x="816" y="367"/>
                    </a:cubicBezTo>
                    <a:lnTo>
                      <a:pt x="1146" y="556"/>
                    </a:lnTo>
                    <a:cubicBezTo>
                      <a:pt x="1501" y="768"/>
                      <a:pt x="1796" y="1264"/>
                      <a:pt x="1796" y="1678"/>
                    </a:cubicBezTo>
                    <a:lnTo>
                      <a:pt x="1796" y="4690"/>
                    </a:lnTo>
                    <a:cubicBezTo>
                      <a:pt x="1796" y="4785"/>
                      <a:pt x="1867" y="4844"/>
                      <a:pt x="1938" y="4844"/>
                    </a:cubicBezTo>
                    <a:cubicBezTo>
                      <a:pt x="2009" y="4844"/>
                      <a:pt x="2068" y="4785"/>
                      <a:pt x="2056" y="4690"/>
                    </a:cubicBezTo>
                    <a:lnTo>
                      <a:pt x="2056" y="1678"/>
                    </a:lnTo>
                    <a:cubicBezTo>
                      <a:pt x="2056" y="1170"/>
                      <a:pt x="1702" y="556"/>
                      <a:pt x="1264" y="307"/>
                    </a:cubicBezTo>
                    <a:lnTo>
                      <a:pt x="934" y="118"/>
                    </a:lnTo>
                    <a:cubicBezTo>
                      <a:pt x="801" y="39"/>
                      <a:pt x="669" y="1"/>
                      <a:pt x="54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7" name="Google Shape;2667;p36"/>
              <p:cNvSpPr/>
              <p:nvPr/>
            </p:nvSpPr>
            <p:spPr>
              <a:xfrm>
                <a:off x="-1007915" y="681608"/>
                <a:ext cx="322254" cy="140256"/>
              </a:xfrm>
              <a:custGeom>
                <a:avLst/>
                <a:gdLst/>
                <a:ahLst/>
                <a:cxnLst/>
                <a:rect l="l" t="t" r="r" b="b"/>
                <a:pathLst>
                  <a:path w="4053" h="1764" extrusionOk="0">
                    <a:moveTo>
                      <a:pt x="4053" y="0"/>
                    </a:moveTo>
                    <a:lnTo>
                      <a:pt x="4052" y="28"/>
                    </a:lnTo>
                    <a:lnTo>
                      <a:pt x="4052" y="28"/>
                    </a:lnTo>
                    <a:cubicBezTo>
                      <a:pt x="4053" y="19"/>
                      <a:pt x="4053" y="10"/>
                      <a:pt x="4053" y="0"/>
                    </a:cubicBezTo>
                    <a:close/>
                    <a:moveTo>
                      <a:pt x="13" y="0"/>
                    </a:moveTo>
                    <a:lnTo>
                      <a:pt x="1" y="591"/>
                    </a:lnTo>
                    <a:cubicBezTo>
                      <a:pt x="1" y="886"/>
                      <a:pt x="190" y="1182"/>
                      <a:pt x="592" y="1418"/>
                    </a:cubicBezTo>
                    <a:cubicBezTo>
                      <a:pt x="987" y="1648"/>
                      <a:pt x="1507" y="1763"/>
                      <a:pt x="2025" y="1763"/>
                    </a:cubicBezTo>
                    <a:cubicBezTo>
                      <a:pt x="2544" y="1763"/>
                      <a:pt x="3061" y="1648"/>
                      <a:pt x="3450" y="1418"/>
                    </a:cubicBezTo>
                    <a:cubicBezTo>
                      <a:pt x="3852" y="1182"/>
                      <a:pt x="4041" y="886"/>
                      <a:pt x="4041" y="591"/>
                    </a:cubicBezTo>
                    <a:lnTo>
                      <a:pt x="4052" y="28"/>
                    </a:lnTo>
                    <a:lnTo>
                      <a:pt x="4052" y="28"/>
                    </a:lnTo>
                    <a:cubicBezTo>
                      <a:pt x="4041" y="314"/>
                      <a:pt x="3851" y="598"/>
                      <a:pt x="3462" y="827"/>
                    </a:cubicBezTo>
                    <a:cubicBezTo>
                      <a:pt x="3066" y="1058"/>
                      <a:pt x="2550" y="1173"/>
                      <a:pt x="2033" y="1173"/>
                    </a:cubicBezTo>
                    <a:cubicBezTo>
                      <a:pt x="1516" y="1173"/>
                      <a:pt x="999" y="1058"/>
                      <a:pt x="603" y="827"/>
                    </a:cubicBezTo>
                    <a:cubicBezTo>
                      <a:pt x="202" y="615"/>
                      <a:pt x="13" y="296"/>
                      <a:pt x="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8" name="Google Shape;2668;p36"/>
              <p:cNvSpPr/>
              <p:nvPr/>
            </p:nvSpPr>
            <p:spPr>
              <a:xfrm>
                <a:off x="-1006483" y="680654"/>
                <a:ext cx="323208" cy="141210"/>
              </a:xfrm>
              <a:custGeom>
                <a:avLst/>
                <a:gdLst/>
                <a:ahLst/>
                <a:cxnLst/>
                <a:rect l="l" t="t" r="r" b="b"/>
                <a:pathLst>
                  <a:path w="4065" h="1776" extrusionOk="0">
                    <a:moveTo>
                      <a:pt x="13" y="0"/>
                    </a:moveTo>
                    <a:lnTo>
                      <a:pt x="1" y="591"/>
                    </a:lnTo>
                    <a:cubicBezTo>
                      <a:pt x="1" y="650"/>
                      <a:pt x="13" y="721"/>
                      <a:pt x="24" y="780"/>
                    </a:cubicBezTo>
                    <a:cubicBezTo>
                      <a:pt x="83" y="981"/>
                      <a:pt x="225" y="1170"/>
                      <a:pt x="438" y="1335"/>
                    </a:cubicBezTo>
                    <a:cubicBezTo>
                      <a:pt x="485" y="1359"/>
                      <a:pt x="544" y="1394"/>
                      <a:pt x="591" y="1430"/>
                    </a:cubicBezTo>
                    <a:cubicBezTo>
                      <a:pt x="851" y="1583"/>
                      <a:pt x="1182" y="1690"/>
                      <a:pt x="1525" y="1749"/>
                    </a:cubicBezTo>
                    <a:cubicBezTo>
                      <a:pt x="1690" y="1767"/>
                      <a:pt x="1858" y="1775"/>
                      <a:pt x="2028" y="1775"/>
                    </a:cubicBezTo>
                    <a:cubicBezTo>
                      <a:pt x="2198" y="1775"/>
                      <a:pt x="2369" y="1767"/>
                      <a:pt x="2541" y="1749"/>
                    </a:cubicBezTo>
                    <a:cubicBezTo>
                      <a:pt x="2883" y="1702"/>
                      <a:pt x="3190" y="1595"/>
                      <a:pt x="3450" y="1430"/>
                    </a:cubicBezTo>
                    <a:cubicBezTo>
                      <a:pt x="3840" y="1217"/>
                      <a:pt x="4041" y="898"/>
                      <a:pt x="4041" y="603"/>
                    </a:cubicBezTo>
                    <a:lnTo>
                      <a:pt x="4065" y="12"/>
                    </a:lnTo>
                    <a:lnTo>
                      <a:pt x="4065" y="12"/>
                    </a:lnTo>
                    <a:cubicBezTo>
                      <a:pt x="4041" y="308"/>
                      <a:pt x="3852" y="603"/>
                      <a:pt x="3474" y="839"/>
                    </a:cubicBezTo>
                    <a:cubicBezTo>
                      <a:pt x="3202" y="993"/>
                      <a:pt x="2895" y="1099"/>
                      <a:pt x="2552" y="1158"/>
                    </a:cubicBezTo>
                    <a:cubicBezTo>
                      <a:pt x="2381" y="1176"/>
                      <a:pt x="2213" y="1185"/>
                      <a:pt x="2044" y="1185"/>
                    </a:cubicBezTo>
                    <a:cubicBezTo>
                      <a:pt x="1876" y="1185"/>
                      <a:pt x="1708" y="1176"/>
                      <a:pt x="1536" y="1158"/>
                    </a:cubicBezTo>
                    <a:cubicBezTo>
                      <a:pt x="1194" y="1111"/>
                      <a:pt x="875" y="1005"/>
                      <a:pt x="603" y="839"/>
                    </a:cubicBezTo>
                    <a:cubicBezTo>
                      <a:pt x="544" y="816"/>
                      <a:pt x="497" y="780"/>
                      <a:pt x="461" y="745"/>
                    </a:cubicBezTo>
                    <a:cubicBezTo>
                      <a:pt x="237" y="579"/>
                      <a:pt x="83" y="390"/>
                      <a:pt x="48" y="189"/>
                    </a:cubicBezTo>
                    <a:cubicBezTo>
                      <a:pt x="24" y="130"/>
                      <a:pt x="13" y="60"/>
                      <a:pt x="13" y="0"/>
                    </a:cubicBezTo>
                    <a:close/>
                  </a:path>
                </a:pathLst>
              </a:custGeom>
              <a:solidFill>
                <a:srgbClr val="282A2E">
                  <a:alpha val="704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9" name="Google Shape;2669;p36"/>
              <p:cNvSpPr/>
              <p:nvPr/>
            </p:nvSpPr>
            <p:spPr>
              <a:xfrm>
                <a:off x="-1021989" y="589058"/>
                <a:ext cx="353263" cy="185815"/>
              </a:xfrm>
              <a:custGeom>
                <a:avLst/>
                <a:gdLst/>
                <a:ahLst/>
                <a:cxnLst/>
                <a:rect l="l" t="t" r="r" b="b"/>
                <a:pathLst>
                  <a:path w="4443" h="2337" extrusionOk="0">
                    <a:moveTo>
                      <a:pt x="2210" y="1"/>
                    </a:moveTo>
                    <a:cubicBezTo>
                      <a:pt x="1693" y="1"/>
                      <a:pt x="1176" y="113"/>
                      <a:pt x="780" y="337"/>
                    </a:cubicBezTo>
                    <a:cubicBezTo>
                      <a:pt x="1" y="798"/>
                      <a:pt x="1" y="1530"/>
                      <a:pt x="792" y="1991"/>
                    </a:cubicBezTo>
                    <a:cubicBezTo>
                      <a:pt x="1194" y="2222"/>
                      <a:pt x="1714" y="2337"/>
                      <a:pt x="2232" y="2337"/>
                    </a:cubicBezTo>
                    <a:cubicBezTo>
                      <a:pt x="2750" y="2337"/>
                      <a:pt x="3267" y="2222"/>
                      <a:pt x="3663" y="1991"/>
                    </a:cubicBezTo>
                    <a:cubicBezTo>
                      <a:pt x="4443" y="1542"/>
                      <a:pt x="4443" y="798"/>
                      <a:pt x="3639" y="337"/>
                    </a:cubicBezTo>
                    <a:cubicBezTo>
                      <a:pt x="3243" y="113"/>
                      <a:pt x="2727" y="1"/>
                      <a:pt x="22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0" name="Google Shape;2670;p36"/>
              <p:cNvSpPr/>
              <p:nvPr/>
            </p:nvSpPr>
            <p:spPr>
              <a:xfrm>
                <a:off x="-982552" y="562343"/>
                <a:ext cx="273435" cy="194481"/>
              </a:xfrm>
              <a:custGeom>
                <a:avLst/>
                <a:gdLst/>
                <a:ahLst/>
                <a:cxnLst/>
                <a:rect l="l" t="t" r="r" b="b"/>
                <a:pathLst>
                  <a:path w="3439" h="2446" extrusionOk="0">
                    <a:moveTo>
                      <a:pt x="1" y="0"/>
                    </a:moveTo>
                    <a:lnTo>
                      <a:pt x="1" y="12"/>
                    </a:lnTo>
                    <a:lnTo>
                      <a:pt x="1" y="1465"/>
                    </a:lnTo>
                    <a:lnTo>
                      <a:pt x="1" y="1500"/>
                    </a:lnTo>
                    <a:lnTo>
                      <a:pt x="1" y="1524"/>
                    </a:lnTo>
                    <a:lnTo>
                      <a:pt x="1" y="1548"/>
                    </a:lnTo>
                    <a:lnTo>
                      <a:pt x="1" y="1559"/>
                    </a:lnTo>
                    <a:lnTo>
                      <a:pt x="1" y="1595"/>
                    </a:lnTo>
                    <a:lnTo>
                      <a:pt x="1" y="1607"/>
                    </a:lnTo>
                    <a:lnTo>
                      <a:pt x="1" y="1618"/>
                    </a:lnTo>
                    <a:cubicBezTo>
                      <a:pt x="1" y="1642"/>
                      <a:pt x="1" y="1642"/>
                      <a:pt x="13" y="1654"/>
                    </a:cubicBezTo>
                    <a:cubicBezTo>
                      <a:pt x="13" y="1666"/>
                      <a:pt x="36" y="1677"/>
                      <a:pt x="36" y="1701"/>
                    </a:cubicBezTo>
                    <a:lnTo>
                      <a:pt x="36" y="1713"/>
                    </a:lnTo>
                    <a:cubicBezTo>
                      <a:pt x="36" y="1725"/>
                      <a:pt x="48" y="1737"/>
                      <a:pt x="48" y="1760"/>
                    </a:cubicBezTo>
                    <a:cubicBezTo>
                      <a:pt x="48" y="1772"/>
                      <a:pt x="60" y="1784"/>
                      <a:pt x="72" y="1796"/>
                    </a:cubicBezTo>
                    <a:lnTo>
                      <a:pt x="72" y="1819"/>
                    </a:lnTo>
                    <a:cubicBezTo>
                      <a:pt x="95" y="1831"/>
                      <a:pt x="95" y="1843"/>
                      <a:pt x="107" y="1855"/>
                    </a:cubicBezTo>
                    <a:cubicBezTo>
                      <a:pt x="119" y="1878"/>
                      <a:pt x="119" y="1890"/>
                      <a:pt x="131" y="1890"/>
                    </a:cubicBezTo>
                    <a:lnTo>
                      <a:pt x="131" y="1902"/>
                    </a:lnTo>
                    <a:cubicBezTo>
                      <a:pt x="154" y="1914"/>
                      <a:pt x="154" y="1937"/>
                      <a:pt x="166" y="1949"/>
                    </a:cubicBezTo>
                    <a:cubicBezTo>
                      <a:pt x="178" y="1961"/>
                      <a:pt x="178" y="1973"/>
                      <a:pt x="190" y="1973"/>
                    </a:cubicBezTo>
                    <a:lnTo>
                      <a:pt x="214" y="1996"/>
                    </a:lnTo>
                    <a:cubicBezTo>
                      <a:pt x="225" y="2008"/>
                      <a:pt x="237" y="2020"/>
                      <a:pt x="249" y="2020"/>
                    </a:cubicBezTo>
                    <a:lnTo>
                      <a:pt x="273" y="2020"/>
                    </a:lnTo>
                    <a:cubicBezTo>
                      <a:pt x="284" y="2032"/>
                      <a:pt x="296" y="2032"/>
                      <a:pt x="308" y="2056"/>
                    </a:cubicBezTo>
                    <a:lnTo>
                      <a:pt x="332" y="2067"/>
                    </a:lnTo>
                    <a:cubicBezTo>
                      <a:pt x="343" y="2079"/>
                      <a:pt x="355" y="2079"/>
                      <a:pt x="367" y="2091"/>
                    </a:cubicBezTo>
                    <a:cubicBezTo>
                      <a:pt x="391" y="2115"/>
                      <a:pt x="403" y="2115"/>
                      <a:pt x="414" y="2126"/>
                    </a:cubicBezTo>
                    <a:lnTo>
                      <a:pt x="426" y="2138"/>
                    </a:lnTo>
                    <a:cubicBezTo>
                      <a:pt x="450" y="2150"/>
                      <a:pt x="473" y="2174"/>
                      <a:pt x="485" y="2185"/>
                    </a:cubicBezTo>
                    <a:cubicBezTo>
                      <a:pt x="521" y="2197"/>
                      <a:pt x="533" y="2209"/>
                      <a:pt x="568" y="2233"/>
                    </a:cubicBezTo>
                    <a:cubicBezTo>
                      <a:pt x="580" y="2233"/>
                      <a:pt x="580" y="2245"/>
                      <a:pt x="592" y="2245"/>
                    </a:cubicBezTo>
                    <a:cubicBezTo>
                      <a:pt x="603" y="2256"/>
                      <a:pt x="639" y="2256"/>
                      <a:pt x="651" y="2268"/>
                    </a:cubicBezTo>
                    <a:cubicBezTo>
                      <a:pt x="662" y="2268"/>
                      <a:pt x="662" y="2268"/>
                      <a:pt x="686" y="2292"/>
                    </a:cubicBezTo>
                    <a:cubicBezTo>
                      <a:pt x="710" y="2304"/>
                      <a:pt x="745" y="2315"/>
                      <a:pt x="769" y="2315"/>
                    </a:cubicBezTo>
                    <a:cubicBezTo>
                      <a:pt x="804" y="2327"/>
                      <a:pt x="828" y="2327"/>
                      <a:pt x="840" y="2351"/>
                    </a:cubicBezTo>
                    <a:cubicBezTo>
                      <a:pt x="863" y="2351"/>
                      <a:pt x="863" y="2351"/>
                      <a:pt x="875" y="2363"/>
                    </a:cubicBezTo>
                    <a:cubicBezTo>
                      <a:pt x="899" y="2363"/>
                      <a:pt x="922" y="2374"/>
                      <a:pt x="946" y="2374"/>
                    </a:cubicBezTo>
                    <a:lnTo>
                      <a:pt x="981" y="2374"/>
                    </a:lnTo>
                    <a:cubicBezTo>
                      <a:pt x="1005" y="2386"/>
                      <a:pt x="1040" y="2386"/>
                      <a:pt x="1064" y="2410"/>
                    </a:cubicBezTo>
                    <a:lnTo>
                      <a:pt x="1076" y="2410"/>
                    </a:lnTo>
                    <a:cubicBezTo>
                      <a:pt x="1111" y="2410"/>
                      <a:pt x="1135" y="2422"/>
                      <a:pt x="1170" y="2422"/>
                    </a:cubicBezTo>
                    <a:lnTo>
                      <a:pt x="1194" y="2422"/>
                    </a:lnTo>
                    <a:cubicBezTo>
                      <a:pt x="1229" y="2422"/>
                      <a:pt x="1241" y="2434"/>
                      <a:pt x="1277" y="2434"/>
                    </a:cubicBezTo>
                    <a:lnTo>
                      <a:pt x="1300" y="2434"/>
                    </a:lnTo>
                    <a:cubicBezTo>
                      <a:pt x="1336" y="2434"/>
                      <a:pt x="1359" y="2445"/>
                      <a:pt x="1395" y="2445"/>
                    </a:cubicBezTo>
                    <a:lnTo>
                      <a:pt x="1950" y="2445"/>
                    </a:lnTo>
                    <a:cubicBezTo>
                      <a:pt x="1986" y="2445"/>
                      <a:pt x="2009" y="2445"/>
                      <a:pt x="2056" y="2434"/>
                    </a:cubicBezTo>
                    <a:cubicBezTo>
                      <a:pt x="2080" y="2434"/>
                      <a:pt x="2115" y="2422"/>
                      <a:pt x="2139" y="2422"/>
                    </a:cubicBezTo>
                    <a:lnTo>
                      <a:pt x="2175" y="2422"/>
                    </a:lnTo>
                    <a:cubicBezTo>
                      <a:pt x="2198" y="2422"/>
                      <a:pt x="2222" y="2410"/>
                      <a:pt x="2245" y="2410"/>
                    </a:cubicBezTo>
                    <a:lnTo>
                      <a:pt x="2281" y="2410"/>
                    </a:lnTo>
                    <a:cubicBezTo>
                      <a:pt x="2304" y="2410"/>
                      <a:pt x="2340" y="2386"/>
                      <a:pt x="2364" y="2386"/>
                    </a:cubicBezTo>
                    <a:cubicBezTo>
                      <a:pt x="2399" y="2386"/>
                      <a:pt x="2423" y="2374"/>
                      <a:pt x="2458" y="2363"/>
                    </a:cubicBezTo>
                    <a:cubicBezTo>
                      <a:pt x="2470" y="2363"/>
                      <a:pt x="2470" y="2363"/>
                      <a:pt x="2482" y="2351"/>
                    </a:cubicBezTo>
                    <a:cubicBezTo>
                      <a:pt x="2493" y="2351"/>
                      <a:pt x="2529" y="2327"/>
                      <a:pt x="2541" y="2327"/>
                    </a:cubicBezTo>
                    <a:cubicBezTo>
                      <a:pt x="2553" y="2327"/>
                      <a:pt x="2553" y="2327"/>
                      <a:pt x="2576" y="2315"/>
                    </a:cubicBezTo>
                    <a:cubicBezTo>
                      <a:pt x="2600" y="2304"/>
                      <a:pt x="2635" y="2304"/>
                      <a:pt x="2659" y="2292"/>
                    </a:cubicBezTo>
                    <a:cubicBezTo>
                      <a:pt x="2694" y="2268"/>
                      <a:pt x="2718" y="2256"/>
                      <a:pt x="2753" y="2256"/>
                    </a:cubicBezTo>
                    <a:cubicBezTo>
                      <a:pt x="2765" y="2256"/>
                      <a:pt x="2765" y="2256"/>
                      <a:pt x="2777" y="2245"/>
                    </a:cubicBezTo>
                    <a:cubicBezTo>
                      <a:pt x="2789" y="2233"/>
                      <a:pt x="2824" y="2233"/>
                      <a:pt x="2836" y="2209"/>
                    </a:cubicBezTo>
                    <a:cubicBezTo>
                      <a:pt x="2848" y="2209"/>
                      <a:pt x="2848" y="2197"/>
                      <a:pt x="2872" y="2197"/>
                    </a:cubicBezTo>
                    <a:cubicBezTo>
                      <a:pt x="2895" y="2185"/>
                      <a:pt x="2931" y="2174"/>
                      <a:pt x="2942" y="2150"/>
                    </a:cubicBezTo>
                    <a:cubicBezTo>
                      <a:pt x="3261" y="1961"/>
                      <a:pt x="3439" y="1713"/>
                      <a:pt x="3439" y="1465"/>
                    </a:cubicBezTo>
                    <a:lnTo>
                      <a:pt x="3439" y="0"/>
                    </a:lnTo>
                    <a:close/>
                  </a:path>
                </a:pathLst>
              </a:custGeom>
              <a:solidFill>
                <a:srgbClr val="282A2E">
                  <a:alpha val="704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1" name="Google Shape;2671;p36"/>
              <p:cNvSpPr/>
              <p:nvPr/>
            </p:nvSpPr>
            <p:spPr>
              <a:xfrm>
                <a:off x="-995671" y="340668"/>
                <a:ext cx="298799" cy="389838"/>
              </a:xfrm>
              <a:custGeom>
                <a:avLst/>
                <a:gdLst/>
                <a:ahLst/>
                <a:cxnLst/>
                <a:rect l="l" t="t" r="r" b="b"/>
                <a:pathLst>
                  <a:path w="3758" h="4903" extrusionOk="0">
                    <a:moveTo>
                      <a:pt x="3757" y="12"/>
                    </a:moveTo>
                    <a:lnTo>
                      <a:pt x="3757" y="16"/>
                    </a:lnTo>
                    <a:lnTo>
                      <a:pt x="3757" y="16"/>
                    </a:lnTo>
                    <a:cubicBezTo>
                      <a:pt x="3757" y="15"/>
                      <a:pt x="3757" y="13"/>
                      <a:pt x="3757" y="12"/>
                    </a:cubicBezTo>
                    <a:close/>
                    <a:moveTo>
                      <a:pt x="24" y="0"/>
                    </a:moveTo>
                    <a:lnTo>
                      <a:pt x="1" y="3816"/>
                    </a:lnTo>
                    <a:cubicBezTo>
                      <a:pt x="1" y="4099"/>
                      <a:pt x="178" y="4383"/>
                      <a:pt x="556" y="4584"/>
                    </a:cubicBezTo>
                    <a:cubicBezTo>
                      <a:pt x="922" y="4796"/>
                      <a:pt x="1400" y="4903"/>
                      <a:pt x="1877" y="4903"/>
                    </a:cubicBezTo>
                    <a:cubicBezTo>
                      <a:pt x="2354" y="4903"/>
                      <a:pt x="2830" y="4796"/>
                      <a:pt x="3190" y="4584"/>
                    </a:cubicBezTo>
                    <a:cubicBezTo>
                      <a:pt x="3568" y="4383"/>
                      <a:pt x="3745" y="4111"/>
                      <a:pt x="3745" y="3828"/>
                    </a:cubicBezTo>
                    <a:lnTo>
                      <a:pt x="3757" y="16"/>
                    </a:lnTo>
                    <a:lnTo>
                      <a:pt x="3757" y="16"/>
                    </a:lnTo>
                    <a:cubicBezTo>
                      <a:pt x="3755" y="298"/>
                      <a:pt x="3578" y="556"/>
                      <a:pt x="3214" y="768"/>
                    </a:cubicBezTo>
                    <a:cubicBezTo>
                      <a:pt x="2848" y="981"/>
                      <a:pt x="2369" y="1087"/>
                      <a:pt x="1891" y="1087"/>
                    </a:cubicBezTo>
                    <a:cubicBezTo>
                      <a:pt x="1412" y="1087"/>
                      <a:pt x="934" y="981"/>
                      <a:pt x="568" y="768"/>
                    </a:cubicBezTo>
                    <a:cubicBezTo>
                      <a:pt x="201" y="555"/>
                      <a:pt x="24" y="272"/>
                      <a:pt x="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2" name="Google Shape;2672;p36"/>
              <p:cNvSpPr/>
              <p:nvPr/>
            </p:nvSpPr>
            <p:spPr>
              <a:xfrm>
                <a:off x="-994277" y="340668"/>
                <a:ext cx="298799" cy="389838"/>
              </a:xfrm>
              <a:custGeom>
                <a:avLst/>
                <a:gdLst/>
                <a:ahLst/>
                <a:cxnLst/>
                <a:rect l="l" t="t" r="r" b="b"/>
                <a:pathLst>
                  <a:path w="3758" h="4903" extrusionOk="0">
                    <a:moveTo>
                      <a:pt x="3757" y="12"/>
                    </a:moveTo>
                    <a:lnTo>
                      <a:pt x="3757" y="16"/>
                    </a:lnTo>
                    <a:lnTo>
                      <a:pt x="3757" y="16"/>
                    </a:lnTo>
                    <a:cubicBezTo>
                      <a:pt x="3757" y="15"/>
                      <a:pt x="3757" y="13"/>
                      <a:pt x="3757" y="12"/>
                    </a:cubicBezTo>
                    <a:close/>
                    <a:moveTo>
                      <a:pt x="24" y="0"/>
                    </a:moveTo>
                    <a:lnTo>
                      <a:pt x="1" y="3816"/>
                    </a:lnTo>
                    <a:cubicBezTo>
                      <a:pt x="1" y="3875"/>
                      <a:pt x="24" y="3934"/>
                      <a:pt x="36" y="3993"/>
                    </a:cubicBezTo>
                    <a:cubicBezTo>
                      <a:pt x="83" y="4170"/>
                      <a:pt x="213" y="4347"/>
                      <a:pt x="414" y="4501"/>
                    </a:cubicBezTo>
                    <a:lnTo>
                      <a:pt x="556" y="4584"/>
                    </a:lnTo>
                    <a:cubicBezTo>
                      <a:pt x="804" y="4737"/>
                      <a:pt x="1099" y="4820"/>
                      <a:pt x="1406" y="4867"/>
                    </a:cubicBezTo>
                    <a:cubicBezTo>
                      <a:pt x="1560" y="4891"/>
                      <a:pt x="1719" y="4903"/>
                      <a:pt x="1879" y="4903"/>
                    </a:cubicBezTo>
                    <a:cubicBezTo>
                      <a:pt x="2038" y="4903"/>
                      <a:pt x="2198" y="4891"/>
                      <a:pt x="2351" y="4867"/>
                    </a:cubicBezTo>
                    <a:cubicBezTo>
                      <a:pt x="2658" y="4820"/>
                      <a:pt x="2954" y="4714"/>
                      <a:pt x="3190" y="4584"/>
                    </a:cubicBezTo>
                    <a:cubicBezTo>
                      <a:pt x="3544" y="4383"/>
                      <a:pt x="3745" y="4099"/>
                      <a:pt x="3745" y="3828"/>
                    </a:cubicBezTo>
                    <a:lnTo>
                      <a:pt x="3757" y="16"/>
                    </a:lnTo>
                    <a:lnTo>
                      <a:pt x="3757" y="16"/>
                    </a:lnTo>
                    <a:cubicBezTo>
                      <a:pt x="3755" y="298"/>
                      <a:pt x="3578" y="556"/>
                      <a:pt x="3214" y="768"/>
                    </a:cubicBezTo>
                    <a:cubicBezTo>
                      <a:pt x="2977" y="910"/>
                      <a:pt x="2682" y="1004"/>
                      <a:pt x="2363" y="1040"/>
                    </a:cubicBezTo>
                    <a:cubicBezTo>
                      <a:pt x="2210" y="1063"/>
                      <a:pt x="2053" y="1075"/>
                      <a:pt x="1895" y="1075"/>
                    </a:cubicBezTo>
                    <a:cubicBezTo>
                      <a:pt x="1737" y="1075"/>
                      <a:pt x="1578" y="1063"/>
                      <a:pt x="1418" y="1040"/>
                    </a:cubicBezTo>
                    <a:cubicBezTo>
                      <a:pt x="1111" y="992"/>
                      <a:pt x="816" y="898"/>
                      <a:pt x="568" y="768"/>
                    </a:cubicBezTo>
                    <a:cubicBezTo>
                      <a:pt x="520" y="733"/>
                      <a:pt x="461" y="709"/>
                      <a:pt x="438" y="673"/>
                    </a:cubicBezTo>
                    <a:cubicBezTo>
                      <a:pt x="225" y="520"/>
                      <a:pt x="95" y="355"/>
                      <a:pt x="48" y="177"/>
                    </a:cubicBezTo>
                    <a:cubicBezTo>
                      <a:pt x="36" y="118"/>
                      <a:pt x="24" y="59"/>
                      <a:pt x="24" y="0"/>
                    </a:cubicBezTo>
                    <a:close/>
                  </a:path>
                </a:pathLst>
              </a:custGeom>
              <a:solidFill>
                <a:srgbClr val="282A2E">
                  <a:alpha val="704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3" name="Google Shape;2673;p36"/>
              <p:cNvSpPr/>
              <p:nvPr/>
            </p:nvSpPr>
            <p:spPr>
              <a:xfrm>
                <a:off x="-1007915" y="255195"/>
                <a:ext cx="326071" cy="172855"/>
              </a:xfrm>
              <a:custGeom>
                <a:avLst/>
                <a:gdLst/>
                <a:ahLst/>
                <a:cxnLst/>
                <a:rect l="l" t="t" r="r" b="b"/>
                <a:pathLst>
                  <a:path w="4101" h="2174" extrusionOk="0">
                    <a:moveTo>
                      <a:pt x="2036" y="0"/>
                    </a:moveTo>
                    <a:cubicBezTo>
                      <a:pt x="1557" y="0"/>
                      <a:pt x="1082" y="106"/>
                      <a:pt x="722" y="319"/>
                    </a:cubicBezTo>
                    <a:cubicBezTo>
                      <a:pt x="1" y="744"/>
                      <a:pt x="1" y="1430"/>
                      <a:pt x="733" y="1855"/>
                    </a:cubicBezTo>
                    <a:cubicBezTo>
                      <a:pt x="1105" y="2067"/>
                      <a:pt x="1587" y="2174"/>
                      <a:pt x="2065" y="2174"/>
                    </a:cubicBezTo>
                    <a:cubicBezTo>
                      <a:pt x="2544" y="2174"/>
                      <a:pt x="3019" y="2067"/>
                      <a:pt x="3380" y="1855"/>
                    </a:cubicBezTo>
                    <a:cubicBezTo>
                      <a:pt x="4100" y="1430"/>
                      <a:pt x="4100" y="744"/>
                      <a:pt x="3368" y="319"/>
                    </a:cubicBezTo>
                    <a:cubicBezTo>
                      <a:pt x="2996" y="106"/>
                      <a:pt x="2514" y="0"/>
                      <a:pt x="20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4" name="Google Shape;2674;p36"/>
              <p:cNvSpPr/>
              <p:nvPr/>
            </p:nvSpPr>
            <p:spPr>
              <a:xfrm>
                <a:off x="-960925" y="280797"/>
                <a:ext cx="230181" cy="120776"/>
              </a:xfrm>
              <a:custGeom>
                <a:avLst/>
                <a:gdLst/>
                <a:ahLst/>
                <a:cxnLst/>
                <a:rect l="l" t="t" r="r" b="b"/>
                <a:pathLst>
                  <a:path w="2895" h="1519" extrusionOk="0">
                    <a:moveTo>
                      <a:pt x="1442" y="0"/>
                    </a:moveTo>
                    <a:cubicBezTo>
                      <a:pt x="1105" y="0"/>
                      <a:pt x="768" y="74"/>
                      <a:pt x="509" y="222"/>
                    </a:cubicBezTo>
                    <a:cubicBezTo>
                      <a:pt x="1" y="517"/>
                      <a:pt x="1" y="1001"/>
                      <a:pt x="509" y="1297"/>
                    </a:cubicBezTo>
                    <a:cubicBezTo>
                      <a:pt x="768" y="1444"/>
                      <a:pt x="1105" y="1518"/>
                      <a:pt x="1442" y="1518"/>
                    </a:cubicBezTo>
                    <a:cubicBezTo>
                      <a:pt x="1779" y="1518"/>
                      <a:pt x="2115" y="1444"/>
                      <a:pt x="2375" y="1297"/>
                    </a:cubicBezTo>
                    <a:cubicBezTo>
                      <a:pt x="2895" y="1001"/>
                      <a:pt x="2895" y="517"/>
                      <a:pt x="2375" y="222"/>
                    </a:cubicBezTo>
                    <a:cubicBezTo>
                      <a:pt x="2115" y="74"/>
                      <a:pt x="1779" y="0"/>
                      <a:pt x="14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5" name="Google Shape;2675;p36"/>
              <p:cNvSpPr/>
              <p:nvPr/>
            </p:nvSpPr>
            <p:spPr>
              <a:xfrm>
                <a:off x="-995671" y="384796"/>
                <a:ext cx="298799" cy="116562"/>
              </a:xfrm>
              <a:custGeom>
                <a:avLst/>
                <a:gdLst/>
                <a:ahLst/>
                <a:cxnLst/>
                <a:rect l="l" t="t" r="r" b="b"/>
                <a:pathLst>
                  <a:path w="3758" h="1466" extrusionOk="0">
                    <a:moveTo>
                      <a:pt x="3757" y="12"/>
                    </a:moveTo>
                    <a:lnTo>
                      <a:pt x="3756" y="50"/>
                    </a:lnTo>
                    <a:lnTo>
                      <a:pt x="3756" y="50"/>
                    </a:lnTo>
                    <a:cubicBezTo>
                      <a:pt x="3757" y="37"/>
                      <a:pt x="3757" y="25"/>
                      <a:pt x="3757" y="12"/>
                    </a:cubicBezTo>
                    <a:close/>
                    <a:moveTo>
                      <a:pt x="24" y="0"/>
                    </a:moveTo>
                    <a:lnTo>
                      <a:pt x="1" y="390"/>
                    </a:lnTo>
                    <a:cubicBezTo>
                      <a:pt x="1" y="449"/>
                      <a:pt x="24" y="508"/>
                      <a:pt x="36" y="567"/>
                    </a:cubicBezTo>
                    <a:cubicBezTo>
                      <a:pt x="83" y="745"/>
                      <a:pt x="213" y="922"/>
                      <a:pt x="414" y="1064"/>
                    </a:cubicBezTo>
                    <a:lnTo>
                      <a:pt x="556" y="1158"/>
                    </a:lnTo>
                    <a:cubicBezTo>
                      <a:pt x="804" y="1300"/>
                      <a:pt x="1099" y="1394"/>
                      <a:pt x="1406" y="1430"/>
                    </a:cubicBezTo>
                    <a:cubicBezTo>
                      <a:pt x="1560" y="1453"/>
                      <a:pt x="1719" y="1465"/>
                      <a:pt x="1879" y="1465"/>
                    </a:cubicBezTo>
                    <a:cubicBezTo>
                      <a:pt x="2038" y="1465"/>
                      <a:pt x="2198" y="1453"/>
                      <a:pt x="2351" y="1430"/>
                    </a:cubicBezTo>
                    <a:cubicBezTo>
                      <a:pt x="2658" y="1394"/>
                      <a:pt x="2954" y="1288"/>
                      <a:pt x="3190" y="1158"/>
                    </a:cubicBezTo>
                    <a:cubicBezTo>
                      <a:pt x="3544" y="945"/>
                      <a:pt x="3745" y="662"/>
                      <a:pt x="3745" y="402"/>
                    </a:cubicBezTo>
                    <a:lnTo>
                      <a:pt x="3756" y="50"/>
                    </a:lnTo>
                    <a:lnTo>
                      <a:pt x="3756" y="50"/>
                    </a:lnTo>
                    <a:cubicBezTo>
                      <a:pt x="3740" y="308"/>
                      <a:pt x="3563" y="554"/>
                      <a:pt x="3214" y="768"/>
                    </a:cubicBezTo>
                    <a:cubicBezTo>
                      <a:pt x="2977" y="922"/>
                      <a:pt x="2682" y="1004"/>
                      <a:pt x="2363" y="1052"/>
                    </a:cubicBezTo>
                    <a:cubicBezTo>
                      <a:pt x="2210" y="1075"/>
                      <a:pt x="2053" y="1087"/>
                      <a:pt x="1895" y="1087"/>
                    </a:cubicBezTo>
                    <a:cubicBezTo>
                      <a:pt x="1737" y="1087"/>
                      <a:pt x="1578" y="1075"/>
                      <a:pt x="1418" y="1052"/>
                    </a:cubicBezTo>
                    <a:cubicBezTo>
                      <a:pt x="1111" y="1004"/>
                      <a:pt x="816" y="898"/>
                      <a:pt x="568" y="768"/>
                    </a:cubicBezTo>
                    <a:cubicBezTo>
                      <a:pt x="520" y="745"/>
                      <a:pt x="461" y="709"/>
                      <a:pt x="438" y="685"/>
                    </a:cubicBezTo>
                    <a:cubicBezTo>
                      <a:pt x="225" y="532"/>
                      <a:pt x="95" y="355"/>
                      <a:pt x="48" y="178"/>
                    </a:cubicBezTo>
                    <a:cubicBezTo>
                      <a:pt x="36" y="118"/>
                      <a:pt x="24" y="59"/>
                      <a:pt x="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6" name="Google Shape;2676;p36"/>
              <p:cNvSpPr/>
              <p:nvPr/>
            </p:nvSpPr>
            <p:spPr>
              <a:xfrm>
                <a:off x="-953371" y="280797"/>
                <a:ext cx="216108" cy="69333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872" extrusionOk="0">
                    <a:moveTo>
                      <a:pt x="1359" y="0"/>
                    </a:moveTo>
                    <a:cubicBezTo>
                      <a:pt x="1022" y="0"/>
                      <a:pt x="685" y="74"/>
                      <a:pt x="425" y="222"/>
                    </a:cubicBezTo>
                    <a:cubicBezTo>
                      <a:pt x="118" y="399"/>
                      <a:pt x="0" y="635"/>
                      <a:pt x="59" y="871"/>
                    </a:cubicBezTo>
                    <a:cubicBezTo>
                      <a:pt x="106" y="706"/>
                      <a:pt x="225" y="552"/>
                      <a:pt x="425" y="434"/>
                    </a:cubicBezTo>
                    <a:cubicBezTo>
                      <a:pt x="685" y="286"/>
                      <a:pt x="1022" y="213"/>
                      <a:pt x="1359" y="213"/>
                    </a:cubicBezTo>
                    <a:cubicBezTo>
                      <a:pt x="1695" y="213"/>
                      <a:pt x="2032" y="286"/>
                      <a:pt x="2292" y="434"/>
                    </a:cubicBezTo>
                    <a:cubicBezTo>
                      <a:pt x="2493" y="552"/>
                      <a:pt x="2623" y="706"/>
                      <a:pt x="2658" y="871"/>
                    </a:cubicBezTo>
                    <a:cubicBezTo>
                      <a:pt x="2717" y="647"/>
                      <a:pt x="2587" y="387"/>
                      <a:pt x="2292" y="222"/>
                    </a:cubicBezTo>
                    <a:cubicBezTo>
                      <a:pt x="2032" y="74"/>
                      <a:pt x="1695" y="0"/>
                      <a:pt x="1359" y="0"/>
                    </a:cubicBezTo>
                    <a:close/>
                  </a:path>
                </a:pathLst>
              </a:custGeom>
              <a:solidFill>
                <a:srgbClr val="282A2E">
                  <a:alpha val="704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7" name="Google Shape;2677;p36"/>
              <p:cNvSpPr/>
              <p:nvPr/>
            </p:nvSpPr>
            <p:spPr>
              <a:xfrm>
                <a:off x="-963708" y="634618"/>
                <a:ext cx="35780" cy="6488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816" extrusionOk="0">
                    <a:moveTo>
                      <a:pt x="0" y="1"/>
                    </a:moveTo>
                    <a:lnTo>
                      <a:pt x="0" y="556"/>
                    </a:lnTo>
                    <a:lnTo>
                      <a:pt x="449" y="816"/>
                    </a:lnTo>
                    <a:lnTo>
                      <a:pt x="449" y="27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8" name="Google Shape;2678;p36"/>
              <p:cNvSpPr/>
              <p:nvPr/>
            </p:nvSpPr>
            <p:spPr>
              <a:xfrm>
                <a:off x="-963708" y="592398"/>
                <a:ext cx="35780" cy="5359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4" extrusionOk="0">
                    <a:moveTo>
                      <a:pt x="0" y="0"/>
                    </a:moveTo>
                    <a:lnTo>
                      <a:pt x="0" y="402"/>
                    </a:lnTo>
                    <a:lnTo>
                      <a:pt x="449" y="673"/>
                    </a:lnTo>
                    <a:lnTo>
                      <a:pt x="449" y="27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9" name="Google Shape;2679;p36"/>
              <p:cNvSpPr/>
              <p:nvPr/>
            </p:nvSpPr>
            <p:spPr>
              <a:xfrm>
                <a:off x="-963708" y="487126"/>
                <a:ext cx="35780" cy="11847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1490" extrusionOk="0">
                    <a:moveTo>
                      <a:pt x="0" y="1"/>
                    </a:moveTo>
                    <a:lnTo>
                      <a:pt x="0" y="1230"/>
                    </a:lnTo>
                    <a:lnTo>
                      <a:pt x="449" y="1489"/>
                    </a:lnTo>
                    <a:lnTo>
                      <a:pt x="449" y="26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80" name="Google Shape;2680;p36"/>
            <p:cNvGrpSpPr/>
            <p:nvPr/>
          </p:nvGrpSpPr>
          <p:grpSpPr>
            <a:xfrm>
              <a:off x="7127130" y="1064828"/>
              <a:ext cx="329844" cy="472596"/>
              <a:chOff x="5036880" y="-8005297"/>
              <a:chExt cx="719554" cy="1030968"/>
            </a:xfrm>
          </p:grpSpPr>
          <p:sp>
            <p:nvSpPr>
              <p:cNvPr id="2681" name="Google Shape;2681;p36"/>
              <p:cNvSpPr/>
              <p:nvPr/>
            </p:nvSpPr>
            <p:spPr>
              <a:xfrm>
                <a:off x="5036880" y="-7874903"/>
                <a:ext cx="288011" cy="502944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2106" extrusionOk="0">
                    <a:moveTo>
                      <a:pt x="299" y="0"/>
                    </a:moveTo>
                    <a:cubicBezTo>
                      <a:pt x="248" y="0"/>
                      <a:pt x="200" y="12"/>
                      <a:pt x="154" y="38"/>
                    </a:cubicBezTo>
                    <a:cubicBezTo>
                      <a:pt x="60" y="97"/>
                      <a:pt x="1" y="215"/>
                      <a:pt x="1" y="357"/>
                    </a:cubicBezTo>
                    <a:lnTo>
                      <a:pt x="1" y="2023"/>
                    </a:lnTo>
                    <a:cubicBezTo>
                      <a:pt x="1" y="2070"/>
                      <a:pt x="36" y="2105"/>
                      <a:pt x="83" y="2105"/>
                    </a:cubicBezTo>
                    <a:cubicBezTo>
                      <a:pt x="107" y="2105"/>
                      <a:pt x="142" y="2070"/>
                      <a:pt x="142" y="2023"/>
                    </a:cubicBezTo>
                    <a:lnTo>
                      <a:pt x="142" y="357"/>
                    </a:lnTo>
                    <a:cubicBezTo>
                      <a:pt x="142" y="251"/>
                      <a:pt x="166" y="180"/>
                      <a:pt x="225" y="156"/>
                    </a:cubicBezTo>
                    <a:cubicBezTo>
                      <a:pt x="248" y="142"/>
                      <a:pt x="273" y="136"/>
                      <a:pt x="301" y="136"/>
                    </a:cubicBezTo>
                    <a:cubicBezTo>
                      <a:pt x="344" y="136"/>
                      <a:pt x="392" y="151"/>
                      <a:pt x="449" y="180"/>
                    </a:cubicBezTo>
                    <a:lnTo>
                      <a:pt x="1099" y="546"/>
                    </a:lnTo>
                    <a:cubicBezTo>
                      <a:pt x="1106" y="553"/>
                      <a:pt x="1115" y="556"/>
                      <a:pt x="1125" y="556"/>
                    </a:cubicBezTo>
                    <a:cubicBezTo>
                      <a:pt x="1147" y="556"/>
                      <a:pt x="1173" y="539"/>
                      <a:pt x="1182" y="522"/>
                    </a:cubicBezTo>
                    <a:cubicBezTo>
                      <a:pt x="1205" y="487"/>
                      <a:pt x="1182" y="451"/>
                      <a:pt x="1158" y="428"/>
                    </a:cubicBezTo>
                    <a:lnTo>
                      <a:pt x="508" y="62"/>
                    </a:lnTo>
                    <a:cubicBezTo>
                      <a:pt x="435" y="21"/>
                      <a:pt x="365" y="0"/>
                      <a:pt x="29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2" name="Google Shape;2682;p36"/>
              <p:cNvSpPr/>
              <p:nvPr/>
            </p:nvSpPr>
            <p:spPr>
              <a:xfrm>
                <a:off x="5598575" y="-7709200"/>
                <a:ext cx="67800" cy="317076"/>
              </a:xfrm>
              <a:custGeom>
                <a:avLst/>
                <a:gdLst/>
                <a:ahLst/>
                <a:cxnLst/>
                <a:rect l="l" t="t" r="r" b="b"/>
                <a:pathLst>
                  <a:path w="284" h="1241" extrusionOk="0">
                    <a:moveTo>
                      <a:pt x="284" y="0"/>
                    </a:moveTo>
                    <a:lnTo>
                      <a:pt x="0" y="166"/>
                    </a:lnTo>
                    <a:lnTo>
                      <a:pt x="0" y="1241"/>
                    </a:lnTo>
                    <a:lnTo>
                      <a:pt x="272" y="1099"/>
                    </a:lnTo>
                    <a:lnTo>
                      <a:pt x="28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3" name="Google Shape;2683;p36"/>
              <p:cNvSpPr/>
              <p:nvPr/>
            </p:nvSpPr>
            <p:spPr>
              <a:xfrm>
                <a:off x="5166557" y="-8005297"/>
                <a:ext cx="434882" cy="238337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998" extrusionOk="0">
                    <a:moveTo>
                      <a:pt x="24" y="169"/>
                    </a:moveTo>
                    <a:lnTo>
                      <a:pt x="24" y="169"/>
                    </a:lnTo>
                    <a:cubicBezTo>
                      <a:pt x="16" y="172"/>
                      <a:pt x="8" y="177"/>
                      <a:pt x="1" y="182"/>
                    </a:cubicBezTo>
                    <a:lnTo>
                      <a:pt x="24" y="169"/>
                    </a:lnTo>
                    <a:close/>
                    <a:moveTo>
                      <a:pt x="344" y="1"/>
                    </a:moveTo>
                    <a:cubicBezTo>
                      <a:pt x="317" y="1"/>
                      <a:pt x="294" y="6"/>
                      <a:pt x="273" y="17"/>
                    </a:cubicBezTo>
                    <a:lnTo>
                      <a:pt x="24" y="169"/>
                    </a:lnTo>
                    <a:lnTo>
                      <a:pt x="24" y="169"/>
                    </a:lnTo>
                    <a:cubicBezTo>
                      <a:pt x="39" y="161"/>
                      <a:pt x="57" y="157"/>
                      <a:pt x="76" y="157"/>
                    </a:cubicBezTo>
                    <a:cubicBezTo>
                      <a:pt x="108" y="157"/>
                      <a:pt x="146" y="169"/>
                      <a:pt x="190" y="194"/>
                    </a:cubicBezTo>
                    <a:lnTo>
                      <a:pt x="1560" y="997"/>
                    </a:lnTo>
                    <a:lnTo>
                      <a:pt x="1820" y="832"/>
                    </a:lnTo>
                    <a:lnTo>
                      <a:pt x="450" y="29"/>
                    </a:lnTo>
                    <a:cubicBezTo>
                      <a:pt x="411" y="9"/>
                      <a:pt x="375" y="1"/>
                      <a:pt x="3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4" name="Google Shape;2684;p36"/>
              <p:cNvSpPr/>
              <p:nvPr/>
            </p:nvSpPr>
            <p:spPr>
              <a:xfrm>
                <a:off x="5539112" y="-7809467"/>
                <a:ext cx="124423" cy="144005"/>
              </a:xfrm>
              <a:custGeom>
                <a:avLst/>
                <a:gdLst/>
                <a:ahLst/>
                <a:cxnLst/>
                <a:rect l="l" t="t" r="r" b="b"/>
                <a:pathLst>
                  <a:path w="521" h="603" extrusionOk="0">
                    <a:moveTo>
                      <a:pt x="260" y="0"/>
                    </a:moveTo>
                    <a:lnTo>
                      <a:pt x="0" y="154"/>
                    </a:lnTo>
                    <a:cubicBezTo>
                      <a:pt x="142" y="248"/>
                      <a:pt x="248" y="437"/>
                      <a:pt x="248" y="603"/>
                    </a:cubicBezTo>
                    <a:lnTo>
                      <a:pt x="520" y="437"/>
                    </a:lnTo>
                    <a:cubicBezTo>
                      <a:pt x="520" y="272"/>
                      <a:pt x="402" y="83"/>
                      <a:pt x="26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5" name="Google Shape;2685;p36"/>
              <p:cNvSpPr/>
              <p:nvPr/>
            </p:nvSpPr>
            <p:spPr>
              <a:xfrm>
                <a:off x="5149840" y="-7966131"/>
                <a:ext cx="448733" cy="606829"/>
              </a:xfrm>
              <a:custGeom>
                <a:avLst/>
                <a:gdLst/>
                <a:ahLst/>
                <a:cxnLst/>
                <a:rect l="l" t="t" r="r" b="b"/>
                <a:pathLst>
                  <a:path w="1879" h="2541" extrusionOk="0">
                    <a:moveTo>
                      <a:pt x="149" y="1"/>
                    </a:moveTo>
                    <a:cubicBezTo>
                      <a:pt x="61" y="1"/>
                      <a:pt x="0" y="65"/>
                      <a:pt x="0" y="184"/>
                    </a:cubicBezTo>
                    <a:lnTo>
                      <a:pt x="0" y="1271"/>
                    </a:lnTo>
                    <a:cubicBezTo>
                      <a:pt x="0" y="1436"/>
                      <a:pt x="118" y="1625"/>
                      <a:pt x="260" y="1708"/>
                    </a:cubicBezTo>
                    <a:lnTo>
                      <a:pt x="1630" y="2511"/>
                    </a:lnTo>
                    <a:cubicBezTo>
                      <a:pt x="1667" y="2531"/>
                      <a:pt x="1702" y="2540"/>
                      <a:pt x="1734" y="2540"/>
                    </a:cubicBezTo>
                    <a:cubicBezTo>
                      <a:pt x="1817" y="2540"/>
                      <a:pt x="1878" y="2476"/>
                      <a:pt x="1878" y="2357"/>
                    </a:cubicBezTo>
                    <a:lnTo>
                      <a:pt x="1878" y="1271"/>
                    </a:lnTo>
                    <a:cubicBezTo>
                      <a:pt x="1878" y="1105"/>
                      <a:pt x="1760" y="916"/>
                      <a:pt x="1630" y="822"/>
                    </a:cubicBezTo>
                    <a:lnTo>
                      <a:pt x="260" y="30"/>
                    </a:lnTo>
                    <a:cubicBezTo>
                      <a:pt x="220" y="10"/>
                      <a:pt x="182" y="1"/>
                      <a:pt x="14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6" name="Google Shape;2686;p36"/>
              <p:cNvSpPr/>
              <p:nvPr/>
            </p:nvSpPr>
            <p:spPr>
              <a:xfrm>
                <a:off x="5178021" y="-7905471"/>
                <a:ext cx="129915" cy="169559"/>
              </a:xfrm>
              <a:custGeom>
                <a:avLst/>
                <a:gdLst/>
                <a:ahLst/>
                <a:cxnLst/>
                <a:rect l="l" t="t" r="r" b="b"/>
                <a:pathLst>
                  <a:path w="544" h="710" extrusionOk="0">
                    <a:moveTo>
                      <a:pt x="0" y="1"/>
                    </a:moveTo>
                    <a:lnTo>
                      <a:pt x="0" y="402"/>
                    </a:lnTo>
                    <a:lnTo>
                      <a:pt x="544" y="709"/>
                    </a:lnTo>
                    <a:lnTo>
                      <a:pt x="544" y="30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7" name="Google Shape;2687;p36"/>
              <p:cNvSpPr/>
              <p:nvPr/>
            </p:nvSpPr>
            <p:spPr>
              <a:xfrm>
                <a:off x="5178021" y="-7778421"/>
                <a:ext cx="319057" cy="273921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1147" extrusionOk="0">
                    <a:moveTo>
                      <a:pt x="0" y="0"/>
                    </a:moveTo>
                    <a:lnTo>
                      <a:pt x="0" y="402"/>
                    </a:lnTo>
                    <a:lnTo>
                      <a:pt x="1335" y="1146"/>
                    </a:lnTo>
                    <a:lnTo>
                      <a:pt x="1335" y="76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8" name="Google Shape;2688;p36"/>
              <p:cNvSpPr/>
              <p:nvPr/>
            </p:nvSpPr>
            <p:spPr>
              <a:xfrm>
                <a:off x="5598575" y="-7709200"/>
                <a:ext cx="67800" cy="317076"/>
              </a:xfrm>
              <a:custGeom>
                <a:avLst/>
                <a:gdLst/>
                <a:ahLst/>
                <a:cxnLst/>
                <a:rect l="l" t="t" r="r" b="b"/>
                <a:pathLst>
                  <a:path w="284" h="1241" extrusionOk="0">
                    <a:moveTo>
                      <a:pt x="284" y="0"/>
                    </a:moveTo>
                    <a:lnTo>
                      <a:pt x="0" y="166"/>
                    </a:lnTo>
                    <a:lnTo>
                      <a:pt x="0" y="1241"/>
                    </a:lnTo>
                    <a:lnTo>
                      <a:pt x="272" y="1099"/>
                    </a:lnTo>
                    <a:lnTo>
                      <a:pt x="284" y="0"/>
                    </a:lnTo>
                    <a:close/>
                  </a:path>
                </a:pathLst>
              </a:custGeom>
              <a:solidFill>
                <a:srgbClr val="282A2E">
                  <a:alpha val="704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9" name="Google Shape;2689;p36"/>
              <p:cNvSpPr/>
              <p:nvPr/>
            </p:nvSpPr>
            <p:spPr>
              <a:xfrm>
                <a:off x="5623653" y="-7576381"/>
                <a:ext cx="132781" cy="602053"/>
              </a:xfrm>
              <a:custGeom>
                <a:avLst/>
                <a:gdLst/>
                <a:ahLst/>
                <a:cxnLst/>
                <a:rect l="l" t="t" r="r" b="b"/>
                <a:pathLst>
                  <a:path w="556" h="2521" extrusionOk="0">
                    <a:moveTo>
                      <a:pt x="74" y="0"/>
                    </a:moveTo>
                    <a:cubicBezTo>
                      <a:pt x="50" y="0"/>
                      <a:pt x="21" y="14"/>
                      <a:pt x="12" y="40"/>
                    </a:cubicBezTo>
                    <a:cubicBezTo>
                      <a:pt x="1" y="64"/>
                      <a:pt x="12" y="111"/>
                      <a:pt x="48" y="123"/>
                    </a:cubicBezTo>
                    <a:cubicBezTo>
                      <a:pt x="237" y="241"/>
                      <a:pt x="414" y="536"/>
                      <a:pt x="414" y="773"/>
                    </a:cubicBezTo>
                    <a:lnTo>
                      <a:pt x="414" y="2450"/>
                    </a:lnTo>
                    <a:cubicBezTo>
                      <a:pt x="414" y="2486"/>
                      <a:pt x="438" y="2521"/>
                      <a:pt x="485" y="2521"/>
                    </a:cubicBezTo>
                    <a:cubicBezTo>
                      <a:pt x="532" y="2521"/>
                      <a:pt x="556" y="2486"/>
                      <a:pt x="544" y="2450"/>
                    </a:cubicBezTo>
                    <a:lnTo>
                      <a:pt x="544" y="773"/>
                    </a:lnTo>
                    <a:cubicBezTo>
                      <a:pt x="544" y="501"/>
                      <a:pt x="331" y="158"/>
                      <a:pt x="95" y="5"/>
                    </a:cubicBezTo>
                    <a:cubicBezTo>
                      <a:pt x="89" y="2"/>
                      <a:pt x="82" y="0"/>
                      <a:pt x="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0" name="Google Shape;2690;p36"/>
              <p:cNvSpPr/>
              <p:nvPr/>
            </p:nvSpPr>
            <p:spPr>
              <a:xfrm>
                <a:off x="5539112" y="-7809467"/>
                <a:ext cx="124423" cy="144005"/>
              </a:xfrm>
              <a:custGeom>
                <a:avLst/>
                <a:gdLst/>
                <a:ahLst/>
                <a:cxnLst/>
                <a:rect l="l" t="t" r="r" b="b"/>
                <a:pathLst>
                  <a:path w="521" h="603" extrusionOk="0">
                    <a:moveTo>
                      <a:pt x="260" y="0"/>
                    </a:moveTo>
                    <a:lnTo>
                      <a:pt x="0" y="154"/>
                    </a:lnTo>
                    <a:cubicBezTo>
                      <a:pt x="142" y="248"/>
                      <a:pt x="248" y="437"/>
                      <a:pt x="248" y="603"/>
                    </a:cubicBezTo>
                    <a:lnTo>
                      <a:pt x="520" y="437"/>
                    </a:lnTo>
                    <a:cubicBezTo>
                      <a:pt x="520" y="272"/>
                      <a:pt x="402" y="83"/>
                      <a:pt x="260" y="0"/>
                    </a:cubicBez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91" name="Google Shape;2691;p36"/>
            <p:cNvGrpSpPr/>
            <p:nvPr/>
          </p:nvGrpSpPr>
          <p:grpSpPr>
            <a:xfrm>
              <a:off x="7694668" y="3340312"/>
              <a:ext cx="650600" cy="601775"/>
              <a:chOff x="7309269" y="-7683723"/>
              <a:chExt cx="1419284" cy="1312773"/>
            </a:xfrm>
          </p:grpSpPr>
          <p:sp>
            <p:nvSpPr>
              <p:cNvPr id="2692" name="Google Shape;2692;p36"/>
              <p:cNvSpPr/>
              <p:nvPr/>
            </p:nvSpPr>
            <p:spPr>
              <a:xfrm>
                <a:off x="7529219" y="-7273913"/>
                <a:ext cx="1100460" cy="581276"/>
              </a:xfrm>
              <a:custGeom>
                <a:avLst/>
                <a:gdLst/>
                <a:ahLst/>
                <a:cxnLst/>
                <a:rect l="l" t="t" r="r" b="b"/>
                <a:pathLst>
                  <a:path w="4608" h="2434" extrusionOk="0">
                    <a:moveTo>
                      <a:pt x="2288" y="0"/>
                    </a:moveTo>
                    <a:cubicBezTo>
                      <a:pt x="1749" y="0"/>
                      <a:pt x="1212" y="119"/>
                      <a:pt x="804" y="355"/>
                    </a:cubicBezTo>
                    <a:cubicBezTo>
                      <a:pt x="1" y="839"/>
                      <a:pt x="1" y="1607"/>
                      <a:pt x="828" y="2080"/>
                    </a:cubicBezTo>
                    <a:cubicBezTo>
                      <a:pt x="1229" y="2316"/>
                      <a:pt x="1767" y="2434"/>
                      <a:pt x="2306" y="2434"/>
                    </a:cubicBezTo>
                    <a:cubicBezTo>
                      <a:pt x="2845" y="2434"/>
                      <a:pt x="3385" y="2316"/>
                      <a:pt x="3793" y="2080"/>
                    </a:cubicBezTo>
                    <a:cubicBezTo>
                      <a:pt x="4608" y="1595"/>
                      <a:pt x="4608" y="827"/>
                      <a:pt x="3781" y="355"/>
                    </a:cubicBezTo>
                    <a:cubicBezTo>
                      <a:pt x="3368" y="119"/>
                      <a:pt x="2827" y="0"/>
                      <a:pt x="22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3" name="Google Shape;2693;p36"/>
              <p:cNvSpPr/>
              <p:nvPr/>
            </p:nvSpPr>
            <p:spPr>
              <a:xfrm>
                <a:off x="8141546" y="-6833773"/>
                <a:ext cx="587007" cy="462823"/>
              </a:xfrm>
              <a:custGeom>
                <a:avLst/>
                <a:gdLst/>
                <a:ahLst/>
                <a:cxnLst/>
                <a:rect l="l" t="t" r="r" b="b"/>
                <a:pathLst>
                  <a:path w="2458" h="1938" extrusionOk="0">
                    <a:moveTo>
                      <a:pt x="2457" y="0"/>
                    </a:moveTo>
                    <a:lnTo>
                      <a:pt x="0" y="1430"/>
                    </a:lnTo>
                    <a:lnTo>
                      <a:pt x="0" y="1938"/>
                    </a:lnTo>
                    <a:lnTo>
                      <a:pt x="2434" y="508"/>
                    </a:lnTo>
                    <a:lnTo>
                      <a:pt x="245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4" name="Google Shape;2694;p36"/>
              <p:cNvSpPr/>
              <p:nvPr/>
            </p:nvSpPr>
            <p:spPr>
              <a:xfrm>
                <a:off x="7309269" y="-6972048"/>
                <a:ext cx="832509" cy="601097"/>
              </a:xfrm>
              <a:custGeom>
                <a:avLst/>
                <a:gdLst/>
                <a:ahLst/>
                <a:cxnLst/>
                <a:rect l="l" t="t" r="r" b="b"/>
                <a:pathLst>
                  <a:path w="3486" h="2517" extrusionOk="0">
                    <a:moveTo>
                      <a:pt x="0" y="0"/>
                    </a:moveTo>
                    <a:lnTo>
                      <a:pt x="0" y="508"/>
                    </a:lnTo>
                    <a:lnTo>
                      <a:pt x="3485" y="2517"/>
                    </a:lnTo>
                    <a:lnTo>
                      <a:pt x="3485" y="200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5" name="Google Shape;2695;p36"/>
              <p:cNvSpPr/>
              <p:nvPr/>
            </p:nvSpPr>
            <p:spPr>
              <a:xfrm>
                <a:off x="7309269" y="-7313318"/>
                <a:ext cx="1419278" cy="818180"/>
              </a:xfrm>
              <a:custGeom>
                <a:avLst/>
                <a:gdLst/>
                <a:ahLst/>
                <a:cxnLst/>
                <a:rect l="l" t="t" r="r" b="b"/>
                <a:pathLst>
                  <a:path w="5943" h="3426" extrusionOk="0">
                    <a:moveTo>
                      <a:pt x="2457" y="0"/>
                    </a:moveTo>
                    <a:lnTo>
                      <a:pt x="0" y="1418"/>
                    </a:lnTo>
                    <a:lnTo>
                      <a:pt x="3485" y="3426"/>
                    </a:lnTo>
                    <a:lnTo>
                      <a:pt x="5942" y="2008"/>
                    </a:lnTo>
                    <a:lnTo>
                      <a:pt x="5186" y="425"/>
                    </a:lnTo>
                    <a:lnTo>
                      <a:pt x="3911" y="236"/>
                    </a:lnTo>
                    <a:lnTo>
                      <a:pt x="3911" y="236"/>
                    </a:lnTo>
                    <a:cubicBezTo>
                      <a:pt x="4194" y="295"/>
                      <a:pt x="4466" y="390"/>
                      <a:pt x="4702" y="520"/>
                    </a:cubicBezTo>
                    <a:cubicBezTo>
                      <a:pt x="5529" y="992"/>
                      <a:pt x="5529" y="1760"/>
                      <a:pt x="4714" y="2245"/>
                    </a:cubicBezTo>
                    <a:cubicBezTo>
                      <a:pt x="4306" y="2481"/>
                      <a:pt x="3766" y="2599"/>
                      <a:pt x="3227" y="2599"/>
                    </a:cubicBezTo>
                    <a:cubicBezTo>
                      <a:pt x="2688" y="2599"/>
                      <a:pt x="2150" y="2481"/>
                      <a:pt x="1749" y="2245"/>
                    </a:cubicBezTo>
                    <a:cubicBezTo>
                      <a:pt x="922" y="1772"/>
                      <a:pt x="922" y="1004"/>
                      <a:pt x="1725" y="520"/>
                    </a:cubicBezTo>
                    <a:cubicBezTo>
                      <a:pt x="2137" y="280"/>
                      <a:pt x="2682" y="157"/>
                      <a:pt x="3219" y="157"/>
                    </a:cubicBezTo>
                    <a:cubicBezTo>
                      <a:pt x="3344" y="157"/>
                      <a:pt x="3469" y="164"/>
                      <a:pt x="3592" y="177"/>
                    </a:cubicBezTo>
                    <a:lnTo>
                      <a:pt x="245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6" name="Google Shape;2696;p36"/>
              <p:cNvSpPr/>
              <p:nvPr/>
            </p:nvSpPr>
            <p:spPr>
              <a:xfrm>
                <a:off x="7599909" y="-7028409"/>
                <a:ext cx="651726" cy="409329"/>
              </a:xfrm>
              <a:custGeom>
                <a:avLst/>
                <a:gdLst/>
                <a:ahLst/>
                <a:cxnLst/>
                <a:rect l="l" t="t" r="r" b="b"/>
                <a:pathLst>
                  <a:path w="2729" h="1714" extrusionOk="0">
                    <a:moveTo>
                      <a:pt x="2091" y="0"/>
                    </a:moveTo>
                    <a:lnTo>
                      <a:pt x="201" y="815"/>
                    </a:lnTo>
                    <a:lnTo>
                      <a:pt x="201" y="1099"/>
                    </a:lnTo>
                    <a:lnTo>
                      <a:pt x="0" y="1217"/>
                    </a:lnTo>
                    <a:lnTo>
                      <a:pt x="862" y="1713"/>
                    </a:lnTo>
                    <a:lnTo>
                      <a:pt x="862" y="1441"/>
                    </a:lnTo>
                    <a:lnTo>
                      <a:pt x="2729" y="378"/>
                    </a:lnTo>
                    <a:lnTo>
                      <a:pt x="209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7" name="Google Shape;2697;p36"/>
              <p:cNvSpPr/>
              <p:nvPr/>
            </p:nvSpPr>
            <p:spPr>
              <a:xfrm>
                <a:off x="7599909" y="-6833773"/>
                <a:ext cx="48002" cy="96004"/>
              </a:xfrm>
              <a:custGeom>
                <a:avLst/>
                <a:gdLst/>
                <a:ahLst/>
                <a:cxnLst/>
                <a:rect l="l" t="t" r="r" b="b"/>
                <a:pathLst>
                  <a:path w="201" h="402" extrusionOk="0">
                    <a:moveTo>
                      <a:pt x="201" y="0"/>
                    </a:moveTo>
                    <a:lnTo>
                      <a:pt x="0" y="118"/>
                    </a:lnTo>
                    <a:lnTo>
                      <a:pt x="0" y="402"/>
                    </a:lnTo>
                    <a:lnTo>
                      <a:pt x="201" y="284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8" name="Google Shape;2698;p36"/>
              <p:cNvSpPr/>
              <p:nvPr/>
            </p:nvSpPr>
            <p:spPr>
              <a:xfrm>
                <a:off x="7588446" y="-7065187"/>
                <a:ext cx="962424" cy="367775"/>
              </a:xfrm>
              <a:custGeom>
                <a:avLst/>
                <a:gdLst/>
                <a:ahLst/>
                <a:cxnLst/>
                <a:rect l="l" t="t" r="r" b="b"/>
                <a:pathLst>
                  <a:path w="4030" h="1540" extrusionOk="0">
                    <a:moveTo>
                      <a:pt x="4029" y="12"/>
                    </a:moveTo>
                    <a:lnTo>
                      <a:pt x="4028" y="57"/>
                    </a:lnTo>
                    <a:lnTo>
                      <a:pt x="4028" y="57"/>
                    </a:lnTo>
                    <a:cubicBezTo>
                      <a:pt x="4029" y="42"/>
                      <a:pt x="4029" y="27"/>
                      <a:pt x="4029" y="12"/>
                    </a:cubicBezTo>
                    <a:close/>
                    <a:moveTo>
                      <a:pt x="13" y="1"/>
                    </a:moveTo>
                    <a:lnTo>
                      <a:pt x="1" y="367"/>
                    </a:lnTo>
                    <a:cubicBezTo>
                      <a:pt x="1" y="662"/>
                      <a:pt x="190" y="969"/>
                      <a:pt x="592" y="1194"/>
                    </a:cubicBezTo>
                    <a:cubicBezTo>
                      <a:pt x="981" y="1424"/>
                      <a:pt x="1492" y="1539"/>
                      <a:pt x="2005" y="1539"/>
                    </a:cubicBezTo>
                    <a:cubicBezTo>
                      <a:pt x="2517" y="1539"/>
                      <a:pt x="3031" y="1424"/>
                      <a:pt x="3427" y="1194"/>
                    </a:cubicBezTo>
                    <a:cubicBezTo>
                      <a:pt x="3817" y="969"/>
                      <a:pt x="4017" y="674"/>
                      <a:pt x="4017" y="379"/>
                    </a:cubicBezTo>
                    <a:lnTo>
                      <a:pt x="4028" y="57"/>
                    </a:lnTo>
                    <a:lnTo>
                      <a:pt x="4028" y="57"/>
                    </a:lnTo>
                    <a:cubicBezTo>
                      <a:pt x="4010" y="337"/>
                      <a:pt x="3820" y="614"/>
                      <a:pt x="3438" y="828"/>
                    </a:cubicBezTo>
                    <a:cubicBezTo>
                      <a:pt x="3049" y="1052"/>
                      <a:pt x="2535" y="1164"/>
                      <a:pt x="2021" y="1164"/>
                    </a:cubicBezTo>
                    <a:cubicBezTo>
                      <a:pt x="1507" y="1164"/>
                      <a:pt x="993" y="1052"/>
                      <a:pt x="603" y="828"/>
                    </a:cubicBezTo>
                    <a:cubicBezTo>
                      <a:pt x="202" y="603"/>
                      <a:pt x="13" y="296"/>
                      <a:pt x="1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9" name="Google Shape;2699;p36"/>
              <p:cNvSpPr/>
              <p:nvPr/>
            </p:nvSpPr>
            <p:spPr>
              <a:xfrm>
                <a:off x="7695659" y="-7062321"/>
                <a:ext cx="858062" cy="364193"/>
              </a:xfrm>
              <a:custGeom>
                <a:avLst/>
                <a:gdLst/>
                <a:ahLst/>
                <a:cxnLst/>
                <a:rect l="l" t="t" r="r" b="b"/>
                <a:pathLst>
                  <a:path w="3593" h="1525" extrusionOk="0">
                    <a:moveTo>
                      <a:pt x="3592" y="0"/>
                    </a:moveTo>
                    <a:lnTo>
                      <a:pt x="3591" y="45"/>
                    </a:lnTo>
                    <a:lnTo>
                      <a:pt x="3591" y="45"/>
                    </a:lnTo>
                    <a:cubicBezTo>
                      <a:pt x="3592" y="30"/>
                      <a:pt x="3592" y="15"/>
                      <a:pt x="3592" y="0"/>
                    </a:cubicBezTo>
                    <a:close/>
                    <a:moveTo>
                      <a:pt x="3591" y="45"/>
                    </a:moveTo>
                    <a:cubicBezTo>
                      <a:pt x="3573" y="325"/>
                      <a:pt x="3383" y="602"/>
                      <a:pt x="3001" y="816"/>
                    </a:cubicBezTo>
                    <a:cubicBezTo>
                      <a:pt x="2730" y="957"/>
                      <a:pt x="2423" y="1064"/>
                      <a:pt x="2092" y="1123"/>
                    </a:cubicBezTo>
                    <a:cubicBezTo>
                      <a:pt x="1926" y="1146"/>
                      <a:pt x="1755" y="1158"/>
                      <a:pt x="1585" y="1158"/>
                    </a:cubicBezTo>
                    <a:cubicBezTo>
                      <a:pt x="1416" y="1158"/>
                      <a:pt x="1247" y="1146"/>
                      <a:pt x="1088" y="1123"/>
                    </a:cubicBezTo>
                    <a:cubicBezTo>
                      <a:pt x="745" y="1075"/>
                      <a:pt x="438" y="969"/>
                      <a:pt x="166" y="816"/>
                    </a:cubicBezTo>
                    <a:cubicBezTo>
                      <a:pt x="107" y="780"/>
                      <a:pt x="60" y="756"/>
                      <a:pt x="25" y="709"/>
                    </a:cubicBezTo>
                    <a:lnTo>
                      <a:pt x="1" y="1075"/>
                    </a:lnTo>
                    <a:cubicBezTo>
                      <a:pt x="48" y="1111"/>
                      <a:pt x="107" y="1134"/>
                      <a:pt x="155" y="1182"/>
                    </a:cubicBezTo>
                    <a:cubicBezTo>
                      <a:pt x="414" y="1323"/>
                      <a:pt x="745" y="1430"/>
                      <a:pt x="1064" y="1489"/>
                    </a:cubicBezTo>
                    <a:cubicBezTo>
                      <a:pt x="1230" y="1512"/>
                      <a:pt x="1401" y="1524"/>
                      <a:pt x="1571" y="1524"/>
                    </a:cubicBezTo>
                    <a:cubicBezTo>
                      <a:pt x="1740" y="1524"/>
                      <a:pt x="1909" y="1512"/>
                      <a:pt x="2068" y="1489"/>
                    </a:cubicBezTo>
                    <a:cubicBezTo>
                      <a:pt x="2411" y="1442"/>
                      <a:pt x="2718" y="1347"/>
                      <a:pt x="2990" y="1182"/>
                    </a:cubicBezTo>
                    <a:cubicBezTo>
                      <a:pt x="3368" y="957"/>
                      <a:pt x="3569" y="662"/>
                      <a:pt x="3580" y="367"/>
                    </a:cubicBezTo>
                    <a:lnTo>
                      <a:pt x="3591" y="45"/>
                    </a:ln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0" name="Google Shape;2700;p36"/>
              <p:cNvSpPr/>
              <p:nvPr/>
            </p:nvSpPr>
            <p:spPr>
              <a:xfrm>
                <a:off x="7588446" y="-7070918"/>
                <a:ext cx="110333" cy="265562"/>
              </a:xfrm>
              <a:custGeom>
                <a:avLst/>
                <a:gdLst/>
                <a:ahLst/>
                <a:cxnLst/>
                <a:rect l="l" t="t" r="r" b="b"/>
                <a:pathLst>
                  <a:path w="462" h="1112" extrusionOk="0">
                    <a:moveTo>
                      <a:pt x="13" y="1"/>
                    </a:moveTo>
                    <a:lnTo>
                      <a:pt x="1" y="379"/>
                    </a:lnTo>
                    <a:cubicBezTo>
                      <a:pt x="1" y="438"/>
                      <a:pt x="13" y="509"/>
                      <a:pt x="24" y="568"/>
                    </a:cubicBezTo>
                    <a:cubicBezTo>
                      <a:pt x="84" y="757"/>
                      <a:pt x="225" y="946"/>
                      <a:pt x="438" y="1111"/>
                    </a:cubicBezTo>
                    <a:lnTo>
                      <a:pt x="462" y="745"/>
                    </a:lnTo>
                    <a:cubicBezTo>
                      <a:pt x="237" y="580"/>
                      <a:pt x="84" y="391"/>
                      <a:pt x="48" y="202"/>
                    </a:cubicBezTo>
                    <a:cubicBezTo>
                      <a:pt x="24" y="143"/>
                      <a:pt x="13" y="60"/>
                      <a:pt x="1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1" name="Google Shape;2701;p36"/>
              <p:cNvSpPr/>
              <p:nvPr/>
            </p:nvSpPr>
            <p:spPr>
              <a:xfrm>
                <a:off x="7546175" y="-7342453"/>
                <a:ext cx="1052458" cy="555484"/>
              </a:xfrm>
              <a:custGeom>
                <a:avLst/>
                <a:gdLst/>
                <a:ahLst/>
                <a:cxnLst/>
                <a:rect l="l" t="t" r="r" b="b"/>
                <a:pathLst>
                  <a:path w="4407" h="2326" extrusionOk="0">
                    <a:moveTo>
                      <a:pt x="2189" y="1"/>
                    </a:moveTo>
                    <a:cubicBezTo>
                      <a:pt x="1675" y="1"/>
                      <a:pt x="1164" y="116"/>
                      <a:pt x="780" y="346"/>
                    </a:cubicBezTo>
                    <a:cubicBezTo>
                      <a:pt x="1" y="784"/>
                      <a:pt x="12" y="1528"/>
                      <a:pt x="792" y="1989"/>
                    </a:cubicBezTo>
                    <a:cubicBezTo>
                      <a:pt x="1188" y="2213"/>
                      <a:pt x="1702" y="2325"/>
                      <a:pt x="2214" y="2325"/>
                    </a:cubicBezTo>
                    <a:cubicBezTo>
                      <a:pt x="2727" y="2325"/>
                      <a:pt x="3237" y="2213"/>
                      <a:pt x="3627" y="1989"/>
                    </a:cubicBezTo>
                    <a:cubicBezTo>
                      <a:pt x="4407" y="1540"/>
                      <a:pt x="4395" y="807"/>
                      <a:pt x="3615" y="346"/>
                    </a:cubicBezTo>
                    <a:cubicBezTo>
                      <a:pt x="3220" y="116"/>
                      <a:pt x="2703" y="1"/>
                      <a:pt x="218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2" name="Google Shape;2702;p36"/>
              <p:cNvSpPr/>
              <p:nvPr/>
            </p:nvSpPr>
            <p:spPr>
              <a:xfrm>
                <a:off x="7664613" y="-7409322"/>
                <a:ext cx="821285" cy="587007"/>
              </a:xfrm>
              <a:custGeom>
                <a:avLst/>
                <a:gdLst/>
                <a:ahLst/>
                <a:cxnLst/>
                <a:rect l="l" t="t" r="r" b="b"/>
                <a:pathLst>
                  <a:path w="3439" h="2458" extrusionOk="0">
                    <a:moveTo>
                      <a:pt x="1" y="0"/>
                    </a:moveTo>
                    <a:lnTo>
                      <a:pt x="1" y="24"/>
                    </a:lnTo>
                    <a:lnTo>
                      <a:pt x="1" y="1465"/>
                    </a:lnTo>
                    <a:lnTo>
                      <a:pt x="1" y="1512"/>
                    </a:lnTo>
                    <a:lnTo>
                      <a:pt x="1" y="1524"/>
                    </a:lnTo>
                    <a:lnTo>
                      <a:pt x="1" y="1560"/>
                    </a:lnTo>
                    <a:lnTo>
                      <a:pt x="1" y="1572"/>
                    </a:lnTo>
                    <a:lnTo>
                      <a:pt x="1" y="1595"/>
                    </a:lnTo>
                    <a:lnTo>
                      <a:pt x="1" y="1619"/>
                    </a:lnTo>
                    <a:lnTo>
                      <a:pt x="1" y="1631"/>
                    </a:lnTo>
                    <a:cubicBezTo>
                      <a:pt x="1" y="1642"/>
                      <a:pt x="1" y="1642"/>
                      <a:pt x="13" y="1654"/>
                    </a:cubicBezTo>
                    <a:cubicBezTo>
                      <a:pt x="13" y="1678"/>
                      <a:pt x="36" y="1690"/>
                      <a:pt x="36" y="1701"/>
                    </a:cubicBezTo>
                    <a:lnTo>
                      <a:pt x="36" y="1713"/>
                    </a:lnTo>
                    <a:cubicBezTo>
                      <a:pt x="36" y="1737"/>
                      <a:pt x="48" y="1749"/>
                      <a:pt x="48" y="1761"/>
                    </a:cubicBezTo>
                    <a:cubicBezTo>
                      <a:pt x="48" y="1772"/>
                      <a:pt x="60" y="1796"/>
                      <a:pt x="72" y="1808"/>
                    </a:cubicBezTo>
                    <a:lnTo>
                      <a:pt x="72" y="1820"/>
                    </a:lnTo>
                    <a:cubicBezTo>
                      <a:pt x="84" y="1831"/>
                      <a:pt x="84" y="1855"/>
                      <a:pt x="107" y="1867"/>
                    </a:cubicBezTo>
                    <a:cubicBezTo>
                      <a:pt x="119" y="1879"/>
                      <a:pt x="119" y="1890"/>
                      <a:pt x="131" y="1890"/>
                    </a:cubicBezTo>
                    <a:lnTo>
                      <a:pt x="131" y="1914"/>
                    </a:lnTo>
                    <a:cubicBezTo>
                      <a:pt x="143" y="1926"/>
                      <a:pt x="143" y="1938"/>
                      <a:pt x="166" y="1950"/>
                    </a:cubicBezTo>
                    <a:cubicBezTo>
                      <a:pt x="178" y="1973"/>
                      <a:pt x="178" y="1985"/>
                      <a:pt x="190" y="1985"/>
                    </a:cubicBezTo>
                    <a:lnTo>
                      <a:pt x="202" y="1997"/>
                    </a:lnTo>
                    <a:cubicBezTo>
                      <a:pt x="225" y="2009"/>
                      <a:pt x="237" y="2032"/>
                      <a:pt x="249" y="2032"/>
                    </a:cubicBezTo>
                    <a:lnTo>
                      <a:pt x="261" y="2032"/>
                    </a:lnTo>
                    <a:cubicBezTo>
                      <a:pt x="285" y="2044"/>
                      <a:pt x="296" y="2044"/>
                      <a:pt x="308" y="2056"/>
                    </a:cubicBezTo>
                    <a:lnTo>
                      <a:pt x="320" y="2068"/>
                    </a:lnTo>
                    <a:cubicBezTo>
                      <a:pt x="344" y="2091"/>
                      <a:pt x="355" y="2091"/>
                      <a:pt x="367" y="2103"/>
                    </a:cubicBezTo>
                    <a:cubicBezTo>
                      <a:pt x="379" y="2115"/>
                      <a:pt x="403" y="2115"/>
                      <a:pt x="414" y="2127"/>
                    </a:cubicBezTo>
                    <a:lnTo>
                      <a:pt x="426" y="2150"/>
                    </a:lnTo>
                    <a:cubicBezTo>
                      <a:pt x="438" y="2162"/>
                      <a:pt x="474" y="2174"/>
                      <a:pt x="485" y="2186"/>
                    </a:cubicBezTo>
                    <a:cubicBezTo>
                      <a:pt x="521" y="2209"/>
                      <a:pt x="533" y="2221"/>
                      <a:pt x="556" y="2233"/>
                    </a:cubicBezTo>
                    <a:cubicBezTo>
                      <a:pt x="580" y="2233"/>
                      <a:pt x="580" y="2245"/>
                      <a:pt x="592" y="2245"/>
                    </a:cubicBezTo>
                    <a:cubicBezTo>
                      <a:pt x="603" y="2269"/>
                      <a:pt x="639" y="2269"/>
                      <a:pt x="651" y="2280"/>
                    </a:cubicBezTo>
                    <a:cubicBezTo>
                      <a:pt x="663" y="2280"/>
                      <a:pt x="663" y="2280"/>
                      <a:pt x="674" y="2292"/>
                    </a:cubicBezTo>
                    <a:cubicBezTo>
                      <a:pt x="710" y="2304"/>
                      <a:pt x="733" y="2328"/>
                      <a:pt x="769" y="2328"/>
                    </a:cubicBezTo>
                    <a:cubicBezTo>
                      <a:pt x="792" y="2339"/>
                      <a:pt x="828" y="2339"/>
                      <a:pt x="840" y="2351"/>
                    </a:cubicBezTo>
                    <a:cubicBezTo>
                      <a:pt x="852" y="2351"/>
                      <a:pt x="852" y="2351"/>
                      <a:pt x="875" y="2363"/>
                    </a:cubicBezTo>
                    <a:cubicBezTo>
                      <a:pt x="899" y="2363"/>
                      <a:pt x="911" y="2387"/>
                      <a:pt x="946" y="2387"/>
                    </a:cubicBezTo>
                    <a:lnTo>
                      <a:pt x="970" y="2387"/>
                    </a:lnTo>
                    <a:cubicBezTo>
                      <a:pt x="1005" y="2398"/>
                      <a:pt x="1029" y="2398"/>
                      <a:pt x="1064" y="2410"/>
                    </a:cubicBezTo>
                    <a:lnTo>
                      <a:pt x="1076" y="2410"/>
                    </a:lnTo>
                    <a:cubicBezTo>
                      <a:pt x="1111" y="2410"/>
                      <a:pt x="1135" y="2422"/>
                      <a:pt x="1170" y="2422"/>
                    </a:cubicBezTo>
                    <a:lnTo>
                      <a:pt x="1194" y="2422"/>
                    </a:lnTo>
                    <a:cubicBezTo>
                      <a:pt x="1230" y="2422"/>
                      <a:pt x="1241" y="2446"/>
                      <a:pt x="1265" y="2446"/>
                    </a:cubicBezTo>
                    <a:lnTo>
                      <a:pt x="1300" y="2446"/>
                    </a:lnTo>
                    <a:cubicBezTo>
                      <a:pt x="1324" y="2446"/>
                      <a:pt x="1360" y="2458"/>
                      <a:pt x="1383" y="2458"/>
                    </a:cubicBezTo>
                    <a:lnTo>
                      <a:pt x="1950" y="2458"/>
                    </a:lnTo>
                    <a:cubicBezTo>
                      <a:pt x="1974" y="2458"/>
                      <a:pt x="2009" y="2458"/>
                      <a:pt x="2056" y="2446"/>
                    </a:cubicBezTo>
                    <a:cubicBezTo>
                      <a:pt x="2080" y="2446"/>
                      <a:pt x="2116" y="2422"/>
                      <a:pt x="2139" y="2422"/>
                    </a:cubicBezTo>
                    <a:lnTo>
                      <a:pt x="2175" y="2422"/>
                    </a:lnTo>
                    <a:cubicBezTo>
                      <a:pt x="2198" y="2422"/>
                      <a:pt x="2222" y="2410"/>
                      <a:pt x="2245" y="2410"/>
                    </a:cubicBezTo>
                    <a:lnTo>
                      <a:pt x="2281" y="2410"/>
                    </a:lnTo>
                    <a:cubicBezTo>
                      <a:pt x="2305" y="2410"/>
                      <a:pt x="2340" y="2398"/>
                      <a:pt x="2364" y="2398"/>
                    </a:cubicBezTo>
                    <a:cubicBezTo>
                      <a:pt x="2399" y="2398"/>
                      <a:pt x="2423" y="2387"/>
                      <a:pt x="2458" y="2363"/>
                    </a:cubicBezTo>
                    <a:cubicBezTo>
                      <a:pt x="2470" y="2363"/>
                      <a:pt x="2470" y="2363"/>
                      <a:pt x="2482" y="2351"/>
                    </a:cubicBezTo>
                    <a:cubicBezTo>
                      <a:pt x="2494" y="2351"/>
                      <a:pt x="2529" y="2339"/>
                      <a:pt x="2541" y="2339"/>
                    </a:cubicBezTo>
                    <a:cubicBezTo>
                      <a:pt x="2553" y="2339"/>
                      <a:pt x="2553" y="2339"/>
                      <a:pt x="2576" y="2328"/>
                    </a:cubicBezTo>
                    <a:cubicBezTo>
                      <a:pt x="2600" y="2304"/>
                      <a:pt x="2635" y="2304"/>
                      <a:pt x="2659" y="2292"/>
                    </a:cubicBezTo>
                    <a:cubicBezTo>
                      <a:pt x="2694" y="2280"/>
                      <a:pt x="2718" y="2269"/>
                      <a:pt x="2753" y="2269"/>
                    </a:cubicBezTo>
                    <a:cubicBezTo>
                      <a:pt x="2765" y="2269"/>
                      <a:pt x="2765" y="2269"/>
                      <a:pt x="2777" y="2245"/>
                    </a:cubicBezTo>
                    <a:cubicBezTo>
                      <a:pt x="2789" y="2233"/>
                      <a:pt x="2824" y="2233"/>
                      <a:pt x="2836" y="2221"/>
                    </a:cubicBezTo>
                    <a:cubicBezTo>
                      <a:pt x="2848" y="2221"/>
                      <a:pt x="2848" y="2209"/>
                      <a:pt x="2872" y="2209"/>
                    </a:cubicBezTo>
                    <a:cubicBezTo>
                      <a:pt x="2895" y="2186"/>
                      <a:pt x="2931" y="2174"/>
                      <a:pt x="2942" y="2162"/>
                    </a:cubicBezTo>
                    <a:cubicBezTo>
                      <a:pt x="3261" y="1973"/>
                      <a:pt x="3439" y="1713"/>
                      <a:pt x="3439" y="1465"/>
                    </a:cubicBezTo>
                    <a:lnTo>
                      <a:pt x="3439" y="0"/>
                    </a:ln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3" name="Google Shape;2703;p36"/>
              <p:cNvSpPr/>
              <p:nvPr/>
            </p:nvSpPr>
            <p:spPr>
              <a:xfrm>
                <a:off x="7619492" y="-7426278"/>
                <a:ext cx="897467" cy="546886"/>
              </a:xfrm>
              <a:custGeom>
                <a:avLst/>
                <a:gdLst/>
                <a:ahLst/>
                <a:cxnLst/>
                <a:rect l="l" t="t" r="r" b="b"/>
                <a:pathLst>
                  <a:path w="3758" h="2290" extrusionOk="0">
                    <a:moveTo>
                      <a:pt x="3757" y="12"/>
                    </a:moveTo>
                    <a:lnTo>
                      <a:pt x="3757" y="37"/>
                    </a:lnTo>
                    <a:lnTo>
                      <a:pt x="3757" y="37"/>
                    </a:lnTo>
                    <a:cubicBezTo>
                      <a:pt x="3757" y="29"/>
                      <a:pt x="3757" y="20"/>
                      <a:pt x="3757" y="12"/>
                    </a:cubicBezTo>
                    <a:close/>
                    <a:moveTo>
                      <a:pt x="13" y="0"/>
                    </a:moveTo>
                    <a:lnTo>
                      <a:pt x="1" y="1194"/>
                    </a:lnTo>
                    <a:cubicBezTo>
                      <a:pt x="1" y="1477"/>
                      <a:pt x="178" y="1761"/>
                      <a:pt x="544" y="1961"/>
                    </a:cubicBezTo>
                    <a:cubicBezTo>
                      <a:pt x="916" y="2180"/>
                      <a:pt x="1398" y="2289"/>
                      <a:pt x="1876" y="2289"/>
                    </a:cubicBezTo>
                    <a:cubicBezTo>
                      <a:pt x="2355" y="2289"/>
                      <a:pt x="2830" y="2180"/>
                      <a:pt x="3190" y="1961"/>
                    </a:cubicBezTo>
                    <a:cubicBezTo>
                      <a:pt x="3557" y="1761"/>
                      <a:pt x="3734" y="1489"/>
                      <a:pt x="3734" y="1217"/>
                    </a:cubicBezTo>
                    <a:lnTo>
                      <a:pt x="3757" y="37"/>
                    </a:lnTo>
                    <a:lnTo>
                      <a:pt x="3757" y="37"/>
                    </a:lnTo>
                    <a:cubicBezTo>
                      <a:pt x="3747" y="301"/>
                      <a:pt x="3569" y="574"/>
                      <a:pt x="3202" y="768"/>
                    </a:cubicBezTo>
                    <a:cubicBezTo>
                      <a:pt x="2842" y="981"/>
                      <a:pt x="2366" y="1087"/>
                      <a:pt x="1888" y="1087"/>
                    </a:cubicBezTo>
                    <a:cubicBezTo>
                      <a:pt x="1410" y="1087"/>
                      <a:pt x="928" y="981"/>
                      <a:pt x="556" y="768"/>
                    </a:cubicBezTo>
                    <a:cubicBezTo>
                      <a:pt x="190" y="568"/>
                      <a:pt x="13" y="284"/>
                      <a:pt x="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4" name="Google Shape;2704;p36"/>
              <p:cNvSpPr/>
              <p:nvPr/>
            </p:nvSpPr>
            <p:spPr>
              <a:xfrm>
                <a:off x="7626514" y="-7426278"/>
                <a:ext cx="897467" cy="544737"/>
              </a:xfrm>
              <a:custGeom>
                <a:avLst/>
                <a:gdLst/>
                <a:ahLst/>
                <a:cxnLst/>
                <a:rect l="l" t="t" r="r" b="b"/>
                <a:pathLst>
                  <a:path w="3758" h="2281" extrusionOk="0">
                    <a:moveTo>
                      <a:pt x="3757" y="12"/>
                    </a:moveTo>
                    <a:lnTo>
                      <a:pt x="3757" y="37"/>
                    </a:lnTo>
                    <a:lnTo>
                      <a:pt x="3757" y="37"/>
                    </a:lnTo>
                    <a:cubicBezTo>
                      <a:pt x="3757" y="29"/>
                      <a:pt x="3757" y="20"/>
                      <a:pt x="3757" y="12"/>
                    </a:cubicBezTo>
                    <a:close/>
                    <a:moveTo>
                      <a:pt x="13" y="0"/>
                    </a:moveTo>
                    <a:lnTo>
                      <a:pt x="1" y="1194"/>
                    </a:lnTo>
                    <a:cubicBezTo>
                      <a:pt x="1" y="1253"/>
                      <a:pt x="13" y="1312"/>
                      <a:pt x="36" y="1371"/>
                    </a:cubicBezTo>
                    <a:cubicBezTo>
                      <a:pt x="72" y="1548"/>
                      <a:pt x="213" y="1725"/>
                      <a:pt x="414" y="1879"/>
                    </a:cubicBezTo>
                    <a:lnTo>
                      <a:pt x="544" y="1961"/>
                    </a:lnTo>
                    <a:cubicBezTo>
                      <a:pt x="804" y="2115"/>
                      <a:pt x="1099" y="2198"/>
                      <a:pt x="1407" y="2245"/>
                    </a:cubicBezTo>
                    <a:cubicBezTo>
                      <a:pt x="1560" y="2269"/>
                      <a:pt x="1720" y="2280"/>
                      <a:pt x="1879" y="2280"/>
                    </a:cubicBezTo>
                    <a:cubicBezTo>
                      <a:pt x="2039" y="2280"/>
                      <a:pt x="2198" y="2269"/>
                      <a:pt x="2352" y="2245"/>
                    </a:cubicBezTo>
                    <a:cubicBezTo>
                      <a:pt x="2659" y="2198"/>
                      <a:pt x="2954" y="2103"/>
                      <a:pt x="3190" y="1961"/>
                    </a:cubicBezTo>
                    <a:cubicBezTo>
                      <a:pt x="3545" y="1761"/>
                      <a:pt x="3734" y="1477"/>
                      <a:pt x="3734" y="1217"/>
                    </a:cubicBezTo>
                    <a:lnTo>
                      <a:pt x="3757" y="37"/>
                    </a:lnTo>
                    <a:lnTo>
                      <a:pt x="3757" y="37"/>
                    </a:lnTo>
                    <a:cubicBezTo>
                      <a:pt x="3747" y="301"/>
                      <a:pt x="3569" y="574"/>
                      <a:pt x="3202" y="768"/>
                    </a:cubicBezTo>
                    <a:cubicBezTo>
                      <a:pt x="2966" y="922"/>
                      <a:pt x="2671" y="1005"/>
                      <a:pt x="2363" y="1052"/>
                    </a:cubicBezTo>
                    <a:cubicBezTo>
                      <a:pt x="2210" y="1075"/>
                      <a:pt x="2050" y="1087"/>
                      <a:pt x="1891" y="1087"/>
                    </a:cubicBezTo>
                    <a:cubicBezTo>
                      <a:pt x="1731" y="1087"/>
                      <a:pt x="1572" y="1075"/>
                      <a:pt x="1418" y="1052"/>
                    </a:cubicBezTo>
                    <a:cubicBezTo>
                      <a:pt x="1111" y="1005"/>
                      <a:pt x="816" y="898"/>
                      <a:pt x="568" y="768"/>
                    </a:cubicBezTo>
                    <a:cubicBezTo>
                      <a:pt x="521" y="745"/>
                      <a:pt x="462" y="709"/>
                      <a:pt x="426" y="686"/>
                    </a:cubicBezTo>
                    <a:cubicBezTo>
                      <a:pt x="225" y="532"/>
                      <a:pt x="95" y="355"/>
                      <a:pt x="48" y="178"/>
                    </a:cubicBezTo>
                    <a:cubicBezTo>
                      <a:pt x="36" y="119"/>
                      <a:pt x="13" y="60"/>
                      <a:pt x="13" y="0"/>
                    </a:cubicBez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5" name="Google Shape;2705;p36"/>
              <p:cNvSpPr/>
              <p:nvPr/>
            </p:nvSpPr>
            <p:spPr>
              <a:xfrm>
                <a:off x="7580087" y="-7683723"/>
                <a:ext cx="982007" cy="517273"/>
              </a:xfrm>
              <a:custGeom>
                <a:avLst/>
                <a:gdLst/>
                <a:ahLst/>
                <a:cxnLst/>
                <a:rect l="l" t="t" r="r" b="b"/>
                <a:pathLst>
                  <a:path w="4112" h="2166" extrusionOk="0">
                    <a:moveTo>
                      <a:pt x="2046" y="1"/>
                    </a:moveTo>
                    <a:cubicBezTo>
                      <a:pt x="1569" y="1"/>
                      <a:pt x="1093" y="104"/>
                      <a:pt x="733" y="311"/>
                    </a:cubicBezTo>
                    <a:cubicBezTo>
                      <a:pt x="0" y="736"/>
                      <a:pt x="0" y="1421"/>
                      <a:pt x="745" y="1846"/>
                    </a:cubicBezTo>
                    <a:cubicBezTo>
                      <a:pt x="1111" y="2059"/>
                      <a:pt x="1589" y="2165"/>
                      <a:pt x="2068" y="2165"/>
                    </a:cubicBezTo>
                    <a:cubicBezTo>
                      <a:pt x="2546" y="2165"/>
                      <a:pt x="3025" y="2059"/>
                      <a:pt x="3391" y="1846"/>
                    </a:cubicBezTo>
                    <a:cubicBezTo>
                      <a:pt x="4111" y="1421"/>
                      <a:pt x="4111" y="736"/>
                      <a:pt x="3367" y="311"/>
                    </a:cubicBezTo>
                    <a:cubicBezTo>
                      <a:pt x="3001" y="104"/>
                      <a:pt x="2523" y="1"/>
                      <a:pt x="20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6" name="Google Shape;2706;p36"/>
              <p:cNvSpPr/>
              <p:nvPr/>
            </p:nvSpPr>
            <p:spPr>
              <a:xfrm>
                <a:off x="7580087" y="-7683723"/>
                <a:ext cx="804329" cy="441091"/>
              </a:xfrm>
              <a:custGeom>
                <a:avLst/>
                <a:gdLst/>
                <a:ahLst/>
                <a:cxnLst/>
                <a:rect l="l" t="t" r="r" b="b"/>
                <a:pathLst>
                  <a:path w="3368" h="1847" extrusionOk="0">
                    <a:moveTo>
                      <a:pt x="2046" y="1"/>
                    </a:moveTo>
                    <a:cubicBezTo>
                      <a:pt x="1569" y="1"/>
                      <a:pt x="1093" y="104"/>
                      <a:pt x="733" y="311"/>
                    </a:cubicBezTo>
                    <a:cubicBezTo>
                      <a:pt x="0" y="736"/>
                      <a:pt x="0" y="1421"/>
                      <a:pt x="745" y="1846"/>
                    </a:cubicBezTo>
                    <a:lnTo>
                      <a:pt x="3367" y="311"/>
                    </a:lnTo>
                    <a:cubicBezTo>
                      <a:pt x="3001" y="104"/>
                      <a:pt x="2523" y="1"/>
                      <a:pt x="204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7" name="Google Shape;2707;p36"/>
              <p:cNvSpPr/>
              <p:nvPr/>
            </p:nvSpPr>
            <p:spPr>
              <a:xfrm>
                <a:off x="7887683" y="-7460190"/>
                <a:ext cx="375417" cy="214695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899" extrusionOk="0">
                    <a:moveTo>
                      <a:pt x="1311" y="1"/>
                    </a:moveTo>
                    <a:lnTo>
                      <a:pt x="0" y="745"/>
                    </a:lnTo>
                    <a:lnTo>
                      <a:pt x="272" y="899"/>
                    </a:lnTo>
                    <a:lnTo>
                      <a:pt x="1571" y="142"/>
                    </a:lnTo>
                    <a:lnTo>
                      <a:pt x="131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8" name="Google Shape;2708;p36"/>
              <p:cNvSpPr/>
              <p:nvPr/>
            </p:nvSpPr>
            <p:spPr>
              <a:xfrm>
                <a:off x="7975090" y="-7313318"/>
                <a:ext cx="206097" cy="11582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485" extrusionOk="0">
                    <a:moveTo>
                      <a:pt x="591" y="0"/>
                    </a:moveTo>
                    <a:lnTo>
                      <a:pt x="0" y="343"/>
                    </a:lnTo>
                    <a:lnTo>
                      <a:pt x="272" y="484"/>
                    </a:lnTo>
                    <a:lnTo>
                      <a:pt x="863" y="154"/>
                    </a:lnTo>
                    <a:lnTo>
                      <a:pt x="59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9" name="Google Shape;2709;p36"/>
              <p:cNvSpPr/>
              <p:nvPr/>
            </p:nvSpPr>
            <p:spPr>
              <a:xfrm>
                <a:off x="7622358" y="-7211821"/>
                <a:ext cx="756327" cy="290877"/>
              </a:xfrm>
              <a:custGeom>
                <a:avLst/>
                <a:gdLst/>
                <a:ahLst/>
                <a:cxnLst/>
                <a:rect l="l" t="t" r="r" b="b"/>
                <a:pathLst>
                  <a:path w="3167" h="1218" extrusionOk="0">
                    <a:moveTo>
                      <a:pt x="1" y="0"/>
                    </a:moveTo>
                    <a:lnTo>
                      <a:pt x="1" y="142"/>
                    </a:lnTo>
                    <a:cubicBezTo>
                      <a:pt x="1" y="189"/>
                      <a:pt x="1" y="260"/>
                      <a:pt x="24" y="319"/>
                    </a:cubicBezTo>
                    <a:cubicBezTo>
                      <a:pt x="60" y="485"/>
                      <a:pt x="201" y="662"/>
                      <a:pt x="402" y="815"/>
                    </a:cubicBezTo>
                    <a:lnTo>
                      <a:pt x="532" y="910"/>
                    </a:lnTo>
                    <a:cubicBezTo>
                      <a:pt x="792" y="1052"/>
                      <a:pt x="1087" y="1146"/>
                      <a:pt x="1395" y="1182"/>
                    </a:cubicBezTo>
                    <a:cubicBezTo>
                      <a:pt x="1548" y="1205"/>
                      <a:pt x="1708" y="1217"/>
                      <a:pt x="1867" y="1217"/>
                    </a:cubicBezTo>
                    <a:cubicBezTo>
                      <a:pt x="2027" y="1217"/>
                      <a:pt x="2186" y="1205"/>
                      <a:pt x="2340" y="1182"/>
                    </a:cubicBezTo>
                    <a:cubicBezTo>
                      <a:pt x="2635" y="1134"/>
                      <a:pt x="2930" y="1052"/>
                      <a:pt x="3167" y="922"/>
                    </a:cubicBezTo>
                    <a:lnTo>
                      <a:pt x="3167" y="804"/>
                    </a:lnTo>
                    <a:cubicBezTo>
                      <a:pt x="2930" y="934"/>
                      <a:pt x="2647" y="1028"/>
                      <a:pt x="2351" y="1063"/>
                    </a:cubicBezTo>
                    <a:cubicBezTo>
                      <a:pt x="2198" y="1087"/>
                      <a:pt x="2038" y="1099"/>
                      <a:pt x="1879" y="1099"/>
                    </a:cubicBezTo>
                    <a:cubicBezTo>
                      <a:pt x="1719" y="1099"/>
                      <a:pt x="1560" y="1087"/>
                      <a:pt x="1406" y="1063"/>
                    </a:cubicBezTo>
                    <a:cubicBezTo>
                      <a:pt x="1099" y="1028"/>
                      <a:pt x="804" y="922"/>
                      <a:pt x="556" y="792"/>
                    </a:cubicBezTo>
                    <a:cubicBezTo>
                      <a:pt x="509" y="756"/>
                      <a:pt x="450" y="733"/>
                      <a:pt x="414" y="697"/>
                    </a:cubicBezTo>
                    <a:cubicBezTo>
                      <a:pt x="213" y="556"/>
                      <a:pt x="83" y="378"/>
                      <a:pt x="36" y="201"/>
                    </a:cubicBezTo>
                    <a:cubicBezTo>
                      <a:pt x="24" y="142"/>
                      <a:pt x="1" y="59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0" name="Google Shape;2710;p36"/>
              <p:cNvSpPr/>
              <p:nvPr/>
            </p:nvSpPr>
            <p:spPr>
              <a:xfrm>
                <a:off x="7622358" y="-7290869"/>
                <a:ext cx="756327" cy="288727"/>
              </a:xfrm>
              <a:custGeom>
                <a:avLst/>
                <a:gdLst/>
                <a:ahLst/>
                <a:cxnLst/>
                <a:rect l="l" t="t" r="r" b="b"/>
                <a:pathLst>
                  <a:path w="3167" h="1209" extrusionOk="0">
                    <a:moveTo>
                      <a:pt x="1" y="1"/>
                    </a:moveTo>
                    <a:lnTo>
                      <a:pt x="1" y="142"/>
                    </a:lnTo>
                    <a:cubicBezTo>
                      <a:pt x="1" y="201"/>
                      <a:pt x="1" y="249"/>
                      <a:pt x="24" y="308"/>
                    </a:cubicBezTo>
                    <a:cubicBezTo>
                      <a:pt x="60" y="485"/>
                      <a:pt x="201" y="662"/>
                      <a:pt x="402" y="804"/>
                    </a:cubicBezTo>
                    <a:lnTo>
                      <a:pt x="532" y="898"/>
                    </a:lnTo>
                    <a:cubicBezTo>
                      <a:pt x="792" y="1040"/>
                      <a:pt x="1087" y="1135"/>
                      <a:pt x="1395" y="1182"/>
                    </a:cubicBezTo>
                    <a:cubicBezTo>
                      <a:pt x="1548" y="1200"/>
                      <a:pt x="1708" y="1208"/>
                      <a:pt x="1867" y="1208"/>
                    </a:cubicBezTo>
                    <a:cubicBezTo>
                      <a:pt x="2027" y="1208"/>
                      <a:pt x="2186" y="1200"/>
                      <a:pt x="2340" y="1182"/>
                    </a:cubicBezTo>
                    <a:cubicBezTo>
                      <a:pt x="2635" y="1135"/>
                      <a:pt x="2930" y="1040"/>
                      <a:pt x="3167" y="910"/>
                    </a:cubicBezTo>
                    <a:lnTo>
                      <a:pt x="3167" y="780"/>
                    </a:lnTo>
                    <a:cubicBezTo>
                      <a:pt x="2930" y="910"/>
                      <a:pt x="2647" y="1005"/>
                      <a:pt x="2351" y="1040"/>
                    </a:cubicBezTo>
                    <a:cubicBezTo>
                      <a:pt x="2198" y="1064"/>
                      <a:pt x="2038" y="1076"/>
                      <a:pt x="1879" y="1076"/>
                    </a:cubicBezTo>
                    <a:cubicBezTo>
                      <a:pt x="1719" y="1076"/>
                      <a:pt x="1560" y="1064"/>
                      <a:pt x="1406" y="1040"/>
                    </a:cubicBezTo>
                    <a:cubicBezTo>
                      <a:pt x="1099" y="1005"/>
                      <a:pt x="804" y="898"/>
                      <a:pt x="556" y="768"/>
                    </a:cubicBezTo>
                    <a:cubicBezTo>
                      <a:pt x="509" y="733"/>
                      <a:pt x="450" y="709"/>
                      <a:pt x="414" y="674"/>
                    </a:cubicBezTo>
                    <a:cubicBezTo>
                      <a:pt x="213" y="532"/>
                      <a:pt x="83" y="355"/>
                      <a:pt x="36" y="178"/>
                    </a:cubicBezTo>
                    <a:cubicBezTo>
                      <a:pt x="24" y="119"/>
                      <a:pt x="1" y="60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1" name="Google Shape;2711;p36"/>
              <p:cNvSpPr/>
              <p:nvPr/>
            </p:nvSpPr>
            <p:spPr>
              <a:xfrm>
                <a:off x="8004226" y="-7076411"/>
                <a:ext cx="7642" cy="1433"/>
              </a:xfrm>
              <a:custGeom>
                <a:avLst/>
                <a:gdLst/>
                <a:ahLst/>
                <a:cxnLst/>
                <a:rect l="l" t="t" r="r" b="b"/>
                <a:pathLst>
                  <a:path w="32" h="6" extrusionOk="0">
                    <a:moveTo>
                      <a:pt x="32" y="0"/>
                    </a:moveTo>
                    <a:cubicBezTo>
                      <a:pt x="8" y="0"/>
                      <a:pt x="0" y="6"/>
                      <a:pt x="8" y="6"/>
                    </a:cubicBezTo>
                    <a:cubicBezTo>
                      <a:pt x="12" y="6"/>
                      <a:pt x="20" y="4"/>
                      <a:pt x="32" y="0"/>
                    </a:cubicBezTo>
                    <a:lnTo>
                      <a:pt x="32" y="0"/>
                    </a:lnTo>
                    <a:cubicBezTo>
                      <a:pt x="32" y="0"/>
                      <a:pt x="32" y="0"/>
                      <a:pt x="32" y="0"/>
                    </a:cubicBezTo>
                    <a:close/>
                  </a:path>
                </a:pathLst>
              </a:custGeom>
              <a:solidFill>
                <a:srgbClr val="DEDEDE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2" name="Google Shape;2712;p36"/>
              <p:cNvSpPr/>
              <p:nvPr/>
            </p:nvSpPr>
            <p:spPr>
              <a:xfrm>
                <a:off x="7309269" y="-6972048"/>
                <a:ext cx="832509" cy="601097"/>
              </a:xfrm>
              <a:custGeom>
                <a:avLst/>
                <a:gdLst/>
                <a:ahLst/>
                <a:cxnLst/>
                <a:rect l="l" t="t" r="r" b="b"/>
                <a:pathLst>
                  <a:path w="3486" h="2517" extrusionOk="0">
                    <a:moveTo>
                      <a:pt x="0" y="0"/>
                    </a:moveTo>
                    <a:lnTo>
                      <a:pt x="0" y="508"/>
                    </a:lnTo>
                    <a:lnTo>
                      <a:pt x="3485" y="2517"/>
                    </a:lnTo>
                    <a:lnTo>
                      <a:pt x="3485" y="200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13" name="Google Shape;2713;p36"/>
            <p:cNvGrpSpPr/>
            <p:nvPr/>
          </p:nvGrpSpPr>
          <p:grpSpPr>
            <a:xfrm>
              <a:off x="5567610" y="1612353"/>
              <a:ext cx="3062282" cy="1812172"/>
              <a:chOff x="5757904" y="-5825649"/>
              <a:chExt cx="6680372" cy="3953254"/>
            </a:xfrm>
          </p:grpSpPr>
          <p:grpSp>
            <p:nvGrpSpPr>
              <p:cNvPr id="2714" name="Google Shape;2714;p36"/>
              <p:cNvGrpSpPr/>
              <p:nvPr/>
            </p:nvGrpSpPr>
            <p:grpSpPr>
              <a:xfrm>
                <a:off x="5757904" y="-5825649"/>
                <a:ext cx="6680372" cy="3953254"/>
                <a:chOff x="5756229" y="-5825649"/>
                <a:chExt cx="6680372" cy="3953254"/>
              </a:xfrm>
            </p:grpSpPr>
            <p:sp>
              <p:nvSpPr>
                <p:cNvPr id="2715" name="Google Shape;2715;p36"/>
                <p:cNvSpPr/>
                <p:nvPr/>
              </p:nvSpPr>
              <p:spPr>
                <a:xfrm>
                  <a:off x="5756229" y="-3897062"/>
                  <a:ext cx="3342730" cy="20148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97" h="7171" extrusionOk="0">
                      <a:moveTo>
                        <a:pt x="1" y="0"/>
                      </a:moveTo>
                      <a:lnTo>
                        <a:pt x="1" y="307"/>
                      </a:lnTo>
                      <a:lnTo>
                        <a:pt x="11897" y="7171"/>
                      </a:lnTo>
                      <a:lnTo>
                        <a:pt x="11897" y="6875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6" name="Google Shape;2716;p36"/>
                <p:cNvSpPr/>
                <p:nvPr/>
              </p:nvSpPr>
              <p:spPr>
                <a:xfrm>
                  <a:off x="5756229" y="-5825649"/>
                  <a:ext cx="6668601" cy="38605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34" h="13740" extrusionOk="0">
                      <a:moveTo>
                        <a:pt x="11826" y="1"/>
                      </a:moveTo>
                      <a:lnTo>
                        <a:pt x="8849" y="1725"/>
                      </a:lnTo>
                      <a:lnTo>
                        <a:pt x="8589" y="1867"/>
                      </a:lnTo>
                      <a:lnTo>
                        <a:pt x="8140" y="2139"/>
                      </a:lnTo>
                      <a:lnTo>
                        <a:pt x="7880" y="2281"/>
                      </a:lnTo>
                      <a:lnTo>
                        <a:pt x="6144" y="3297"/>
                      </a:lnTo>
                      <a:lnTo>
                        <a:pt x="5778" y="3509"/>
                      </a:lnTo>
                      <a:lnTo>
                        <a:pt x="5506" y="3663"/>
                      </a:lnTo>
                      <a:lnTo>
                        <a:pt x="5151" y="3864"/>
                      </a:lnTo>
                      <a:lnTo>
                        <a:pt x="4017" y="4525"/>
                      </a:lnTo>
                      <a:lnTo>
                        <a:pt x="3651" y="4738"/>
                      </a:lnTo>
                      <a:lnTo>
                        <a:pt x="3250" y="4974"/>
                      </a:lnTo>
                      <a:lnTo>
                        <a:pt x="2895" y="5175"/>
                      </a:lnTo>
                      <a:lnTo>
                        <a:pt x="1" y="6864"/>
                      </a:lnTo>
                      <a:lnTo>
                        <a:pt x="792" y="7325"/>
                      </a:lnTo>
                      <a:lnTo>
                        <a:pt x="1052" y="7467"/>
                      </a:lnTo>
                      <a:lnTo>
                        <a:pt x="2387" y="8246"/>
                      </a:lnTo>
                      <a:lnTo>
                        <a:pt x="2659" y="8400"/>
                      </a:lnTo>
                      <a:lnTo>
                        <a:pt x="3545" y="8896"/>
                      </a:lnTo>
                      <a:lnTo>
                        <a:pt x="3793" y="9061"/>
                      </a:lnTo>
                      <a:lnTo>
                        <a:pt x="6345" y="10526"/>
                      </a:lnTo>
                      <a:lnTo>
                        <a:pt x="6616" y="10692"/>
                      </a:lnTo>
                      <a:lnTo>
                        <a:pt x="7089" y="10951"/>
                      </a:lnTo>
                      <a:lnTo>
                        <a:pt x="7337" y="11105"/>
                      </a:lnTo>
                      <a:lnTo>
                        <a:pt x="7526" y="11211"/>
                      </a:lnTo>
                      <a:lnTo>
                        <a:pt x="7798" y="11365"/>
                      </a:lnTo>
                      <a:lnTo>
                        <a:pt x="10538" y="12948"/>
                      </a:lnTo>
                      <a:lnTo>
                        <a:pt x="10810" y="13113"/>
                      </a:lnTo>
                      <a:lnTo>
                        <a:pt x="11897" y="13739"/>
                      </a:lnTo>
                      <a:lnTo>
                        <a:pt x="20284" y="8872"/>
                      </a:lnTo>
                      <a:lnTo>
                        <a:pt x="20757" y="8589"/>
                      </a:lnTo>
                      <a:lnTo>
                        <a:pt x="21017" y="8447"/>
                      </a:lnTo>
                      <a:lnTo>
                        <a:pt x="22576" y="7526"/>
                      </a:lnTo>
                      <a:lnTo>
                        <a:pt x="22848" y="7384"/>
                      </a:lnTo>
                      <a:lnTo>
                        <a:pt x="23084" y="7242"/>
                      </a:lnTo>
                      <a:lnTo>
                        <a:pt x="23344" y="7089"/>
                      </a:lnTo>
                      <a:lnTo>
                        <a:pt x="23734" y="6864"/>
                      </a:lnTo>
                      <a:lnTo>
                        <a:pt x="19977" y="4690"/>
                      </a:lnTo>
                      <a:lnTo>
                        <a:pt x="19717" y="4549"/>
                      </a:lnTo>
                      <a:lnTo>
                        <a:pt x="18949" y="4100"/>
                      </a:lnTo>
                      <a:lnTo>
                        <a:pt x="18689" y="3958"/>
                      </a:lnTo>
                      <a:lnTo>
                        <a:pt x="18146" y="3639"/>
                      </a:lnTo>
                      <a:lnTo>
                        <a:pt x="17898" y="3497"/>
                      </a:lnTo>
                      <a:lnTo>
                        <a:pt x="17095" y="3037"/>
                      </a:lnTo>
                      <a:lnTo>
                        <a:pt x="16847" y="2895"/>
                      </a:lnTo>
                      <a:lnTo>
                        <a:pt x="15665" y="2210"/>
                      </a:lnTo>
                      <a:lnTo>
                        <a:pt x="15405" y="2068"/>
                      </a:lnTo>
                      <a:lnTo>
                        <a:pt x="14933" y="1784"/>
                      </a:lnTo>
                      <a:lnTo>
                        <a:pt x="14673" y="1631"/>
                      </a:lnTo>
                      <a:lnTo>
                        <a:pt x="13043" y="686"/>
                      </a:lnTo>
                      <a:lnTo>
                        <a:pt x="12783" y="544"/>
                      </a:lnTo>
                      <a:lnTo>
                        <a:pt x="11932" y="60"/>
                      </a:lnTo>
                      <a:lnTo>
                        <a:pt x="1182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717" name="Google Shape;2717;p36"/>
                <p:cNvGrpSpPr/>
                <p:nvPr/>
              </p:nvGrpSpPr>
              <p:grpSpPr>
                <a:xfrm>
                  <a:off x="6218052" y="-5825649"/>
                  <a:ext cx="6097194" cy="3684662"/>
                  <a:chOff x="6218052" y="-5825649"/>
                  <a:chExt cx="6097194" cy="3684662"/>
                </a:xfrm>
              </p:grpSpPr>
              <p:sp>
                <p:nvSpPr>
                  <p:cNvPr id="2718" name="Google Shape;2718;p36"/>
                  <p:cNvSpPr/>
                  <p:nvPr/>
                </p:nvSpPr>
                <p:spPr>
                  <a:xfrm>
                    <a:off x="6706194" y="-4312884"/>
                    <a:ext cx="1055323" cy="2994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19" h="1254" extrusionOk="0">
                        <a:moveTo>
                          <a:pt x="366" y="1"/>
                        </a:moveTo>
                        <a:lnTo>
                          <a:pt x="0" y="202"/>
                        </a:lnTo>
                        <a:lnTo>
                          <a:pt x="2363" y="202"/>
                        </a:lnTo>
                        <a:lnTo>
                          <a:pt x="4158" y="1253"/>
                        </a:lnTo>
                        <a:lnTo>
                          <a:pt x="4418" y="1088"/>
                        </a:lnTo>
                        <a:lnTo>
                          <a:pt x="2504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37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19" name="Google Shape;2719;p36"/>
                  <p:cNvSpPr/>
                  <p:nvPr/>
                </p:nvSpPr>
                <p:spPr>
                  <a:xfrm>
                    <a:off x="6218052" y="-4098426"/>
                    <a:ext cx="1252823" cy="3811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46" h="1596" extrusionOk="0">
                        <a:moveTo>
                          <a:pt x="2505" y="1"/>
                        </a:moveTo>
                        <a:lnTo>
                          <a:pt x="0" y="1454"/>
                        </a:lnTo>
                        <a:lnTo>
                          <a:pt x="260" y="1596"/>
                        </a:lnTo>
                        <a:lnTo>
                          <a:pt x="2647" y="225"/>
                        </a:lnTo>
                        <a:lnTo>
                          <a:pt x="3757" y="225"/>
                        </a:lnTo>
                        <a:lnTo>
                          <a:pt x="4927" y="887"/>
                        </a:lnTo>
                        <a:lnTo>
                          <a:pt x="4997" y="934"/>
                        </a:lnTo>
                        <a:lnTo>
                          <a:pt x="5245" y="780"/>
                        </a:lnTo>
                        <a:lnTo>
                          <a:pt x="5175" y="745"/>
                        </a:lnTo>
                        <a:lnTo>
                          <a:pt x="3899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37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2720" name="Google Shape;2720;p36"/>
                  <p:cNvGrpSpPr/>
                  <p:nvPr/>
                </p:nvGrpSpPr>
                <p:grpSpPr>
                  <a:xfrm>
                    <a:off x="6751994" y="-5825649"/>
                    <a:ext cx="5563252" cy="3684662"/>
                    <a:chOff x="6751994" y="-5825649"/>
                    <a:chExt cx="5563252" cy="3684662"/>
                  </a:xfrm>
                </p:grpSpPr>
                <p:sp>
                  <p:nvSpPr>
                    <p:cNvPr id="2721" name="Google Shape;2721;p36"/>
                    <p:cNvSpPr/>
                    <p:nvPr/>
                  </p:nvSpPr>
                  <p:spPr>
                    <a:xfrm>
                      <a:off x="7329673" y="-4912773"/>
                      <a:ext cx="3528453" cy="203143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558" h="7230" extrusionOk="0">
                          <a:moveTo>
                            <a:pt x="6226" y="390"/>
                          </a:moveTo>
                          <a:lnTo>
                            <a:pt x="11814" y="3615"/>
                          </a:lnTo>
                          <a:lnTo>
                            <a:pt x="6226" y="6852"/>
                          </a:lnTo>
                          <a:lnTo>
                            <a:pt x="650" y="3627"/>
                          </a:lnTo>
                          <a:lnTo>
                            <a:pt x="6226" y="390"/>
                          </a:lnTo>
                          <a:close/>
                          <a:moveTo>
                            <a:pt x="6261" y="0"/>
                          </a:moveTo>
                          <a:lnTo>
                            <a:pt x="6084" y="95"/>
                          </a:lnTo>
                          <a:lnTo>
                            <a:pt x="5824" y="248"/>
                          </a:lnTo>
                          <a:lnTo>
                            <a:pt x="5588" y="378"/>
                          </a:lnTo>
                          <a:lnTo>
                            <a:pt x="5340" y="532"/>
                          </a:lnTo>
                          <a:lnTo>
                            <a:pt x="4997" y="721"/>
                          </a:lnTo>
                          <a:lnTo>
                            <a:pt x="4749" y="863"/>
                          </a:lnTo>
                          <a:lnTo>
                            <a:pt x="4289" y="1134"/>
                          </a:lnTo>
                          <a:lnTo>
                            <a:pt x="4040" y="1276"/>
                          </a:lnTo>
                          <a:lnTo>
                            <a:pt x="3603" y="1536"/>
                          </a:lnTo>
                          <a:lnTo>
                            <a:pt x="3344" y="1678"/>
                          </a:lnTo>
                          <a:lnTo>
                            <a:pt x="3095" y="1831"/>
                          </a:lnTo>
                          <a:lnTo>
                            <a:pt x="2836" y="1973"/>
                          </a:lnTo>
                          <a:lnTo>
                            <a:pt x="2068" y="2422"/>
                          </a:lnTo>
                          <a:lnTo>
                            <a:pt x="1808" y="2564"/>
                          </a:lnTo>
                          <a:lnTo>
                            <a:pt x="1548" y="2717"/>
                          </a:lnTo>
                          <a:lnTo>
                            <a:pt x="1276" y="2859"/>
                          </a:lnTo>
                          <a:lnTo>
                            <a:pt x="426" y="3343"/>
                          </a:lnTo>
                          <a:lnTo>
                            <a:pt x="178" y="3497"/>
                          </a:lnTo>
                          <a:lnTo>
                            <a:pt x="0" y="3603"/>
                          </a:lnTo>
                          <a:lnTo>
                            <a:pt x="733" y="4029"/>
                          </a:lnTo>
                          <a:lnTo>
                            <a:pt x="981" y="4170"/>
                          </a:lnTo>
                          <a:lnTo>
                            <a:pt x="1607" y="4525"/>
                          </a:lnTo>
                          <a:lnTo>
                            <a:pt x="1855" y="4678"/>
                          </a:lnTo>
                          <a:lnTo>
                            <a:pt x="2576" y="5092"/>
                          </a:lnTo>
                          <a:lnTo>
                            <a:pt x="2836" y="5234"/>
                          </a:lnTo>
                          <a:lnTo>
                            <a:pt x="3403" y="5564"/>
                          </a:lnTo>
                          <a:lnTo>
                            <a:pt x="3662" y="5706"/>
                          </a:lnTo>
                          <a:lnTo>
                            <a:pt x="5316" y="6675"/>
                          </a:lnTo>
                          <a:lnTo>
                            <a:pt x="5564" y="6816"/>
                          </a:lnTo>
                          <a:lnTo>
                            <a:pt x="6273" y="7230"/>
                          </a:lnTo>
                          <a:lnTo>
                            <a:pt x="6616" y="7041"/>
                          </a:lnTo>
                          <a:lnTo>
                            <a:pt x="6876" y="6887"/>
                          </a:lnTo>
                          <a:lnTo>
                            <a:pt x="7714" y="6403"/>
                          </a:lnTo>
                          <a:lnTo>
                            <a:pt x="7974" y="6261"/>
                          </a:lnTo>
                          <a:lnTo>
                            <a:pt x="8423" y="5990"/>
                          </a:lnTo>
                          <a:lnTo>
                            <a:pt x="8683" y="5848"/>
                          </a:lnTo>
                          <a:lnTo>
                            <a:pt x="9061" y="5623"/>
                          </a:lnTo>
                          <a:lnTo>
                            <a:pt x="9309" y="5470"/>
                          </a:lnTo>
                          <a:lnTo>
                            <a:pt x="9581" y="5328"/>
                          </a:lnTo>
                          <a:lnTo>
                            <a:pt x="9829" y="5174"/>
                          </a:lnTo>
                          <a:lnTo>
                            <a:pt x="10821" y="4607"/>
                          </a:lnTo>
                          <a:lnTo>
                            <a:pt x="11069" y="4454"/>
                          </a:lnTo>
                          <a:lnTo>
                            <a:pt x="11542" y="4170"/>
                          </a:lnTo>
                          <a:lnTo>
                            <a:pt x="11814" y="4029"/>
                          </a:lnTo>
                          <a:lnTo>
                            <a:pt x="12558" y="3603"/>
                          </a:lnTo>
                          <a:lnTo>
                            <a:pt x="12180" y="3426"/>
                          </a:lnTo>
                          <a:lnTo>
                            <a:pt x="11932" y="3273"/>
                          </a:lnTo>
                          <a:lnTo>
                            <a:pt x="8707" y="1418"/>
                          </a:lnTo>
                          <a:lnTo>
                            <a:pt x="8459" y="1264"/>
                          </a:lnTo>
                          <a:lnTo>
                            <a:pt x="8270" y="1146"/>
                          </a:lnTo>
                          <a:lnTo>
                            <a:pt x="8010" y="1004"/>
                          </a:lnTo>
                          <a:lnTo>
                            <a:pt x="7443" y="674"/>
                          </a:lnTo>
                          <a:lnTo>
                            <a:pt x="7183" y="532"/>
                          </a:lnTo>
                          <a:lnTo>
                            <a:pt x="6261" y="0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22" name="Google Shape;2722;p36"/>
                    <p:cNvSpPr/>
                    <p:nvPr/>
                  </p:nvSpPr>
                  <p:spPr>
                    <a:xfrm>
                      <a:off x="6768572" y="-4554254"/>
                      <a:ext cx="1145525" cy="3750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77" h="1335" extrusionOk="0">
                          <a:moveTo>
                            <a:pt x="367" y="0"/>
                          </a:moveTo>
                          <a:lnTo>
                            <a:pt x="1" y="213"/>
                          </a:lnTo>
                          <a:lnTo>
                            <a:pt x="1879" y="213"/>
                          </a:lnTo>
                          <a:lnTo>
                            <a:pt x="3805" y="1335"/>
                          </a:lnTo>
                          <a:lnTo>
                            <a:pt x="4077" y="1181"/>
                          </a:lnTo>
                          <a:lnTo>
                            <a:pt x="2021" y="0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23" name="Google Shape;2723;p36"/>
                    <p:cNvSpPr/>
                    <p:nvPr/>
                  </p:nvSpPr>
                  <p:spPr>
                    <a:xfrm>
                      <a:off x="7190311" y="-4796732"/>
                      <a:ext cx="1022459" cy="45826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39" h="1631" extrusionOk="0">
                          <a:moveTo>
                            <a:pt x="378" y="1"/>
                          </a:moveTo>
                          <a:lnTo>
                            <a:pt x="0" y="202"/>
                          </a:lnTo>
                          <a:lnTo>
                            <a:pt x="922" y="202"/>
                          </a:lnTo>
                          <a:lnTo>
                            <a:pt x="3391" y="1631"/>
                          </a:lnTo>
                          <a:lnTo>
                            <a:pt x="3639" y="1477"/>
                          </a:lnTo>
                          <a:lnTo>
                            <a:pt x="1063" y="1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24" name="Google Shape;2724;p36"/>
                    <p:cNvSpPr/>
                    <p:nvPr/>
                  </p:nvSpPr>
                  <p:spPr>
                    <a:xfrm>
                      <a:off x="7369571" y="-4902939"/>
                      <a:ext cx="996048" cy="4883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545" h="1738" extrusionOk="0">
                          <a:moveTo>
                            <a:pt x="355" y="1"/>
                          </a:moveTo>
                          <a:lnTo>
                            <a:pt x="0" y="225"/>
                          </a:lnTo>
                          <a:lnTo>
                            <a:pt x="662" y="225"/>
                          </a:lnTo>
                          <a:lnTo>
                            <a:pt x="3284" y="1737"/>
                          </a:lnTo>
                          <a:lnTo>
                            <a:pt x="3544" y="1584"/>
                          </a:lnTo>
                          <a:lnTo>
                            <a:pt x="815" y="13"/>
                          </a:lnTo>
                          <a:lnTo>
                            <a:pt x="355" y="1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25" name="Google Shape;2725;p36"/>
                    <p:cNvSpPr/>
                    <p:nvPr/>
                  </p:nvSpPr>
                  <p:spPr>
                    <a:xfrm>
                      <a:off x="7966918" y="-5224932"/>
                      <a:ext cx="601000" cy="70074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39" h="2494" extrusionOk="0">
                          <a:moveTo>
                            <a:pt x="249" y="1"/>
                          </a:moveTo>
                          <a:lnTo>
                            <a:pt x="1" y="143"/>
                          </a:lnTo>
                          <a:lnTo>
                            <a:pt x="272" y="296"/>
                          </a:lnTo>
                          <a:lnTo>
                            <a:pt x="272" y="1548"/>
                          </a:lnTo>
                          <a:lnTo>
                            <a:pt x="1879" y="2493"/>
                          </a:lnTo>
                          <a:lnTo>
                            <a:pt x="2139" y="2352"/>
                          </a:lnTo>
                          <a:lnTo>
                            <a:pt x="627" y="1477"/>
                          </a:lnTo>
                          <a:lnTo>
                            <a:pt x="627" y="202"/>
                          </a:lnTo>
                          <a:lnTo>
                            <a:pt x="249" y="1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26" name="Google Shape;2726;p36"/>
                    <p:cNvSpPr/>
                    <p:nvPr/>
                  </p:nvSpPr>
                  <p:spPr>
                    <a:xfrm>
                      <a:off x="8166128" y="-5344345"/>
                      <a:ext cx="601000" cy="7038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39" h="2505" extrusionOk="0">
                          <a:moveTo>
                            <a:pt x="272" y="1"/>
                          </a:moveTo>
                          <a:lnTo>
                            <a:pt x="0" y="142"/>
                          </a:lnTo>
                          <a:lnTo>
                            <a:pt x="272" y="308"/>
                          </a:lnTo>
                          <a:lnTo>
                            <a:pt x="272" y="1560"/>
                          </a:lnTo>
                          <a:lnTo>
                            <a:pt x="1890" y="2505"/>
                          </a:lnTo>
                          <a:lnTo>
                            <a:pt x="2139" y="2363"/>
                          </a:lnTo>
                          <a:lnTo>
                            <a:pt x="638" y="1477"/>
                          </a:lnTo>
                          <a:lnTo>
                            <a:pt x="638" y="213"/>
                          </a:lnTo>
                          <a:lnTo>
                            <a:pt x="272" y="1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27" name="Google Shape;2727;p36"/>
                    <p:cNvSpPr/>
                    <p:nvPr/>
                  </p:nvSpPr>
                  <p:spPr>
                    <a:xfrm>
                      <a:off x="8418441" y="-5825649"/>
                      <a:ext cx="690630" cy="108567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58" h="3864" extrusionOk="0">
                          <a:moveTo>
                            <a:pt x="2351" y="1"/>
                          </a:moveTo>
                          <a:lnTo>
                            <a:pt x="2103" y="142"/>
                          </a:lnTo>
                          <a:lnTo>
                            <a:pt x="2103" y="426"/>
                          </a:lnTo>
                          <a:lnTo>
                            <a:pt x="0" y="1631"/>
                          </a:lnTo>
                          <a:lnTo>
                            <a:pt x="0" y="2954"/>
                          </a:lnTo>
                          <a:lnTo>
                            <a:pt x="1595" y="3864"/>
                          </a:lnTo>
                          <a:lnTo>
                            <a:pt x="1855" y="3722"/>
                          </a:lnTo>
                          <a:lnTo>
                            <a:pt x="378" y="2859"/>
                          </a:lnTo>
                          <a:lnTo>
                            <a:pt x="378" y="1725"/>
                          </a:lnTo>
                          <a:lnTo>
                            <a:pt x="2457" y="509"/>
                          </a:lnTo>
                          <a:lnTo>
                            <a:pt x="2457" y="60"/>
                          </a:lnTo>
                          <a:lnTo>
                            <a:pt x="2351" y="1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28" name="Google Shape;2728;p36"/>
                    <p:cNvSpPr/>
                    <p:nvPr/>
                  </p:nvSpPr>
                  <p:spPr>
                    <a:xfrm>
                      <a:off x="8577752" y="-5672801"/>
                      <a:ext cx="846570" cy="85331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13" h="3037" extrusionOk="0">
                          <a:moveTo>
                            <a:pt x="2741" y="0"/>
                          </a:moveTo>
                          <a:lnTo>
                            <a:pt x="0" y="1571"/>
                          </a:lnTo>
                          <a:lnTo>
                            <a:pt x="0" y="2150"/>
                          </a:lnTo>
                          <a:lnTo>
                            <a:pt x="1524" y="3036"/>
                          </a:lnTo>
                          <a:lnTo>
                            <a:pt x="1784" y="2894"/>
                          </a:lnTo>
                          <a:lnTo>
                            <a:pt x="366" y="2067"/>
                          </a:lnTo>
                          <a:lnTo>
                            <a:pt x="366" y="1666"/>
                          </a:lnTo>
                          <a:lnTo>
                            <a:pt x="3013" y="142"/>
                          </a:lnTo>
                          <a:lnTo>
                            <a:pt x="2741" y="0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29" name="Google Shape;2729;p36"/>
                    <p:cNvSpPr/>
                    <p:nvPr/>
                  </p:nvSpPr>
                  <p:spPr>
                    <a:xfrm>
                      <a:off x="9799138" y="-3402552"/>
                      <a:ext cx="727157" cy="66731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88" h="2375" extrusionOk="0">
                          <a:moveTo>
                            <a:pt x="260" y="0"/>
                          </a:moveTo>
                          <a:lnTo>
                            <a:pt x="0" y="142"/>
                          </a:lnTo>
                          <a:lnTo>
                            <a:pt x="2221" y="1430"/>
                          </a:lnTo>
                          <a:lnTo>
                            <a:pt x="2221" y="2375"/>
                          </a:lnTo>
                          <a:lnTo>
                            <a:pt x="2588" y="2162"/>
                          </a:lnTo>
                          <a:lnTo>
                            <a:pt x="2588" y="1335"/>
                          </a:lnTo>
                          <a:lnTo>
                            <a:pt x="260" y="0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30" name="Google Shape;2730;p36"/>
                    <p:cNvSpPr/>
                    <p:nvPr/>
                  </p:nvSpPr>
                  <p:spPr>
                    <a:xfrm>
                      <a:off x="9945244" y="-3492182"/>
                      <a:ext cx="796838" cy="63078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836" h="2245" extrusionOk="0">
                          <a:moveTo>
                            <a:pt x="272" y="0"/>
                          </a:moveTo>
                          <a:lnTo>
                            <a:pt x="0" y="154"/>
                          </a:lnTo>
                          <a:lnTo>
                            <a:pt x="2469" y="1583"/>
                          </a:lnTo>
                          <a:lnTo>
                            <a:pt x="2469" y="2245"/>
                          </a:lnTo>
                          <a:lnTo>
                            <a:pt x="2835" y="2044"/>
                          </a:lnTo>
                          <a:lnTo>
                            <a:pt x="2835" y="1501"/>
                          </a:lnTo>
                          <a:lnTo>
                            <a:pt x="272" y="0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31" name="Google Shape;2731;p36"/>
                    <p:cNvSpPr/>
                    <p:nvPr/>
                  </p:nvSpPr>
                  <p:spPr>
                    <a:xfrm>
                      <a:off x="9606672" y="-3312922"/>
                      <a:ext cx="634155" cy="7271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257" h="2588" extrusionOk="0">
                          <a:moveTo>
                            <a:pt x="248" y="0"/>
                          </a:moveTo>
                          <a:lnTo>
                            <a:pt x="0" y="166"/>
                          </a:lnTo>
                          <a:lnTo>
                            <a:pt x="1501" y="1040"/>
                          </a:lnTo>
                          <a:lnTo>
                            <a:pt x="1501" y="2292"/>
                          </a:lnTo>
                          <a:lnTo>
                            <a:pt x="2008" y="2587"/>
                          </a:lnTo>
                          <a:lnTo>
                            <a:pt x="2257" y="2434"/>
                          </a:lnTo>
                          <a:lnTo>
                            <a:pt x="1867" y="2197"/>
                          </a:lnTo>
                          <a:lnTo>
                            <a:pt x="1867" y="945"/>
                          </a:lnTo>
                          <a:lnTo>
                            <a:pt x="248" y="0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32" name="Google Shape;2732;p36"/>
                    <p:cNvSpPr/>
                    <p:nvPr/>
                  </p:nvSpPr>
                  <p:spPr>
                    <a:xfrm>
                      <a:off x="9404091" y="-3193509"/>
                      <a:ext cx="637527" cy="72378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269" h="2576" extrusionOk="0">
                          <a:moveTo>
                            <a:pt x="249" y="0"/>
                          </a:moveTo>
                          <a:lnTo>
                            <a:pt x="1" y="154"/>
                          </a:lnTo>
                          <a:lnTo>
                            <a:pt x="1501" y="1028"/>
                          </a:lnTo>
                          <a:lnTo>
                            <a:pt x="1501" y="2280"/>
                          </a:lnTo>
                          <a:lnTo>
                            <a:pt x="1997" y="2576"/>
                          </a:lnTo>
                          <a:lnTo>
                            <a:pt x="2269" y="2422"/>
                          </a:lnTo>
                          <a:lnTo>
                            <a:pt x="1867" y="2186"/>
                          </a:lnTo>
                          <a:lnTo>
                            <a:pt x="1867" y="934"/>
                          </a:lnTo>
                          <a:lnTo>
                            <a:pt x="249" y="0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33" name="Google Shape;2733;p36"/>
                    <p:cNvSpPr/>
                    <p:nvPr/>
                  </p:nvSpPr>
                  <p:spPr>
                    <a:xfrm>
                      <a:off x="8717114" y="-3017621"/>
                      <a:ext cx="876353" cy="87663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19" h="3120" extrusionOk="0">
                          <a:moveTo>
                            <a:pt x="1595" y="1"/>
                          </a:moveTo>
                          <a:lnTo>
                            <a:pt x="1347" y="142"/>
                          </a:lnTo>
                          <a:lnTo>
                            <a:pt x="1631" y="320"/>
                          </a:lnTo>
                          <a:lnTo>
                            <a:pt x="2765" y="969"/>
                          </a:lnTo>
                          <a:lnTo>
                            <a:pt x="2765" y="1371"/>
                          </a:lnTo>
                          <a:lnTo>
                            <a:pt x="0" y="2954"/>
                          </a:lnTo>
                          <a:lnTo>
                            <a:pt x="272" y="3119"/>
                          </a:lnTo>
                          <a:lnTo>
                            <a:pt x="3119" y="1465"/>
                          </a:lnTo>
                          <a:lnTo>
                            <a:pt x="3119" y="887"/>
                          </a:lnTo>
                          <a:lnTo>
                            <a:pt x="1890" y="166"/>
                          </a:lnTo>
                          <a:lnTo>
                            <a:pt x="1595" y="1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34" name="Google Shape;2734;p36"/>
                    <p:cNvSpPr/>
                    <p:nvPr/>
                  </p:nvSpPr>
                  <p:spPr>
                    <a:xfrm>
                      <a:off x="9257986" y="-5367666"/>
                      <a:ext cx="697374" cy="69091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82" h="2459" extrusionOk="0">
                          <a:moveTo>
                            <a:pt x="2210" y="1"/>
                          </a:moveTo>
                          <a:lnTo>
                            <a:pt x="1383" y="473"/>
                          </a:lnTo>
                          <a:lnTo>
                            <a:pt x="1383" y="1501"/>
                          </a:lnTo>
                          <a:lnTo>
                            <a:pt x="1" y="2304"/>
                          </a:lnTo>
                          <a:lnTo>
                            <a:pt x="261" y="2458"/>
                          </a:lnTo>
                          <a:lnTo>
                            <a:pt x="1761" y="1584"/>
                          </a:lnTo>
                          <a:lnTo>
                            <a:pt x="1761" y="568"/>
                          </a:lnTo>
                          <a:lnTo>
                            <a:pt x="2482" y="154"/>
                          </a:lnTo>
                          <a:lnTo>
                            <a:pt x="2210" y="1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35" name="Google Shape;2735;p36"/>
                    <p:cNvSpPr/>
                    <p:nvPr/>
                  </p:nvSpPr>
                  <p:spPr>
                    <a:xfrm>
                      <a:off x="9520414" y="-5284498"/>
                      <a:ext cx="694002" cy="7271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70" h="2588" extrusionOk="0">
                          <a:moveTo>
                            <a:pt x="2209" y="0"/>
                          </a:moveTo>
                          <a:lnTo>
                            <a:pt x="1382" y="485"/>
                          </a:lnTo>
                          <a:lnTo>
                            <a:pt x="1382" y="1630"/>
                          </a:lnTo>
                          <a:lnTo>
                            <a:pt x="0" y="2422"/>
                          </a:lnTo>
                          <a:lnTo>
                            <a:pt x="260" y="2587"/>
                          </a:lnTo>
                          <a:lnTo>
                            <a:pt x="1748" y="1713"/>
                          </a:lnTo>
                          <a:lnTo>
                            <a:pt x="1748" y="579"/>
                          </a:lnTo>
                          <a:lnTo>
                            <a:pt x="2469" y="154"/>
                          </a:lnTo>
                          <a:lnTo>
                            <a:pt x="2209" y="0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36" name="Google Shape;2736;p36"/>
                    <p:cNvSpPr/>
                    <p:nvPr/>
                  </p:nvSpPr>
                  <p:spPr>
                    <a:xfrm>
                      <a:off x="9835665" y="-4843092"/>
                      <a:ext cx="1019368" cy="40179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28" h="1430" extrusionOk="0">
                          <a:moveTo>
                            <a:pt x="3379" y="0"/>
                          </a:moveTo>
                          <a:lnTo>
                            <a:pt x="2552" y="473"/>
                          </a:lnTo>
                          <a:lnTo>
                            <a:pt x="1418" y="473"/>
                          </a:lnTo>
                          <a:lnTo>
                            <a:pt x="0" y="1288"/>
                          </a:lnTo>
                          <a:lnTo>
                            <a:pt x="248" y="1430"/>
                          </a:lnTo>
                          <a:lnTo>
                            <a:pt x="1560" y="674"/>
                          </a:lnTo>
                          <a:lnTo>
                            <a:pt x="2694" y="674"/>
                          </a:lnTo>
                          <a:lnTo>
                            <a:pt x="3627" y="142"/>
                          </a:lnTo>
                          <a:lnTo>
                            <a:pt x="3379" y="0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37" name="Google Shape;2737;p36"/>
                    <p:cNvSpPr/>
                    <p:nvPr/>
                  </p:nvSpPr>
                  <p:spPr>
                    <a:xfrm>
                      <a:off x="9653033" y="-5018980"/>
                      <a:ext cx="913161" cy="53131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250" h="1891" extrusionOk="0">
                          <a:moveTo>
                            <a:pt x="2978" y="0"/>
                          </a:moveTo>
                          <a:lnTo>
                            <a:pt x="1" y="1737"/>
                          </a:lnTo>
                          <a:lnTo>
                            <a:pt x="249" y="1890"/>
                          </a:lnTo>
                          <a:lnTo>
                            <a:pt x="3249" y="154"/>
                          </a:lnTo>
                          <a:lnTo>
                            <a:pt x="2978" y="0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38" name="Google Shape;2738;p36"/>
                    <p:cNvSpPr/>
                    <p:nvPr/>
                  </p:nvSpPr>
                  <p:spPr>
                    <a:xfrm>
                      <a:off x="10061285" y="-4713564"/>
                      <a:ext cx="1022740" cy="40516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40" h="1442" extrusionOk="0">
                          <a:moveTo>
                            <a:pt x="3367" y="0"/>
                          </a:moveTo>
                          <a:lnTo>
                            <a:pt x="2481" y="508"/>
                          </a:lnTo>
                          <a:lnTo>
                            <a:pt x="1347" y="508"/>
                          </a:lnTo>
                          <a:lnTo>
                            <a:pt x="1" y="1276"/>
                          </a:lnTo>
                          <a:lnTo>
                            <a:pt x="249" y="1441"/>
                          </a:lnTo>
                          <a:lnTo>
                            <a:pt x="1501" y="721"/>
                          </a:lnTo>
                          <a:lnTo>
                            <a:pt x="2635" y="721"/>
                          </a:lnTo>
                          <a:lnTo>
                            <a:pt x="3639" y="142"/>
                          </a:lnTo>
                          <a:lnTo>
                            <a:pt x="3367" y="0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39" name="Google Shape;2739;p36"/>
                    <p:cNvSpPr/>
                    <p:nvPr/>
                  </p:nvSpPr>
                  <p:spPr>
                    <a:xfrm>
                      <a:off x="10270329" y="-4547791"/>
                      <a:ext cx="1099164" cy="35880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912" h="1277" extrusionOk="0">
                          <a:moveTo>
                            <a:pt x="3651" y="1"/>
                          </a:moveTo>
                          <a:lnTo>
                            <a:pt x="3084" y="320"/>
                          </a:lnTo>
                          <a:lnTo>
                            <a:pt x="1407" y="320"/>
                          </a:lnTo>
                          <a:lnTo>
                            <a:pt x="1" y="1135"/>
                          </a:lnTo>
                          <a:lnTo>
                            <a:pt x="261" y="1277"/>
                          </a:lnTo>
                          <a:lnTo>
                            <a:pt x="1548" y="544"/>
                          </a:lnTo>
                          <a:lnTo>
                            <a:pt x="3238" y="544"/>
                          </a:lnTo>
                          <a:lnTo>
                            <a:pt x="3911" y="142"/>
                          </a:lnTo>
                          <a:lnTo>
                            <a:pt x="3651" y="1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40" name="Google Shape;2740;p36"/>
                    <p:cNvSpPr/>
                    <p:nvPr/>
                  </p:nvSpPr>
                  <p:spPr>
                    <a:xfrm>
                      <a:off x="10482744" y="-4348583"/>
                      <a:ext cx="1832503" cy="55801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22" h="1986" extrusionOk="0">
                          <a:moveTo>
                            <a:pt x="1478" y="1"/>
                          </a:moveTo>
                          <a:lnTo>
                            <a:pt x="1" y="851"/>
                          </a:lnTo>
                          <a:lnTo>
                            <a:pt x="249" y="1005"/>
                          </a:lnTo>
                          <a:lnTo>
                            <a:pt x="1619" y="201"/>
                          </a:lnTo>
                          <a:lnTo>
                            <a:pt x="3191" y="201"/>
                          </a:lnTo>
                          <a:lnTo>
                            <a:pt x="6274" y="1985"/>
                          </a:lnTo>
                          <a:lnTo>
                            <a:pt x="6522" y="1843"/>
                          </a:lnTo>
                          <a:lnTo>
                            <a:pt x="3332" y="1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41" name="Google Shape;2741;p36"/>
                    <p:cNvSpPr/>
                    <p:nvPr/>
                  </p:nvSpPr>
                  <p:spPr>
                    <a:xfrm>
                      <a:off x="10652170" y="-4209221"/>
                      <a:ext cx="1523714" cy="501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423" h="1785" extrusionOk="0">
                          <a:moveTo>
                            <a:pt x="1394" y="1"/>
                          </a:moveTo>
                          <a:lnTo>
                            <a:pt x="0" y="816"/>
                          </a:lnTo>
                          <a:lnTo>
                            <a:pt x="260" y="958"/>
                          </a:lnTo>
                          <a:lnTo>
                            <a:pt x="1560" y="213"/>
                          </a:lnTo>
                          <a:lnTo>
                            <a:pt x="2446" y="213"/>
                          </a:lnTo>
                          <a:lnTo>
                            <a:pt x="5163" y="1784"/>
                          </a:lnTo>
                          <a:lnTo>
                            <a:pt x="5423" y="1631"/>
                          </a:lnTo>
                          <a:lnTo>
                            <a:pt x="2599" y="1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42" name="Google Shape;2742;p36"/>
                    <p:cNvSpPr/>
                    <p:nvPr/>
                  </p:nvSpPr>
                  <p:spPr>
                    <a:xfrm>
                      <a:off x="10303764" y="-3691391"/>
                      <a:ext cx="1151987" cy="3987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00" h="1419" extrusionOk="0">
                          <a:moveTo>
                            <a:pt x="248" y="1"/>
                          </a:moveTo>
                          <a:lnTo>
                            <a:pt x="0" y="154"/>
                          </a:lnTo>
                          <a:lnTo>
                            <a:pt x="1240" y="875"/>
                          </a:lnTo>
                          <a:lnTo>
                            <a:pt x="2906" y="875"/>
                          </a:lnTo>
                          <a:lnTo>
                            <a:pt x="3839" y="1418"/>
                          </a:lnTo>
                          <a:lnTo>
                            <a:pt x="4099" y="1276"/>
                          </a:lnTo>
                          <a:lnTo>
                            <a:pt x="3060" y="674"/>
                          </a:lnTo>
                          <a:lnTo>
                            <a:pt x="1406" y="674"/>
                          </a:lnTo>
                          <a:lnTo>
                            <a:pt x="248" y="1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43" name="Google Shape;2743;p36"/>
                    <p:cNvSpPr/>
                    <p:nvPr/>
                  </p:nvSpPr>
                  <p:spPr>
                    <a:xfrm>
                      <a:off x="10486115" y="-3817547"/>
                      <a:ext cx="1178680" cy="40516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95" h="1442" extrusionOk="0">
                          <a:moveTo>
                            <a:pt x="261" y="1"/>
                          </a:moveTo>
                          <a:lnTo>
                            <a:pt x="1" y="142"/>
                          </a:lnTo>
                          <a:lnTo>
                            <a:pt x="1253" y="851"/>
                          </a:lnTo>
                          <a:lnTo>
                            <a:pt x="2919" y="851"/>
                          </a:lnTo>
                          <a:lnTo>
                            <a:pt x="3923" y="1442"/>
                          </a:lnTo>
                          <a:lnTo>
                            <a:pt x="4194" y="1300"/>
                          </a:lnTo>
                          <a:lnTo>
                            <a:pt x="3072" y="650"/>
                          </a:lnTo>
                          <a:lnTo>
                            <a:pt x="1395" y="650"/>
                          </a:lnTo>
                          <a:lnTo>
                            <a:pt x="261" y="1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44" name="Google Shape;2744;p36"/>
                    <p:cNvSpPr/>
                    <p:nvPr/>
                  </p:nvSpPr>
                  <p:spPr>
                    <a:xfrm>
                      <a:off x="7747760" y="-3362654"/>
                      <a:ext cx="637527" cy="65747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269" h="2340" extrusionOk="0">
                          <a:moveTo>
                            <a:pt x="2009" y="0"/>
                          </a:moveTo>
                          <a:lnTo>
                            <a:pt x="1879" y="71"/>
                          </a:lnTo>
                          <a:lnTo>
                            <a:pt x="521" y="862"/>
                          </a:lnTo>
                          <a:lnTo>
                            <a:pt x="521" y="1878"/>
                          </a:lnTo>
                          <a:lnTo>
                            <a:pt x="1" y="2185"/>
                          </a:lnTo>
                          <a:lnTo>
                            <a:pt x="249" y="2339"/>
                          </a:lnTo>
                          <a:lnTo>
                            <a:pt x="887" y="1961"/>
                          </a:lnTo>
                          <a:lnTo>
                            <a:pt x="887" y="945"/>
                          </a:lnTo>
                          <a:lnTo>
                            <a:pt x="2127" y="224"/>
                          </a:lnTo>
                          <a:lnTo>
                            <a:pt x="2269" y="154"/>
                          </a:lnTo>
                          <a:lnTo>
                            <a:pt x="2009" y="0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45" name="Google Shape;2745;p36"/>
                    <p:cNvSpPr/>
                    <p:nvPr/>
                  </p:nvSpPr>
                  <p:spPr>
                    <a:xfrm>
                      <a:off x="7538717" y="-3498925"/>
                      <a:ext cx="611115" cy="677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75" h="2411" extrusionOk="0">
                          <a:moveTo>
                            <a:pt x="1926" y="1"/>
                          </a:moveTo>
                          <a:lnTo>
                            <a:pt x="1773" y="83"/>
                          </a:lnTo>
                          <a:lnTo>
                            <a:pt x="438" y="875"/>
                          </a:lnTo>
                          <a:lnTo>
                            <a:pt x="438" y="2009"/>
                          </a:lnTo>
                          <a:lnTo>
                            <a:pt x="1" y="2245"/>
                          </a:lnTo>
                          <a:lnTo>
                            <a:pt x="272" y="2411"/>
                          </a:lnTo>
                          <a:lnTo>
                            <a:pt x="804" y="2092"/>
                          </a:lnTo>
                          <a:lnTo>
                            <a:pt x="804" y="958"/>
                          </a:lnTo>
                          <a:lnTo>
                            <a:pt x="2044" y="237"/>
                          </a:lnTo>
                          <a:lnTo>
                            <a:pt x="2174" y="142"/>
                          </a:lnTo>
                          <a:lnTo>
                            <a:pt x="1926" y="1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46" name="Google Shape;2746;p36"/>
                    <p:cNvSpPr/>
                    <p:nvPr/>
                  </p:nvSpPr>
                  <p:spPr>
                    <a:xfrm>
                      <a:off x="7870545" y="-3037570"/>
                      <a:ext cx="1026112" cy="40516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52" h="1442" extrusionOk="0">
                          <a:moveTo>
                            <a:pt x="3403" y="1"/>
                          </a:moveTo>
                          <a:lnTo>
                            <a:pt x="3344" y="24"/>
                          </a:lnTo>
                          <a:lnTo>
                            <a:pt x="2092" y="745"/>
                          </a:lnTo>
                          <a:lnTo>
                            <a:pt x="946" y="745"/>
                          </a:lnTo>
                          <a:lnTo>
                            <a:pt x="1" y="1288"/>
                          </a:lnTo>
                          <a:lnTo>
                            <a:pt x="273" y="1442"/>
                          </a:lnTo>
                          <a:lnTo>
                            <a:pt x="1100" y="958"/>
                          </a:lnTo>
                          <a:lnTo>
                            <a:pt x="2234" y="958"/>
                          </a:lnTo>
                          <a:lnTo>
                            <a:pt x="3592" y="178"/>
                          </a:lnTo>
                          <a:lnTo>
                            <a:pt x="3651" y="142"/>
                          </a:lnTo>
                          <a:lnTo>
                            <a:pt x="3403" y="1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47" name="Google Shape;2747;p36"/>
                    <p:cNvSpPr/>
                    <p:nvPr/>
                  </p:nvSpPr>
                  <p:spPr>
                    <a:xfrm>
                      <a:off x="6751994" y="-3661608"/>
                      <a:ext cx="1128948" cy="38212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18" h="1360" extrusionOk="0">
                          <a:moveTo>
                            <a:pt x="3746" y="1"/>
                          </a:moveTo>
                          <a:lnTo>
                            <a:pt x="3604" y="95"/>
                          </a:lnTo>
                          <a:lnTo>
                            <a:pt x="2470" y="757"/>
                          </a:lnTo>
                          <a:lnTo>
                            <a:pt x="781" y="757"/>
                          </a:lnTo>
                          <a:lnTo>
                            <a:pt x="1" y="1194"/>
                          </a:lnTo>
                          <a:lnTo>
                            <a:pt x="249" y="1359"/>
                          </a:lnTo>
                          <a:lnTo>
                            <a:pt x="934" y="958"/>
                          </a:lnTo>
                          <a:lnTo>
                            <a:pt x="2612" y="958"/>
                          </a:lnTo>
                          <a:lnTo>
                            <a:pt x="3852" y="237"/>
                          </a:lnTo>
                          <a:lnTo>
                            <a:pt x="4017" y="154"/>
                          </a:lnTo>
                          <a:lnTo>
                            <a:pt x="3746" y="1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2748" name="Google Shape;2748;p36"/>
                  <p:cNvSpPr/>
                  <p:nvPr/>
                </p:nvSpPr>
                <p:spPr>
                  <a:xfrm>
                    <a:off x="6598965" y="-3776740"/>
                    <a:ext cx="1021412" cy="2822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77" h="1182" extrusionOk="0">
                        <a:moveTo>
                          <a:pt x="4017" y="0"/>
                        </a:moveTo>
                        <a:lnTo>
                          <a:pt x="3887" y="71"/>
                        </a:lnTo>
                        <a:lnTo>
                          <a:pt x="2516" y="875"/>
                        </a:lnTo>
                        <a:lnTo>
                          <a:pt x="284" y="875"/>
                        </a:lnTo>
                        <a:lnTo>
                          <a:pt x="0" y="1028"/>
                        </a:lnTo>
                        <a:lnTo>
                          <a:pt x="272" y="1182"/>
                        </a:lnTo>
                        <a:lnTo>
                          <a:pt x="437" y="1075"/>
                        </a:lnTo>
                        <a:lnTo>
                          <a:pt x="2658" y="1075"/>
                        </a:lnTo>
                        <a:lnTo>
                          <a:pt x="4135" y="225"/>
                        </a:lnTo>
                        <a:lnTo>
                          <a:pt x="4277" y="142"/>
                        </a:lnTo>
                        <a:lnTo>
                          <a:pt x="4017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37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749" name="Google Shape;2749;p36"/>
                <p:cNvSpPr/>
                <p:nvPr/>
              </p:nvSpPr>
              <p:spPr>
                <a:xfrm>
                  <a:off x="9098674" y="-3897062"/>
                  <a:ext cx="3326152" cy="20148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38" h="7171" extrusionOk="0">
                      <a:moveTo>
                        <a:pt x="11838" y="0"/>
                      </a:moveTo>
                      <a:lnTo>
                        <a:pt x="1" y="6875"/>
                      </a:lnTo>
                      <a:lnTo>
                        <a:pt x="1" y="7171"/>
                      </a:lnTo>
                      <a:lnTo>
                        <a:pt x="11838" y="307"/>
                      </a:lnTo>
                      <a:lnTo>
                        <a:pt x="1183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0" name="Google Shape;2750;p36"/>
                <p:cNvSpPr/>
                <p:nvPr/>
              </p:nvSpPr>
              <p:spPr>
                <a:xfrm>
                  <a:off x="5759604" y="-3887249"/>
                  <a:ext cx="3342730" cy="20148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97" h="7171" extrusionOk="0">
                      <a:moveTo>
                        <a:pt x="1" y="0"/>
                      </a:moveTo>
                      <a:lnTo>
                        <a:pt x="1" y="307"/>
                      </a:lnTo>
                      <a:lnTo>
                        <a:pt x="11897" y="7171"/>
                      </a:lnTo>
                      <a:lnTo>
                        <a:pt x="11897" y="6875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282A2E">
                    <a:alpha val="36480"/>
                  </a:srgbClr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1" name="Google Shape;2751;p36"/>
                <p:cNvSpPr/>
                <p:nvPr/>
              </p:nvSpPr>
              <p:spPr>
                <a:xfrm>
                  <a:off x="9110448" y="-3887249"/>
                  <a:ext cx="3326152" cy="20148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38" h="7171" extrusionOk="0">
                      <a:moveTo>
                        <a:pt x="11838" y="0"/>
                      </a:moveTo>
                      <a:lnTo>
                        <a:pt x="1" y="6875"/>
                      </a:lnTo>
                      <a:lnTo>
                        <a:pt x="1" y="7171"/>
                      </a:lnTo>
                      <a:lnTo>
                        <a:pt x="11838" y="307"/>
                      </a:lnTo>
                      <a:lnTo>
                        <a:pt x="11838" y="0"/>
                      </a:lnTo>
                      <a:close/>
                    </a:path>
                  </a:pathLst>
                </a:custGeom>
                <a:solidFill>
                  <a:srgbClr val="282A2E">
                    <a:alpha val="36480"/>
                  </a:srgbClr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752" name="Google Shape;2752;p36"/>
              <p:cNvGrpSpPr/>
              <p:nvPr/>
            </p:nvGrpSpPr>
            <p:grpSpPr>
              <a:xfrm>
                <a:off x="8089717" y="-4595005"/>
                <a:ext cx="2008332" cy="1275914"/>
                <a:chOff x="8089717" y="-4595005"/>
                <a:chExt cx="2008332" cy="1275914"/>
              </a:xfrm>
            </p:grpSpPr>
            <p:sp>
              <p:nvSpPr>
                <p:cNvPr id="2753" name="Google Shape;2753;p36"/>
                <p:cNvSpPr/>
                <p:nvPr/>
              </p:nvSpPr>
              <p:spPr>
                <a:xfrm>
                  <a:off x="9941872" y="-3980229"/>
                  <a:ext cx="36807" cy="166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" h="592" extrusionOk="0">
                      <a:moveTo>
                        <a:pt x="130" y="1"/>
                      </a:moveTo>
                      <a:cubicBezTo>
                        <a:pt x="130" y="72"/>
                        <a:pt x="71" y="143"/>
                        <a:pt x="0" y="190"/>
                      </a:cubicBezTo>
                      <a:lnTo>
                        <a:pt x="0" y="591"/>
                      </a:lnTo>
                      <a:cubicBezTo>
                        <a:pt x="83" y="532"/>
                        <a:pt x="130" y="473"/>
                        <a:pt x="130" y="402"/>
                      </a:cubicBezTo>
                      <a:lnTo>
                        <a:pt x="13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4" name="Google Shape;2754;p36"/>
                <p:cNvSpPr/>
                <p:nvPr/>
              </p:nvSpPr>
              <p:spPr>
                <a:xfrm>
                  <a:off x="8207150" y="-3980229"/>
                  <a:ext cx="38774" cy="166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" h="592" extrusionOk="0">
                      <a:moveTo>
                        <a:pt x="8" y="1"/>
                      </a:moveTo>
                      <a:cubicBezTo>
                        <a:pt x="1" y="22"/>
                        <a:pt x="1" y="44"/>
                        <a:pt x="8" y="65"/>
                      </a:cubicBezTo>
                      <a:lnTo>
                        <a:pt x="8" y="65"/>
                      </a:lnTo>
                      <a:lnTo>
                        <a:pt x="8" y="1"/>
                      </a:lnTo>
                      <a:close/>
                      <a:moveTo>
                        <a:pt x="8" y="65"/>
                      </a:moveTo>
                      <a:lnTo>
                        <a:pt x="8" y="402"/>
                      </a:lnTo>
                      <a:cubicBezTo>
                        <a:pt x="8" y="473"/>
                        <a:pt x="43" y="532"/>
                        <a:pt x="138" y="591"/>
                      </a:cubicBezTo>
                      <a:lnTo>
                        <a:pt x="138" y="190"/>
                      </a:lnTo>
                      <a:cubicBezTo>
                        <a:pt x="72" y="157"/>
                        <a:pt x="23" y="112"/>
                        <a:pt x="8" y="65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5" name="Google Shape;2755;p36"/>
                <p:cNvSpPr/>
                <p:nvPr/>
              </p:nvSpPr>
              <p:spPr>
                <a:xfrm>
                  <a:off x="9193355" y="-3930501"/>
                  <a:ext cx="750478" cy="5478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1" h="1950" extrusionOk="0">
                      <a:moveTo>
                        <a:pt x="2671" y="1"/>
                      </a:moveTo>
                      <a:lnTo>
                        <a:pt x="1" y="1548"/>
                      </a:lnTo>
                      <a:lnTo>
                        <a:pt x="1" y="1950"/>
                      </a:lnTo>
                      <a:lnTo>
                        <a:pt x="2671" y="402"/>
                      </a:lnTo>
                      <a:lnTo>
                        <a:pt x="267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6" name="Google Shape;2756;p36"/>
                <p:cNvSpPr/>
                <p:nvPr/>
              </p:nvSpPr>
              <p:spPr>
                <a:xfrm>
                  <a:off x="8245643" y="-3927126"/>
                  <a:ext cx="753849" cy="5478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83" h="1950" extrusionOk="0">
                      <a:moveTo>
                        <a:pt x="1" y="1"/>
                      </a:moveTo>
                      <a:lnTo>
                        <a:pt x="1" y="402"/>
                      </a:lnTo>
                      <a:lnTo>
                        <a:pt x="2682" y="1950"/>
                      </a:lnTo>
                      <a:lnTo>
                        <a:pt x="2682" y="1548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7" name="Google Shape;2757;p36"/>
                <p:cNvSpPr/>
                <p:nvPr/>
              </p:nvSpPr>
              <p:spPr>
                <a:xfrm>
                  <a:off x="8999210" y="-3492182"/>
                  <a:ext cx="189375" cy="1354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4" h="482" extrusionOk="0">
                      <a:moveTo>
                        <a:pt x="0" y="0"/>
                      </a:moveTo>
                      <a:lnTo>
                        <a:pt x="0" y="402"/>
                      </a:lnTo>
                      <a:cubicBezTo>
                        <a:pt x="89" y="455"/>
                        <a:pt x="207" y="482"/>
                        <a:pt x="328" y="482"/>
                      </a:cubicBezTo>
                      <a:cubicBezTo>
                        <a:pt x="449" y="482"/>
                        <a:pt x="573" y="455"/>
                        <a:pt x="674" y="402"/>
                      </a:cubicBezTo>
                      <a:lnTo>
                        <a:pt x="674" y="0"/>
                      </a:lnTo>
                      <a:cubicBezTo>
                        <a:pt x="579" y="59"/>
                        <a:pt x="458" y="89"/>
                        <a:pt x="337" y="89"/>
                      </a:cubicBezTo>
                      <a:cubicBezTo>
                        <a:pt x="216" y="89"/>
                        <a:pt x="95" y="59"/>
                        <a:pt x="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8" name="Google Shape;2758;p36"/>
                <p:cNvSpPr/>
                <p:nvPr/>
              </p:nvSpPr>
              <p:spPr>
                <a:xfrm>
                  <a:off x="9938500" y="-4079693"/>
                  <a:ext cx="36807" cy="116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" h="414" extrusionOk="0">
                      <a:moveTo>
                        <a:pt x="131" y="0"/>
                      </a:moveTo>
                      <a:cubicBezTo>
                        <a:pt x="131" y="59"/>
                        <a:pt x="83" y="130"/>
                        <a:pt x="1" y="189"/>
                      </a:cubicBezTo>
                      <a:lnTo>
                        <a:pt x="1" y="414"/>
                      </a:lnTo>
                      <a:cubicBezTo>
                        <a:pt x="83" y="355"/>
                        <a:pt x="131" y="296"/>
                        <a:pt x="131" y="225"/>
                      </a:cubicBezTo>
                      <a:lnTo>
                        <a:pt x="13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9" name="Google Shape;2759;p36"/>
                <p:cNvSpPr/>
                <p:nvPr/>
              </p:nvSpPr>
              <p:spPr>
                <a:xfrm>
                  <a:off x="8207150" y="-4079693"/>
                  <a:ext cx="38774" cy="116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" h="414" extrusionOk="0">
                      <a:moveTo>
                        <a:pt x="8" y="0"/>
                      </a:moveTo>
                      <a:cubicBezTo>
                        <a:pt x="1" y="18"/>
                        <a:pt x="1" y="37"/>
                        <a:pt x="8" y="57"/>
                      </a:cubicBezTo>
                      <a:lnTo>
                        <a:pt x="8" y="57"/>
                      </a:lnTo>
                      <a:lnTo>
                        <a:pt x="8" y="0"/>
                      </a:lnTo>
                      <a:close/>
                      <a:moveTo>
                        <a:pt x="8" y="57"/>
                      </a:moveTo>
                      <a:lnTo>
                        <a:pt x="8" y="225"/>
                      </a:lnTo>
                      <a:cubicBezTo>
                        <a:pt x="8" y="296"/>
                        <a:pt x="43" y="355"/>
                        <a:pt x="138" y="414"/>
                      </a:cubicBezTo>
                      <a:lnTo>
                        <a:pt x="138" y="189"/>
                      </a:lnTo>
                      <a:cubicBezTo>
                        <a:pt x="72" y="148"/>
                        <a:pt x="23" y="101"/>
                        <a:pt x="8" y="57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0" name="Google Shape;2760;p36"/>
                <p:cNvSpPr/>
                <p:nvPr/>
              </p:nvSpPr>
              <p:spPr>
                <a:xfrm>
                  <a:off x="9188305" y="-4026589"/>
                  <a:ext cx="750478" cy="4981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1" h="1773" extrusionOk="0">
                      <a:moveTo>
                        <a:pt x="2671" y="0"/>
                      </a:moveTo>
                      <a:lnTo>
                        <a:pt x="1" y="1548"/>
                      </a:lnTo>
                      <a:lnTo>
                        <a:pt x="1" y="1772"/>
                      </a:lnTo>
                      <a:lnTo>
                        <a:pt x="2671" y="225"/>
                      </a:lnTo>
                      <a:lnTo>
                        <a:pt x="267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1" name="Google Shape;2761;p36"/>
                <p:cNvSpPr/>
                <p:nvPr/>
              </p:nvSpPr>
              <p:spPr>
                <a:xfrm>
                  <a:off x="8249005" y="-4023214"/>
                  <a:ext cx="753849" cy="4981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83" h="1773" extrusionOk="0">
                      <a:moveTo>
                        <a:pt x="1" y="0"/>
                      </a:moveTo>
                      <a:lnTo>
                        <a:pt x="1" y="225"/>
                      </a:lnTo>
                      <a:lnTo>
                        <a:pt x="2682" y="1772"/>
                      </a:lnTo>
                      <a:lnTo>
                        <a:pt x="2682" y="1548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2" name="Google Shape;2762;p36"/>
                <p:cNvSpPr/>
                <p:nvPr/>
              </p:nvSpPr>
              <p:spPr>
                <a:xfrm>
                  <a:off x="8999210" y="-3591927"/>
                  <a:ext cx="189375" cy="85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4" h="306" extrusionOk="0">
                      <a:moveTo>
                        <a:pt x="0" y="1"/>
                      </a:moveTo>
                      <a:lnTo>
                        <a:pt x="0" y="225"/>
                      </a:lnTo>
                      <a:cubicBezTo>
                        <a:pt x="89" y="279"/>
                        <a:pt x="207" y="305"/>
                        <a:pt x="328" y="305"/>
                      </a:cubicBezTo>
                      <a:cubicBezTo>
                        <a:pt x="449" y="305"/>
                        <a:pt x="573" y="279"/>
                        <a:pt x="674" y="225"/>
                      </a:cubicBezTo>
                      <a:lnTo>
                        <a:pt x="674" y="1"/>
                      </a:lnTo>
                      <a:cubicBezTo>
                        <a:pt x="579" y="54"/>
                        <a:pt x="455" y="81"/>
                        <a:pt x="333" y="81"/>
                      </a:cubicBezTo>
                      <a:cubicBezTo>
                        <a:pt x="210" y="81"/>
                        <a:pt x="89" y="54"/>
                        <a:pt x="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3" name="Google Shape;2763;p36"/>
                <p:cNvSpPr/>
                <p:nvPr/>
              </p:nvSpPr>
              <p:spPr>
                <a:xfrm>
                  <a:off x="8999210" y="-3486707"/>
                  <a:ext cx="189375" cy="1354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4" h="482" extrusionOk="0">
                      <a:moveTo>
                        <a:pt x="0" y="0"/>
                      </a:moveTo>
                      <a:lnTo>
                        <a:pt x="0" y="402"/>
                      </a:lnTo>
                      <a:cubicBezTo>
                        <a:pt x="89" y="455"/>
                        <a:pt x="207" y="482"/>
                        <a:pt x="328" y="482"/>
                      </a:cubicBezTo>
                      <a:cubicBezTo>
                        <a:pt x="449" y="482"/>
                        <a:pt x="573" y="455"/>
                        <a:pt x="674" y="402"/>
                      </a:cubicBezTo>
                      <a:lnTo>
                        <a:pt x="674" y="0"/>
                      </a:lnTo>
                      <a:cubicBezTo>
                        <a:pt x="579" y="59"/>
                        <a:pt x="458" y="89"/>
                        <a:pt x="337" y="89"/>
                      </a:cubicBezTo>
                      <a:cubicBezTo>
                        <a:pt x="216" y="89"/>
                        <a:pt x="95" y="59"/>
                        <a:pt x="0" y="0"/>
                      </a:cubicBezTo>
                      <a:close/>
                    </a:path>
                  </a:pathLst>
                </a:custGeom>
                <a:solidFill>
                  <a:srgbClr val="EBEAEA">
                    <a:alpha val="51570"/>
                  </a:srgbClr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4" name="Google Shape;2764;p36"/>
                <p:cNvSpPr/>
                <p:nvPr/>
              </p:nvSpPr>
              <p:spPr>
                <a:xfrm>
                  <a:off x="8999210" y="-3586452"/>
                  <a:ext cx="189375" cy="85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4" h="306" extrusionOk="0">
                      <a:moveTo>
                        <a:pt x="0" y="1"/>
                      </a:moveTo>
                      <a:lnTo>
                        <a:pt x="0" y="225"/>
                      </a:lnTo>
                      <a:cubicBezTo>
                        <a:pt x="89" y="279"/>
                        <a:pt x="207" y="305"/>
                        <a:pt x="328" y="305"/>
                      </a:cubicBezTo>
                      <a:cubicBezTo>
                        <a:pt x="449" y="305"/>
                        <a:pt x="573" y="279"/>
                        <a:pt x="674" y="225"/>
                      </a:cubicBezTo>
                      <a:lnTo>
                        <a:pt x="674" y="1"/>
                      </a:lnTo>
                      <a:cubicBezTo>
                        <a:pt x="579" y="54"/>
                        <a:pt x="455" y="81"/>
                        <a:pt x="333" y="81"/>
                      </a:cubicBezTo>
                      <a:cubicBezTo>
                        <a:pt x="210" y="81"/>
                        <a:pt x="89" y="54"/>
                        <a:pt x="0" y="1"/>
                      </a:cubicBezTo>
                      <a:close/>
                    </a:path>
                  </a:pathLst>
                </a:custGeom>
                <a:solidFill>
                  <a:srgbClr val="EBEAEA">
                    <a:alpha val="51570"/>
                  </a:srgbClr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5" name="Google Shape;2765;p36"/>
                <p:cNvSpPr/>
                <p:nvPr/>
              </p:nvSpPr>
              <p:spPr>
                <a:xfrm>
                  <a:off x="8238893" y="-4025039"/>
                  <a:ext cx="753849" cy="4981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83" h="1773" extrusionOk="0">
                      <a:moveTo>
                        <a:pt x="1" y="0"/>
                      </a:moveTo>
                      <a:lnTo>
                        <a:pt x="1" y="225"/>
                      </a:lnTo>
                      <a:lnTo>
                        <a:pt x="2682" y="1772"/>
                      </a:lnTo>
                      <a:lnTo>
                        <a:pt x="2682" y="1548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EBEAEA">
                    <a:alpha val="51570"/>
                  </a:srgbClr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766" name="Google Shape;2766;p36"/>
                <p:cNvGrpSpPr/>
                <p:nvPr/>
              </p:nvGrpSpPr>
              <p:grpSpPr>
                <a:xfrm>
                  <a:off x="8089717" y="-3976838"/>
                  <a:ext cx="890882" cy="657747"/>
                  <a:chOff x="8089717" y="-3976838"/>
                  <a:chExt cx="890882" cy="657747"/>
                </a:xfrm>
              </p:grpSpPr>
              <p:grpSp>
                <p:nvGrpSpPr>
                  <p:cNvPr id="2767" name="Google Shape;2767;p36"/>
                  <p:cNvGrpSpPr/>
                  <p:nvPr/>
                </p:nvGrpSpPr>
                <p:grpSpPr>
                  <a:xfrm>
                    <a:off x="8089717" y="-3976838"/>
                    <a:ext cx="321994" cy="328872"/>
                    <a:chOff x="8089717" y="-3976838"/>
                    <a:chExt cx="321994" cy="328872"/>
                  </a:xfrm>
                </p:grpSpPr>
                <p:grpSp>
                  <p:nvGrpSpPr>
                    <p:cNvPr id="2768" name="Google Shape;2768;p36"/>
                    <p:cNvGrpSpPr/>
                    <p:nvPr/>
                  </p:nvGrpSpPr>
                  <p:grpSpPr>
                    <a:xfrm>
                      <a:off x="8089717" y="-3976838"/>
                      <a:ext cx="321994" cy="328872"/>
                      <a:chOff x="7874217" y="-3993288"/>
                      <a:chExt cx="321994" cy="328872"/>
                    </a:xfrm>
                  </p:grpSpPr>
                  <p:sp>
                    <p:nvSpPr>
                      <p:cNvPr id="2769" name="Google Shape;2769;p36"/>
                      <p:cNvSpPr/>
                      <p:nvPr/>
                    </p:nvSpPr>
                    <p:spPr>
                      <a:xfrm>
                        <a:off x="8039990" y="-3990063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70" name="Google Shape;2770;p36"/>
                      <p:cNvSpPr/>
                      <p:nvPr/>
                    </p:nvSpPr>
                    <p:spPr>
                      <a:xfrm>
                        <a:off x="7927320" y="-3927126"/>
                        <a:ext cx="166055" cy="21606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1" h="769" extrusionOk="0">
                            <a:moveTo>
                              <a:pt x="402" y="1"/>
                            </a:moveTo>
                            <a:lnTo>
                              <a:pt x="0" y="662"/>
                            </a:lnTo>
                            <a:lnTo>
                              <a:pt x="189" y="769"/>
                            </a:lnTo>
                            <a:lnTo>
                              <a:pt x="591" y="107"/>
                            </a:lnTo>
                            <a:lnTo>
                              <a:pt x="402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71" name="Google Shape;2771;p36"/>
                      <p:cNvSpPr/>
                      <p:nvPr/>
                    </p:nvSpPr>
                    <p:spPr>
                      <a:xfrm>
                        <a:off x="7874217" y="-3741123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72" name="Google Shape;2772;p36"/>
                      <p:cNvSpPr/>
                      <p:nvPr/>
                    </p:nvSpPr>
                    <p:spPr>
                      <a:xfrm>
                        <a:off x="7874217" y="-3707968"/>
                        <a:ext cx="50013" cy="4355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8" h="155" extrusionOk="0">
                            <a:moveTo>
                              <a:pt x="0" y="0"/>
                            </a:moveTo>
                            <a:lnTo>
                              <a:pt x="0" y="36"/>
                            </a:lnTo>
                            <a:lnTo>
                              <a:pt x="177" y="154"/>
                            </a:lnTo>
                            <a:lnTo>
                              <a:pt x="177" y="107"/>
                            </a:ln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364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73" name="Google Shape;2773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74" name="Google Shape;2774;p36"/>
                      <p:cNvSpPr/>
                      <p:nvPr/>
                    </p:nvSpPr>
                    <p:spPr>
                      <a:xfrm>
                        <a:off x="8039990" y="-3993288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75" name="Google Shape;2775;p36"/>
                      <p:cNvSpPr/>
                      <p:nvPr/>
                    </p:nvSpPr>
                    <p:spPr>
                      <a:xfrm>
                        <a:off x="7874217" y="-3744348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76" name="Google Shape;2776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2777" name="Google Shape;2777;p36"/>
                    <p:cNvSpPr/>
                    <p:nvPr/>
                  </p:nvSpPr>
                  <p:spPr>
                    <a:xfrm>
                      <a:off x="8143672" y="-3910551"/>
                      <a:ext cx="166055" cy="21606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1" h="769" extrusionOk="0">
                          <a:moveTo>
                            <a:pt x="402" y="1"/>
                          </a:moveTo>
                          <a:lnTo>
                            <a:pt x="0" y="662"/>
                          </a:lnTo>
                          <a:lnTo>
                            <a:pt x="189" y="769"/>
                          </a:lnTo>
                          <a:lnTo>
                            <a:pt x="591" y="107"/>
                          </a:lnTo>
                          <a:lnTo>
                            <a:pt x="402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364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778" name="Google Shape;2778;p36"/>
                  <p:cNvGrpSpPr/>
                  <p:nvPr/>
                </p:nvGrpSpPr>
                <p:grpSpPr>
                  <a:xfrm>
                    <a:off x="8184531" y="-3922026"/>
                    <a:ext cx="321994" cy="328872"/>
                    <a:chOff x="8089717" y="-3976838"/>
                    <a:chExt cx="321994" cy="328872"/>
                  </a:xfrm>
                </p:grpSpPr>
                <p:grpSp>
                  <p:nvGrpSpPr>
                    <p:cNvPr id="2779" name="Google Shape;2779;p36"/>
                    <p:cNvGrpSpPr/>
                    <p:nvPr/>
                  </p:nvGrpSpPr>
                  <p:grpSpPr>
                    <a:xfrm>
                      <a:off x="8089717" y="-3976838"/>
                      <a:ext cx="321994" cy="328872"/>
                      <a:chOff x="7874217" y="-3993288"/>
                      <a:chExt cx="321994" cy="328872"/>
                    </a:xfrm>
                  </p:grpSpPr>
                  <p:sp>
                    <p:nvSpPr>
                      <p:cNvPr id="2780" name="Google Shape;2780;p36"/>
                      <p:cNvSpPr/>
                      <p:nvPr/>
                    </p:nvSpPr>
                    <p:spPr>
                      <a:xfrm>
                        <a:off x="8039990" y="-3990063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81" name="Google Shape;2781;p36"/>
                      <p:cNvSpPr/>
                      <p:nvPr/>
                    </p:nvSpPr>
                    <p:spPr>
                      <a:xfrm>
                        <a:off x="7927320" y="-3927126"/>
                        <a:ext cx="166055" cy="21606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1" h="769" extrusionOk="0">
                            <a:moveTo>
                              <a:pt x="402" y="1"/>
                            </a:moveTo>
                            <a:lnTo>
                              <a:pt x="0" y="662"/>
                            </a:lnTo>
                            <a:lnTo>
                              <a:pt x="189" y="769"/>
                            </a:lnTo>
                            <a:lnTo>
                              <a:pt x="591" y="107"/>
                            </a:lnTo>
                            <a:lnTo>
                              <a:pt x="402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82" name="Google Shape;2782;p36"/>
                      <p:cNvSpPr/>
                      <p:nvPr/>
                    </p:nvSpPr>
                    <p:spPr>
                      <a:xfrm>
                        <a:off x="7874217" y="-3741123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83" name="Google Shape;2783;p36"/>
                      <p:cNvSpPr/>
                      <p:nvPr/>
                    </p:nvSpPr>
                    <p:spPr>
                      <a:xfrm>
                        <a:off x="7874217" y="-3707968"/>
                        <a:ext cx="50013" cy="4355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8" h="155" extrusionOk="0">
                            <a:moveTo>
                              <a:pt x="0" y="0"/>
                            </a:moveTo>
                            <a:lnTo>
                              <a:pt x="0" y="36"/>
                            </a:lnTo>
                            <a:lnTo>
                              <a:pt x="177" y="154"/>
                            </a:lnTo>
                            <a:lnTo>
                              <a:pt x="177" y="107"/>
                            </a:ln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364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84" name="Google Shape;2784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85" name="Google Shape;2785;p36"/>
                      <p:cNvSpPr/>
                      <p:nvPr/>
                    </p:nvSpPr>
                    <p:spPr>
                      <a:xfrm>
                        <a:off x="8039990" y="-3993288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86" name="Google Shape;2786;p36"/>
                      <p:cNvSpPr/>
                      <p:nvPr/>
                    </p:nvSpPr>
                    <p:spPr>
                      <a:xfrm>
                        <a:off x="7874217" y="-3744348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87" name="Google Shape;2787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2788" name="Google Shape;2788;p36"/>
                    <p:cNvSpPr/>
                    <p:nvPr/>
                  </p:nvSpPr>
                  <p:spPr>
                    <a:xfrm>
                      <a:off x="8134591" y="-3910551"/>
                      <a:ext cx="166055" cy="21606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1" h="769" extrusionOk="0">
                          <a:moveTo>
                            <a:pt x="402" y="1"/>
                          </a:moveTo>
                          <a:lnTo>
                            <a:pt x="0" y="662"/>
                          </a:lnTo>
                          <a:lnTo>
                            <a:pt x="189" y="769"/>
                          </a:lnTo>
                          <a:lnTo>
                            <a:pt x="591" y="107"/>
                          </a:lnTo>
                          <a:lnTo>
                            <a:pt x="402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364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789" name="Google Shape;2789;p36"/>
                  <p:cNvGrpSpPr/>
                  <p:nvPr/>
                </p:nvGrpSpPr>
                <p:grpSpPr>
                  <a:xfrm>
                    <a:off x="8279346" y="-3867213"/>
                    <a:ext cx="321994" cy="328872"/>
                    <a:chOff x="8089717" y="-3976838"/>
                    <a:chExt cx="321994" cy="328872"/>
                  </a:xfrm>
                </p:grpSpPr>
                <p:grpSp>
                  <p:nvGrpSpPr>
                    <p:cNvPr id="2790" name="Google Shape;2790;p36"/>
                    <p:cNvGrpSpPr/>
                    <p:nvPr/>
                  </p:nvGrpSpPr>
                  <p:grpSpPr>
                    <a:xfrm>
                      <a:off x="8089717" y="-3976838"/>
                      <a:ext cx="321994" cy="328872"/>
                      <a:chOff x="7874217" y="-3993288"/>
                      <a:chExt cx="321994" cy="328872"/>
                    </a:xfrm>
                  </p:grpSpPr>
                  <p:sp>
                    <p:nvSpPr>
                      <p:cNvPr id="2791" name="Google Shape;2791;p36"/>
                      <p:cNvSpPr/>
                      <p:nvPr/>
                    </p:nvSpPr>
                    <p:spPr>
                      <a:xfrm>
                        <a:off x="8039990" y="-3990063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92" name="Google Shape;2792;p36"/>
                      <p:cNvSpPr/>
                      <p:nvPr/>
                    </p:nvSpPr>
                    <p:spPr>
                      <a:xfrm>
                        <a:off x="7927320" y="-3927126"/>
                        <a:ext cx="166055" cy="21606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1" h="769" extrusionOk="0">
                            <a:moveTo>
                              <a:pt x="402" y="1"/>
                            </a:moveTo>
                            <a:lnTo>
                              <a:pt x="0" y="662"/>
                            </a:lnTo>
                            <a:lnTo>
                              <a:pt x="189" y="769"/>
                            </a:lnTo>
                            <a:lnTo>
                              <a:pt x="591" y="107"/>
                            </a:lnTo>
                            <a:lnTo>
                              <a:pt x="402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93" name="Google Shape;2793;p36"/>
                      <p:cNvSpPr/>
                      <p:nvPr/>
                    </p:nvSpPr>
                    <p:spPr>
                      <a:xfrm>
                        <a:off x="7874217" y="-3741123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94" name="Google Shape;2794;p36"/>
                      <p:cNvSpPr/>
                      <p:nvPr/>
                    </p:nvSpPr>
                    <p:spPr>
                      <a:xfrm>
                        <a:off x="7874217" y="-3707968"/>
                        <a:ext cx="50013" cy="4355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8" h="155" extrusionOk="0">
                            <a:moveTo>
                              <a:pt x="0" y="0"/>
                            </a:moveTo>
                            <a:lnTo>
                              <a:pt x="0" y="36"/>
                            </a:lnTo>
                            <a:lnTo>
                              <a:pt x="177" y="154"/>
                            </a:lnTo>
                            <a:lnTo>
                              <a:pt x="177" y="107"/>
                            </a:ln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364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95" name="Google Shape;2795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96" name="Google Shape;2796;p36"/>
                      <p:cNvSpPr/>
                      <p:nvPr/>
                    </p:nvSpPr>
                    <p:spPr>
                      <a:xfrm>
                        <a:off x="8039990" y="-3993288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97" name="Google Shape;2797;p36"/>
                      <p:cNvSpPr/>
                      <p:nvPr/>
                    </p:nvSpPr>
                    <p:spPr>
                      <a:xfrm>
                        <a:off x="7874217" y="-3744348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98" name="Google Shape;2798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2799" name="Google Shape;2799;p36"/>
                    <p:cNvSpPr/>
                    <p:nvPr/>
                  </p:nvSpPr>
                  <p:spPr>
                    <a:xfrm>
                      <a:off x="8143672" y="-3910551"/>
                      <a:ext cx="166055" cy="21606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1" h="769" extrusionOk="0">
                          <a:moveTo>
                            <a:pt x="402" y="1"/>
                          </a:moveTo>
                          <a:lnTo>
                            <a:pt x="0" y="662"/>
                          </a:lnTo>
                          <a:lnTo>
                            <a:pt x="189" y="769"/>
                          </a:lnTo>
                          <a:lnTo>
                            <a:pt x="591" y="107"/>
                          </a:lnTo>
                          <a:lnTo>
                            <a:pt x="402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364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800" name="Google Shape;2800;p36"/>
                  <p:cNvGrpSpPr/>
                  <p:nvPr/>
                </p:nvGrpSpPr>
                <p:grpSpPr>
                  <a:xfrm>
                    <a:off x="8374160" y="-3812401"/>
                    <a:ext cx="321994" cy="328872"/>
                    <a:chOff x="8089717" y="-3976838"/>
                    <a:chExt cx="321994" cy="328872"/>
                  </a:xfrm>
                </p:grpSpPr>
                <p:grpSp>
                  <p:nvGrpSpPr>
                    <p:cNvPr id="2801" name="Google Shape;2801;p36"/>
                    <p:cNvGrpSpPr/>
                    <p:nvPr/>
                  </p:nvGrpSpPr>
                  <p:grpSpPr>
                    <a:xfrm>
                      <a:off x="8089717" y="-3976838"/>
                      <a:ext cx="321994" cy="328872"/>
                      <a:chOff x="7874217" y="-3993288"/>
                      <a:chExt cx="321994" cy="328872"/>
                    </a:xfrm>
                  </p:grpSpPr>
                  <p:sp>
                    <p:nvSpPr>
                      <p:cNvPr id="2802" name="Google Shape;2802;p36"/>
                      <p:cNvSpPr/>
                      <p:nvPr/>
                    </p:nvSpPr>
                    <p:spPr>
                      <a:xfrm>
                        <a:off x="8039990" y="-3990063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03" name="Google Shape;2803;p36"/>
                      <p:cNvSpPr/>
                      <p:nvPr/>
                    </p:nvSpPr>
                    <p:spPr>
                      <a:xfrm>
                        <a:off x="7927320" y="-3927126"/>
                        <a:ext cx="166055" cy="21606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1" h="769" extrusionOk="0">
                            <a:moveTo>
                              <a:pt x="402" y="1"/>
                            </a:moveTo>
                            <a:lnTo>
                              <a:pt x="0" y="662"/>
                            </a:lnTo>
                            <a:lnTo>
                              <a:pt x="189" y="769"/>
                            </a:lnTo>
                            <a:lnTo>
                              <a:pt x="591" y="107"/>
                            </a:lnTo>
                            <a:lnTo>
                              <a:pt x="402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04" name="Google Shape;2804;p36"/>
                      <p:cNvSpPr/>
                      <p:nvPr/>
                    </p:nvSpPr>
                    <p:spPr>
                      <a:xfrm>
                        <a:off x="7874217" y="-3741123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05" name="Google Shape;2805;p36"/>
                      <p:cNvSpPr/>
                      <p:nvPr/>
                    </p:nvSpPr>
                    <p:spPr>
                      <a:xfrm>
                        <a:off x="7874217" y="-3707968"/>
                        <a:ext cx="50013" cy="4355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8" h="155" extrusionOk="0">
                            <a:moveTo>
                              <a:pt x="0" y="0"/>
                            </a:moveTo>
                            <a:lnTo>
                              <a:pt x="0" y="36"/>
                            </a:lnTo>
                            <a:lnTo>
                              <a:pt x="177" y="154"/>
                            </a:lnTo>
                            <a:lnTo>
                              <a:pt x="177" y="107"/>
                            </a:ln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364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06" name="Google Shape;2806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07" name="Google Shape;2807;p36"/>
                      <p:cNvSpPr/>
                      <p:nvPr/>
                    </p:nvSpPr>
                    <p:spPr>
                      <a:xfrm>
                        <a:off x="8039990" y="-3993288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08" name="Google Shape;2808;p36"/>
                      <p:cNvSpPr/>
                      <p:nvPr/>
                    </p:nvSpPr>
                    <p:spPr>
                      <a:xfrm>
                        <a:off x="7874217" y="-3744348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09" name="Google Shape;2809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2810" name="Google Shape;2810;p36"/>
                    <p:cNvSpPr/>
                    <p:nvPr/>
                  </p:nvSpPr>
                  <p:spPr>
                    <a:xfrm>
                      <a:off x="8143672" y="-3910551"/>
                      <a:ext cx="166055" cy="21606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1" h="769" extrusionOk="0">
                          <a:moveTo>
                            <a:pt x="402" y="1"/>
                          </a:moveTo>
                          <a:lnTo>
                            <a:pt x="0" y="662"/>
                          </a:lnTo>
                          <a:lnTo>
                            <a:pt x="189" y="769"/>
                          </a:lnTo>
                          <a:lnTo>
                            <a:pt x="591" y="107"/>
                          </a:lnTo>
                          <a:lnTo>
                            <a:pt x="402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364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811" name="Google Shape;2811;p36"/>
                  <p:cNvGrpSpPr/>
                  <p:nvPr/>
                </p:nvGrpSpPr>
                <p:grpSpPr>
                  <a:xfrm>
                    <a:off x="8468975" y="-3757588"/>
                    <a:ext cx="321994" cy="328872"/>
                    <a:chOff x="8089717" y="-3976838"/>
                    <a:chExt cx="321994" cy="328872"/>
                  </a:xfrm>
                </p:grpSpPr>
                <p:grpSp>
                  <p:nvGrpSpPr>
                    <p:cNvPr id="2812" name="Google Shape;2812;p36"/>
                    <p:cNvGrpSpPr/>
                    <p:nvPr/>
                  </p:nvGrpSpPr>
                  <p:grpSpPr>
                    <a:xfrm>
                      <a:off x="8089717" y="-3976838"/>
                      <a:ext cx="321994" cy="328872"/>
                      <a:chOff x="7874217" y="-3993288"/>
                      <a:chExt cx="321994" cy="328872"/>
                    </a:xfrm>
                  </p:grpSpPr>
                  <p:sp>
                    <p:nvSpPr>
                      <p:cNvPr id="2813" name="Google Shape;2813;p36"/>
                      <p:cNvSpPr/>
                      <p:nvPr/>
                    </p:nvSpPr>
                    <p:spPr>
                      <a:xfrm>
                        <a:off x="8039990" y="-3990063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14" name="Google Shape;2814;p36"/>
                      <p:cNvSpPr/>
                      <p:nvPr/>
                    </p:nvSpPr>
                    <p:spPr>
                      <a:xfrm>
                        <a:off x="7927320" y="-3927126"/>
                        <a:ext cx="166055" cy="21606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1" h="769" extrusionOk="0">
                            <a:moveTo>
                              <a:pt x="402" y="1"/>
                            </a:moveTo>
                            <a:lnTo>
                              <a:pt x="0" y="662"/>
                            </a:lnTo>
                            <a:lnTo>
                              <a:pt x="189" y="769"/>
                            </a:lnTo>
                            <a:lnTo>
                              <a:pt x="591" y="107"/>
                            </a:lnTo>
                            <a:lnTo>
                              <a:pt x="402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15" name="Google Shape;2815;p36"/>
                      <p:cNvSpPr/>
                      <p:nvPr/>
                    </p:nvSpPr>
                    <p:spPr>
                      <a:xfrm>
                        <a:off x="7874217" y="-3741123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16" name="Google Shape;2816;p36"/>
                      <p:cNvSpPr/>
                      <p:nvPr/>
                    </p:nvSpPr>
                    <p:spPr>
                      <a:xfrm>
                        <a:off x="7874217" y="-3707968"/>
                        <a:ext cx="50013" cy="4355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8" h="155" extrusionOk="0">
                            <a:moveTo>
                              <a:pt x="0" y="0"/>
                            </a:moveTo>
                            <a:lnTo>
                              <a:pt x="0" y="36"/>
                            </a:lnTo>
                            <a:lnTo>
                              <a:pt x="177" y="154"/>
                            </a:lnTo>
                            <a:lnTo>
                              <a:pt x="177" y="107"/>
                            </a:ln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364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17" name="Google Shape;2817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18" name="Google Shape;2818;p36"/>
                      <p:cNvSpPr/>
                      <p:nvPr/>
                    </p:nvSpPr>
                    <p:spPr>
                      <a:xfrm>
                        <a:off x="8039990" y="-3993288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19" name="Google Shape;2819;p36"/>
                      <p:cNvSpPr/>
                      <p:nvPr/>
                    </p:nvSpPr>
                    <p:spPr>
                      <a:xfrm>
                        <a:off x="7874217" y="-3744348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20" name="Google Shape;2820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2821" name="Google Shape;2821;p36"/>
                    <p:cNvSpPr/>
                    <p:nvPr/>
                  </p:nvSpPr>
                  <p:spPr>
                    <a:xfrm>
                      <a:off x="8143672" y="-3910551"/>
                      <a:ext cx="166055" cy="21606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1" h="769" extrusionOk="0">
                          <a:moveTo>
                            <a:pt x="402" y="1"/>
                          </a:moveTo>
                          <a:lnTo>
                            <a:pt x="0" y="662"/>
                          </a:lnTo>
                          <a:lnTo>
                            <a:pt x="189" y="769"/>
                          </a:lnTo>
                          <a:lnTo>
                            <a:pt x="591" y="107"/>
                          </a:lnTo>
                          <a:lnTo>
                            <a:pt x="402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364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822" name="Google Shape;2822;p36"/>
                  <p:cNvGrpSpPr/>
                  <p:nvPr/>
                </p:nvGrpSpPr>
                <p:grpSpPr>
                  <a:xfrm>
                    <a:off x="8563790" y="-3702776"/>
                    <a:ext cx="321994" cy="328872"/>
                    <a:chOff x="8089717" y="-3976838"/>
                    <a:chExt cx="321994" cy="328872"/>
                  </a:xfrm>
                </p:grpSpPr>
                <p:grpSp>
                  <p:nvGrpSpPr>
                    <p:cNvPr id="2823" name="Google Shape;2823;p36"/>
                    <p:cNvGrpSpPr/>
                    <p:nvPr/>
                  </p:nvGrpSpPr>
                  <p:grpSpPr>
                    <a:xfrm>
                      <a:off x="8089717" y="-3976838"/>
                      <a:ext cx="321994" cy="328872"/>
                      <a:chOff x="7874217" y="-3993288"/>
                      <a:chExt cx="321994" cy="328872"/>
                    </a:xfrm>
                  </p:grpSpPr>
                  <p:sp>
                    <p:nvSpPr>
                      <p:cNvPr id="2824" name="Google Shape;2824;p36"/>
                      <p:cNvSpPr/>
                      <p:nvPr/>
                    </p:nvSpPr>
                    <p:spPr>
                      <a:xfrm>
                        <a:off x="8039990" y="-3990063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25" name="Google Shape;2825;p36"/>
                      <p:cNvSpPr/>
                      <p:nvPr/>
                    </p:nvSpPr>
                    <p:spPr>
                      <a:xfrm>
                        <a:off x="7927320" y="-3927126"/>
                        <a:ext cx="166055" cy="21606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1" h="769" extrusionOk="0">
                            <a:moveTo>
                              <a:pt x="402" y="1"/>
                            </a:moveTo>
                            <a:lnTo>
                              <a:pt x="0" y="662"/>
                            </a:lnTo>
                            <a:lnTo>
                              <a:pt x="189" y="769"/>
                            </a:lnTo>
                            <a:lnTo>
                              <a:pt x="591" y="107"/>
                            </a:lnTo>
                            <a:lnTo>
                              <a:pt x="402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26" name="Google Shape;2826;p36"/>
                      <p:cNvSpPr/>
                      <p:nvPr/>
                    </p:nvSpPr>
                    <p:spPr>
                      <a:xfrm>
                        <a:off x="7874217" y="-3741123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27" name="Google Shape;2827;p36"/>
                      <p:cNvSpPr/>
                      <p:nvPr/>
                    </p:nvSpPr>
                    <p:spPr>
                      <a:xfrm>
                        <a:off x="7874217" y="-3707968"/>
                        <a:ext cx="50013" cy="4355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8" h="155" extrusionOk="0">
                            <a:moveTo>
                              <a:pt x="0" y="0"/>
                            </a:moveTo>
                            <a:lnTo>
                              <a:pt x="0" y="36"/>
                            </a:lnTo>
                            <a:lnTo>
                              <a:pt x="177" y="154"/>
                            </a:lnTo>
                            <a:lnTo>
                              <a:pt x="177" y="107"/>
                            </a:ln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364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28" name="Google Shape;2828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29" name="Google Shape;2829;p36"/>
                      <p:cNvSpPr/>
                      <p:nvPr/>
                    </p:nvSpPr>
                    <p:spPr>
                      <a:xfrm>
                        <a:off x="8039990" y="-3993288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30" name="Google Shape;2830;p36"/>
                      <p:cNvSpPr/>
                      <p:nvPr/>
                    </p:nvSpPr>
                    <p:spPr>
                      <a:xfrm>
                        <a:off x="7874217" y="-3744348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31" name="Google Shape;2831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2832" name="Google Shape;2832;p36"/>
                    <p:cNvSpPr/>
                    <p:nvPr/>
                  </p:nvSpPr>
                  <p:spPr>
                    <a:xfrm>
                      <a:off x="8143672" y="-3910551"/>
                      <a:ext cx="166055" cy="21606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1" h="769" extrusionOk="0">
                          <a:moveTo>
                            <a:pt x="402" y="1"/>
                          </a:moveTo>
                          <a:lnTo>
                            <a:pt x="0" y="662"/>
                          </a:lnTo>
                          <a:lnTo>
                            <a:pt x="189" y="769"/>
                          </a:lnTo>
                          <a:lnTo>
                            <a:pt x="591" y="107"/>
                          </a:lnTo>
                          <a:lnTo>
                            <a:pt x="402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364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833" name="Google Shape;2833;p36"/>
                  <p:cNvGrpSpPr/>
                  <p:nvPr/>
                </p:nvGrpSpPr>
                <p:grpSpPr>
                  <a:xfrm>
                    <a:off x="8658604" y="-3647963"/>
                    <a:ext cx="321994" cy="328872"/>
                    <a:chOff x="8089717" y="-3976838"/>
                    <a:chExt cx="321994" cy="328872"/>
                  </a:xfrm>
                </p:grpSpPr>
                <p:grpSp>
                  <p:nvGrpSpPr>
                    <p:cNvPr id="2834" name="Google Shape;2834;p36"/>
                    <p:cNvGrpSpPr/>
                    <p:nvPr/>
                  </p:nvGrpSpPr>
                  <p:grpSpPr>
                    <a:xfrm>
                      <a:off x="8089717" y="-3976838"/>
                      <a:ext cx="321994" cy="328872"/>
                      <a:chOff x="7874217" y="-3993288"/>
                      <a:chExt cx="321994" cy="328872"/>
                    </a:xfrm>
                  </p:grpSpPr>
                  <p:sp>
                    <p:nvSpPr>
                      <p:cNvPr id="2835" name="Google Shape;2835;p36"/>
                      <p:cNvSpPr/>
                      <p:nvPr/>
                    </p:nvSpPr>
                    <p:spPr>
                      <a:xfrm>
                        <a:off x="8039990" y="-3990063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36" name="Google Shape;2836;p36"/>
                      <p:cNvSpPr/>
                      <p:nvPr/>
                    </p:nvSpPr>
                    <p:spPr>
                      <a:xfrm>
                        <a:off x="7927320" y="-3927126"/>
                        <a:ext cx="166055" cy="21606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1" h="769" extrusionOk="0">
                            <a:moveTo>
                              <a:pt x="402" y="1"/>
                            </a:moveTo>
                            <a:lnTo>
                              <a:pt x="0" y="662"/>
                            </a:lnTo>
                            <a:lnTo>
                              <a:pt x="189" y="769"/>
                            </a:lnTo>
                            <a:lnTo>
                              <a:pt x="591" y="107"/>
                            </a:lnTo>
                            <a:lnTo>
                              <a:pt x="402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37" name="Google Shape;2837;p36"/>
                      <p:cNvSpPr/>
                      <p:nvPr/>
                    </p:nvSpPr>
                    <p:spPr>
                      <a:xfrm>
                        <a:off x="7874217" y="-3741123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38" name="Google Shape;2838;p36"/>
                      <p:cNvSpPr/>
                      <p:nvPr/>
                    </p:nvSpPr>
                    <p:spPr>
                      <a:xfrm>
                        <a:off x="7874217" y="-3707968"/>
                        <a:ext cx="50013" cy="4355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8" h="155" extrusionOk="0">
                            <a:moveTo>
                              <a:pt x="0" y="0"/>
                            </a:moveTo>
                            <a:lnTo>
                              <a:pt x="0" y="36"/>
                            </a:lnTo>
                            <a:lnTo>
                              <a:pt x="177" y="154"/>
                            </a:lnTo>
                            <a:lnTo>
                              <a:pt x="177" y="107"/>
                            </a:ln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364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39" name="Google Shape;2839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40" name="Google Shape;2840;p36"/>
                      <p:cNvSpPr/>
                      <p:nvPr/>
                    </p:nvSpPr>
                    <p:spPr>
                      <a:xfrm>
                        <a:off x="8039990" y="-3993288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41" name="Google Shape;2841;p36"/>
                      <p:cNvSpPr/>
                      <p:nvPr/>
                    </p:nvSpPr>
                    <p:spPr>
                      <a:xfrm>
                        <a:off x="7874217" y="-3744348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42" name="Google Shape;2842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2843" name="Google Shape;2843;p36"/>
                    <p:cNvSpPr/>
                    <p:nvPr/>
                  </p:nvSpPr>
                  <p:spPr>
                    <a:xfrm>
                      <a:off x="8143672" y="-3910551"/>
                      <a:ext cx="166055" cy="21606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1" h="769" extrusionOk="0">
                          <a:moveTo>
                            <a:pt x="402" y="1"/>
                          </a:moveTo>
                          <a:lnTo>
                            <a:pt x="0" y="662"/>
                          </a:lnTo>
                          <a:lnTo>
                            <a:pt x="189" y="769"/>
                          </a:lnTo>
                          <a:lnTo>
                            <a:pt x="591" y="107"/>
                          </a:lnTo>
                          <a:lnTo>
                            <a:pt x="402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364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2844" name="Google Shape;2844;p36"/>
                <p:cNvGrpSpPr/>
                <p:nvPr/>
              </p:nvGrpSpPr>
              <p:grpSpPr>
                <a:xfrm flipH="1">
                  <a:off x="9207167" y="-3976838"/>
                  <a:ext cx="890882" cy="657747"/>
                  <a:chOff x="8089717" y="-3976838"/>
                  <a:chExt cx="890882" cy="657747"/>
                </a:xfrm>
              </p:grpSpPr>
              <p:grpSp>
                <p:nvGrpSpPr>
                  <p:cNvPr id="2845" name="Google Shape;2845;p36"/>
                  <p:cNvGrpSpPr/>
                  <p:nvPr/>
                </p:nvGrpSpPr>
                <p:grpSpPr>
                  <a:xfrm>
                    <a:off x="8089717" y="-3976838"/>
                    <a:ext cx="321994" cy="328872"/>
                    <a:chOff x="8089717" y="-3976838"/>
                    <a:chExt cx="321994" cy="328872"/>
                  </a:xfrm>
                </p:grpSpPr>
                <p:grpSp>
                  <p:nvGrpSpPr>
                    <p:cNvPr id="2846" name="Google Shape;2846;p36"/>
                    <p:cNvGrpSpPr/>
                    <p:nvPr/>
                  </p:nvGrpSpPr>
                  <p:grpSpPr>
                    <a:xfrm>
                      <a:off x="8089717" y="-3976838"/>
                      <a:ext cx="321994" cy="328872"/>
                      <a:chOff x="7874217" y="-3993288"/>
                      <a:chExt cx="321994" cy="328872"/>
                    </a:xfrm>
                  </p:grpSpPr>
                  <p:sp>
                    <p:nvSpPr>
                      <p:cNvPr id="2847" name="Google Shape;2847;p36"/>
                      <p:cNvSpPr/>
                      <p:nvPr/>
                    </p:nvSpPr>
                    <p:spPr>
                      <a:xfrm>
                        <a:off x="8039990" y="-3990063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48" name="Google Shape;2848;p36"/>
                      <p:cNvSpPr/>
                      <p:nvPr/>
                    </p:nvSpPr>
                    <p:spPr>
                      <a:xfrm>
                        <a:off x="7927320" y="-3927126"/>
                        <a:ext cx="166055" cy="21606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1" h="769" extrusionOk="0">
                            <a:moveTo>
                              <a:pt x="402" y="1"/>
                            </a:moveTo>
                            <a:lnTo>
                              <a:pt x="0" y="662"/>
                            </a:lnTo>
                            <a:lnTo>
                              <a:pt x="189" y="769"/>
                            </a:lnTo>
                            <a:lnTo>
                              <a:pt x="591" y="107"/>
                            </a:lnTo>
                            <a:lnTo>
                              <a:pt x="402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49" name="Google Shape;2849;p36"/>
                      <p:cNvSpPr/>
                      <p:nvPr/>
                    </p:nvSpPr>
                    <p:spPr>
                      <a:xfrm>
                        <a:off x="7874217" y="-3741123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50" name="Google Shape;2850;p36"/>
                      <p:cNvSpPr/>
                      <p:nvPr/>
                    </p:nvSpPr>
                    <p:spPr>
                      <a:xfrm>
                        <a:off x="7874217" y="-3707968"/>
                        <a:ext cx="50013" cy="4355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8" h="155" extrusionOk="0">
                            <a:moveTo>
                              <a:pt x="0" y="0"/>
                            </a:moveTo>
                            <a:lnTo>
                              <a:pt x="0" y="36"/>
                            </a:lnTo>
                            <a:lnTo>
                              <a:pt x="177" y="154"/>
                            </a:lnTo>
                            <a:lnTo>
                              <a:pt x="177" y="107"/>
                            </a:ln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364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51" name="Google Shape;2851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52" name="Google Shape;2852;p36"/>
                      <p:cNvSpPr/>
                      <p:nvPr/>
                    </p:nvSpPr>
                    <p:spPr>
                      <a:xfrm>
                        <a:off x="8039990" y="-3993288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53" name="Google Shape;2853;p36"/>
                      <p:cNvSpPr/>
                      <p:nvPr/>
                    </p:nvSpPr>
                    <p:spPr>
                      <a:xfrm>
                        <a:off x="7874217" y="-3744348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54" name="Google Shape;2854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2855" name="Google Shape;2855;p36"/>
                    <p:cNvSpPr/>
                    <p:nvPr/>
                  </p:nvSpPr>
                  <p:spPr>
                    <a:xfrm>
                      <a:off x="8143344" y="-3910551"/>
                      <a:ext cx="166055" cy="21606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1" h="769" extrusionOk="0">
                          <a:moveTo>
                            <a:pt x="402" y="1"/>
                          </a:moveTo>
                          <a:lnTo>
                            <a:pt x="0" y="662"/>
                          </a:lnTo>
                          <a:lnTo>
                            <a:pt x="189" y="769"/>
                          </a:lnTo>
                          <a:lnTo>
                            <a:pt x="591" y="107"/>
                          </a:lnTo>
                          <a:lnTo>
                            <a:pt x="402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364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856" name="Google Shape;2856;p36"/>
                  <p:cNvGrpSpPr/>
                  <p:nvPr/>
                </p:nvGrpSpPr>
                <p:grpSpPr>
                  <a:xfrm>
                    <a:off x="8184531" y="-3922026"/>
                    <a:ext cx="321994" cy="328872"/>
                    <a:chOff x="8089717" y="-3976838"/>
                    <a:chExt cx="321994" cy="328872"/>
                  </a:xfrm>
                </p:grpSpPr>
                <p:grpSp>
                  <p:nvGrpSpPr>
                    <p:cNvPr id="2857" name="Google Shape;2857;p36"/>
                    <p:cNvGrpSpPr/>
                    <p:nvPr/>
                  </p:nvGrpSpPr>
                  <p:grpSpPr>
                    <a:xfrm>
                      <a:off x="8089717" y="-3976838"/>
                      <a:ext cx="321994" cy="328872"/>
                      <a:chOff x="7874217" y="-3993288"/>
                      <a:chExt cx="321994" cy="328872"/>
                    </a:xfrm>
                  </p:grpSpPr>
                  <p:sp>
                    <p:nvSpPr>
                      <p:cNvPr id="2858" name="Google Shape;2858;p36"/>
                      <p:cNvSpPr/>
                      <p:nvPr/>
                    </p:nvSpPr>
                    <p:spPr>
                      <a:xfrm>
                        <a:off x="8039990" y="-3990063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59" name="Google Shape;2859;p36"/>
                      <p:cNvSpPr/>
                      <p:nvPr/>
                    </p:nvSpPr>
                    <p:spPr>
                      <a:xfrm>
                        <a:off x="7927320" y="-3927126"/>
                        <a:ext cx="166055" cy="21606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1" h="769" extrusionOk="0">
                            <a:moveTo>
                              <a:pt x="402" y="1"/>
                            </a:moveTo>
                            <a:lnTo>
                              <a:pt x="0" y="662"/>
                            </a:lnTo>
                            <a:lnTo>
                              <a:pt x="189" y="769"/>
                            </a:lnTo>
                            <a:lnTo>
                              <a:pt x="591" y="107"/>
                            </a:lnTo>
                            <a:lnTo>
                              <a:pt x="402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60" name="Google Shape;2860;p36"/>
                      <p:cNvSpPr/>
                      <p:nvPr/>
                    </p:nvSpPr>
                    <p:spPr>
                      <a:xfrm>
                        <a:off x="7874217" y="-3741123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61" name="Google Shape;2861;p36"/>
                      <p:cNvSpPr/>
                      <p:nvPr/>
                    </p:nvSpPr>
                    <p:spPr>
                      <a:xfrm>
                        <a:off x="7874217" y="-3707968"/>
                        <a:ext cx="50013" cy="4355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8" h="155" extrusionOk="0">
                            <a:moveTo>
                              <a:pt x="0" y="0"/>
                            </a:moveTo>
                            <a:lnTo>
                              <a:pt x="0" y="36"/>
                            </a:lnTo>
                            <a:lnTo>
                              <a:pt x="177" y="154"/>
                            </a:lnTo>
                            <a:lnTo>
                              <a:pt x="177" y="107"/>
                            </a:ln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364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62" name="Google Shape;2862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63" name="Google Shape;2863;p36"/>
                      <p:cNvSpPr/>
                      <p:nvPr/>
                    </p:nvSpPr>
                    <p:spPr>
                      <a:xfrm>
                        <a:off x="8039990" y="-3993288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64" name="Google Shape;2864;p36"/>
                      <p:cNvSpPr/>
                      <p:nvPr/>
                    </p:nvSpPr>
                    <p:spPr>
                      <a:xfrm>
                        <a:off x="7874217" y="-3744348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65" name="Google Shape;2865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2866" name="Google Shape;2866;p36"/>
                    <p:cNvSpPr/>
                    <p:nvPr/>
                  </p:nvSpPr>
                  <p:spPr>
                    <a:xfrm>
                      <a:off x="8143344" y="-3910551"/>
                      <a:ext cx="166055" cy="21606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1" h="769" extrusionOk="0">
                          <a:moveTo>
                            <a:pt x="402" y="1"/>
                          </a:moveTo>
                          <a:lnTo>
                            <a:pt x="0" y="662"/>
                          </a:lnTo>
                          <a:lnTo>
                            <a:pt x="189" y="769"/>
                          </a:lnTo>
                          <a:lnTo>
                            <a:pt x="591" y="107"/>
                          </a:lnTo>
                          <a:lnTo>
                            <a:pt x="402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364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867" name="Google Shape;2867;p36"/>
                  <p:cNvGrpSpPr/>
                  <p:nvPr/>
                </p:nvGrpSpPr>
                <p:grpSpPr>
                  <a:xfrm>
                    <a:off x="8279346" y="-3867213"/>
                    <a:ext cx="321994" cy="328872"/>
                    <a:chOff x="8089717" y="-3976838"/>
                    <a:chExt cx="321994" cy="328872"/>
                  </a:xfrm>
                </p:grpSpPr>
                <p:grpSp>
                  <p:nvGrpSpPr>
                    <p:cNvPr id="2868" name="Google Shape;2868;p36"/>
                    <p:cNvGrpSpPr/>
                    <p:nvPr/>
                  </p:nvGrpSpPr>
                  <p:grpSpPr>
                    <a:xfrm>
                      <a:off x="8089717" y="-3976838"/>
                      <a:ext cx="321994" cy="328872"/>
                      <a:chOff x="7874217" y="-3993288"/>
                      <a:chExt cx="321994" cy="328872"/>
                    </a:xfrm>
                  </p:grpSpPr>
                  <p:sp>
                    <p:nvSpPr>
                      <p:cNvPr id="2869" name="Google Shape;2869;p36"/>
                      <p:cNvSpPr/>
                      <p:nvPr/>
                    </p:nvSpPr>
                    <p:spPr>
                      <a:xfrm>
                        <a:off x="8039990" y="-3990063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70" name="Google Shape;2870;p36"/>
                      <p:cNvSpPr/>
                      <p:nvPr/>
                    </p:nvSpPr>
                    <p:spPr>
                      <a:xfrm>
                        <a:off x="7927320" y="-3927126"/>
                        <a:ext cx="166055" cy="21606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1" h="769" extrusionOk="0">
                            <a:moveTo>
                              <a:pt x="402" y="1"/>
                            </a:moveTo>
                            <a:lnTo>
                              <a:pt x="0" y="662"/>
                            </a:lnTo>
                            <a:lnTo>
                              <a:pt x="189" y="769"/>
                            </a:lnTo>
                            <a:lnTo>
                              <a:pt x="591" y="107"/>
                            </a:lnTo>
                            <a:lnTo>
                              <a:pt x="402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71" name="Google Shape;2871;p36"/>
                      <p:cNvSpPr/>
                      <p:nvPr/>
                    </p:nvSpPr>
                    <p:spPr>
                      <a:xfrm>
                        <a:off x="7874217" y="-3741123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72" name="Google Shape;2872;p36"/>
                      <p:cNvSpPr/>
                      <p:nvPr/>
                    </p:nvSpPr>
                    <p:spPr>
                      <a:xfrm>
                        <a:off x="7874217" y="-3707968"/>
                        <a:ext cx="50013" cy="4355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8" h="155" extrusionOk="0">
                            <a:moveTo>
                              <a:pt x="0" y="0"/>
                            </a:moveTo>
                            <a:lnTo>
                              <a:pt x="0" y="36"/>
                            </a:lnTo>
                            <a:lnTo>
                              <a:pt x="177" y="154"/>
                            </a:lnTo>
                            <a:lnTo>
                              <a:pt x="177" y="107"/>
                            </a:ln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364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73" name="Google Shape;2873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74" name="Google Shape;2874;p36"/>
                      <p:cNvSpPr/>
                      <p:nvPr/>
                    </p:nvSpPr>
                    <p:spPr>
                      <a:xfrm>
                        <a:off x="8039990" y="-3993288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75" name="Google Shape;2875;p36"/>
                      <p:cNvSpPr/>
                      <p:nvPr/>
                    </p:nvSpPr>
                    <p:spPr>
                      <a:xfrm>
                        <a:off x="7874217" y="-3744348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76" name="Google Shape;2876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2877" name="Google Shape;2877;p36"/>
                    <p:cNvSpPr/>
                    <p:nvPr/>
                  </p:nvSpPr>
                  <p:spPr>
                    <a:xfrm>
                      <a:off x="8143344" y="-3910551"/>
                      <a:ext cx="166055" cy="21606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1" h="769" extrusionOk="0">
                          <a:moveTo>
                            <a:pt x="402" y="1"/>
                          </a:moveTo>
                          <a:lnTo>
                            <a:pt x="0" y="662"/>
                          </a:lnTo>
                          <a:lnTo>
                            <a:pt x="189" y="769"/>
                          </a:lnTo>
                          <a:lnTo>
                            <a:pt x="591" y="107"/>
                          </a:lnTo>
                          <a:lnTo>
                            <a:pt x="402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364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878" name="Google Shape;2878;p36"/>
                  <p:cNvGrpSpPr/>
                  <p:nvPr/>
                </p:nvGrpSpPr>
                <p:grpSpPr>
                  <a:xfrm>
                    <a:off x="8374160" y="-3812401"/>
                    <a:ext cx="321994" cy="328872"/>
                    <a:chOff x="8089717" y="-3976838"/>
                    <a:chExt cx="321994" cy="328872"/>
                  </a:xfrm>
                </p:grpSpPr>
                <p:grpSp>
                  <p:nvGrpSpPr>
                    <p:cNvPr id="2879" name="Google Shape;2879;p36"/>
                    <p:cNvGrpSpPr/>
                    <p:nvPr/>
                  </p:nvGrpSpPr>
                  <p:grpSpPr>
                    <a:xfrm>
                      <a:off x="8089717" y="-3976838"/>
                      <a:ext cx="321994" cy="328872"/>
                      <a:chOff x="7874217" y="-3993288"/>
                      <a:chExt cx="321994" cy="328872"/>
                    </a:xfrm>
                  </p:grpSpPr>
                  <p:sp>
                    <p:nvSpPr>
                      <p:cNvPr id="2880" name="Google Shape;2880;p36"/>
                      <p:cNvSpPr/>
                      <p:nvPr/>
                    </p:nvSpPr>
                    <p:spPr>
                      <a:xfrm>
                        <a:off x="8039990" y="-3990063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81" name="Google Shape;2881;p36"/>
                      <p:cNvSpPr/>
                      <p:nvPr/>
                    </p:nvSpPr>
                    <p:spPr>
                      <a:xfrm>
                        <a:off x="7927320" y="-3927126"/>
                        <a:ext cx="166055" cy="21606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1" h="769" extrusionOk="0">
                            <a:moveTo>
                              <a:pt x="402" y="1"/>
                            </a:moveTo>
                            <a:lnTo>
                              <a:pt x="0" y="662"/>
                            </a:lnTo>
                            <a:lnTo>
                              <a:pt x="189" y="769"/>
                            </a:lnTo>
                            <a:lnTo>
                              <a:pt x="591" y="107"/>
                            </a:lnTo>
                            <a:lnTo>
                              <a:pt x="402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82" name="Google Shape;2882;p36"/>
                      <p:cNvSpPr/>
                      <p:nvPr/>
                    </p:nvSpPr>
                    <p:spPr>
                      <a:xfrm>
                        <a:off x="7874217" y="-3741123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83" name="Google Shape;2883;p36"/>
                      <p:cNvSpPr/>
                      <p:nvPr/>
                    </p:nvSpPr>
                    <p:spPr>
                      <a:xfrm>
                        <a:off x="7874217" y="-3707968"/>
                        <a:ext cx="50013" cy="4355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8" h="155" extrusionOk="0">
                            <a:moveTo>
                              <a:pt x="0" y="0"/>
                            </a:moveTo>
                            <a:lnTo>
                              <a:pt x="0" y="36"/>
                            </a:lnTo>
                            <a:lnTo>
                              <a:pt x="177" y="154"/>
                            </a:lnTo>
                            <a:lnTo>
                              <a:pt x="177" y="107"/>
                            </a:ln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364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84" name="Google Shape;2884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85" name="Google Shape;2885;p36"/>
                      <p:cNvSpPr/>
                      <p:nvPr/>
                    </p:nvSpPr>
                    <p:spPr>
                      <a:xfrm>
                        <a:off x="8039990" y="-3993288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86" name="Google Shape;2886;p36"/>
                      <p:cNvSpPr/>
                      <p:nvPr/>
                    </p:nvSpPr>
                    <p:spPr>
                      <a:xfrm>
                        <a:off x="7874217" y="-3744348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87" name="Google Shape;2887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2888" name="Google Shape;2888;p36"/>
                    <p:cNvSpPr/>
                    <p:nvPr/>
                  </p:nvSpPr>
                  <p:spPr>
                    <a:xfrm>
                      <a:off x="8143344" y="-3910551"/>
                      <a:ext cx="166055" cy="21606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1" h="769" extrusionOk="0">
                          <a:moveTo>
                            <a:pt x="402" y="1"/>
                          </a:moveTo>
                          <a:lnTo>
                            <a:pt x="0" y="662"/>
                          </a:lnTo>
                          <a:lnTo>
                            <a:pt x="189" y="769"/>
                          </a:lnTo>
                          <a:lnTo>
                            <a:pt x="591" y="107"/>
                          </a:lnTo>
                          <a:lnTo>
                            <a:pt x="402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364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889" name="Google Shape;2889;p36"/>
                  <p:cNvGrpSpPr/>
                  <p:nvPr/>
                </p:nvGrpSpPr>
                <p:grpSpPr>
                  <a:xfrm>
                    <a:off x="8468975" y="-3757588"/>
                    <a:ext cx="321994" cy="328872"/>
                    <a:chOff x="8089717" y="-3976838"/>
                    <a:chExt cx="321994" cy="328872"/>
                  </a:xfrm>
                </p:grpSpPr>
                <p:grpSp>
                  <p:nvGrpSpPr>
                    <p:cNvPr id="2890" name="Google Shape;2890;p36"/>
                    <p:cNvGrpSpPr/>
                    <p:nvPr/>
                  </p:nvGrpSpPr>
                  <p:grpSpPr>
                    <a:xfrm>
                      <a:off x="8089717" y="-3976838"/>
                      <a:ext cx="321994" cy="328872"/>
                      <a:chOff x="7874217" y="-3993288"/>
                      <a:chExt cx="321994" cy="328872"/>
                    </a:xfrm>
                  </p:grpSpPr>
                  <p:sp>
                    <p:nvSpPr>
                      <p:cNvPr id="2891" name="Google Shape;2891;p36"/>
                      <p:cNvSpPr/>
                      <p:nvPr/>
                    </p:nvSpPr>
                    <p:spPr>
                      <a:xfrm>
                        <a:off x="8039990" y="-3990063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92" name="Google Shape;2892;p36"/>
                      <p:cNvSpPr/>
                      <p:nvPr/>
                    </p:nvSpPr>
                    <p:spPr>
                      <a:xfrm>
                        <a:off x="7927320" y="-3927126"/>
                        <a:ext cx="166055" cy="21606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1" h="769" extrusionOk="0">
                            <a:moveTo>
                              <a:pt x="402" y="1"/>
                            </a:moveTo>
                            <a:lnTo>
                              <a:pt x="0" y="662"/>
                            </a:lnTo>
                            <a:lnTo>
                              <a:pt x="189" y="769"/>
                            </a:lnTo>
                            <a:lnTo>
                              <a:pt x="591" y="107"/>
                            </a:lnTo>
                            <a:lnTo>
                              <a:pt x="402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93" name="Google Shape;2893;p36"/>
                      <p:cNvSpPr/>
                      <p:nvPr/>
                    </p:nvSpPr>
                    <p:spPr>
                      <a:xfrm>
                        <a:off x="7874217" y="-3741123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94" name="Google Shape;2894;p36"/>
                      <p:cNvSpPr/>
                      <p:nvPr/>
                    </p:nvSpPr>
                    <p:spPr>
                      <a:xfrm>
                        <a:off x="7874217" y="-3707968"/>
                        <a:ext cx="50013" cy="4355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8" h="155" extrusionOk="0">
                            <a:moveTo>
                              <a:pt x="0" y="0"/>
                            </a:moveTo>
                            <a:lnTo>
                              <a:pt x="0" y="36"/>
                            </a:lnTo>
                            <a:lnTo>
                              <a:pt x="177" y="154"/>
                            </a:lnTo>
                            <a:lnTo>
                              <a:pt x="177" y="107"/>
                            </a:ln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364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95" name="Google Shape;2895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96" name="Google Shape;2896;p36"/>
                      <p:cNvSpPr/>
                      <p:nvPr/>
                    </p:nvSpPr>
                    <p:spPr>
                      <a:xfrm>
                        <a:off x="8039990" y="-3993288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97" name="Google Shape;2897;p36"/>
                      <p:cNvSpPr/>
                      <p:nvPr/>
                    </p:nvSpPr>
                    <p:spPr>
                      <a:xfrm>
                        <a:off x="7874217" y="-3744348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98" name="Google Shape;2898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2899" name="Google Shape;2899;p36"/>
                    <p:cNvSpPr/>
                    <p:nvPr/>
                  </p:nvSpPr>
                  <p:spPr>
                    <a:xfrm>
                      <a:off x="8152425" y="-3910551"/>
                      <a:ext cx="166055" cy="21606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1" h="769" extrusionOk="0">
                          <a:moveTo>
                            <a:pt x="402" y="1"/>
                          </a:moveTo>
                          <a:lnTo>
                            <a:pt x="0" y="662"/>
                          </a:lnTo>
                          <a:lnTo>
                            <a:pt x="189" y="769"/>
                          </a:lnTo>
                          <a:lnTo>
                            <a:pt x="591" y="107"/>
                          </a:lnTo>
                          <a:lnTo>
                            <a:pt x="402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364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900" name="Google Shape;2900;p36"/>
                  <p:cNvGrpSpPr/>
                  <p:nvPr/>
                </p:nvGrpSpPr>
                <p:grpSpPr>
                  <a:xfrm>
                    <a:off x="8563790" y="-3702776"/>
                    <a:ext cx="321994" cy="328872"/>
                    <a:chOff x="8089717" y="-3976838"/>
                    <a:chExt cx="321994" cy="328872"/>
                  </a:xfrm>
                </p:grpSpPr>
                <p:grpSp>
                  <p:nvGrpSpPr>
                    <p:cNvPr id="2901" name="Google Shape;2901;p36"/>
                    <p:cNvGrpSpPr/>
                    <p:nvPr/>
                  </p:nvGrpSpPr>
                  <p:grpSpPr>
                    <a:xfrm>
                      <a:off x="8089717" y="-3976838"/>
                      <a:ext cx="321994" cy="328872"/>
                      <a:chOff x="7874217" y="-3993288"/>
                      <a:chExt cx="321994" cy="328872"/>
                    </a:xfrm>
                  </p:grpSpPr>
                  <p:sp>
                    <p:nvSpPr>
                      <p:cNvPr id="2902" name="Google Shape;2902;p36"/>
                      <p:cNvSpPr/>
                      <p:nvPr/>
                    </p:nvSpPr>
                    <p:spPr>
                      <a:xfrm>
                        <a:off x="8039990" y="-3990063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03" name="Google Shape;2903;p36"/>
                      <p:cNvSpPr/>
                      <p:nvPr/>
                    </p:nvSpPr>
                    <p:spPr>
                      <a:xfrm>
                        <a:off x="7927320" y="-3927126"/>
                        <a:ext cx="166055" cy="21606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1" h="769" extrusionOk="0">
                            <a:moveTo>
                              <a:pt x="402" y="1"/>
                            </a:moveTo>
                            <a:lnTo>
                              <a:pt x="0" y="662"/>
                            </a:lnTo>
                            <a:lnTo>
                              <a:pt x="189" y="769"/>
                            </a:lnTo>
                            <a:lnTo>
                              <a:pt x="591" y="107"/>
                            </a:lnTo>
                            <a:lnTo>
                              <a:pt x="402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04" name="Google Shape;2904;p36"/>
                      <p:cNvSpPr/>
                      <p:nvPr/>
                    </p:nvSpPr>
                    <p:spPr>
                      <a:xfrm>
                        <a:off x="7874217" y="-3741123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05" name="Google Shape;2905;p36"/>
                      <p:cNvSpPr/>
                      <p:nvPr/>
                    </p:nvSpPr>
                    <p:spPr>
                      <a:xfrm>
                        <a:off x="7874217" y="-3707968"/>
                        <a:ext cx="50013" cy="4355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8" h="155" extrusionOk="0">
                            <a:moveTo>
                              <a:pt x="0" y="0"/>
                            </a:moveTo>
                            <a:lnTo>
                              <a:pt x="0" y="36"/>
                            </a:lnTo>
                            <a:lnTo>
                              <a:pt x="177" y="154"/>
                            </a:lnTo>
                            <a:lnTo>
                              <a:pt x="177" y="107"/>
                            </a:ln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364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06" name="Google Shape;2906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07" name="Google Shape;2907;p36"/>
                      <p:cNvSpPr/>
                      <p:nvPr/>
                    </p:nvSpPr>
                    <p:spPr>
                      <a:xfrm>
                        <a:off x="8039990" y="-3993288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08" name="Google Shape;2908;p36"/>
                      <p:cNvSpPr/>
                      <p:nvPr/>
                    </p:nvSpPr>
                    <p:spPr>
                      <a:xfrm>
                        <a:off x="7874217" y="-3744348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09" name="Google Shape;2909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2910" name="Google Shape;2910;p36"/>
                    <p:cNvSpPr/>
                    <p:nvPr/>
                  </p:nvSpPr>
                  <p:spPr>
                    <a:xfrm>
                      <a:off x="8143344" y="-3910551"/>
                      <a:ext cx="166055" cy="21606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1" h="769" extrusionOk="0">
                          <a:moveTo>
                            <a:pt x="402" y="1"/>
                          </a:moveTo>
                          <a:lnTo>
                            <a:pt x="0" y="662"/>
                          </a:lnTo>
                          <a:lnTo>
                            <a:pt x="189" y="769"/>
                          </a:lnTo>
                          <a:lnTo>
                            <a:pt x="591" y="107"/>
                          </a:lnTo>
                          <a:lnTo>
                            <a:pt x="402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364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911" name="Google Shape;2911;p36"/>
                  <p:cNvGrpSpPr/>
                  <p:nvPr/>
                </p:nvGrpSpPr>
                <p:grpSpPr>
                  <a:xfrm>
                    <a:off x="8658604" y="-3647963"/>
                    <a:ext cx="321994" cy="328872"/>
                    <a:chOff x="8089717" y="-3976838"/>
                    <a:chExt cx="321994" cy="328872"/>
                  </a:xfrm>
                </p:grpSpPr>
                <p:grpSp>
                  <p:nvGrpSpPr>
                    <p:cNvPr id="2912" name="Google Shape;2912;p36"/>
                    <p:cNvGrpSpPr/>
                    <p:nvPr/>
                  </p:nvGrpSpPr>
                  <p:grpSpPr>
                    <a:xfrm>
                      <a:off x="8089717" y="-3976838"/>
                      <a:ext cx="321994" cy="328872"/>
                      <a:chOff x="7874217" y="-3993288"/>
                      <a:chExt cx="321994" cy="328872"/>
                    </a:xfrm>
                  </p:grpSpPr>
                  <p:sp>
                    <p:nvSpPr>
                      <p:cNvPr id="2913" name="Google Shape;2913;p36"/>
                      <p:cNvSpPr/>
                      <p:nvPr/>
                    </p:nvSpPr>
                    <p:spPr>
                      <a:xfrm>
                        <a:off x="8039990" y="-3990063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14" name="Google Shape;2914;p36"/>
                      <p:cNvSpPr/>
                      <p:nvPr/>
                    </p:nvSpPr>
                    <p:spPr>
                      <a:xfrm>
                        <a:off x="7927320" y="-3927126"/>
                        <a:ext cx="166055" cy="21606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1" h="769" extrusionOk="0">
                            <a:moveTo>
                              <a:pt x="402" y="1"/>
                            </a:moveTo>
                            <a:lnTo>
                              <a:pt x="0" y="662"/>
                            </a:lnTo>
                            <a:lnTo>
                              <a:pt x="189" y="769"/>
                            </a:lnTo>
                            <a:lnTo>
                              <a:pt x="591" y="107"/>
                            </a:lnTo>
                            <a:lnTo>
                              <a:pt x="402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15" name="Google Shape;2915;p36"/>
                      <p:cNvSpPr/>
                      <p:nvPr/>
                    </p:nvSpPr>
                    <p:spPr>
                      <a:xfrm>
                        <a:off x="7874217" y="-3741123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16" name="Google Shape;2916;p36"/>
                      <p:cNvSpPr/>
                      <p:nvPr/>
                    </p:nvSpPr>
                    <p:spPr>
                      <a:xfrm>
                        <a:off x="7874217" y="-3707968"/>
                        <a:ext cx="50013" cy="4355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8" h="155" extrusionOk="0">
                            <a:moveTo>
                              <a:pt x="0" y="0"/>
                            </a:moveTo>
                            <a:lnTo>
                              <a:pt x="0" y="36"/>
                            </a:lnTo>
                            <a:lnTo>
                              <a:pt x="177" y="154"/>
                            </a:lnTo>
                            <a:lnTo>
                              <a:pt x="177" y="107"/>
                            </a:ln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364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17" name="Google Shape;2917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18" name="Google Shape;2918;p36"/>
                      <p:cNvSpPr/>
                      <p:nvPr/>
                    </p:nvSpPr>
                    <p:spPr>
                      <a:xfrm>
                        <a:off x="8039990" y="-3993288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19" name="Google Shape;2919;p36"/>
                      <p:cNvSpPr/>
                      <p:nvPr/>
                    </p:nvSpPr>
                    <p:spPr>
                      <a:xfrm>
                        <a:off x="7874217" y="-3744348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20" name="Google Shape;2920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2921" name="Google Shape;2921;p36"/>
                    <p:cNvSpPr/>
                    <p:nvPr/>
                  </p:nvSpPr>
                  <p:spPr>
                    <a:xfrm>
                      <a:off x="8143344" y="-3910551"/>
                      <a:ext cx="166055" cy="21606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1" h="769" extrusionOk="0">
                          <a:moveTo>
                            <a:pt x="402" y="1"/>
                          </a:moveTo>
                          <a:lnTo>
                            <a:pt x="0" y="662"/>
                          </a:lnTo>
                          <a:lnTo>
                            <a:pt x="189" y="769"/>
                          </a:lnTo>
                          <a:lnTo>
                            <a:pt x="591" y="107"/>
                          </a:lnTo>
                          <a:lnTo>
                            <a:pt x="402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364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2922" name="Google Shape;2922;p36"/>
                <p:cNvGrpSpPr/>
                <p:nvPr/>
              </p:nvGrpSpPr>
              <p:grpSpPr>
                <a:xfrm>
                  <a:off x="8191061" y="-4595005"/>
                  <a:ext cx="1804055" cy="1024145"/>
                  <a:chOff x="8189448" y="-4492455"/>
                  <a:chExt cx="1804055" cy="1024145"/>
                </a:xfrm>
              </p:grpSpPr>
              <p:sp>
                <p:nvSpPr>
                  <p:cNvPr id="2923" name="Google Shape;2923;p36"/>
                  <p:cNvSpPr/>
                  <p:nvPr/>
                </p:nvSpPr>
                <p:spPr>
                  <a:xfrm>
                    <a:off x="8189448" y="-4491316"/>
                    <a:ext cx="1802439" cy="1021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15" h="3637" extrusionOk="0">
                        <a:moveTo>
                          <a:pt x="3206" y="1"/>
                        </a:moveTo>
                        <a:cubicBezTo>
                          <a:pt x="3086" y="1"/>
                          <a:pt x="2965" y="24"/>
                          <a:pt x="2871" y="71"/>
                        </a:cubicBezTo>
                        <a:lnTo>
                          <a:pt x="201" y="1631"/>
                        </a:lnTo>
                        <a:cubicBezTo>
                          <a:pt x="0" y="1725"/>
                          <a:pt x="0" y="1902"/>
                          <a:pt x="201" y="2009"/>
                        </a:cubicBezTo>
                        <a:lnTo>
                          <a:pt x="2882" y="3556"/>
                        </a:lnTo>
                        <a:cubicBezTo>
                          <a:pt x="2971" y="3609"/>
                          <a:pt x="3089" y="3636"/>
                          <a:pt x="3209" y="3636"/>
                        </a:cubicBezTo>
                        <a:cubicBezTo>
                          <a:pt x="3328" y="3636"/>
                          <a:pt x="3449" y="3609"/>
                          <a:pt x="3544" y="3556"/>
                        </a:cubicBezTo>
                        <a:lnTo>
                          <a:pt x="6226" y="2009"/>
                        </a:lnTo>
                        <a:cubicBezTo>
                          <a:pt x="6415" y="1902"/>
                          <a:pt x="6415" y="1725"/>
                          <a:pt x="6226" y="1631"/>
                        </a:cubicBezTo>
                        <a:lnTo>
                          <a:pt x="3532" y="71"/>
                        </a:lnTo>
                        <a:cubicBezTo>
                          <a:pt x="3444" y="24"/>
                          <a:pt x="3325" y="1"/>
                          <a:pt x="3206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37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2924" name="Google Shape;2924;p36"/>
                  <p:cNvGrpSpPr/>
                  <p:nvPr/>
                </p:nvGrpSpPr>
                <p:grpSpPr>
                  <a:xfrm>
                    <a:off x="8191064" y="-4492455"/>
                    <a:ext cx="1802439" cy="1024145"/>
                    <a:chOff x="8121364" y="-4667505"/>
                    <a:chExt cx="1802439" cy="1024145"/>
                  </a:xfrm>
                </p:grpSpPr>
                <p:sp>
                  <p:nvSpPr>
                    <p:cNvPr id="2925" name="Google Shape;2925;p36"/>
                    <p:cNvSpPr/>
                    <p:nvPr/>
                  </p:nvSpPr>
                  <p:spPr>
                    <a:xfrm>
                      <a:off x="8121364" y="-4667505"/>
                      <a:ext cx="1802439" cy="102414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415" h="3645" extrusionOk="0">
                          <a:moveTo>
                            <a:pt x="3206" y="0"/>
                          </a:moveTo>
                          <a:cubicBezTo>
                            <a:pt x="3086" y="0"/>
                            <a:pt x="2965" y="27"/>
                            <a:pt x="2871" y="80"/>
                          </a:cubicBezTo>
                          <a:lnTo>
                            <a:pt x="201" y="1628"/>
                          </a:lnTo>
                          <a:cubicBezTo>
                            <a:pt x="0" y="1734"/>
                            <a:pt x="0" y="1911"/>
                            <a:pt x="201" y="2018"/>
                          </a:cubicBezTo>
                          <a:lnTo>
                            <a:pt x="2882" y="3565"/>
                          </a:lnTo>
                          <a:cubicBezTo>
                            <a:pt x="2971" y="3618"/>
                            <a:pt x="3089" y="3645"/>
                            <a:pt x="3209" y="3645"/>
                          </a:cubicBezTo>
                          <a:cubicBezTo>
                            <a:pt x="3328" y="3645"/>
                            <a:pt x="3449" y="3618"/>
                            <a:pt x="3544" y="3565"/>
                          </a:cubicBezTo>
                          <a:lnTo>
                            <a:pt x="6226" y="2018"/>
                          </a:lnTo>
                          <a:cubicBezTo>
                            <a:pt x="6415" y="1911"/>
                            <a:pt x="6415" y="1734"/>
                            <a:pt x="6226" y="1628"/>
                          </a:cubicBezTo>
                          <a:lnTo>
                            <a:pt x="3532" y="80"/>
                          </a:lnTo>
                          <a:cubicBezTo>
                            <a:pt x="3444" y="27"/>
                            <a:pt x="3325" y="0"/>
                            <a:pt x="3206" y="0"/>
                          </a:cubicBezTo>
                          <a:close/>
                        </a:path>
                      </a:pathLst>
                    </a:custGeom>
                    <a:solidFill>
                      <a:srgbClr val="282A2E">
                        <a:alpha val="364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26" name="Google Shape;2926;p36"/>
                    <p:cNvSpPr/>
                    <p:nvPr/>
                  </p:nvSpPr>
                  <p:spPr>
                    <a:xfrm>
                      <a:off x="8783258" y="-4528987"/>
                      <a:ext cx="866800" cy="501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85" h="1785" extrusionOk="0">
                          <a:moveTo>
                            <a:pt x="521" y="1"/>
                          </a:moveTo>
                          <a:lnTo>
                            <a:pt x="1" y="296"/>
                          </a:lnTo>
                          <a:lnTo>
                            <a:pt x="2588" y="1784"/>
                          </a:lnTo>
                          <a:lnTo>
                            <a:pt x="3084" y="1489"/>
                          </a:lnTo>
                          <a:lnTo>
                            <a:pt x="521" y="1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27" name="Google Shape;2927;p36"/>
                    <p:cNvSpPr/>
                    <p:nvPr/>
                  </p:nvSpPr>
                  <p:spPr>
                    <a:xfrm>
                      <a:off x="8647267" y="-4416036"/>
                      <a:ext cx="813415" cy="4681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895" h="1666" extrusionOk="0">
                          <a:moveTo>
                            <a:pt x="308" y="0"/>
                          </a:moveTo>
                          <a:lnTo>
                            <a:pt x="0" y="178"/>
                          </a:lnTo>
                          <a:lnTo>
                            <a:pt x="2588" y="1666"/>
                          </a:lnTo>
                          <a:lnTo>
                            <a:pt x="2895" y="1489"/>
                          </a:lnTo>
                          <a:lnTo>
                            <a:pt x="308" y="0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28" name="Google Shape;2928;p36"/>
                    <p:cNvSpPr/>
                    <p:nvPr/>
                  </p:nvSpPr>
                  <p:spPr>
                    <a:xfrm>
                      <a:off x="8358428" y="-4246891"/>
                      <a:ext cx="806953" cy="46838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872" h="1667" extrusionOk="0">
                          <a:moveTo>
                            <a:pt x="296" y="1"/>
                          </a:moveTo>
                          <a:lnTo>
                            <a:pt x="1" y="178"/>
                          </a:lnTo>
                          <a:lnTo>
                            <a:pt x="2564" y="1666"/>
                          </a:lnTo>
                          <a:lnTo>
                            <a:pt x="2871" y="1489"/>
                          </a:lnTo>
                          <a:lnTo>
                            <a:pt x="296" y="1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29" name="Google Shape;2929;p36"/>
                    <p:cNvSpPr/>
                    <p:nvPr/>
                  </p:nvSpPr>
                  <p:spPr>
                    <a:xfrm>
                      <a:off x="8501162" y="-4329778"/>
                      <a:ext cx="388585" cy="22590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83" h="804" extrusionOk="0">
                          <a:moveTo>
                            <a:pt x="320" y="0"/>
                          </a:moveTo>
                          <a:lnTo>
                            <a:pt x="1" y="178"/>
                          </a:lnTo>
                          <a:lnTo>
                            <a:pt x="1088" y="804"/>
                          </a:lnTo>
                          <a:lnTo>
                            <a:pt x="1383" y="627"/>
                          </a:lnTo>
                          <a:lnTo>
                            <a:pt x="320" y="0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30" name="Google Shape;2930;p36"/>
                    <p:cNvSpPr/>
                    <p:nvPr/>
                  </p:nvSpPr>
                  <p:spPr>
                    <a:xfrm>
                      <a:off x="8925992" y="-4084209"/>
                      <a:ext cx="385494" cy="21944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72" h="781" extrusionOk="0">
                          <a:moveTo>
                            <a:pt x="308" y="1"/>
                          </a:moveTo>
                          <a:lnTo>
                            <a:pt x="1" y="166"/>
                          </a:lnTo>
                          <a:lnTo>
                            <a:pt x="1076" y="780"/>
                          </a:lnTo>
                          <a:lnTo>
                            <a:pt x="1371" y="615"/>
                          </a:lnTo>
                          <a:lnTo>
                            <a:pt x="308" y="1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</p:grpSp>
        <p:grpSp>
          <p:nvGrpSpPr>
            <p:cNvPr id="2931" name="Google Shape;2931;p36"/>
            <p:cNvGrpSpPr/>
            <p:nvPr/>
          </p:nvGrpSpPr>
          <p:grpSpPr>
            <a:xfrm>
              <a:off x="5567592" y="2776196"/>
              <a:ext cx="304008" cy="564114"/>
              <a:chOff x="6058230" y="-2567239"/>
              <a:chExt cx="663194" cy="1230616"/>
            </a:xfrm>
          </p:grpSpPr>
          <p:sp>
            <p:nvSpPr>
              <p:cNvPr id="2932" name="Google Shape;2932;p36"/>
              <p:cNvSpPr/>
              <p:nvPr/>
            </p:nvSpPr>
            <p:spPr>
              <a:xfrm>
                <a:off x="6176683" y="-2305973"/>
                <a:ext cx="412195" cy="969350"/>
              </a:xfrm>
              <a:custGeom>
                <a:avLst/>
                <a:gdLst/>
                <a:ahLst/>
                <a:cxnLst/>
                <a:rect l="l" t="t" r="r" b="b"/>
                <a:pathLst>
                  <a:path w="1726" h="4059" extrusionOk="0">
                    <a:moveTo>
                      <a:pt x="442" y="0"/>
                    </a:moveTo>
                    <a:cubicBezTo>
                      <a:pt x="366" y="0"/>
                      <a:pt x="297" y="19"/>
                      <a:pt x="237" y="54"/>
                    </a:cubicBezTo>
                    <a:cubicBezTo>
                      <a:pt x="83" y="148"/>
                      <a:pt x="0" y="325"/>
                      <a:pt x="0" y="538"/>
                    </a:cubicBezTo>
                    <a:lnTo>
                      <a:pt x="0" y="3078"/>
                    </a:lnTo>
                    <a:cubicBezTo>
                      <a:pt x="0" y="3137"/>
                      <a:pt x="36" y="3184"/>
                      <a:pt x="95" y="3184"/>
                    </a:cubicBezTo>
                    <a:cubicBezTo>
                      <a:pt x="154" y="3184"/>
                      <a:pt x="201" y="3137"/>
                      <a:pt x="201" y="3078"/>
                    </a:cubicBezTo>
                    <a:lnTo>
                      <a:pt x="201" y="538"/>
                    </a:lnTo>
                    <a:cubicBezTo>
                      <a:pt x="201" y="396"/>
                      <a:pt x="260" y="278"/>
                      <a:pt x="331" y="231"/>
                    </a:cubicBezTo>
                    <a:cubicBezTo>
                      <a:pt x="360" y="214"/>
                      <a:pt x="394" y="206"/>
                      <a:pt x="431" y="206"/>
                    </a:cubicBezTo>
                    <a:cubicBezTo>
                      <a:pt x="499" y="206"/>
                      <a:pt x="578" y="232"/>
                      <a:pt x="662" y="278"/>
                    </a:cubicBezTo>
                    <a:lnTo>
                      <a:pt x="945" y="444"/>
                    </a:lnTo>
                    <a:cubicBezTo>
                      <a:pt x="1252" y="621"/>
                      <a:pt x="1501" y="1058"/>
                      <a:pt x="1501" y="1412"/>
                    </a:cubicBezTo>
                    <a:lnTo>
                      <a:pt x="1501" y="3952"/>
                    </a:lnTo>
                    <a:cubicBezTo>
                      <a:pt x="1501" y="4011"/>
                      <a:pt x="1548" y="4058"/>
                      <a:pt x="1607" y="4058"/>
                    </a:cubicBezTo>
                    <a:cubicBezTo>
                      <a:pt x="1666" y="4058"/>
                      <a:pt x="1713" y="4011"/>
                      <a:pt x="1725" y="3952"/>
                    </a:cubicBezTo>
                    <a:lnTo>
                      <a:pt x="1725" y="1412"/>
                    </a:lnTo>
                    <a:cubicBezTo>
                      <a:pt x="1725" y="999"/>
                      <a:pt x="1430" y="467"/>
                      <a:pt x="1063" y="266"/>
                    </a:cubicBezTo>
                    <a:lnTo>
                      <a:pt x="780" y="101"/>
                    </a:lnTo>
                    <a:cubicBezTo>
                      <a:pt x="658" y="33"/>
                      <a:pt x="544" y="0"/>
                      <a:pt x="4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3" name="Google Shape;2933;p36"/>
              <p:cNvSpPr/>
              <p:nvPr/>
            </p:nvSpPr>
            <p:spPr>
              <a:xfrm>
                <a:off x="6233060" y="-2053544"/>
                <a:ext cx="56599" cy="59465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49" extrusionOk="0">
                    <a:moveTo>
                      <a:pt x="237" y="1"/>
                    </a:moveTo>
                    <a:lnTo>
                      <a:pt x="71" y="107"/>
                    </a:lnTo>
                    <a:cubicBezTo>
                      <a:pt x="71" y="172"/>
                      <a:pt x="52" y="217"/>
                      <a:pt x="13" y="242"/>
                    </a:cubicBezTo>
                    <a:lnTo>
                      <a:pt x="13" y="242"/>
                    </a:lnTo>
                    <a:lnTo>
                      <a:pt x="166" y="154"/>
                    </a:lnTo>
                    <a:cubicBezTo>
                      <a:pt x="201" y="131"/>
                      <a:pt x="225" y="72"/>
                      <a:pt x="237" y="1"/>
                    </a:cubicBezTo>
                    <a:close/>
                    <a:moveTo>
                      <a:pt x="13" y="242"/>
                    </a:moveTo>
                    <a:lnTo>
                      <a:pt x="0" y="249"/>
                    </a:lnTo>
                    <a:cubicBezTo>
                      <a:pt x="5" y="247"/>
                      <a:pt x="9" y="244"/>
                      <a:pt x="13" y="24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4" name="Google Shape;2934;p36"/>
              <p:cNvSpPr/>
              <p:nvPr/>
            </p:nvSpPr>
            <p:spPr>
              <a:xfrm>
                <a:off x="6233044" y="-2053544"/>
                <a:ext cx="56599" cy="59465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49" extrusionOk="0">
                    <a:moveTo>
                      <a:pt x="237" y="1"/>
                    </a:moveTo>
                    <a:lnTo>
                      <a:pt x="71" y="107"/>
                    </a:lnTo>
                    <a:cubicBezTo>
                      <a:pt x="71" y="178"/>
                      <a:pt x="36" y="225"/>
                      <a:pt x="1" y="249"/>
                    </a:cubicBezTo>
                    <a:lnTo>
                      <a:pt x="154" y="154"/>
                    </a:lnTo>
                    <a:cubicBezTo>
                      <a:pt x="201" y="131"/>
                      <a:pt x="237" y="72"/>
                      <a:pt x="237" y="1"/>
                    </a:cubicBez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5" name="Google Shape;2935;p36"/>
              <p:cNvSpPr/>
              <p:nvPr/>
            </p:nvSpPr>
            <p:spPr>
              <a:xfrm>
                <a:off x="6250000" y="-2073127"/>
                <a:ext cx="39643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190" extrusionOk="0">
                    <a:moveTo>
                      <a:pt x="166" y="0"/>
                    </a:moveTo>
                    <a:lnTo>
                      <a:pt x="0" y="95"/>
                    </a:lnTo>
                    <a:lnTo>
                      <a:pt x="0" y="189"/>
                    </a:lnTo>
                    <a:lnTo>
                      <a:pt x="166" y="83"/>
                    </a:lnTo>
                    <a:lnTo>
                      <a:pt x="16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6" name="Google Shape;2936;p36"/>
              <p:cNvSpPr/>
              <p:nvPr/>
            </p:nvSpPr>
            <p:spPr>
              <a:xfrm>
                <a:off x="6083545" y="-2567239"/>
                <a:ext cx="98869" cy="3725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156" extrusionOk="0">
                    <a:moveTo>
                      <a:pt x="22" y="118"/>
                    </a:moveTo>
                    <a:cubicBezTo>
                      <a:pt x="15" y="122"/>
                      <a:pt x="7" y="126"/>
                      <a:pt x="0" y="132"/>
                    </a:cubicBezTo>
                    <a:lnTo>
                      <a:pt x="22" y="118"/>
                    </a:lnTo>
                    <a:close/>
                    <a:moveTo>
                      <a:pt x="240" y="0"/>
                    </a:moveTo>
                    <a:cubicBezTo>
                      <a:pt x="212" y="0"/>
                      <a:pt x="188" y="8"/>
                      <a:pt x="166" y="26"/>
                    </a:cubicBezTo>
                    <a:lnTo>
                      <a:pt x="22" y="118"/>
                    </a:lnTo>
                    <a:lnTo>
                      <a:pt x="22" y="118"/>
                    </a:lnTo>
                    <a:cubicBezTo>
                      <a:pt x="42" y="108"/>
                      <a:pt x="65" y="103"/>
                      <a:pt x="90" y="103"/>
                    </a:cubicBezTo>
                    <a:cubicBezTo>
                      <a:pt x="138" y="103"/>
                      <a:pt x="193" y="121"/>
                      <a:pt x="249" y="155"/>
                    </a:cubicBezTo>
                    <a:lnTo>
                      <a:pt x="414" y="61"/>
                    </a:lnTo>
                    <a:cubicBezTo>
                      <a:pt x="347" y="24"/>
                      <a:pt x="289" y="0"/>
                      <a:pt x="2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7" name="Google Shape;2937;p36"/>
              <p:cNvSpPr/>
              <p:nvPr/>
            </p:nvSpPr>
            <p:spPr>
              <a:xfrm>
                <a:off x="6083545" y="-2567000"/>
                <a:ext cx="56599" cy="31285"/>
              </a:xfrm>
              <a:custGeom>
                <a:avLst/>
                <a:gdLst/>
                <a:ahLst/>
                <a:cxnLst/>
                <a:rect l="l" t="t" r="r" b="b"/>
                <a:pathLst>
                  <a:path w="237" h="131" extrusionOk="0">
                    <a:moveTo>
                      <a:pt x="237" y="1"/>
                    </a:moveTo>
                    <a:cubicBezTo>
                      <a:pt x="213" y="13"/>
                      <a:pt x="178" y="13"/>
                      <a:pt x="166" y="25"/>
                    </a:cubicBezTo>
                    <a:lnTo>
                      <a:pt x="46" y="102"/>
                    </a:lnTo>
                    <a:lnTo>
                      <a:pt x="46" y="102"/>
                    </a:lnTo>
                    <a:cubicBezTo>
                      <a:pt x="55" y="98"/>
                      <a:pt x="64" y="95"/>
                      <a:pt x="71" y="95"/>
                    </a:cubicBezTo>
                    <a:lnTo>
                      <a:pt x="237" y="1"/>
                    </a:lnTo>
                    <a:close/>
                    <a:moveTo>
                      <a:pt x="46" y="102"/>
                    </a:moveTo>
                    <a:lnTo>
                      <a:pt x="46" y="102"/>
                    </a:lnTo>
                    <a:cubicBezTo>
                      <a:pt x="27" y="109"/>
                      <a:pt x="8" y="123"/>
                      <a:pt x="0" y="131"/>
                    </a:cubicBezTo>
                    <a:lnTo>
                      <a:pt x="46" y="102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8" name="Google Shape;2938;p36"/>
              <p:cNvSpPr/>
              <p:nvPr/>
            </p:nvSpPr>
            <p:spPr>
              <a:xfrm>
                <a:off x="6100501" y="-2567000"/>
                <a:ext cx="67823" cy="28658"/>
              </a:xfrm>
              <a:custGeom>
                <a:avLst/>
                <a:gdLst/>
                <a:ahLst/>
                <a:cxnLst/>
                <a:rect l="l" t="t" r="r" b="b"/>
                <a:pathLst>
                  <a:path w="284" h="120" extrusionOk="0">
                    <a:moveTo>
                      <a:pt x="166" y="1"/>
                    </a:moveTo>
                    <a:lnTo>
                      <a:pt x="0" y="95"/>
                    </a:lnTo>
                    <a:cubicBezTo>
                      <a:pt x="36" y="95"/>
                      <a:pt x="83" y="95"/>
                      <a:pt x="118" y="119"/>
                    </a:cubicBezTo>
                    <a:lnTo>
                      <a:pt x="284" y="13"/>
                    </a:lnTo>
                    <a:cubicBezTo>
                      <a:pt x="237" y="1"/>
                      <a:pt x="189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9" name="Google Shape;2939;p36"/>
              <p:cNvSpPr/>
              <p:nvPr/>
            </p:nvSpPr>
            <p:spPr>
              <a:xfrm>
                <a:off x="6125815" y="-2564135"/>
                <a:ext cx="56599" cy="31285"/>
              </a:xfrm>
              <a:custGeom>
                <a:avLst/>
                <a:gdLst/>
                <a:ahLst/>
                <a:cxnLst/>
                <a:rect l="l" t="t" r="r" b="b"/>
                <a:pathLst>
                  <a:path w="237" h="131" extrusionOk="0">
                    <a:moveTo>
                      <a:pt x="166" y="1"/>
                    </a:moveTo>
                    <a:lnTo>
                      <a:pt x="1" y="107"/>
                    </a:lnTo>
                    <a:cubicBezTo>
                      <a:pt x="36" y="119"/>
                      <a:pt x="48" y="119"/>
                      <a:pt x="72" y="131"/>
                    </a:cubicBezTo>
                    <a:lnTo>
                      <a:pt x="237" y="24"/>
                    </a:lnTo>
                    <a:cubicBezTo>
                      <a:pt x="213" y="13"/>
                      <a:pt x="178" y="13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0" name="Google Shape;2940;p36"/>
              <p:cNvSpPr/>
              <p:nvPr/>
            </p:nvSpPr>
            <p:spPr>
              <a:xfrm>
                <a:off x="6585777" y="-1847445"/>
                <a:ext cx="56599" cy="59465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49" extrusionOk="0">
                    <a:moveTo>
                      <a:pt x="236" y="0"/>
                    </a:moveTo>
                    <a:lnTo>
                      <a:pt x="71" y="95"/>
                    </a:lnTo>
                    <a:cubicBezTo>
                      <a:pt x="71" y="177"/>
                      <a:pt x="36" y="213"/>
                      <a:pt x="0" y="248"/>
                    </a:cubicBezTo>
                    <a:lnTo>
                      <a:pt x="154" y="142"/>
                    </a:lnTo>
                    <a:cubicBezTo>
                      <a:pt x="201" y="118"/>
                      <a:pt x="236" y="71"/>
                      <a:pt x="2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1" name="Google Shape;2941;p36"/>
              <p:cNvSpPr/>
              <p:nvPr/>
            </p:nvSpPr>
            <p:spPr>
              <a:xfrm>
                <a:off x="6585777" y="-1853176"/>
                <a:ext cx="56599" cy="62331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61" extrusionOk="0">
                    <a:moveTo>
                      <a:pt x="236" y="1"/>
                    </a:moveTo>
                    <a:lnTo>
                      <a:pt x="71" y="107"/>
                    </a:lnTo>
                    <a:cubicBezTo>
                      <a:pt x="71" y="176"/>
                      <a:pt x="37" y="234"/>
                      <a:pt x="3" y="259"/>
                    </a:cubicBezTo>
                    <a:lnTo>
                      <a:pt x="3" y="259"/>
                    </a:lnTo>
                    <a:lnTo>
                      <a:pt x="154" y="154"/>
                    </a:lnTo>
                    <a:cubicBezTo>
                      <a:pt x="201" y="142"/>
                      <a:pt x="236" y="83"/>
                      <a:pt x="236" y="1"/>
                    </a:cubicBezTo>
                    <a:close/>
                    <a:moveTo>
                      <a:pt x="3" y="259"/>
                    </a:moveTo>
                    <a:lnTo>
                      <a:pt x="0" y="261"/>
                    </a:lnTo>
                    <a:cubicBezTo>
                      <a:pt x="1" y="260"/>
                      <a:pt x="2" y="259"/>
                      <a:pt x="3" y="25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2" name="Google Shape;2942;p36"/>
              <p:cNvSpPr/>
              <p:nvPr/>
            </p:nvSpPr>
            <p:spPr>
              <a:xfrm>
                <a:off x="6602733" y="-1870132"/>
                <a:ext cx="39643" cy="42509"/>
              </a:xfrm>
              <a:custGeom>
                <a:avLst/>
                <a:gdLst/>
                <a:ahLst/>
                <a:cxnLst/>
                <a:rect l="l" t="t" r="r" b="b"/>
                <a:pathLst>
                  <a:path w="166" h="178" extrusionOk="0">
                    <a:moveTo>
                      <a:pt x="165" y="1"/>
                    </a:moveTo>
                    <a:lnTo>
                      <a:pt x="0" y="95"/>
                    </a:lnTo>
                    <a:lnTo>
                      <a:pt x="0" y="178"/>
                    </a:lnTo>
                    <a:lnTo>
                      <a:pt x="165" y="95"/>
                    </a:lnTo>
                    <a:lnTo>
                      <a:pt x="16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3" name="Google Shape;2943;p36"/>
              <p:cNvSpPr/>
              <p:nvPr/>
            </p:nvSpPr>
            <p:spPr>
              <a:xfrm>
                <a:off x="6659093" y="-1923627"/>
                <a:ext cx="62331" cy="79287"/>
              </a:xfrm>
              <a:custGeom>
                <a:avLst/>
                <a:gdLst/>
                <a:ahLst/>
                <a:cxnLst/>
                <a:rect l="l" t="t" r="r" b="b"/>
                <a:pathLst>
                  <a:path w="261" h="332" extrusionOk="0">
                    <a:moveTo>
                      <a:pt x="260" y="0"/>
                    </a:moveTo>
                    <a:lnTo>
                      <a:pt x="107" y="107"/>
                    </a:lnTo>
                    <a:cubicBezTo>
                      <a:pt x="107" y="208"/>
                      <a:pt x="64" y="288"/>
                      <a:pt x="8" y="326"/>
                    </a:cubicBezTo>
                    <a:lnTo>
                      <a:pt x="8" y="326"/>
                    </a:lnTo>
                    <a:lnTo>
                      <a:pt x="166" y="225"/>
                    </a:lnTo>
                    <a:cubicBezTo>
                      <a:pt x="225" y="201"/>
                      <a:pt x="260" y="118"/>
                      <a:pt x="260" y="0"/>
                    </a:cubicBezTo>
                    <a:close/>
                    <a:moveTo>
                      <a:pt x="8" y="326"/>
                    </a:moveTo>
                    <a:lnTo>
                      <a:pt x="0" y="331"/>
                    </a:lnTo>
                    <a:cubicBezTo>
                      <a:pt x="3" y="329"/>
                      <a:pt x="6" y="328"/>
                      <a:pt x="8" y="32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4" name="Google Shape;2944;p36"/>
              <p:cNvSpPr/>
              <p:nvPr/>
            </p:nvSpPr>
            <p:spPr>
              <a:xfrm>
                <a:off x="6659093" y="-1923627"/>
                <a:ext cx="62331" cy="79287"/>
              </a:xfrm>
              <a:custGeom>
                <a:avLst/>
                <a:gdLst/>
                <a:ahLst/>
                <a:cxnLst/>
                <a:rect l="l" t="t" r="r" b="b"/>
                <a:pathLst>
                  <a:path w="261" h="332" extrusionOk="0">
                    <a:moveTo>
                      <a:pt x="260" y="0"/>
                    </a:moveTo>
                    <a:lnTo>
                      <a:pt x="107" y="107"/>
                    </a:lnTo>
                    <a:cubicBezTo>
                      <a:pt x="83" y="213"/>
                      <a:pt x="59" y="284"/>
                      <a:pt x="0" y="331"/>
                    </a:cubicBezTo>
                    <a:lnTo>
                      <a:pt x="166" y="225"/>
                    </a:lnTo>
                    <a:cubicBezTo>
                      <a:pt x="225" y="201"/>
                      <a:pt x="260" y="118"/>
                      <a:pt x="26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5" name="Google Shape;2945;p36"/>
              <p:cNvSpPr/>
              <p:nvPr/>
            </p:nvSpPr>
            <p:spPr>
              <a:xfrm>
                <a:off x="6585777" y="-1850314"/>
                <a:ext cx="56599" cy="62331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61" extrusionOk="0">
                    <a:moveTo>
                      <a:pt x="236" y="1"/>
                    </a:moveTo>
                    <a:lnTo>
                      <a:pt x="71" y="107"/>
                    </a:lnTo>
                    <a:cubicBezTo>
                      <a:pt x="71" y="176"/>
                      <a:pt x="37" y="234"/>
                      <a:pt x="3" y="259"/>
                    </a:cubicBezTo>
                    <a:lnTo>
                      <a:pt x="3" y="259"/>
                    </a:lnTo>
                    <a:lnTo>
                      <a:pt x="154" y="154"/>
                    </a:lnTo>
                    <a:cubicBezTo>
                      <a:pt x="201" y="142"/>
                      <a:pt x="236" y="83"/>
                      <a:pt x="236" y="1"/>
                    </a:cubicBezTo>
                    <a:close/>
                    <a:moveTo>
                      <a:pt x="3" y="259"/>
                    </a:moveTo>
                    <a:lnTo>
                      <a:pt x="0" y="261"/>
                    </a:lnTo>
                    <a:cubicBezTo>
                      <a:pt x="1" y="260"/>
                      <a:pt x="2" y="259"/>
                      <a:pt x="3" y="259"/>
                    </a:cubicBez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6" name="Google Shape;2946;p36"/>
              <p:cNvSpPr/>
              <p:nvPr/>
            </p:nvSpPr>
            <p:spPr>
              <a:xfrm>
                <a:off x="6684408" y="-2143817"/>
                <a:ext cx="37016" cy="245741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029" extrusionOk="0">
                    <a:moveTo>
                      <a:pt x="154" y="1"/>
                    </a:moveTo>
                    <a:lnTo>
                      <a:pt x="1" y="84"/>
                    </a:lnTo>
                    <a:lnTo>
                      <a:pt x="1" y="1029"/>
                    </a:lnTo>
                    <a:lnTo>
                      <a:pt x="154" y="922"/>
                    </a:lnTo>
                    <a:lnTo>
                      <a:pt x="15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7" name="Google Shape;2947;p36"/>
              <p:cNvSpPr/>
              <p:nvPr/>
            </p:nvSpPr>
            <p:spPr>
              <a:xfrm>
                <a:off x="6250000" y="-2070264"/>
                <a:ext cx="39643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190" extrusionOk="0">
                    <a:moveTo>
                      <a:pt x="166" y="0"/>
                    </a:moveTo>
                    <a:lnTo>
                      <a:pt x="0" y="95"/>
                    </a:lnTo>
                    <a:lnTo>
                      <a:pt x="0" y="189"/>
                    </a:lnTo>
                    <a:lnTo>
                      <a:pt x="166" y="83"/>
                    </a:lnTo>
                    <a:lnTo>
                      <a:pt x="166" y="0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8" name="Google Shape;2948;p36"/>
              <p:cNvSpPr/>
              <p:nvPr/>
            </p:nvSpPr>
            <p:spPr>
              <a:xfrm>
                <a:off x="6142771" y="-2552910"/>
                <a:ext cx="493869" cy="285384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1195" extrusionOk="0">
                    <a:moveTo>
                      <a:pt x="166" y="1"/>
                    </a:moveTo>
                    <a:lnTo>
                      <a:pt x="1" y="84"/>
                    </a:lnTo>
                    <a:lnTo>
                      <a:pt x="1914" y="1194"/>
                    </a:lnTo>
                    <a:lnTo>
                      <a:pt x="2068" y="1088"/>
                    </a:lnTo>
                    <a:lnTo>
                      <a:pt x="16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9" name="Google Shape;2949;p36"/>
              <p:cNvSpPr/>
              <p:nvPr/>
            </p:nvSpPr>
            <p:spPr>
              <a:xfrm>
                <a:off x="6058230" y="-2546940"/>
                <a:ext cx="626412" cy="759432"/>
              </a:xfrm>
              <a:custGeom>
                <a:avLst/>
                <a:gdLst/>
                <a:ahLst/>
                <a:cxnLst/>
                <a:rect l="l" t="t" r="r" b="b"/>
                <a:pathLst>
                  <a:path w="2623" h="3180" extrusionOk="0">
                    <a:moveTo>
                      <a:pt x="199" y="1"/>
                    </a:moveTo>
                    <a:cubicBezTo>
                      <a:pt x="83" y="1"/>
                      <a:pt x="0" y="89"/>
                      <a:pt x="0" y="248"/>
                    </a:cubicBezTo>
                    <a:lnTo>
                      <a:pt x="0" y="1193"/>
                    </a:lnTo>
                    <a:cubicBezTo>
                      <a:pt x="0" y="1405"/>
                      <a:pt x="154" y="1665"/>
                      <a:pt x="331" y="1783"/>
                    </a:cubicBezTo>
                    <a:lnTo>
                      <a:pt x="331" y="1878"/>
                    </a:lnTo>
                    <a:cubicBezTo>
                      <a:pt x="331" y="2020"/>
                      <a:pt x="425" y="2209"/>
                      <a:pt x="567" y="2291"/>
                    </a:cubicBezTo>
                    <a:cubicBezTo>
                      <a:pt x="605" y="2312"/>
                      <a:pt x="640" y="2321"/>
                      <a:pt x="672" y="2321"/>
                    </a:cubicBezTo>
                    <a:cubicBezTo>
                      <a:pt x="749" y="2321"/>
                      <a:pt x="803" y="2262"/>
                      <a:pt x="803" y="2161"/>
                    </a:cubicBezTo>
                    <a:lnTo>
                      <a:pt x="803" y="2067"/>
                    </a:lnTo>
                    <a:lnTo>
                      <a:pt x="1808" y="2646"/>
                    </a:lnTo>
                    <a:lnTo>
                      <a:pt x="1808" y="2728"/>
                    </a:lnTo>
                    <a:cubicBezTo>
                      <a:pt x="1808" y="2882"/>
                      <a:pt x="1914" y="3071"/>
                      <a:pt x="2044" y="3142"/>
                    </a:cubicBezTo>
                    <a:cubicBezTo>
                      <a:pt x="2084" y="3167"/>
                      <a:pt x="2121" y="3179"/>
                      <a:pt x="2155" y="3179"/>
                    </a:cubicBezTo>
                    <a:cubicBezTo>
                      <a:pt x="2229" y="3179"/>
                      <a:pt x="2280" y="3118"/>
                      <a:pt x="2280" y="3012"/>
                    </a:cubicBezTo>
                    <a:lnTo>
                      <a:pt x="2280" y="2929"/>
                    </a:lnTo>
                    <a:cubicBezTo>
                      <a:pt x="2332" y="2955"/>
                      <a:pt x="2381" y="2968"/>
                      <a:pt x="2425" y="2968"/>
                    </a:cubicBezTo>
                    <a:cubicBezTo>
                      <a:pt x="2542" y="2968"/>
                      <a:pt x="2623" y="2880"/>
                      <a:pt x="2623" y="2717"/>
                    </a:cubicBezTo>
                    <a:lnTo>
                      <a:pt x="2623" y="1772"/>
                    </a:lnTo>
                    <a:cubicBezTo>
                      <a:pt x="2623" y="1547"/>
                      <a:pt x="2457" y="1287"/>
                      <a:pt x="2268" y="1169"/>
                    </a:cubicBezTo>
                    <a:lnTo>
                      <a:pt x="355" y="47"/>
                    </a:lnTo>
                    <a:cubicBezTo>
                      <a:pt x="299" y="16"/>
                      <a:pt x="246" y="1"/>
                      <a:pt x="1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0" name="Google Shape;2950;p36"/>
              <p:cNvSpPr/>
              <p:nvPr/>
            </p:nvSpPr>
            <p:spPr>
              <a:xfrm>
                <a:off x="6599867" y="-2293316"/>
                <a:ext cx="121557" cy="169559"/>
              </a:xfrm>
              <a:custGeom>
                <a:avLst/>
                <a:gdLst/>
                <a:ahLst/>
                <a:cxnLst/>
                <a:rect l="l" t="t" r="r" b="b"/>
                <a:pathLst>
                  <a:path w="509" h="710" extrusionOk="0">
                    <a:moveTo>
                      <a:pt x="154" y="1"/>
                    </a:moveTo>
                    <a:lnTo>
                      <a:pt x="0" y="107"/>
                    </a:lnTo>
                    <a:cubicBezTo>
                      <a:pt x="189" y="213"/>
                      <a:pt x="355" y="485"/>
                      <a:pt x="355" y="710"/>
                    </a:cubicBezTo>
                    <a:lnTo>
                      <a:pt x="508" y="603"/>
                    </a:lnTo>
                    <a:cubicBezTo>
                      <a:pt x="508" y="391"/>
                      <a:pt x="355" y="119"/>
                      <a:pt x="15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1" name="Google Shape;2951;p36"/>
              <p:cNvSpPr/>
              <p:nvPr/>
            </p:nvSpPr>
            <p:spPr>
              <a:xfrm>
                <a:off x="6599867" y="-2293316"/>
                <a:ext cx="112959" cy="113198"/>
              </a:xfrm>
              <a:custGeom>
                <a:avLst/>
                <a:gdLst/>
                <a:ahLst/>
                <a:cxnLst/>
                <a:rect l="l" t="t" r="r" b="b"/>
                <a:pathLst>
                  <a:path w="473" h="474" extrusionOk="0">
                    <a:moveTo>
                      <a:pt x="154" y="1"/>
                    </a:moveTo>
                    <a:lnTo>
                      <a:pt x="0" y="107"/>
                    </a:lnTo>
                    <a:cubicBezTo>
                      <a:pt x="130" y="178"/>
                      <a:pt x="237" y="332"/>
                      <a:pt x="307" y="473"/>
                    </a:cubicBezTo>
                    <a:lnTo>
                      <a:pt x="473" y="367"/>
                    </a:lnTo>
                    <a:cubicBezTo>
                      <a:pt x="390" y="225"/>
                      <a:pt x="296" y="72"/>
                      <a:pt x="15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2" name="Google Shape;2952;p36"/>
              <p:cNvSpPr/>
              <p:nvPr/>
            </p:nvSpPr>
            <p:spPr>
              <a:xfrm>
                <a:off x="6670318" y="-2205909"/>
                <a:ext cx="48241" cy="62331"/>
              </a:xfrm>
              <a:custGeom>
                <a:avLst/>
                <a:gdLst/>
                <a:ahLst/>
                <a:cxnLst/>
                <a:rect l="l" t="t" r="r" b="b"/>
                <a:pathLst>
                  <a:path w="202" h="261" extrusionOk="0">
                    <a:moveTo>
                      <a:pt x="154" y="1"/>
                    </a:moveTo>
                    <a:lnTo>
                      <a:pt x="1" y="107"/>
                    </a:lnTo>
                    <a:cubicBezTo>
                      <a:pt x="24" y="166"/>
                      <a:pt x="36" y="214"/>
                      <a:pt x="36" y="261"/>
                    </a:cubicBezTo>
                    <a:lnTo>
                      <a:pt x="201" y="155"/>
                    </a:lnTo>
                    <a:cubicBezTo>
                      <a:pt x="190" y="107"/>
                      <a:pt x="178" y="48"/>
                      <a:pt x="15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3" name="Google Shape;2953;p36"/>
              <p:cNvSpPr/>
              <p:nvPr/>
            </p:nvSpPr>
            <p:spPr>
              <a:xfrm>
                <a:off x="6678915" y="-2169131"/>
                <a:ext cx="39643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190" extrusionOk="0">
                    <a:moveTo>
                      <a:pt x="165" y="1"/>
                    </a:moveTo>
                    <a:lnTo>
                      <a:pt x="0" y="107"/>
                    </a:lnTo>
                    <a:cubicBezTo>
                      <a:pt x="24" y="130"/>
                      <a:pt x="24" y="166"/>
                      <a:pt x="0" y="190"/>
                    </a:cubicBezTo>
                    <a:lnTo>
                      <a:pt x="165" y="83"/>
                    </a:lnTo>
                    <a:lnTo>
                      <a:pt x="16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4" name="Google Shape;2954;p36"/>
              <p:cNvSpPr/>
              <p:nvPr/>
            </p:nvSpPr>
            <p:spPr>
              <a:xfrm>
                <a:off x="6506728" y="-2211402"/>
                <a:ext cx="239" cy="239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5" name="Google Shape;2955;p36"/>
              <p:cNvSpPr/>
              <p:nvPr/>
            </p:nvSpPr>
            <p:spPr>
              <a:xfrm>
                <a:off x="6105993" y="-2445681"/>
                <a:ext cx="53972" cy="133020"/>
              </a:xfrm>
              <a:custGeom>
                <a:avLst/>
                <a:gdLst/>
                <a:ahLst/>
                <a:cxnLst/>
                <a:rect l="l" t="t" r="r" b="b"/>
                <a:pathLst>
                  <a:path w="226" h="557" extrusionOk="0">
                    <a:moveTo>
                      <a:pt x="1" y="1"/>
                    </a:moveTo>
                    <a:lnTo>
                      <a:pt x="1" y="402"/>
                    </a:lnTo>
                    <a:lnTo>
                      <a:pt x="225" y="556"/>
                    </a:lnTo>
                    <a:lnTo>
                      <a:pt x="225" y="15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6" name="Google Shape;2956;p36"/>
              <p:cNvSpPr/>
              <p:nvPr/>
            </p:nvSpPr>
            <p:spPr>
              <a:xfrm>
                <a:off x="6182176" y="-2363767"/>
                <a:ext cx="68062" cy="65196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73" extrusionOk="0">
                    <a:moveTo>
                      <a:pt x="1" y="0"/>
                    </a:moveTo>
                    <a:lnTo>
                      <a:pt x="1" y="107"/>
                    </a:lnTo>
                    <a:lnTo>
                      <a:pt x="284" y="272"/>
                    </a:lnTo>
                    <a:lnTo>
                      <a:pt x="284" y="16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7" name="Google Shape;2957;p36"/>
              <p:cNvSpPr/>
              <p:nvPr/>
            </p:nvSpPr>
            <p:spPr>
              <a:xfrm>
                <a:off x="6269822" y="-2349677"/>
                <a:ext cx="146871" cy="180783"/>
              </a:xfrm>
              <a:custGeom>
                <a:avLst/>
                <a:gdLst/>
                <a:ahLst/>
                <a:cxnLst/>
                <a:rect l="l" t="t" r="r" b="b"/>
                <a:pathLst>
                  <a:path w="615" h="757" extrusionOk="0">
                    <a:moveTo>
                      <a:pt x="0" y="0"/>
                    </a:moveTo>
                    <a:lnTo>
                      <a:pt x="0" y="402"/>
                    </a:lnTo>
                    <a:lnTo>
                      <a:pt x="614" y="757"/>
                    </a:lnTo>
                    <a:lnTo>
                      <a:pt x="614" y="36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8" name="Google Shape;2958;p36"/>
              <p:cNvSpPr/>
              <p:nvPr/>
            </p:nvSpPr>
            <p:spPr>
              <a:xfrm>
                <a:off x="6105993" y="-2312899"/>
                <a:ext cx="313564" cy="273682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46" extrusionOk="0">
                    <a:moveTo>
                      <a:pt x="1" y="0"/>
                    </a:moveTo>
                    <a:lnTo>
                      <a:pt x="1" y="378"/>
                    </a:lnTo>
                    <a:lnTo>
                      <a:pt x="1312" y="1146"/>
                    </a:lnTo>
                    <a:lnTo>
                      <a:pt x="1312" y="74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9" name="Google Shape;2959;p36"/>
              <p:cNvSpPr/>
              <p:nvPr/>
            </p:nvSpPr>
            <p:spPr>
              <a:xfrm>
                <a:off x="6100501" y="-2564138"/>
                <a:ext cx="67823" cy="28658"/>
              </a:xfrm>
              <a:custGeom>
                <a:avLst/>
                <a:gdLst/>
                <a:ahLst/>
                <a:cxnLst/>
                <a:rect l="l" t="t" r="r" b="b"/>
                <a:pathLst>
                  <a:path w="284" h="120" extrusionOk="0">
                    <a:moveTo>
                      <a:pt x="166" y="1"/>
                    </a:moveTo>
                    <a:lnTo>
                      <a:pt x="0" y="95"/>
                    </a:lnTo>
                    <a:cubicBezTo>
                      <a:pt x="36" y="95"/>
                      <a:pt x="83" y="95"/>
                      <a:pt x="118" y="119"/>
                    </a:cubicBezTo>
                    <a:lnTo>
                      <a:pt x="284" y="13"/>
                    </a:lnTo>
                    <a:cubicBezTo>
                      <a:pt x="237" y="1"/>
                      <a:pt x="189" y="1"/>
                      <a:pt x="166" y="1"/>
                    </a:cubicBez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0" name="Google Shape;2960;p36"/>
              <p:cNvSpPr/>
              <p:nvPr/>
            </p:nvSpPr>
            <p:spPr>
              <a:xfrm>
                <a:off x="6659093" y="-1920765"/>
                <a:ext cx="62331" cy="79287"/>
              </a:xfrm>
              <a:custGeom>
                <a:avLst/>
                <a:gdLst/>
                <a:ahLst/>
                <a:cxnLst/>
                <a:rect l="l" t="t" r="r" b="b"/>
                <a:pathLst>
                  <a:path w="261" h="332" extrusionOk="0">
                    <a:moveTo>
                      <a:pt x="260" y="0"/>
                    </a:moveTo>
                    <a:lnTo>
                      <a:pt x="107" y="107"/>
                    </a:lnTo>
                    <a:cubicBezTo>
                      <a:pt x="83" y="213"/>
                      <a:pt x="59" y="284"/>
                      <a:pt x="0" y="331"/>
                    </a:cubicBezTo>
                    <a:lnTo>
                      <a:pt x="166" y="225"/>
                    </a:lnTo>
                    <a:cubicBezTo>
                      <a:pt x="225" y="201"/>
                      <a:pt x="260" y="118"/>
                      <a:pt x="260" y="0"/>
                    </a:cubicBez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1" name="Google Shape;2961;p36"/>
              <p:cNvSpPr/>
              <p:nvPr/>
            </p:nvSpPr>
            <p:spPr>
              <a:xfrm>
                <a:off x="6684408" y="-2140954"/>
                <a:ext cx="37016" cy="245741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029" extrusionOk="0">
                    <a:moveTo>
                      <a:pt x="154" y="1"/>
                    </a:moveTo>
                    <a:lnTo>
                      <a:pt x="1" y="84"/>
                    </a:lnTo>
                    <a:lnTo>
                      <a:pt x="1" y="1029"/>
                    </a:lnTo>
                    <a:lnTo>
                      <a:pt x="154" y="922"/>
                    </a:lnTo>
                    <a:lnTo>
                      <a:pt x="154" y="1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2" name="Google Shape;2962;p36"/>
              <p:cNvSpPr/>
              <p:nvPr/>
            </p:nvSpPr>
            <p:spPr>
              <a:xfrm>
                <a:off x="6142771" y="-2550048"/>
                <a:ext cx="493869" cy="285384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1195" extrusionOk="0">
                    <a:moveTo>
                      <a:pt x="166" y="1"/>
                    </a:moveTo>
                    <a:lnTo>
                      <a:pt x="1" y="84"/>
                    </a:lnTo>
                    <a:lnTo>
                      <a:pt x="1914" y="1194"/>
                    </a:lnTo>
                    <a:lnTo>
                      <a:pt x="2068" y="1088"/>
                    </a:lnTo>
                    <a:lnTo>
                      <a:pt x="166" y="1"/>
                    </a:ln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3" name="Google Shape;2963;p36"/>
              <p:cNvSpPr/>
              <p:nvPr/>
            </p:nvSpPr>
            <p:spPr>
              <a:xfrm>
                <a:off x="6599867" y="-2290454"/>
                <a:ext cx="112959" cy="113198"/>
              </a:xfrm>
              <a:custGeom>
                <a:avLst/>
                <a:gdLst/>
                <a:ahLst/>
                <a:cxnLst/>
                <a:rect l="l" t="t" r="r" b="b"/>
                <a:pathLst>
                  <a:path w="473" h="474" extrusionOk="0">
                    <a:moveTo>
                      <a:pt x="154" y="1"/>
                    </a:moveTo>
                    <a:lnTo>
                      <a:pt x="0" y="107"/>
                    </a:lnTo>
                    <a:cubicBezTo>
                      <a:pt x="130" y="178"/>
                      <a:pt x="237" y="332"/>
                      <a:pt x="307" y="473"/>
                    </a:cubicBezTo>
                    <a:lnTo>
                      <a:pt x="473" y="367"/>
                    </a:lnTo>
                    <a:cubicBezTo>
                      <a:pt x="390" y="225"/>
                      <a:pt x="296" y="72"/>
                      <a:pt x="154" y="1"/>
                    </a:cubicBez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4" name="Google Shape;2964;p36"/>
              <p:cNvSpPr/>
              <p:nvPr/>
            </p:nvSpPr>
            <p:spPr>
              <a:xfrm>
                <a:off x="6670318" y="-2203047"/>
                <a:ext cx="48241" cy="62331"/>
              </a:xfrm>
              <a:custGeom>
                <a:avLst/>
                <a:gdLst/>
                <a:ahLst/>
                <a:cxnLst/>
                <a:rect l="l" t="t" r="r" b="b"/>
                <a:pathLst>
                  <a:path w="202" h="261" extrusionOk="0">
                    <a:moveTo>
                      <a:pt x="154" y="1"/>
                    </a:moveTo>
                    <a:lnTo>
                      <a:pt x="1" y="107"/>
                    </a:lnTo>
                    <a:cubicBezTo>
                      <a:pt x="24" y="166"/>
                      <a:pt x="36" y="214"/>
                      <a:pt x="36" y="261"/>
                    </a:cubicBezTo>
                    <a:lnTo>
                      <a:pt x="201" y="155"/>
                    </a:lnTo>
                    <a:cubicBezTo>
                      <a:pt x="190" y="107"/>
                      <a:pt x="178" y="48"/>
                      <a:pt x="154" y="1"/>
                    </a:cubicBez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5" name="Google Shape;2965;p36"/>
              <p:cNvSpPr/>
              <p:nvPr/>
            </p:nvSpPr>
            <p:spPr>
              <a:xfrm>
                <a:off x="6678915" y="-2166269"/>
                <a:ext cx="39643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190" extrusionOk="0">
                    <a:moveTo>
                      <a:pt x="165" y="1"/>
                    </a:moveTo>
                    <a:lnTo>
                      <a:pt x="0" y="107"/>
                    </a:lnTo>
                    <a:cubicBezTo>
                      <a:pt x="24" y="130"/>
                      <a:pt x="24" y="166"/>
                      <a:pt x="0" y="190"/>
                    </a:cubicBezTo>
                    <a:lnTo>
                      <a:pt x="165" y="83"/>
                    </a:lnTo>
                    <a:lnTo>
                      <a:pt x="165" y="1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66" name="Google Shape;2966;p36"/>
            <p:cNvGrpSpPr/>
            <p:nvPr/>
          </p:nvGrpSpPr>
          <p:grpSpPr>
            <a:xfrm>
              <a:off x="5701376" y="619676"/>
              <a:ext cx="516342" cy="1362905"/>
              <a:chOff x="9791151" y="-1806999"/>
              <a:chExt cx="516342" cy="1362905"/>
            </a:xfrm>
          </p:grpSpPr>
          <p:sp>
            <p:nvSpPr>
              <p:cNvPr id="2967" name="Google Shape;2967;p36"/>
              <p:cNvSpPr/>
              <p:nvPr/>
            </p:nvSpPr>
            <p:spPr>
              <a:xfrm>
                <a:off x="9970536" y="-837882"/>
                <a:ext cx="15684" cy="393788"/>
              </a:xfrm>
              <a:custGeom>
                <a:avLst/>
                <a:gdLst/>
                <a:ahLst/>
                <a:cxnLst/>
                <a:rect l="l" t="t" r="r" b="b"/>
                <a:pathLst>
                  <a:path w="96" h="2410" extrusionOk="0">
                    <a:moveTo>
                      <a:pt x="1" y="0"/>
                    </a:moveTo>
                    <a:lnTo>
                      <a:pt x="25" y="2363"/>
                    </a:lnTo>
                    <a:lnTo>
                      <a:pt x="95" y="2410"/>
                    </a:lnTo>
                    <a:lnTo>
                      <a:pt x="95" y="4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8" name="Google Shape;2968;p36"/>
              <p:cNvSpPr/>
              <p:nvPr/>
            </p:nvSpPr>
            <p:spPr>
              <a:xfrm>
                <a:off x="9989978" y="-884287"/>
                <a:ext cx="15520" cy="44607"/>
              </a:xfrm>
              <a:custGeom>
                <a:avLst/>
                <a:gdLst/>
                <a:ahLst/>
                <a:cxnLst/>
                <a:rect l="l" t="t" r="r" b="b"/>
                <a:pathLst>
                  <a:path w="95" h="273" extrusionOk="0">
                    <a:moveTo>
                      <a:pt x="0" y="1"/>
                    </a:moveTo>
                    <a:lnTo>
                      <a:pt x="0" y="213"/>
                    </a:lnTo>
                    <a:lnTo>
                      <a:pt x="95" y="272"/>
                    </a:lnTo>
                    <a:lnTo>
                      <a:pt x="95" y="4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9" name="Google Shape;2969;p36"/>
              <p:cNvSpPr/>
              <p:nvPr/>
            </p:nvSpPr>
            <p:spPr>
              <a:xfrm>
                <a:off x="9970536" y="-872686"/>
                <a:ext cx="15684" cy="42647"/>
              </a:xfrm>
              <a:custGeom>
                <a:avLst/>
                <a:gdLst/>
                <a:ahLst/>
                <a:cxnLst/>
                <a:rect l="l" t="t" r="r" b="b"/>
                <a:pathLst>
                  <a:path w="96" h="261" extrusionOk="0">
                    <a:moveTo>
                      <a:pt x="1" y="0"/>
                    </a:moveTo>
                    <a:lnTo>
                      <a:pt x="1" y="213"/>
                    </a:lnTo>
                    <a:lnTo>
                      <a:pt x="95" y="260"/>
                    </a:lnTo>
                    <a:lnTo>
                      <a:pt x="95" y="4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0" name="Google Shape;2970;p36"/>
              <p:cNvSpPr/>
              <p:nvPr/>
            </p:nvSpPr>
            <p:spPr>
              <a:xfrm>
                <a:off x="9986057" y="-876608"/>
                <a:ext cx="19441" cy="432512"/>
              </a:xfrm>
              <a:custGeom>
                <a:avLst/>
                <a:gdLst/>
                <a:ahLst/>
                <a:cxnLst/>
                <a:rect l="l" t="t" r="r" b="b"/>
                <a:pathLst>
                  <a:path w="119" h="2647" extrusionOk="0">
                    <a:moveTo>
                      <a:pt x="119" y="1"/>
                    </a:moveTo>
                    <a:lnTo>
                      <a:pt x="0" y="72"/>
                    </a:lnTo>
                    <a:lnTo>
                      <a:pt x="0" y="284"/>
                    </a:lnTo>
                    <a:lnTo>
                      <a:pt x="0" y="2647"/>
                    </a:lnTo>
                    <a:lnTo>
                      <a:pt x="119" y="2588"/>
                    </a:lnTo>
                    <a:lnTo>
                      <a:pt x="119" y="225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1" name="Google Shape;2971;p36"/>
              <p:cNvSpPr/>
              <p:nvPr/>
            </p:nvSpPr>
            <p:spPr>
              <a:xfrm>
                <a:off x="9970536" y="-884287"/>
                <a:ext cx="34962" cy="19444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19" extrusionOk="0">
                    <a:moveTo>
                      <a:pt x="119" y="1"/>
                    </a:moveTo>
                    <a:lnTo>
                      <a:pt x="1" y="71"/>
                    </a:lnTo>
                    <a:lnTo>
                      <a:pt x="95" y="119"/>
                    </a:lnTo>
                    <a:lnTo>
                      <a:pt x="214" y="48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E4E2DF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2" name="Google Shape;2972;p36"/>
              <p:cNvSpPr/>
              <p:nvPr/>
            </p:nvSpPr>
            <p:spPr>
              <a:xfrm>
                <a:off x="9951258" y="-1100464"/>
                <a:ext cx="73518" cy="42647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61" extrusionOk="0">
                    <a:moveTo>
                      <a:pt x="355" y="1"/>
                    </a:moveTo>
                    <a:lnTo>
                      <a:pt x="1" y="213"/>
                    </a:lnTo>
                    <a:lnTo>
                      <a:pt x="83" y="260"/>
                    </a:lnTo>
                    <a:lnTo>
                      <a:pt x="450" y="60"/>
                    </a:lnTo>
                    <a:lnTo>
                      <a:pt x="355" y="1"/>
                    </a:lnTo>
                    <a:close/>
                  </a:path>
                </a:pathLst>
              </a:custGeom>
              <a:solidFill>
                <a:srgbClr val="E4E2DF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3" name="Google Shape;2973;p36"/>
              <p:cNvSpPr/>
              <p:nvPr/>
            </p:nvSpPr>
            <p:spPr>
              <a:xfrm>
                <a:off x="9951258" y="-1065660"/>
                <a:ext cx="15684" cy="235619"/>
              </a:xfrm>
              <a:custGeom>
                <a:avLst/>
                <a:gdLst/>
                <a:ahLst/>
                <a:cxnLst/>
                <a:rect l="l" t="t" r="r" b="b"/>
                <a:pathLst>
                  <a:path w="96" h="1442" extrusionOk="0">
                    <a:moveTo>
                      <a:pt x="1" y="0"/>
                    </a:moveTo>
                    <a:lnTo>
                      <a:pt x="1" y="1382"/>
                    </a:lnTo>
                    <a:lnTo>
                      <a:pt x="95" y="1441"/>
                    </a:lnTo>
                    <a:lnTo>
                      <a:pt x="83" y="4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4" name="Google Shape;2974;p36"/>
              <p:cNvSpPr/>
              <p:nvPr/>
            </p:nvSpPr>
            <p:spPr>
              <a:xfrm>
                <a:off x="9964818" y="-1090823"/>
                <a:ext cx="59958" cy="260782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596" extrusionOk="0">
                    <a:moveTo>
                      <a:pt x="367" y="1"/>
                    </a:moveTo>
                    <a:lnTo>
                      <a:pt x="0" y="201"/>
                    </a:lnTo>
                    <a:lnTo>
                      <a:pt x="12" y="1595"/>
                    </a:lnTo>
                    <a:lnTo>
                      <a:pt x="130" y="1595"/>
                    </a:lnTo>
                    <a:lnTo>
                      <a:pt x="130" y="1383"/>
                    </a:lnTo>
                    <a:lnTo>
                      <a:pt x="249" y="1312"/>
                    </a:lnTo>
                    <a:lnTo>
                      <a:pt x="249" y="1536"/>
                    </a:lnTo>
                    <a:lnTo>
                      <a:pt x="367" y="1371"/>
                    </a:lnTo>
                    <a:lnTo>
                      <a:pt x="36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5" name="Google Shape;2975;p36"/>
              <p:cNvSpPr/>
              <p:nvPr/>
            </p:nvSpPr>
            <p:spPr>
              <a:xfrm>
                <a:off x="10111529" y="-917130"/>
                <a:ext cx="13560" cy="393951"/>
              </a:xfrm>
              <a:custGeom>
                <a:avLst/>
                <a:gdLst/>
                <a:ahLst/>
                <a:cxnLst/>
                <a:rect l="l" t="t" r="r" b="b"/>
                <a:pathLst>
                  <a:path w="83" h="2411" extrusionOk="0">
                    <a:moveTo>
                      <a:pt x="0" y="1"/>
                    </a:moveTo>
                    <a:lnTo>
                      <a:pt x="0" y="2363"/>
                    </a:lnTo>
                    <a:lnTo>
                      <a:pt x="83" y="2411"/>
                    </a:lnTo>
                    <a:lnTo>
                      <a:pt x="71" y="4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6" name="Google Shape;2976;p36"/>
              <p:cNvSpPr/>
              <p:nvPr/>
            </p:nvSpPr>
            <p:spPr>
              <a:xfrm>
                <a:off x="10130807" y="-963372"/>
                <a:ext cx="11763" cy="40686"/>
              </a:xfrm>
              <a:custGeom>
                <a:avLst/>
                <a:gdLst/>
                <a:ahLst/>
                <a:cxnLst/>
                <a:rect l="l" t="t" r="r" b="b"/>
                <a:pathLst>
                  <a:path w="72" h="249" extrusionOk="0">
                    <a:moveTo>
                      <a:pt x="0" y="0"/>
                    </a:moveTo>
                    <a:lnTo>
                      <a:pt x="0" y="213"/>
                    </a:lnTo>
                    <a:lnTo>
                      <a:pt x="71" y="248"/>
                    </a:lnTo>
                    <a:lnTo>
                      <a:pt x="71" y="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7E8E8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7" name="Google Shape;2977;p36"/>
              <p:cNvSpPr/>
              <p:nvPr/>
            </p:nvSpPr>
            <p:spPr>
              <a:xfrm>
                <a:off x="10111529" y="-953732"/>
                <a:ext cx="11763" cy="44607"/>
              </a:xfrm>
              <a:custGeom>
                <a:avLst/>
                <a:gdLst/>
                <a:ahLst/>
                <a:cxnLst/>
                <a:rect l="l" t="t" r="r" b="b"/>
                <a:pathLst>
                  <a:path w="72" h="273" extrusionOk="0">
                    <a:moveTo>
                      <a:pt x="0" y="0"/>
                    </a:moveTo>
                    <a:lnTo>
                      <a:pt x="0" y="225"/>
                    </a:lnTo>
                    <a:lnTo>
                      <a:pt x="71" y="272"/>
                    </a:lnTo>
                    <a:lnTo>
                      <a:pt x="71" y="5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7E8E8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8" name="Google Shape;2978;p36"/>
              <p:cNvSpPr/>
              <p:nvPr/>
            </p:nvSpPr>
            <p:spPr>
              <a:xfrm>
                <a:off x="10123128" y="-955692"/>
                <a:ext cx="21402" cy="432512"/>
              </a:xfrm>
              <a:custGeom>
                <a:avLst/>
                <a:gdLst/>
                <a:ahLst/>
                <a:cxnLst/>
                <a:rect l="l" t="t" r="r" b="b"/>
                <a:pathLst>
                  <a:path w="131" h="2647" extrusionOk="0">
                    <a:moveTo>
                      <a:pt x="118" y="1"/>
                    </a:moveTo>
                    <a:lnTo>
                      <a:pt x="0" y="71"/>
                    </a:lnTo>
                    <a:lnTo>
                      <a:pt x="0" y="284"/>
                    </a:lnTo>
                    <a:lnTo>
                      <a:pt x="12" y="2647"/>
                    </a:lnTo>
                    <a:lnTo>
                      <a:pt x="130" y="2564"/>
                    </a:lnTo>
                    <a:lnTo>
                      <a:pt x="118" y="201"/>
                    </a:lnTo>
                    <a:lnTo>
                      <a:pt x="11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9" name="Google Shape;2979;p36"/>
              <p:cNvSpPr/>
              <p:nvPr/>
            </p:nvSpPr>
            <p:spPr>
              <a:xfrm>
                <a:off x="10111529" y="-963372"/>
                <a:ext cx="31041" cy="19444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19" extrusionOk="0">
                    <a:moveTo>
                      <a:pt x="118" y="0"/>
                    </a:moveTo>
                    <a:lnTo>
                      <a:pt x="0" y="59"/>
                    </a:lnTo>
                    <a:lnTo>
                      <a:pt x="71" y="118"/>
                    </a:lnTo>
                    <a:lnTo>
                      <a:pt x="189" y="48"/>
                    </a:lnTo>
                    <a:lnTo>
                      <a:pt x="118" y="0"/>
                    </a:lnTo>
                    <a:close/>
                  </a:path>
                </a:pathLst>
              </a:custGeom>
              <a:solidFill>
                <a:srgbClr val="E4E2DF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0" name="Google Shape;2980;p36"/>
              <p:cNvSpPr/>
              <p:nvPr/>
            </p:nvSpPr>
            <p:spPr>
              <a:xfrm>
                <a:off x="10090290" y="-1179549"/>
                <a:ext cx="71558" cy="4264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261" extrusionOk="0">
                    <a:moveTo>
                      <a:pt x="367" y="0"/>
                    </a:moveTo>
                    <a:lnTo>
                      <a:pt x="0" y="201"/>
                    </a:lnTo>
                    <a:lnTo>
                      <a:pt x="83" y="260"/>
                    </a:lnTo>
                    <a:lnTo>
                      <a:pt x="437" y="36"/>
                    </a:lnTo>
                    <a:lnTo>
                      <a:pt x="367" y="0"/>
                    </a:lnTo>
                    <a:close/>
                  </a:path>
                </a:pathLst>
              </a:custGeom>
              <a:solidFill>
                <a:srgbClr val="E4E2DF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1" name="Google Shape;2981;p36"/>
              <p:cNvSpPr/>
              <p:nvPr/>
            </p:nvSpPr>
            <p:spPr>
              <a:xfrm>
                <a:off x="10090290" y="-1146705"/>
                <a:ext cx="13723" cy="233658"/>
              </a:xfrm>
              <a:custGeom>
                <a:avLst/>
                <a:gdLst/>
                <a:ahLst/>
                <a:cxnLst/>
                <a:rect l="l" t="t" r="r" b="b"/>
                <a:pathLst>
                  <a:path w="84" h="1430" extrusionOk="0">
                    <a:moveTo>
                      <a:pt x="0" y="0"/>
                    </a:moveTo>
                    <a:lnTo>
                      <a:pt x="0" y="1382"/>
                    </a:lnTo>
                    <a:lnTo>
                      <a:pt x="83" y="1429"/>
                    </a:lnTo>
                    <a:lnTo>
                      <a:pt x="83" y="5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2" name="Google Shape;2982;p36"/>
              <p:cNvSpPr/>
              <p:nvPr/>
            </p:nvSpPr>
            <p:spPr>
              <a:xfrm>
                <a:off x="10103850" y="-1173830"/>
                <a:ext cx="59958" cy="264704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620" extrusionOk="0">
                    <a:moveTo>
                      <a:pt x="354" y="1"/>
                    </a:moveTo>
                    <a:lnTo>
                      <a:pt x="0" y="225"/>
                    </a:lnTo>
                    <a:lnTo>
                      <a:pt x="0" y="1595"/>
                    </a:lnTo>
                    <a:lnTo>
                      <a:pt x="118" y="1619"/>
                    </a:lnTo>
                    <a:lnTo>
                      <a:pt x="118" y="1406"/>
                    </a:lnTo>
                    <a:lnTo>
                      <a:pt x="236" y="1336"/>
                    </a:lnTo>
                    <a:lnTo>
                      <a:pt x="236" y="1536"/>
                    </a:lnTo>
                    <a:lnTo>
                      <a:pt x="366" y="1395"/>
                    </a:lnTo>
                    <a:lnTo>
                      <a:pt x="35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3" name="Google Shape;2983;p36"/>
              <p:cNvSpPr/>
              <p:nvPr/>
            </p:nvSpPr>
            <p:spPr>
              <a:xfrm>
                <a:off x="10231119" y="-986575"/>
                <a:ext cx="15684" cy="391991"/>
              </a:xfrm>
              <a:custGeom>
                <a:avLst/>
                <a:gdLst/>
                <a:ahLst/>
                <a:cxnLst/>
                <a:rect l="l" t="t" r="r" b="b"/>
                <a:pathLst>
                  <a:path w="96" h="2399" extrusionOk="0">
                    <a:moveTo>
                      <a:pt x="1" y="1"/>
                    </a:moveTo>
                    <a:lnTo>
                      <a:pt x="1" y="2340"/>
                    </a:lnTo>
                    <a:lnTo>
                      <a:pt x="95" y="2399"/>
                    </a:lnTo>
                    <a:lnTo>
                      <a:pt x="95" y="3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4" name="Google Shape;2984;p36"/>
              <p:cNvSpPr/>
              <p:nvPr/>
            </p:nvSpPr>
            <p:spPr>
              <a:xfrm>
                <a:off x="10250397" y="-1034777"/>
                <a:ext cx="15684" cy="42647"/>
              </a:xfrm>
              <a:custGeom>
                <a:avLst/>
                <a:gdLst/>
                <a:ahLst/>
                <a:cxnLst/>
                <a:rect l="l" t="t" r="r" b="b"/>
                <a:pathLst>
                  <a:path w="96" h="261" extrusionOk="0">
                    <a:moveTo>
                      <a:pt x="1" y="0"/>
                    </a:moveTo>
                    <a:lnTo>
                      <a:pt x="1" y="213"/>
                    </a:lnTo>
                    <a:lnTo>
                      <a:pt x="95" y="260"/>
                    </a:lnTo>
                    <a:lnTo>
                      <a:pt x="95" y="59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7E8E8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5" name="Google Shape;2985;p36"/>
              <p:cNvSpPr/>
              <p:nvPr/>
            </p:nvSpPr>
            <p:spPr>
              <a:xfrm>
                <a:off x="10231119" y="-1023176"/>
                <a:ext cx="15684" cy="42483"/>
              </a:xfrm>
              <a:custGeom>
                <a:avLst/>
                <a:gdLst/>
                <a:ahLst/>
                <a:cxnLst/>
                <a:rect l="l" t="t" r="r" b="b"/>
                <a:pathLst>
                  <a:path w="96" h="260" extrusionOk="0">
                    <a:moveTo>
                      <a:pt x="1" y="0"/>
                    </a:moveTo>
                    <a:lnTo>
                      <a:pt x="1" y="225"/>
                    </a:lnTo>
                    <a:lnTo>
                      <a:pt x="95" y="260"/>
                    </a:lnTo>
                    <a:lnTo>
                      <a:pt x="83" y="3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7E8E8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6" name="Google Shape;2986;p36"/>
              <p:cNvSpPr/>
              <p:nvPr/>
            </p:nvSpPr>
            <p:spPr>
              <a:xfrm>
                <a:off x="10244679" y="-1025137"/>
                <a:ext cx="21402" cy="430552"/>
              </a:xfrm>
              <a:custGeom>
                <a:avLst/>
                <a:gdLst/>
                <a:ahLst/>
                <a:cxnLst/>
                <a:rect l="l" t="t" r="r" b="b"/>
                <a:pathLst>
                  <a:path w="131" h="2635" extrusionOk="0">
                    <a:moveTo>
                      <a:pt x="130" y="0"/>
                    </a:moveTo>
                    <a:lnTo>
                      <a:pt x="0" y="47"/>
                    </a:lnTo>
                    <a:lnTo>
                      <a:pt x="12" y="272"/>
                    </a:lnTo>
                    <a:lnTo>
                      <a:pt x="12" y="2635"/>
                    </a:lnTo>
                    <a:lnTo>
                      <a:pt x="130" y="2564"/>
                    </a:lnTo>
                    <a:lnTo>
                      <a:pt x="130" y="201"/>
                    </a:lnTo>
                    <a:lnTo>
                      <a:pt x="13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7" name="Google Shape;2987;p36"/>
              <p:cNvSpPr/>
              <p:nvPr/>
            </p:nvSpPr>
            <p:spPr>
              <a:xfrm>
                <a:off x="10231119" y="-1034777"/>
                <a:ext cx="34962" cy="17484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07" extrusionOk="0">
                    <a:moveTo>
                      <a:pt x="119" y="0"/>
                    </a:moveTo>
                    <a:lnTo>
                      <a:pt x="1" y="71"/>
                    </a:lnTo>
                    <a:lnTo>
                      <a:pt x="83" y="106"/>
                    </a:lnTo>
                    <a:lnTo>
                      <a:pt x="213" y="59"/>
                    </a:lnTo>
                    <a:lnTo>
                      <a:pt x="119" y="0"/>
                    </a:lnTo>
                    <a:close/>
                  </a:path>
                </a:pathLst>
              </a:custGeom>
              <a:solidFill>
                <a:srgbClr val="E4E2DF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8" name="Google Shape;2988;p36"/>
              <p:cNvSpPr/>
              <p:nvPr/>
            </p:nvSpPr>
            <p:spPr>
              <a:xfrm>
                <a:off x="10209880" y="-1250954"/>
                <a:ext cx="75478" cy="40686"/>
              </a:xfrm>
              <a:custGeom>
                <a:avLst/>
                <a:gdLst/>
                <a:ahLst/>
                <a:cxnLst/>
                <a:rect l="l" t="t" r="r" b="b"/>
                <a:pathLst>
                  <a:path w="462" h="249" extrusionOk="0">
                    <a:moveTo>
                      <a:pt x="367" y="0"/>
                    </a:moveTo>
                    <a:lnTo>
                      <a:pt x="1" y="213"/>
                    </a:lnTo>
                    <a:lnTo>
                      <a:pt x="83" y="248"/>
                    </a:lnTo>
                    <a:lnTo>
                      <a:pt x="461" y="47"/>
                    </a:lnTo>
                    <a:lnTo>
                      <a:pt x="367" y="0"/>
                    </a:lnTo>
                    <a:close/>
                  </a:path>
                </a:pathLst>
              </a:custGeom>
              <a:solidFill>
                <a:srgbClr val="E4E2DF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9" name="Google Shape;2989;p36"/>
              <p:cNvSpPr/>
              <p:nvPr/>
            </p:nvSpPr>
            <p:spPr>
              <a:xfrm>
                <a:off x="10209880" y="-1216313"/>
                <a:ext cx="13723" cy="233822"/>
              </a:xfrm>
              <a:custGeom>
                <a:avLst/>
                <a:gdLst/>
                <a:ahLst/>
                <a:cxnLst/>
                <a:rect l="l" t="t" r="r" b="b"/>
                <a:pathLst>
                  <a:path w="84" h="1431" extrusionOk="0">
                    <a:moveTo>
                      <a:pt x="1" y="1"/>
                    </a:moveTo>
                    <a:lnTo>
                      <a:pt x="13" y="1383"/>
                    </a:lnTo>
                    <a:lnTo>
                      <a:pt x="83" y="1430"/>
                    </a:lnTo>
                    <a:lnTo>
                      <a:pt x="83" y="3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0" name="Google Shape;2990;p36"/>
              <p:cNvSpPr/>
              <p:nvPr/>
            </p:nvSpPr>
            <p:spPr>
              <a:xfrm>
                <a:off x="10223440" y="-1243274"/>
                <a:ext cx="61918" cy="262579"/>
              </a:xfrm>
              <a:custGeom>
                <a:avLst/>
                <a:gdLst/>
                <a:ahLst/>
                <a:cxnLst/>
                <a:rect l="l" t="t" r="r" b="b"/>
                <a:pathLst>
                  <a:path w="379" h="1607" extrusionOk="0">
                    <a:moveTo>
                      <a:pt x="378" y="0"/>
                    </a:moveTo>
                    <a:lnTo>
                      <a:pt x="0" y="201"/>
                    </a:lnTo>
                    <a:lnTo>
                      <a:pt x="0" y="1595"/>
                    </a:lnTo>
                    <a:lnTo>
                      <a:pt x="142" y="1607"/>
                    </a:lnTo>
                    <a:lnTo>
                      <a:pt x="130" y="1382"/>
                    </a:lnTo>
                    <a:lnTo>
                      <a:pt x="260" y="1335"/>
                    </a:lnTo>
                    <a:lnTo>
                      <a:pt x="260" y="1536"/>
                    </a:lnTo>
                    <a:lnTo>
                      <a:pt x="378" y="1382"/>
                    </a:lnTo>
                    <a:lnTo>
                      <a:pt x="37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1" name="Google Shape;2991;p36"/>
              <p:cNvSpPr/>
              <p:nvPr/>
            </p:nvSpPr>
            <p:spPr>
              <a:xfrm>
                <a:off x="9980176" y="-1625463"/>
                <a:ext cx="222188" cy="283821"/>
              </a:xfrm>
              <a:custGeom>
                <a:avLst/>
                <a:gdLst/>
                <a:ahLst/>
                <a:cxnLst/>
                <a:rect l="l" t="t" r="r" b="b"/>
                <a:pathLst>
                  <a:path w="1360" h="1737" extrusionOk="0">
                    <a:moveTo>
                      <a:pt x="379" y="0"/>
                    </a:moveTo>
                    <a:cubicBezTo>
                      <a:pt x="462" y="59"/>
                      <a:pt x="521" y="178"/>
                      <a:pt x="521" y="343"/>
                    </a:cubicBezTo>
                    <a:cubicBezTo>
                      <a:pt x="521" y="686"/>
                      <a:pt x="284" y="1087"/>
                      <a:pt x="1" y="1241"/>
                    </a:cubicBezTo>
                    <a:lnTo>
                      <a:pt x="852" y="1737"/>
                    </a:lnTo>
                    <a:cubicBezTo>
                      <a:pt x="1123" y="1572"/>
                      <a:pt x="1360" y="1170"/>
                      <a:pt x="1360" y="827"/>
                    </a:cubicBezTo>
                    <a:cubicBezTo>
                      <a:pt x="1360" y="650"/>
                      <a:pt x="1300" y="556"/>
                      <a:pt x="1218" y="497"/>
                    </a:cubicBezTo>
                    <a:lnTo>
                      <a:pt x="37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2" name="Google Shape;2992;p36"/>
              <p:cNvSpPr/>
              <p:nvPr/>
            </p:nvSpPr>
            <p:spPr>
              <a:xfrm>
                <a:off x="9920380" y="-1418928"/>
                <a:ext cx="198989" cy="90522"/>
              </a:xfrm>
              <a:custGeom>
                <a:avLst/>
                <a:gdLst/>
                <a:ahLst/>
                <a:cxnLst/>
                <a:rect l="l" t="t" r="r" b="b"/>
                <a:pathLst>
                  <a:path w="1218" h="554" extrusionOk="0">
                    <a:moveTo>
                      <a:pt x="1" y="24"/>
                    </a:moveTo>
                    <a:cubicBezTo>
                      <a:pt x="4" y="26"/>
                      <a:pt x="7" y="28"/>
                      <a:pt x="11" y="30"/>
                    </a:cubicBezTo>
                    <a:lnTo>
                      <a:pt x="11" y="30"/>
                    </a:lnTo>
                    <a:lnTo>
                      <a:pt x="1" y="24"/>
                    </a:lnTo>
                    <a:close/>
                    <a:moveTo>
                      <a:pt x="367" y="0"/>
                    </a:moveTo>
                    <a:cubicBezTo>
                      <a:pt x="286" y="41"/>
                      <a:pt x="210" y="62"/>
                      <a:pt x="141" y="62"/>
                    </a:cubicBezTo>
                    <a:cubicBezTo>
                      <a:pt x="93" y="62"/>
                      <a:pt x="49" y="51"/>
                      <a:pt x="11" y="30"/>
                    </a:cubicBezTo>
                    <a:lnTo>
                      <a:pt x="11" y="30"/>
                    </a:lnTo>
                    <a:lnTo>
                      <a:pt x="840" y="520"/>
                    </a:lnTo>
                    <a:cubicBezTo>
                      <a:pt x="876" y="543"/>
                      <a:pt x="919" y="554"/>
                      <a:pt x="965" y="554"/>
                    </a:cubicBezTo>
                    <a:cubicBezTo>
                      <a:pt x="1039" y="554"/>
                      <a:pt x="1124" y="528"/>
                      <a:pt x="1218" y="485"/>
                    </a:cubicBezTo>
                    <a:lnTo>
                      <a:pt x="36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3" name="Google Shape;2993;p36"/>
              <p:cNvSpPr/>
              <p:nvPr/>
            </p:nvSpPr>
            <p:spPr>
              <a:xfrm>
                <a:off x="9791151" y="-1588862"/>
                <a:ext cx="139031" cy="664210"/>
              </a:xfrm>
              <a:custGeom>
                <a:avLst/>
                <a:gdLst/>
                <a:ahLst/>
                <a:cxnLst/>
                <a:rect l="l" t="t" r="r" b="b"/>
                <a:pathLst>
                  <a:path w="851" h="4065" extrusionOk="0">
                    <a:moveTo>
                      <a:pt x="0" y="1"/>
                    </a:moveTo>
                    <a:lnTo>
                      <a:pt x="12" y="3580"/>
                    </a:lnTo>
                    <a:lnTo>
                      <a:pt x="851" y="4065"/>
                    </a:lnTo>
                    <a:lnTo>
                      <a:pt x="839" y="49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4" name="Google Shape;2994;p36"/>
              <p:cNvSpPr/>
              <p:nvPr/>
            </p:nvSpPr>
            <p:spPr>
              <a:xfrm>
                <a:off x="9791151" y="-1806999"/>
                <a:ext cx="515443" cy="299344"/>
              </a:xfrm>
              <a:custGeom>
                <a:avLst/>
                <a:gdLst/>
                <a:ahLst/>
                <a:cxnLst/>
                <a:rect l="l" t="t" r="r" b="b"/>
                <a:pathLst>
                  <a:path w="3155" h="1832" extrusionOk="0">
                    <a:moveTo>
                      <a:pt x="2316" y="1"/>
                    </a:moveTo>
                    <a:lnTo>
                      <a:pt x="0" y="1336"/>
                    </a:lnTo>
                    <a:lnTo>
                      <a:pt x="839" y="1832"/>
                    </a:lnTo>
                    <a:lnTo>
                      <a:pt x="3154" y="485"/>
                    </a:lnTo>
                    <a:lnTo>
                      <a:pt x="231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995" name="Google Shape;2995;p36"/>
              <p:cNvGrpSpPr/>
              <p:nvPr/>
            </p:nvGrpSpPr>
            <p:grpSpPr>
              <a:xfrm>
                <a:off x="9965802" y="-1243283"/>
                <a:ext cx="320540" cy="799180"/>
                <a:chOff x="10289127" y="-1243283"/>
                <a:chExt cx="320540" cy="799180"/>
              </a:xfrm>
            </p:grpSpPr>
            <p:sp>
              <p:nvSpPr>
                <p:cNvPr id="2996" name="Google Shape;2996;p36"/>
                <p:cNvSpPr/>
                <p:nvPr/>
              </p:nvSpPr>
              <p:spPr>
                <a:xfrm>
                  <a:off x="10310365" y="-876616"/>
                  <a:ext cx="19441" cy="432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" h="2647" extrusionOk="0">
                      <a:moveTo>
                        <a:pt x="119" y="1"/>
                      </a:moveTo>
                      <a:lnTo>
                        <a:pt x="0" y="72"/>
                      </a:lnTo>
                      <a:lnTo>
                        <a:pt x="0" y="284"/>
                      </a:lnTo>
                      <a:lnTo>
                        <a:pt x="0" y="2647"/>
                      </a:lnTo>
                      <a:lnTo>
                        <a:pt x="119" y="2588"/>
                      </a:lnTo>
                      <a:lnTo>
                        <a:pt x="119" y="225"/>
                      </a:lnTo>
                      <a:lnTo>
                        <a:pt x="119" y="1"/>
                      </a:lnTo>
                      <a:close/>
                    </a:path>
                  </a:pathLst>
                </a:custGeom>
                <a:solidFill>
                  <a:srgbClr val="282A2E">
                    <a:alpha val="16980"/>
                  </a:srgbClr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97" name="Google Shape;2997;p36"/>
                <p:cNvSpPr/>
                <p:nvPr/>
              </p:nvSpPr>
              <p:spPr>
                <a:xfrm>
                  <a:off x="10289127" y="-1090832"/>
                  <a:ext cx="59958" cy="2607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" h="1596" extrusionOk="0">
                      <a:moveTo>
                        <a:pt x="367" y="1"/>
                      </a:moveTo>
                      <a:lnTo>
                        <a:pt x="0" y="201"/>
                      </a:lnTo>
                      <a:lnTo>
                        <a:pt x="12" y="1595"/>
                      </a:lnTo>
                      <a:lnTo>
                        <a:pt x="130" y="1595"/>
                      </a:lnTo>
                      <a:lnTo>
                        <a:pt x="130" y="1383"/>
                      </a:lnTo>
                      <a:lnTo>
                        <a:pt x="249" y="1312"/>
                      </a:lnTo>
                      <a:lnTo>
                        <a:pt x="249" y="1536"/>
                      </a:lnTo>
                      <a:lnTo>
                        <a:pt x="367" y="1371"/>
                      </a:lnTo>
                      <a:lnTo>
                        <a:pt x="367" y="1"/>
                      </a:lnTo>
                      <a:close/>
                    </a:path>
                  </a:pathLst>
                </a:custGeom>
                <a:solidFill>
                  <a:srgbClr val="282A2E">
                    <a:alpha val="16980"/>
                  </a:srgbClr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98" name="Google Shape;2998;p36"/>
                <p:cNvSpPr/>
                <p:nvPr/>
              </p:nvSpPr>
              <p:spPr>
                <a:xfrm>
                  <a:off x="10447437" y="-955701"/>
                  <a:ext cx="21402" cy="432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" h="2647" extrusionOk="0">
                      <a:moveTo>
                        <a:pt x="118" y="1"/>
                      </a:moveTo>
                      <a:lnTo>
                        <a:pt x="0" y="71"/>
                      </a:lnTo>
                      <a:lnTo>
                        <a:pt x="0" y="284"/>
                      </a:lnTo>
                      <a:lnTo>
                        <a:pt x="12" y="2647"/>
                      </a:lnTo>
                      <a:lnTo>
                        <a:pt x="130" y="2564"/>
                      </a:lnTo>
                      <a:lnTo>
                        <a:pt x="118" y="201"/>
                      </a:lnTo>
                      <a:lnTo>
                        <a:pt x="118" y="1"/>
                      </a:lnTo>
                      <a:close/>
                    </a:path>
                  </a:pathLst>
                </a:custGeom>
                <a:solidFill>
                  <a:srgbClr val="282A2E">
                    <a:alpha val="16980"/>
                  </a:srgbClr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99" name="Google Shape;2999;p36"/>
                <p:cNvSpPr/>
                <p:nvPr/>
              </p:nvSpPr>
              <p:spPr>
                <a:xfrm>
                  <a:off x="10428159" y="-1173838"/>
                  <a:ext cx="59958" cy="2647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" h="1620" extrusionOk="0">
                      <a:moveTo>
                        <a:pt x="354" y="1"/>
                      </a:moveTo>
                      <a:lnTo>
                        <a:pt x="0" y="225"/>
                      </a:lnTo>
                      <a:lnTo>
                        <a:pt x="0" y="1595"/>
                      </a:lnTo>
                      <a:lnTo>
                        <a:pt x="118" y="1619"/>
                      </a:lnTo>
                      <a:lnTo>
                        <a:pt x="118" y="1406"/>
                      </a:lnTo>
                      <a:lnTo>
                        <a:pt x="236" y="1336"/>
                      </a:lnTo>
                      <a:lnTo>
                        <a:pt x="236" y="1536"/>
                      </a:lnTo>
                      <a:lnTo>
                        <a:pt x="366" y="1395"/>
                      </a:lnTo>
                      <a:lnTo>
                        <a:pt x="354" y="1"/>
                      </a:lnTo>
                      <a:close/>
                    </a:path>
                  </a:pathLst>
                </a:custGeom>
                <a:solidFill>
                  <a:srgbClr val="282A2E">
                    <a:alpha val="16980"/>
                  </a:srgbClr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0" name="Google Shape;3000;p36"/>
                <p:cNvSpPr/>
                <p:nvPr/>
              </p:nvSpPr>
              <p:spPr>
                <a:xfrm>
                  <a:off x="10568988" y="-1025145"/>
                  <a:ext cx="21402" cy="4305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" h="2635" extrusionOk="0">
                      <a:moveTo>
                        <a:pt x="130" y="0"/>
                      </a:moveTo>
                      <a:lnTo>
                        <a:pt x="0" y="47"/>
                      </a:lnTo>
                      <a:lnTo>
                        <a:pt x="12" y="272"/>
                      </a:lnTo>
                      <a:lnTo>
                        <a:pt x="12" y="2635"/>
                      </a:lnTo>
                      <a:lnTo>
                        <a:pt x="130" y="2564"/>
                      </a:lnTo>
                      <a:lnTo>
                        <a:pt x="130" y="201"/>
                      </a:lnTo>
                      <a:lnTo>
                        <a:pt x="130" y="0"/>
                      </a:lnTo>
                      <a:close/>
                    </a:path>
                  </a:pathLst>
                </a:custGeom>
                <a:solidFill>
                  <a:srgbClr val="282A2E">
                    <a:alpha val="16980"/>
                  </a:srgbClr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1" name="Google Shape;3001;p36"/>
                <p:cNvSpPr/>
                <p:nvPr/>
              </p:nvSpPr>
              <p:spPr>
                <a:xfrm>
                  <a:off x="10547749" y="-1243283"/>
                  <a:ext cx="61918" cy="2625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" h="1607" extrusionOk="0">
                      <a:moveTo>
                        <a:pt x="378" y="0"/>
                      </a:moveTo>
                      <a:lnTo>
                        <a:pt x="0" y="201"/>
                      </a:lnTo>
                      <a:lnTo>
                        <a:pt x="0" y="1595"/>
                      </a:lnTo>
                      <a:lnTo>
                        <a:pt x="142" y="1607"/>
                      </a:lnTo>
                      <a:lnTo>
                        <a:pt x="130" y="1382"/>
                      </a:lnTo>
                      <a:lnTo>
                        <a:pt x="260" y="1335"/>
                      </a:lnTo>
                      <a:lnTo>
                        <a:pt x="260" y="1536"/>
                      </a:lnTo>
                      <a:lnTo>
                        <a:pt x="378" y="1382"/>
                      </a:lnTo>
                      <a:lnTo>
                        <a:pt x="378" y="0"/>
                      </a:lnTo>
                      <a:close/>
                    </a:path>
                  </a:pathLst>
                </a:custGeom>
                <a:solidFill>
                  <a:srgbClr val="282A2E">
                    <a:alpha val="16980"/>
                  </a:srgbClr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002" name="Google Shape;3002;p36"/>
              <p:cNvSpPr/>
              <p:nvPr/>
            </p:nvSpPr>
            <p:spPr>
              <a:xfrm>
                <a:off x="9988009" y="-1632074"/>
                <a:ext cx="222188" cy="283821"/>
              </a:xfrm>
              <a:custGeom>
                <a:avLst/>
                <a:gdLst/>
                <a:ahLst/>
                <a:cxnLst/>
                <a:rect l="l" t="t" r="r" b="b"/>
                <a:pathLst>
                  <a:path w="1360" h="1737" extrusionOk="0">
                    <a:moveTo>
                      <a:pt x="379" y="0"/>
                    </a:moveTo>
                    <a:cubicBezTo>
                      <a:pt x="462" y="59"/>
                      <a:pt x="521" y="178"/>
                      <a:pt x="521" y="343"/>
                    </a:cubicBezTo>
                    <a:cubicBezTo>
                      <a:pt x="521" y="686"/>
                      <a:pt x="284" y="1087"/>
                      <a:pt x="1" y="1241"/>
                    </a:cubicBezTo>
                    <a:lnTo>
                      <a:pt x="852" y="1737"/>
                    </a:lnTo>
                    <a:cubicBezTo>
                      <a:pt x="1123" y="1572"/>
                      <a:pt x="1360" y="1170"/>
                      <a:pt x="1360" y="827"/>
                    </a:cubicBezTo>
                    <a:cubicBezTo>
                      <a:pt x="1360" y="650"/>
                      <a:pt x="1300" y="556"/>
                      <a:pt x="1218" y="497"/>
                    </a:cubicBezTo>
                    <a:lnTo>
                      <a:pt x="379" y="0"/>
                    </a:ln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3" name="Google Shape;3003;p36"/>
              <p:cNvSpPr/>
              <p:nvPr/>
            </p:nvSpPr>
            <p:spPr>
              <a:xfrm>
                <a:off x="9928213" y="-1425539"/>
                <a:ext cx="198989" cy="90522"/>
              </a:xfrm>
              <a:custGeom>
                <a:avLst/>
                <a:gdLst/>
                <a:ahLst/>
                <a:cxnLst/>
                <a:rect l="l" t="t" r="r" b="b"/>
                <a:pathLst>
                  <a:path w="1218" h="554" extrusionOk="0">
                    <a:moveTo>
                      <a:pt x="1" y="24"/>
                    </a:moveTo>
                    <a:cubicBezTo>
                      <a:pt x="4" y="26"/>
                      <a:pt x="7" y="28"/>
                      <a:pt x="11" y="30"/>
                    </a:cubicBezTo>
                    <a:lnTo>
                      <a:pt x="11" y="30"/>
                    </a:lnTo>
                    <a:lnTo>
                      <a:pt x="1" y="24"/>
                    </a:lnTo>
                    <a:close/>
                    <a:moveTo>
                      <a:pt x="367" y="0"/>
                    </a:moveTo>
                    <a:cubicBezTo>
                      <a:pt x="286" y="41"/>
                      <a:pt x="210" y="62"/>
                      <a:pt x="141" y="62"/>
                    </a:cubicBezTo>
                    <a:cubicBezTo>
                      <a:pt x="93" y="62"/>
                      <a:pt x="49" y="51"/>
                      <a:pt x="11" y="30"/>
                    </a:cubicBezTo>
                    <a:lnTo>
                      <a:pt x="11" y="30"/>
                    </a:lnTo>
                    <a:lnTo>
                      <a:pt x="840" y="520"/>
                    </a:lnTo>
                    <a:cubicBezTo>
                      <a:pt x="876" y="543"/>
                      <a:pt x="919" y="554"/>
                      <a:pt x="965" y="554"/>
                    </a:cubicBezTo>
                    <a:cubicBezTo>
                      <a:pt x="1039" y="554"/>
                      <a:pt x="1124" y="528"/>
                      <a:pt x="1218" y="485"/>
                    </a:cubicBezTo>
                    <a:lnTo>
                      <a:pt x="367" y="0"/>
                    </a:ln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4" name="Google Shape;3004;p36"/>
              <p:cNvSpPr/>
              <p:nvPr/>
            </p:nvSpPr>
            <p:spPr>
              <a:xfrm>
                <a:off x="9791151" y="-1806999"/>
                <a:ext cx="515443" cy="299344"/>
              </a:xfrm>
              <a:custGeom>
                <a:avLst/>
                <a:gdLst/>
                <a:ahLst/>
                <a:cxnLst/>
                <a:rect l="l" t="t" r="r" b="b"/>
                <a:pathLst>
                  <a:path w="3155" h="1832" extrusionOk="0">
                    <a:moveTo>
                      <a:pt x="2316" y="1"/>
                    </a:moveTo>
                    <a:lnTo>
                      <a:pt x="0" y="1336"/>
                    </a:lnTo>
                    <a:lnTo>
                      <a:pt x="839" y="1832"/>
                    </a:lnTo>
                    <a:lnTo>
                      <a:pt x="3154" y="485"/>
                    </a:lnTo>
                    <a:lnTo>
                      <a:pt x="2316" y="1"/>
                    </a:ln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5" name="Google Shape;3005;p36"/>
              <p:cNvSpPr/>
              <p:nvPr/>
            </p:nvSpPr>
            <p:spPr>
              <a:xfrm>
                <a:off x="9929120" y="-1725782"/>
                <a:ext cx="378373" cy="803097"/>
              </a:xfrm>
              <a:custGeom>
                <a:avLst/>
                <a:gdLst/>
                <a:ahLst/>
                <a:cxnLst/>
                <a:rect l="l" t="t" r="r" b="b"/>
                <a:pathLst>
                  <a:path w="2316" h="4915" extrusionOk="0">
                    <a:moveTo>
                      <a:pt x="1388" y="1082"/>
                    </a:moveTo>
                    <a:cubicBezTo>
                      <a:pt x="1556" y="1082"/>
                      <a:pt x="1678" y="1213"/>
                      <a:pt x="1678" y="1441"/>
                    </a:cubicBezTo>
                    <a:cubicBezTo>
                      <a:pt x="1678" y="1784"/>
                      <a:pt x="1441" y="2186"/>
                      <a:pt x="1170" y="2351"/>
                    </a:cubicBezTo>
                    <a:cubicBezTo>
                      <a:pt x="1080" y="2404"/>
                      <a:pt x="995" y="2430"/>
                      <a:pt x="921" y="2430"/>
                    </a:cubicBezTo>
                    <a:cubicBezTo>
                      <a:pt x="749" y="2430"/>
                      <a:pt x="633" y="2294"/>
                      <a:pt x="650" y="2056"/>
                    </a:cubicBezTo>
                    <a:cubicBezTo>
                      <a:pt x="650" y="1713"/>
                      <a:pt x="886" y="1311"/>
                      <a:pt x="1170" y="1146"/>
                    </a:cubicBezTo>
                    <a:cubicBezTo>
                      <a:pt x="1247" y="1102"/>
                      <a:pt x="1321" y="1082"/>
                      <a:pt x="1388" y="1082"/>
                    </a:cubicBezTo>
                    <a:close/>
                    <a:moveTo>
                      <a:pt x="2304" y="0"/>
                    </a:moveTo>
                    <a:lnTo>
                      <a:pt x="0" y="1335"/>
                    </a:lnTo>
                    <a:lnTo>
                      <a:pt x="12" y="4914"/>
                    </a:lnTo>
                    <a:lnTo>
                      <a:pt x="2315" y="3591"/>
                    </a:lnTo>
                    <a:lnTo>
                      <a:pt x="2304" y="0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6" name="Google Shape;3006;p36"/>
              <p:cNvSpPr/>
              <p:nvPr/>
            </p:nvSpPr>
            <p:spPr>
              <a:xfrm>
                <a:off x="9928222" y="-1725790"/>
                <a:ext cx="378373" cy="803097"/>
              </a:xfrm>
              <a:custGeom>
                <a:avLst/>
                <a:gdLst/>
                <a:ahLst/>
                <a:cxnLst/>
                <a:rect l="l" t="t" r="r" b="b"/>
                <a:pathLst>
                  <a:path w="2316" h="4915" extrusionOk="0">
                    <a:moveTo>
                      <a:pt x="1388" y="1082"/>
                    </a:moveTo>
                    <a:cubicBezTo>
                      <a:pt x="1556" y="1082"/>
                      <a:pt x="1678" y="1213"/>
                      <a:pt x="1678" y="1441"/>
                    </a:cubicBezTo>
                    <a:cubicBezTo>
                      <a:pt x="1678" y="1784"/>
                      <a:pt x="1441" y="2186"/>
                      <a:pt x="1170" y="2351"/>
                    </a:cubicBezTo>
                    <a:cubicBezTo>
                      <a:pt x="1080" y="2404"/>
                      <a:pt x="995" y="2430"/>
                      <a:pt x="921" y="2430"/>
                    </a:cubicBezTo>
                    <a:cubicBezTo>
                      <a:pt x="749" y="2430"/>
                      <a:pt x="633" y="2294"/>
                      <a:pt x="650" y="2056"/>
                    </a:cubicBezTo>
                    <a:cubicBezTo>
                      <a:pt x="650" y="1713"/>
                      <a:pt x="886" y="1311"/>
                      <a:pt x="1170" y="1146"/>
                    </a:cubicBezTo>
                    <a:cubicBezTo>
                      <a:pt x="1247" y="1102"/>
                      <a:pt x="1321" y="1082"/>
                      <a:pt x="1388" y="1082"/>
                    </a:cubicBezTo>
                    <a:close/>
                    <a:moveTo>
                      <a:pt x="2304" y="0"/>
                    </a:moveTo>
                    <a:lnTo>
                      <a:pt x="0" y="1335"/>
                    </a:lnTo>
                    <a:lnTo>
                      <a:pt x="12" y="4914"/>
                    </a:lnTo>
                    <a:lnTo>
                      <a:pt x="2315" y="3591"/>
                    </a:lnTo>
                    <a:lnTo>
                      <a:pt x="230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7" name="Google Shape;3007;p36"/>
              <p:cNvSpPr/>
              <p:nvPr/>
            </p:nvSpPr>
            <p:spPr>
              <a:xfrm>
                <a:off x="9970536" y="-1183470"/>
                <a:ext cx="90999" cy="116012"/>
              </a:xfrm>
              <a:custGeom>
                <a:avLst/>
                <a:gdLst/>
                <a:ahLst/>
                <a:cxnLst/>
                <a:rect l="l" t="t" r="r" b="b"/>
                <a:pathLst>
                  <a:path w="557" h="710" extrusionOk="0">
                    <a:moveTo>
                      <a:pt x="556" y="1"/>
                    </a:moveTo>
                    <a:lnTo>
                      <a:pt x="1" y="320"/>
                    </a:lnTo>
                    <a:lnTo>
                      <a:pt x="1" y="709"/>
                    </a:lnTo>
                    <a:lnTo>
                      <a:pt x="556" y="390"/>
                    </a:lnTo>
                    <a:lnTo>
                      <a:pt x="55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8" name="Google Shape;3008;p36"/>
              <p:cNvSpPr/>
              <p:nvPr/>
            </p:nvSpPr>
            <p:spPr>
              <a:xfrm>
                <a:off x="10096008" y="-1254875"/>
                <a:ext cx="90836" cy="116012"/>
              </a:xfrm>
              <a:custGeom>
                <a:avLst/>
                <a:gdLst/>
                <a:ahLst/>
                <a:cxnLst/>
                <a:rect l="l" t="t" r="r" b="b"/>
                <a:pathLst>
                  <a:path w="556" h="710" extrusionOk="0">
                    <a:moveTo>
                      <a:pt x="556" y="0"/>
                    </a:moveTo>
                    <a:lnTo>
                      <a:pt x="1" y="308"/>
                    </a:lnTo>
                    <a:lnTo>
                      <a:pt x="1" y="709"/>
                    </a:lnTo>
                    <a:lnTo>
                      <a:pt x="556" y="378"/>
                    </a:lnTo>
                    <a:lnTo>
                      <a:pt x="5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9" name="Google Shape;3009;p36"/>
              <p:cNvSpPr/>
              <p:nvPr/>
            </p:nvSpPr>
            <p:spPr>
              <a:xfrm>
                <a:off x="9970536" y="-1167947"/>
                <a:ext cx="218267" cy="187253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1146" extrusionOk="0">
                    <a:moveTo>
                      <a:pt x="1336" y="0"/>
                    </a:moveTo>
                    <a:lnTo>
                      <a:pt x="1" y="756"/>
                    </a:lnTo>
                    <a:lnTo>
                      <a:pt x="1" y="1146"/>
                    </a:lnTo>
                    <a:lnTo>
                      <a:pt x="1336" y="378"/>
                    </a:lnTo>
                    <a:lnTo>
                      <a:pt x="133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6" name="Google Shape;4946;p43"/>
          <p:cNvSpPr txBox="1">
            <a:spLocks noGrp="1"/>
          </p:cNvSpPr>
          <p:nvPr>
            <p:ph type="title"/>
          </p:nvPr>
        </p:nvSpPr>
        <p:spPr>
          <a:xfrm>
            <a:off x="569688" y="230094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Use Case Diagram:</a:t>
            </a:r>
          </a:p>
        </p:txBody>
      </p:sp>
      <p:pic>
        <p:nvPicPr>
          <p:cNvPr id="948" name="Picture 947">
            <a:extLst>
              <a:ext uri="{FF2B5EF4-FFF2-40B4-BE49-F238E27FC236}">
                <a16:creationId xmlns:a16="http://schemas.microsoft.com/office/drawing/2014/main" id="{08151581-56A8-4C84-A649-526ABA3ABD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417159"/>
            <a:ext cx="3056350" cy="4340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5158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6" name="Google Shape;4946;p43"/>
          <p:cNvSpPr txBox="1">
            <a:spLocks noGrp="1"/>
          </p:cNvSpPr>
          <p:nvPr>
            <p:ph type="title"/>
          </p:nvPr>
        </p:nvSpPr>
        <p:spPr>
          <a:xfrm>
            <a:off x="557162" y="41715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System Architecture: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8A11EF-F5B6-40E9-87D8-035EB8A77D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739" y="1289528"/>
            <a:ext cx="2527657" cy="298960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71EC29A-F57E-4FD0-AB00-9CC9F4956CA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8922" y="1437288"/>
            <a:ext cx="3931368" cy="2693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7249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2" name="Google Shape;3812;p40"/>
          <p:cNvSpPr txBox="1">
            <a:spLocks noGrp="1"/>
          </p:cNvSpPr>
          <p:nvPr>
            <p:ph type="title"/>
          </p:nvPr>
        </p:nvSpPr>
        <p:spPr>
          <a:xfrm>
            <a:off x="399747" y="2072392"/>
            <a:ext cx="4938123" cy="102237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Implementation</a:t>
            </a:r>
          </a:p>
        </p:txBody>
      </p:sp>
      <p:sp>
        <p:nvSpPr>
          <p:cNvPr id="3813" name="Google Shape;3813;p40"/>
          <p:cNvSpPr txBox="1">
            <a:spLocks noGrp="1"/>
          </p:cNvSpPr>
          <p:nvPr>
            <p:ph type="title" idx="2"/>
          </p:nvPr>
        </p:nvSpPr>
        <p:spPr>
          <a:xfrm>
            <a:off x="776475" y="1216350"/>
            <a:ext cx="1233300" cy="80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grpSp>
        <p:nvGrpSpPr>
          <p:cNvPr id="3815" name="Google Shape;3815;p40"/>
          <p:cNvGrpSpPr/>
          <p:nvPr/>
        </p:nvGrpSpPr>
        <p:grpSpPr>
          <a:xfrm>
            <a:off x="5309625" y="391075"/>
            <a:ext cx="3503100" cy="4383600"/>
            <a:chOff x="5309625" y="391075"/>
            <a:chExt cx="3503100" cy="4383600"/>
          </a:xfrm>
        </p:grpSpPr>
        <p:grpSp>
          <p:nvGrpSpPr>
            <p:cNvPr id="3816" name="Google Shape;3816;p40"/>
            <p:cNvGrpSpPr/>
            <p:nvPr/>
          </p:nvGrpSpPr>
          <p:grpSpPr>
            <a:xfrm>
              <a:off x="5309625" y="391075"/>
              <a:ext cx="3503100" cy="4383600"/>
              <a:chOff x="5309625" y="391075"/>
              <a:chExt cx="3503100" cy="4383600"/>
            </a:xfrm>
          </p:grpSpPr>
          <p:sp>
            <p:nvSpPr>
              <p:cNvPr id="3817" name="Google Shape;3817;p40"/>
              <p:cNvSpPr/>
              <p:nvPr/>
            </p:nvSpPr>
            <p:spPr>
              <a:xfrm>
                <a:off x="5309625" y="391075"/>
                <a:ext cx="3503100" cy="4383600"/>
              </a:xfrm>
              <a:prstGeom prst="rect">
                <a:avLst/>
              </a:prstGeom>
              <a:solidFill>
                <a:schemeClr val="accent5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818" name="Google Shape;3818;p40"/>
              <p:cNvGrpSpPr/>
              <p:nvPr/>
            </p:nvGrpSpPr>
            <p:grpSpPr>
              <a:xfrm rot="10800000" flipH="1">
                <a:off x="5314549" y="395586"/>
                <a:ext cx="3493047" cy="4375061"/>
                <a:chOff x="697175" y="461850"/>
                <a:chExt cx="1672675" cy="2098250"/>
              </a:xfrm>
            </p:grpSpPr>
            <p:sp>
              <p:nvSpPr>
                <p:cNvPr id="3819" name="Google Shape;3819;p40"/>
                <p:cNvSpPr/>
                <p:nvPr/>
              </p:nvSpPr>
              <p:spPr>
                <a:xfrm>
                  <a:off x="1341150" y="2552100"/>
                  <a:ext cx="18000" cy="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0" h="261" extrusionOk="0">
                      <a:moveTo>
                        <a:pt x="191" y="0"/>
                      </a:moveTo>
                      <a:cubicBezTo>
                        <a:pt x="127" y="0"/>
                        <a:pt x="62" y="9"/>
                        <a:pt x="0" y="27"/>
                      </a:cubicBezTo>
                      <a:lnTo>
                        <a:pt x="292" y="203"/>
                      </a:lnTo>
                      <a:cubicBezTo>
                        <a:pt x="311" y="222"/>
                        <a:pt x="331" y="241"/>
                        <a:pt x="331" y="261"/>
                      </a:cubicBezTo>
                      <a:lnTo>
                        <a:pt x="720" y="261"/>
                      </a:lnTo>
                      <a:cubicBezTo>
                        <a:pt x="700" y="222"/>
                        <a:pt x="662" y="144"/>
                        <a:pt x="584" y="105"/>
                      </a:cubicBezTo>
                      <a:cubicBezTo>
                        <a:pt x="465" y="39"/>
                        <a:pt x="328" y="0"/>
                        <a:pt x="1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0" name="Google Shape;3820;p40"/>
                <p:cNvSpPr/>
                <p:nvPr/>
              </p:nvSpPr>
              <p:spPr>
                <a:xfrm>
                  <a:off x="1332375" y="2556175"/>
                  <a:ext cx="6350" cy="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137" extrusionOk="0">
                      <a:moveTo>
                        <a:pt x="59" y="1"/>
                      </a:moveTo>
                      <a:cubicBezTo>
                        <a:pt x="40" y="59"/>
                        <a:pt x="40" y="78"/>
                        <a:pt x="1" y="137"/>
                      </a:cubicBezTo>
                      <a:lnTo>
                        <a:pt x="254" y="137"/>
                      </a:lnTo>
                      <a:lnTo>
                        <a:pt x="59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1" name="Google Shape;3821;p40"/>
                <p:cNvSpPr/>
                <p:nvPr/>
              </p:nvSpPr>
              <p:spPr>
                <a:xfrm>
                  <a:off x="1223925" y="2494400"/>
                  <a:ext cx="20950" cy="11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8" h="458" extrusionOk="0">
                      <a:moveTo>
                        <a:pt x="137" y="1"/>
                      </a:moveTo>
                      <a:cubicBezTo>
                        <a:pt x="0" y="118"/>
                        <a:pt x="39" y="273"/>
                        <a:pt x="214" y="370"/>
                      </a:cubicBezTo>
                      <a:cubicBezTo>
                        <a:pt x="316" y="427"/>
                        <a:pt x="438" y="457"/>
                        <a:pt x="565" y="457"/>
                      </a:cubicBezTo>
                      <a:cubicBezTo>
                        <a:pt x="655" y="457"/>
                        <a:pt x="748" y="442"/>
                        <a:pt x="837" y="409"/>
                      </a:cubicBezTo>
                      <a:lnTo>
                        <a:pt x="1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2" name="Google Shape;3822;p40"/>
                <p:cNvSpPr/>
                <p:nvPr/>
              </p:nvSpPr>
              <p:spPr>
                <a:xfrm>
                  <a:off x="1233175" y="2490050"/>
                  <a:ext cx="19950" cy="1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8" h="448" extrusionOk="0">
                      <a:moveTo>
                        <a:pt x="202" y="0"/>
                      </a:moveTo>
                      <a:cubicBezTo>
                        <a:pt x="136" y="0"/>
                        <a:pt x="68" y="7"/>
                        <a:pt x="0" y="19"/>
                      </a:cubicBezTo>
                      <a:lnTo>
                        <a:pt x="720" y="447"/>
                      </a:lnTo>
                      <a:cubicBezTo>
                        <a:pt x="798" y="311"/>
                        <a:pt x="739" y="194"/>
                        <a:pt x="603" y="97"/>
                      </a:cubicBezTo>
                      <a:cubicBezTo>
                        <a:pt x="484" y="31"/>
                        <a:pt x="346" y="0"/>
                        <a:pt x="20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3" name="Google Shape;3823;p40"/>
                <p:cNvSpPr/>
                <p:nvPr/>
              </p:nvSpPr>
              <p:spPr>
                <a:xfrm>
                  <a:off x="898595" y="2557575"/>
                  <a:ext cx="19908" cy="14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6" h="106" extrusionOk="0">
                      <a:moveTo>
                        <a:pt x="392" y="0"/>
                      </a:moveTo>
                      <a:cubicBezTo>
                        <a:pt x="251" y="0"/>
                        <a:pt x="115" y="30"/>
                        <a:pt x="18" y="88"/>
                      </a:cubicBezTo>
                      <a:lnTo>
                        <a:pt x="796" y="88"/>
                      </a:lnTo>
                      <a:cubicBezTo>
                        <a:pt x="679" y="30"/>
                        <a:pt x="533" y="0"/>
                        <a:pt x="392" y="0"/>
                      </a:cubicBezTo>
                      <a:close/>
                      <a:moveTo>
                        <a:pt x="18" y="88"/>
                      </a:moveTo>
                      <a:cubicBezTo>
                        <a:pt x="5" y="88"/>
                        <a:pt x="0" y="105"/>
                        <a:pt x="5" y="105"/>
                      </a:cubicBezTo>
                      <a:cubicBezTo>
                        <a:pt x="7" y="105"/>
                        <a:pt x="11" y="101"/>
                        <a:pt x="18" y="88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4" name="Google Shape;3824;p40"/>
                <p:cNvSpPr/>
                <p:nvPr/>
              </p:nvSpPr>
              <p:spPr>
                <a:xfrm>
                  <a:off x="1116925" y="2428150"/>
                  <a:ext cx="29200" cy="15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" h="622" extrusionOk="0">
                      <a:moveTo>
                        <a:pt x="586" y="0"/>
                      </a:moveTo>
                      <a:cubicBezTo>
                        <a:pt x="453" y="0"/>
                        <a:pt x="321" y="34"/>
                        <a:pt x="214" y="102"/>
                      </a:cubicBezTo>
                      <a:cubicBezTo>
                        <a:pt x="0" y="219"/>
                        <a:pt x="0" y="414"/>
                        <a:pt x="214" y="530"/>
                      </a:cubicBezTo>
                      <a:cubicBezTo>
                        <a:pt x="324" y="591"/>
                        <a:pt x="456" y="621"/>
                        <a:pt x="592" y="621"/>
                      </a:cubicBezTo>
                      <a:cubicBezTo>
                        <a:pt x="674" y="621"/>
                        <a:pt x="757" y="610"/>
                        <a:pt x="837" y="589"/>
                      </a:cubicBezTo>
                      <a:lnTo>
                        <a:pt x="623" y="452"/>
                      </a:lnTo>
                      <a:cubicBezTo>
                        <a:pt x="526" y="414"/>
                        <a:pt x="506" y="336"/>
                        <a:pt x="545" y="297"/>
                      </a:cubicBezTo>
                      <a:cubicBezTo>
                        <a:pt x="574" y="253"/>
                        <a:pt x="614" y="231"/>
                        <a:pt x="665" y="231"/>
                      </a:cubicBezTo>
                      <a:cubicBezTo>
                        <a:pt x="683" y="231"/>
                        <a:pt x="701" y="234"/>
                        <a:pt x="720" y="238"/>
                      </a:cubicBezTo>
                      <a:lnTo>
                        <a:pt x="1070" y="433"/>
                      </a:lnTo>
                      <a:cubicBezTo>
                        <a:pt x="1168" y="316"/>
                        <a:pt x="1109" y="200"/>
                        <a:pt x="973" y="102"/>
                      </a:cubicBezTo>
                      <a:cubicBezTo>
                        <a:pt x="856" y="34"/>
                        <a:pt x="720" y="0"/>
                        <a:pt x="58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5" name="Google Shape;3825;p40"/>
                <p:cNvSpPr/>
                <p:nvPr/>
              </p:nvSpPr>
              <p:spPr>
                <a:xfrm>
                  <a:off x="1094050" y="2093150"/>
                  <a:ext cx="34075" cy="1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3" h="740" extrusionOk="0">
                      <a:moveTo>
                        <a:pt x="684" y="0"/>
                      </a:moveTo>
                      <a:cubicBezTo>
                        <a:pt x="526" y="0"/>
                        <a:pt x="371" y="39"/>
                        <a:pt x="254" y="117"/>
                      </a:cubicBezTo>
                      <a:cubicBezTo>
                        <a:pt x="1" y="273"/>
                        <a:pt x="1" y="487"/>
                        <a:pt x="254" y="623"/>
                      </a:cubicBezTo>
                      <a:cubicBezTo>
                        <a:pt x="371" y="701"/>
                        <a:pt x="526" y="740"/>
                        <a:pt x="684" y="740"/>
                      </a:cubicBezTo>
                      <a:cubicBezTo>
                        <a:pt x="842" y="740"/>
                        <a:pt x="1003" y="701"/>
                        <a:pt x="1129" y="623"/>
                      </a:cubicBezTo>
                      <a:cubicBezTo>
                        <a:pt x="1363" y="487"/>
                        <a:pt x="1363" y="273"/>
                        <a:pt x="1129" y="117"/>
                      </a:cubicBezTo>
                      <a:cubicBezTo>
                        <a:pt x="1003" y="39"/>
                        <a:pt x="842" y="0"/>
                        <a:pt x="68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6" name="Google Shape;3826;p40"/>
                <p:cNvSpPr/>
                <p:nvPr/>
              </p:nvSpPr>
              <p:spPr>
                <a:xfrm>
                  <a:off x="1057100" y="2114550"/>
                  <a:ext cx="34075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3" h="725" extrusionOk="0">
                      <a:moveTo>
                        <a:pt x="684" y="0"/>
                      </a:moveTo>
                      <a:cubicBezTo>
                        <a:pt x="526" y="0"/>
                        <a:pt x="370" y="39"/>
                        <a:pt x="253" y="117"/>
                      </a:cubicBezTo>
                      <a:cubicBezTo>
                        <a:pt x="0" y="253"/>
                        <a:pt x="0" y="487"/>
                        <a:pt x="253" y="623"/>
                      </a:cubicBezTo>
                      <a:cubicBezTo>
                        <a:pt x="377" y="697"/>
                        <a:pt x="539" y="724"/>
                        <a:pt x="696" y="724"/>
                      </a:cubicBezTo>
                      <a:cubicBezTo>
                        <a:pt x="787" y="724"/>
                        <a:pt x="875" y="715"/>
                        <a:pt x="954" y="701"/>
                      </a:cubicBezTo>
                      <a:cubicBezTo>
                        <a:pt x="759" y="584"/>
                        <a:pt x="662" y="526"/>
                        <a:pt x="662" y="526"/>
                      </a:cubicBezTo>
                      <a:cubicBezTo>
                        <a:pt x="584" y="506"/>
                        <a:pt x="565" y="428"/>
                        <a:pt x="604" y="351"/>
                      </a:cubicBezTo>
                      <a:cubicBezTo>
                        <a:pt x="632" y="322"/>
                        <a:pt x="671" y="304"/>
                        <a:pt x="720" y="304"/>
                      </a:cubicBezTo>
                      <a:cubicBezTo>
                        <a:pt x="738" y="304"/>
                        <a:pt x="758" y="307"/>
                        <a:pt x="779" y="312"/>
                      </a:cubicBezTo>
                      <a:lnTo>
                        <a:pt x="1226" y="545"/>
                      </a:lnTo>
                      <a:cubicBezTo>
                        <a:pt x="1362" y="409"/>
                        <a:pt x="1343" y="234"/>
                        <a:pt x="1129" y="117"/>
                      </a:cubicBezTo>
                      <a:cubicBezTo>
                        <a:pt x="1002" y="39"/>
                        <a:pt x="842" y="0"/>
                        <a:pt x="68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7" name="Google Shape;3827;p40"/>
                <p:cNvSpPr/>
                <p:nvPr/>
              </p:nvSpPr>
              <p:spPr>
                <a:xfrm>
                  <a:off x="888325" y="1452200"/>
                  <a:ext cx="112375" cy="66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95" h="2663" extrusionOk="0">
                      <a:moveTo>
                        <a:pt x="4365" y="0"/>
                      </a:moveTo>
                      <a:cubicBezTo>
                        <a:pt x="4340" y="0"/>
                        <a:pt x="4316" y="11"/>
                        <a:pt x="4300" y="36"/>
                      </a:cubicBezTo>
                      <a:lnTo>
                        <a:pt x="1" y="2506"/>
                      </a:lnTo>
                      <a:cubicBezTo>
                        <a:pt x="20" y="2506"/>
                        <a:pt x="39" y="2526"/>
                        <a:pt x="39" y="2526"/>
                      </a:cubicBezTo>
                      <a:cubicBezTo>
                        <a:pt x="117" y="2584"/>
                        <a:pt x="156" y="2604"/>
                        <a:pt x="215" y="2662"/>
                      </a:cubicBezTo>
                      <a:lnTo>
                        <a:pt x="4417" y="230"/>
                      </a:lnTo>
                      <a:cubicBezTo>
                        <a:pt x="4475" y="191"/>
                        <a:pt x="4495" y="133"/>
                        <a:pt x="4475" y="55"/>
                      </a:cubicBezTo>
                      <a:cubicBezTo>
                        <a:pt x="4441" y="21"/>
                        <a:pt x="4401" y="0"/>
                        <a:pt x="436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8" name="Google Shape;3828;p40"/>
                <p:cNvSpPr/>
                <p:nvPr/>
              </p:nvSpPr>
              <p:spPr>
                <a:xfrm>
                  <a:off x="697175" y="1468450"/>
                  <a:ext cx="332225" cy="19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9" h="7810" extrusionOk="0">
                      <a:moveTo>
                        <a:pt x="13140" y="1"/>
                      </a:moveTo>
                      <a:cubicBezTo>
                        <a:pt x="13124" y="1"/>
                        <a:pt x="13109" y="3"/>
                        <a:pt x="13094" y="8"/>
                      </a:cubicBezTo>
                      <a:lnTo>
                        <a:pt x="1" y="7596"/>
                      </a:lnTo>
                      <a:lnTo>
                        <a:pt x="1" y="7771"/>
                      </a:lnTo>
                      <a:cubicBezTo>
                        <a:pt x="20" y="7771"/>
                        <a:pt x="59" y="7790"/>
                        <a:pt x="79" y="7810"/>
                      </a:cubicBezTo>
                      <a:lnTo>
                        <a:pt x="13211" y="222"/>
                      </a:lnTo>
                      <a:cubicBezTo>
                        <a:pt x="13250" y="203"/>
                        <a:pt x="13288" y="125"/>
                        <a:pt x="13250" y="67"/>
                      </a:cubicBezTo>
                      <a:cubicBezTo>
                        <a:pt x="13235" y="23"/>
                        <a:pt x="13188" y="1"/>
                        <a:pt x="1314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9" name="Google Shape;3829;p40"/>
                <p:cNvSpPr/>
                <p:nvPr/>
              </p:nvSpPr>
              <p:spPr>
                <a:xfrm>
                  <a:off x="697175" y="1419325"/>
                  <a:ext cx="245650" cy="14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26" h="5865" extrusionOk="0">
                      <a:moveTo>
                        <a:pt x="9692" y="1"/>
                      </a:moveTo>
                      <a:cubicBezTo>
                        <a:pt x="9673" y="1"/>
                        <a:pt x="9652" y="3"/>
                        <a:pt x="9631" y="8"/>
                      </a:cubicBezTo>
                      <a:lnTo>
                        <a:pt x="1" y="5572"/>
                      </a:lnTo>
                      <a:lnTo>
                        <a:pt x="1" y="5864"/>
                      </a:lnTo>
                      <a:lnTo>
                        <a:pt x="9748" y="242"/>
                      </a:lnTo>
                      <a:cubicBezTo>
                        <a:pt x="9806" y="183"/>
                        <a:pt x="9825" y="106"/>
                        <a:pt x="9806" y="47"/>
                      </a:cubicBezTo>
                      <a:cubicBezTo>
                        <a:pt x="9792" y="19"/>
                        <a:pt x="9746" y="1"/>
                        <a:pt x="969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0" name="Google Shape;3830;p40"/>
                <p:cNvSpPr/>
                <p:nvPr/>
              </p:nvSpPr>
              <p:spPr>
                <a:xfrm>
                  <a:off x="722950" y="1435650"/>
                  <a:ext cx="248575" cy="144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43" h="5795" extrusionOk="0">
                      <a:moveTo>
                        <a:pt x="9811" y="1"/>
                      </a:moveTo>
                      <a:cubicBezTo>
                        <a:pt x="9792" y="1"/>
                        <a:pt x="9771" y="5"/>
                        <a:pt x="9748" y="17"/>
                      </a:cubicBezTo>
                      <a:lnTo>
                        <a:pt x="1" y="5620"/>
                      </a:lnTo>
                      <a:cubicBezTo>
                        <a:pt x="20" y="5659"/>
                        <a:pt x="40" y="5659"/>
                        <a:pt x="98" y="5678"/>
                      </a:cubicBezTo>
                      <a:cubicBezTo>
                        <a:pt x="137" y="5717"/>
                        <a:pt x="195" y="5756"/>
                        <a:pt x="215" y="5795"/>
                      </a:cubicBezTo>
                      <a:lnTo>
                        <a:pt x="9865" y="231"/>
                      </a:lnTo>
                      <a:cubicBezTo>
                        <a:pt x="9923" y="211"/>
                        <a:pt x="9942" y="133"/>
                        <a:pt x="9923" y="56"/>
                      </a:cubicBezTo>
                      <a:cubicBezTo>
                        <a:pt x="9895" y="28"/>
                        <a:pt x="9858" y="1"/>
                        <a:pt x="981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1" name="Google Shape;3831;p40"/>
                <p:cNvSpPr/>
                <p:nvPr/>
              </p:nvSpPr>
              <p:spPr>
                <a:xfrm>
                  <a:off x="882500" y="1485475"/>
                  <a:ext cx="175100" cy="10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04" h="4094" extrusionOk="0">
                      <a:moveTo>
                        <a:pt x="6867" y="1"/>
                      </a:moveTo>
                      <a:cubicBezTo>
                        <a:pt x="6848" y="1"/>
                        <a:pt x="6829" y="3"/>
                        <a:pt x="6809" y="8"/>
                      </a:cubicBezTo>
                      <a:lnTo>
                        <a:pt x="0" y="3938"/>
                      </a:lnTo>
                      <a:cubicBezTo>
                        <a:pt x="20" y="3938"/>
                        <a:pt x="58" y="3977"/>
                        <a:pt x="78" y="3977"/>
                      </a:cubicBezTo>
                      <a:cubicBezTo>
                        <a:pt x="136" y="3996"/>
                        <a:pt x="175" y="4055"/>
                        <a:pt x="214" y="4094"/>
                      </a:cubicBezTo>
                      <a:lnTo>
                        <a:pt x="6945" y="222"/>
                      </a:lnTo>
                      <a:cubicBezTo>
                        <a:pt x="6984" y="203"/>
                        <a:pt x="7004" y="125"/>
                        <a:pt x="6984" y="66"/>
                      </a:cubicBezTo>
                      <a:cubicBezTo>
                        <a:pt x="6970" y="23"/>
                        <a:pt x="6922" y="1"/>
                        <a:pt x="686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2" name="Google Shape;3832;p40"/>
                <p:cNvSpPr/>
                <p:nvPr/>
              </p:nvSpPr>
              <p:spPr>
                <a:xfrm>
                  <a:off x="697175" y="1502500"/>
                  <a:ext cx="389625" cy="229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5" h="9172" extrusionOk="0">
                      <a:moveTo>
                        <a:pt x="15428" y="1"/>
                      </a:moveTo>
                      <a:cubicBezTo>
                        <a:pt x="15409" y="1"/>
                        <a:pt x="15390" y="3"/>
                        <a:pt x="15370" y="8"/>
                      </a:cubicBezTo>
                      <a:lnTo>
                        <a:pt x="1" y="8880"/>
                      </a:lnTo>
                      <a:lnTo>
                        <a:pt x="1" y="9171"/>
                      </a:lnTo>
                      <a:lnTo>
                        <a:pt x="15526" y="222"/>
                      </a:lnTo>
                      <a:cubicBezTo>
                        <a:pt x="15565" y="183"/>
                        <a:pt x="15584" y="105"/>
                        <a:pt x="15545" y="66"/>
                      </a:cubicBezTo>
                      <a:cubicBezTo>
                        <a:pt x="15531" y="23"/>
                        <a:pt x="15483" y="1"/>
                        <a:pt x="154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3" name="Google Shape;3833;p40"/>
                <p:cNvSpPr/>
                <p:nvPr/>
              </p:nvSpPr>
              <p:spPr>
                <a:xfrm>
                  <a:off x="697175" y="1519025"/>
                  <a:ext cx="418325" cy="246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33" h="9853" extrusionOk="0">
                      <a:moveTo>
                        <a:pt x="16599" y="1"/>
                      </a:moveTo>
                      <a:cubicBezTo>
                        <a:pt x="16579" y="1"/>
                        <a:pt x="16558" y="3"/>
                        <a:pt x="16537" y="9"/>
                      </a:cubicBezTo>
                      <a:lnTo>
                        <a:pt x="1" y="9561"/>
                      </a:lnTo>
                      <a:lnTo>
                        <a:pt x="1" y="9853"/>
                      </a:lnTo>
                      <a:lnTo>
                        <a:pt x="16654" y="242"/>
                      </a:lnTo>
                      <a:cubicBezTo>
                        <a:pt x="16713" y="184"/>
                        <a:pt x="16732" y="106"/>
                        <a:pt x="16713" y="47"/>
                      </a:cubicBezTo>
                      <a:cubicBezTo>
                        <a:pt x="16698" y="19"/>
                        <a:pt x="16653" y="1"/>
                        <a:pt x="1659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4" name="Google Shape;3834;p40"/>
                <p:cNvSpPr/>
                <p:nvPr/>
              </p:nvSpPr>
              <p:spPr>
                <a:xfrm>
                  <a:off x="704975" y="1535350"/>
                  <a:ext cx="439200" cy="25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0192" extrusionOk="0">
                      <a:moveTo>
                        <a:pt x="17437" y="1"/>
                      </a:moveTo>
                      <a:cubicBezTo>
                        <a:pt x="17417" y="1"/>
                        <a:pt x="17396" y="6"/>
                        <a:pt x="17373" y="17"/>
                      </a:cubicBezTo>
                      <a:lnTo>
                        <a:pt x="0" y="10036"/>
                      </a:lnTo>
                      <a:cubicBezTo>
                        <a:pt x="39" y="10036"/>
                        <a:pt x="58" y="10056"/>
                        <a:pt x="78" y="10056"/>
                      </a:cubicBezTo>
                      <a:cubicBezTo>
                        <a:pt x="117" y="10134"/>
                        <a:pt x="175" y="10173"/>
                        <a:pt x="233" y="10192"/>
                      </a:cubicBezTo>
                      <a:lnTo>
                        <a:pt x="17490" y="231"/>
                      </a:lnTo>
                      <a:cubicBezTo>
                        <a:pt x="17548" y="212"/>
                        <a:pt x="17568" y="134"/>
                        <a:pt x="17548" y="56"/>
                      </a:cubicBezTo>
                      <a:cubicBezTo>
                        <a:pt x="17521" y="28"/>
                        <a:pt x="17484" y="1"/>
                        <a:pt x="174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5" name="Google Shape;3835;p40"/>
                <p:cNvSpPr/>
                <p:nvPr/>
              </p:nvSpPr>
              <p:spPr>
                <a:xfrm>
                  <a:off x="927725" y="1551625"/>
                  <a:ext cx="245650" cy="143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26" h="5748" extrusionOk="0">
                      <a:moveTo>
                        <a:pt x="9685" y="1"/>
                      </a:moveTo>
                      <a:cubicBezTo>
                        <a:pt x="9668" y="1"/>
                        <a:pt x="9650" y="3"/>
                        <a:pt x="9631" y="8"/>
                      </a:cubicBezTo>
                      <a:lnTo>
                        <a:pt x="0" y="5592"/>
                      </a:lnTo>
                      <a:cubicBezTo>
                        <a:pt x="20" y="5592"/>
                        <a:pt x="39" y="5611"/>
                        <a:pt x="78" y="5631"/>
                      </a:cubicBezTo>
                      <a:cubicBezTo>
                        <a:pt x="117" y="5650"/>
                        <a:pt x="156" y="5708"/>
                        <a:pt x="214" y="5747"/>
                      </a:cubicBezTo>
                      <a:lnTo>
                        <a:pt x="9747" y="241"/>
                      </a:lnTo>
                      <a:cubicBezTo>
                        <a:pt x="9806" y="203"/>
                        <a:pt x="9825" y="144"/>
                        <a:pt x="9806" y="66"/>
                      </a:cubicBezTo>
                      <a:cubicBezTo>
                        <a:pt x="9777" y="23"/>
                        <a:pt x="9736" y="1"/>
                        <a:pt x="968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6" name="Google Shape;3836;p40"/>
                <p:cNvSpPr/>
                <p:nvPr/>
              </p:nvSpPr>
              <p:spPr>
                <a:xfrm>
                  <a:off x="829000" y="1568650"/>
                  <a:ext cx="373050" cy="21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22" h="8666" extrusionOk="0">
                      <a:moveTo>
                        <a:pt x="14774" y="1"/>
                      </a:moveTo>
                      <a:cubicBezTo>
                        <a:pt x="14758" y="1"/>
                        <a:pt x="14742" y="3"/>
                        <a:pt x="14727" y="8"/>
                      </a:cubicBezTo>
                      <a:lnTo>
                        <a:pt x="0" y="8510"/>
                      </a:lnTo>
                      <a:cubicBezTo>
                        <a:pt x="39" y="8510"/>
                        <a:pt x="58" y="8529"/>
                        <a:pt x="78" y="8529"/>
                      </a:cubicBezTo>
                      <a:lnTo>
                        <a:pt x="233" y="8665"/>
                      </a:lnTo>
                      <a:lnTo>
                        <a:pt x="14844" y="241"/>
                      </a:lnTo>
                      <a:cubicBezTo>
                        <a:pt x="14883" y="202"/>
                        <a:pt x="14922" y="144"/>
                        <a:pt x="14883" y="66"/>
                      </a:cubicBezTo>
                      <a:cubicBezTo>
                        <a:pt x="14868" y="23"/>
                        <a:pt x="14821" y="1"/>
                        <a:pt x="1477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7" name="Google Shape;3837;p40"/>
                <p:cNvSpPr/>
                <p:nvPr/>
              </p:nvSpPr>
              <p:spPr>
                <a:xfrm>
                  <a:off x="1005550" y="1585200"/>
                  <a:ext cx="224725" cy="13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89" h="5241" extrusionOk="0">
                      <a:moveTo>
                        <a:pt x="8851" y="0"/>
                      </a:moveTo>
                      <a:cubicBezTo>
                        <a:pt x="8833" y="0"/>
                        <a:pt x="8813" y="3"/>
                        <a:pt x="8794" y="7"/>
                      </a:cubicBezTo>
                      <a:lnTo>
                        <a:pt x="0" y="5085"/>
                      </a:lnTo>
                      <a:cubicBezTo>
                        <a:pt x="20" y="5085"/>
                        <a:pt x="39" y="5124"/>
                        <a:pt x="39" y="5124"/>
                      </a:cubicBezTo>
                      <a:cubicBezTo>
                        <a:pt x="117" y="5163"/>
                        <a:pt x="175" y="5182"/>
                        <a:pt x="195" y="5241"/>
                      </a:cubicBezTo>
                      <a:lnTo>
                        <a:pt x="8891" y="221"/>
                      </a:lnTo>
                      <a:cubicBezTo>
                        <a:pt x="8988" y="202"/>
                        <a:pt x="8988" y="124"/>
                        <a:pt x="8969" y="66"/>
                      </a:cubicBezTo>
                      <a:cubicBezTo>
                        <a:pt x="8954" y="22"/>
                        <a:pt x="8907" y="0"/>
                        <a:pt x="885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8" name="Google Shape;3838;p40"/>
                <p:cNvSpPr/>
                <p:nvPr/>
              </p:nvSpPr>
              <p:spPr>
                <a:xfrm>
                  <a:off x="1092600" y="1602225"/>
                  <a:ext cx="166850" cy="9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74" h="3899" extrusionOk="0">
                      <a:moveTo>
                        <a:pt x="6517" y="0"/>
                      </a:moveTo>
                      <a:cubicBezTo>
                        <a:pt x="6499" y="0"/>
                        <a:pt x="6479" y="2"/>
                        <a:pt x="6460" y="7"/>
                      </a:cubicBezTo>
                      <a:lnTo>
                        <a:pt x="1" y="3723"/>
                      </a:lnTo>
                      <a:cubicBezTo>
                        <a:pt x="20" y="3723"/>
                        <a:pt x="20" y="3762"/>
                        <a:pt x="40" y="3762"/>
                      </a:cubicBezTo>
                      <a:cubicBezTo>
                        <a:pt x="117" y="3801"/>
                        <a:pt x="156" y="3859"/>
                        <a:pt x="215" y="3898"/>
                      </a:cubicBezTo>
                      <a:lnTo>
                        <a:pt x="6576" y="202"/>
                      </a:lnTo>
                      <a:cubicBezTo>
                        <a:pt x="6654" y="182"/>
                        <a:pt x="6674" y="105"/>
                        <a:pt x="6635" y="66"/>
                      </a:cubicBezTo>
                      <a:cubicBezTo>
                        <a:pt x="6620" y="22"/>
                        <a:pt x="6573" y="0"/>
                        <a:pt x="65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9" name="Google Shape;3839;p40"/>
                <p:cNvSpPr/>
                <p:nvPr/>
              </p:nvSpPr>
              <p:spPr>
                <a:xfrm>
                  <a:off x="741450" y="1618750"/>
                  <a:ext cx="546700" cy="31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68" h="12674" extrusionOk="0">
                      <a:moveTo>
                        <a:pt x="21734" y="0"/>
                      </a:moveTo>
                      <a:cubicBezTo>
                        <a:pt x="21715" y="0"/>
                        <a:pt x="21694" y="3"/>
                        <a:pt x="21673" y="8"/>
                      </a:cubicBezTo>
                      <a:lnTo>
                        <a:pt x="0" y="12498"/>
                      </a:lnTo>
                      <a:cubicBezTo>
                        <a:pt x="39" y="12498"/>
                        <a:pt x="59" y="12537"/>
                        <a:pt x="59" y="12537"/>
                      </a:cubicBezTo>
                      <a:cubicBezTo>
                        <a:pt x="136" y="12576"/>
                        <a:pt x="175" y="12634"/>
                        <a:pt x="234" y="12673"/>
                      </a:cubicBezTo>
                      <a:lnTo>
                        <a:pt x="21790" y="222"/>
                      </a:lnTo>
                      <a:cubicBezTo>
                        <a:pt x="21848" y="202"/>
                        <a:pt x="21868" y="125"/>
                        <a:pt x="21848" y="47"/>
                      </a:cubicBezTo>
                      <a:cubicBezTo>
                        <a:pt x="21834" y="18"/>
                        <a:pt x="21788" y="0"/>
                        <a:pt x="2173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0" name="Google Shape;3840;p40"/>
                <p:cNvSpPr/>
                <p:nvPr/>
              </p:nvSpPr>
              <p:spPr>
                <a:xfrm>
                  <a:off x="870825" y="1635075"/>
                  <a:ext cx="446025" cy="258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41" h="10347" extrusionOk="0">
                      <a:moveTo>
                        <a:pt x="17700" y="0"/>
                      </a:moveTo>
                      <a:cubicBezTo>
                        <a:pt x="17682" y="0"/>
                        <a:pt x="17663" y="5"/>
                        <a:pt x="17646" y="16"/>
                      </a:cubicBezTo>
                      <a:lnTo>
                        <a:pt x="0" y="10172"/>
                      </a:lnTo>
                      <a:cubicBezTo>
                        <a:pt x="39" y="10172"/>
                        <a:pt x="59" y="10191"/>
                        <a:pt x="59" y="10191"/>
                      </a:cubicBezTo>
                      <a:cubicBezTo>
                        <a:pt x="136" y="10269"/>
                        <a:pt x="175" y="10289"/>
                        <a:pt x="234" y="10347"/>
                      </a:cubicBezTo>
                      <a:lnTo>
                        <a:pt x="17763" y="230"/>
                      </a:lnTo>
                      <a:cubicBezTo>
                        <a:pt x="17801" y="211"/>
                        <a:pt x="17840" y="133"/>
                        <a:pt x="17801" y="55"/>
                      </a:cubicBezTo>
                      <a:cubicBezTo>
                        <a:pt x="17788" y="28"/>
                        <a:pt x="17745" y="0"/>
                        <a:pt x="1770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1" name="Google Shape;3841;p40"/>
                <p:cNvSpPr/>
                <p:nvPr/>
              </p:nvSpPr>
              <p:spPr>
                <a:xfrm>
                  <a:off x="1037150" y="1651325"/>
                  <a:ext cx="308400" cy="17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36" h="7188" extrusionOk="0">
                      <a:moveTo>
                        <a:pt x="12187" y="1"/>
                      </a:moveTo>
                      <a:cubicBezTo>
                        <a:pt x="12171" y="1"/>
                        <a:pt x="12155" y="3"/>
                        <a:pt x="12141" y="8"/>
                      </a:cubicBezTo>
                      <a:lnTo>
                        <a:pt x="1" y="7012"/>
                      </a:lnTo>
                      <a:cubicBezTo>
                        <a:pt x="20" y="7012"/>
                        <a:pt x="40" y="7051"/>
                        <a:pt x="79" y="7051"/>
                      </a:cubicBezTo>
                      <a:cubicBezTo>
                        <a:pt x="137" y="7109"/>
                        <a:pt x="176" y="7168"/>
                        <a:pt x="215" y="7187"/>
                      </a:cubicBezTo>
                      <a:lnTo>
                        <a:pt x="12257" y="242"/>
                      </a:lnTo>
                      <a:cubicBezTo>
                        <a:pt x="12296" y="203"/>
                        <a:pt x="12335" y="144"/>
                        <a:pt x="12296" y="67"/>
                      </a:cubicBezTo>
                      <a:cubicBezTo>
                        <a:pt x="12282" y="23"/>
                        <a:pt x="12234" y="1"/>
                        <a:pt x="1218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2" name="Google Shape;3842;p40"/>
                <p:cNvSpPr/>
                <p:nvPr/>
              </p:nvSpPr>
              <p:spPr>
                <a:xfrm>
                  <a:off x="1163125" y="1668350"/>
                  <a:ext cx="211600" cy="123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64" h="4931" extrusionOk="0">
                      <a:moveTo>
                        <a:pt x="8307" y="1"/>
                      </a:moveTo>
                      <a:cubicBezTo>
                        <a:pt x="8293" y="1"/>
                        <a:pt x="8279" y="3"/>
                        <a:pt x="8269" y="8"/>
                      </a:cubicBezTo>
                      <a:lnTo>
                        <a:pt x="1" y="4775"/>
                      </a:lnTo>
                      <a:cubicBezTo>
                        <a:pt x="20" y="4775"/>
                        <a:pt x="40" y="4814"/>
                        <a:pt x="59" y="4814"/>
                      </a:cubicBezTo>
                      <a:cubicBezTo>
                        <a:pt x="117" y="4833"/>
                        <a:pt x="156" y="4872"/>
                        <a:pt x="215" y="4930"/>
                      </a:cubicBezTo>
                      <a:lnTo>
                        <a:pt x="8386" y="203"/>
                      </a:lnTo>
                      <a:cubicBezTo>
                        <a:pt x="8425" y="183"/>
                        <a:pt x="8463" y="105"/>
                        <a:pt x="8425" y="47"/>
                      </a:cubicBezTo>
                      <a:cubicBezTo>
                        <a:pt x="8396" y="19"/>
                        <a:pt x="8347" y="1"/>
                        <a:pt x="830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3" name="Google Shape;3843;p40"/>
                <p:cNvSpPr/>
                <p:nvPr/>
              </p:nvSpPr>
              <p:spPr>
                <a:xfrm>
                  <a:off x="697175" y="1684900"/>
                  <a:ext cx="705750" cy="4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30" h="16506" extrusionOk="0">
                      <a:moveTo>
                        <a:pt x="28093" y="0"/>
                      </a:moveTo>
                      <a:cubicBezTo>
                        <a:pt x="28074" y="0"/>
                        <a:pt x="28055" y="3"/>
                        <a:pt x="28035" y="8"/>
                      </a:cubicBezTo>
                      <a:lnTo>
                        <a:pt x="1" y="16214"/>
                      </a:lnTo>
                      <a:lnTo>
                        <a:pt x="1" y="16506"/>
                      </a:lnTo>
                      <a:lnTo>
                        <a:pt x="28172" y="222"/>
                      </a:lnTo>
                      <a:cubicBezTo>
                        <a:pt x="28230" y="202"/>
                        <a:pt x="28230" y="124"/>
                        <a:pt x="28210" y="66"/>
                      </a:cubicBezTo>
                      <a:cubicBezTo>
                        <a:pt x="28196" y="22"/>
                        <a:pt x="28148" y="0"/>
                        <a:pt x="2809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4" name="Google Shape;3844;p40"/>
                <p:cNvSpPr/>
                <p:nvPr/>
              </p:nvSpPr>
              <p:spPr>
                <a:xfrm>
                  <a:off x="1258950" y="1701925"/>
                  <a:ext cx="173175" cy="101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7" h="4074" extrusionOk="0">
                      <a:moveTo>
                        <a:pt x="6789" y="0"/>
                      </a:moveTo>
                      <a:cubicBezTo>
                        <a:pt x="6771" y="0"/>
                        <a:pt x="6751" y="3"/>
                        <a:pt x="6732" y="8"/>
                      </a:cubicBezTo>
                      <a:lnTo>
                        <a:pt x="0" y="3899"/>
                      </a:lnTo>
                      <a:cubicBezTo>
                        <a:pt x="20" y="3899"/>
                        <a:pt x="20" y="3899"/>
                        <a:pt x="59" y="3918"/>
                      </a:cubicBezTo>
                      <a:cubicBezTo>
                        <a:pt x="97" y="3957"/>
                        <a:pt x="156" y="3996"/>
                        <a:pt x="195" y="4074"/>
                      </a:cubicBezTo>
                      <a:lnTo>
                        <a:pt x="6868" y="222"/>
                      </a:lnTo>
                      <a:cubicBezTo>
                        <a:pt x="6907" y="202"/>
                        <a:pt x="6926" y="124"/>
                        <a:pt x="6907" y="66"/>
                      </a:cubicBezTo>
                      <a:cubicBezTo>
                        <a:pt x="6892" y="22"/>
                        <a:pt x="6845" y="0"/>
                        <a:pt x="678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5" name="Google Shape;3845;p40"/>
                <p:cNvSpPr/>
                <p:nvPr/>
              </p:nvSpPr>
              <p:spPr>
                <a:xfrm>
                  <a:off x="1257000" y="1805700"/>
                  <a:ext cx="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" extrusionOk="0">
                      <a:moveTo>
                        <a:pt x="0" y="1"/>
                      </a:move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6" name="Google Shape;3846;p40"/>
                <p:cNvSpPr/>
                <p:nvPr/>
              </p:nvSpPr>
              <p:spPr>
                <a:xfrm>
                  <a:off x="1341150" y="1717750"/>
                  <a:ext cx="119675" cy="70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7" h="2838" extrusionOk="0">
                      <a:moveTo>
                        <a:pt x="4655" y="1"/>
                      </a:moveTo>
                      <a:cubicBezTo>
                        <a:pt x="4635" y="1"/>
                        <a:pt x="4614" y="5"/>
                        <a:pt x="4591" y="17"/>
                      </a:cubicBezTo>
                      <a:lnTo>
                        <a:pt x="0" y="2663"/>
                      </a:lnTo>
                      <a:cubicBezTo>
                        <a:pt x="20" y="2682"/>
                        <a:pt x="39" y="2701"/>
                        <a:pt x="58" y="2701"/>
                      </a:cubicBezTo>
                      <a:cubicBezTo>
                        <a:pt x="136" y="2760"/>
                        <a:pt x="195" y="2779"/>
                        <a:pt x="214" y="2838"/>
                      </a:cubicBezTo>
                      <a:lnTo>
                        <a:pt x="4708" y="231"/>
                      </a:lnTo>
                      <a:cubicBezTo>
                        <a:pt x="4767" y="211"/>
                        <a:pt x="4786" y="133"/>
                        <a:pt x="4767" y="56"/>
                      </a:cubicBezTo>
                      <a:cubicBezTo>
                        <a:pt x="4739" y="28"/>
                        <a:pt x="4702" y="1"/>
                        <a:pt x="465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7" name="Google Shape;3847;p40"/>
                <p:cNvSpPr/>
                <p:nvPr/>
              </p:nvSpPr>
              <p:spPr>
                <a:xfrm>
                  <a:off x="2158250" y="1441225"/>
                  <a:ext cx="211600" cy="12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64" h="5067" extrusionOk="0">
                      <a:moveTo>
                        <a:pt x="134" y="0"/>
                      </a:moveTo>
                      <a:cubicBezTo>
                        <a:pt x="80" y="0"/>
                        <a:pt x="34" y="18"/>
                        <a:pt x="20" y="47"/>
                      </a:cubicBezTo>
                      <a:cubicBezTo>
                        <a:pt x="0" y="105"/>
                        <a:pt x="0" y="183"/>
                        <a:pt x="59" y="222"/>
                      </a:cubicBezTo>
                      <a:lnTo>
                        <a:pt x="8463" y="5066"/>
                      </a:lnTo>
                      <a:lnTo>
                        <a:pt x="8463" y="4774"/>
                      </a:lnTo>
                      <a:lnTo>
                        <a:pt x="195" y="8"/>
                      </a:lnTo>
                      <a:cubicBezTo>
                        <a:pt x="174" y="3"/>
                        <a:pt x="153" y="0"/>
                        <a:pt x="13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8" name="Google Shape;3848;p40"/>
                <p:cNvSpPr/>
                <p:nvPr/>
              </p:nvSpPr>
              <p:spPr>
                <a:xfrm>
                  <a:off x="2129075" y="1457675"/>
                  <a:ext cx="240275" cy="14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11" h="5712" extrusionOk="0">
                      <a:moveTo>
                        <a:pt x="130" y="1"/>
                      </a:moveTo>
                      <a:cubicBezTo>
                        <a:pt x="93" y="1"/>
                        <a:pt x="57" y="25"/>
                        <a:pt x="20" y="50"/>
                      </a:cubicBezTo>
                      <a:cubicBezTo>
                        <a:pt x="0" y="108"/>
                        <a:pt x="0" y="167"/>
                        <a:pt x="78" y="225"/>
                      </a:cubicBezTo>
                      <a:lnTo>
                        <a:pt x="9611" y="5712"/>
                      </a:lnTo>
                      <a:lnTo>
                        <a:pt x="9611" y="5459"/>
                      </a:lnTo>
                      <a:lnTo>
                        <a:pt x="195" y="31"/>
                      </a:lnTo>
                      <a:cubicBezTo>
                        <a:pt x="173" y="9"/>
                        <a:pt x="152" y="1"/>
                        <a:pt x="13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9" name="Google Shape;3849;p40"/>
                <p:cNvSpPr/>
                <p:nvPr/>
              </p:nvSpPr>
              <p:spPr>
                <a:xfrm>
                  <a:off x="2100375" y="1474125"/>
                  <a:ext cx="268500" cy="160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40" h="6416" extrusionOk="0">
                      <a:moveTo>
                        <a:pt x="126" y="0"/>
                      </a:moveTo>
                      <a:cubicBezTo>
                        <a:pt x="90" y="0"/>
                        <a:pt x="55" y="26"/>
                        <a:pt x="20" y="73"/>
                      </a:cubicBezTo>
                      <a:cubicBezTo>
                        <a:pt x="0" y="131"/>
                        <a:pt x="0" y="190"/>
                        <a:pt x="78" y="248"/>
                      </a:cubicBezTo>
                      <a:lnTo>
                        <a:pt x="10739" y="6415"/>
                      </a:lnTo>
                      <a:lnTo>
                        <a:pt x="10739" y="6124"/>
                      </a:lnTo>
                      <a:lnTo>
                        <a:pt x="195" y="34"/>
                      </a:lnTo>
                      <a:cubicBezTo>
                        <a:pt x="172" y="11"/>
                        <a:pt x="149" y="0"/>
                        <a:pt x="12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0" name="Google Shape;3850;p40"/>
                <p:cNvSpPr/>
                <p:nvPr/>
              </p:nvSpPr>
              <p:spPr>
                <a:xfrm>
                  <a:off x="2071675" y="1490825"/>
                  <a:ext cx="298175" cy="17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27" h="7071" extrusionOk="0">
                      <a:moveTo>
                        <a:pt x="149" y="1"/>
                      </a:moveTo>
                      <a:cubicBezTo>
                        <a:pt x="101" y="1"/>
                        <a:pt x="54" y="23"/>
                        <a:pt x="39" y="66"/>
                      </a:cubicBezTo>
                      <a:cubicBezTo>
                        <a:pt x="0" y="105"/>
                        <a:pt x="0" y="183"/>
                        <a:pt x="78" y="242"/>
                      </a:cubicBezTo>
                      <a:lnTo>
                        <a:pt x="11926" y="7070"/>
                      </a:lnTo>
                      <a:lnTo>
                        <a:pt x="11926" y="6778"/>
                      </a:lnTo>
                      <a:lnTo>
                        <a:pt x="195" y="8"/>
                      </a:lnTo>
                      <a:cubicBezTo>
                        <a:pt x="180" y="3"/>
                        <a:pt x="165" y="1"/>
                        <a:pt x="14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1" name="Google Shape;3851;p40"/>
                <p:cNvSpPr/>
                <p:nvPr/>
              </p:nvSpPr>
              <p:spPr>
                <a:xfrm>
                  <a:off x="2042500" y="1507525"/>
                  <a:ext cx="325875" cy="19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35" h="7648" extrusionOk="0">
                      <a:moveTo>
                        <a:pt x="136" y="1"/>
                      </a:moveTo>
                      <a:cubicBezTo>
                        <a:pt x="103" y="1"/>
                        <a:pt x="57" y="22"/>
                        <a:pt x="20" y="60"/>
                      </a:cubicBezTo>
                      <a:cubicBezTo>
                        <a:pt x="0" y="99"/>
                        <a:pt x="0" y="177"/>
                        <a:pt x="78" y="216"/>
                      </a:cubicBezTo>
                      <a:lnTo>
                        <a:pt x="12899" y="7647"/>
                      </a:lnTo>
                      <a:cubicBezTo>
                        <a:pt x="12938" y="7589"/>
                        <a:pt x="12996" y="7550"/>
                        <a:pt x="13035" y="7511"/>
                      </a:cubicBezTo>
                      <a:lnTo>
                        <a:pt x="13035" y="7433"/>
                      </a:lnTo>
                      <a:lnTo>
                        <a:pt x="175" y="21"/>
                      </a:lnTo>
                      <a:cubicBezTo>
                        <a:pt x="168" y="7"/>
                        <a:pt x="154" y="1"/>
                        <a:pt x="13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2" name="Google Shape;3852;p40"/>
                <p:cNvSpPr/>
                <p:nvPr/>
              </p:nvSpPr>
              <p:spPr>
                <a:xfrm>
                  <a:off x="2014275" y="1523925"/>
                  <a:ext cx="355075" cy="20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03" h="8393" extrusionOk="0">
                      <a:moveTo>
                        <a:pt x="149" y="0"/>
                      </a:moveTo>
                      <a:cubicBezTo>
                        <a:pt x="95" y="0"/>
                        <a:pt x="35" y="25"/>
                        <a:pt x="20" y="85"/>
                      </a:cubicBezTo>
                      <a:cubicBezTo>
                        <a:pt x="1" y="124"/>
                        <a:pt x="1" y="202"/>
                        <a:pt x="59" y="241"/>
                      </a:cubicBezTo>
                      <a:lnTo>
                        <a:pt x="14203" y="8392"/>
                      </a:lnTo>
                      <a:lnTo>
                        <a:pt x="14203" y="8100"/>
                      </a:lnTo>
                      <a:lnTo>
                        <a:pt x="195" y="7"/>
                      </a:lnTo>
                      <a:cubicBezTo>
                        <a:pt x="182" y="2"/>
                        <a:pt x="166" y="0"/>
                        <a:pt x="14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3" name="Google Shape;3853;p40"/>
                <p:cNvSpPr/>
                <p:nvPr/>
              </p:nvSpPr>
              <p:spPr>
                <a:xfrm>
                  <a:off x="1985575" y="1540825"/>
                  <a:ext cx="375025" cy="21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1" h="8709" extrusionOk="0">
                      <a:moveTo>
                        <a:pt x="131" y="0"/>
                      </a:moveTo>
                      <a:cubicBezTo>
                        <a:pt x="94" y="0"/>
                        <a:pt x="57" y="14"/>
                        <a:pt x="20" y="51"/>
                      </a:cubicBezTo>
                      <a:cubicBezTo>
                        <a:pt x="1" y="109"/>
                        <a:pt x="1" y="187"/>
                        <a:pt x="79" y="226"/>
                      </a:cubicBezTo>
                      <a:lnTo>
                        <a:pt x="14787" y="8708"/>
                      </a:lnTo>
                      <a:cubicBezTo>
                        <a:pt x="14806" y="8669"/>
                        <a:pt x="14865" y="8611"/>
                        <a:pt x="14923" y="8592"/>
                      </a:cubicBezTo>
                      <a:cubicBezTo>
                        <a:pt x="14962" y="8592"/>
                        <a:pt x="14981" y="8572"/>
                        <a:pt x="15001" y="8572"/>
                      </a:cubicBezTo>
                      <a:lnTo>
                        <a:pt x="195" y="12"/>
                      </a:lnTo>
                      <a:cubicBezTo>
                        <a:pt x="174" y="5"/>
                        <a:pt x="15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4" name="Google Shape;3854;p40"/>
                <p:cNvSpPr/>
                <p:nvPr/>
              </p:nvSpPr>
              <p:spPr>
                <a:xfrm>
                  <a:off x="1956400" y="1557850"/>
                  <a:ext cx="184375" cy="10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5" h="4293" extrusionOk="0">
                      <a:moveTo>
                        <a:pt x="131" y="0"/>
                      </a:moveTo>
                      <a:cubicBezTo>
                        <a:pt x="94" y="0"/>
                        <a:pt x="57" y="14"/>
                        <a:pt x="20" y="51"/>
                      </a:cubicBezTo>
                      <a:cubicBezTo>
                        <a:pt x="1" y="109"/>
                        <a:pt x="20" y="187"/>
                        <a:pt x="78" y="206"/>
                      </a:cubicBezTo>
                      <a:lnTo>
                        <a:pt x="7141" y="4292"/>
                      </a:lnTo>
                      <a:cubicBezTo>
                        <a:pt x="7199" y="4234"/>
                        <a:pt x="7238" y="4195"/>
                        <a:pt x="7296" y="4175"/>
                      </a:cubicBezTo>
                      <a:cubicBezTo>
                        <a:pt x="7316" y="4175"/>
                        <a:pt x="7335" y="4136"/>
                        <a:pt x="7374" y="4136"/>
                      </a:cubicBezTo>
                      <a:lnTo>
                        <a:pt x="195" y="12"/>
                      </a:lnTo>
                      <a:cubicBezTo>
                        <a:pt x="174" y="5"/>
                        <a:pt x="152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5" name="Google Shape;3855;p40"/>
                <p:cNvSpPr/>
                <p:nvPr/>
              </p:nvSpPr>
              <p:spPr>
                <a:xfrm>
                  <a:off x="1927700" y="1574025"/>
                  <a:ext cx="327850" cy="190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14" h="7634" extrusionOk="0">
                      <a:moveTo>
                        <a:pt x="131" y="1"/>
                      </a:moveTo>
                      <a:cubicBezTo>
                        <a:pt x="95" y="1"/>
                        <a:pt x="54" y="20"/>
                        <a:pt x="20" y="65"/>
                      </a:cubicBezTo>
                      <a:cubicBezTo>
                        <a:pt x="1" y="124"/>
                        <a:pt x="20" y="182"/>
                        <a:pt x="79" y="221"/>
                      </a:cubicBezTo>
                      <a:lnTo>
                        <a:pt x="12880" y="7633"/>
                      </a:lnTo>
                      <a:cubicBezTo>
                        <a:pt x="12938" y="7575"/>
                        <a:pt x="12977" y="7536"/>
                        <a:pt x="13036" y="7517"/>
                      </a:cubicBezTo>
                      <a:cubicBezTo>
                        <a:pt x="13055" y="7517"/>
                        <a:pt x="13094" y="7478"/>
                        <a:pt x="13113" y="7478"/>
                      </a:cubicBezTo>
                      <a:lnTo>
                        <a:pt x="195" y="26"/>
                      </a:lnTo>
                      <a:cubicBezTo>
                        <a:pt x="179" y="10"/>
                        <a:pt x="156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6" name="Google Shape;3856;p40"/>
                <p:cNvSpPr/>
                <p:nvPr/>
              </p:nvSpPr>
              <p:spPr>
                <a:xfrm>
                  <a:off x="1899000" y="1590550"/>
                  <a:ext cx="470850" cy="276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34" h="11058" extrusionOk="0">
                      <a:moveTo>
                        <a:pt x="149" y="0"/>
                      </a:moveTo>
                      <a:cubicBezTo>
                        <a:pt x="102" y="0"/>
                        <a:pt x="54" y="22"/>
                        <a:pt x="40" y="66"/>
                      </a:cubicBezTo>
                      <a:cubicBezTo>
                        <a:pt x="1" y="105"/>
                        <a:pt x="1" y="183"/>
                        <a:pt x="79" y="221"/>
                      </a:cubicBezTo>
                      <a:lnTo>
                        <a:pt x="18833" y="11058"/>
                      </a:lnTo>
                      <a:lnTo>
                        <a:pt x="18833" y="10766"/>
                      </a:lnTo>
                      <a:lnTo>
                        <a:pt x="196" y="7"/>
                      </a:lnTo>
                      <a:cubicBezTo>
                        <a:pt x="181" y="3"/>
                        <a:pt x="165" y="0"/>
                        <a:pt x="14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7" name="Google Shape;3857;p40"/>
                <p:cNvSpPr/>
                <p:nvPr/>
              </p:nvSpPr>
              <p:spPr>
                <a:xfrm>
                  <a:off x="1869825" y="1607000"/>
                  <a:ext cx="233000" cy="13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20" h="5439" extrusionOk="0">
                      <a:moveTo>
                        <a:pt x="146" y="0"/>
                      </a:moveTo>
                      <a:cubicBezTo>
                        <a:pt x="109" y="0"/>
                        <a:pt x="66" y="17"/>
                        <a:pt x="40" y="69"/>
                      </a:cubicBezTo>
                      <a:cubicBezTo>
                        <a:pt x="1" y="128"/>
                        <a:pt x="40" y="205"/>
                        <a:pt x="78" y="225"/>
                      </a:cubicBezTo>
                      <a:lnTo>
                        <a:pt x="9106" y="5439"/>
                      </a:lnTo>
                      <a:cubicBezTo>
                        <a:pt x="9144" y="5380"/>
                        <a:pt x="9203" y="5342"/>
                        <a:pt x="9242" y="5322"/>
                      </a:cubicBezTo>
                      <a:cubicBezTo>
                        <a:pt x="9281" y="5322"/>
                        <a:pt x="9300" y="5283"/>
                        <a:pt x="9320" y="5283"/>
                      </a:cubicBezTo>
                      <a:lnTo>
                        <a:pt x="195" y="11"/>
                      </a:lnTo>
                      <a:cubicBezTo>
                        <a:pt x="182" y="4"/>
                        <a:pt x="165" y="0"/>
                        <a:pt x="1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8" name="Google Shape;3858;p40"/>
                <p:cNvSpPr/>
                <p:nvPr/>
              </p:nvSpPr>
              <p:spPr>
                <a:xfrm>
                  <a:off x="1841625" y="1624000"/>
                  <a:ext cx="512175" cy="29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87" h="11899" extrusionOk="0">
                      <a:moveTo>
                        <a:pt x="132" y="1"/>
                      </a:moveTo>
                      <a:cubicBezTo>
                        <a:pt x="89" y="1"/>
                        <a:pt x="46" y="18"/>
                        <a:pt x="20" y="70"/>
                      </a:cubicBezTo>
                      <a:cubicBezTo>
                        <a:pt x="0" y="109"/>
                        <a:pt x="0" y="187"/>
                        <a:pt x="59" y="226"/>
                      </a:cubicBezTo>
                      <a:lnTo>
                        <a:pt x="20272" y="11899"/>
                      </a:lnTo>
                      <a:cubicBezTo>
                        <a:pt x="20292" y="11840"/>
                        <a:pt x="20350" y="11782"/>
                        <a:pt x="20428" y="11763"/>
                      </a:cubicBezTo>
                      <a:cubicBezTo>
                        <a:pt x="20447" y="11763"/>
                        <a:pt x="20467" y="11743"/>
                        <a:pt x="20486" y="11743"/>
                      </a:cubicBezTo>
                      <a:lnTo>
                        <a:pt x="195" y="12"/>
                      </a:lnTo>
                      <a:cubicBezTo>
                        <a:pt x="175" y="5"/>
                        <a:pt x="154" y="1"/>
                        <a:pt x="13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9" name="Google Shape;3859;p40"/>
                <p:cNvSpPr/>
                <p:nvPr/>
              </p:nvSpPr>
              <p:spPr>
                <a:xfrm>
                  <a:off x="1812425" y="1641025"/>
                  <a:ext cx="370650" cy="21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26" h="8592" extrusionOk="0">
                      <a:moveTo>
                        <a:pt x="157" y="1"/>
                      </a:moveTo>
                      <a:cubicBezTo>
                        <a:pt x="118" y="1"/>
                        <a:pt x="79" y="18"/>
                        <a:pt x="40" y="70"/>
                      </a:cubicBezTo>
                      <a:cubicBezTo>
                        <a:pt x="1" y="90"/>
                        <a:pt x="20" y="167"/>
                        <a:pt x="98" y="206"/>
                      </a:cubicBezTo>
                      <a:lnTo>
                        <a:pt x="14612" y="8591"/>
                      </a:lnTo>
                      <a:cubicBezTo>
                        <a:pt x="14651" y="8552"/>
                        <a:pt x="14709" y="8494"/>
                        <a:pt x="14748" y="8475"/>
                      </a:cubicBezTo>
                      <a:cubicBezTo>
                        <a:pt x="14787" y="8475"/>
                        <a:pt x="14806" y="8455"/>
                        <a:pt x="14826" y="8455"/>
                      </a:cubicBezTo>
                      <a:lnTo>
                        <a:pt x="215" y="12"/>
                      </a:lnTo>
                      <a:cubicBezTo>
                        <a:pt x="196" y="5"/>
                        <a:pt x="176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0" name="Google Shape;3860;p40"/>
                <p:cNvSpPr/>
                <p:nvPr/>
              </p:nvSpPr>
              <p:spPr>
                <a:xfrm>
                  <a:off x="1783750" y="1657100"/>
                  <a:ext cx="504375" cy="29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75" h="11665" extrusionOk="0">
                      <a:moveTo>
                        <a:pt x="130" y="0"/>
                      </a:moveTo>
                      <a:cubicBezTo>
                        <a:pt x="93" y="0"/>
                        <a:pt x="56" y="25"/>
                        <a:pt x="20" y="50"/>
                      </a:cubicBezTo>
                      <a:cubicBezTo>
                        <a:pt x="0" y="108"/>
                        <a:pt x="0" y="166"/>
                        <a:pt x="78" y="225"/>
                      </a:cubicBezTo>
                      <a:lnTo>
                        <a:pt x="19941" y="11664"/>
                      </a:lnTo>
                      <a:cubicBezTo>
                        <a:pt x="19961" y="11645"/>
                        <a:pt x="20019" y="11625"/>
                        <a:pt x="20039" y="11606"/>
                      </a:cubicBezTo>
                      <a:cubicBezTo>
                        <a:pt x="20078" y="11567"/>
                        <a:pt x="20136" y="11548"/>
                        <a:pt x="20175" y="11548"/>
                      </a:cubicBezTo>
                      <a:lnTo>
                        <a:pt x="195" y="30"/>
                      </a:lnTo>
                      <a:cubicBezTo>
                        <a:pt x="173" y="9"/>
                        <a:pt x="152" y="0"/>
                        <a:pt x="1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1" name="Google Shape;3861;p40"/>
                <p:cNvSpPr/>
                <p:nvPr/>
              </p:nvSpPr>
              <p:spPr>
                <a:xfrm>
                  <a:off x="1755050" y="1674575"/>
                  <a:ext cx="504875" cy="29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95" h="11686" extrusionOk="0">
                      <a:moveTo>
                        <a:pt x="139" y="0"/>
                      </a:moveTo>
                      <a:cubicBezTo>
                        <a:pt x="102" y="0"/>
                        <a:pt x="57" y="14"/>
                        <a:pt x="20" y="51"/>
                      </a:cubicBezTo>
                      <a:cubicBezTo>
                        <a:pt x="0" y="109"/>
                        <a:pt x="0" y="168"/>
                        <a:pt x="78" y="226"/>
                      </a:cubicBezTo>
                      <a:lnTo>
                        <a:pt x="19942" y="11685"/>
                      </a:lnTo>
                      <a:cubicBezTo>
                        <a:pt x="19961" y="11627"/>
                        <a:pt x="20000" y="11607"/>
                        <a:pt x="20039" y="11588"/>
                      </a:cubicBezTo>
                      <a:cubicBezTo>
                        <a:pt x="20078" y="11549"/>
                        <a:pt x="20136" y="11529"/>
                        <a:pt x="20195" y="11529"/>
                      </a:cubicBezTo>
                      <a:lnTo>
                        <a:pt x="195" y="12"/>
                      </a:lnTo>
                      <a:cubicBezTo>
                        <a:pt x="181" y="5"/>
                        <a:pt x="161" y="0"/>
                        <a:pt x="13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2" name="Google Shape;3862;p40"/>
                <p:cNvSpPr/>
                <p:nvPr/>
              </p:nvSpPr>
              <p:spPr>
                <a:xfrm>
                  <a:off x="1725850" y="1690775"/>
                  <a:ext cx="504900" cy="29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96" h="11699" extrusionOk="0">
                      <a:moveTo>
                        <a:pt x="131" y="0"/>
                      </a:moveTo>
                      <a:cubicBezTo>
                        <a:pt x="95" y="0"/>
                        <a:pt x="55" y="19"/>
                        <a:pt x="20" y="65"/>
                      </a:cubicBezTo>
                      <a:cubicBezTo>
                        <a:pt x="1" y="123"/>
                        <a:pt x="1" y="181"/>
                        <a:pt x="79" y="240"/>
                      </a:cubicBezTo>
                      <a:lnTo>
                        <a:pt x="19942" y="11699"/>
                      </a:lnTo>
                      <a:cubicBezTo>
                        <a:pt x="19962" y="11640"/>
                        <a:pt x="20020" y="11621"/>
                        <a:pt x="20040" y="11601"/>
                      </a:cubicBezTo>
                      <a:cubicBezTo>
                        <a:pt x="20098" y="11562"/>
                        <a:pt x="20137" y="11543"/>
                        <a:pt x="20195" y="11543"/>
                      </a:cubicBezTo>
                      <a:lnTo>
                        <a:pt x="196" y="26"/>
                      </a:lnTo>
                      <a:cubicBezTo>
                        <a:pt x="179" y="9"/>
                        <a:pt x="157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3" name="Google Shape;3863;p40"/>
                <p:cNvSpPr/>
                <p:nvPr/>
              </p:nvSpPr>
              <p:spPr>
                <a:xfrm>
                  <a:off x="1697175" y="1707175"/>
                  <a:ext cx="504875" cy="292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95" h="11685" extrusionOk="0">
                      <a:moveTo>
                        <a:pt x="146" y="1"/>
                      </a:moveTo>
                      <a:cubicBezTo>
                        <a:pt x="108" y="1"/>
                        <a:pt x="65" y="18"/>
                        <a:pt x="39" y="70"/>
                      </a:cubicBezTo>
                      <a:cubicBezTo>
                        <a:pt x="0" y="109"/>
                        <a:pt x="0" y="187"/>
                        <a:pt x="78" y="245"/>
                      </a:cubicBezTo>
                      <a:lnTo>
                        <a:pt x="19941" y="11685"/>
                      </a:lnTo>
                      <a:cubicBezTo>
                        <a:pt x="19980" y="11646"/>
                        <a:pt x="20000" y="11607"/>
                        <a:pt x="20039" y="11587"/>
                      </a:cubicBezTo>
                      <a:cubicBezTo>
                        <a:pt x="20097" y="11568"/>
                        <a:pt x="20136" y="11548"/>
                        <a:pt x="20194" y="11548"/>
                      </a:cubicBezTo>
                      <a:lnTo>
                        <a:pt x="195" y="12"/>
                      </a:lnTo>
                      <a:cubicBezTo>
                        <a:pt x="182" y="5"/>
                        <a:pt x="164" y="1"/>
                        <a:pt x="14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4" name="Google Shape;3864;p40"/>
                <p:cNvSpPr/>
                <p:nvPr/>
              </p:nvSpPr>
              <p:spPr>
                <a:xfrm>
                  <a:off x="1668950" y="1723725"/>
                  <a:ext cx="504400" cy="29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76" h="11665" extrusionOk="0">
                      <a:moveTo>
                        <a:pt x="133" y="0"/>
                      </a:moveTo>
                      <a:cubicBezTo>
                        <a:pt x="89" y="0"/>
                        <a:pt x="46" y="18"/>
                        <a:pt x="20" y="69"/>
                      </a:cubicBezTo>
                      <a:cubicBezTo>
                        <a:pt x="1" y="108"/>
                        <a:pt x="1" y="186"/>
                        <a:pt x="59" y="206"/>
                      </a:cubicBezTo>
                      <a:lnTo>
                        <a:pt x="19942" y="11665"/>
                      </a:lnTo>
                      <a:cubicBezTo>
                        <a:pt x="19962" y="11645"/>
                        <a:pt x="20000" y="11606"/>
                        <a:pt x="20039" y="11587"/>
                      </a:cubicBezTo>
                      <a:cubicBezTo>
                        <a:pt x="20078" y="11567"/>
                        <a:pt x="20117" y="11548"/>
                        <a:pt x="20176" y="11548"/>
                      </a:cubicBezTo>
                      <a:lnTo>
                        <a:pt x="195" y="11"/>
                      </a:lnTo>
                      <a:cubicBezTo>
                        <a:pt x="176" y="5"/>
                        <a:pt x="154" y="0"/>
                        <a:pt x="1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5" name="Google Shape;3865;p40"/>
                <p:cNvSpPr/>
                <p:nvPr/>
              </p:nvSpPr>
              <p:spPr>
                <a:xfrm>
                  <a:off x="2186950" y="1424600"/>
                  <a:ext cx="182900" cy="1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16" h="4409" extrusionOk="0">
                      <a:moveTo>
                        <a:pt x="119" y="0"/>
                      </a:moveTo>
                      <a:cubicBezTo>
                        <a:pt x="72" y="0"/>
                        <a:pt x="33" y="18"/>
                        <a:pt x="20" y="70"/>
                      </a:cubicBezTo>
                      <a:cubicBezTo>
                        <a:pt x="0" y="109"/>
                        <a:pt x="0" y="186"/>
                        <a:pt x="59" y="225"/>
                      </a:cubicBezTo>
                      <a:lnTo>
                        <a:pt x="7315" y="4408"/>
                      </a:lnTo>
                      <a:lnTo>
                        <a:pt x="7315" y="4116"/>
                      </a:lnTo>
                      <a:lnTo>
                        <a:pt x="195" y="11"/>
                      </a:lnTo>
                      <a:cubicBezTo>
                        <a:pt x="169" y="5"/>
                        <a:pt x="143" y="0"/>
                        <a:pt x="11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6" name="Google Shape;3866;p40"/>
                <p:cNvSpPr/>
                <p:nvPr/>
              </p:nvSpPr>
              <p:spPr>
                <a:xfrm>
                  <a:off x="2200575" y="1190425"/>
                  <a:ext cx="167800" cy="10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12" h="4048" extrusionOk="0">
                      <a:moveTo>
                        <a:pt x="6712" y="1"/>
                      </a:moveTo>
                      <a:cubicBezTo>
                        <a:pt x="6693" y="1"/>
                        <a:pt x="6673" y="1"/>
                        <a:pt x="6673" y="20"/>
                      </a:cubicBezTo>
                      <a:lnTo>
                        <a:pt x="78" y="3834"/>
                      </a:lnTo>
                      <a:cubicBezTo>
                        <a:pt x="39" y="3853"/>
                        <a:pt x="0" y="3931"/>
                        <a:pt x="39" y="4009"/>
                      </a:cubicBezTo>
                      <a:cubicBezTo>
                        <a:pt x="58" y="4048"/>
                        <a:pt x="97" y="4048"/>
                        <a:pt x="136" y="4048"/>
                      </a:cubicBezTo>
                      <a:cubicBezTo>
                        <a:pt x="156" y="4048"/>
                        <a:pt x="175" y="4048"/>
                        <a:pt x="175" y="4028"/>
                      </a:cubicBezTo>
                      <a:lnTo>
                        <a:pt x="6712" y="254"/>
                      </a:lnTo>
                      <a:lnTo>
                        <a:pt x="67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7" name="Google Shape;3867;p40"/>
                <p:cNvSpPr/>
                <p:nvPr/>
              </p:nvSpPr>
              <p:spPr>
                <a:xfrm>
                  <a:off x="2173825" y="1223500"/>
                  <a:ext cx="89025" cy="5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1" h="2122" extrusionOk="0">
                      <a:moveTo>
                        <a:pt x="3346" y="1"/>
                      </a:moveTo>
                      <a:lnTo>
                        <a:pt x="78" y="1907"/>
                      </a:lnTo>
                      <a:cubicBezTo>
                        <a:pt x="39" y="1927"/>
                        <a:pt x="0" y="2005"/>
                        <a:pt x="39" y="2083"/>
                      </a:cubicBezTo>
                      <a:cubicBezTo>
                        <a:pt x="58" y="2102"/>
                        <a:pt x="97" y="2121"/>
                        <a:pt x="156" y="2121"/>
                      </a:cubicBezTo>
                      <a:cubicBezTo>
                        <a:pt x="175" y="2121"/>
                        <a:pt x="195" y="2121"/>
                        <a:pt x="195" y="2102"/>
                      </a:cubicBezTo>
                      <a:lnTo>
                        <a:pt x="3560" y="157"/>
                      </a:lnTo>
                      <a:cubicBezTo>
                        <a:pt x="3521" y="157"/>
                        <a:pt x="3521" y="137"/>
                        <a:pt x="3502" y="137"/>
                      </a:cubicBezTo>
                      <a:cubicBezTo>
                        <a:pt x="3444" y="79"/>
                        <a:pt x="3385" y="59"/>
                        <a:pt x="334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8" name="Google Shape;3868;p40"/>
                <p:cNvSpPr/>
                <p:nvPr/>
              </p:nvSpPr>
              <p:spPr>
                <a:xfrm>
                  <a:off x="2147050" y="1127700"/>
                  <a:ext cx="221325" cy="133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53" h="5331" extrusionOk="0">
                      <a:moveTo>
                        <a:pt x="8853" y="0"/>
                      </a:moveTo>
                      <a:lnTo>
                        <a:pt x="59" y="5078"/>
                      </a:lnTo>
                      <a:cubicBezTo>
                        <a:pt x="1" y="5156"/>
                        <a:pt x="1" y="5234"/>
                        <a:pt x="40" y="5273"/>
                      </a:cubicBezTo>
                      <a:cubicBezTo>
                        <a:pt x="59" y="5331"/>
                        <a:pt x="98" y="5331"/>
                        <a:pt x="137" y="5331"/>
                      </a:cubicBezTo>
                      <a:cubicBezTo>
                        <a:pt x="157" y="5331"/>
                        <a:pt x="176" y="5331"/>
                        <a:pt x="176" y="5292"/>
                      </a:cubicBezTo>
                      <a:lnTo>
                        <a:pt x="8853" y="292"/>
                      </a:lnTo>
                      <a:lnTo>
                        <a:pt x="88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9" name="Google Shape;3869;p40"/>
                <p:cNvSpPr/>
                <p:nvPr/>
              </p:nvSpPr>
              <p:spPr>
                <a:xfrm>
                  <a:off x="2119825" y="1096075"/>
                  <a:ext cx="249050" cy="14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62" h="5954" extrusionOk="0">
                      <a:moveTo>
                        <a:pt x="9961" y="1"/>
                      </a:moveTo>
                      <a:lnTo>
                        <a:pt x="78" y="5720"/>
                      </a:lnTo>
                      <a:cubicBezTo>
                        <a:pt x="20" y="5779"/>
                        <a:pt x="1" y="5857"/>
                        <a:pt x="59" y="5915"/>
                      </a:cubicBezTo>
                      <a:cubicBezTo>
                        <a:pt x="78" y="5954"/>
                        <a:pt x="117" y="5954"/>
                        <a:pt x="137" y="5954"/>
                      </a:cubicBezTo>
                      <a:cubicBezTo>
                        <a:pt x="176" y="5954"/>
                        <a:pt x="195" y="5954"/>
                        <a:pt x="195" y="5934"/>
                      </a:cubicBezTo>
                      <a:lnTo>
                        <a:pt x="9961" y="292"/>
                      </a:lnTo>
                      <a:lnTo>
                        <a:pt x="996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0" name="Google Shape;3870;p40"/>
                <p:cNvSpPr/>
                <p:nvPr/>
              </p:nvSpPr>
              <p:spPr>
                <a:xfrm>
                  <a:off x="1815350" y="1065425"/>
                  <a:ext cx="554000" cy="324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60" h="12997" extrusionOk="0">
                      <a:moveTo>
                        <a:pt x="22160" y="1"/>
                      </a:moveTo>
                      <a:lnTo>
                        <a:pt x="79" y="12744"/>
                      </a:lnTo>
                      <a:cubicBezTo>
                        <a:pt x="20" y="12802"/>
                        <a:pt x="1" y="12880"/>
                        <a:pt x="40" y="12939"/>
                      </a:cubicBezTo>
                      <a:cubicBezTo>
                        <a:pt x="79" y="12997"/>
                        <a:pt x="117" y="12997"/>
                        <a:pt x="137" y="12997"/>
                      </a:cubicBezTo>
                      <a:cubicBezTo>
                        <a:pt x="176" y="12997"/>
                        <a:pt x="195" y="12997"/>
                        <a:pt x="195" y="12977"/>
                      </a:cubicBezTo>
                      <a:lnTo>
                        <a:pt x="22160" y="293"/>
                      </a:lnTo>
                      <a:lnTo>
                        <a:pt x="2216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1" name="Google Shape;3871;p40"/>
                <p:cNvSpPr/>
                <p:nvPr/>
              </p:nvSpPr>
              <p:spPr>
                <a:xfrm>
                  <a:off x="1788600" y="1033825"/>
                  <a:ext cx="579775" cy="34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191" h="13619" extrusionOk="0">
                      <a:moveTo>
                        <a:pt x="23191" y="0"/>
                      </a:moveTo>
                      <a:lnTo>
                        <a:pt x="40" y="13385"/>
                      </a:lnTo>
                      <a:cubicBezTo>
                        <a:pt x="20" y="13463"/>
                        <a:pt x="1" y="13522"/>
                        <a:pt x="20" y="13580"/>
                      </a:cubicBezTo>
                      <a:cubicBezTo>
                        <a:pt x="40" y="13619"/>
                        <a:pt x="98" y="13619"/>
                        <a:pt x="117" y="13619"/>
                      </a:cubicBezTo>
                      <a:cubicBezTo>
                        <a:pt x="137" y="13619"/>
                        <a:pt x="176" y="13619"/>
                        <a:pt x="176" y="13599"/>
                      </a:cubicBezTo>
                      <a:lnTo>
                        <a:pt x="23191" y="292"/>
                      </a:lnTo>
                      <a:lnTo>
                        <a:pt x="2319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2" name="Google Shape;3872;p40"/>
                <p:cNvSpPr/>
                <p:nvPr/>
              </p:nvSpPr>
              <p:spPr>
                <a:xfrm>
                  <a:off x="1761850" y="1055700"/>
                  <a:ext cx="522875" cy="30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15" h="12141" extrusionOk="0">
                      <a:moveTo>
                        <a:pt x="20720" y="1"/>
                      </a:moveTo>
                      <a:lnTo>
                        <a:pt x="78" y="11927"/>
                      </a:lnTo>
                      <a:cubicBezTo>
                        <a:pt x="20" y="11946"/>
                        <a:pt x="1" y="12024"/>
                        <a:pt x="20" y="12102"/>
                      </a:cubicBezTo>
                      <a:cubicBezTo>
                        <a:pt x="40" y="12141"/>
                        <a:pt x="98" y="12141"/>
                        <a:pt x="117" y="12141"/>
                      </a:cubicBezTo>
                      <a:cubicBezTo>
                        <a:pt x="137" y="12141"/>
                        <a:pt x="176" y="12141"/>
                        <a:pt x="176" y="12121"/>
                      </a:cubicBezTo>
                      <a:lnTo>
                        <a:pt x="20915" y="137"/>
                      </a:lnTo>
                      <a:cubicBezTo>
                        <a:pt x="20895" y="137"/>
                        <a:pt x="20856" y="98"/>
                        <a:pt x="20837" y="79"/>
                      </a:cubicBezTo>
                      <a:cubicBezTo>
                        <a:pt x="20817" y="79"/>
                        <a:pt x="20759" y="40"/>
                        <a:pt x="2072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3" name="Google Shape;3873;p40"/>
                <p:cNvSpPr/>
                <p:nvPr/>
              </p:nvSpPr>
              <p:spPr>
                <a:xfrm>
                  <a:off x="1735100" y="1111150"/>
                  <a:ext cx="398850" cy="23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54" h="9301" extrusionOk="0">
                      <a:moveTo>
                        <a:pt x="15720" y="1"/>
                      </a:moveTo>
                      <a:lnTo>
                        <a:pt x="78" y="9067"/>
                      </a:lnTo>
                      <a:cubicBezTo>
                        <a:pt x="1" y="9125"/>
                        <a:pt x="1" y="9203"/>
                        <a:pt x="20" y="9242"/>
                      </a:cubicBezTo>
                      <a:cubicBezTo>
                        <a:pt x="40" y="9300"/>
                        <a:pt x="98" y="9300"/>
                        <a:pt x="117" y="9300"/>
                      </a:cubicBezTo>
                      <a:cubicBezTo>
                        <a:pt x="137" y="9300"/>
                        <a:pt x="176" y="9300"/>
                        <a:pt x="176" y="9261"/>
                      </a:cubicBezTo>
                      <a:lnTo>
                        <a:pt x="15954" y="137"/>
                      </a:lnTo>
                      <a:cubicBezTo>
                        <a:pt x="15934" y="137"/>
                        <a:pt x="15895" y="117"/>
                        <a:pt x="15876" y="117"/>
                      </a:cubicBezTo>
                      <a:cubicBezTo>
                        <a:pt x="15798" y="98"/>
                        <a:pt x="15779" y="40"/>
                        <a:pt x="1572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4" name="Google Shape;3874;p40"/>
                <p:cNvSpPr/>
                <p:nvPr/>
              </p:nvSpPr>
              <p:spPr>
                <a:xfrm>
                  <a:off x="1707875" y="1051825"/>
                  <a:ext cx="475700" cy="27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28" h="11051" extrusionOk="0">
                      <a:moveTo>
                        <a:pt x="18813" y="0"/>
                      </a:moveTo>
                      <a:lnTo>
                        <a:pt x="59" y="10817"/>
                      </a:lnTo>
                      <a:cubicBezTo>
                        <a:pt x="20" y="10856"/>
                        <a:pt x="0" y="10934"/>
                        <a:pt x="39" y="11012"/>
                      </a:cubicBezTo>
                      <a:cubicBezTo>
                        <a:pt x="59" y="11051"/>
                        <a:pt x="117" y="11051"/>
                        <a:pt x="136" y="11051"/>
                      </a:cubicBezTo>
                      <a:cubicBezTo>
                        <a:pt x="156" y="11051"/>
                        <a:pt x="195" y="11051"/>
                        <a:pt x="195" y="11031"/>
                      </a:cubicBezTo>
                      <a:lnTo>
                        <a:pt x="19027" y="156"/>
                      </a:lnTo>
                      <a:cubicBezTo>
                        <a:pt x="19008" y="156"/>
                        <a:pt x="18988" y="136"/>
                        <a:pt x="18969" y="117"/>
                      </a:cubicBezTo>
                      <a:cubicBezTo>
                        <a:pt x="18910" y="98"/>
                        <a:pt x="18871" y="39"/>
                        <a:pt x="1881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5" name="Google Shape;3875;p40"/>
                <p:cNvSpPr/>
                <p:nvPr/>
              </p:nvSpPr>
              <p:spPr>
                <a:xfrm>
                  <a:off x="1680625" y="974000"/>
                  <a:ext cx="584650" cy="339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86" h="13561" extrusionOk="0">
                      <a:moveTo>
                        <a:pt x="23152" y="0"/>
                      </a:moveTo>
                      <a:lnTo>
                        <a:pt x="78" y="13327"/>
                      </a:lnTo>
                      <a:cubicBezTo>
                        <a:pt x="40" y="13347"/>
                        <a:pt x="1" y="13424"/>
                        <a:pt x="40" y="13483"/>
                      </a:cubicBezTo>
                      <a:cubicBezTo>
                        <a:pt x="59" y="13541"/>
                        <a:pt x="117" y="13561"/>
                        <a:pt x="156" y="13561"/>
                      </a:cubicBezTo>
                      <a:cubicBezTo>
                        <a:pt x="176" y="13561"/>
                        <a:pt x="215" y="13561"/>
                        <a:pt x="215" y="13541"/>
                      </a:cubicBezTo>
                      <a:lnTo>
                        <a:pt x="23386" y="156"/>
                      </a:lnTo>
                      <a:cubicBezTo>
                        <a:pt x="23347" y="156"/>
                        <a:pt x="23327" y="137"/>
                        <a:pt x="23308" y="117"/>
                      </a:cubicBezTo>
                      <a:cubicBezTo>
                        <a:pt x="23249" y="98"/>
                        <a:pt x="23210" y="39"/>
                        <a:pt x="231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6" name="Google Shape;3876;p40"/>
                <p:cNvSpPr/>
                <p:nvPr/>
              </p:nvSpPr>
              <p:spPr>
                <a:xfrm>
                  <a:off x="1654375" y="879650"/>
                  <a:ext cx="714975" cy="41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99" h="16713" extrusionOk="0">
                      <a:moveTo>
                        <a:pt x="28599" y="0"/>
                      </a:moveTo>
                      <a:lnTo>
                        <a:pt x="58" y="16459"/>
                      </a:lnTo>
                      <a:cubicBezTo>
                        <a:pt x="20" y="16517"/>
                        <a:pt x="0" y="16576"/>
                        <a:pt x="20" y="16654"/>
                      </a:cubicBezTo>
                      <a:cubicBezTo>
                        <a:pt x="39" y="16712"/>
                        <a:pt x="97" y="16712"/>
                        <a:pt x="117" y="16712"/>
                      </a:cubicBezTo>
                      <a:cubicBezTo>
                        <a:pt x="136" y="16712"/>
                        <a:pt x="156" y="16712"/>
                        <a:pt x="156" y="16673"/>
                      </a:cubicBezTo>
                      <a:lnTo>
                        <a:pt x="28599" y="292"/>
                      </a:lnTo>
                      <a:lnTo>
                        <a:pt x="2859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7" name="Google Shape;3877;p40"/>
                <p:cNvSpPr/>
                <p:nvPr/>
              </p:nvSpPr>
              <p:spPr>
                <a:xfrm>
                  <a:off x="1627625" y="853200"/>
                  <a:ext cx="737350" cy="428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94" h="17129" extrusionOk="0">
                      <a:moveTo>
                        <a:pt x="29354" y="0"/>
                      </a:moveTo>
                      <a:cubicBezTo>
                        <a:pt x="29337" y="0"/>
                        <a:pt x="29319" y="3"/>
                        <a:pt x="29299" y="8"/>
                      </a:cubicBezTo>
                      <a:lnTo>
                        <a:pt x="39" y="16895"/>
                      </a:lnTo>
                      <a:cubicBezTo>
                        <a:pt x="20" y="16953"/>
                        <a:pt x="0" y="17031"/>
                        <a:pt x="20" y="17089"/>
                      </a:cubicBezTo>
                      <a:cubicBezTo>
                        <a:pt x="39" y="17128"/>
                        <a:pt x="97" y="17128"/>
                        <a:pt x="117" y="17128"/>
                      </a:cubicBezTo>
                      <a:cubicBezTo>
                        <a:pt x="136" y="17128"/>
                        <a:pt x="156" y="17128"/>
                        <a:pt x="156" y="17109"/>
                      </a:cubicBezTo>
                      <a:lnTo>
                        <a:pt x="29416" y="222"/>
                      </a:lnTo>
                      <a:cubicBezTo>
                        <a:pt x="29474" y="202"/>
                        <a:pt x="29494" y="124"/>
                        <a:pt x="29474" y="66"/>
                      </a:cubicBezTo>
                      <a:cubicBezTo>
                        <a:pt x="29445" y="22"/>
                        <a:pt x="29405" y="0"/>
                        <a:pt x="2935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8" name="Google Shape;3878;p40"/>
                <p:cNvSpPr/>
                <p:nvPr/>
              </p:nvSpPr>
              <p:spPr>
                <a:xfrm>
                  <a:off x="1573150" y="1036250"/>
                  <a:ext cx="369175" cy="21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67" h="8600" extrusionOk="0">
                      <a:moveTo>
                        <a:pt x="14552" y="1"/>
                      </a:moveTo>
                      <a:lnTo>
                        <a:pt x="78" y="8347"/>
                      </a:lnTo>
                      <a:cubicBezTo>
                        <a:pt x="39" y="8366"/>
                        <a:pt x="0" y="8444"/>
                        <a:pt x="39" y="8522"/>
                      </a:cubicBezTo>
                      <a:cubicBezTo>
                        <a:pt x="78" y="8561"/>
                        <a:pt x="97" y="8600"/>
                        <a:pt x="156" y="8600"/>
                      </a:cubicBezTo>
                      <a:cubicBezTo>
                        <a:pt x="175" y="8600"/>
                        <a:pt x="195" y="8600"/>
                        <a:pt x="195" y="8561"/>
                      </a:cubicBezTo>
                      <a:lnTo>
                        <a:pt x="14766" y="156"/>
                      </a:lnTo>
                      <a:cubicBezTo>
                        <a:pt x="14747" y="156"/>
                        <a:pt x="14728" y="137"/>
                        <a:pt x="14689" y="137"/>
                      </a:cubicBezTo>
                      <a:cubicBezTo>
                        <a:pt x="14650" y="98"/>
                        <a:pt x="14591" y="59"/>
                        <a:pt x="1455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9" name="Google Shape;3879;p40"/>
                <p:cNvSpPr/>
                <p:nvPr/>
              </p:nvSpPr>
              <p:spPr>
                <a:xfrm>
                  <a:off x="1588700" y="11943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43"/>
                      </a:lnTo>
                      <a:lnTo>
                        <a:pt x="1071" y="156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0" name="Google Shape;3880;p40"/>
                <p:cNvSpPr/>
                <p:nvPr/>
              </p:nvSpPr>
              <p:spPr>
                <a:xfrm>
                  <a:off x="1546400" y="1225450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31" y="1"/>
                      </a:moveTo>
                      <a:lnTo>
                        <a:pt x="78" y="176"/>
                      </a:lnTo>
                      <a:cubicBezTo>
                        <a:pt x="39" y="195"/>
                        <a:pt x="0" y="273"/>
                        <a:pt x="39" y="331"/>
                      </a:cubicBezTo>
                      <a:cubicBezTo>
                        <a:pt x="58" y="390"/>
                        <a:pt x="97" y="390"/>
                        <a:pt x="136" y="390"/>
                      </a:cubicBezTo>
                      <a:cubicBezTo>
                        <a:pt x="156" y="390"/>
                        <a:pt x="175" y="390"/>
                        <a:pt x="175" y="370"/>
                      </a:cubicBezTo>
                      <a:lnTo>
                        <a:pt x="564" y="137"/>
                      </a:lnTo>
                      <a:lnTo>
                        <a:pt x="3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1" name="Google Shape;3881;p40"/>
                <p:cNvSpPr/>
                <p:nvPr/>
              </p:nvSpPr>
              <p:spPr>
                <a:xfrm>
                  <a:off x="1642200" y="11632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0"/>
                      </a:moveTo>
                      <a:lnTo>
                        <a:pt x="1" y="487"/>
                      </a:lnTo>
                      <a:lnTo>
                        <a:pt x="234" y="642"/>
                      </a:lnTo>
                      <a:lnTo>
                        <a:pt x="1071" y="156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2" name="Google Shape;3882;p40"/>
                <p:cNvSpPr/>
                <p:nvPr/>
              </p:nvSpPr>
              <p:spPr>
                <a:xfrm>
                  <a:off x="1560975" y="1210375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1"/>
                      </a:moveTo>
                      <a:lnTo>
                        <a:pt x="1" y="468"/>
                      </a:lnTo>
                      <a:lnTo>
                        <a:pt x="254" y="604"/>
                      </a:lnTo>
                      <a:lnTo>
                        <a:pt x="1110" y="137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3" name="Google Shape;3883;p40"/>
                <p:cNvSpPr/>
                <p:nvPr/>
              </p:nvSpPr>
              <p:spPr>
                <a:xfrm>
                  <a:off x="1696200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17" y="1"/>
                      </a:moveTo>
                      <a:lnTo>
                        <a:pt x="0" y="487"/>
                      </a:lnTo>
                      <a:lnTo>
                        <a:pt x="234" y="623"/>
                      </a:lnTo>
                      <a:lnTo>
                        <a:pt x="1070" y="137"/>
                      </a:lnTo>
                      <a:lnTo>
                        <a:pt x="81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4" name="Google Shape;3884;p40"/>
                <p:cNvSpPr/>
                <p:nvPr/>
              </p:nvSpPr>
              <p:spPr>
                <a:xfrm>
                  <a:off x="1722950" y="872825"/>
                  <a:ext cx="448450" cy="25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38" h="10390" extrusionOk="0">
                      <a:moveTo>
                        <a:pt x="17724" y="1"/>
                      </a:moveTo>
                      <a:lnTo>
                        <a:pt x="0" y="10234"/>
                      </a:lnTo>
                      <a:lnTo>
                        <a:pt x="234" y="10390"/>
                      </a:lnTo>
                      <a:lnTo>
                        <a:pt x="17938" y="156"/>
                      </a:lnTo>
                      <a:cubicBezTo>
                        <a:pt x="17899" y="118"/>
                        <a:pt x="17879" y="118"/>
                        <a:pt x="17840" y="98"/>
                      </a:cubicBezTo>
                      <a:cubicBezTo>
                        <a:pt x="17802" y="79"/>
                        <a:pt x="17743" y="20"/>
                        <a:pt x="177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5" name="Google Shape;3885;p40"/>
                <p:cNvSpPr/>
                <p:nvPr/>
              </p:nvSpPr>
              <p:spPr>
                <a:xfrm>
                  <a:off x="1615450" y="11792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0"/>
                      </a:moveTo>
                      <a:lnTo>
                        <a:pt x="1" y="467"/>
                      </a:lnTo>
                      <a:lnTo>
                        <a:pt x="234" y="604"/>
                      </a:lnTo>
                      <a:lnTo>
                        <a:pt x="1071" y="117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6" name="Google Shape;3886;p40"/>
                <p:cNvSpPr/>
                <p:nvPr/>
              </p:nvSpPr>
              <p:spPr>
                <a:xfrm>
                  <a:off x="1668950" y="1148125"/>
                  <a:ext cx="272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04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34" y="603"/>
                      </a:lnTo>
                      <a:lnTo>
                        <a:pt x="1090" y="11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7" name="Google Shape;3887;p40"/>
                <p:cNvSpPr/>
                <p:nvPr/>
              </p:nvSpPr>
              <p:spPr>
                <a:xfrm>
                  <a:off x="1588700" y="11632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0"/>
                      </a:moveTo>
                      <a:lnTo>
                        <a:pt x="1" y="487"/>
                      </a:lnTo>
                      <a:lnTo>
                        <a:pt x="234" y="642"/>
                      </a:lnTo>
                      <a:lnTo>
                        <a:pt x="1071" y="156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8" name="Google Shape;3888;p40"/>
                <p:cNvSpPr/>
                <p:nvPr/>
              </p:nvSpPr>
              <p:spPr>
                <a:xfrm>
                  <a:off x="1560975" y="1179250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0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110" y="117"/>
                      </a:lnTo>
                      <a:lnTo>
                        <a:pt x="85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9" name="Google Shape;3889;p40"/>
                <p:cNvSpPr/>
                <p:nvPr/>
              </p:nvSpPr>
              <p:spPr>
                <a:xfrm>
                  <a:off x="1696200" y="923425"/>
                  <a:ext cx="334150" cy="19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66" h="7763" extrusionOk="0">
                      <a:moveTo>
                        <a:pt x="13152" y="0"/>
                      </a:moveTo>
                      <a:lnTo>
                        <a:pt x="0" y="7607"/>
                      </a:lnTo>
                      <a:lnTo>
                        <a:pt x="234" y="7763"/>
                      </a:lnTo>
                      <a:lnTo>
                        <a:pt x="13366" y="175"/>
                      </a:lnTo>
                      <a:cubicBezTo>
                        <a:pt x="13346" y="136"/>
                        <a:pt x="13327" y="136"/>
                        <a:pt x="13307" y="117"/>
                      </a:cubicBezTo>
                      <a:cubicBezTo>
                        <a:pt x="13249" y="97"/>
                        <a:pt x="13210" y="39"/>
                        <a:pt x="131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0" name="Google Shape;3890;p40"/>
                <p:cNvSpPr/>
                <p:nvPr/>
              </p:nvSpPr>
              <p:spPr>
                <a:xfrm>
                  <a:off x="1642200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23"/>
                      </a:lnTo>
                      <a:lnTo>
                        <a:pt x="1071" y="137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1" name="Google Shape;3891;p40"/>
                <p:cNvSpPr/>
                <p:nvPr/>
              </p:nvSpPr>
              <p:spPr>
                <a:xfrm>
                  <a:off x="1615450" y="11481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0"/>
                      </a:moveTo>
                      <a:lnTo>
                        <a:pt x="1" y="467"/>
                      </a:lnTo>
                      <a:lnTo>
                        <a:pt x="234" y="603"/>
                      </a:lnTo>
                      <a:lnTo>
                        <a:pt x="1071" y="117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2" name="Google Shape;3892;p40"/>
                <p:cNvSpPr/>
                <p:nvPr/>
              </p:nvSpPr>
              <p:spPr>
                <a:xfrm>
                  <a:off x="1519650" y="1209400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31" y="1"/>
                      </a:moveTo>
                      <a:lnTo>
                        <a:pt x="78" y="176"/>
                      </a:lnTo>
                      <a:cubicBezTo>
                        <a:pt x="39" y="215"/>
                        <a:pt x="0" y="273"/>
                        <a:pt x="39" y="351"/>
                      </a:cubicBezTo>
                      <a:cubicBezTo>
                        <a:pt x="58" y="390"/>
                        <a:pt x="97" y="390"/>
                        <a:pt x="136" y="390"/>
                      </a:cubicBezTo>
                      <a:cubicBezTo>
                        <a:pt x="156" y="390"/>
                        <a:pt x="175" y="390"/>
                        <a:pt x="175" y="370"/>
                      </a:cubicBezTo>
                      <a:lnTo>
                        <a:pt x="564" y="156"/>
                      </a:lnTo>
                      <a:lnTo>
                        <a:pt x="3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3" name="Google Shape;3893;p40"/>
                <p:cNvSpPr/>
                <p:nvPr/>
              </p:nvSpPr>
              <p:spPr>
                <a:xfrm>
                  <a:off x="1668950" y="1117475"/>
                  <a:ext cx="272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04" extrusionOk="0">
                      <a:moveTo>
                        <a:pt x="837" y="1"/>
                      </a:moveTo>
                      <a:lnTo>
                        <a:pt x="1" y="448"/>
                      </a:lnTo>
                      <a:lnTo>
                        <a:pt x="234" y="604"/>
                      </a:lnTo>
                      <a:lnTo>
                        <a:pt x="1090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4" name="Google Shape;3894;p40"/>
                <p:cNvSpPr/>
                <p:nvPr/>
              </p:nvSpPr>
              <p:spPr>
                <a:xfrm>
                  <a:off x="1534225" y="11943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5" name="Google Shape;3895;p40"/>
                <p:cNvSpPr/>
                <p:nvPr/>
              </p:nvSpPr>
              <p:spPr>
                <a:xfrm>
                  <a:off x="1560975" y="1148125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0"/>
                      </a:moveTo>
                      <a:lnTo>
                        <a:pt x="1" y="467"/>
                      </a:lnTo>
                      <a:lnTo>
                        <a:pt x="254" y="603"/>
                      </a:lnTo>
                      <a:lnTo>
                        <a:pt x="1110" y="117"/>
                      </a:lnTo>
                      <a:lnTo>
                        <a:pt x="85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6" name="Google Shape;3896;p40"/>
                <p:cNvSpPr/>
                <p:nvPr/>
              </p:nvSpPr>
              <p:spPr>
                <a:xfrm>
                  <a:off x="1507475" y="11792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7" name="Google Shape;3897;p40"/>
                <p:cNvSpPr/>
                <p:nvPr/>
              </p:nvSpPr>
              <p:spPr>
                <a:xfrm>
                  <a:off x="1492900" y="1194325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31" y="1"/>
                      </a:moveTo>
                      <a:lnTo>
                        <a:pt x="78" y="176"/>
                      </a:lnTo>
                      <a:cubicBezTo>
                        <a:pt x="39" y="195"/>
                        <a:pt x="0" y="273"/>
                        <a:pt x="39" y="351"/>
                      </a:cubicBezTo>
                      <a:cubicBezTo>
                        <a:pt x="58" y="390"/>
                        <a:pt x="97" y="390"/>
                        <a:pt x="136" y="390"/>
                      </a:cubicBezTo>
                      <a:cubicBezTo>
                        <a:pt x="156" y="390"/>
                        <a:pt x="175" y="390"/>
                        <a:pt x="175" y="370"/>
                      </a:cubicBezTo>
                      <a:lnTo>
                        <a:pt x="564" y="156"/>
                      </a:lnTo>
                      <a:lnTo>
                        <a:pt x="3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8" name="Google Shape;3898;p40"/>
                <p:cNvSpPr/>
                <p:nvPr/>
              </p:nvSpPr>
              <p:spPr>
                <a:xfrm>
                  <a:off x="1615450" y="11174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1"/>
                      </a:moveTo>
                      <a:lnTo>
                        <a:pt x="1" y="448"/>
                      </a:lnTo>
                      <a:lnTo>
                        <a:pt x="234" y="604"/>
                      </a:lnTo>
                      <a:lnTo>
                        <a:pt x="1071" y="117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9" name="Google Shape;3899;p40"/>
                <p:cNvSpPr/>
                <p:nvPr/>
              </p:nvSpPr>
              <p:spPr>
                <a:xfrm>
                  <a:off x="1668950" y="944825"/>
                  <a:ext cx="271425" cy="157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7" h="6285" extrusionOk="0">
                      <a:moveTo>
                        <a:pt x="10643" y="0"/>
                      </a:moveTo>
                      <a:lnTo>
                        <a:pt x="1" y="6148"/>
                      </a:lnTo>
                      <a:lnTo>
                        <a:pt x="234" y="6284"/>
                      </a:lnTo>
                      <a:lnTo>
                        <a:pt x="10857" y="136"/>
                      </a:lnTo>
                      <a:cubicBezTo>
                        <a:pt x="10837" y="136"/>
                        <a:pt x="10818" y="117"/>
                        <a:pt x="10798" y="117"/>
                      </a:cubicBezTo>
                      <a:cubicBezTo>
                        <a:pt x="10740" y="97"/>
                        <a:pt x="10701" y="39"/>
                        <a:pt x="1064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0" name="Google Shape;3900;p40"/>
                <p:cNvSpPr/>
                <p:nvPr/>
              </p:nvSpPr>
              <p:spPr>
                <a:xfrm>
                  <a:off x="1534225" y="11632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0"/>
                      </a:moveTo>
                      <a:lnTo>
                        <a:pt x="1" y="487"/>
                      </a:lnTo>
                      <a:lnTo>
                        <a:pt x="254" y="642"/>
                      </a:lnTo>
                      <a:lnTo>
                        <a:pt x="1071" y="156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1" name="Google Shape;3901;p40"/>
                <p:cNvSpPr/>
                <p:nvPr/>
              </p:nvSpPr>
              <p:spPr>
                <a:xfrm>
                  <a:off x="1588700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23"/>
                      </a:lnTo>
                      <a:lnTo>
                        <a:pt x="1071" y="137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2" name="Google Shape;3902;p40"/>
                <p:cNvSpPr/>
                <p:nvPr/>
              </p:nvSpPr>
              <p:spPr>
                <a:xfrm>
                  <a:off x="1642200" y="11014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43"/>
                      </a:lnTo>
                      <a:lnTo>
                        <a:pt x="1071" y="156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3" name="Google Shape;3903;p40"/>
                <p:cNvSpPr/>
                <p:nvPr/>
              </p:nvSpPr>
              <p:spPr>
                <a:xfrm>
                  <a:off x="1480725" y="11632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0"/>
                      </a:moveTo>
                      <a:lnTo>
                        <a:pt x="1" y="487"/>
                      </a:lnTo>
                      <a:lnTo>
                        <a:pt x="254" y="642"/>
                      </a:lnTo>
                      <a:lnTo>
                        <a:pt x="1071" y="156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4" name="Google Shape;3904;p40"/>
                <p:cNvSpPr/>
                <p:nvPr/>
              </p:nvSpPr>
              <p:spPr>
                <a:xfrm>
                  <a:off x="1507475" y="11481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54" y="603"/>
                      </a:lnTo>
                      <a:lnTo>
                        <a:pt x="1071" y="11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5" name="Google Shape;3905;p40"/>
                <p:cNvSpPr/>
                <p:nvPr/>
              </p:nvSpPr>
              <p:spPr>
                <a:xfrm>
                  <a:off x="1641725" y="763875"/>
                  <a:ext cx="557900" cy="322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16" h="12900" extrusionOk="0">
                      <a:moveTo>
                        <a:pt x="22101" y="1"/>
                      </a:moveTo>
                      <a:lnTo>
                        <a:pt x="0" y="12744"/>
                      </a:lnTo>
                      <a:lnTo>
                        <a:pt x="253" y="12900"/>
                      </a:lnTo>
                      <a:lnTo>
                        <a:pt x="22315" y="157"/>
                      </a:lnTo>
                      <a:cubicBezTo>
                        <a:pt x="22296" y="157"/>
                        <a:pt x="22257" y="137"/>
                        <a:pt x="22237" y="137"/>
                      </a:cubicBezTo>
                      <a:cubicBezTo>
                        <a:pt x="22159" y="98"/>
                        <a:pt x="22121" y="59"/>
                        <a:pt x="2210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6" name="Google Shape;3906;p40"/>
                <p:cNvSpPr/>
                <p:nvPr/>
              </p:nvSpPr>
              <p:spPr>
                <a:xfrm>
                  <a:off x="1615450" y="10863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1"/>
                      </a:moveTo>
                      <a:lnTo>
                        <a:pt x="1" y="467"/>
                      </a:lnTo>
                      <a:lnTo>
                        <a:pt x="234" y="604"/>
                      </a:lnTo>
                      <a:lnTo>
                        <a:pt x="1071" y="117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7" name="Google Shape;3907;p40"/>
                <p:cNvSpPr/>
                <p:nvPr/>
              </p:nvSpPr>
              <p:spPr>
                <a:xfrm>
                  <a:off x="1534225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23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8" name="Google Shape;3908;p40"/>
                <p:cNvSpPr/>
                <p:nvPr/>
              </p:nvSpPr>
              <p:spPr>
                <a:xfrm>
                  <a:off x="1588700" y="11014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43"/>
                      </a:lnTo>
                      <a:lnTo>
                        <a:pt x="1071" y="156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9" name="Google Shape;3909;p40"/>
                <p:cNvSpPr/>
                <p:nvPr/>
              </p:nvSpPr>
              <p:spPr>
                <a:xfrm>
                  <a:off x="1466150" y="1178775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31" y="0"/>
                      </a:moveTo>
                      <a:lnTo>
                        <a:pt x="78" y="175"/>
                      </a:lnTo>
                      <a:cubicBezTo>
                        <a:pt x="39" y="195"/>
                        <a:pt x="0" y="272"/>
                        <a:pt x="39" y="331"/>
                      </a:cubicBezTo>
                      <a:cubicBezTo>
                        <a:pt x="58" y="389"/>
                        <a:pt x="97" y="389"/>
                        <a:pt x="136" y="389"/>
                      </a:cubicBezTo>
                      <a:cubicBezTo>
                        <a:pt x="156" y="389"/>
                        <a:pt x="175" y="389"/>
                        <a:pt x="175" y="350"/>
                      </a:cubicBezTo>
                      <a:lnTo>
                        <a:pt x="564" y="136"/>
                      </a:lnTo>
                      <a:lnTo>
                        <a:pt x="3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0" name="Google Shape;3910;p40"/>
                <p:cNvSpPr/>
                <p:nvPr/>
              </p:nvSpPr>
              <p:spPr>
                <a:xfrm>
                  <a:off x="1560975" y="1117475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1"/>
                      </a:moveTo>
                      <a:lnTo>
                        <a:pt x="1" y="448"/>
                      </a:lnTo>
                      <a:lnTo>
                        <a:pt x="254" y="604"/>
                      </a:lnTo>
                      <a:lnTo>
                        <a:pt x="1110" y="117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1" name="Google Shape;3911;p40"/>
                <p:cNvSpPr/>
                <p:nvPr/>
              </p:nvSpPr>
              <p:spPr>
                <a:xfrm>
                  <a:off x="1560975" y="1086350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1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110" y="117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2" name="Google Shape;3912;p40"/>
                <p:cNvSpPr/>
                <p:nvPr/>
              </p:nvSpPr>
              <p:spPr>
                <a:xfrm>
                  <a:off x="1534225" y="11014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3" name="Google Shape;3913;p40"/>
                <p:cNvSpPr/>
                <p:nvPr/>
              </p:nvSpPr>
              <p:spPr>
                <a:xfrm>
                  <a:off x="1615450" y="671475"/>
                  <a:ext cx="446525" cy="39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61" h="15954" extrusionOk="0">
                      <a:moveTo>
                        <a:pt x="17744" y="0"/>
                      </a:moveTo>
                      <a:cubicBezTo>
                        <a:pt x="17666" y="0"/>
                        <a:pt x="17627" y="59"/>
                        <a:pt x="17627" y="137"/>
                      </a:cubicBezTo>
                      <a:lnTo>
                        <a:pt x="17627" y="5623"/>
                      </a:lnTo>
                      <a:lnTo>
                        <a:pt x="1" y="15817"/>
                      </a:lnTo>
                      <a:lnTo>
                        <a:pt x="234" y="15954"/>
                      </a:lnTo>
                      <a:lnTo>
                        <a:pt x="17821" y="5798"/>
                      </a:lnTo>
                      <a:cubicBezTo>
                        <a:pt x="17860" y="5779"/>
                        <a:pt x="17860" y="5720"/>
                        <a:pt x="17860" y="5701"/>
                      </a:cubicBezTo>
                      <a:lnTo>
                        <a:pt x="17860" y="137"/>
                      </a:lnTo>
                      <a:cubicBezTo>
                        <a:pt x="17860" y="59"/>
                        <a:pt x="17821" y="0"/>
                        <a:pt x="1774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4" name="Google Shape;3914;p40"/>
                <p:cNvSpPr/>
                <p:nvPr/>
              </p:nvSpPr>
              <p:spPr>
                <a:xfrm>
                  <a:off x="1480725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23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5" name="Google Shape;3915;p40"/>
                <p:cNvSpPr/>
                <p:nvPr/>
              </p:nvSpPr>
              <p:spPr>
                <a:xfrm>
                  <a:off x="1507475" y="11174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48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6" name="Google Shape;3916;p40"/>
                <p:cNvSpPr/>
                <p:nvPr/>
              </p:nvSpPr>
              <p:spPr>
                <a:xfrm>
                  <a:off x="1453975" y="11481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54" y="603"/>
                      </a:lnTo>
                      <a:lnTo>
                        <a:pt x="1071" y="11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7" name="Google Shape;3917;p40"/>
                <p:cNvSpPr/>
                <p:nvPr/>
              </p:nvSpPr>
              <p:spPr>
                <a:xfrm>
                  <a:off x="1438900" y="1163200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12" y="0"/>
                      </a:moveTo>
                      <a:lnTo>
                        <a:pt x="78" y="176"/>
                      </a:lnTo>
                      <a:cubicBezTo>
                        <a:pt x="20" y="214"/>
                        <a:pt x="1" y="273"/>
                        <a:pt x="20" y="351"/>
                      </a:cubicBezTo>
                      <a:cubicBezTo>
                        <a:pt x="59" y="390"/>
                        <a:pt x="98" y="390"/>
                        <a:pt x="117" y="390"/>
                      </a:cubicBezTo>
                      <a:cubicBezTo>
                        <a:pt x="156" y="390"/>
                        <a:pt x="176" y="390"/>
                        <a:pt x="176" y="370"/>
                      </a:cubicBezTo>
                      <a:lnTo>
                        <a:pt x="565" y="156"/>
                      </a:lnTo>
                      <a:lnTo>
                        <a:pt x="31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8" name="Google Shape;3918;p40"/>
                <p:cNvSpPr/>
                <p:nvPr/>
              </p:nvSpPr>
              <p:spPr>
                <a:xfrm>
                  <a:off x="1588700" y="10703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43"/>
                      </a:lnTo>
                      <a:lnTo>
                        <a:pt x="1071" y="156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9" name="Google Shape;3919;p40"/>
                <p:cNvSpPr/>
                <p:nvPr/>
              </p:nvSpPr>
              <p:spPr>
                <a:xfrm>
                  <a:off x="1480725" y="11014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0" name="Google Shape;3920;p40"/>
                <p:cNvSpPr/>
                <p:nvPr/>
              </p:nvSpPr>
              <p:spPr>
                <a:xfrm>
                  <a:off x="1534225" y="10703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1" name="Google Shape;3921;p40"/>
                <p:cNvSpPr/>
                <p:nvPr/>
              </p:nvSpPr>
              <p:spPr>
                <a:xfrm>
                  <a:off x="1453975" y="11174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48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2" name="Google Shape;3922;p40"/>
                <p:cNvSpPr/>
                <p:nvPr/>
              </p:nvSpPr>
              <p:spPr>
                <a:xfrm>
                  <a:off x="1412150" y="1147625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12" y="1"/>
                      </a:moveTo>
                      <a:lnTo>
                        <a:pt x="78" y="176"/>
                      </a:lnTo>
                      <a:cubicBezTo>
                        <a:pt x="20" y="195"/>
                        <a:pt x="1" y="273"/>
                        <a:pt x="20" y="351"/>
                      </a:cubicBezTo>
                      <a:cubicBezTo>
                        <a:pt x="59" y="390"/>
                        <a:pt x="98" y="390"/>
                        <a:pt x="117" y="390"/>
                      </a:cubicBezTo>
                      <a:cubicBezTo>
                        <a:pt x="156" y="390"/>
                        <a:pt x="176" y="390"/>
                        <a:pt x="176" y="371"/>
                      </a:cubicBezTo>
                      <a:lnTo>
                        <a:pt x="565" y="13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3" name="Google Shape;3923;p40"/>
                <p:cNvSpPr/>
                <p:nvPr/>
              </p:nvSpPr>
              <p:spPr>
                <a:xfrm>
                  <a:off x="1426750" y="1132550"/>
                  <a:ext cx="27250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" h="624" extrusionOk="0">
                      <a:moveTo>
                        <a:pt x="856" y="1"/>
                      </a:moveTo>
                      <a:lnTo>
                        <a:pt x="0" y="487"/>
                      </a:lnTo>
                      <a:lnTo>
                        <a:pt x="253" y="623"/>
                      </a:lnTo>
                      <a:lnTo>
                        <a:pt x="1090" y="137"/>
                      </a:lnTo>
                      <a:lnTo>
                        <a:pt x="85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4" name="Google Shape;3924;p40"/>
                <p:cNvSpPr/>
                <p:nvPr/>
              </p:nvSpPr>
              <p:spPr>
                <a:xfrm>
                  <a:off x="1560975" y="1054725"/>
                  <a:ext cx="27750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24" extrusionOk="0">
                      <a:moveTo>
                        <a:pt x="857" y="1"/>
                      </a:moveTo>
                      <a:lnTo>
                        <a:pt x="1" y="487"/>
                      </a:lnTo>
                      <a:lnTo>
                        <a:pt x="254" y="624"/>
                      </a:lnTo>
                      <a:lnTo>
                        <a:pt x="1110" y="137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5" name="Google Shape;3925;p40"/>
                <p:cNvSpPr/>
                <p:nvPr/>
              </p:nvSpPr>
              <p:spPr>
                <a:xfrm>
                  <a:off x="1507475" y="10863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6" name="Google Shape;3926;p40"/>
                <p:cNvSpPr/>
                <p:nvPr/>
              </p:nvSpPr>
              <p:spPr>
                <a:xfrm>
                  <a:off x="1587725" y="898600"/>
                  <a:ext cx="271425" cy="15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7" h="6266" extrusionOk="0">
                      <a:moveTo>
                        <a:pt x="10604" y="1"/>
                      </a:moveTo>
                      <a:lnTo>
                        <a:pt x="1" y="6110"/>
                      </a:lnTo>
                      <a:lnTo>
                        <a:pt x="254" y="6265"/>
                      </a:lnTo>
                      <a:lnTo>
                        <a:pt x="10857" y="137"/>
                      </a:lnTo>
                      <a:cubicBezTo>
                        <a:pt x="10837" y="118"/>
                        <a:pt x="10779" y="118"/>
                        <a:pt x="10759" y="98"/>
                      </a:cubicBezTo>
                      <a:cubicBezTo>
                        <a:pt x="10701" y="59"/>
                        <a:pt x="10662" y="20"/>
                        <a:pt x="1060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7" name="Google Shape;3927;p40"/>
                <p:cNvSpPr/>
                <p:nvPr/>
              </p:nvSpPr>
              <p:spPr>
                <a:xfrm>
                  <a:off x="1534225" y="10396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04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8" name="Google Shape;3928;p40"/>
                <p:cNvSpPr/>
                <p:nvPr/>
              </p:nvSpPr>
              <p:spPr>
                <a:xfrm>
                  <a:off x="1480725" y="10703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9" name="Google Shape;3929;p40"/>
                <p:cNvSpPr/>
                <p:nvPr/>
              </p:nvSpPr>
              <p:spPr>
                <a:xfrm>
                  <a:off x="1426750" y="1101425"/>
                  <a:ext cx="27250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" h="643" extrusionOk="0">
                      <a:moveTo>
                        <a:pt x="856" y="1"/>
                      </a:moveTo>
                      <a:lnTo>
                        <a:pt x="0" y="487"/>
                      </a:lnTo>
                      <a:lnTo>
                        <a:pt x="253" y="643"/>
                      </a:lnTo>
                      <a:lnTo>
                        <a:pt x="1090" y="156"/>
                      </a:lnTo>
                      <a:lnTo>
                        <a:pt x="85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0" name="Google Shape;3930;p40"/>
                <p:cNvSpPr/>
                <p:nvPr/>
              </p:nvSpPr>
              <p:spPr>
                <a:xfrm>
                  <a:off x="1400000" y="11174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0" y="448"/>
                      </a:lnTo>
                      <a:lnTo>
                        <a:pt x="253" y="604"/>
                      </a:lnTo>
                      <a:lnTo>
                        <a:pt x="1070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1" name="Google Shape;3931;p40"/>
                <p:cNvSpPr/>
                <p:nvPr/>
              </p:nvSpPr>
              <p:spPr>
                <a:xfrm>
                  <a:off x="1385400" y="1132550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12" y="1"/>
                      </a:moveTo>
                      <a:lnTo>
                        <a:pt x="78" y="176"/>
                      </a:lnTo>
                      <a:cubicBezTo>
                        <a:pt x="20" y="195"/>
                        <a:pt x="1" y="273"/>
                        <a:pt x="20" y="332"/>
                      </a:cubicBezTo>
                      <a:cubicBezTo>
                        <a:pt x="59" y="390"/>
                        <a:pt x="98" y="390"/>
                        <a:pt x="117" y="390"/>
                      </a:cubicBezTo>
                      <a:cubicBezTo>
                        <a:pt x="156" y="390"/>
                        <a:pt x="176" y="390"/>
                        <a:pt x="176" y="370"/>
                      </a:cubicBezTo>
                      <a:lnTo>
                        <a:pt x="565" y="13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2" name="Google Shape;3932;p40"/>
                <p:cNvSpPr/>
                <p:nvPr/>
              </p:nvSpPr>
              <p:spPr>
                <a:xfrm>
                  <a:off x="1561950" y="931200"/>
                  <a:ext cx="185825" cy="10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33" h="4300" extrusionOk="0">
                      <a:moveTo>
                        <a:pt x="7218" y="0"/>
                      </a:moveTo>
                      <a:lnTo>
                        <a:pt x="1" y="4164"/>
                      </a:lnTo>
                      <a:lnTo>
                        <a:pt x="234" y="4300"/>
                      </a:lnTo>
                      <a:lnTo>
                        <a:pt x="7432" y="175"/>
                      </a:lnTo>
                      <a:cubicBezTo>
                        <a:pt x="7413" y="175"/>
                        <a:pt x="7394" y="156"/>
                        <a:pt x="7355" y="117"/>
                      </a:cubicBezTo>
                      <a:cubicBezTo>
                        <a:pt x="7316" y="98"/>
                        <a:pt x="7257" y="59"/>
                        <a:pt x="72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3" name="Google Shape;3933;p40"/>
                <p:cNvSpPr/>
                <p:nvPr/>
              </p:nvSpPr>
              <p:spPr>
                <a:xfrm>
                  <a:off x="1453975" y="10863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4" name="Google Shape;3934;p40"/>
                <p:cNvSpPr/>
                <p:nvPr/>
              </p:nvSpPr>
              <p:spPr>
                <a:xfrm>
                  <a:off x="1507475" y="1054725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24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5" name="Google Shape;3935;p40"/>
                <p:cNvSpPr/>
                <p:nvPr/>
              </p:nvSpPr>
              <p:spPr>
                <a:xfrm>
                  <a:off x="1880050" y="1006100"/>
                  <a:ext cx="168800" cy="9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52" h="3931" extrusionOk="0">
                      <a:moveTo>
                        <a:pt x="6518" y="0"/>
                      </a:moveTo>
                      <a:lnTo>
                        <a:pt x="78" y="3716"/>
                      </a:lnTo>
                      <a:cubicBezTo>
                        <a:pt x="39" y="3736"/>
                        <a:pt x="0" y="3814"/>
                        <a:pt x="39" y="3891"/>
                      </a:cubicBezTo>
                      <a:cubicBezTo>
                        <a:pt x="59" y="3930"/>
                        <a:pt x="117" y="3930"/>
                        <a:pt x="136" y="3930"/>
                      </a:cubicBezTo>
                      <a:cubicBezTo>
                        <a:pt x="156" y="3930"/>
                        <a:pt x="175" y="3930"/>
                        <a:pt x="175" y="3911"/>
                      </a:cubicBezTo>
                      <a:lnTo>
                        <a:pt x="6751" y="117"/>
                      </a:lnTo>
                      <a:cubicBezTo>
                        <a:pt x="6712" y="98"/>
                        <a:pt x="6673" y="98"/>
                        <a:pt x="6654" y="59"/>
                      </a:cubicBezTo>
                      <a:cubicBezTo>
                        <a:pt x="6643" y="62"/>
                        <a:pt x="6634" y="64"/>
                        <a:pt x="6625" y="64"/>
                      </a:cubicBezTo>
                      <a:cubicBezTo>
                        <a:pt x="6587" y="64"/>
                        <a:pt x="6565" y="32"/>
                        <a:pt x="65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6" name="Google Shape;3936;p40"/>
                <p:cNvSpPr/>
                <p:nvPr/>
              </p:nvSpPr>
              <p:spPr>
                <a:xfrm>
                  <a:off x="697175" y="1190925"/>
                  <a:ext cx="240775" cy="1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31" h="4417" extrusionOk="0">
                      <a:moveTo>
                        <a:pt x="1" y="0"/>
                      </a:moveTo>
                      <a:lnTo>
                        <a:pt x="1" y="234"/>
                      </a:lnTo>
                      <a:lnTo>
                        <a:pt x="2219" y="234"/>
                      </a:lnTo>
                      <a:lnTo>
                        <a:pt x="9456" y="4397"/>
                      </a:lnTo>
                      <a:cubicBezTo>
                        <a:pt x="9495" y="4397"/>
                        <a:pt x="9514" y="4417"/>
                        <a:pt x="9514" y="4417"/>
                      </a:cubicBezTo>
                      <a:cubicBezTo>
                        <a:pt x="9553" y="4417"/>
                        <a:pt x="9592" y="4397"/>
                        <a:pt x="9611" y="4378"/>
                      </a:cubicBezTo>
                      <a:cubicBezTo>
                        <a:pt x="9631" y="4319"/>
                        <a:pt x="9631" y="4261"/>
                        <a:pt x="9553" y="4203"/>
                      </a:cubicBezTo>
                      <a:lnTo>
                        <a:pt x="2316" y="20"/>
                      </a:lnTo>
                      <a:cubicBezTo>
                        <a:pt x="2296" y="20"/>
                        <a:pt x="2258" y="0"/>
                        <a:pt x="225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7" name="Google Shape;3937;p40"/>
                <p:cNvSpPr/>
                <p:nvPr/>
              </p:nvSpPr>
              <p:spPr>
                <a:xfrm>
                  <a:off x="697175" y="1161250"/>
                  <a:ext cx="267525" cy="125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01" h="5001" extrusionOk="0">
                      <a:moveTo>
                        <a:pt x="1" y="1"/>
                      </a:moveTo>
                      <a:lnTo>
                        <a:pt x="1" y="234"/>
                      </a:lnTo>
                      <a:lnTo>
                        <a:pt x="2316" y="234"/>
                      </a:lnTo>
                      <a:lnTo>
                        <a:pt x="10526" y="4981"/>
                      </a:lnTo>
                      <a:cubicBezTo>
                        <a:pt x="10545" y="4981"/>
                        <a:pt x="10584" y="5001"/>
                        <a:pt x="10584" y="5001"/>
                      </a:cubicBezTo>
                      <a:cubicBezTo>
                        <a:pt x="10623" y="5001"/>
                        <a:pt x="10662" y="4981"/>
                        <a:pt x="10682" y="4962"/>
                      </a:cubicBezTo>
                      <a:cubicBezTo>
                        <a:pt x="10701" y="4903"/>
                        <a:pt x="10701" y="4825"/>
                        <a:pt x="10623" y="4787"/>
                      </a:cubicBezTo>
                      <a:lnTo>
                        <a:pt x="2394" y="20"/>
                      </a:lnTo>
                      <a:cubicBezTo>
                        <a:pt x="2355" y="20"/>
                        <a:pt x="2335" y="1"/>
                        <a:pt x="233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8" name="Google Shape;3938;p40"/>
                <p:cNvSpPr/>
                <p:nvPr/>
              </p:nvSpPr>
              <p:spPr>
                <a:xfrm>
                  <a:off x="697175" y="1133525"/>
                  <a:ext cx="294275" cy="13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71" h="5488" extrusionOk="0">
                      <a:moveTo>
                        <a:pt x="1" y="1"/>
                      </a:moveTo>
                      <a:lnTo>
                        <a:pt x="1" y="254"/>
                      </a:lnTo>
                      <a:lnTo>
                        <a:pt x="2588" y="254"/>
                      </a:lnTo>
                      <a:lnTo>
                        <a:pt x="11596" y="5448"/>
                      </a:lnTo>
                      <a:cubicBezTo>
                        <a:pt x="11635" y="5448"/>
                        <a:pt x="11654" y="5487"/>
                        <a:pt x="11654" y="5487"/>
                      </a:cubicBezTo>
                      <a:cubicBezTo>
                        <a:pt x="11693" y="5487"/>
                        <a:pt x="11732" y="5448"/>
                        <a:pt x="11752" y="5429"/>
                      </a:cubicBezTo>
                      <a:cubicBezTo>
                        <a:pt x="11771" y="5390"/>
                        <a:pt x="11771" y="5312"/>
                        <a:pt x="11693" y="5254"/>
                      </a:cubicBezTo>
                      <a:lnTo>
                        <a:pt x="2627" y="40"/>
                      </a:lnTo>
                      <a:cubicBezTo>
                        <a:pt x="2608" y="40"/>
                        <a:pt x="2588" y="1"/>
                        <a:pt x="258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9" name="Google Shape;3939;p40"/>
                <p:cNvSpPr/>
                <p:nvPr/>
              </p:nvSpPr>
              <p:spPr>
                <a:xfrm>
                  <a:off x="862550" y="1163675"/>
                  <a:ext cx="417825" cy="242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13" h="9690" extrusionOk="0">
                      <a:moveTo>
                        <a:pt x="214" y="1"/>
                      </a:moveTo>
                      <a:cubicBezTo>
                        <a:pt x="176" y="40"/>
                        <a:pt x="156" y="59"/>
                        <a:pt x="78" y="118"/>
                      </a:cubicBezTo>
                      <a:cubicBezTo>
                        <a:pt x="59" y="137"/>
                        <a:pt x="20" y="137"/>
                        <a:pt x="0" y="157"/>
                      </a:cubicBezTo>
                      <a:lnTo>
                        <a:pt x="16537" y="9690"/>
                      </a:lnTo>
                      <a:lnTo>
                        <a:pt x="16596" y="9690"/>
                      </a:lnTo>
                      <a:cubicBezTo>
                        <a:pt x="16634" y="9690"/>
                        <a:pt x="16654" y="9670"/>
                        <a:pt x="16693" y="9651"/>
                      </a:cubicBezTo>
                      <a:cubicBezTo>
                        <a:pt x="16712" y="9592"/>
                        <a:pt x="16712" y="9534"/>
                        <a:pt x="16634" y="9475"/>
                      </a:cubicBezTo>
                      <a:lnTo>
                        <a:pt x="21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0" name="Google Shape;3940;p40"/>
                <p:cNvSpPr/>
                <p:nvPr/>
              </p:nvSpPr>
              <p:spPr>
                <a:xfrm>
                  <a:off x="777925" y="1083425"/>
                  <a:ext cx="529200" cy="307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68" h="12297" extrusionOk="0">
                      <a:moveTo>
                        <a:pt x="234" y="1"/>
                      </a:moveTo>
                      <a:cubicBezTo>
                        <a:pt x="175" y="40"/>
                        <a:pt x="136" y="98"/>
                        <a:pt x="78" y="118"/>
                      </a:cubicBezTo>
                      <a:cubicBezTo>
                        <a:pt x="59" y="137"/>
                        <a:pt x="39" y="137"/>
                        <a:pt x="0" y="156"/>
                      </a:cubicBezTo>
                      <a:lnTo>
                        <a:pt x="20992" y="12277"/>
                      </a:lnTo>
                      <a:cubicBezTo>
                        <a:pt x="21012" y="12277"/>
                        <a:pt x="21031" y="12296"/>
                        <a:pt x="21031" y="12296"/>
                      </a:cubicBezTo>
                      <a:cubicBezTo>
                        <a:pt x="21089" y="12296"/>
                        <a:pt x="21109" y="12277"/>
                        <a:pt x="21128" y="12257"/>
                      </a:cubicBezTo>
                      <a:cubicBezTo>
                        <a:pt x="21167" y="12199"/>
                        <a:pt x="21167" y="12121"/>
                        <a:pt x="21089" y="12082"/>
                      </a:cubicBez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1" name="Google Shape;3941;p40"/>
                <p:cNvSpPr/>
                <p:nvPr/>
              </p:nvSpPr>
              <p:spPr>
                <a:xfrm>
                  <a:off x="857675" y="1099000"/>
                  <a:ext cx="475700" cy="27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28" h="11032" extrusionOk="0">
                      <a:moveTo>
                        <a:pt x="195" y="0"/>
                      </a:moveTo>
                      <a:cubicBezTo>
                        <a:pt x="195" y="20"/>
                        <a:pt x="157" y="78"/>
                        <a:pt x="79" y="98"/>
                      </a:cubicBezTo>
                      <a:cubicBezTo>
                        <a:pt x="59" y="117"/>
                        <a:pt x="20" y="117"/>
                        <a:pt x="1" y="117"/>
                      </a:cubicBezTo>
                      <a:lnTo>
                        <a:pt x="18853" y="11012"/>
                      </a:lnTo>
                      <a:cubicBezTo>
                        <a:pt x="18872" y="11012"/>
                        <a:pt x="18892" y="11031"/>
                        <a:pt x="18892" y="11031"/>
                      </a:cubicBezTo>
                      <a:cubicBezTo>
                        <a:pt x="18950" y="11031"/>
                        <a:pt x="18969" y="11012"/>
                        <a:pt x="18989" y="10992"/>
                      </a:cubicBezTo>
                      <a:cubicBezTo>
                        <a:pt x="19028" y="10954"/>
                        <a:pt x="19028" y="10876"/>
                        <a:pt x="18950" y="10817"/>
                      </a:cubicBezTo>
                      <a:lnTo>
                        <a:pt x="19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2" name="Google Shape;3942;p40"/>
                <p:cNvSpPr/>
                <p:nvPr/>
              </p:nvSpPr>
              <p:spPr>
                <a:xfrm>
                  <a:off x="1020125" y="1161250"/>
                  <a:ext cx="340000" cy="197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00" h="7919" extrusionOk="0">
                      <a:moveTo>
                        <a:pt x="195" y="1"/>
                      </a:moveTo>
                      <a:cubicBezTo>
                        <a:pt x="195" y="40"/>
                        <a:pt x="137" y="78"/>
                        <a:pt x="79" y="117"/>
                      </a:cubicBezTo>
                      <a:cubicBezTo>
                        <a:pt x="40" y="117"/>
                        <a:pt x="20" y="137"/>
                        <a:pt x="1" y="137"/>
                      </a:cubicBezTo>
                      <a:lnTo>
                        <a:pt x="13425" y="7899"/>
                      </a:lnTo>
                      <a:cubicBezTo>
                        <a:pt x="13444" y="7899"/>
                        <a:pt x="13464" y="7919"/>
                        <a:pt x="13464" y="7919"/>
                      </a:cubicBezTo>
                      <a:cubicBezTo>
                        <a:pt x="13522" y="7919"/>
                        <a:pt x="13541" y="7899"/>
                        <a:pt x="13561" y="7880"/>
                      </a:cubicBezTo>
                      <a:cubicBezTo>
                        <a:pt x="13600" y="7822"/>
                        <a:pt x="13600" y="7744"/>
                        <a:pt x="13522" y="7705"/>
                      </a:cubicBezTo>
                      <a:lnTo>
                        <a:pt x="19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3" name="Google Shape;3943;p40"/>
                <p:cNvSpPr/>
                <p:nvPr/>
              </p:nvSpPr>
              <p:spPr>
                <a:xfrm>
                  <a:off x="765275" y="982275"/>
                  <a:ext cx="622575" cy="361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903" h="14456" extrusionOk="0">
                      <a:moveTo>
                        <a:pt x="195" y="0"/>
                      </a:moveTo>
                      <a:cubicBezTo>
                        <a:pt x="156" y="59"/>
                        <a:pt x="98" y="97"/>
                        <a:pt x="59" y="117"/>
                      </a:cubicBezTo>
                      <a:cubicBezTo>
                        <a:pt x="20" y="117"/>
                        <a:pt x="0" y="156"/>
                        <a:pt x="0" y="156"/>
                      </a:cubicBezTo>
                      <a:lnTo>
                        <a:pt x="24728" y="14416"/>
                      </a:lnTo>
                      <a:cubicBezTo>
                        <a:pt x="24767" y="14416"/>
                        <a:pt x="24786" y="14455"/>
                        <a:pt x="24786" y="14455"/>
                      </a:cubicBezTo>
                      <a:cubicBezTo>
                        <a:pt x="24825" y="14455"/>
                        <a:pt x="24864" y="14416"/>
                        <a:pt x="24883" y="14397"/>
                      </a:cubicBezTo>
                      <a:cubicBezTo>
                        <a:pt x="24903" y="14358"/>
                        <a:pt x="24903" y="14280"/>
                        <a:pt x="24825" y="14222"/>
                      </a:cubicBezTo>
                      <a:lnTo>
                        <a:pt x="19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4" name="Google Shape;3944;p40"/>
                <p:cNvSpPr/>
                <p:nvPr/>
              </p:nvSpPr>
              <p:spPr>
                <a:xfrm>
                  <a:off x="1006525" y="1091225"/>
                  <a:ext cx="408075" cy="23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23" h="9475" extrusionOk="0">
                      <a:moveTo>
                        <a:pt x="234" y="0"/>
                      </a:moveTo>
                      <a:cubicBezTo>
                        <a:pt x="175" y="39"/>
                        <a:pt x="136" y="97"/>
                        <a:pt x="58" y="117"/>
                      </a:cubicBezTo>
                      <a:cubicBezTo>
                        <a:pt x="39" y="117"/>
                        <a:pt x="39" y="136"/>
                        <a:pt x="0" y="136"/>
                      </a:cubicBezTo>
                      <a:lnTo>
                        <a:pt x="16128" y="9455"/>
                      </a:lnTo>
                      <a:cubicBezTo>
                        <a:pt x="16148" y="9475"/>
                        <a:pt x="16187" y="9475"/>
                        <a:pt x="16206" y="9475"/>
                      </a:cubicBezTo>
                      <a:cubicBezTo>
                        <a:pt x="16245" y="9475"/>
                        <a:pt x="16284" y="9455"/>
                        <a:pt x="16303" y="9436"/>
                      </a:cubicBezTo>
                      <a:cubicBezTo>
                        <a:pt x="16323" y="9377"/>
                        <a:pt x="16323" y="9319"/>
                        <a:pt x="16245" y="9261"/>
                      </a:cubicBez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5" name="Google Shape;3945;p40"/>
                <p:cNvSpPr/>
                <p:nvPr/>
              </p:nvSpPr>
              <p:spPr>
                <a:xfrm>
                  <a:off x="927225" y="1014375"/>
                  <a:ext cx="513650" cy="298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46" h="11946" extrusionOk="0">
                      <a:moveTo>
                        <a:pt x="176" y="0"/>
                      </a:moveTo>
                      <a:cubicBezTo>
                        <a:pt x="176" y="59"/>
                        <a:pt x="137" y="78"/>
                        <a:pt x="59" y="117"/>
                      </a:cubicBezTo>
                      <a:cubicBezTo>
                        <a:pt x="40" y="156"/>
                        <a:pt x="20" y="156"/>
                        <a:pt x="1" y="156"/>
                      </a:cubicBezTo>
                      <a:lnTo>
                        <a:pt x="20370" y="11926"/>
                      </a:lnTo>
                      <a:cubicBezTo>
                        <a:pt x="20390" y="11926"/>
                        <a:pt x="20409" y="11946"/>
                        <a:pt x="20409" y="11946"/>
                      </a:cubicBezTo>
                      <a:cubicBezTo>
                        <a:pt x="20468" y="11946"/>
                        <a:pt x="20487" y="11926"/>
                        <a:pt x="20506" y="11907"/>
                      </a:cubicBezTo>
                      <a:cubicBezTo>
                        <a:pt x="20545" y="11848"/>
                        <a:pt x="20545" y="11770"/>
                        <a:pt x="20468" y="11732"/>
                      </a:cubicBezTo>
                      <a:lnTo>
                        <a:pt x="17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6" name="Google Shape;3946;p40"/>
                <p:cNvSpPr/>
                <p:nvPr/>
              </p:nvSpPr>
              <p:spPr>
                <a:xfrm>
                  <a:off x="891725" y="965725"/>
                  <a:ext cx="576375" cy="33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55" h="13231" extrusionOk="0">
                      <a:moveTo>
                        <a:pt x="1" y="1"/>
                      </a:moveTo>
                      <a:lnTo>
                        <a:pt x="409" y="254"/>
                      </a:lnTo>
                      <a:cubicBezTo>
                        <a:pt x="409" y="273"/>
                        <a:pt x="448" y="273"/>
                        <a:pt x="468" y="273"/>
                      </a:cubicBezTo>
                      <a:cubicBezTo>
                        <a:pt x="469" y="273"/>
                        <a:pt x="471" y="273"/>
                        <a:pt x="472" y="273"/>
                      </a:cubicBezTo>
                      <a:lnTo>
                        <a:pt x="472" y="273"/>
                      </a:lnTo>
                      <a:lnTo>
                        <a:pt x="22880" y="13211"/>
                      </a:lnTo>
                      <a:cubicBezTo>
                        <a:pt x="22899" y="13211"/>
                        <a:pt x="22938" y="13230"/>
                        <a:pt x="22938" y="13230"/>
                      </a:cubicBezTo>
                      <a:cubicBezTo>
                        <a:pt x="22977" y="13230"/>
                        <a:pt x="22996" y="13211"/>
                        <a:pt x="23035" y="13191"/>
                      </a:cubicBezTo>
                      <a:cubicBezTo>
                        <a:pt x="23055" y="13133"/>
                        <a:pt x="23055" y="13074"/>
                        <a:pt x="22977" y="13016"/>
                      </a:cubicBezTo>
                      <a:lnTo>
                        <a:pt x="507" y="40"/>
                      </a:lnTo>
                      <a:lnTo>
                        <a:pt x="507" y="40"/>
                      </a:lnTo>
                      <a:cubicBezTo>
                        <a:pt x="584" y="98"/>
                        <a:pt x="604" y="176"/>
                        <a:pt x="565" y="234"/>
                      </a:cubicBezTo>
                      <a:cubicBezTo>
                        <a:pt x="547" y="270"/>
                        <a:pt x="495" y="273"/>
                        <a:pt x="472" y="273"/>
                      </a:cubicBezTo>
                      <a:lnTo>
                        <a:pt x="472" y="273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7" name="Google Shape;3947;p40"/>
                <p:cNvSpPr/>
                <p:nvPr/>
              </p:nvSpPr>
              <p:spPr>
                <a:xfrm>
                  <a:off x="1048825" y="1022625"/>
                  <a:ext cx="446525" cy="259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61" h="10371" extrusionOk="0">
                      <a:moveTo>
                        <a:pt x="234" y="1"/>
                      </a:moveTo>
                      <a:cubicBezTo>
                        <a:pt x="195" y="40"/>
                        <a:pt x="156" y="59"/>
                        <a:pt x="98" y="98"/>
                      </a:cubicBezTo>
                      <a:cubicBezTo>
                        <a:pt x="59" y="118"/>
                        <a:pt x="40" y="118"/>
                        <a:pt x="1" y="137"/>
                      </a:cubicBezTo>
                      <a:lnTo>
                        <a:pt x="17646" y="10332"/>
                      </a:lnTo>
                      <a:cubicBezTo>
                        <a:pt x="17705" y="10351"/>
                        <a:pt x="17724" y="10370"/>
                        <a:pt x="17744" y="10370"/>
                      </a:cubicBezTo>
                      <a:cubicBezTo>
                        <a:pt x="17802" y="10370"/>
                        <a:pt x="17821" y="10351"/>
                        <a:pt x="17841" y="10332"/>
                      </a:cubicBezTo>
                      <a:cubicBezTo>
                        <a:pt x="17860" y="10273"/>
                        <a:pt x="17860" y="10215"/>
                        <a:pt x="17802" y="10156"/>
                      </a:cubicBez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8" name="Google Shape;3948;p40"/>
                <p:cNvSpPr/>
                <p:nvPr/>
              </p:nvSpPr>
              <p:spPr>
                <a:xfrm>
                  <a:off x="1216625" y="1057650"/>
                  <a:ext cx="332225" cy="193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9" h="7725" extrusionOk="0">
                      <a:moveTo>
                        <a:pt x="215" y="1"/>
                      </a:moveTo>
                      <a:cubicBezTo>
                        <a:pt x="156" y="20"/>
                        <a:pt x="137" y="59"/>
                        <a:pt x="98" y="79"/>
                      </a:cubicBezTo>
                      <a:cubicBezTo>
                        <a:pt x="59" y="98"/>
                        <a:pt x="20" y="98"/>
                        <a:pt x="1" y="117"/>
                      </a:cubicBezTo>
                      <a:lnTo>
                        <a:pt x="13113" y="7705"/>
                      </a:lnTo>
                      <a:cubicBezTo>
                        <a:pt x="13152" y="7705"/>
                        <a:pt x="13172" y="7724"/>
                        <a:pt x="13172" y="7724"/>
                      </a:cubicBezTo>
                      <a:cubicBezTo>
                        <a:pt x="13211" y="7724"/>
                        <a:pt x="13249" y="7705"/>
                        <a:pt x="13269" y="7685"/>
                      </a:cubicBezTo>
                      <a:cubicBezTo>
                        <a:pt x="13288" y="7647"/>
                        <a:pt x="13288" y="7569"/>
                        <a:pt x="13230" y="7510"/>
                      </a:cubicBezTo>
                      <a:lnTo>
                        <a:pt x="21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9" name="Google Shape;3949;p40"/>
                <p:cNvSpPr/>
                <p:nvPr/>
              </p:nvSpPr>
              <p:spPr>
                <a:xfrm>
                  <a:off x="1021600" y="912225"/>
                  <a:ext cx="553500" cy="323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40" h="12939" extrusionOk="0">
                      <a:moveTo>
                        <a:pt x="253" y="1"/>
                      </a:moveTo>
                      <a:cubicBezTo>
                        <a:pt x="234" y="40"/>
                        <a:pt x="175" y="59"/>
                        <a:pt x="136" y="78"/>
                      </a:cubicBezTo>
                      <a:cubicBezTo>
                        <a:pt x="78" y="98"/>
                        <a:pt x="59" y="137"/>
                        <a:pt x="0" y="156"/>
                      </a:cubicBezTo>
                      <a:lnTo>
                        <a:pt x="14922" y="8755"/>
                      </a:lnTo>
                      <a:lnTo>
                        <a:pt x="15156" y="8911"/>
                      </a:lnTo>
                      <a:lnTo>
                        <a:pt x="15992" y="9397"/>
                      </a:lnTo>
                      <a:lnTo>
                        <a:pt x="16226" y="9534"/>
                      </a:lnTo>
                      <a:lnTo>
                        <a:pt x="17062" y="10020"/>
                      </a:lnTo>
                      <a:lnTo>
                        <a:pt x="17296" y="10176"/>
                      </a:lnTo>
                      <a:lnTo>
                        <a:pt x="18132" y="10662"/>
                      </a:lnTo>
                      <a:lnTo>
                        <a:pt x="18366" y="10798"/>
                      </a:lnTo>
                      <a:lnTo>
                        <a:pt x="19202" y="11285"/>
                      </a:lnTo>
                      <a:lnTo>
                        <a:pt x="19436" y="11440"/>
                      </a:lnTo>
                      <a:lnTo>
                        <a:pt x="20272" y="11927"/>
                      </a:lnTo>
                      <a:lnTo>
                        <a:pt x="20506" y="12063"/>
                      </a:lnTo>
                      <a:lnTo>
                        <a:pt x="21342" y="12549"/>
                      </a:lnTo>
                      <a:lnTo>
                        <a:pt x="21576" y="12705"/>
                      </a:lnTo>
                      <a:lnTo>
                        <a:pt x="21965" y="12919"/>
                      </a:lnTo>
                      <a:cubicBezTo>
                        <a:pt x="22004" y="12919"/>
                        <a:pt x="22023" y="12938"/>
                        <a:pt x="22023" y="12938"/>
                      </a:cubicBezTo>
                      <a:cubicBezTo>
                        <a:pt x="22062" y="12938"/>
                        <a:pt x="22101" y="12919"/>
                        <a:pt x="22120" y="12899"/>
                      </a:cubicBezTo>
                      <a:cubicBezTo>
                        <a:pt x="22140" y="12841"/>
                        <a:pt x="22140" y="12783"/>
                        <a:pt x="22062" y="12724"/>
                      </a:cubicBezTo>
                      <a:lnTo>
                        <a:pt x="21809" y="12588"/>
                      </a:lnTo>
                      <a:lnTo>
                        <a:pt x="21556" y="12432"/>
                      </a:lnTo>
                      <a:lnTo>
                        <a:pt x="20759" y="11927"/>
                      </a:lnTo>
                      <a:lnTo>
                        <a:pt x="20506" y="11771"/>
                      </a:lnTo>
                      <a:lnTo>
                        <a:pt x="19689" y="11285"/>
                      </a:lnTo>
                      <a:lnTo>
                        <a:pt x="19436" y="11148"/>
                      </a:lnTo>
                      <a:lnTo>
                        <a:pt x="18619" y="10662"/>
                      </a:lnTo>
                      <a:lnTo>
                        <a:pt x="18366" y="10506"/>
                      </a:lnTo>
                      <a:lnTo>
                        <a:pt x="17549" y="10020"/>
                      </a:lnTo>
                      <a:lnTo>
                        <a:pt x="17296" y="9884"/>
                      </a:lnTo>
                      <a:lnTo>
                        <a:pt x="16479" y="9397"/>
                      </a:lnTo>
                      <a:lnTo>
                        <a:pt x="16226" y="9242"/>
                      </a:lnTo>
                      <a:lnTo>
                        <a:pt x="15409" y="8755"/>
                      </a:lnTo>
                      <a:lnTo>
                        <a:pt x="15156" y="8619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0" name="Google Shape;3950;p40"/>
                <p:cNvSpPr/>
                <p:nvPr/>
              </p:nvSpPr>
              <p:spPr>
                <a:xfrm>
                  <a:off x="1103800" y="928275"/>
                  <a:ext cx="498050" cy="291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22" h="11655" extrusionOk="0">
                      <a:moveTo>
                        <a:pt x="253" y="1"/>
                      </a:moveTo>
                      <a:cubicBezTo>
                        <a:pt x="195" y="40"/>
                        <a:pt x="175" y="78"/>
                        <a:pt x="97" y="98"/>
                      </a:cubicBezTo>
                      <a:cubicBezTo>
                        <a:pt x="78" y="117"/>
                        <a:pt x="20" y="117"/>
                        <a:pt x="0" y="137"/>
                      </a:cubicBezTo>
                      <a:lnTo>
                        <a:pt x="12704" y="7471"/>
                      </a:lnTo>
                      <a:lnTo>
                        <a:pt x="12938" y="7608"/>
                      </a:lnTo>
                      <a:lnTo>
                        <a:pt x="13774" y="8094"/>
                      </a:lnTo>
                      <a:lnTo>
                        <a:pt x="14008" y="8250"/>
                      </a:lnTo>
                      <a:lnTo>
                        <a:pt x="14844" y="8736"/>
                      </a:lnTo>
                      <a:lnTo>
                        <a:pt x="15078" y="8872"/>
                      </a:lnTo>
                      <a:lnTo>
                        <a:pt x="15914" y="9359"/>
                      </a:lnTo>
                      <a:lnTo>
                        <a:pt x="16148" y="9514"/>
                      </a:lnTo>
                      <a:lnTo>
                        <a:pt x="16984" y="10001"/>
                      </a:lnTo>
                      <a:lnTo>
                        <a:pt x="17218" y="10137"/>
                      </a:lnTo>
                      <a:lnTo>
                        <a:pt x="18054" y="10623"/>
                      </a:lnTo>
                      <a:lnTo>
                        <a:pt x="18288" y="10779"/>
                      </a:lnTo>
                      <a:lnTo>
                        <a:pt x="19124" y="11265"/>
                      </a:lnTo>
                      <a:lnTo>
                        <a:pt x="19358" y="11401"/>
                      </a:lnTo>
                      <a:lnTo>
                        <a:pt x="19747" y="11615"/>
                      </a:lnTo>
                      <a:cubicBezTo>
                        <a:pt x="19786" y="11615"/>
                        <a:pt x="19805" y="11654"/>
                        <a:pt x="19805" y="11654"/>
                      </a:cubicBezTo>
                      <a:cubicBezTo>
                        <a:pt x="19844" y="11654"/>
                        <a:pt x="19883" y="11615"/>
                        <a:pt x="19903" y="11596"/>
                      </a:cubicBezTo>
                      <a:cubicBezTo>
                        <a:pt x="19922" y="11557"/>
                        <a:pt x="19922" y="11479"/>
                        <a:pt x="19844" y="11421"/>
                      </a:cubicBezTo>
                      <a:lnTo>
                        <a:pt x="19591" y="11285"/>
                      </a:lnTo>
                      <a:lnTo>
                        <a:pt x="19338" y="11129"/>
                      </a:lnTo>
                      <a:lnTo>
                        <a:pt x="18541" y="10643"/>
                      </a:lnTo>
                      <a:lnTo>
                        <a:pt x="18288" y="10506"/>
                      </a:lnTo>
                      <a:lnTo>
                        <a:pt x="17471" y="10020"/>
                      </a:lnTo>
                      <a:lnTo>
                        <a:pt x="17218" y="9864"/>
                      </a:lnTo>
                      <a:lnTo>
                        <a:pt x="16401" y="9378"/>
                      </a:lnTo>
                      <a:lnTo>
                        <a:pt x="16148" y="9242"/>
                      </a:lnTo>
                      <a:lnTo>
                        <a:pt x="15331" y="8755"/>
                      </a:lnTo>
                      <a:lnTo>
                        <a:pt x="15078" y="8600"/>
                      </a:lnTo>
                      <a:lnTo>
                        <a:pt x="14261" y="8113"/>
                      </a:lnTo>
                      <a:lnTo>
                        <a:pt x="14008" y="7977"/>
                      </a:lnTo>
                      <a:lnTo>
                        <a:pt x="13191" y="7491"/>
                      </a:lnTo>
                      <a:lnTo>
                        <a:pt x="12938" y="7335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1" name="Google Shape;3951;p40"/>
                <p:cNvSpPr/>
                <p:nvPr/>
              </p:nvSpPr>
              <p:spPr>
                <a:xfrm>
                  <a:off x="972475" y="823700"/>
                  <a:ext cx="656125" cy="38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245" h="15312" extrusionOk="0">
                      <a:moveTo>
                        <a:pt x="234" y="1"/>
                      </a:moveTo>
                      <a:cubicBezTo>
                        <a:pt x="175" y="40"/>
                        <a:pt x="156" y="79"/>
                        <a:pt x="78" y="118"/>
                      </a:cubicBezTo>
                      <a:cubicBezTo>
                        <a:pt x="59" y="137"/>
                        <a:pt x="39" y="137"/>
                        <a:pt x="0" y="176"/>
                      </a:cubicBezTo>
                      <a:lnTo>
                        <a:pt x="19027" y="11129"/>
                      </a:lnTo>
                      <a:lnTo>
                        <a:pt x="19261" y="11285"/>
                      </a:lnTo>
                      <a:lnTo>
                        <a:pt x="20097" y="11771"/>
                      </a:lnTo>
                      <a:lnTo>
                        <a:pt x="20331" y="11907"/>
                      </a:lnTo>
                      <a:lnTo>
                        <a:pt x="21167" y="12394"/>
                      </a:lnTo>
                      <a:lnTo>
                        <a:pt x="21401" y="12549"/>
                      </a:lnTo>
                      <a:lnTo>
                        <a:pt x="22237" y="13036"/>
                      </a:lnTo>
                      <a:lnTo>
                        <a:pt x="22471" y="13172"/>
                      </a:lnTo>
                      <a:lnTo>
                        <a:pt x="23307" y="13658"/>
                      </a:lnTo>
                      <a:lnTo>
                        <a:pt x="23541" y="13814"/>
                      </a:lnTo>
                      <a:lnTo>
                        <a:pt x="24377" y="14300"/>
                      </a:lnTo>
                      <a:lnTo>
                        <a:pt x="24611" y="14436"/>
                      </a:lnTo>
                      <a:lnTo>
                        <a:pt x="25447" y="14923"/>
                      </a:lnTo>
                      <a:lnTo>
                        <a:pt x="25681" y="15078"/>
                      </a:lnTo>
                      <a:lnTo>
                        <a:pt x="26070" y="15292"/>
                      </a:lnTo>
                      <a:cubicBezTo>
                        <a:pt x="26109" y="15292"/>
                        <a:pt x="26128" y="15312"/>
                        <a:pt x="26128" y="15312"/>
                      </a:cubicBezTo>
                      <a:cubicBezTo>
                        <a:pt x="26167" y="15312"/>
                        <a:pt x="26206" y="15292"/>
                        <a:pt x="26226" y="15273"/>
                      </a:cubicBezTo>
                      <a:cubicBezTo>
                        <a:pt x="26245" y="15215"/>
                        <a:pt x="26245" y="15137"/>
                        <a:pt x="26167" y="15098"/>
                      </a:cubicBezTo>
                      <a:lnTo>
                        <a:pt x="25914" y="14942"/>
                      </a:lnTo>
                      <a:lnTo>
                        <a:pt x="25661" y="14806"/>
                      </a:lnTo>
                      <a:lnTo>
                        <a:pt x="24883" y="14222"/>
                      </a:lnTo>
                      <a:lnTo>
                        <a:pt x="24650" y="14086"/>
                      </a:lnTo>
                      <a:lnTo>
                        <a:pt x="23813" y="13600"/>
                      </a:lnTo>
                      <a:lnTo>
                        <a:pt x="23580" y="13444"/>
                      </a:lnTo>
                      <a:lnTo>
                        <a:pt x="22743" y="12958"/>
                      </a:lnTo>
                      <a:lnTo>
                        <a:pt x="22510" y="12822"/>
                      </a:lnTo>
                      <a:lnTo>
                        <a:pt x="21673" y="12335"/>
                      </a:lnTo>
                      <a:lnTo>
                        <a:pt x="21420" y="12180"/>
                      </a:lnTo>
                      <a:lnTo>
                        <a:pt x="20603" y="11693"/>
                      </a:lnTo>
                      <a:lnTo>
                        <a:pt x="20350" y="11557"/>
                      </a:lnTo>
                      <a:lnTo>
                        <a:pt x="19533" y="11071"/>
                      </a:lnTo>
                      <a:lnTo>
                        <a:pt x="19280" y="10915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2" name="Google Shape;3952;p40"/>
                <p:cNvSpPr/>
                <p:nvPr/>
              </p:nvSpPr>
              <p:spPr>
                <a:xfrm>
                  <a:off x="1100875" y="864575"/>
                  <a:ext cx="555950" cy="324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38" h="12997" extrusionOk="0">
                      <a:moveTo>
                        <a:pt x="214" y="0"/>
                      </a:moveTo>
                      <a:cubicBezTo>
                        <a:pt x="175" y="39"/>
                        <a:pt x="137" y="58"/>
                        <a:pt x="78" y="117"/>
                      </a:cubicBezTo>
                      <a:cubicBezTo>
                        <a:pt x="39" y="136"/>
                        <a:pt x="20" y="136"/>
                        <a:pt x="0" y="156"/>
                      </a:cubicBezTo>
                      <a:lnTo>
                        <a:pt x="15000" y="8813"/>
                      </a:lnTo>
                      <a:lnTo>
                        <a:pt x="15253" y="8969"/>
                      </a:lnTo>
                      <a:lnTo>
                        <a:pt x="16070" y="9455"/>
                      </a:lnTo>
                      <a:lnTo>
                        <a:pt x="16323" y="9591"/>
                      </a:lnTo>
                      <a:lnTo>
                        <a:pt x="17140" y="10078"/>
                      </a:lnTo>
                      <a:lnTo>
                        <a:pt x="17393" y="10233"/>
                      </a:lnTo>
                      <a:lnTo>
                        <a:pt x="18210" y="10720"/>
                      </a:lnTo>
                      <a:lnTo>
                        <a:pt x="18463" y="10856"/>
                      </a:lnTo>
                      <a:lnTo>
                        <a:pt x="19280" y="11342"/>
                      </a:lnTo>
                      <a:lnTo>
                        <a:pt x="19533" y="11498"/>
                      </a:lnTo>
                      <a:lnTo>
                        <a:pt x="20350" y="11984"/>
                      </a:lnTo>
                      <a:lnTo>
                        <a:pt x="20603" y="12121"/>
                      </a:lnTo>
                      <a:lnTo>
                        <a:pt x="21420" y="12607"/>
                      </a:lnTo>
                      <a:lnTo>
                        <a:pt x="21673" y="12763"/>
                      </a:lnTo>
                      <a:lnTo>
                        <a:pt x="22062" y="12977"/>
                      </a:lnTo>
                      <a:cubicBezTo>
                        <a:pt x="22082" y="12977"/>
                        <a:pt x="22101" y="12996"/>
                        <a:pt x="22101" y="12996"/>
                      </a:cubicBezTo>
                      <a:cubicBezTo>
                        <a:pt x="22160" y="12996"/>
                        <a:pt x="22179" y="12977"/>
                        <a:pt x="22198" y="12957"/>
                      </a:cubicBezTo>
                      <a:cubicBezTo>
                        <a:pt x="22237" y="12899"/>
                        <a:pt x="22237" y="12840"/>
                        <a:pt x="22160" y="12782"/>
                      </a:cubicBezTo>
                      <a:lnTo>
                        <a:pt x="21887" y="12646"/>
                      </a:lnTo>
                      <a:lnTo>
                        <a:pt x="21654" y="12490"/>
                      </a:lnTo>
                      <a:lnTo>
                        <a:pt x="20817" y="11945"/>
                      </a:lnTo>
                      <a:lnTo>
                        <a:pt x="20584" y="11809"/>
                      </a:lnTo>
                      <a:lnTo>
                        <a:pt x="19747" y="11323"/>
                      </a:lnTo>
                      <a:lnTo>
                        <a:pt x="19514" y="11187"/>
                      </a:lnTo>
                      <a:lnTo>
                        <a:pt x="18677" y="10700"/>
                      </a:lnTo>
                      <a:lnTo>
                        <a:pt x="18444" y="10545"/>
                      </a:lnTo>
                      <a:lnTo>
                        <a:pt x="17607" y="10058"/>
                      </a:lnTo>
                      <a:lnTo>
                        <a:pt x="17374" y="9922"/>
                      </a:lnTo>
                      <a:lnTo>
                        <a:pt x="16537" y="9436"/>
                      </a:lnTo>
                      <a:lnTo>
                        <a:pt x="16284" y="9280"/>
                      </a:lnTo>
                      <a:lnTo>
                        <a:pt x="15467" y="8794"/>
                      </a:lnTo>
                      <a:lnTo>
                        <a:pt x="15214" y="8658"/>
                      </a:lnTo>
                      <a:lnTo>
                        <a:pt x="21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3" name="Google Shape;3953;p40"/>
                <p:cNvSpPr/>
                <p:nvPr/>
              </p:nvSpPr>
              <p:spPr>
                <a:xfrm>
                  <a:off x="860600" y="697250"/>
                  <a:ext cx="821525" cy="47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61" h="19125" extrusionOk="0">
                      <a:moveTo>
                        <a:pt x="254" y="1"/>
                      </a:moveTo>
                      <a:cubicBezTo>
                        <a:pt x="234" y="20"/>
                        <a:pt x="176" y="39"/>
                        <a:pt x="137" y="98"/>
                      </a:cubicBezTo>
                      <a:cubicBezTo>
                        <a:pt x="78" y="117"/>
                        <a:pt x="59" y="137"/>
                        <a:pt x="1" y="137"/>
                      </a:cubicBezTo>
                      <a:lnTo>
                        <a:pt x="25642" y="14961"/>
                      </a:lnTo>
                      <a:lnTo>
                        <a:pt x="25876" y="15098"/>
                      </a:lnTo>
                      <a:lnTo>
                        <a:pt x="26712" y="15584"/>
                      </a:lnTo>
                      <a:lnTo>
                        <a:pt x="26946" y="15720"/>
                      </a:lnTo>
                      <a:lnTo>
                        <a:pt x="27782" y="16207"/>
                      </a:lnTo>
                      <a:lnTo>
                        <a:pt x="28016" y="16362"/>
                      </a:lnTo>
                      <a:lnTo>
                        <a:pt x="28852" y="16849"/>
                      </a:lnTo>
                      <a:lnTo>
                        <a:pt x="29086" y="16985"/>
                      </a:lnTo>
                      <a:lnTo>
                        <a:pt x="29922" y="17471"/>
                      </a:lnTo>
                      <a:lnTo>
                        <a:pt x="30156" y="17627"/>
                      </a:lnTo>
                      <a:lnTo>
                        <a:pt x="30992" y="18113"/>
                      </a:lnTo>
                      <a:lnTo>
                        <a:pt x="31226" y="18249"/>
                      </a:lnTo>
                      <a:lnTo>
                        <a:pt x="32062" y="18736"/>
                      </a:lnTo>
                      <a:lnTo>
                        <a:pt x="32296" y="18891"/>
                      </a:lnTo>
                      <a:lnTo>
                        <a:pt x="32685" y="19105"/>
                      </a:lnTo>
                      <a:cubicBezTo>
                        <a:pt x="32724" y="19105"/>
                        <a:pt x="32743" y="19125"/>
                        <a:pt x="32743" y="19125"/>
                      </a:cubicBezTo>
                      <a:cubicBezTo>
                        <a:pt x="32782" y="19125"/>
                        <a:pt x="32821" y="19105"/>
                        <a:pt x="32841" y="19086"/>
                      </a:cubicBezTo>
                      <a:cubicBezTo>
                        <a:pt x="32860" y="19028"/>
                        <a:pt x="32860" y="18969"/>
                        <a:pt x="32782" y="18911"/>
                      </a:cubicBezTo>
                      <a:lnTo>
                        <a:pt x="32529" y="18775"/>
                      </a:lnTo>
                      <a:lnTo>
                        <a:pt x="32276" y="18619"/>
                      </a:lnTo>
                      <a:lnTo>
                        <a:pt x="31498" y="18035"/>
                      </a:lnTo>
                      <a:lnTo>
                        <a:pt x="31265" y="17899"/>
                      </a:lnTo>
                      <a:lnTo>
                        <a:pt x="30428" y="17413"/>
                      </a:lnTo>
                      <a:lnTo>
                        <a:pt x="30195" y="17257"/>
                      </a:lnTo>
                      <a:lnTo>
                        <a:pt x="29358" y="16771"/>
                      </a:lnTo>
                      <a:lnTo>
                        <a:pt x="29125" y="16635"/>
                      </a:lnTo>
                      <a:lnTo>
                        <a:pt x="28288" y="16148"/>
                      </a:lnTo>
                      <a:lnTo>
                        <a:pt x="28055" y="15993"/>
                      </a:lnTo>
                      <a:lnTo>
                        <a:pt x="27218" y="15506"/>
                      </a:lnTo>
                      <a:lnTo>
                        <a:pt x="26985" y="15370"/>
                      </a:lnTo>
                      <a:lnTo>
                        <a:pt x="26148" y="14884"/>
                      </a:lnTo>
                      <a:lnTo>
                        <a:pt x="25895" y="14728"/>
                      </a:lnTo>
                      <a:lnTo>
                        <a:pt x="2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4" name="Google Shape;3954;p40"/>
                <p:cNvSpPr/>
                <p:nvPr/>
              </p:nvSpPr>
              <p:spPr>
                <a:xfrm>
                  <a:off x="1164575" y="705525"/>
                  <a:ext cx="544775" cy="45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91" h="18172" extrusionOk="0">
                      <a:moveTo>
                        <a:pt x="1" y="0"/>
                      </a:moveTo>
                      <a:lnTo>
                        <a:pt x="1" y="5506"/>
                      </a:lnTo>
                      <a:cubicBezTo>
                        <a:pt x="1" y="5545"/>
                        <a:pt x="20" y="5584"/>
                        <a:pt x="59" y="5603"/>
                      </a:cubicBezTo>
                      <a:lnTo>
                        <a:pt x="14573" y="13988"/>
                      </a:lnTo>
                      <a:lnTo>
                        <a:pt x="14826" y="14144"/>
                      </a:lnTo>
                      <a:lnTo>
                        <a:pt x="15643" y="14630"/>
                      </a:lnTo>
                      <a:lnTo>
                        <a:pt x="15896" y="14767"/>
                      </a:lnTo>
                      <a:lnTo>
                        <a:pt x="16713" y="15253"/>
                      </a:lnTo>
                      <a:lnTo>
                        <a:pt x="16966" y="15389"/>
                      </a:lnTo>
                      <a:lnTo>
                        <a:pt x="17783" y="15876"/>
                      </a:lnTo>
                      <a:lnTo>
                        <a:pt x="18036" y="16031"/>
                      </a:lnTo>
                      <a:lnTo>
                        <a:pt x="18853" y="16518"/>
                      </a:lnTo>
                      <a:lnTo>
                        <a:pt x="19106" y="16654"/>
                      </a:lnTo>
                      <a:lnTo>
                        <a:pt x="19923" y="17140"/>
                      </a:lnTo>
                      <a:lnTo>
                        <a:pt x="20176" y="17296"/>
                      </a:lnTo>
                      <a:lnTo>
                        <a:pt x="20993" y="17782"/>
                      </a:lnTo>
                      <a:lnTo>
                        <a:pt x="21246" y="17918"/>
                      </a:lnTo>
                      <a:lnTo>
                        <a:pt x="21635" y="18152"/>
                      </a:lnTo>
                      <a:cubicBezTo>
                        <a:pt x="21654" y="18152"/>
                        <a:pt x="21674" y="18171"/>
                        <a:pt x="21674" y="18171"/>
                      </a:cubicBezTo>
                      <a:cubicBezTo>
                        <a:pt x="21732" y="18171"/>
                        <a:pt x="21752" y="18152"/>
                        <a:pt x="21771" y="18113"/>
                      </a:cubicBezTo>
                      <a:cubicBezTo>
                        <a:pt x="21791" y="18074"/>
                        <a:pt x="21791" y="17996"/>
                        <a:pt x="21732" y="17957"/>
                      </a:cubicBezTo>
                      <a:lnTo>
                        <a:pt x="21460" y="17802"/>
                      </a:lnTo>
                      <a:lnTo>
                        <a:pt x="21207" y="17665"/>
                      </a:lnTo>
                      <a:lnTo>
                        <a:pt x="20409" y="17082"/>
                      </a:lnTo>
                      <a:lnTo>
                        <a:pt x="20176" y="16926"/>
                      </a:lnTo>
                      <a:lnTo>
                        <a:pt x="19339" y="16440"/>
                      </a:lnTo>
                      <a:lnTo>
                        <a:pt x="19106" y="16304"/>
                      </a:lnTo>
                      <a:lnTo>
                        <a:pt x="18269" y="15817"/>
                      </a:lnTo>
                      <a:lnTo>
                        <a:pt x="18036" y="15662"/>
                      </a:lnTo>
                      <a:lnTo>
                        <a:pt x="17199" y="15175"/>
                      </a:lnTo>
                      <a:lnTo>
                        <a:pt x="16966" y="15039"/>
                      </a:lnTo>
                      <a:lnTo>
                        <a:pt x="16129" y="14553"/>
                      </a:lnTo>
                      <a:lnTo>
                        <a:pt x="15896" y="14397"/>
                      </a:lnTo>
                      <a:lnTo>
                        <a:pt x="15059" y="13911"/>
                      </a:lnTo>
                      <a:lnTo>
                        <a:pt x="14826" y="13774"/>
                      </a:lnTo>
                      <a:lnTo>
                        <a:pt x="254" y="5350"/>
                      </a:lnTo>
                      <a:lnTo>
                        <a:pt x="254" y="156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5" name="Google Shape;3955;p40"/>
                <p:cNvSpPr/>
                <p:nvPr/>
              </p:nvSpPr>
              <p:spPr>
                <a:xfrm>
                  <a:off x="1210300" y="703575"/>
                  <a:ext cx="525325" cy="4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13" h="17588" extrusionOk="0">
                      <a:moveTo>
                        <a:pt x="254" y="0"/>
                      </a:moveTo>
                      <a:lnTo>
                        <a:pt x="1" y="156"/>
                      </a:lnTo>
                      <a:lnTo>
                        <a:pt x="1" y="5409"/>
                      </a:lnTo>
                      <a:lnTo>
                        <a:pt x="59" y="5409"/>
                      </a:lnTo>
                      <a:cubicBezTo>
                        <a:pt x="59" y="5467"/>
                        <a:pt x="79" y="5487"/>
                        <a:pt x="98" y="5506"/>
                      </a:cubicBezTo>
                      <a:lnTo>
                        <a:pt x="13794" y="13405"/>
                      </a:lnTo>
                      <a:lnTo>
                        <a:pt x="14028" y="13561"/>
                      </a:lnTo>
                      <a:lnTo>
                        <a:pt x="14864" y="14047"/>
                      </a:lnTo>
                      <a:lnTo>
                        <a:pt x="15098" y="14183"/>
                      </a:lnTo>
                      <a:lnTo>
                        <a:pt x="15934" y="14670"/>
                      </a:lnTo>
                      <a:lnTo>
                        <a:pt x="16168" y="14825"/>
                      </a:lnTo>
                      <a:lnTo>
                        <a:pt x="17004" y="15312"/>
                      </a:lnTo>
                      <a:lnTo>
                        <a:pt x="17238" y="15448"/>
                      </a:lnTo>
                      <a:lnTo>
                        <a:pt x="18074" y="15934"/>
                      </a:lnTo>
                      <a:lnTo>
                        <a:pt x="18308" y="16090"/>
                      </a:lnTo>
                      <a:lnTo>
                        <a:pt x="19144" y="16576"/>
                      </a:lnTo>
                      <a:lnTo>
                        <a:pt x="19378" y="16712"/>
                      </a:lnTo>
                      <a:lnTo>
                        <a:pt x="20214" y="17199"/>
                      </a:lnTo>
                      <a:lnTo>
                        <a:pt x="20448" y="17354"/>
                      </a:lnTo>
                      <a:lnTo>
                        <a:pt x="20837" y="17568"/>
                      </a:lnTo>
                      <a:cubicBezTo>
                        <a:pt x="20876" y="17568"/>
                        <a:pt x="20895" y="17588"/>
                        <a:pt x="20895" y="17588"/>
                      </a:cubicBezTo>
                      <a:cubicBezTo>
                        <a:pt x="20934" y="17588"/>
                        <a:pt x="20973" y="17568"/>
                        <a:pt x="20993" y="17549"/>
                      </a:cubicBezTo>
                      <a:cubicBezTo>
                        <a:pt x="21012" y="17491"/>
                        <a:pt x="21012" y="17413"/>
                        <a:pt x="20934" y="17374"/>
                      </a:cubicBezTo>
                      <a:lnTo>
                        <a:pt x="20681" y="17218"/>
                      </a:lnTo>
                      <a:lnTo>
                        <a:pt x="20428" y="17082"/>
                      </a:lnTo>
                      <a:lnTo>
                        <a:pt x="19611" y="16596"/>
                      </a:lnTo>
                      <a:lnTo>
                        <a:pt x="19358" y="16440"/>
                      </a:lnTo>
                      <a:lnTo>
                        <a:pt x="18541" y="15954"/>
                      </a:lnTo>
                      <a:lnTo>
                        <a:pt x="18288" y="15817"/>
                      </a:lnTo>
                      <a:lnTo>
                        <a:pt x="17471" y="15331"/>
                      </a:lnTo>
                      <a:lnTo>
                        <a:pt x="17218" y="15195"/>
                      </a:lnTo>
                      <a:lnTo>
                        <a:pt x="16401" y="14708"/>
                      </a:lnTo>
                      <a:lnTo>
                        <a:pt x="16148" y="14553"/>
                      </a:lnTo>
                      <a:lnTo>
                        <a:pt x="15331" y="14066"/>
                      </a:lnTo>
                      <a:lnTo>
                        <a:pt x="15078" y="13930"/>
                      </a:lnTo>
                      <a:lnTo>
                        <a:pt x="14261" y="13444"/>
                      </a:lnTo>
                      <a:lnTo>
                        <a:pt x="14008" y="13288"/>
                      </a:lnTo>
                      <a:lnTo>
                        <a:pt x="254" y="5331"/>
                      </a:ln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6" name="Google Shape;3956;p40"/>
                <p:cNvSpPr/>
                <p:nvPr/>
              </p:nvSpPr>
              <p:spPr>
                <a:xfrm>
                  <a:off x="1144150" y="1046950"/>
                  <a:ext cx="97800" cy="58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2" h="2336" extrusionOk="0">
                      <a:moveTo>
                        <a:pt x="195" y="1"/>
                      </a:moveTo>
                      <a:cubicBezTo>
                        <a:pt x="176" y="20"/>
                        <a:pt x="118" y="59"/>
                        <a:pt x="79" y="98"/>
                      </a:cubicBezTo>
                      <a:cubicBezTo>
                        <a:pt x="40" y="117"/>
                        <a:pt x="20" y="117"/>
                        <a:pt x="1" y="137"/>
                      </a:cubicBezTo>
                      <a:lnTo>
                        <a:pt x="3736" y="2296"/>
                      </a:lnTo>
                      <a:cubicBezTo>
                        <a:pt x="3775" y="2296"/>
                        <a:pt x="3795" y="2335"/>
                        <a:pt x="3795" y="2335"/>
                      </a:cubicBezTo>
                      <a:cubicBezTo>
                        <a:pt x="3833" y="2335"/>
                        <a:pt x="3872" y="2296"/>
                        <a:pt x="3892" y="2277"/>
                      </a:cubicBezTo>
                      <a:cubicBezTo>
                        <a:pt x="3911" y="2238"/>
                        <a:pt x="3911" y="2160"/>
                        <a:pt x="3833" y="2102"/>
                      </a:cubicBezTo>
                      <a:lnTo>
                        <a:pt x="19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7" name="Google Shape;3957;p40"/>
                <p:cNvSpPr/>
                <p:nvPr/>
              </p:nvSpPr>
              <p:spPr>
                <a:xfrm>
                  <a:off x="697175" y="2247325"/>
                  <a:ext cx="109950" cy="67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98" h="2705" extrusionOk="0">
                      <a:moveTo>
                        <a:pt x="1" y="1"/>
                      </a:moveTo>
                      <a:lnTo>
                        <a:pt x="1" y="293"/>
                      </a:lnTo>
                      <a:lnTo>
                        <a:pt x="4184" y="2705"/>
                      </a:lnTo>
                      <a:cubicBezTo>
                        <a:pt x="4203" y="2627"/>
                        <a:pt x="4261" y="2608"/>
                        <a:pt x="4339" y="2569"/>
                      </a:cubicBezTo>
                      <a:cubicBezTo>
                        <a:pt x="4359" y="2569"/>
                        <a:pt x="4378" y="2530"/>
                        <a:pt x="4398" y="2530"/>
                      </a:cubicBez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8" name="Google Shape;3958;p40"/>
                <p:cNvSpPr/>
                <p:nvPr/>
              </p:nvSpPr>
              <p:spPr>
                <a:xfrm>
                  <a:off x="798825" y="2308125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18" y="253"/>
                      </a:moveTo>
                      <a:cubicBezTo>
                        <a:pt x="993" y="253"/>
                        <a:pt x="1149" y="273"/>
                        <a:pt x="1265" y="351"/>
                      </a:cubicBezTo>
                      <a:cubicBezTo>
                        <a:pt x="1363" y="390"/>
                        <a:pt x="1402" y="467"/>
                        <a:pt x="1402" y="545"/>
                      </a:cubicBezTo>
                      <a:cubicBezTo>
                        <a:pt x="1402" y="623"/>
                        <a:pt x="1363" y="662"/>
                        <a:pt x="1265" y="740"/>
                      </a:cubicBezTo>
                      <a:cubicBezTo>
                        <a:pt x="1139" y="808"/>
                        <a:pt x="974" y="842"/>
                        <a:pt x="813" y="842"/>
                      </a:cubicBezTo>
                      <a:cubicBezTo>
                        <a:pt x="653" y="842"/>
                        <a:pt x="497" y="808"/>
                        <a:pt x="390" y="740"/>
                      </a:cubicBezTo>
                      <a:cubicBezTo>
                        <a:pt x="293" y="681"/>
                        <a:pt x="234" y="623"/>
                        <a:pt x="234" y="545"/>
                      </a:cubicBezTo>
                      <a:cubicBezTo>
                        <a:pt x="234" y="467"/>
                        <a:pt x="293" y="429"/>
                        <a:pt x="390" y="351"/>
                      </a:cubicBezTo>
                      <a:cubicBezTo>
                        <a:pt x="507" y="273"/>
                        <a:pt x="662" y="253"/>
                        <a:pt x="818" y="253"/>
                      </a:cubicBezTo>
                      <a:close/>
                      <a:moveTo>
                        <a:pt x="818" y="0"/>
                      </a:moveTo>
                      <a:cubicBezTo>
                        <a:pt x="638" y="0"/>
                        <a:pt x="458" y="34"/>
                        <a:pt x="312" y="98"/>
                      </a:cubicBezTo>
                      <a:cubicBezTo>
                        <a:pt x="293" y="98"/>
                        <a:pt x="273" y="137"/>
                        <a:pt x="234" y="137"/>
                      </a:cubicBezTo>
                      <a:cubicBezTo>
                        <a:pt x="195" y="176"/>
                        <a:pt x="137" y="195"/>
                        <a:pt x="118" y="253"/>
                      </a:cubicBezTo>
                      <a:cubicBezTo>
                        <a:pt x="40" y="331"/>
                        <a:pt x="1" y="429"/>
                        <a:pt x="1" y="526"/>
                      </a:cubicBezTo>
                      <a:cubicBezTo>
                        <a:pt x="1" y="662"/>
                        <a:pt x="98" y="818"/>
                        <a:pt x="273" y="915"/>
                      </a:cubicBezTo>
                      <a:cubicBezTo>
                        <a:pt x="429" y="1012"/>
                        <a:pt x="623" y="1051"/>
                        <a:pt x="818" y="1051"/>
                      </a:cubicBezTo>
                      <a:cubicBezTo>
                        <a:pt x="1012" y="1051"/>
                        <a:pt x="1246" y="1012"/>
                        <a:pt x="1382" y="915"/>
                      </a:cubicBezTo>
                      <a:cubicBezTo>
                        <a:pt x="1557" y="818"/>
                        <a:pt x="1654" y="662"/>
                        <a:pt x="1654" y="526"/>
                      </a:cubicBezTo>
                      <a:cubicBezTo>
                        <a:pt x="1654" y="370"/>
                        <a:pt x="1557" y="234"/>
                        <a:pt x="1382" y="137"/>
                      </a:cubicBezTo>
                      <a:cubicBezTo>
                        <a:pt x="1227" y="44"/>
                        <a:pt x="1023" y="0"/>
                        <a:pt x="8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9" name="Google Shape;3959;p40"/>
                <p:cNvSpPr/>
                <p:nvPr/>
              </p:nvSpPr>
              <p:spPr>
                <a:xfrm>
                  <a:off x="800775" y="2135475"/>
                  <a:ext cx="35050" cy="2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2" h="837" extrusionOk="0">
                      <a:moveTo>
                        <a:pt x="701" y="0"/>
                      </a:moveTo>
                      <a:cubicBezTo>
                        <a:pt x="312" y="0"/>
                        <a:pt x="1" y="195"/>
                        <a:pt x="1" y="428"/>
                      </a:cubicBezTo>
                      <a:cubicBezTo>
                        <a:pt x="1" y="642"/>
                        <a:pt x="254" y="817"/>
                        <a:pt x="623" y="837"/>
                      </a:cubicBezTo>
                      <a:cubicBezTo>
                        <a:pt x="604" y="778"/>
                        <a:pt x="623" y="778"/>
                        <a:pt x="682" y="778"/>
                      </a:cubicBezTo>
                      <a:cubicBezTo>
                        <a:pt x="701" y="778"/>
                        <a:pt x="740" y="817"/>
                        <a:pt x="779" y="837"/>
                      </a:cubicBezTo>
                      <a:cubicBezTo>
                        <a:pt x="1110" y="798"/>
                        <a:pt x="1401" y="642"/>
                        <a:pt x="1401" y="428"/>
                      </a:cubicBezTo>
                      <a:cubicBezTo>
                        <a:pt x="1401" y="195"/>
                        <a:pt x="1090" y="0"/>
                        <a:pt x="70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0" name="Google Shape;3960;p40"/>
                <p:cNvSpPr/>
                <p:nvPr/>
              </p:nvSpPr>
              <p:spPr>
                <a:xfrm>
                  <a:off x="799325" y="2238575"/>
                  <a:ext cx="35050" cy="2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2" h="818" extrusionOk="0">
                      <a:moveTo>
                        <a:pt x="603" y="0"/>
                      </a:moveTo>
                      <a:cubicBezTo>
                        <a:pt x="273" y="20"/>
                        <a:pt x="0" y="195"/>
                        <a:pt x="0" y="409"/>
                      </a:cubicBezTo>
                      <a:cubicBezTo>
                        <a:pt x="0" y="623"/>
                        <a:pt x="312" y="818"/>
                        <a:pt x="701" y="818"/>
                      </a:cubicBezTo>
                      <a:cubicBezTo>
                        <a:pt x="1090" y="818"/>
                        <a:pt x="1401" y="623"/>
                        <a:pt x="1401" y="409"/>
                      </a:cubicBezTo>
                      <a:cubicBezTo>
                        <a:pt x="1401" y="214"/>
                        <a:pt x="1148" y="39"/>
                        <a:pt x="798" y="0"/>
                      </a:cubicBezTo>
                      <a:cubicBezTo>
                        <a:pt x="798" y="20"/>
                        <a:pt x="778" y="59"/>
                        <a:pt x="740" y="59"/>
                      </a:cubicBezTo>
                      <a:cubicBezTo>
                        <a:pt x="681" y="59"/>
                        <a:pt x="642" y="39"/>
                        <a:pt x="60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1" name="Google Shape;3961;p40"/>
                <p:cNvSpPr/>
                <p:nvPr/>
              </p:nvSpPr>
              <p:spPr>
                <a:xfrm>
                  <a:off x="815375" y="2154425"/>
                  <a:ext cx="5850" cy="8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3406" extrusionOk="0">
                      <a:moveTo>
                        <a:pt x="117" y="1"/>
                      </a:moveTo>
                      <a:cubicBezTo>
                        <a:pt x="98" y="1"/>
                        <a:pt x="39" y="20"/>
                        <a:pt x="20" y="40"/>
                      </a:cubicBezTo>
                      <a:cubicBezTo>
                        <a:pt x="0" y="79"/>
                        <a:pt x="0" y="98"/>
                        <a:pt x="0" y="118"/>
                      </a:cubicBezTo>
                      <a:lnTo>
                        <a:pt x="0" y="1207"/>
                      </a:lnTo>
                      <a:lnTo>
                        <a:pt x="117" y="1285"/>
                      </a:lnTo>
                      <a:cubicBezTo>
                        <a:pt x="136" y="1343"/>
                        <a:pt x="156" y="1421"/>
                        <a:pt x="136" y="1460"/>
                      </a:cubicBezTo>
                      <a:cubicBezTo>
                        <a:pt x="117" y="1499"/>
                        <a:pt x="59" y="1499"/>
                        <a:pt x="39" y="1499"/>
                      </a:cubicBezTo>
                      <a:cubicBezTo>
                        <a:pt x="20" y="1499"/>
                        <a:pt x="0" y="1499"/>
                        <a:pt x="0" y="1479"/>
                      </a:cubicBezTo>
                      <a:lnTo>
                        <a:pt x="0" y="3289"/>
                      </a:lnTo>
                      <a:lnTo>
                        <a:pt x="0" y="3328"/>
                      </a:lnTo>
                      <a:cubicBezTo>
                        <a:pt x="20" y="3386"/>
                        <a:pt x="59" y="3405"/>
                        <a:pt x="117" y="3405"/>
                      </a:cubicBezTo>
                      <a:cubicBezTo>
                        <a:pt x="156" y="3405"/>
                        <a:pt x="214" y="3386"/>
                        <a:pt x="234" y="3328"/>
                      </a:cubicBezTo>
                      <a:lnTo>
                        <a:pt x="234" y="3289"/>
                      </a:lnTo>
                      <a:lnTo>
                        <a:pt x="234" y="118"/>
                      </a:lnTo>
                      <a:cubicBezTo>
                        <a:pt x="234" y="98"/>
                        <a:pt x="214" y="40"/>
                        <a:pt x="214" y="40"/>
                      </a:cubicBezTo>
                      <a:cubicBezTo>
                        <a:pt x="195" y="20"/>
                        <a:pt x="156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2" name="Google Shape;3962;p40"/>
                <p:cNvSpPr/>
                <p:nvPr/>
              </p:nvSpPr>
              <p:spPr>
                <a:xfrm>
                  <a:off x="697175" y="2117475"/>
                  <a:ext cx="121625" cy="7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5" h="3036" extrusionOk="0">
                      <a:moveTo>
                        <a:pt x="1" y="0"/>
                      </a:moveTo>
                      <a:lnTo>
                        <a:pt x="1" y="292"/>
                      </a:lnTo>
                      <a:lnTo>
                        <a:pt x="2724" y="1868"/>
                      </a:lnTo>
                      <a:lnTo>
                        <a:pt x="2880" y="1771"/>
                      </a:lnTo>
                      <a:cubicBezTo>
                        <a:pt x="2894" y="1763"/>
                        <a:pt x="2914" y="1759"/>
                        <a:pt x="2935" y="1759"/>
                      </a:cubicBezTo>
                      <a:cubicBezTo>
                        <a:pt x="2971" y="1759"/>
                        <a:pt x="3011" y="1773"/>
                        <a:pt x="3036" y="1810"/>
                      </a:cubicBezTo>
                      <a:cubicBezTo>
                        <a:pt x="3075" y="1868"/>
                        <a:pt x="3075" y="1946"/>
                        <a:pt x="2997" y="1985"/>
                      </a:cubicBezTo>
                      <a:lnTo>
                        <a:pt x="2977" y="2004"/>
                      </a:lnTo>
                      <a:lnTo>
                        <a:pt x="4689" y="3016"/>
                      </a:lnTo>
                      <a:cubicBezTo>
                        <a:pt x="4728" y="3016"/>
                        <a:pt x="4748" y="3035"/>
                        <a:pt x="4748" y="3035"/>
                      </a:cubicBezTo>
                      <a:cubicBezTo>
                        <a:pt x="4787" y="3035"/>
                        <a:pt x="4826" y="3016"/>
                        <a:pt x="4845" y="2996"/>
                      </a:cubicBezTo>
                      <a:cubicBezTo>
                        <a:pt x="4864" y="2938"/>
                        <a:pt x="4864" y="2860"/>
                        <a:pt x="4787" y="2821"/>
                      </a:cubicBezTo>
                      <a:lnTo>
                        <a:pt x="4670" y="274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3" name="Google Shape;3963;p40"/>
                <p:cNvSpPr/>
                <p:nvPr/>
              </p:nvSpPr>
              <p:spPr>
                <a:xfrm>
                  <a:off x="697175" y="2161050"/>
                  <a:ext cx="76400" cy="4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56" h="1974" extrusionOk="0">
                      <a:moveTo>
                        <a:pt x="2930" y="1"/>
                      </a:moveTo>
                      <a:cubicBezTo>
                        <a:pt x="2913" y="1"/>
                        <a:pt x="2896" y="3"/>
                        <a:pt x="2880" y="8"/>
                      </a:cubicBezTo>
                      <a:lnTo>
                        <a:pt x="2724" y="105"/>
                      </a:lnTo>
                      <a:lnTo>
                        <a:pt x="1" y="1681"/>
                      </a:lnTo>
                      <a:lnTo>
                        <a:pt x="1" y="1973"/>
                      </a:lnTo>
                      <a:lnTo>
                        <a:pt x="2977" y="261"/>
                      </a:lnTo>
                      <a:lnTo>
                        <a:pt x="2997" y="222"/>
                      </a:lnTo>
                      <a:cubicBezTo>
                        <a:pt x="3036" y="203"/>
                        <a:pt x="3055" y="125"/>
                        <a:pt x="3036" y="47"/>
                      </a:cubicBezTo>
                      <a:cubicBezTo>
                        <a:pt x="3021" y="19"/>
                        <a:pt x="2976" y="1"/>
                        <a:pt x="293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4" name="Google Shape;3964;p40"/>
                <p:cNvSpPr/>
                <p:nvPr/>
              </p:nvSpPr>
              <p:spPr>
                <a:xfrm>
                  <a:off x="776450" y="462325"/>
                  <a:ext cx="351675" cy="20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67" h="8017" extrusionOk="0">
                      <a:moveTo>
                        <a:pt x="1" y="1"/>
                      </a:moveTo>
                      <a:lnTo>
                        <a:pt x="13833" y="8016"/>
                      </a:lnTo>
                      <a:lnTo>
                        <a:pt x="14067" y="7861"/>
                      </a:lnTo>
                      <a:lnTo>
                        <a:pt x="48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5" name="Google Shape;3965;p40"/>
                <p:cNvSpPr/>
                <p:nvPr/>
              </p:nvSpPr>
              <p:spPr>
                <a:xfrm>
                  <a:off x="1203500" y="2158325"/>
                  <a:ext cx="144475" cy="83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9" h="3328" extrusionOk="0">
                      <a:moveTo>
                        <a:pt x="2588" y="0"/>
                      </a:moveTo>
                      <a:lnTo>
                        <a:pt x="0" y="1479"/>
                      </a:lnTo>
                      <a:lnTo>
                        <a:pt x="3191" y="3327"/>
                      </a:lnTo>
                      <a:lnTo>
                        <a:pt x="3969" y="2880"/>
                      </a:lnTo>
                      <a:lnTo>
                        <a:pt x="2024" y="1771"/>
                      </a:lnTo>
                      <a:cubicBezTo>
                        <a:pt x="1985" y="1732"/>
                        <a:pt x="1946" y="1674"/>
                        <a:pt x="1985" y="1596"/>
                      </a:cubicBezTo>
                      <a:cubicBezTo>
                        <a:pt x="1999" y="1568"/>
                        <a:pt x="2041" y="1541"/>
                        <a:pt x="2086" y="1541"/>
                      </a:cubicBezTo>
                      <a:cubicBezTo>
                        <a:pt x="2105" y="1541"/>
                        <a:pt x="2123" y="1545"/>
                        <a:pt x="2140" y="1557"/>
                      </a:cubicBezTo>
                      <a:lnTo>
                        <a:pt x="4222" y="2744"/>
                      </a:lnTo>
                      <a:lnTo>
                        <a:pt x="4942" y="2316"/>
                      </a:lnTo>
                      <a:lnTo>
                        <a:pt x="4747" y="2238"/>
                      </a:lnTo>
                      <a:cubicBezTo>
                        <a:pt x="4708" y="2199"/>
                        <a:pt x="4670" y="2140"/>
                        <a:pt x="4708" y="2063"/>
                      </a:cubicBezTo>
                      <a:cubicBezTo>
                        <a:pt x="4723" y="2019"/>
                        <a:pt x="4770" y="1997"/>
                        <a:pt x="4818" y="1997"/>
                      </a:cubicBezTo>
                      <a:cubicBezTo>
                        <a:pt x="4834" y="1997"/>
                        <a:pt x="4850" y="1999"/>
                        <a:pt x="4864" y="2004"/>
                      </a:cubicBezTo>
                      <a:lnTo>
                        <a:pt x="5195" y="2179"/>
                      </a:lnTo>
                      <a:lnTo>
                        <a:pt x="5778" y="1849"/>
                      </a:lnTo>
                      <a:lnTo>
                        <a:pt x="258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6" name="Google Shape;3966;p40"/>
                <p:cNvSpPr/>
                <p:nvPr/>
              </p:nvSpPr>
              <p:spPr>
                <a:xfrm>
                  <a:off x="1184050" y="2199675"/>
                  <a:ext cx="92425" cy="5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7" h="2141" extrusionOk="0">
                      <a:moveTo>
                        <a:pt x="506" y="0"/>
                      </a:moveTo>
                      <a:lnTo>
                        <a:pt x="0" y="292"/>
                      </a:lnTo>
                      <a:lnTo>
                        <a:pt x="3191" y="2140"/>
                      </a:lnTo>
                      <a:lnTo>
                        <a:pt x="3697" y="1848"/>
                      </a:lnTo>
                      <a:cubicBezTo>
                        <a:pt x="2588" y="1187"/>
                        <a:pt x="1479" y="584"/>
                        <a:pt x="50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7" name="Google Shape;3967;p40"/>
                <p:cNvSpPr/>
                <p:nvPr/>
              </p:nvSpPr>
              <p:spPr>
                <a:xfrm>
                  <a:off x="1071700" y="2123025"/>
                  <a:ext cx="759250" cy="437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70" h="17483" extrusionOk="0">
                      <a:moveTo>
                        <a:pt x="13210" y="7523"/>
                      </a:moveTo>
                      <a:lnTo>
                        <a:pt x="13268" y="7557"/>
                      </a:lnTo>
                      <a:lnTo>
                        <a:pt x="13268" y="7557"/>
                      </a:lnTo>
                      <a:cubicBezTo>
                        <a:pt x="13251" y="7540"/>
                        <a:pt x="13231" y="7528"/>
                        <a:pt x="13210" y="7523"/>
                      </a:cubicBezTo>
                      <a:close/>
                      <a:moveTo>
                        <a:pt x="145" y="1"/>
                      </a:moveTo>
                      <a:cubicBezTo>
                        <a:pt x="106" y="1"/>
                        <a:pt x="58" y="18"/>
                        <a:pt x="20" y="70"/>
                      </a:cubicBezTo>
                      <a:cubicBezTo>
                        <a:pt x="0" y="109"/>
                        <a:pt x="0" y="187"/>
                        <a:pt x="78" y="226"/>
                      </a:cubicBezTo>
                      <a:cubicBezTo>
                        <a:pt x="78" y="226"/>
                        <a:pt x="175" y="303"/>
                        <a:pt x="370" y="401"/>
                      </a:cubicBezTo>
                      <a:cubicBezTo>
                        <a:pt x="1031" y="790"/>
                        <a:pt x="2782" y="1782"/>
                        <a:pt x="5019" y="3086"/>
                      </a:cubicBezTo>
                      <a:cubicBezTo>
                        <a:pt x="5992" y="3630"/>
                        <a:pt x="7062" y="4272"/>
                        <a:pt x="8191" y="4934"/>
                      </a:cubicBezTo>
                      <a:cubicBezTo>
                        <a:pt x="8930" y="5342"/>
                        <a:pt x="9650" y="5770"/>
                        <a:pt x="10408" y="6198"/>
                      </a:cubicBezTo>
                      <a:lnTo>
                        <a:pt x="10408" y="6140"/>
                      </a:lnTo>
                      <a:cubicBezTo>
                        <a:pt x="10408" y="6062"/>
                        <a:pt x="10467" y="6023"/>
                        <a:pt x="10525" y="6023"/>
                      </a:cubicBezTo>
                      <a:cubicBezTo>
                        <a:pt x="10603" y="6023"/>
                        <a:pt x="10661" y="6062"/>
                        <a:pt x="10661" y="6140"/>
                      </a:cubicBezTo>
                      <a:lnTo>
                        <a:pt x="10661" y="6315"/>
                      </a:lnTo>
                      <a:lnTo>
                        <a:pt x="13054" y="7696"/>
                      </a:lnTo>
                      <a:lnTo>
                        <a:pt x="13054" y="7657"/>
                      </a:lnTo>
                      <a:cubicBezTo>
                        <a:pt x="13054" y="7580"/>
                        <a:pt x="13113" y="7521"/>
                        <a:pt x="13191" y="7521"/>
                      </a:cubicBezTo>
                      <a:cubicBezTo>
                        <a:pt x="13197" y="7521"/>
                        <a:pt x="13203" y="7522"/>
                        <a:pt x="13210" y="7523"/>
                      </a:cubicBezTo>
                      <a:lnTo>
                        <a:pt x="13210" y="7523"/>
                      </a:lnTo>
                      <a:lnTo>
                        <a:pt x="8463" y="4778"/>
                      </a:lnTo>
                      <a:lnTo>
                        <a:pt x="5272" y="2930"/>
                      </a:lnTo>
                      <a:lnTo>
                        <a:pt x="642" y="265"/>
                      </a:lnTo>
                      <a:lnTo>
                        <a:pt x="195" y="12"/>
                      </a:lnTo>
                      <a:cubicBezTo>
                        <a:pt x="182" y="5"/>
                        <a:pt x="164" y="1"/>
                        <a:pt x="145" y="1"/>
                      </a:cubicBezTo>
                      <a:close/>
                      <a:moveTo>
                        <a:pt x="13268" y="7557"/>
                      </a:moveTo>
                      <a:cubicBezTo>
                        <a:pt x="13291" y="7581"/>
                        <a:pt x="13307" y="7617"/>
                        <a:pt x="13307" y="7657"/>
                      </a:cubicBezTo>
                      <a:lnTo>
                        <a:pt x="13307" y="7813"/>
                      </a:lnTo>
                      <a:cubicBezTo>
                        <a:pt x="15856" y="9311"/>
                        <a:pt x="18366" y="10731"/>
                        <a:pt x="20389" y="11899"/>
                      </a:cubicBezTo>
                      <a:lnTo>
                        <a:pt x="20544" y="11821"/>
                      </a:lnTo>
                      <a:cubicBezTo>
                        <a:pt x="20562" y="11809"/>
                        <a:pt x="20581" y="11801"/>
                        <a:pt x="20600" y="11798"/>
                      </a:cubicBezTo>
                      <a:lnTo>
                        <a:pt x="20600" y="11798"/>
                      </a:lnTo>
                      <a:lnTo>
                        <a:pt x="20724" y="11869"/>
                      </a:lnTo>
                      <a:lnTo>
                        <a:pt x="20724" y="11869"/>
                      </a:lnTo>
                      <a:cubicBezTo>
                        <a:pt x="20722" y="11866"/>
                        <a:pt x="20721" y="11863"/>
                        <a:pt x="20720" y="11860"/>
                      </a:cubicBezTo>
                      <a:cubicBezTo>
                        <a:pt x="20697" y="11814"/>
                        <a:pt x="20661" y="11795"/>
                        <a:pt x="20623" y="11795"/>
                      </a:cubicBezTo>
                      <a:cubicBezTo>
                        <a:pt x="20615" y="11795"/>
                        <a:pt x="20608" y="11796"/>
                        <a:pt x="20600" y="11798"/>
                      </a:cubicBezTo>
                      <a:lnTo>
                        <a:pt x="20600" y="11798"/>
                      </a:lnTo>
                      <a:lnTo>
                        <a:pt x="13268" y="7557"/>
                      </a:lnTo>
                      <a:close/>
                      <a:moveTo>
                        <a:pt x="26039" y="14970"/>
                      </a:moveTo>
                      <a:lnTo>
                        <a:pt x="26066" y="14987"/>
                      </a:lnTo>
                      <a:lnTo>
                        <a:pt x="26066" y="14987"/>
                      </a:lnTo>
                      <a:cubicBezTo>
                        <a:pt x="26058" y="14980"/>
                        <a:pt x="26048" y="14974"/>
                        <a:pt x="26039" y="14970"/>
                      </a:cubicBezTo>
                      <a:close/>
                      <a:moveTo>
                        <a:pt x="20724" y="11869"/>
                      </a:moveTo>
                      <a:cubicBezTo>
                        <a:pt x="20739" y="11910"/>
                        <a:pt x="20735" y="11981"/>
                        <a:pt x="20681" y="12035"/>
                      </a:cubicBezTo>
                      <a:lnTo>
                        <a:pt x="20603" y="12054"/>
                      </a:lnTo>
                      <a:cubicBezTo>
                        <a:pt x="21556" y="12619"/>
                        <a:pt x="22393" y="13105"/>
                        <a:pt x="23054" y="13494"/>
                      </a:cubicBezTo>
                      <a:lnTo>
                        <a:pt x="23229" y="13397"/>
                      </a:lnTo>
                      <a:cubicBezTo>
                        <a:pt x="23245" y="13381"/>
                        <a:pt x="23268" y="13371"/>
                        <a:pt x="23292" y="13371"/>
                      </a:cubicBezTo>
                      <a:cubicBezTo>
                        <a:pt x="23326" y="13371"/>
                        <a:pt x="23362" y="13390"/>
                        <a:pt x="23385" y="13436"/>
                      </a:cubicBezTo>
                      <a:cubicBezTo>
                        <a:pt x="23424" y="13494"/>
                        <a:pt x="23424" y="13552"/>
                        <a:pt x="23346" y="13611"/>
                      </a:cubicBezTo>
                      <a:lnTo>
                        <a:pt x="23268" y="13630"/>
                      </a:lnTo>
                      <a:cubicBezTo>
                        <a:pt x="24163" y="14155"/>
                        <a:pt x="24688" y="14467"/>
                        <a:pt x="24688" y="14467"/>
                      </a:cubicBezTo>
                      <a:lnTo>
                        <a:pt x="25720" y="15070"/>
                      </a:lnTo>
                      <a:lnTo>
                        <a:pt x="25934" y="14973"/>
                      </a:lnTo>
                      <a:cubicBezTo>
                        <a:pt x="25948" y="14965"/>
                        <a:pt x="25967" y="14961"/>
                        <a:pt x="25988" y="14961"/>
                      </a:cubicBezTo>
                      <a:cubicBezTo>
                        <a:pt x="26005" y="14961"/>
                        <a:pt x="26022" y="14964"/>
                        <a:pt x="26039" y="14970"/>
                      </a:cubicBezTo>
                      <a:lnTo>
                        <a:pt x="26039" y="14970"/>
                      </a:lnTo>
                      <a:lnTo>
                        <a:pt x="25506" y="14661"/>
                      </a:lnTo>
                      <a:lnTo>
                        <a:pt x="25486" y="14681"/>
                      </a:lnTo>
                      <a:cubicBezTo>
                        <a:pt x="25467" y="14681"/>
                        <a:pt x="25447" y="14700"/>
                        <a:pt x="25447" y="14700"/>
                      </a:cubicBezTo>
                      <a:cubicBezTo>
                        <a:pt x="25389" y="14700"/>
                        <a:pt x="25369" y="14681"/>
                        <a:pt x="25350" y="14661"/>
                      </a:cubicBezTo>
                      <a:cubicBezTo>
                        <a:pt x="25311" y="14603"/>
                        <a:pt x="25311" y="14564"/>
                        <a:pt x="25350" y="14545"/>
                      </a:cubicBezTo>
                      <a:lnTo>
                        <a:pt x="20724" y="11869"/>
                      </a:lnTo>
                      <a:close/>
                      <a:moveTo>
                        <a:pt x="26066" y="14987"/>
                      </a:moveTo>
                      <a:lnTo>
                        <a:pt x="26066" y="14987"/>
                      </a:lnTo>
                      <a:cubicBezTo>
                        <a:pt x="26075" y="14993"/>
                        <a:pt x="26083" y="15002"/>
                        <a:pt x="26089" y="15011"/>
                      </a:cubicBezTo>
                      <a:cubicBezTo>
                        <a:pt x="26109" y="15070"/>
                        <a:pt x="26109" y="15148"/>
                        <a:pt x="26050" y="15187"/>
                      </a:cubicBezTo>
                      <a:lnTo>
                        <a:pt x="25972" y="15225"/>
                      </a:lnTo>
                      <a:lnTo>
                        <a:pt x="28969" y="16938"/>
                      </a:lnTo>
                      <a:lnTo>
                        <a:pt x="29105" y="16879"/>
                      </a:lnTo>
                      <a:cubicBezTo>
                        <a:pt x="29129" y="16863"/>
                        <a:pt x="29156" y="16854"/>
                        <a:pt x="29183" y="16854"/>
                      </a:cubicBezTo>
                      <a:cubicBezTo>
                        <a:pt x="29221" y="16854"/>
                        <a:pt x="29257" y="16872"/>
                        <a:pt x="29280" y="16918"/>
                      </a:cubicBezTo>
                      <a:cubicBezTo>
                        <a:pt x="29299" y="16957"/>
                        <a:pt x="29299" y="17035"/>
                        <a:pt x="29241" y="17093"/>
                      </a:cubicBezTo>
                      <a:lnTo>
                        <a:pt x="29202" y="17093"/>
                      </a:lnTo>
                      <a:lnTo>
                        <a:pt x="29883" y="17482"/>
                      </a:lnTo>
                      <a:lnTo>
                        <a:pt x="30369" y="17482"/>
                      </a:lnTo>
                      <a:lnTo>
                        <a:pt x="26066" y="14987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8" name="Google Shape;3968;p40"/>
                <p:cNvSpPr/>
                <p:nvPr/>
              </p:nvSpPr>
              <p:spPr>
                <a:xfrm>
                  <a:off x="1682100" y="2496650"/>
                  <a:ext cx="43775" cy="25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1" h="1020" extrusionOk="0">
                      <a:moveTo>
                        <a:pt x="1618" y="0"/>
                      </a:moveTo>
                      <a:cubicBezTo>
                        <a:pt x="1598" y="0"/>
                        <a:pt x="1577" y="3"/>
                        <a:pt x="1556" y="8"/>
                      </a:cubicBezTo>
                      <a:lnTo>
                        <a:pt x="1362" y="105"/>
                      </a:lnTo>
                      <a:lnTo>
                        <a:pt x="0" y="884"/>
                      </a:lnTo>
                      <a:lnTo>
                        <a:pt x="253" y="1020"/>
                      </a:lnTo>
                      <a:lnTo>
                        <a:pt x="1615" y="242"/>
                      </a:lnTo>
                      <a:lnTo>
                        <a:pt x="1673" y="222"/>
                      </a:lnTo>
                      <a:cubicBezTo>
                        <a:pt x="1732" y="203"/>
                        <a:pt x="1751" y="125"/>
                        <a:pt x="1732" y="47"/>
                      </a:cubicBezTo>
                      <a:cubicBezTo>
                        <a:pt x="1717" y="19"/>
                        <a:pt x="1672" y="0"/>
                        <a:pt x="16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9" name="Google Shape;3969;p40"/>
                <p:cNvSpPr/>
                <p:nvPr/>
              </p:nvSpPr>
              <p:spPr>
                <a:xfrm>
                  <a:off x="1614475" y="2457050"/>
                  <a:ext cx="43800" cy="25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2" h="1028" extrusionOk="0">
                      <a:moveTo>
                        <a:pt x="1605" y="0"/>
                      </a:moveTo>
                      <a:cubicBezTo>
                        <a:pt x="1583" y="0"/>
                        <a:pt x="1561" y="5"/>
                        <a:pt x="1538" y="16"/>
                      </a:cubicBezTo>
                      <a:lnTo>
                        <a:pt x="1363" y="114"/>
                      </a:lnTo>
                      <a:lnTo>
                        <a:pt x="1" y="892"/>
                      </a:lnTo>
                      <a:lnTo>
                        <a:pt x="254" y="1028"/>
                      </a:lnTo>
                      <a:lnTo>
                        <a:pt x="1616" y="250"/>
                      </a:lnTo>
                      <a:lnTo>
                        <a:pt x="1693" y="230"/>
                      </a:lnTo>
                      <a:cubicBezTo>
                        <a:pt x="1732" y="211"/>
                        <a:pt x="1752" y="114"/>
                        <a:pt x="1713" y="55"/>
                      </a:cubicBezTo>
                      <a:cubicBezTo>
                        <a:pt x="1699" y="28"/>
                        <a:pt x="1656" y="0"/>
                        <a:pt x="160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0" name="Google Shape;3970;p40"/>
                <p:cNvSpPr/>
                <p:nvPr/>
              </p:nvSpPr>
              <p:spPr>
                <a:xfrm>
                  <a:off x="1547375" y="2418125"/>
                  <a:ext cx="42825" cy="25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3" h="1029" extrusionOk="0">
                      <a:moveTo>
                        <a:pt x="1584" y="1"/>
                      </a:moveTo>
                      <a:cubicBezTo>
                        <a:pt x="1563" y="1"/>
                        <a:pt x="1540" y="5"/>
                        <a:pt x="1517" y="17"/>
                      </a:cubicBezTo>
                      <a:lnTo>
                        <a:pt x="1362" y="114"/>
                      </a:lnTo>
                      <a:lnTo>
                        <a:pt x="0" y="892"/>
                      </a:lnTo>
                      <a:lnTo>
                        <a:pt x="233" y="1029"/>
                      </a:lnTo>
                      <a:lnTo>
                        <a:pt x="1595" y="250"/>
                      </a:lnTo>
                      <a:lnTo>
                        <a:pt x="1673" y="231"/>
                      </a:lnTo>
                      <a:cubicBezTo>
                        <a:pt x="1712" y="172"/>
                        <a:pt x="1712" y="114"/>
                        <a:pt x="1693" y="56"/>
                      </a:cubicBezTo>
                      <a:cubicBezTo>
                        <a:pt x="1679" y="28"/>
                        <a:pt x="1636" y="1"/>
                        <a:pt x="158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1" name="Google Shape;3971;p40"/>
                <p:cNvSpPr/>
                <p:nvPr/>
              </p:nvSpPr>
              <p:spPr>
                <a:xfrm>
                  <a:off x="1596000" y="2513875"/>
                  <a:ext cx="101200" cy="45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48" h="1829" extrusionOk="0">
                      <a:moveTo>
                        <a:pt x="3133" y="0"/>
                      </a:moveTo>
                      <a:lnTo>
                        <a:pt x="1" y="1829"/>
                      </a:lnTo>
                      <a:lnTo>
                        <a:pt x="1849" y="1829"/>
                      </a:lnTo>
                      <a:lnTo>
                        <a:pt x="4047" y="525"/>
                      </a:lnTo>
                      <a:lnTo>
                        <a:pt x="3716" y="331"/>
                      </a:lnTo>
                      <a:lnTo>
                        <a:pt x="3463" y="195"/>
                      </a:lnTo>
                      <a:lnTo>
                        <a:pt x="313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2" name="Google Shape;3972;p40"/>
                <p:cNvSpPr/>
                <p:nvPr/>
              </p:nvSpPr>
              <p:spPr>
                <a:xfrm>
                  <a:off x="1525950" y="2474950"/>
                  <a:ext cx="104125" cy="5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5" h="2375" extrusionOk="0">
                      <a:moveTo>
                        <a:pt x="3231" y="1"/>
                      </a:moveTo>
                      <a:lnTo>
                        <a:pt x="1" y="1849"/>
                      </a:lnTo>
                      <a:lnTo>
                        <a:pt x="915" y="2374"/>
                      </a:lnTo>
                      <a:lnTo>
                        <a:pt x="4164" y="526"/>
                      </a:lnTo>
                      <a:lnTo>
                        <a:pt x="3795" y="312"/>
                      </a:lnTo>
                      <a:lnTo>
                        <a:pt x="3542" y="195"/>
                      </a:lnTo>
                      <a:lnTo>
                        <a:pt x="32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3" name="Google Shape;3973;p40"/>
                <p:cNvSpPr/>
                <p:nvPr/>
              </p:nvSpPr>
              <p:spPr>
                <a:xfrm>
                  <a:off x="1458350" y="2436050"/>
                  <a:ext cx="104125" cy="5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5" h="2374" extrusionOk="0">
                      <a:moveTo>
                        <a:pt x="3211" y="0"/>
                      </a:moveTo>
                      <a:lnTo>
                        <a:pt x="1" y="1848"/>
                      </a:lnTo>
                      <a:lnTo>
                        <a:pt x="935" y="2374"/>
                      </a:lnTo>
                      <a:lnTo>
                        <a:pt x="4164" y="526"/>
                      </a:lnTo>
                      <a:lnTo>
                        <a:pt x="3794" y="312"/>
                      </a:lnTo>
                      <a:lnTo>
                        <a:pt x="3561" y="175"/>
                      </a:lnTo>
                      <a:lnTo>
                        <a:pt x="32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4" name="Google Shape;3974;p40"/>
                <p:cNvSpPr/>
                <p:nvPr/>
              </p:nvSpPr>
              <p:spPr>
                <a:xfrm>
                  <a:off x="1917975" y="2498850"/>
                  <a:ext cx="41375" cy="2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8" extrusionOk="0">
                      <a:moveTo>
                        <a:pt x="837" y="251"/>
                      </a:moveTo>
                      <a:cubicBezTo>
                        <a:pt x="993" y="251"/>
                        <a:pt x="1149" y="290"/>
                        <a:pt x="1265" y="348"/>
                      </a:cubicBezTo>
                      <a:cubicBezTo>
                        <a:pt x="1363" y="406"/>
                        <a:pt x="1421" y="465"/>
                        <a:pt x="1421" y="543"/>
                      </a:cubicBezTo>
                      <a:cubicBezTo>
                        <a:pt x="1421" y="620"/>
                        <a:pt x="1363" y="679"/>
                        <a:pt x="1265" y="737"/>
                      </a:cubicBezTo>
                      <a:cubicBezTo>
                        <a:pt x="1149" y="815"/>
                        <a:pt x="983" y="854"/>
                        <a:pt x="820" y="854"/>
                      </a:cubicBezTo>
                      <a:cubicBezTo>
                        <a:pt x="657" y="854"/>
                        <a:pt x="497" y="815"/>
                        <a:pt x="390" y="737"/>
                      </a:cubicBezTo>
                      <a:cubicBezTo>
                        <a:pt x="293" y="698"/>
                        <a:pt x="254" y="620"/>
                        <a:pt x="254" y="543"/>
                      </a:cubicBezTo>
                      <a:cubicBezTo>
                        <a:pt x="254" y="465"/>
                        <a:pt x="293" y="426"/>
                        <a:pt x="390" y="348"/>
                      </a:cubicBezTo>
                      <a:cubicBezTo>
                        <a:pt x="487" y="290"/>
                        <a:pt x="662" y="251"/>
                        <a:pt x="837" y="251"/>
                      </a:cubicBezTo>
                      <a:close/>
                      <a:moveTo>
                        <a:pt x="845" y="0"/>
                      </a:moveTo>
                      <a:cubicBezTo>
                        <a:pt x="660" y="0"/>
                        <a:pt x="472" y="39"/>
                        <a:pt x="312" y="115"/>
                      </a:cubicBezTo>
                      <a:cubicBezTo>
                        <a:pt x="351" y="154"/>
                        <a:pt x="351" y="212"/>
                        <a:pt x="312" y="251"/>
                      </a:cubicBezTo>
                      <a:cubicBezTo>
                        <a:pt x="293" y="309"/>
                        <a:pt x="254" y="309"/>
                        <a:pt x="215" y="309"/>
                      </a:cubicBezTo>
                      <a:cubicBezTo>
                        <a:pt x="195" y="309"/>
                        <a:pt x="176" y="309"/>
                        <a:pt x="176" y="270"/>
                      </a:cubicBezTo>
                      <a:lnTo>
                        <a:pt x="117" y="251"/>
                      </a:lnTo>
                      <a:cubicBezTo>
                        <a:pt x="59" y="329"/>
                        <a:pt x="1" y="426"/>
                        <a:pt x="1" y="523"/>
                      </a:cubicBezTo>
                      <a:cubicBezTo>
                        <a:pt x="1" y="679"/>
                        <a:pt x="98" y="815"/>
                        <a:pt x="273" y="912"/>
                      </a:cubicBezTo>
                      <a:cubicBezTo>
                        <a:pt x="448" y="1010"/>
                        <a:pt x="643" y="1068"/>
                        <a:pt x="837" y="1068"/>
                      </a:cubicBezTo>
                      <a:cubicBezTo>
                        <a:pt x="1032" y="1068"/>
                        <a:pt x="1246" y="1010"/>
                        <a:pt x="1382" y="912"/>
                      </a:cubicBezTo>
                      <a:cubicBezTo>
                        <a:pt x="1557" y="815"/>
                        <a:pt x="1654" y="679"/>
                        <a:pt x="1654" y="523"/>
                      </a:cubicBezTo>
                      <a:cubicBezTo>
                        <a:pt x="1654" y="368"/>
                        <a:pt x="1557" y="231"/>
                        <a:pt x="1382" y="134"/>
                      </a:cubicBezTo>
                      <a:cubicBezTo>
                        <a:pt x="1232" y="44"/>
                        <a:pt x="1040" y="0"/>
                        <a:pt x="8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5" name="Google Shape;3975;p40"/>
                <p:cNvSpPr/>
                <p:nvPr/>
              </p:nvSpPr>
              <p:spPr>
                <a:xfrm>
                  <a:off x="1780825" y="241975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309" y="693"/>
                      </a:moveTo>
                      <a:cubicBezTo>
                        <a:pt x="332" y="712"/>
                        <a:pt x="359" y="731"/>
                        <a:pt x="389" y="750"/>
                      </a:cubicBezTo>
                      <a:cubicBezTo>
                        <a:pt x="402" y="758"/>
                        <a:pt x="416" y="765"/>
                        <a:pt x="429" y="772"/>
                      </a:cubicBezTo>
                      <a:lnTo>
                        <a:pt x="429" y="772"/>
                      </a:lnTo>
                      <a:cubicBezTo>
                        <a:pt x="429" y="771"/>
                        <a:pt x="429" y="770"/>
                        <a:pt x="428" y="769"/>
                      </a:cubicBezTo>
                      <a:cubicBezTo>
                        <a:pt x="401" y="714"/>
                        <a:pt x="355" y="698"/>
                        <a:pt x="309" y="693"/>
                      </a:cubicBezTo>
                      <a:close/>
                      <a:moveTo>
                        <a:pt x="1308" y="714"/>
                      </a:moveTo>
                      <a:cubicBezTo>
                        <a:pt x="1260" y="716"/>
                        <a:pt x="1220" y="743"/>
                        <a:pt x="1207" y="769"/>
                      </a:cubicBezTo>
                      <a:cubicBezTo>
                        <a:pt x="1206" y="772"/>
                        <a:pt x="1205" y="775"/>
                        <a:pt x="1204" y="778"/>
                      </a:cubicBezTo>
                      <a:lnTo>
                        <a:pt x="1204" y="778"/>
                      </a:lnTo>
                      <a:cubicBezTo>
                        <a:pt x="1225" y="770"/>
                        <a:pt x="1246" y="760"/>
                        <a:pt x="1265" y="750"/>
                      </a:cubicBezTo>
                      <a:cubicBezTo>
                        <a:pt x="1281" y="737"/>
                        <a:pt x="1295" y="725"/>
                        <a:pt x="1308" y="714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9" y="49"/>
                        <a:pt x="253" y="146"/>
                      </a:cubicBezTo>
                      <a:cubicBezTo>
                        <a:pt x="98" y="224"/>
                        <a:pt x="0" y="380"/>
                        <a:pt x="0" y="536"/>
                      </a:cubicBezTo>
                      <a:cubicBezTo>
                        <a:pt x="0" y="633"/>
                        <a:pt x="39" y="730"/>
                        <a:pt x="117" y="788"/>
                      </a:cubicBezTo>
                      <a:lnTo>
                        <a:pt x="253" y="691"/>
                      </a:lnTo>
                      <a:cubicBezTo>
                        <a:pt x="271" y="691"/>
                        <a:pt x="290" y="691"/>
                        <a:pt x="309" y="693"/>
                      </a:cubicBezTo>
                      <a:lnTo>
                        <a:pt x="309" y="693"/>
                      </a:lnTo>
                      <a:cubicBezTo>
                        <a:pt x="261" y="652"/>
                        <a:pt x="234" y="608"/>
                        <a:pt x="234" y="555"/>
                      </a:cubicBezTo>
                      <a:cubicBezTo>
                        <a:pt x="234" y="477"/>
                        <a:pt x="292" y="399"/>
                        <a:pt x="389" y="360"/>
                      </a:cubicBezTo>
                      <a:cubicBezTo>
                        <a:pt x="506" y="283"/>
                        <a:pt x="681" y="263"/>
                        <a:pt x="818" y="263"/>
                      </a:cubicBezTo>
                      <a:cubicBezTo>
                        <a:pt x="993" y="263"/>
                        <a:pt x="1129" y="283"/>
                        <a:pt x="1265" y="360"/>
                      </a:cubicBezTo>
                      <a:cubicBezTo>
                        <a:pt x="1362" y="399"/>
                        <a:pt x="1401" y="477"/>
                        <a:pt x="1401" y="555"/>
                      </a:cubicBezTo>
                      <a:cubicBezTo>
                        <a:pt x="1401" y="620"/>
                        <a:pt x="1374" y="658"/>
                        <a:pt x="1308" y="714"/>
                      </a:cubicBezTo>
                      <a:lnTo>
                        <a:pt x="1308" y="714"/>
                      </a:lnTo>
                      <a:cubicBezTo>
                        <a:pt x="1310" y="714"/>
                        <a:pt x="1313" y="714"/>
                        <a:pt x="1315" y="714"/>
                      </a:cubicBezTo>
                      <a:cubicBezTo>
                        <a:pt x="1336" y="714"/>
                        <a:pt x="1359" y="719"/>
                        <a:pt x="1382" y="730"/>
                      </a:cubicBezTo>
                      <a:lnTo>
                        <a:pt x="1518" y="788"/>
                      </a:lnTo>
                      <a:cubicBezTo>
                        <a:pt x="1596" y="730"/>
                        <a:pt x="1654" y="633"/>
                        <a:pt x="1654" y="536"/>
                      </a:cubicBezTo>
                      <a:cubicBezTo>
                        <a:pt x="1654" y="380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5" y="0"/>
                      </a:cubicBezTo>
                      <a:close/>
                      <a:moveTo>
                        <a:pt x="429" y="772"/>
                      </a:moveTo>
                      <a:lnTo>
                        <a:pt x="429" y="772"/>
                      </a:lnTo>
                      <a:cubicBezTo>
                        <a:pt x="448" y="830"/>
                        <a:pt x="447" y="887"/>
                        <a:pt x="389" y="944"/>
                      </a:cubicBezTo>
                      <a:lnTo>
                        <a:pt x="331" y="964"/>
                      </a:lnTo>
                      <a:cubicBezTo>
                        <a:pt x="487" y="1041"/>
                        <a:pt x="642" y="1061"/>
                        <a:pt x="818" y="1061"/>
                      </a:cubicBezTo>
                      <a:cubicBezTo>
                        <a:pt x="993" y="1061"/>
                        <a:pt x="1168" y="1041"/>
                        <a:pt x="1304" y="964"/>
                      </a:cubicBezTo>
                      <a:lnTo>
                        <a:pt x="1265" y="944"/>
                      </a:lnTo>
                      <a:cubicBezTo>
                        <a:pt x="1209" y="925"/>
                        <a:pt x="1189" y="853"/>
                        <a:pt x="1204" y="778"/>
                      </a:cubicBezTo>
                      <a:lnTo>
                        <a:pt x="1204" y="778"/>
                      </a:lnTo>
                      <a:cubicBezTo>
                        <a:pt x="1088" y="827"/>
                        <a:pt x="949" y="852"/>
                        <a:pt x="813" y="852"/>
                      </a:cubicBezTo>
                      <a:cubicBezTo>
                        <a:pt x="671" y="852"/>
                        <a:pt x="533" y="825"/>
                        <a:pt x="429" y="77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6" name="Google Shape;3976;p40"/>
                <p:cNvSpPr/>
                <p:nvPr/>
              </p:nvSpPr>
              <p:spPr>
                <a:xfrm>
                  <a:off x="1810975" y="2437850"/>
                  <a:ext cx="115300" cy="69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12" h="2769" extrusionOk="0">
                      <a:moveTo>
                        <a:pt x="103" y="0"/>
                      </a:moveTo>
                      <a:cubicBezTo>
                        <a:pt x="71" y="0"/>
                        <a:pt x="43" y="22"/>
                        <a:pt x="20" y="45"/>
                      </a:cubicBezTo>
                      <a:cubicBezTo>
                        <a:pt x="1" y="103"/>
                        <a:pt x="1" y="162"/>
                        <a:pt x="78" y="220"/>
                      </a:cubicBezTo>
                      <a:lnTo>
                        <a:pt x="117" y="240"/>
                      </a:lnTo>
                      <a:lnTo>
                        <a:pt x="4397" y="2730"/>
                      </a:lnTo>
                      <a:lnTo>
                        <a:pt x="4456" y="2749"/>
                      </a:lnTo>
                      <a:cubicBezTo>
                        <a:pt x="4475" y="2749"/>
                        <a:pt x="4495" y="2769"/>
                        <a:pt x="4495" y="2769"/>
                      </a:cubicBezTo>
                      <a:cubicBezTo>
                        <a:pt x="4553" y="2769"/>
                        <a:pt x="4573" y="2749"/>
                        <a:pt x="4592" y="2730"/>
                      </a:cubicBezTo>
                      <a:cubicBezTo>
                        <a:pt x="4611" y="2671"/>
                        <a:pt x="4611" y="2632"/>
                        <a:pt x="4573" y="2574"/>
                      </a:cubicBezTo>
                      <a:lnTo>
                        <a:pt x="4553" y="2555"/>
                      </a:lnTo>
                      <a:lnTo>
                        <a:pt x="312" y="123"/>
                      </a:lnTo>
                      <a:lnTo>
                        <a:pt x="176" y="45"/>
                      </a:lnTo>
                      <a:cubicBezTo>
                        <a:pt x="151" y="12"/>
                        <a:pt x="126" y="0"/>
                        <a:pt x="10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7" name="Google Shape;3977;p40"/>
                <p:cNvSpPr/>
                <p:nvPr/>
              </p:nvSpPr>
              <p:spPr>
                <a:xfrm>
                  <a:off x="1703500" y="2436825"/>
                  <a:ext cx="87550" cy="5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02" h="2129" extrusionOk="0">
                      <a:moveTo>
                        <a:pt x="3354" y="1"/>
                      </a:moveTo>
                      <a:cubicBezTo>
                        <a:pt x="3338" y="1"/>
                        <a:pt x="3322" y="3"/>
                        <a:pt x="3307" y="8"/>
                      </a:cubicBezTo>
                      <a:lnTo>
                        <a:pt x="3152" y="105"/>
                      </a:lnTo>
                      <a:lnTo>
                        <a:pt x="39" y="1915"/>
                      </a:lnTo>
                      <a:cubicBezTo>
                        <a:pt x="20" y="1915"/>
                        <a:pt x="20" y="1934"/>
                        <a:pt x="0" y="1934"/>
                      </a:cubicBezTo>
                      <a:cubicBezTo>
                        <a:pt x="20" y="1993"/>
                        <a:pt x="20" y="2031"/>
                        <a:pt x="39" y="2090"/>
                      </a:cubicBezTo>
                      <a:cubicBezTo>
                        <a:pt x="78" y="2129"/>
                        <a:pt x="117" y="2129"/>
                        <a:pt x="136" y="2129"/>
                      </a:cubicBezTo>
                      <a:cubicBezTo>
                        <a:pt x="175" y="2129"/>
                        <a:pt x="195" y="2129"/>
                        <a:pt x="195" y="2109"/>
                      </a:cubicBezTo>
                      <a:lnTo>
                        <a:pt x="272" y="2051"/>
                      </a:lnTo>
                      <a:lnTo>
                        <a:pt x="3385" y="261"/>
                      </a:lnTo>
                      <a:lnTo>
                        <a:pt x="3424" y="242"/>
                      </a:lnTo>
                      <a:cubicBezTo>
                        <a:pt x="3482" y="203"/>
                        <a:pt x="3502" y="144"/>
                        <a:pt x="3482" y="67"/>
                      </a:cubicBezTo>
                      <a:cubicBezTo>
                        <a:pt x="3453" y="23"/>
                        <a:pt x="3402" y="1"/>
                        <a:pt x="335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8" name="Google Shape;3978;p40"/>
                <p:cNvSpPr/>
                <p:nvPr/>
              </p:nvSpPr>
              <p:spPr>
                <a:xfrm>
                  <a:off x="1251650" y="2196375"/>
                  <a:ext cx="426075" cy="24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43" h="9918" extrusionOk="0">
                      <a:moveTo>
                        <a:pt x="134" y="1"/>
                      </a:moveTo>
                      <a:cubicBezTo>
                        <a:pt x="98" y="1"/>
                        <a:pt x="55" y="27"/>
                        <a:pt x="20" y="74"/>
                      </a:cubicBezTo>
                      <a:cubicBezTo>
                        <a:pt x="0" y="113"/>
                        <a:pt x="0" y="190"/>
                        <a:pt x="78" y="249"/>
                      </a:cubicBezTo>
                      <a:lnTo>
                        <a:pt x="2024" y="1358"/>
                      </a:lnTo>
                      <a:lnTo>
                        <a:pt x="16829" y="9918"/>
                      </a:lnTo>
                      <a:cubicBezTo>
                        <a:pt x="16887" y="9879"/>
                        <a:pt x="16926" y="9860"/>
                        <a:pt x="16985" y="9801"/>
                      </a:cubicBezTo>
                      <a:cubicBezTo>
                        <a:pt x="17004" y="9782"/>
                        <a:pt x="17023" y="9782"/>
                        <a:pt x="17043" y="9762"/>
                      </a:cubicBezTo>
                      <a:lnTo>
                        <a:pt x="2257" y="1222"/>
                      </a:lnTo>
                      <a:lnTo>
                        <a:pt x="195" y="35"/>
                      </a:lnTo>
                      <a:cubicBezTo>
                        <a:pt x="180" y="12"/>
                        <a:pt x="158" y="1"/>
                        <a:pt x="13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9" name="Google Shape;3979;p40"/>
                <p:cNvSpPr/>
                <p:nvPr/>
              </p:nvSpPr>
              <p:spPr>
                <a:xfrm>
                  <a:off x="1669925" y="2438475"/>
                  <a:ext cx="41375" cy="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71" extrusionOk="0">
                      <a:moveTo>
                        <a:pt x="837" y="215"/>
                      </a:moveTo>
                      <a:cubicBezTo>
                        <a:pt x="993" y="215"/>
                        <a:pt x="1149" y="273"/>
                        <a:pt x="1265" y="312"/>
                      </a:cubicBezTo>
                      <a:cubicBezTo>
                        <a:pt x="1363" y="370"/>
                        <a:pt x="1421" y="429"/>
                        <a:pt x="1421" y="506"/>
                      </a:cubicBezTo>
                      <a:cubicBezTo>
                        <a:pt x="1421" y="584"/>
                        <a:pt x="1363" y="623"/>
                        <a:pt x="1265" y="701"/>
                      </a:cubicBezTo>
                      <a:cubicBezTo>
                        <a:pt x="1149" y="779"/>
                        <a:pt x="983" y="818"/>
                        <a:pt x="820" y="818"/>
                      </a:cubicBezTo>
                      <a:cubicBezTo>
                        <a:pt x="657" y="818"/>
                        <a:pt x="497" y="779"/>
                        <a:pt x="390" y="701"/>
                      </a:cubicBezTo>
                      <a:cubicBezTo>
                        <a:pt x="292" y="662"/>
                        <a:pt x="254" y="584"/>
                        <a:pt x="254" y="506"/>
                      </a:cubicBezTo>
                      <a:cubicBezTo>
                        <a:pt x="254" y="429"/>
                        <a:pt x="292" y="390"/>
                        <a:pt x="390" y="312"/>
                      </a:cubicBezTo>
                      <a:cubicBezTo>
                        <a:pt x="506" y="234"/>
                        <a:pt x="682" y="215"/>
                        <a:pt x="837" y="215"/>
                      </a:cubicBezTo>
                      <a:close/>
                      <a:moveTo>
                        <a:pt x="839" y="0"/>
                      </a:moveTo>
                      <a:cubicBezTo>
                        <a:pt x="668" y="0"/>
                        <a:pt x="497" y="34"/>
                        <a:pt x="351" y="98"/>
                      </a:cubicBezTo>
                      <a:cubicBezTo>
                        <a:pt x="312" y="98"/>
                        <a:pt x="292" y="117"/>
                        <a:pt x="273" y="137"/>
                      </a:cubicBezTo>
                      <a:cubicBezTo>
                        <a:pt x="195" y="137"/>
                        <a:pt x="156" y="195"/>
                        <a:pt x="117" y="234"/>
                      </a:cubicBezTo>
                      <a:cubicBezTo>
                        <a:pt x="59" y="312"/>
                        <a:pt x="1" y="409"/>
                        <a:pt x="1" y="526"/>
                      </a:cubicBezTo>
                      <a:cubicBezTo>
                        <a:pt x="1" y="681"/>
                        <a:pt x="98" y="818"/>
                        <a:pt x="273" y="915"/>
                      </a:cubicBezTo>
                      <a:cubicBezTo>
                        <a:pt x="448" y="1012"/>
                        <a:pt x="643" y="1071"/>
                        <a:pt x="837" y="1071"/>
                      </a:cubicBezTo>
                      <a:cubicBezTo>
                        <a:pt x="1032" y="1071"/>
                        <a:pt x="1246" y="1012"/>
                        <a:pt x="1382" y="915"/>
                      </a:cubicBezTo>
                      <a:cubicBezTo>
                        <a:pt x="1557" y="818"/>
                        <a:pt x="1654" y="681"/>
                        <a:pt x="1654" y="526"/>
                      </a:cubicBezTo>
                      <a:cubicBezTo>
                        <a:pt x="1654" y="390"/>
                        <a:pt x="1557" y="234"/>
                        <a:pt x="1382" y="137"/>
                      </a:cubicBezTo>
                      <a:cubicBezTo>
                        <a:pt x="1227" y="44"/>
                        <a:pt x="1033" y="0"/>
                        <a:pt x="83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0" name="Google Shape;3980;p40"/>
                <p:cNvSpPr/>
                <p:nvPr/>
              </p:nvSpPr>
              <p:spPr>
                <a:xfrm>
                  <a:off x="1149025" y="2248550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1187" y="730"/>
                      </a:moveTo>
                      <a:cubicBezTo>
                        <a:pt x="1187" y="730"/>
                        <a:pt x="1182" y="730"/>
                        <a:pt x="1177" y="735"/>
                      </a:cubicBezTo>
                      <a:lnTo>
                        <a:pt x="1177" y="735"/>
                      </a:lnTo>
                      <a:cubicBezTo>
                        <a:pt x="1180" y="734"/>
                        <a:pt x="1184" y="732"/>
                        <a:pt x="1187" y="730"/>
                      </a:cubicBezTo>
                      <a:close/>
                      <a:moveTo>
                        <a:pt x="827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8" y="244"/>
                        <a:pt x="0" y="399"/>
                        <a:pt x="0" y="535"/>
                      </a:cubicBezTo>
                      <a:cubicBezTo>
                        <a:pt x="0" y="691"/>
                        <a:pt x="98" y="827"/>
                        <a:pt x="273" y="924"/>
                      </a:cubicBezTo>
                      <a:cubicBezTo>
                        <a:pt x="428" y="1022"/>
                        <a:pt x="623" y="1080"/>
                        <a:pt x="818" y="1080"/>
                      </a:cubicBezTo>
                      <a:cubicBezTo>
                        <a:pt x="993" y="1080"/>
                        <a:pt x="1129" y="1061"/>
                        <a:pt x="1284" y="983"/>
                      </a:cubicBezTo>
                      <a:lnTo>
                        <a:pt x="1246" y="963"/>
                      </a:lnTo>
                      <a:cubicBezTo>
                        <a:pt x="1168" y="886"/>
                        <a:pt x="1148" y="808"/>
                        <a:pt x="1168" y="769"/>
                      </a:cubicBezTo>
                      <a:cubicBezTo>
                        <a:pt x="1168" y="750"/>
                        <a:pt x="1172" y="740"/>
                        <a:pt x="1177" y="735"/>
                      </a:cubicBezTo>
                      <a:lnTo>
                        <a:pt x="1177" y="735"/>
                      </a:lnTo>
                      <a:cubicBezTo>
                        <a:pt x="1067" y="792"/>
                        <a:pt x="940" y="816"/>
                        <a:pt x="812" y="816"/>
                      </a:cubicBezTo>
                      <a:cubicBezTo>
                        <a:pt x="647" y="816"/>
                        <a:pt x="480" y="775"/>
                        <a:pt x="351" y="710"/>
                      </a:cubicBezTo>
                      <a:cubicBezTo>
                        <a:pt x="253" y="672"/>
                        <a:pt x="214" y="594"/>
                        <a:pt x="214" y="516"/>
                      </a:cubicBezTo>
                      <a:cubicBezTo>
                        <a:pt x="214" y="438"/>
                        <a:pt x="273" y="399"/>
                        <a:pt x="351" y="321"/>
                      </a:cubicBezTo>
                      <a:cubicBezTo>
                        <a:pt x="487" y="244"/>
                        <a:pt x="642" y="224"/>
                        <a:pt x="798" y="224"/>
                      </a:cubicBezTo>
                      <a:cubicBezTo>
                        <a:pt x="973" y="224"/>
                        <a:pt x="1109" y="244"/>
                        <a:pt x="1226" y="321"/>
                      </a:cubicBezTo>
                      <a:cubicBezTo>
                        <a:pt x="1323" y="360"/>
                        <a:pt x="1382" y="438"/>
                        <a:pt x="1382" y="516"/>
                      </a:cubicBezTo>
                      <a:cubicBezTo>
                        <a:pt x="1382" y="594"/>
                        <a:pt x="1323" y="633"/>
                        <a:pt x="1226" y="710"/>
                      </a:cubicBezTo>
                      <a:cubicBezTo>
                        <a:pt x="1265" y="710"/>
                        <a:pt x="1304" y="710"/>
                        <a:pt x="1323" y="730"/>
                      </a:cubicBezTo>
                      <a:lnTo>
                        <a:pt x="1498" y="827"/>
                      </a:lnTo>
                      <a:cubicBezTo>
                        <a:pt x="1596" y="730"/>
                        <a:pt x="1654" y="633"/>
                        <a:pt x="1654" y="535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1" name="Google Shape;3981;p40"/>
                <p:cNvSpPr/>
                <p:nvPr/>
              </p:nvSpPr>
              <p:spPr>
                <a:xfrm>
                  <a:off x="1430625" y="2410200"/>
                  <a:ext cx="41375" cy="2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4" extrusionOk="0">
                      <a:moveTo>
                        <a:pt x="818" y="256"/>
                      </a:moveTo>
                      <a:cubicBezTo>
                        <a:pt x="993" y="256"/>
                        <a:pt x="1129" y="275"/>
                        <a:pt x="1265" y="353"/>
                      </a:cubicBezTo>
                      <a:cubicBezTo>
                        <a:pt x="1363" y="392"/>
                        <a:pt x="1402" y="470"/>
                        <a:pt x="1402" y="548"/>
                      </a:cubicBezTo>
                      <a:cubicBezTo>
                        <a:pt x="1402" y="626"/>
                        <a:pt x="1363" y="665"/>
                        <a:pt x="1265" y="742"/>
                      </a:cubicBezTo>
                      <a:cubicBezTo>
                        <a:pt x="1139" y="810"/>
                        <a:pt x="974" y="845"/>
                        <a:pt x="813" y="845"/>
                      </a:cubicBezTo>
                      <a:cubicBezTo>
                        <a:pt x="653" y="845"/>
                        <a:pt x="497" y="810"/>
                        <a:pt x="390" y="742"/>
                      </a:cubicBezTo>
                      <a:cubicBezTo>
                        <a:pt x="293" y="684"/>
                        <a:pt x="234" y="626"/>
                        <a:pt x="234" y="548"/>
                      </a:cubicBezTo>
                      <a:cubicBezTo>
                        <a:pt x="234" y="470"/>
                        <a:pt x="293" y="431"/>
                        <a:pt x="390" y="353"/>
                      </a:cubicBezTo>
                      <a:cubicBezTo>
                        <a:pt x="487" y="295"/>
                        <a:pt x="643" y="256"/>
                        <a:pt x="818" y="256"/>
                      </a:cubicBezTo>
                      <a:close/>
                      <a:moveTo>
                        <a:pt x="818" y="1"/>
                      </a:moveTo>
                      <a:cubicBezTo>
                        <a:pt x="630" y="1"/>
                        <a:pt x="443" y="35"/>
                        <a:pt x="293" y="100"/>
                      </a:cubicBezTo>
                      <a:lnTo>
                        <a:pt x="332" y="120"/>
                      </a:lnTo>
                      <a:cubicBezTo>
                        <a:pt x="370" y="178"/>
                        <a:pt x="409" y="275"/>
                        <a:pt x="351" y="334"/>
                      </a:cubicBezTo>
                      <a:cubicBezTo>
                        <a:pt x="332" y="373"/>
                        <a:pt x="273" y="373"/>
                        <a:pt x="254" y="373"/>
                      </a:cubicBezTo>
                      <a:cubicBezTo>
                        <a:pt x="234" y="373"/>
                        <a:pt x="215" y="373"/>
                        <a:pt x="215" y="353"/>
                      </a:cubicBezTo>
                      <a:lnTo>
                        <a:pt x="98" y="275"/>
                      </a:lnTo>
                      <a:cubicBezTo>
                        <a:pt x="40" y="353"/>
                        <a:pt x="1" y="431"/>
                        <a:pt x="1" y="528"/>
                      </a:cubicBezTo>
                      <a:cubicBezTo>
                        <a:pt x="1" y="665"/>
                        <a:pt x="98" y="820"/>
                        <a:pt x="254" y="918"/>
                      </a:cubicBezTo>
                      <a:cubicBezTo>
                        <a:pt x="429" y="1015"/>
                        <a:pt x="623" y="1054"/>
                        <a:pt x="818" y="1054"/>
                      </a:cubicBezTo>
                      <a:cubicBezTo>
                        <a:pt x="1012" y="1054"/>
                        <a:pt x="1226" y="1015"/>
                        <a:pt x="1382" y="918"/>
                      </a:cubicBezTo>
                      <a:cubicBezTo>
                        <a:pt x="1557" y="820"/>
                        <a:pt x="1654" y="665"/>
                        <a:pt x="1654" y="528"/>
                      </a:cubicBezTo>
                      <a:cubicBezTo>
                        <a:pt x="1654" y="373"/>
                        <a:pt x="1557" y="237"/>
                        <a:pt x="1382" y="120"/>
                      </a:cubicBezTo>
                      <a:cubicBezTo>
                        <a:pt x="1221" y="39"/>
                        <a:pt x="1019" y="1"/>
                        <a:pt x="81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2" name="Google Shape;3982;p40"/>
                <p:cNvSpPr/>
                <p:nvPr/>
              </p:nvSpPr>
              <p:spPr>
                <a:xfrm>
                  <a:off x="1353775" y="2411300"/>
                  <a:ext cx="41375" cy="2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9" extrusionOk="0">
                      <a:moveTo>
                        <a:pt x="799" y="251"/>
                      </a:moveTo>
                      <a:cubicBezTo>
                        <a:pt x="974" y="251"/>
                        <a:pt x="1129" y="290"/>
                        <a:pt x="1246" y="348"/>
                      </a:cubicBezTo>
                      <a:cubicBezTo>
                        <a:pt x="1343" y="407"/>
                        <a:pt x="1382" y="484"/>
                        <a:pt x="1382" y="543"/>
                      </a:cubicBezTo>
                      <a:cubicBezTo>
                        <a:pt x="1382" y="621"/>
                        <a:pt x="1343" y="679"/>
                        <a:pt x="1246" y="737"/>
                      </a:cubicBezTo>
                      <a:cubicBezTo>
                        <a:pt x="1120" y="815"/>
                        <a:pt x="954" y="854"/>
                        <a:pt x="794" y="854"/>
                      </a:cubicBezTo>
                      <a:cubicBezTo>
                        <a:pt x="633" y="854"/>
                        <a:pt x="478" y="815"/>
                        <a:pt x="371" y="737"/>
                      </a:cubicBezTo>
                      <a:cubicBezTo>
                        <a:pt x="273" y="698"/>
                        <a:pt x="215" y="621"/>
                        <a:pt x="215" y="543"/>
                      </a:cubicBezTo>
                      <a:cubicBezTo>
                        <a:pt x="215" y="484"/>
                        <a:pt x="273" y="426"/>
                        <a:pt x="371" y="348"/>
                      </a:cubicBezTo>
                      <a:cubicBezTo>
                        <a:pt x="487" y="309"/>
                        <a:pt x="643" y="251"/>
                        <a:pt x="799" y="251"/>
                      </a:cubicBezTo>
                      <a:close/>
                      <a:moveTo>
                        <a:pt x="845" y="0"/>
                      </a:moveTo>
                      <a:cubicBezTo>
                        <a:pt x="661" y="0"/>
                        <a:pt x="473" y="39"/>
                        <a:pt x="312" y="115"/>
                      </a:cubicBezTo>
                      <a:cubicBezTo>
                        <a:pt x="371" y="154"/>
                        <a:pt x="390" y="231"/>
                        <a:pt x="371" y="290"/>
                      </a:cubicBezTo>
                      <a:cubicBezTo>
                        <a:pt x="351" y="329"/>
                        <a:pt x="293" y="329"/>
                        <a:pt x="273" y="329"/>
                      </a:cubicBezTo>
                      <a:cubicBezTo>
                        <a:pt x="254" y="329"/>
                        <a:pt x="215" y="329"/>
                        <a:pt x="215" y="309"/>
                      </a:cubicBezTo>
                      <a:lnTo>
                        <a:pt x="118" y="251"/>
                      </a:lnTo>
                      <a:cubicBezTo>
                        <a:pt x="40" y="329"/>
                        <a:pt x="1" y="426"/>
                        <a:pt x="1" y="523"/>
                      </a:cubicBezTo>
                      <a:cubicBezTo>
                        <a:pt x="1" y="679"/>
                        <a:pt x="98" y="815"/>
                        <a:pt x="273" y="912"/>
                      </a:cubicBezTo>
                      <a:cubicBezTo>
                        <a:pt x="429" y="1010"/>
                        <a:pt x="643" y="1068"/>
                        <a:pt x="837" y="1068"/>
                      </a:cubicBezTo>
                      <a:cubicBezTo>
                        <a:pt x="1032" y="1068"/>
                        <a:pt x="1246" y="1010"/>
                        <a:pt x="1382" y="912"/>
                      </a:cubicBezTo>
                      <a:cubicBezTo>
                        <a:pt x="1557" y="815"/>
                        <a:pt x="1655" y="679"/>
                        <a:pt x="1655" y="523"/>
                      </a:cubicBezTo>
                      <a:cubicBezTo>
                        <a:pt x="1655" y="387"/>
                        <a:pt x="1557" y="231"/>
                        <a:pt x="1382" y="134"/>
                      </a:cubicBezTo>
                      <a:cubicBezTo>
                        <a:pt x="1232" y="44"/>
                        <a:pt x="1041" y="0"/>
                        <a:pt x="8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3" name="Google Shape;3983;p40"/>
                <p:cNvSpPr/>
                <p:nvPr/>
              </p:nvSpPr>
              <p:spPr>
                <a:xfrm>
                  <a:off x="1357675" y="2488550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798" y="254"/>
                      </a:moveTo>
                      <a:cubicBezTo>
                        <a:pt x="973" y="254"/>
                        <a:pt x="1110" y="274"/>
                        <a:pt x="1226" y="352"/>
                      </a:cubicBezTo>
                      <a:cubicBezTo>
                        <a:pt x="1324" y="390"/>
                        <a:pt x="1382" y="468"/>
                        <a:pt x="1382" y="546"/>
                      </a:cubicBezTo>
                      <a:cubicBezTo>
                        <a:pt x="1382" y="624"/>
                        <a:pt x="1324" y="663"/>
                        <a:pt x="1226" y="741"/>
                      </a:cubicBezTo>
                      <a:cubicBezTo>
                        <a:pt x="1110" y="818"/>
                        <a:pt x="949" y="857"/>
                        <a:pt x="789" y="857"/>
                      </a:cubicBezTo>
                      <a:cubicBezTo>
                        <a:pt x="628" y="857"/>
                        <a:pt x="467" y="818"/>
                        <a:pt x="351" y="741"/>
                      </a:cubicBezTo>
                      <a:cubicBezTo>
                        <a:pt x="253" y="702"/>
                        <a:pt x="215" y="624"/>
                        <a:pt x="215" y="546"/>
                      </a:cubicBezTo>
                      <a:cubicBezTo>
                        <a:pt x="215" y="468"/>
                        <a:pt x="253" y="429"/>
                        <a:pt x="351" y="352"/>
                      </a:cubicBezTo>
                      <a:cubicBezTo>
                        <a:pt x="487" y="313"/>
                        <a:pt x="623" y="254"/>
                        <a:pt x="798" y="254"/>
                      </a:cubicBezTo>
                      <a:close/>
                      <a:moveTo>
                        <a:pt x="818" y="1"/>
                      </a:moveTo>
                      <a:cubicBezTo>
                        <a:pt x="638" y="1"/>
                        <a:pt x="458" y="35"/>
                        <a:pt x="312" y="99"/>
                      </a:cubicBezTo>
                      <a:lnTo>
                        <a:pt x="331" y="138"/>
                      </a:lnTo>
                      <a:cubicBezTo>
                        <a:pt x="370" y="176"/>
                        <a:pt x="409" y="254"/>
                        <a:pt x="370" y="313"/>
                      </a:cubicBezTo>
                      <a:cubicBezTo>
                        <a:pt x="351" y="352"/>
                        <a:pt x="312" y="352"/>
                        <a:pt x="273" y="352"/>
                      </a:cubicBezTo>
                      <a:cubicBezTo>
                        <a:pt x="253" y="352"/>
                        <a:pt x="234" y="352"/>
                        <a:pt x="234" y="332"/>
                      </a:cubicBezTo>
                      <a:lnTo>
                        <a:pt x="117" y="254"/>
                      </a:lnTo>
                      <a:cubicBezTo>
                        <a:pt x="39" y="332"/>
                        <a:pt x="1" y="429"/>
                        <a:pt x="1" y="527"/>
                      </a:cubicBezTo>
                      <a:cubicBezTo>
                        <a:pt x="1" y="663"/>
                        <a:pt x="98" y="818"/>
                        <a:pt x="253" y="916"/>
                      </a:cubicBezTo>
                      <a:cubicBezTo>
                        <a:pt x="429" y="1013"/>
                        <a:pt x="623" y="1052"/>
                        <a:pt x="818" y="1052"/>
                      </a:cubicBezTo>
                      <a:cubicBezTo>
                        <a:pt x="1012" y="1052"/>
                        <a:pt x="1226" y="1013"/>
                        <a:pt x="1382" y="916"/>
                      </a:cubicBezTo>
                      <a:cubicBezTo>
                        <a:pt x="1557" y="818"/>
                        <a:pt x="1654" y="663"/>
                        <a:pt x="1654" y="527"/>
                      </a:cubicBezTo>
                      <a:cubicBezTo>
                        <a:pt x="1654" y="371"/>
                        <a:pt x="1557" y="235"/>
                        <a:pt x="1382" y="138"/>
                      </a:cubicBezTo>
                      <a:cubicBezTo>
                        <a:pt x="1227" y="45"/>
                        <a:pt x="1022" y="1"/>
                        <a:pt x="81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4" name="Google Shape;3984;p40"/>
                <p:cNvSpPr/>
                <p:nvPr/>
              </p:nvSpPr>
              <p:spPr>
                <a:xfrm>
                  <a:off x="1177725" y="2309350"/>
                  <a:ext cx="41350" cy="2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0" extrusionOk="0">
                      <a:moveTo>
                        <a:pt x="798" y="243"/>
                      </a:moveTo>
                      <a:cubicBezTo>
                        <a:pt x="973" y="243"/>
                        <a:pt x="1109" y="282"/>
                        <a:pt x="1226" y="341"/>
                      </a:cubicBezTo>
                      <a:cubicBezTo>
                        <a:pt x="1323" y="399"/>
                        <a:pt x="1382" y="477"/>
                        <a:pt x="1382" y="535"/>
                      </a:cubicBezTo>
                      <a:cubicBezTo>
                        <a:pt x="1382" y="613"/>
                        <a:pt x="1323" y="671"/>
                        <a:pt x="1226" y="730"/>
                      </a:cubicBezTo>
                      <a:cubicBezTo>
                        <a:pt x="1119" y="808"/>
                        <a:pt x="963" y="846"/>
                        <a:pt x="803" y="846"/>
                      </a:cubicBezTo>
                      <a:cubicBezTo>
                        <a:pt x="642" y="846"/>
                        <a:pt x="477" y="808"/>
                        <a:pt x="350" y="730"/>
                      </a:cubicBezTo>
                      <a:cubicBezTo>
                        <a:pt x="253" y="691"/>
                        <a:pt x="214" y="613"/>
                        <a:pt x="214" y="535"/>
                      </a:cubicBezTo>
                      <a:cubicBezTo>
                        <a:pt x="214" y="477"/>
                        <a:pt x="253" y="418"/>
                        <a:pt x="350" y="341"/>
                      </a:cubicBezTo>
                      <a:cubicBezTo>
                        <a:pt x="487" y="263"/>
                        <a:pt x="642" y="243"/>
                        <a:pt x="798" y="243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9" y="49"/>
                        <a:pt x="253" y="146"/>
                      </a:cubicBezTo>
                      <a:cubicBezTo>
                        <a:pt x="98" y="243"/>
                        <a:pt x="0" y="399"/>
                        <a:pt x="0" y="535"/>
                      </a:cubicBezTo>
                      <a:cubicBezTo>
                        <a:pt x="0" y="691"/>
                        <a:pt x="98" y="827"/>
                        <a:pt x="253" y="924"/>
                      </a:cubicBezTo>
                      <a:cubicBezTo>
                        <a:pt x="428" y="1022"/>
                        <a:pt x="623" y="1080"/>
                        <a:pt x="817" y="1080"/>
                      </a:cubicBezTo>
                      <a:cubicBezTo>
                        <a:pt x="992" y="1080"/>
                        <a:pt x="1187" y="1022"/>
                        <a:pt x="1323" y="983"/>
                      </a:cubicBezTo>
                      <a:lnTo>
                        <a:pt x="1284" y="963"/>
                      </a:lnTo>
                      <a:cubicBezTo>
                        <a:pt x="1187" y="924"/>
                        <a:pt x="1187" y="866"/>
                        <a:pt x="1206" y="788"/>
                      </a:cubicBezTo>
                      <a:cubicBezTo>
                        <a:pt x="1221" y="744"/>
                        <a:pt x="1268" y="722"/>
                        <a:pt x="1324" y="722"/>
                      </a:cubicBezTo>
                      <a:cubicBezTo>
                        <a:pt x="1343" y="722"/>
                        <a:pt x="1362" y="725"/>
                        <a:pt x="1382" y="730"/>
                      </a:cubicBezTo>
                      <a:lnTo>
                        <a:pt x="1518" y="808"/>
                      </a:lnTo>
                      <a:cubicBezTo>
                        <a:pt x="1596" y="730"/>
                        <a:pt x="1654" y="632"/>
                        <a:pt x="1654" y="535"/>
                      </a:cubicBezTo>
                      <a:cubicBezTo>
                        <a:pt x="1654" y="399"/>
                        <a:pt x="1557" y="243"/>
                        <a:pt x="1382" y="146"/>
                      </a:cubicBezTo>
                      <a:cubicBezTo>
                        <a:pt x="1226" y="49"/>
                        <a:pt x="1026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5" name="Google Shape;3985;p40"/>
                <p:cNvSpPr/>
                <p:nvPr/>
              </p:nvSpPr>
              <p:spPr>
                <a:xfrm>
                  <a:off x="1320225" y="2208150"/>
                  <a:ext cx="525300" cy="13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12" h="5226" extrusionOk="0">
                      <a:moveTo>
                        <a:pt x="127" y="0"/>
                      </a:moveTo>
                      <a:cubicBezTo>
                        <a:pt x="91" y="0"/>
                        <a:pt x="52" y="18"/>
                        <a:pt x="39" y="70"/>
                      </a:cubicBezTo>
                      <a:cubicBezTo>
                        <a:pt x="1" y="109"/>
                        <a:pt x="1" y="186"/>
                        <a:pt x="78" y="245"/>
                      </a:cubicBezTo>
                      <a:lnTo>
                        <a:pt x="273" y="323"/>
                      </a:lnTo>
                      <a:lnTo>
                        <a:pt x="8716" y="5206"/>
                      </a:lnTo>
                      <a:cubicBezTo>
                        <a:pt x="8736" y="5206"/>
                        <a:pt x="8755" y="5225"/>
                        <a:pt x="8755" y="5225"/>
                      </a:cubicBezTo>
                      <a:lnTo>
                        <a:pt x="20895" y="5225"/>
                      </a:lnTo>
                      <a:cubicBezTo>
                        <a:pt x="20973" y="5225"/>
                        <a:pt x="21012" y="5167"/>
                        <a:pt x="21012" y="5108"/>
                      </a:cubicBezTo>
                      <a:cubicBezTo>
                        <a:pt x="21012" y="5031"/>
                        <a:pt x="20973" y="4972"/>
                        <a:pt x="20895" y="4972"/>
                      </a:cubicBezTo>
                      <a:lnTo>
                        <a:pt x="8794" y="4972"/>
                      </a:lnTo>
                      <a:lnTo>
                        <a:pt x="487" y="186"/>
                      </a:lnTo>
                      <a:lnTo>
                        <a:pt x="176" y="11"/>
                      </a:lnTo>
                      <a:cubicBezTo>
                        <a:pt x="163" y="5"/>
                        <a:pt x="145" y="0"/>
                        <a:pt x="1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6" name="Google Shape;3986;p40"/>
                <p:cNvSpPr/>
                <p:nvPr/>
              </p:nvSpPr>
              <p:spPr>
                <a:xfrm>
                  <a:off x="1177725" y="2265800"/>
                  <a:ext cx="261700" cy="15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8" h="6149" extrusionOk="0">
                      <a:moveTo>
                        <a:pt x="98" y="1"/>
                      </a:moveTo>
                      <a:cubicBezTo>
                        <a:pt x="59" y="1"/>
                        <a:pt x="59" y="1"/>
                        <a:pt x="39" y="20"/>
                      </a:cubicBezTo>
                      <a:cubicBezTo>
                        <a:pt x="20" y="20"/>
                        <a:pt x="20" y="40"/>
                        <a:pt x="20" y="40"/>
                      </a:cubicBezTo>
                      <a:cubicBezTo>
                        <a:pt x="0" y="98"/>
                        <a:pt x="0" y="176"/>
                        <a:pt x="59" y="215"/>
                      </a:cubicBezTo>
                      <a:lnTo>
                        <a:pt x="117" y="234"/>
                      </a:lnTo>
                      <a:lnTo>
                        <a:pt x="3171" y="2024"/>
                      </a:lnTo>
                      <a:cubicBezTo>
                        <a:pt x="3171" y="1946"/>
                        <a:pt x="3230" y="1888"/>
                        <a:pt x="3308" y="1888"/>
                      </a:cubicBezTo>
                      <a:cubicBezTo>
                        <a:pt x="3366" y="1888"/>
                        <a:pt x="3424" y="1946"/>
                        <a:pt x="3424" y="2024"/>
                      </a:cubicBezTo>
                      <a:lnTo>
                        <a:pt x="3424" y="2160"/>
                      </a:lnTo>
                      <a:lnTo>
                        <a:pt x="10175" y="6051"/>
                      </a:lnTo>
                      <a:lnTo>
                        <a:pt x="10311" y="6129"/>
                      </a:lnTo>
                      <a:cubicBezTo>
                        <a:pt x="10331" y="6129"/>
                        <a:pt x="10350" y="6149"/>
                        <a:pt x="10350" y="6149"/>
                      </a:cubicBezTo>
                      <a:cubicBezTo>
                        <a:pt x="10389" y="6149"/>
                        <a:pt x="10428" y="6129"/>
                        <a:pt x="10448" y="6110"/>
                      </a:cubicBezTo>
                      <a:cubicBezTo>
                        <a:pt x="10467" y="6051"/>
                        <a:pt x="10467" y="5974"/>
                        <a:pt x="10409" y="5935"/>
                      </a:cubicBezTo>
                      <a:lnTo>
                        <a:pt x="10350" y="5915"/>
                      </a:lnTo>
                      <a:lnTo>
                        <a:pt x="9008" y="5137"/>
                      </a:lnTo>
                      <a:lnTo>
                        <a:pt x="9008" y="5157"/>
                      </a:lnTo>
                      <a:cubicBezTo>
                        <a:pt x="9066" y="5234"/>
                        <a:pt x="8988" y="5273"/>
                        <a:pt x="8950" y="5273"/>
                      </a:cubicBezTo>
                      <a:cubicBezTo>
                        <a:pt x="8872" y="5273"/>
                        <a:pt x="8813" y="5234"/>
                        <a:pt x="8813" y="5157"/>
                      </a:cubicBezTo>
                      <a:lnTo>
                        <a:pt x="8813" y="4981"/>
                      </a:lnTo>
                      <a:lnTo>
                        <a:pt x="6420" y="3600"/>
                      </a:lnTo>
                      <a:lnTo>
                        <a:pt x="6420" y="3620"/>
                      </a:lnTo>
                      <a:cubicBezTo>
                        <a:pt x="6420" y="3697"/>
                        <a:pt x="6362" y="3736"/>
                        <a:pt x="6284" y="3736"/>
                      </a:cubicBezTo>
                      <a:cubicBezTo>
                        <a:pt x="6226" y="3736"/>
                        <a:pt x="6167" y="3697"/>
                        <a:pt x="6167" y="3620"/>
                      </a:cubicBezTo>
                      <a:lnTo>
                        <a:pt x="6167" y="3445"/>
                      </a:lnTo>
                      <a:lnTo>
                        <a:pt x="350" y="118"/>
                      </a:lnTo>
                      <a:lnTo>
                        <a:pt x="195" y="20"/>
                      </a:lnTo>
                      <a:cubicBezTo>
                        <a:pt x="156" y="1"/>
                        <a:pt x="136" y="1"/>
                        <a:pt x="9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7" name="Google Shape;3987;p40"/>
                <p:cNvSpPr/>
                <p:nvPr/>
              </p:nvSpPr>
              <p:spPr>
                <a:xfrm>
                  <a:off x="1262825" y="2358225"/>
                  <a:ext cx="9975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0" h="2472" extrusionOk="0">
                      <a:moveTo>
                        <a:pt x="1" y="0"/>
                      </a:moveTo>
                      <a:lnTo>
                        <a:pt x="1" y="292"/>
                      </a:lnTo>
                      <a:lnTo>
                        <a:pt x="3717" y="2413"/>
                      </a:lnTo>
                      <a:lnTo>
                        <a:pt x="3814" y="2452"/>
                      </a:lnTo>
                      <a:cubicBezTo>
                        <a:pt x="3833" y="2452"/>
                        <a:pt x="3853" y="2471"/>
                        <a:pt x="3853" y="2471"/>
                      </a:cubicBezTo>
                      <a:cubicBezTo>
                        <a:pt x="3911" y="2471"/>
                        <a:pt x="3931" y="2452"/>
                        <a:pt x="3950" y="2432"/>
                      </a:cubicBezTo>
                      <a:cubicBezTo>
                        <a:pt x="3989" y="2374"/>
                        <a:pt x="3989" y="2316"/>
                        <a:pt x="3911" y="2257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8" name="Google Shape;3988;p40"/>
                <p:cNvSpPr/>
                <p:nvPr/>
              </p:nvSpPr>
              <p:spPr>
                <a:xfrm>
                  <a:off x="1207375" y="2327925"/>
                  <a:ext cx="50625" cy="3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5" h="1349" extrusionOk="0">
                      <a:moveTo>
                        <a:pt x="123" y="0"/>
                      </a:moveTo>
                      <a:cubicBezTo>
                        <a:pt x="89" y="0"/>
                        <a:pt x="55" y="19"/>
                        <a:pt x="20" y="65"/>
                      </a:cubicBezTo>
                      <a:cubicBezTo>
                        <a:pt x="1" y="123"/>
                        <a:pt x="1" y="181"/>
                        <a:pt x="79" y="240"/>
                      </a:cubicBezTo>
                      <a:lnTo>
                        <a:pt x="118" y="259"/>
                      </a:lnTo>
                      <a:lnTo>
                        <a:pt x="2024" y="1349"/>
                      </a:lnTo>
                      <a:lnTo>
                        <a:pt x="2024" y="1057"/>
                      </a:lnTo>
                      <a:lnTo>
                        <a:pt x="332" y="84"/>
                      </a:lnTo>
                      <a:lnTo>
                        <a:pt x="196" y="26"/>
                      </a:lnTo>
                      <a:cubicBezTo>
                        <a:pt x="171" y="10"/>
                        <a:pt x="147" y="0"/>
                        <a:pt x="1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9" name="Google Shape;3989;p40"/>
                <p:cNvSpPr/>
                <p:nvPr/>
              </p:nvSpPr>
              <p:spPr>
                <a:xfrm>
                  <a:off x="1331900" y="2273100"/>
                  <a:ext cx="6350" cy="86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3445" extrusionOk="0">
                      <a:moveTo>
                        <a:pt x="117" y="1"/>
                      </a:moveTo>
                      <a:cubicBezTo>
                        <a:pt x="59" y="1"/>
                        <a:pt x="0" y="40"/>
                        <a:pt x="0" y="118"/>
                      </a:cubicBezTo>
                      <a:lnTo>
                        <a:pt x="0" y="176"/>
                      </a:lnTo>
                      <a:lnTo>
                        <a:pt x="0" y="3172"/>
                      </a:lnTo>
                      <a:lnTo>
                        <a:pt x="0" y="3347"/>
                      </a:lnTo>
                      <a:cubicBezTo>
                        <a:pt x="0" y="3405"/>
                        <a:pt x="59" y="3444"/>
                        <a:pt x="117" y="3444"/>
                      </a:cubicBezTo>
                      <a:cubicBezTo>
                        <a:pt x="195" y="3444"/>
                        <a:pt x="253" y="3405"/>
                        <a:pt x="253" y="3328"/>
                      </a:cubicBezTo>
                      <a:lnTo>
                        <a:pt x="253" y="3308"/>
                      </a:lnTo>
                      <a:lnTo>
                        <a:pt x="253" y="293"/>
                      </a:lnTo>
                      <a:lnTo>
                        <a:pt x="253" y="118"/>
                      </a:lnTo>
                      <a:cubicBezTo>
                        <a:pt x="253" y="40"/>
                        <a:pt x="195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0" name="Google Shape;3990;p40"/>
                <p:cNvSpPr/>
                <p:nvPr/>
              </p:nvSpPr>
              <p:spPr>
                <a:xfrm>
                  <a:off x="1398050" y="2311525"/>
                  <a:ext cx="6350" cy="8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3464" extrusionOk="0">
                      <a:moveTo>
                        <a:pt x="137" y="1"/>
                      </a:moveTo>
                      <a:cubicBezTo>
                        <a:pt x="59" y="1"/>
                        <a:pt x="0" y="40"/>
                        <a:pt x="0" y="117"/>
                      </a:cubicBezTo>
                      <a:lnTo>
                        <a:pt x="0" y="156"/>
                      </a:lnTo>
                      <a:lnTo>
                        <a:pt x="0" y="3172"/>
                      </a:lnTo>
                      <a:lnTo>
                        <a:pt x="0" y="3347"/>
                      </a:lnTo>
                      <a:cubicBezTo>
                        <a:pt x="0" y="3425"/>
                        <a:pt x="59" y="3464"/>
                        <a:pt x="137" y="3464"/>
                      </a:cubicBezTo>
                      <a:cubicBezTo>
                        <a:pt x="195" y="3464"/>
                        <a:pt x="253" y="3425"/>
                        <a:pt x="253" y="3347"/>
                      </a:cubicBezTo>
                      <a:lnTo>
                        <a:pt x="253" y="3328"/>
                      </a:lnTo>
                      <a:lnTo>
                        <a:pt x="253" y="312"/>
                      </a:lnTo>
                      <a:lnTo>
                        <a:pt x="253" y="137"/>
                      </a:lnTo>
                      <a:cubicBezTo>
                        <a:pt x="253" y="40"/>
                        <a:pt x="175" y="1"/>
                        <a:pt x="1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1" name="Google Shape;3991;p40"/>
                <p:cNvSpPr/>
                <p:nvPr/>
              </p:nvSpPr>
              <p:spPr>
                <a:xfrm>
                  <a:off x="1257000" y="2313975"/>
                  <a:ext cx="109450" cy="18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8" h="7393" extrusionOk="0">
                      <a:moveTo>
                        <a:pt x="137" y="0"/>
                      </a:moveTo>
                      <a:cubicBezTo>
                        <a:pt x="59" y="0"/>
                        <a:pt x="0" y="39"/>
                        <a:pt x="0" y="117"/>
                      </a:cubicBezTo>
                      <a:lnTo>
                        <a:pt x="0" y="1615"/>
                      </a:lnTo>
                      <a:lnTo>
                        <a:pt x="0" y="1907"/>
                      </a:lnTo>
                      <a:lnTo>
                        <a:pt x="0" y="4864"/>
                      </a:lnTo>
                      <a:cubicBezTo>
                        <a:pt x="0" y="4903"/>
                        <a:pt x="20" y="4922"/>
                        <a:pt x="59" y="4942"/>
                      </a:cubicBezTo>
                      <a:lnTo>
                        <a:pt x="4086" y="7296"/>
                      </a:lnTo>
                      <a:lnTo>
                        <a:pt x="4203" y="7354"/>
                      </a:lnTo>
                      <a:cubicBezTo>
                        <a:pt x="4242" y="7354"/>
                        <a:pt x="4261" y="7393"/>
                        <a:pt x="4261" y="7393"/>
                      </a:cubicBezTo>
                      <a:cubicBezTo>
                        <a:pt x="4300" y="7393"/>
                        <a:pt x="4339" y="7354"/>
                        <a:pt x="4358" y="7335"/>
                      </a:cubicBezTo>
                      <a:cubicBezTo>
                        <a:pt x="4378" y="7296"/>
                        <a:pt x="4378" y="7218"/>
                        <a:pt x="4300" y="7159"/>
                      </a:cubicBezTo>
                      <a:lnTo>
                        <a:pt x="4280" y="7140"/>
                      </a:lnTo>
                      <a:lnTo>
                        <a:pt x="234" y="4786"/>
                      </a:lnTo>
                      <a:lnTo>
                        <a:pt x="234" y="2062"/>
                      </a:lnTo>
                      <a:lnTo>
                        <a:pt x="234" y="1770"/>
                      </a:lnTo>
                      <a:lnTo>
                        <a:pt x="234" y="253"/>
                      </a:lnTo>
                      <a:lnTo>
                        <a:pt x="234" y="117"/>
                      </a:lnTo>
                      <a:cubicBezTo>
                        <a:pt x="253" y="39"/>
                        <a:pt x="195" y="0"/>
                        <a:pt x="1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2" name="Google Shape;3992;p40"/>
                <p:cNvSpPr/>
                <p:nvPr/>
              </p:nvSpPr>
              <p:spPr>
                <a:xfrm>
                  <a:off x="1774025" y="2543350"/>
                  <a:ext cx="31625" cy="1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" h="611" extrusionOk="0">
                      <a:moveTo>
                        <a:pt x="1125" y="0"/>
                      </a:moveTo>
                      <a:cubicBezTo>
                        <a:pt x="1108" y="0"/>
                        <a:pt x="1090" y="3"/>
                        <a:pt x="1070" y="8"/>
                      </a:cubicBezTo>
                      <a:lnTo>
                        <a:pt x="914" y="86"/>
                      </a:lnTo>
                      <a:lnTo>
                        <a:pt x="0" y="611"/>
                      </a:lnTo>
                      <a:lnTo>
                        <a:pt x="486" y="611"/>
                      </a:lnTo>
                      <a:lnTo>
                        <a:pt x="1187" y="222"/>
                      </a:lnTo>
                      <a:cubicBezTo>
                        <a:pt x="1245" y="202"/>
                        <a:pt x="1265" y="125"/>
                        <a:pt x="1245" y="66"/>
                      </a:cubicBezTo>
                      <a:cubicBezTo>
                        <a:pt x="1216" y="22"/>
                        <a:pt x="1176" y="0"/>
                        <a:pt x="11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3" name="Google Shape;3993;p40"/>
                <p:cNvSpPr/>
                <p:nvPr/>
              </p:nvSpPr>
              <p:spPr>
                <a:xfrm>
                  <a:off x="1108175" y="627225"/>
                  <a:ext cx="163450" cy="9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38" h="3736" extrusionOk="0">
                      <a:moveTo>
                        <a:pt x="3152" y="0"/>
                      </a:moveTo>
                      <a:lnTo>
                        <a:pt x="2607" y="311"/>
                      </a:lnTo>
                      <a:lnTo>
                        <a:pt x="3988" y="1109"/>
                      </a:lnTo>
                      <a:cubicBezTo>
                        <a:pt x="4027" y="1148"/>
                        <a:pt x="4066" y="1206"/>
                        <a:pt x="4027" y="1284"/>
                      </a:cubicBezTo>
                      <a:cubicBezTo>
                        <a:pt x="4008" y="1342"/>
                        <a:pt x="3969" y="1342"/>
                        <a:pt x="3930" y="1342"/>
                      </a:cubicBezTo>
                      <a:cubicBezTo>
                        <a:pt x="3911" y="1342"/>
                        <a:pt x="3891" y="1342"/>
                        <a:pt x="3891" y="1304"/>
                      </a:cubicBezTo>
                      <a:lnTo>
                        <a:pt x="2374" y="428"/>
                      </a:lnTo>
                      <a:lnTo>
                        <a:pt x="895" y="1284"/>
                      </a:lnTo>
                      <a:lnTo>
                        <a:pt x="662" y="1440"/>
                      </a:lnTo>
                      <a:lnTo>
                        <a:pt x="0" y="1829"/>
                      </a:lnTo>
                      <a:lnTo>
                        <a:pt x="2335" y="3152"/>
                      </a:lnTo>
                      <a:lnTo>
                        <a:pt x="2568" y="3307"/>
                      </a:lnTo>
                      <a:lnTo>
                        <a:pt x="3346" y="3735"/>
                      </a:lnTo>
                      <a:lnTo>
                        <a:pt x="4222" y="3230"/>
                      </a:lnTo>
                      <a:lnTo>
                        <a:pt x="4475" y="3093"/>
                      </a:lnTo>
                      <a:lnTo>
                        <a:pt x="6537" y="1887"/>
                      </a:lnTo>
                      <a:lnTo>
                        <a:pt x="6031" y="1595"/>
                      </a:lnTo>
                      <a:lnTo>
                        <a:pt x="4942" y="2237"/>
                      </a:lnTo>
                      <a:lnTo>
                        <a:pt x="4767" y="2237"/>
                      </a:lnTo>
                      <a:cubicBezTo>
                        <a:pt x="4728" y="2237"/>
                        <a:pt x="4689" y="2218"/>
                        <a:pt x="4669" y="2198"/>
                      </a:cubicBezTo>
                      <a:cubicBezTo>
                        <a:pt x="4650" y="2140"/>
                        <a:pt x="4650" y="2062"/>
                        <a:pt x="4728" y="2023"/>
                      </a:cubicBezTo>
                      <a:lnTo>
                        <a:pt x="5700" y="1459"/>
                      </a:lnTo>
                      <a:lnTo>
                        <a:pt x="4922" y="992"/>
                      </a:lnTo>
                      <a:lnTo>
                        <a:pt x="4280" y="1362"/>
                      </a:lnTo>
                      <a:cubicBezTo>
                        <a:pt x="4261" y="1362"/>
                        <a:pt x="4241" y="1381"/>
                        <a:pt x="4241" y="1381"/>
                      </a:cubicBezTo>
                      <a:cubicBezTo>
                        <a:pt x="4183" y="1381"/>
                        <a:pt x="4164" y="1362"/>
                        <a:pt x="4144" y="1342"/>
                      </a:cubicBezTo>
                      <a:cubicBezTo>
                        <a:pt x="4105" y="1284"/>
                        <a:pt x="4105" y="1206"/>
                        <a:pt x="4183" y="1167"/>
                      </a:cubicBezTo>
                      <a:lnTo>
                        <a:pt x="4689" y="875"/>
                      </a:lnTo>
                      <a:lnTo>
                        <a:pt x="3969" y="467"/>
                      </a:lnTo>
                      <a:lnTo>
                        <a:pt x="3658" y="623"/>
                      </a:lnTo>
                      <a:cubicBezTo>
                        <a:pt x="3619" y="623"/>
                        <a:pt x="3599" y="661"/>
                        <a:pt x="3599" y="661"/>
                      </a:cubicBezTo>
                      <a:cubicBezTo>
                        <a:pt x="3541" y="661"/>
                        <a:pt x="3522" y="623"/>
                        <a:pt x="3502" y="603"/>
                      </a:cubicBezTo>
                      <a:cubicBezTo>
                        <a:pt x="3483" y="564"/>
                        <a:pt x="3483" y="486"/>
                        <a:pt x="3541" y="428"/>
                      </a:cubicBezTo>
                      <a:lnTo>
                        <a:pt x="3736" y="331"/>
                      </a:lnTo>
                      <a:lnTo>
                        <a:pt x="315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4" name="Google Shape;3994;p40"/>
                <p:cNvSpPr/>
                <p:nvPr/>
              </p:nvSpPr>
              <p:spPr>
                <a:xfrm>
                  <a:off x="1224400" y="462325"/>
                  <a:ext cx="382800" cy="220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12" h="8834" extrusionOk="0">
                      <a:moveTo>
                        <a:pt x="14981" y="1"/>
                      </a:moveTo>
                      <a:lnTo>
                        <a:pt x="1051" y="8036"/>
                      </a:lnTo>
                      <a:lnTo>
                        <a:pt x="79" y="8619"/>
                      </a:lnTo>
                      <a:cubicBezTo>
                        <a:pt x="20" y="8639"/>
                        <a:pt x="1" y="8717"/>
                        <a:pt x="20" y="8794"/>
                      </a:cubicBezTo>
                      <a:cubicBezTo>
                        <a:pt x="40" y="8833"/>
                        <a:pt x="98" y="8833"/>
                        <a:pt x="118" y="8833"/>
                      </a:cubicBezTo>
                      <a:cubicBezTo>
                        <a:pt x="137" y="8833"/>
                        <a:pt x="176" y="8833"/>
                        <a:pt x="176" y="8814"/>
                      </a:cubicBezTo>
                      <a:lnTo>
                        <a:pt x="1265" y="8172"/>
                      </a:lnTo>
                      <a:lnTo>
                        <a:pt x="5234" y="5896"/>
                      </a:lnTo>
                      <a:cubicBezTo>
                        <a:pt x="5176" y="5896"/>
                        <a:pt x="5137" y="5837"/>
                        <a:pt x="5137" y="5779"/>
                      </a:cubicBezTo>
                      <a:cubicBezTo>
                        <a:pt x="5137" y="5701"/>
                        <a:pt x="5176" y="5643"/>
                        <a:pt x="5254" y="5643"/>
                      </a:cubicBezTo>
                      <a:lnTo>
                        <a:pt x="5662" y="5643"/>
                      </a:lnTo>
                      <a:lnTo>
                        <a:pt x="7900" y="4359"/>
                      </a:lnTo>
                      <a:cubicBezTo>
                        <a:pt x="7861" y="4359"/>
                        <a:pt x="7802" y="4320"/>
                        <a:pt x="7802" y="4242"/>
                      </a:cubicBezTo>
                      <a:cubicBezTo>
                        <a:pt x="7802" y="4164"/>
                        <a:pt x="7841" y="4125"/>
                        <a:pt x="7919" y="4125"/>
                      </a:cubicBezTo>
                      <a:lnTo>
                        <a:pt x="8328" y="4125"/>
                      </a:lnTo>
                      <a:lnTo>
                        <a:pt x="15312" y="79"/>
                      </a:lnTo>
                      <a:lnTo>
                        <a:pt x="15234" y="59"/>
                      </a:lnTo>
                      <a:lnTo>
                        <a:pt x="1519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5" name="Google Shape;3995;p40"/>
                <p:cNvSpPr/>
                <p:nvPr/>
              </p:nvSpPr>
              <p:spPr>
                <a:xfrm>
                  <a:off x="1604275" y="461850"/>
                  <a:ext cx="42825" cy="21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3" h="876" extrusionOk="0">
                      <a:moveTo>
                        <a:pt x="0" y="0"/>
                      </a:moveTo>
                      <a:cubicBezTo>
                        <a:pt x="0" y="59"/>
                        <a:pt x="20" y="59"/>
                        <a:pt x="20" y="78"/>
                      </a:cubicBezTo>
                      <a:lnTo>
                        <a:pt x="98" y="98"/>
                      </a:lnTo>
                      <a:lnTo>
                        <a:pt x="1459" y="876"/>
                      </a:lnTo>
                      <a:lnTo>
                        <a:pt x="1712" y="740"/>
                      </a:lnTo>
                      <a:lnTo>
                        <a:pt x="44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6" name="Google Shape;3996;p40"/>
                <p:cNvSpPr/>
                <p:nvPr/>
              </p:nvSpPr>
              <p:spPr>
                <a:xfrm>
                  <a:off x="1721475" y="462325"/>
                  <a:ext cx="92450" cy="39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8" h="1597" extrusionOk="0">
                      <a:moveTo>
                        <a:pt x="1" y="1"/>
                      </a:moveTo>
                      <a:lnTo>
                        <a:pt x="2763" y="1596"/>
                      </a:lnTo>
                      <a:lnTo>
                        <a:pt x="3697" y="1051"/>
                      </a:lnTo>
                      <a:lnTo>
                        <a:pt x="188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7" name="Google Shape;3997;p40"/>
                <p:cNvSpPr/>
                <p:nvPr/>
              </p:nvSpPr>
              <p:spPr>
                <a:xfrm>
                  <a:off x="1632475" y="475475"/>
                  <a:ext cx="113350" cy="6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4" h="2627" extrusionOk="0">
                      <a:moveTo>
                        <a:pt x="915" y="0"/>
                      </a:moveTo>
                      <a:lnTo>
                        <a:pt x="545" y="214"/>
                      </a:lnTo>
                      <a:lnTo>
                        <a:pt x="312" y="350"/>
                      </a:lnTo>
                      <a:lnTo>
                        <a:pt x="1" y="525"/>
                      </a:lnTo>
                      <a:lnTo>
                        <a:pt x="3619" y="2626"/>
                      </a:lnTo>
                      <a:lnTo>
                        <a:pt x="4534" y="2082"/>
                      </a:lnTo>
                      <a:lnTo>
                        <a:pt x="91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8" name="Google Shape;3998;p40"/>
                <p:cNvSpPr/>
                <p:nvPr/>
              </p:nvSpPr>
              <p:spPr>
                <a:xfrm>
                  <a:off x="1209825" y="461850"/>
                  <a:ext cx="348275" cy="199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1" h="7977" extrusionOk="0">
                      <a:moveTo>
                        <a:pt x="13444" y="0"/>
                      </a:moveTo>
                      <a:lnTo>
                        <a:pt x="564" y="7452"/>
                      </a:lnTo>
                      <a:lnTo>
                        <a:pt x="78" y="7763"/>
                      </a:lnTo>
                      <a:cubicBezTo>
                        <a:pt x="20" y="7782"/>
                        <a:pt x="0" y="7860"/>
                        <a:pt x="20" y="7938"/>
                      </a:cubicBezTo>
                      <a:cubicBezTo>
                        <a:pt x="39" y="7977"/>
                        <a:pt x="98" y="7977"/>
                        <a:pt x="117" y="7977"/>
                      </a:cubicBezTo>
                      <a:cubicBezTo>
                        <a:pt x="136" y="7977"/>
                        <a:pt x="175" y="7977"/>
                        <a:pt x="175" y="7957"/>
                      </a:cubicBezTo>
                      <a:lnTo>
                        <a:pt x="798" y="7588"/>
                      </a:lnTo>
                      <a:lnTo>
                        <a:pt x="1393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9" name="Google Shape;3999;p40"/>
                <p:cNvSpPr/>
                <p:nvPr/>
              </p:nvSpPr>
              <p:spPr>
                <a:xfrm>
                  <a:off x="1277425" y="707575"/>
                  <a:ext cx="41375" cy="2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7" extrusionOk="0">
                      <a:moveTo>
                        <a:pt x="1285" y="385"/>
                      </a:moveTo>
                      <a:cubicBezTo>
                        <a:pt x="1297" y="398"/>
                        <a:pt x="1301" y="402"/>
                        <a:pt x="1308" y="404"/>
                      </a:cubicBezTo>
                      <a:lnTo>
                        <a:pt x="1308" y="404"/>
                      </a:lnTo>
                      <a:cubicBezTo>
                        <a:pt x="1301" y="398"/>
                        <a:pt x="1293" y="392"/>
                        <a:pt x="1285" y="385"/>
                      </a:cubicBezTo>
                      <a:close/>
                      <a:moveTo>
                        <a:pt x="827" y="1"/>
                      </a:moveTo>
                      <a:cubicBezTo>
                        <a:pt x="616" y="1"/>
                        <a:pt x="407" y="49"/>
                        <a:pt x="253" y="152"/>
                      </a:cubicBezTo>
                      <a:cubicBezTo>
                        <a:pt x="98" y="249"/>
                        <a:pt x="1" y="385"/>
                        <a:pt x="1" y="541"/>
                      </a:cubicBezTo>
                      <a:cubicBezTo>
                        <a:pt x="1" y="677"/>
                        <a:pt x="98" y="833"/>
                        <a:pt x="253" y="930"/>
                      </a:cubicBezTo>
                      <a:cubicBezTo>
                        <a:pt x="429" y="1027"/>
                        <a:pt x="623" y="1066"/>
                        <a:pt x="818" y="1066"/>
                      </a:cubicBezTo>
                      <a:cubicBezTo>
                        <a:pt x="1012" y="1066"/>
                        <a:pt x="1226" y="1008"/>
                        <a:pt x="1382" y="930"/>
                      </a:cubicBezTo>
                      <a:cubicBezTo>
                        <a:pt x="1557" y="813"/>
                        <a:pt x="1654" y="677"/>
                        <a:pt x="1654" y="541"/>
                      </a:cubicBezTo>
                      <a:cubicBezTo>
                        <a:pt x="1654" y="444"/>
                        <a:pt x="1615" y="366"/>
                        <a:pt x="1557" y="288"/>
                      </a:cubicBezTo>
                      <a:lnTo>
                        <a:pt x="1401" y="366"/>
                      </a:lnTo>
                      <a:cubicBezTo>
                        <a:pt x="1362" y="385"/>
                        <a:pt x="1323" y="405"/>
                        <a:pt x="1323" y="405"/>
                      </a:cubicBezTo>
                      <a:cubicBezTo>
                        <a:pt x="1316" y="405"/>
                        <a:pt x="1312" y="405"/>
                        <a:pt x="1308" y="404"/>
                      </a:cubicBezTo>
                      <a:lnTo>
                        <a:pt x="1308" y="404"/>
                      </a:lnTo>
                      <a:cubicBezTo>
                        <a:pt x="1366" y="453"/>
                        <a:pt x="1382" y="491"/>
                        <a:pt x="1382" y="560"/>
                      </a:cubicBezTo>
                      <a:cubicBezTo>
                        <a:pt x="1382" y="638"/>
                        <a:pt x="1323" y="677"/>
                        <a:pt x="1226" y="755"/>
                      </a:cubicBezTo>
                      <a:cubicBezTo>
                        <a:pt x="1109" y="823"/>
                        <a:pt x="949" y="857"/>
                        <a:pt x="788" y="857"/>
                      </a:cubicBezTo>
                      <a:cubicBezTo>
                        <a:pt x="628" y="857"/>
                        <a:pt x="467" y="823"/>
                        <a:pt x="351" y="755"/>
                      </a:cubicBezTo>
                      <a:cubicBezTo>
                        <a:pt x="253" y="696"/>
                        <a:pt x="215" y="638"/>
                        <a:pt x="215" y="560"/>
                      </a:cubicBezTo>
                      <a:cubicBezTo>
                        <a:pt x="215" y="482"/>
                        <a:pt x="253" y="444"/>
                        <a:pt x="351" y="366"/>
                      </a:cubicBezTo>
                      <a:cubicBezTo>
                        <a:pt x="487" y="288"/>
                        <a:pt x="643" y="268"/>
                        <a:pt x="798" y="268"/>
                      </a:cubicBezTo>
                      <a:cubicBezTo>
                        <a:pt x="973" y="268"/>
                        <a:pt x="1109" y="288"/>
                        <a:pt x="1226" y="366"/>
                      </a:cubicBezTo>
                      <a:lnTo>
                        <a:pt x="1265" y="366"/>
                      </a:lnTo>
                      <a:lnTo>
                        <a:pt x="1226" y="346"/>
                      </a:lnTo>
                      <a:cubicBezTo>
                        <a:pt x="1207" y="288"/>
                        <a:pt x="1207" y="210"/>
                        <a:pt x="1285" y="171"/>
                      </a:cubicBezTo>
                      <a:lnTo>
                        <a:pt x="1362" y="113"/>
                      </a:lnTo>
                      <a:cubicBezTo>
                        <a:pt x="1206" y="39"/>
                        <a:pt x="1015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0" name="Google Shape;4000;p40"/>
                <p:cNvSpPr/>
                <p:nvPr/>
              </p:nvSpPr>
              <p:spPr>
                <a:xfrm>
                  <a:off x="1591125" y="5267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24"/>
                      </a:moveTo>
                      <a:cubicBezTo>
                        <a:pt x="993" y="224"/>
                        <a:pt x="1129" y="244"/>
                        <a:pt x="1266" y="322"/>
                      </a:cubicBezTo>
                      <a:cubicBezTo>
                        <a:pt x="1363" y="380"/>
                        <a:pt x="1402" y="438"/>
                        <a:pt x="1402" y="516"/>
                      </a:cubicBezTo>
                      <a:cubicBezTo>
                        <a:pt x="1402" y="594"/>
                        <a:pt x="1363" y="633"/>
                        <a:pt x="1266" y="711"/>
                      </a:cubicBezTo>
                      <a:cubicBezTo>
                        <a:pt x="1139" y="779"/>
                        <a:pt x="974" y="813"/>
                        <a:pt x="813" y="813"/>
                      </a:cubicBezTo>
                      <a:cubicBezTo>
                        <a:pt x="653" y="813"/>
                        <a:pt x="497" y="779"/>
                        <a:pt x="390" y="711"/>
                      </a:cubicBezTo>
                      <a:cubicBezTo>
                        <a:pt x="293" y="652"/>
                        <a:pt x="234" y="594"/>
                        <a:pt x="234" y="516"/>
                      </a:cubicBezTo>
                      <a:cubicBezTo>
                        <a:pt x="234" y="438"/>
                        <a:pt x="293" y="380"/>
                        <a:pt x="390" y="322"/>
                      </a:cubicBezTo>
                      <a:cubicBezTo>
                        <a:pt x="507" y="244"/>
                        <a:pt x="682" y="224"/>
                        <a:pt x="818" y="224"/>
                      </a:cubicBezTo>
                      <a:close/>
                      <a:moveTo>
                        <a:pt x="825" y="1"/>
                      </a:moveTo>
                      <a:cubicBezTo>
                        <a:pt x="624" y="1"/>
                        <a:pt x="419" y="49"/>
                        <a:pt x="254" y="146"/>
                      </a:cubicBezTo>
                      <a:cubicBezTo>
                        <a:pt x="98" y="244"/>
                        <a:pt x="1" y="399"/>
                        <a:pt x="1" y="536"/>
                      </a:cubicBezTo>
                      <a:cubicBezTo>
                        <a:pt x="1" y="672"/>
                        <a:pt x="40" y="750"/>
                        <a:pt x="137" y="827"/>
                      </a:cubicBezTo>
                      <a:lnTo>
                        <a:pt x="234" y="788"/>
                      </a:lnTo>
                      <a:cubicBezTo>
                        <a:pt x="260" y="754"/>
                        <a:pt x="286" y="739"/>
                        <a:pt x="311" y="739"/>
                      </a:cubicBezTo>
                      <a:cubicBezTo>
                        <a:pt x="344" y="739"/>
                        <a:pt x="377" y="764"/>
                        <a:pt x="410" y="808"/>
                      </a:cubicBezTo>
                      <a:cubicBezTo>
                        <a:pt x="429" y="866"/>
                        <a:pt x="429" y="925"/>
                        <a:pt x="351" y="983"/>
                      </a:cubicBezTo>
                      <a:cubicBezTo>
                        <a:pt x="507" y="1022"/>
                        <a:pt x="643" y="1080"/>
                        <a:pt x="818" y="1080"/>
                      </a:cubicBezTo>
                      <a:cubicBezTo>
                        <a:pt x="1013" y="1080"/>
                        <a:pt x="1227" y="1022"/>
                        <a:pt x="1382" y="925"/>
                      </a:cubicBezTo>
                      <a:cubicBezTo>
                        <a:pt x="1557" y="827"/>
                        <a:pt x="1655" y="691"/>
                        <a:pt x="1655" y="536"/>
                      </a:cubicBezTo>
                      <a:cubicBezTo>
                        <a:pt x="1655" y="399"/>
                        <a:pt x="1557" y="244"/>
                        <a:pt x="1382" y="146"/>
                      </a:cubicBezTo>
                      <a:cubicBezTo>
                        <a:pt x="1227" y="49"/>
                        <a:pt x="1027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1" name="Google Shape;4001;p40"/>
                <p:cNvSpPr/>
                <p:nvPr/>
              </p:nvSpPr>
              <p:spPr>
                <a:xfrm>
                  <a:off x="1593575" y="570550"/>
                  <a:ext cx="413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1" extrusionOk="0">
                      <a:moveTo>
                        <a:pt x="297" y="730"/>
                      </a:moveTo>
                      <a:cubicBezTo>
                        <a:pt x="312" y="744"/>
                        <a:pt x="330" y="757"/>
                        <a:pt x="350" y="769"/>
                      </a:cubicBezTo>
                      <a:cubicBezTo>
                        <a:pt x="363" y="776"/>
                        <a:pt x="376" y="783"/>
                        <a:pt x="390" y="790"/>
                      </a:cubicBezTo>
                      <a:lnTo>
                        <a:pt x="390" y="790"/>
                      </a:lnTo>
                      <a:cubicBezTo>
                        <a:pt x="390" y="789"/>
                        <a:pt x="390" y="789"/>
                        <a:pt x="389" y="788"/>
                      </a:cubicBezTo>
                      <a:cubicBezTo>
                        <a:pt x="360" y="759"/>
                        <a:pt x="326" y="740"/>
                        <a:pt x="297" y="730"/>
                      </a:cubicBezTo>
                      <a:close/>
                      <a:moveTo>
                        <a:pt x="825" y="1"/>
                      </a:moveTo>
                      <a:cubicBezTo>
                        <a:pt x="623" y="1"/>
                        <a:pt x="419" y="49"/>
                        <a:pt x="253" y="146"/>
                      </a:cubicBezTo>
                      <a:cubicBezTo>
                        <a:pt x="98" y="244"/>
                        <a:pt x="0" y="399"/>
                        <a:pt x="0" y="536"/>
                      </a:cubicBezTo>
                      <a:cubicBezTo>
                        <a:pt x="0" y="633"/>
                        <a:pt x="39" y="730"/>
                        <a:pt x="117" y="808"/>
                      </a:cubicBezTo>
                      <a:lnTo>
                        <a:pt x="234" y="730"/>
                      </a:lnTo>
                      <a:cubicBezTo>
                        <a:pt x="239" y="725"/>
                        <a:pt x="247" y="723"/>
                        <a:pt x="258" y="723"/>
                      </a:cubicBezTo>
                      <a:cubicBezTo>
                        <a:pt x="269" y="723"/>
                        <a:pt x="282" y="725"/>
                        <a:pt x="297" y="730"/>
                      </a:cubicBezTo>
                      <a:lnTo>
                        <a:pt x="297" y="730"/>
                      </a:lnTo>
                      <a:cubicBezTo>
                        <a:pt x="239" y="679"/>
                        <a:pt x="214" y="621"/>
                        <a:pt x="214" y="574"/>
                      </a:cubicBezTo>
                      <a:cubicBezTo>
                        <a:pt x="214" y="497"/>
                        <a:pt x="253" y="419"/>
                        <a:pt x="350" y="380"/>
                      </a:cubicBezTo>
                      <a:cubicBezTo>
                        <a:pt x="487" y="302"/>
                        <a:pt x="642" y="283"/>
                        <a:pt x="798" y="283"/>
                      </a:cubicBezTo>
                      <a:cubicBezTo>
                        <a:pt x="973" y="283"/>
                        <a:pt x="1109" y="302"/>
                        <a:pt x="1226" y="380"/>
                      </a:cubicBezTo>
                      <a:cubicBezTo>
                        <a:pt x="1323" y="419"/>
                        <a:pt x="1382" y="497"/>
                        <a:pt x="1382" y="574"/>
                      </a:cubicBezTo>
                      <a:cubicBezTo>
                        <a:pt x="1382" y="633"/>
                        <a:pt x="1323" y="691"/>
                        <a:pt x="1226" y="769"/>
                      </a:cubicBezTo>
                      <a:cubicBezTo>
                        <a:pt x="1109" y="837"/>
                        <a:pt x="949" y="871"/>
                        <a:pt x="788" y="871"/>
                      </a:cubicBezTo>
                      <a:cubicBezTo>
                        <a:pt x="645" y="871"/>
                        <a:pt x="502" y="844"/>
                        <a:pt x="390" y="790"/>
                      </a:cubicBezTo>
                      <a:lnTo>
                        <a:pt x="390" y="790"/>
                      </a:lnTo>
                      <a:cubicBezTo>
                        <a:pt x="409" y="829"/>
                        <a:pt x="408" y="906"/>
                        <a:pt x="331" y="964"/>
                      </a:cubicBezTo>
                      <a:lnTo>
                        <a:pt x="312" y="983"/>
                      </a:lnTo>
                      <a:cubicBezTo>
                        <a:pt x="448" y="1061"/>
                        <a:pt x="623" y="1080"/>
                        <a:pt x="817" y="1080"/>
                      </a:cubicBezTo>
                      <a:cubicBezTo>
                        <a:pt x="1012" y="1080"/>
                        <a:pt x="1226" y="1022"/>
                        <a:pt x="1382" y="925"/>
                      </a:cubicBezTo>
                      <a:cubicBezTo>
                        <a:pt x="1557" y="827"/>
                        <a:pt x="1654" y="691"/>
                        <a:pt x="1654" y="536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6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2" name="Google Shape;4002;p40"/>
                <p:cNvSpPr/>
                <p:nvPr/>
              </p:nvSpPr>
              <p:spPr>
                <a:xfrm>
                  <a:off x="1609625" y="843175"/>
                  <a:ext cx="41350" cy="2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32" extrusionOk="0">
                      <a:moveTo>
                        <a:pt x="856" y="214"/>
                      </a:moveTo>
                      <a:cubicBezTo>
                        <a:pt x="1031" y="214"/>
                        <a:pt x="1168" y="234"/>
                        <a:pt x="1304" y="311"/>
                      </a:cubicBezTo>
                      <a:cubicBezTo>
                        <a:pt x="1362" y="389"/>
                        <a:pt x="1440" y="467"/>
                        <a:pt x="1440" y="506"/>
                      </a:cubicBezTo>
                      <a:cubicBezTo>
                        <a:pt x="1440" y="584"/>
                        <a:pt x="1401" y="623"/>
                        <a:pt x="1304" y="700"/>
                      </a:cubicBezTo>
                      <a:cubicBezTo>
                        <a:pt x="1177" y="769"/>
                        <a:pt x="1012" y="803"/>
                        <a:pt x="851" y="803"/>
                      </a:cubicBezTo>
                      <a:cubicBezTo>
                        <a:pt x="691" y="803"/>
                        <a:pt x="535" y="769"/>
                        <a:pt x="428" y="700"/>
                      </a:cubicBezTo>
                      <a:cubicBezTo>
                        <a:pt x="331" y="642"/>
                        <a:pt x="273" y="584"/>
                        <a:pt x="273" y="506"/>
                      </a:cubicBezTo>
                      <a:cubicBezTo>
                        <a:pt x="273" y="428"/>
                        <a:pt x="331" y="389"/>
                        <a:pt x="428" y="311"/>
                      </a:cubicBezTo>
                      <a:cubicBezTo>
                        <a:pt x="545" y="234"/>
                        <a:pt x="720" y="214"/>
                        <a:pt x="856" y="214"/>
                      </a:cubicBezTo>
                      <a:close/>
                      <a:moveTo>
                        <a:pt x="720" y="0"/>
                      </a:moveTo>
                      <a:cubicBezTo>
                        <a:pt x="545" y="19"/>
                        <a:pt x="389" y="39"/>
                        <a:pt x="273" y="117"/>
                      </a:cubicBezTo>
                      <a:cubicBezTo>
                        <a:pt x="98" y="214"/>
                        <a:pt x="0" y="370"/>
                        <a:pt x="0" y="506"/>
                      </a:cubicBezTo>
                      <a:cubicBezTo>
                        <a:pt x="0" y="642"/>
                        <a:pt x="98" y="798"/>
                        <a:pt x="273" y="895"/>
                      </a:cubicBezTo>
                      <a:cubicBezTo>
                        <a:pt x="448" y="992"/>
                        <a:pt x="642" y="1031"/>
                        <a:pt x="837" y="1031"/>
                      </a:cubicBezTo>
                      <a:cubicBezTo>
                        <a:pt x="1031" y="1031"/>
                        <a:pt x="1245" y="992"/>
                        <a:pt x="1401" y="895"/>
                      </a:cubicBezTo>
                      <a:cubicBezTo>
                        <a:pt x="1557" y="798"/>
                        <a:pt x="1654" y="642"/>
                        <a:pt x="1654" y="506"/>
                      </a:cubicBezTo>
                      <a:cubicBezTo>
                        <a:pt x="1654" y="370"/>
                        <a:pt x="1557" y="214"/>
                        <a:pt x="1401" y="117"/>
                      </a:cubicBezTo>
                      <a:cubicBezTo>
                        <a:pt x="1265" y="39"/>
                        <a:pt x="1109" y="0"/>
                        <a:pt x="954" y="0"/>
                      </a:cubicBezTo>
                      <a:lnTo>
                        <a:pt x="954" y="39"/>
                      </a:lnTo>
                      <a:cubicBezTo>
                        <a:pt x="954" y="117"/>
                        <a:pt x="915" y="175"/>
                        <a:pt x="837" y="175"/>
                      </a:cubicBezTo>
                      <a:cubicBezTo>
                        <a:pt x="759" y="175"/>
                        <a:pt x="720" y="117"/>
                        <a:pt x="720" y="39"/>
                      </a:cubicBezTo>
                      <a:lnTo>
                        <a:pt x="72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3" name="Google Shape;4003;p40"/>
                <p:cNvSpPr/>
                <p:nvPr/>
              </p:nvSpPr>
              <p:spPr>
                <a:xfrm>
                  <a:off x="1417025" y="672500"/>
                  <a:ext cx="41350" cy="2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49" extrusionOk="0">
                      <a:moveTo>
                        <a:pt x="837" y="232"/>
                      </a:moveTo>
                      <a:cubicBezTo>
                        <a:pt x="992" y="232"/>
                        <a:pt x="1148" y="251"/>
                        <a:pt x="1265" y="329"/>
                      </a:cubicBezTo>
                      <a:cubicBezTo>
                        <a:pt x="1362" y="387"/>
                        <a:pt x="1420" y="446"/>
                        <a:pt x="1420" y="524"/>
                      </a:cubicBezTo>
                      <a:cubicBezTo>
                        <a:pt x="1401" y="601"/>
                        <a:pt x="1362" y="679"/>
                        <a:pt x="1265" y="718"/>
                      </a:cubicBezTo>
                      <a:cubicBezTo>
                        <a:pt x="1148" y="796"/>
                        <a:pt x="983" y="835"/>
                        <a:pt x="820" y="835"/>
                      </a:cubicBezTo>
                      <a:cubicBezTo>
                        <a:pt x="657" y="835"/>
                        <a:pt x="496" y="796"/>
                        <a:pt x="389" y="718"/>
                      </a:cubicBezTo>
                      <a:cubicBezTo>
                        <a:pt x="292" y="679"/>
                        <a:pt x="253" y="601"/>
                        <a:pt x="253" y="524"/>
                      </a:cubicBezTo>
                      <a:cubicBezTo>
                        <a:pt x="253" y="446"/>
                        <a:pt x="292" y="407"/>
                        <a:pt x="389" y="329"/>
                      </a:cubicBezTo>
                      <a:cubicBezTo>
                        <a:pt x="506" y="251"/>
                        <a:pt x="681" y="232"/>
                        <a:pt x="837" y="232"/>
                      </a:cubicBezTo>
                      <a:close/>
                      <a:moveTo>
                        <a:pt x="817" y="1"/>
                      </a:moveTo>
                      <a:cubicBezTo>
                        <a:pt x="624" y="1"/>
                        <a:pt x="433" y="44"/>
                        <a:pt x="272" y="135"/>
                      </a:cubicBezTo>
                      <a:cubicBezTo>
                        <a:pt x="97" y="232"/>
                        <a:pt x="0" y="387"/>
                        <a:pt x="0" y="524"/>
                      </a:cubicBezTo>
                      <a:cubicBezTo>
                        <a:pt x="0" y="660"/>
                        <a:pt x="97" y="815"/>
                        <a:pt x="272" y="913"/>
                      </a:cubicBezTo>
                      <a:cubicBezTo>
                        <a:pt x="428" y="1010"/>
                        <a:pt x="623" y="1049"/>
                        <a:pt x="817" y="1049"/>
                      </a:cubicBezTo>
                      <a:cubicBezTo>
                        <a:pt x="1031" y="1049"/>
                        <a:pt x="1245" y="1010"/>
                        <a:pt x="1381" y="913"/>
                      </a:cubicBezTo>
                      <a:cubicBezTo>
                        <a:pt x="1556" y="815"/>
                        <a:pt x="1654" y="660"/>
                        <a:pt x="1654" y="524"/>
                      </a:cubicBezTo>
                      <a:cubicBezTo>
                        <a:pt x="1654" y="426"/>
                        <a:pt x="1615" y="329"/>
                        <a:pt x="1537" y="251"/>
                      </a:cubicBezTo>
                      <a:lnTo>
                        <a:pt x="1401" y="329"/>
                      </a:lnTo>
                      <a:cubicBezTo>
                        <a:pt x="1381" y="329"/>
                        <a:pt x="1362" y="349"/>
                        <a:pt x="1362" y="349"/>
                      </a:cubicBezTo>
                      <a:cubicBezTo>
                        <a:pt x="1323" y="349"/>
                        <a:pt x="1284" y="329"/>
                        <a:pt x="1265" y="310"/>
                      </a:cubicBezTo>
                      <a:cubicBezTo>
                        <a:pt x="1245" y="251"/>
                        <a:pt x="1245" y="193"/>
                        <a:pt x="1304" y="135"/>
                      </a:cubicBezTo>
                      <a:lnTo>
                        <a:pt x="1342" y="115"/>
                      </a:lnTo>
                      <a:cubicBezTo>
                        <a:pt x="1182" y="40"/>
                        <a:pt x="999" y="1"/>
                        <a:pt x="8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4" name="Google Shape;4004;p40"/>
                <p:cNvSpPr/>
                <p:nvPr/>
              </p:nvSpPr>
              <p:spPr>
                <a:xfrm>
                  <a:off x="1193775" y="497825"/>
                  <a:ext cx="75400" cy="14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6" h="5780" extrusionOk="0">
                      <a:moveTo>
                        <a:pt x="2899" y="1"/>
                      </a:moveTo>
                      <a:cubicBezTo>
                        <a:pt x="2821" y="1"/>
                        <a:pt x="2782" y="40"/>
                        <a:pt x="2782" y="118"/>
                      </a:cubicBezTo>
                      <a:lnTo>
                        <a:pt x="2782" y="4009"/>
                      </a:lnTo>
                      <a:lnTo>
                        <a:pt x="234" y="5487"/>
                      </a:lnTo>
                      <a:lnTo>
                        <a:pt x="39" y="5585"/>
                      </a:lnTo>
                      <a:cubicBezTo>
                        <a:pt x="39" y="5623"/>
                        <a:pt x="0" y="5682"/>
                        <a:pt x="39" y="5740"/>
                      </a:cubicBezTo>
                      <a:cubicBezTo>
                        <a:pt x="59" y="5779"/>
                        <a:pt x="98" y="5779"/>
                        <a:pt x="136" y="5779"/>
                      </a:cubicBezTo>
                      <a:cubicBezTo>
                        <a:pt x="156" y="5779"/>
                        <a:pt x="175" y="5779"/>
                        <a:pt x="175" y="5760"/>
                      </a:cubicBezTo>
                      <a:lnTo>
                        <a:pt x="487" y="5585"/>
                      </a:lnTo>
                      <a:lnTo>
                        <a:pt x="2977" y="4164"/>
                      </a:lnTo>
                      <a:cubicBezTo>
                        <a:pt x="3016" y="4125"/>
                        <a:pt x="3016" y="4087"/>
                        <a:pt x="3016" y="4067"/>
                      </a:cubicBezTo>
                      <a:lnTo>
                        <a:pt x="3016" y="118"/>
                      </a:lnTo>
                      <a:cubicBezTo>
                        <a:pt x="3016" y="40"/>
                        <a:pt x="2977" y="1"/>
                        <a:pt x="289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5" name="Google Shape;4005;p40"/>
                <p:cNvSpPr/>
                <p:nvPr/>
              </p:nvSpPr>
              <p:spPr>
                <a:xfrm>
                  <a:off x="1307575" y="545325"/>
                  <a:ext cx="294275" cy="172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71" h="6915" extrusionOk="0">
                      <a:moveTo>
                        <a:pt x="11634" y="0"/>
                      </a:moveTo>
                      <a:cubicBezTo>
                        <a:pt x="11615" y="0"/>
                        <a:pt x="11596" y="3"/>
                        <a:pt x="11576" y="8"/>
                      </a:cubicBezTo>
                      <a:lnTo>
                        <a:pt x="11479" y="66"/>
                      </a:lnTo>
                      <a:lnTo>
                        <a:pt x="10215" y="805"/>
                      </a:lnTo>
                      <a:cubicBezTo>
                        <a:pt x="10273" y="805"/>
                        <a:pt x="10312" y="844"/>
                        <a:pt x="10312" y="922"/>
                      </a:cubicBezTo>
                      <a:cubicBezTo>
                        <a:pt x="10312" y="980"/>
                        <a:pt x="10273" y="1039"/>
                        <a:pt x="10195" y="1039"/>
                      </a:cubicBezTo>
                      <a:lnTo>
                        <a:pt x="9806" y="1039"/>
                      </a:lnTo>
                      <a:lnTo>
                        <a:pt x="7569" y="2323"/>
                      </a:lnTo>
                      <a:cubicBezTo>
                        <a:pt x="7608" y="2323"/>
                        <a:pt x="7666" y="2381"/>
                        <a:pt x="7666" y="2439"/>
                      </a:cubicBezTo>
                      <a:cubicBezTo>
                        <a:pt x="7666" y="2517"/>
                        <a:pt x="7608" y="2576"/>
                        <a:pt x="7549" y="2576"/>
                      </a:cubicBezTo>
                      <a:lnTo>
                        <a:pt x="7160" y="2576"/>
                      </a:lnTo>
                      <a:lnTo>
                        <a:pt x="156" y="6642"/>
                      </a:lnTo>
                      <a:lnTo>
                        <a:pt x="79" y="6681"/>
                      </a:lnTo>
                      <a:cubicBezTo>
                        <a:pt x="20" y="6700"/>
                        <a:pt x="1" y="6778"/>
                        <a:pt x="20" y="6856"/>
                      </a:cubicBezTo>
                      <a:cubicBezTo>
                        <a:pt x="20" y="6875"/>
                        <a:pt x="59" y="6875"/>
                        <a:pt x="59" y="6875"/>
                      </a:cubicBezTo>
                      <a:cubicBezTo>
                        <a:pt x="59" y="6875"/>
                        <a:pt x="79" y="6875"/>
                        <a:pt x="79" y="6895"/>
                      </a:cubicBezTo>
                      <a:cubicBezTo>
                        <a:pt x="98" y="6895"/>
                        <a:pt x="98" y="6914"/>
                        <a:pt x="117" y="6914"/>
                      </a:cubicBezTo>
                      <a:cubicBezTo>
                        <a:pt x="156" y="6914"/>
                        <a:pt x="176" y="6914"/>
                        <a:pt x="176" y="6895"/>
                      </a:cubicBezTo>
                      <a:lnTo>
                        <a:pt x="312" y="6817"/>
                      </a:lnTo>
                      <a:lnTo>
                        <a:pt x="4670" y="4327"/>
                      </a:lnTo>
                      <a:cubicBezTo>
                        <a:pt x="4650" y="4249"/>
                        <a:pt x="4631" y="4229"/>
                        <a:pt x="4631" y="4171"/>
                      </a:cubicBezTo>
                      <a:cubicBezTo>
                        <a:pt x="4631" y="4113"/>
                        <a:pt x="4670" y="4054"/>
                        <a:pt x="4748" y="4054"/>
                      </a:cubicBezTo>
                      <a:lnTo>
                        <a:pt x="5078" y="4054"/>
                      </a:lnTo>
                      <a:lnTo>
                        <a:pt x="11693" y="241"/>
                      </a:lnTo>
                      <a:cubicBezTo>
                        <a:pt x="11752" y="222"/>
                        <a:pt x="11771" y="144"/>
                        <a:pt x="11752" y="66"/>
                      </a:cubicBezTo>
                      <a:cubicBezTo>
                        <a:pt x="11737" y="22"/>
                        <a:pt x="11689" y="0"/>
                        <a:pt x="1163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6" name="Google Shape;4006;p40"/>
                <p:cNvSpPr/>
                <p:nvPr/>
              </p:nvSpPr>
              <p:spPr>
                <a:xfrm>
                  <a:off x="1499700" y="588600"/>
                  <a:ext cx="104100" cy="5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4" h="2324" extrusionOk="0">
                      <a:moveTo>
                        <a:pt x="4015" y="1"/>
                      </a:moveTo>
                      <a:cubicBezTo>
                        <a:pt x="4000" y="1"/>
                        <a:pt x="3984" y="3"/>
                        <a:pt x="3969" y="8"/>
                      </a:cubicBezTo>
                      <a:lnTo>
                        <a:pt x="3853" y="86"/>
                      </a:lnTo>
                      <a:lnTo>
                        <a:pt x="0" y="2323"/>
                      </a:lnTo>
                      <a:lnTo>
                        <a:pt x="487" y="2323"/>
                      </a:lnTo>
                      <a:lnTo>
                        <a:pt x="4067" y="261"/>
                      </a:lnTo>
                      <a:lnTo>
                        <a:pt x="4086" y="242"/>
                      </a:lnTo>
                      <a:cubicBezTo>
                        <a:pt x="4125" y="203"/>
                        <a:pt x="4164" y="144"/>
                        <a:pt x="4125" y="66"/>
                      </a:cubicBezTo>
                      <a:cubicBezTo>
                        <a:pt x="4110" y="23"/>
                        <a:pt x="4063" y="1"/>
                        <a:pt x="401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7" name="Google Shape;4007;p40"/>
                <p:cNvSpPr/>
                <p:nvPr/>
              </p:nvSpPr>
              <p:spPr>
                <a:xfrm>
                  <a:off x="1447650" y="653000"/>
                  <a:ext cx="52550" cy="28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2" h="1129" extrusionOk="0">
                      <a:moveTo>
                        <a:pt x="1616" y="0"/>
                      </a:moveTo>
                      <a:lnTo>
                        <a:pt x="98" y="895"/>
                      </a:lnTo>
                      <a:lnTo>
                        <a:pt x="59" y="915"/>
                      </a:lnTo>
                      <a:cubicBezTo>
                        <a:pt x="20" y="934"/>
                        <a:pt x="1" y="1012"/>
                        <a:pt x="20" y="1090"/>
                      </a:cubicBezTo>
                      <a:cubicBezTo>
                        <a:pt x="40" y="1129"/>
                        <a:pt x="98" y="1129"/>
                        <a:pt x="117" y="1129"/>
                      </a:cubicBezTo>
                      <a:cubicBezTo>
                        <a:pt x="137" y="1129"/>
                        <a:pt x="156" y="1129"/>
                        <a:pt x="156" y="1109"/>
                      </a:cubicBezTo>
                      <a:lnTo>
                        <a:pt x="293" y="1031"/>
                      </a:lnTo>
                      <a:lnTo>
                        <a:pt x="210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8" name="Google Shape;4008;p40"/>
                <p:cNvSpPr/>
                <p:nvPr/>
              </p:nvSpPr>
              <p:spPr>
                <a:xfrm>
                  <a:off x="1352825" y="603375"/>
                  <a:ext cx="146400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254" extrusionOk="0">
                      <a:moveTo>
                        <a:pt x="117" y="1"/>
                      </a:moveTo>
                      <a:cubicBezTo>
                        <a:pt x="39" y="1"/>
                        <a:pt x="0" y="59"/>
                        <a:pt x="0" y="137"/>
                      </a:cubicBezTo>
                      <a:cubicBezTo>
                        <a:pt x="0" y="195"/>
                        <a:pt x="39" y="254"/>
                        <a:pt x="97" y="254"/>
                      </a:cubicBezTo>
                      <a:lnTo>
                        <a:pt x="5700" y="254"/>
                      </a:lnTo>
                      <a:cubicBezTo>
                        <a:pt x="5778" y="254"/>
                        <a:pt x="5856" y="195"/>
                        <a:pt x="5856" y="137"/>
                      </a:cubicBezTo>
                      <a:cubicBezTo>
                        <a:pt x="5856" y="59"/>
                        <a:pt x="5798" y="40"/>
                        <a:pt x="575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9" name="Google Shape;4009;p40"/>
                <p:cNvSpPr/>
                <p:nvPr/>
              </p:nvSpPr>
              <p:spPr>
                <a:xfrm>
                  <a:off x="1418475" y="565450"/>
                  <a:ext cx="146425" cy="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7" h="234" extrusionOk="0">
                      <a:moveTo>
                        <a:pt x="117" y="0"/>
                      </a:moveTo>
                      <a:cubicBezTo>
                        <a:pt x="39" y="0"/>
                        <a:pt x="0" y="39"/>
                        <a:pt x="0" y="117"/>
                      </a:cubicBezTo>
                      <a:cubicBezTo>
                        <a:pt x="0" y="175"/>
                        <a:pt x="39" y="234"/>
                        <a:pt x="98" y="234"/>
                      </a:cubicBezTo>
                      <a:lnTo>
                        <a:pt x="5740" y="234"/>
                      </a:lnTo>
                      <a:cubicBezTo>
                        <a:pt x="5798" y="234"/>
                        <a:pt x="5856" y="175"/>
                        <a:pt x="5856" y="117"/>
                      </a:cubicBezTo>
                      <a:cubicBezTo>
                        <a:pt x="5856" y="39"/>
                        <a:pt x="5798" y="20"/>
                        <a:pt x="575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0" name="Google Shape;4010;p40"/>
                <p:cNvSpPr/>
                <p:nvPr/>
              </p:nvSpPr>
              <p:spPr>
                <a:xfrm>
                  <a:off x="1423325" y="462325"/>
                  <a:ext cx="537475" cy="190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99" h="7628" extrusionOk="0">
                      <a:moveTo>
                        <a:pt x="13756" y="4184"/>
                      </a:moveTo>
                      <a:cubicBezTo>
                        <a:pt x="13706" y="4184"/>
                        <a:pt x="13672" y="4208"/>
                        <a:pt x="13654" y="4246"/>
                      </a:cubicBezTo>
                      <a:lnTo>
                        <a:pt x="13654" y="4246"/>
                      </a:lnTo>
                      <a:lnTo>
                        <a:pt x="13761" y="4184"/>
                      </a:lnTo>
                      <a:lnTo>
                        <a:pt x="13761" y="4184"/>
                      </a:lnTo>
                      <a:cubicBezTo>
                        <a:pt x="13759" y="4184"/>
                        <a:pt x="13758" y="4184"/>
                        <a:pt x="13756" y="4184"/>
                      </a:cubicBezTo>
                      <a:close/>
                      <a:moveTo>
                        <a:pt x="21012" y="1"/>
                      </a:moveTo>
                      <a:lnTo>
                        <a:pt x="13761" y="4184"/>
                      </a:lnTo>
                      <a:lnTo>
                        <a:pt x="13761" y="4184"/>
                      </a:lnTo>
                      <a:cubicBezTo>
                        <a:pt x="13835" y="4186"/>
                        <a:pt x="13872" y="4244"/>
                        <a:pt x="13872" y="4320"/>
                      </a:cubicBezTo>
                      <a:lnTo>
                        <a:pt x="13872" y="4378"/>
                      </a:lnTo>
                      <a:lnTo>
                        <a:pt x="21499" y="1"/>
                      </a:lnTo>
                      <a:close/>
                      <a:moveTo>
                        <a:pt x="11899" y="5258"/>
                      </a:moveTo>
                      <a:cubicBezTo>
                        <a:pt x="11884" y="5263"/>
                        <a:pt x="11870" y="5271"/>
                        <a:pt x="11857" y="5282"/>
                      </a:cubicBezTo>
                      <a:lnTo>
                        <a:pt x="11857" y="5282"/>
                      </a:lnTo>
                      <a:lnTo>
                        <a:pt x="11899" y="5258"/>
                      </a:lnTo>
                      <a:close/>
                      <a:moveTo>
                        <a:pt x="13654" y="4246"/>
                      </a:moveTo>
                      <a:lnTo>
                        <a:pt x="11899" y="5258"/>
                      </a:lnTo>
                      <a:lnTo>
                        <a:pt x="11899" y="5258"/>
                      </a:lnTo>
                      <a:cubicBezTo>
                        <a:pt x="11908" y="5255"/>
                        <a:pt x="11917" y="5254"/>
                        <a:pt x="11927" y="5254"/>
                      </a:cubicBezTo>
                      <a:cubicBezTo>
                        <a:pt x="12005" y="5254"/>
                        <a:pt x="12063" y="5312"/>
                        <a:pt x="12063" y="5390"/>
                      </a:cubicBezTo>
                      <a:lnTo>
                        <a:pt x="12063" y="5448"/>
                      </a:lnTo>
                      <a:lnTo>
                        <a:pt x="13639" y="4534"/>
                      </a:lnTo>
                      <a:lnTo>
                        <a:pt x="13639" y="4320"/>
                      </a:lnTo>
                      <a:cubicBezTo>
                        <a:pt x="13639" y="4292"/>
                        <a:pt x="13644" y="4267"/>
                        <a:pt x="13654" y="4246"/>
                      </a:cubicBezTo>
                      <a:close/>
                      <a:moveTo>
                        <a:pt x="10075" y="6310"/>
                      </a:moveTo>
                      <a:cubicBezTo>
                        <a:pt x="10052" y="6317"/>
                        <a:pt x="10033" y="6329"/>
                        <a:pt x="10017" y="6343"/>
                      </a:cubicBezTo>
                      <a:lnTo>
                        <a:pt x="10017" y="6343"/>
                      </a:lnTo>
                      <a:lnTo>
                        <a:pt x="10075" y="6310"/>
                      </a:lnTo>
                      <a:close/>
                      <a:moveTo>
                        <a:pt x="11857" y="5282"/>
                      </a:moveTo>
                      <a:lnTo>
                        <a:pt x="10075" y="6310"/>
                      </a:lnTo>
                      <a:lnTo>
                        <a:pt x="10075" y="6310"/>
                      </a:lnTo>
                      <a:cubicBezTo>
                        <a:pt x="10088" y="6306"/>
                        <a:pt x="10102" y="6304"/>
                        <a:pt x="10118" y="6304"/>
                      </a:cubicBezTo>
                      <a:cubicBezTo>
                        <a:pt x="10176" y="6304"/>
                        <a:pt x="10234" y="6363"/>
                        <a:pt x="10234" y="6421"/>
                      </a:cubicBezTo>
                      <a:lnTo>
                        <a:pt x="10234" y="6499"/>
                      </a:lnTo>
                      <a:lnTo>
                        <a:pt x="11810" y="5584"/>
                      </a:lnTo>
                      <a:lnTo>
                        <a:pt x="11810" y="5390"/>
                      </a:lnTo>
                      <a:cubicBezTo>
                        <a:pt x="11810" y="5345"/>
                        <a:pt x="11830" y="5307"/>
                        <a:pt x="11857" y="5282"/>
                      </a:cubicBezTo>
                      <a:close/>
                      <a:moveTo>
                        <a:pt x="10017" y="6343"/>
                      </a:moveTo>
                      <a:lnTo>
                        <a:pt x="8230" y="7374"/>
                      </a:lnTo>
                      <a:lnTo>
                        <a:pt x="118" y="7374"/>
                      </a:lnTo>
                      <a:cubicBezTo>
                        <a:pt x="40" y="7374"/>
                        <a:pt x="1" y="7433"/>
                        <a:pt x="1" y="7491"/>
                      </a:cubicBezTo>
                      <a:cubicBezTo>
                        <a:pt x="1" y="7549"/>
                        <a:pt x="20" y="7569"/>
                        <a:pt x="59" y="7588"/>
                      </a:cubicBezTo>
                      <a:cubicBezTo>
                        <a:pt x="98" y="7588"/>
                        <a:pt x="118" y="7627"/>
                        <a:pt x="118" y="7627"/>
                      </a:cubicBezTo>
                      <a:lnTo>
                        <a:pt x="8172" y="7627"/>
                      </a:lnTo>
                      <a:lnTo>
                        <a:pt x="8172" y="7491"/>
                      </a:lnTo>
                      <a:cubicBezTo>
                        <a:pt x="8172" y="7433"/>
                        <a:pt x="8211" y="7374"/>
                        <a:pt x="8289" y="7374"/>
                      </a:cubicBezTo>
                      <a:cubicBezTo>
                        <a:pt x="8367" y="7374"/>
                        <a:pt x="8406" y="7433"/>
                        <a:pt x="8406" y="7491"/>
                      </a:cubicBezTo>
                      <a:lnTo>
                        <a:pt x="8406" y="7569"/>
                      </a:lnTo>
                      <a:lnTo>
                        <a:pt x="9981" y="6654"/>
                      </a:lnTo>
                      <a:lnTo>
                        <a:pt x="9981" y="6421"/>
                      </a:lnTo>
                      <a:cubicBezTo>
                        <a:pt x="9981" y="6393"/>
                        <a:pt x="9995" y="6365"/>
                        <a:pt x="10017" y="6343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1" name="Google Shape;4011;p40"/>
                <p:cNvSpPr/>
                <p:nvPr/>
              </p:nvSpPr>
              <p:spPr>
                <a:xfrm>
                  <a:off x="809525" y="914650"/>
                  <a:ext cx="41375" cy="2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33" extrusionOk="0">
                      <a:moveTo>
                        <a:pt x="1294" y="681"/>
                      </a:moveTo>
                      <a:cubicBezTo>
                        <a:pt x="1266" y="690"/>
                        <a:pt x="1244" y="705"/>
                        <a:pt x="1232" y="728"/>
                      </a:cubicBezTo>
                      <a:lnTo>
                        <a:pt x="1232" y="728"/>
                      </a:lnTo>
                      <a:cubicBezTo>
                        <a:pt x="1236" y="726"/>
                        <a:pt x="1241" y="723"/>
                        <a:pt x="1246" y="721"/>
                      </a:cubicBezTo>
                      <a:cubicBezTo>
                        <a:pt x="1263" y="707"/>
                        <a:pt x="1279" y="694"/>
                        <a:pt x="1294" y="681"/>
                      </a:cubicBezTo>
                      <a:close/>
                      <a:moveTo>
                        <a:pt x="831" y="0"/>
                      </a:moveTo>
                      <a:cubicBezTo>
                        <a:pt x="653" y="0"/>
                        <a:pt x="477" y="34"/>
                        <a:pt x="332" y="98"/>
                      </a:cubicBezTo>
                      <a:cubicBezTo>
                        <a:pt x="370" y="137"/>
                        <a:pt x="370" y="195"/>
                        <a:pt x="351" y="254"/>
                      </a:cubicBezTo>
                      <a:cubicBezTo>
                        <a:pt x="332" y="293"/>
                        <a:pt x="273" y="293"/>
                        <a:pt x="254" y="293"/>
                      </a:cubicBezTo>
                      <a:cubicBezTo>
                        <a:pt x="234" y="293"/>
                        <a:pt x="195" y="293"/>
                        <a:pt x="195" y="273"/>
                      </a:cubicBezTo>
                      <a:lnTo>
                        <a:pt x="137" y="234"/>
                      </a:lnTo>
                      <a:cubicBezTo>
                        <a:pt x="59" y="293"/>
                        <a:pt x="1" y="390"/>
                        <a:pt x="1" y="487"/>
                      </a:cubicBezTo>
                      <a:cubicBezTo>
                        <a:pt x="1" y="643"/>
                        <a:pt x="98" y="779"/>
                        <a:pt x="273" y="876"/>
                      </a:cubicBezTo>
                      <a:cubicBezTo>
                        <a:pt x="448" y="974"/>
                        <a:pt x="643" y="1032"/>
                        <a:pt x="837" y="1032"/>
                      </a:cubicBezTo>
                      <a:cubicBezTo>
                        <a:pt x="1012" y="1032"/>
                        <a:pt x="1168" y="974"/>
                        <a:pt x="1324" y="935"/>
                      </a:cubicBezTo>
                      <a:lnTo>
                        <a:pt x="1265" y="896"/>
                      </a:lnTo>
                      <a:cubicBezTo>
                        <a:pt x="1226" y="876"/>
                        <a:pt x="1207" y="799"/>
                        <a:pt x="1226" y="740"/>
                      </a:cubicBezTo>
                      <a:cubicBezTo>
                        <a:pt x="1228" y="736"/>
                        <a:pt x="1230" y="732"/>
                        <a:pt x="1232" y="728"/>
                      </a:cubicBezTo>
                      <a:lnTo>
                        <a:pt x="1232" y="728"/>
                      </a:lnTo>
                      <a:cubicBezTo>
                        <a:pt x="1107" y="791"/>
                        <a:pt x="948" y="823"/>
                        <a:pt x="794" y="823"/>
                      </a:cubicBezTo>
                      <a:cubicBezTo>
                        <a:pt x="633" y="823"/>
                        <a:pt x="477" y="789"/>
                        <a:pt x="370" y="721"/>
                      </a:cubicBezTo>
                      <a:cubicBezTo>
                        <a:pt x="273" y="662"/>
                        <a:pt x="215" y="585"/>
                        <a:pt x="215" y="526"/>
                      </a:cubicBezTo>
                      <a:cubicBezTo>
                        <a:pt x="215" y="448"/>
                        <a:pt x="273" y="390"/>
                        <a:pt x="370" y="332"/>
                      </a:cubicBezTo>
                      <a:cubicBezTo>
                        <a:pt x="487" y="254"/>
                        <a:pt x="662" y="234"/>
                        <a:pt x="818" y="234"/>
                      </a:cubicBezTo>
                      <a:cubicBezTo>
                        <a:pt x="974" y="234"/>
                        <a:pt x="1129" y="254"/>
                        <a:pt x="1246" y="332"/>
                      </a:cubicBezTo>
                      <a:cubicBezTo>
                        <a:pt x="1343" y="371"/>
                        <a:pt x="1402" y="448"/>
                        <a:pt x="1402" y="526"/>
                      </a:cubicBezTo>
                      <a:cubicBezTo>
                        <a:pt x="1402" y="574"/>
                        <a:pt x="1362" y="622"/>
                        <a:pt x="1294" y="681"/>
                      </a:cubicBezTo>
                      <a:lnTo>
                        <a:pt x="1294" y="681"/>
                      </a:lnTo>
                      <a:cubicBezTo>
                        <a:pt x="1309" y="677"/>
                        <a:pt x="1326" y="675"/>
                        <a:pt x="1344" y="675"/>
                      </a:cubicBezTo>
                      <a:cubicBezTo>
                        <a:pt x="1363" y="675"/>
                        <a:pt x="1382" y="677"/>
                        <a:pt x="1402" y="682"/>
                      </a:cubicBezTo>
                      <a:lnTo>
                        <a:pt x="1538" y="779"/>
                      </a:lnTo>
                      <a:cubicBezTo>
                        <a:pt x="1616" y="701"/>
                        <a:pt x="1655" y="604"/>
                        <a:pt x="1655" y="526"/>
                      </a:cubicBezTo>
                      <a:cubicBezTo>
                        <a:pt x="1655" y="371"/>
                        <a:pt x="1557" y="215"/>
                        <a:pt x="1402" y="137"/>
                      </a:cubicBezTo>
                      <a:cubicBezTo>
                        <a:pt x="1236" y="44"/>
                        <a:pt x="1032" y="0"/>
                        <a:pt x="8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2" name="Google Shape;4012;p40"/>
                <p:cNvSpPr/>
                <p:nvPr/>
              </p:nvSpPr>
              <p:spPr>
                <a:xfrm>
                  <a:off x="839700" y="931675"/>
                  <a:ext cx="66650" cy="41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6" h="1655" extrusionOk="0">
                      <a:moveTo>
                        <a:pt x="104" y="0"/>
                      </a:moveTo>
                      <a:cubicBezTo>
                        <a:pt x="69" y="0"/>
                        <a:pt x="32" y="22"/>
                        <a:pt x="19" y="59"/>
                      </a:cubicBezTo>
                      <a:cubicBezTo>
                        <a:pt x="0" y="98"/>
                        <a:pt x="0" y="176"/>
                        <a:pt x="58" y="234"/>
                      </a:cubicBezTo>
                      <a:lnTo>
                        <a:pt x="117" y="254"/>
                      </a:lnTo>
                      <a:lnTo>
                        <a:pt x="2082" y="1402"/>
                      </a:lnTo>
                      <a:lnTo>
                        <a:pt x="2490" y="1635"/>
                      </a:lnTo>
                      <a:cubicBezTo>
                        <a:pt x="2529" y="1635"/>
                        <a:pt x="2549" y="1655"/>
                        <a:pt x="2549" y="1655"/>
                      </a:cubicBezTo>
                      <a:cubicBezTo>
                        <a:pt x="2588" y="1655"/>
                        <a:pt x="2626" y="1635"/>
                        <a:pt x="2646" y="1616"/>
                      </a:cubicBezTo>
                      <a:cubicBezTo>
                        <a:pt x="2665" y="1557"/>
                        <a:pt x="2665" y="1479"/>
                        <a:pt x="2588" y="1441"/>
                      </a:cubicBezTo>
                      <a:lnTo>
                        <a:pt x="311" y="118"/>
                      </a:lnTo>
                      <a:lnTo>
                        <a:pt x="156" y="20"/>
                      </a:lnTo>
                      <a:cubicBezTo>
                        <a:pt x="142" y="7"/>
                        <a:pt x="123" y="0"/>
                        <a:pt x="10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3" name="Google Shape;4013;p40"/>
                <p:cNvSpPr/>
                <p:nvPr/>
              </p:nvSpPr>
              <p:spPr>
                <a:xfrm>
                  <a:off x="739500" y="877200"/>
                  <a:ext cx="78825" cy="45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53" h="1830" extrusionOk="0">
                      <a:moveTo>
                        <a:pt x="253" y="1"/>
                      </a:moveTo>
                      <a:lnTo>
                        <a:pt x="0" y="137"/>
                      </a:lnTo>
                      <a:lnTo>
                        <a:pt x="2899" y="1752"/>
                      </a:lnTo>
                      <a:lnTo>
                        <a:pt x="2977" y="1791"/>
                      </a:lnTo>
                      <a:cubicBezTo>
                        <a:pt x="2996" y="1791"/>
                        <a:pt x="3035" y="1830"/>
                        <a:pt x="3035" y="1830"/>
                      </a:cubicBezTo>
                      <a:cubicBezTo>
                        <a:pt x="3074" y="1830"/>
                        <a:pt x="3094" y="1791"/>
                        <a:pt x="3133" y="1771"/>
                      </a:cubicBezTo>
                      <a:cubicBezTo>
                        <a:pt x="3152" y="1713"/>
                        <a:pt x="3152" y="1655"/>
                        <a:pt x="3094" y="1635"/>
                      </a:cubicBezTo>
                      <a:lnTo>
                        <a:pt x="3074" y="1635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4" name="Google Shape;4014;p40"/>
                <p:cNvSpPr/>
                <p:nvPr/>
              </p:nvSpPr>
              <p:spPr>
                <a:xfrm>
                  <a:off x="701550" y="853375"/>
                  <a:ext cx="38950" cy="2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" h="896" extrusionOk="0">
                      <a:moveTo>
                        <a:pt x="234" y="1"/>
                      </a:moveTo>
                      <a:lnTo>
                        <a:pt x="1" y="117"/>
                      </a:lnTo>
                      <a:lnTo>
                        <a:pt x="1304" y="896"/>
                      </a:lnTo>
                      <a:lnTo>
                        <a:pt x="1557" y="759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5" name="Google Shape;4015;p40"/>
                <p:cNvSpPr/>
                <p:nvPr/>
              </p:nvSpPr>
              <p:spPr>
                <a:xfrm>
                  <a:off x="697675" y="771175"/>
                  <a:ext cx="187275" cy="13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1" h="5312" extrusionOk="0">
                      <a:moveTo>
                        <a:pt x="6070" y="1"/>
                      </a:moveTo>
                      <a:lnTo>
                        <a:pt x="5817" y="156"/>
                      </a:lnTo>
                      <a:lnTo>
                        <a:pt x="7140" y="915"/>
                      </a:lnTo>
                      <a:lnTo>
                        <a:pt x="4475" y="2433"/>
                      </a:lnTo>
                      <a:lnTo>
                        <a:pt x="4533" y="2452"/>
                      </a:lnTo>
                      <a:cubicBezTo>
                        <a:pt x="4572" y="2491"/>
                        <a:pt x="4611" y="2549"/>
                        <a:pt x="4572" y="2627"/>
                      </a:cubicBezTo>
                      <a:cubicBezTo>
                        <a:pt x="4553" y="2685"/>
                        <a:pt x="4514" y="2685"/>
                        <a:pt x="4475" y="2685"/>
                      </a:cubicBezTo>
                      <a:cubicBezTo>
                        <a:pt x="4455" y="2685"/>
                        <a:pt x="4436" y="2685"/>
                        <a:pt x="4436" y="2666"/>
                      </a:cubicBezTo>
                      <a:lnTo>
                        <a:pt x="4261" y="2549"/>
                      </a:lnTo>
                      <a:lnTo>
                        <a:pt x="1732" y="4008"/>
                      </a:lnTo>
                      <a:lnTo>
                        <a:pt x="1498" y="4164"/>
                      </a:lnTo>
                      <a:lnTo>
                        <a:pt x="0" y="5020"/>
                      </a:lnTo>
                      <a:lnTo>
                        <a:pt x="0" y="5312"/>
                      </a:lnTo>
                      <a:lnTo>
                        <a:pt x="1732" y="4320"/>
                      </a:lnTo>
                      <a:lnTo>
                        <a:pt x="1946" y="4184"/>
                      </a:lnTo>
                      <a:lnTo>
                        <a:pt x="7451" y="1012"/>
                      </a:lnTo>
                      <a:cubicBezTo>
                        <a:pt x="7490" y="973"/>
                        <a:pt x="7490" y="935"/>
                        <a:pt x="7490" y="915"/>
                      </a:cubicBezTo>
                      <a:cubicBezTo>
                        <a:pt x="7490" y="876"/>
                        <a:pt x="7471" y="837"/>
                        <a:pt x="7451" y="818"/>
                      </a:cubicBezTo>
                      <a:lnTo>
                        <a:pt x="607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6" name="Google Shape;4016;p40"/>
                <p:cNvSpPr/>
                <p:nvPr/>
              </p:nvSpPr>
              <p:spPr>
                <a:xfrm>
                  <a:off x="770625" y="813975"/>
                  <a:ext cx="42350" cy="2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4" h="993" extrusionOk="0">
                      <a:moveTo>
                        <a:pt x="253" y="1"/>
                      </a:moveTo>
                      <a:lnTo>
                        <a:pt x="0" y="137"/>
                      </a:lnTo>
                      <a:lnTo>
                        <a:pt x="1343" y="876"/>
                      </a:lnTo>
                      <a:lnTo>
                        <a:pt x="1518" y="973"/>
                      </a:lnTo>
                      <a:cubicBezTo>
                        <a:pt x="1537" y="973"/>
                        <a:pt x="1557" y="993"/>
                        <a:pt x="1557" y="993"/>
                      </a:cubicBezTo>
                      <a:cubicBezTo>
                        <a:pt x="1615" y="993"/>
                        <a:pt x="1635" y="973"/>
                        <a:pt x="1654" y="954"/>
                      </a:cubicBezTo>
                      <a:cubicBezTo>
                        <a:pt x="1693" y="896"/>
                        <a:pt x="1693" y="818"/>
                        <a:pt x="1615" y="779"/>
                      </a:cubicBezTo>
                      <a:lnTo>
                        <a:pt x="1557" y="759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7" name="Google Shape;4017;p40"/>
                <p:cNvSpPr/>
                <p:nvPr/>
              </p:nvSpPr>
              <p:spPr>
                <a:xfrm>
                  <a:off x="748725" y="716700"/>
                  <a:ext cx="114325" cy="65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3" h="2628" extrusionOk="0">
                      <a:moveTo>
                        <a:pt x="1324" y="1"/>
                      </a:moveTo>
                      <a:lnTo>
                        <a:pt x="1" y="759"/>
                      </a:lnTo>
                      <a:lnTo>
                        <a:pt x="3269" y="2627"/>
                      </a:lnTo>
                      <a:lnTo>
                        <a:pt x="3775" y="2335"/>
                      </a:lnTo>
                      <a:lnTo>
                        <a:pt x="4028" y="2180"/>
                      </a:lnTo>
                      <a:lnTo>
                        <a:pt x="4573" y="1868"/>
                      </a:lnTo>
                      <a:lnTo>
                        <a:pt x="132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8" name="Google Shape;4018;p40"/>
                <p:cNvSpPr/>
                <p:nvPr/>
              </p:nvSpPr>
              <p:spPr>
                <a:xfrm>
                  <a:off x="697175" y="758050"/>
                  <a:ext cx="93900" cy="6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56" h="2647" extrusionOk="0">
                      <a:moveTo>
                        <a:pt x="487" y="0"/>
                      </a:moveTo>
                      <a:lnTo>
                        <a:pt x="1" y="292"/>
                      </a:lnTo>
                      <a:lnTo>
                        <a:pt x="1" y="1246"/>
                      </a:lnTo>
                      <a:lnTo>
                        <a:pt x="2433" y="2646"/>
                      </a:lnTo>
                      <a:lnTo>
                        <a:pt x="2938" y="2335"/>
                      </a:lnTo>
                      <a:lnTo>
                        <a:pt x="3191" y="2218"/>
                      </a:lnTo>
                      <a:lnTo>
                        <a:pt x="3756" y="1888"/>
                      </a:lnTo>
                      <a:lnTo>
                        <a:pt x="48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9" name="Google Shape;4019;p40"/>
                <p:cNvSpPr/>
                <p:nvPr/>
              </p:nvSpPr>
              <p:spPr>
                <a:xfrm>
                  <a:off x="697175" y="831500"/>
                  <a:ext cx="24350" cy="2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4" h="1090" extrusionOk="0">
                      <a:moveTo>
                        <a:pt x="1" y="0"/>
                      </a:moveTo>
                      <a:lnTo>
                        <a:pt x="1" y="1090"/>
                      </a:lnTo>
                      <a:lnTo>
                        <a:pt x="176" y="992"/>
                      </a:lnTo>
                      <a:lnTo>
                        <a:pt x="409" y="876"/>
                      </a:lnTo>
                      <a:lnTo>
                        <a:pt x="973" y="564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0" name="Google Shape;4020;p40"/>
                <p:cNvSpPr/>
                <p:nvPr/>
              </p:nvSpPr>
              <p:spPr>
                <a:xfrm>
                  <a:off x="2270125" y="2491500"/>
                  <a:ext cx="99225" cy="68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69" h="2744" extrusionOk="0">
                      <a:moveTo>
                        <a:pt x="3191" y="0"/>
                      </a:moveTo>
                      <a:lnTo>
                        <a:pt x="0" y="1848"/>
                      </a:lnTo>
                      <a:lnTo>
                        <a:pt x="1556" y="2743"/>
                      </a:lnTo>
                      <a:lnTo>
                        <a:pt x="3969" y="2743"/>
                      </a:lnTo>
                      <a:lnTo>
                        <a:pt x="3969" y="486"/>
                      </a:lnTo>
                      <a:lnTo>
                        <a:pt x="3677" y="642"/>
                      </a:lnTo>
                      <a:lnTo>
                        <a:pt x="3619" y="642"/>
                      </a:lnTo>
                      <a:cubicBezTo>
                        <a:pt x="3580" y="642"/>
                        <a:pt x="3541" y="623"/>
                        <a:pt x="3521" y="603"/>
                      </a:cubicBezTo>
                      <a:cubicBezTo>
                        <a:pt x="3502" y="545"/>
                        <a:pt x="3502" y="486"/>
                        <a:pt x="3580" y="428"/>
                      </a:cubicBezTo>
                      <a:lnTo>
                        <a:pt x="3774" y="331"/>
                      </a:lnTo>
                      <a:lnTo>
                        <a:pt x="319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1" name="Google Shape;4021;p40"/>
                <p:cNvSpPr/>
                <p:nvPr/>
              </p:nvSpPr>
              <p:spPr>
                <a:xfrm>
                  <a:off x="2357175" y="2494900"/>
                  <a:ext cx="11200" cy="12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87" extrusionOk="0">
                      <a:moveTo>
                        <a:pt x="448" y="0"/>
                      </a:moveTo>
                      <a:lnTo>
                        <a:pt x="215" y="156"/>
                      </a:lnTo>
                      <a:lnTo>
                        <a:pt x="59" y="273"/>
                      </a:lnTo>
                      <a:cubicBezTo>
                        <a:pt x="20" y="292"/>
                        <a:pt x="1" y="370"/>
                        <a:pt x="20" y="448"/>
                      </a:cubicBezTo>
                      <a:cubicBezTo>
                        <a:pt x="39" y="487"/>
                        <a:pt x="98" y="487"/>
                        <a:pt x="117" y="487"/>
                      </a:cubicBezTo>
                      <a:cubicBezTo>
                        <a:pt x="137" y="487"/>
                        <a:pt x="156" y="487"/>
                        <a:pt x="156" y="467"/>
                      </a:cubicBezTo>
                      <a:lnTo>
                        <a:pt x="448" y="292"/>
                      </a:lnTo>
                      <a:lnTo>
                        <a:pt x="44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2" name="Google Shape;4022;p40"/>
                <p:cNvSpPr/>
                <p:nvPr/>
              </p:nvSpPr>
              <p:spPr>
                <a:xfrm>
                  <a:off x="1777425" y="1980800"/>
                  <a:ext cx="104600" cy="60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84" h="2433" extrusionOk="0">
                      <a:moveTo>
                        <a:pt x="3969" y="0"/>
                      </a:moveTo>
                      <a:lnTo>
                        <a:pt x="0" y="2277"/>
                      </a:lnTo>
                      <a:cubicBezTo>
                        <a:pt x="39" y="2277"/>
                        <a:pt x="59" y="2296"/>
                        <a:pt x="59" y="2296"/>
                      </a:cubicBezTo>
                      <a:cubicBezTo>
                        <a:pt x="136" y="2335"/>
                        <a:pt x="175" y="2374"/>
                        <a:pt x="234" y="2432"/>
                      </a:cubicBezTo>
                      <a:lnTo>
                        <a:pt x="4183" y="137"/>
                      </a:lnTo>
                      <a:cubicBezTo>
                        <a:pt x="4164" y="137"/>
                        <a:pt x="4144" y="117"/>
                        <a:pt x="4125" y="117"/>
                      </a:cubicBezTo>
                      <a:cubicBezTo>
                        <a:pt x="4066" y="98"/>
                        <a:pt x="4027" y="39"/>
                        <a:pt x="396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3" name="Google Shape;4023;p40"/>
                <p:cNvSpPr/>
                <p:nvPr/>
              </p:nvSpPr>
              <p:spPr>
                <a:xfrm>
                  <a:off x="1873725" y="1959150"/>
                  <a:ext cx="413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1" extrusionOk="0">
                      <a:moveTo>
                        <a:pt x="817" y="283"/>
                      </a:moveTo>
                      <a:cubicBezTo>
                        <a:pt x="992" y="283"/>
                        <a:pt x="1148" y="302"/>
                        <a:pt x="1265" y="380"/>
                      </a:cubicBezTo>
                      <a:cubicBezTo>
                        <a:pt x="1362" y="419"/>
                        <a:pt x="1401" y="497"/>
                        <a:pt x="1401" y="575"/>
                      </a:cubicBezTo>
                      <a:cubicBezTo>
                        <a:pt x="1401" y="633"/>
                        <a:pt x="1362" y="691"/>
                        <a:pt x="1265" y="769"/>
                      </a:cubicBezTo>
                      <a:cubicBezTo>
                        <a:pt x="1138" y="837"/>
                        <a:pt x="973" y="871"/>
                        <a:pt x="813" y="871"/>
                      </a:cubicBezTo>
                      <a:cubicBezTo>
                        <a:pt x="652" y="871"/>
                        <a:pt x="496" y="837"/>
                        <a:pt x="389" y="769"/>
                      </a:cubicBezTo>
                      <a:cubicBezTo>
                        <a:pt x="292" y="711"/>
                        <a:pt x="234" y="633"/>
                        <a:pt x="234" y="575"/>
                      </a:cubicBezTo>
                      <a:cubicBezTo>
                        <a:pt x="234" y="497"/>
                        <a:pt x="312" y="419"/>
                        <a:pt x="389" y="380"/>
                      </a:cubicBezTo>
                      <a:cubicBezTo>
                        <a:pt x="506" y="302"/>
                        <a:pt x="681" y="283"/>
                        <a:pt x="817" y="283"/>
                      </a:cubicBezTo>
                      <a:close/>
                      <a:moveTo>
                        <a:pt x="827" y="1"/>
                      </a:moveTo>
                      <a:cubicBezTo>
                        <a:pt x="628" y="1"/>
                        <a:pt x="428" y="49"/>
                        <a:pt x="273" y="146"/>
                      </a:cubicBezTo>
                      <a:cubicBezTo>
                        <a:pt x="98" y="244"/>
                        <a:pt x="0" y="399"/>
                        <a:pt x="0" y="536"/>
                      </a:cubicBezTo>
                      <a:cubicBezTo>
                        <a:pt x="0" y="633"/>
                        <a:pt x="39" y="730"/>
                        <a:pt x="117" y="808"/>
                      </a:cubicBezTo>
                      <a:cubicBezTo>
                        <a:pt x="175" y="886"/>
                        <a:pt x="214" y="925"/>
                        <a:pt x="273" y="964"/>
                      </a:cubicBezTo>
                      <a:cubicBezTo>
                        <a:pt x="292" y="983"/>
                        <a:pt x="312" y="983"/>
                        <a:pt x="331" y="983"/>
                      </a:cubicBezTo>
                      <a:cubicBezTo>
                        <a:pt x="487" y="1061"/>
                        <a:pt x="662" y="1080"/>
                        <a:pt x="817" y="1080"/>
                      </a:cubicBezTo>
                      <a:cubicBezTo>
                        <a:pt x="1012" y="1080"/>
                        <a:pt x="1245" y="1022"/>
                        <a:pt x="1382" y="925"/>
                      </a:cubicBezTo>
                      <a:cubicBezTo>
                        <a:pt x="1557" y="827"/>
                        <a:pt x="1654" y="691"/>
                        <a:pt x="1654" y="536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7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4" name="Google Shape;4024;p40"/>
                <p:cNvSpPr/>
                <p:nvPr/>
              </p:nvSpPr>
              <p:spPr>
                <a:xfrm>
                  <a:off x="1745325" y="2034775"/>
                  <a:ext cx="408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1052" extrusionOk="0">
                      <a:moveTo>
                        <a:pt x="1252" y="704"/>
                      </a:moveTo>
                      <a:lnTo>
                        <a:pt x="1252" y="704"/>
                      </a:lnTo>
                      <a:cubicBezTo>
                        <a:pt x="1239" y="710"/>
                        <a:pt x="1227" y="717"/>
                        <a:pt x="1216" y="726"/>
                      </a:cubicBezTo>
                      <a:lnTo>
                        <a:pt x="1216" y="726"/>
                      </a:lnTo>
                      <a:cubicBezTo>
                        <a:pt x="1219" y="725"/>
                        <a:pt x="1223" y="723"/>
                        <a:pt x="1226" y="721"/>
                      </a:cubicBezTo>
                      <a:cubicBezTo>
                        <a:pt x="1235" y="715"/>
                        <a:pt x="1244" y="710"/>
                        <a:pt x="1252" y="704"/>
                      </a:cubicBezTo>
                      <a:close/>
                      <a:moveTo>
                        <a:pt x="817" y="1"/>
                      </a:moveTo>
                      <a:cubicBezTo>
                        <a:pt x="637" y="1"/>
                        <a:pt x="457" y="40"/>
                        <a:pt x="311" y="118"/>
                      </a:cubicBezTo>
                      <a:cubicBezTo>
                        <a:pt x="370" y="156"/>
                        <a:pt x="389" y="215"/>
                        <a:pt x="350" y="254"/>
                      </a:cubicBezTo>
                      <a:cubicBezTo>
                        <a:pt x="311" y="312"/>
                        <a:pt x="273" y="312"/>
                        <a:pt x="253" y="312"/>
                      </a:cubicBezTo>
                      <a:cubicBezTo>
                        <a:pt x="214" y="312"/>
                        <a:pt x="195" y="312"/>
                        <a:pt x="195" y="293"/>
                      </a:cubicBezTo>
                      <a:lnTo>
                        <a:pt x="117" y="234"/>
                      </a:lnTo>
                      <a:cubicBezTo>
                        <a:pt x="59" y="312"/>
                        <a:pt x="0" y="409"/>
                        <a:pt x="0" y="507"/>
                      </a:cubicBezTo>
                      <a:cubicBezTo>
                        <a:pt x="0" y="662"/>
                        <a:pt x="97" y="798"/>
                        <a:pt x="273" y="896"/>
                      </a:cubicBezTo>
                      <a:cubicBezTo>
                        <a:pt x="448" y="993"/>
                        <a:pt x="642" y="1051"/>
                        <a:pt x="837" y="1051"/>
                      </a:cubicBezTo>
                      <a:cubicBezTo>
                        <a:pt x="992" y="1051"/>
                        <a:pt x="1167" y="993"/>
                        <a:pt x="1323" y="954"/>
                      </a:cubicBezTo>
                      <a:lnTo>
                        <a:pt x="1265" y="915"/>
                      </a:lnTo>
                      <a:cubicBezTo>
                        <a:pt x="1167" y="896"/>
                        <a:pt x="1148" y="818"/>
                        <a:pt x="1187" y="760"/>
                      </a:cubicBezTo>
                      <a:cubicBezTo>
                        <a:pt x="1196" y="747"/>
                        <a:pt x="1205" y="736"/>
                        <a:pt x="1216" y="726"/>
                      </a:cubicBezTo>
                      <a:lnTo>
                        <a:pt x="1216" y="726"/>
                      </a:lnTo>
                      <a:cubicBezTo>
                        <a:pt x="1100" y="791"/>
                        <a:pt x="944" y="823"/>
                        <a:pt x="788" y="823"/>
                      </a:cubicBezTo>
                      <a:cubicBezTo>
                        <a:pt x="628" y="823"/>
                        <a:pt x="467" y="789"/>
                        <a:pt x="350" y="721"/>
                      </a:cubicBezTo>
                      <a:cubicBezTo>
                        <a:pt x="253" y="682"/>
                        <a:pt x="195" y="604"/>
                        <a:pt x="195" y="526"/>
                      </a:cubicBezTo>
                      <a:cubicBezTo>
                        <a:pt x="195" y="448"/>
                        <a:pt x="253" y="409"/>
                        <a:pt x="350" y="332"/>
                      </a:cubicBezTo>
                      <a:cubicBezTo>
                        <a:pt x="467" y="254"/>
                        <a:pt x="642" y="234"/>
                        <a:pt x="778" y="234"/>
                      </a:cubicBezTo>
                      <a:cubicBezTo>
                        <a:pt x="953" y="234"/>
                        <a:pt x="1090" y="273"/>
                        <a:pt x="1226" y="332"/>
                      </a:cubicBezTo>
                      <a:cubicBezTo>
                        <a:pt x="1323" y="390"/>
                        <a:pt x="1362" y="448"/>
                        <a:pt x="1362" y="526"/>
                      </a:cubicBezTo>
                      <a:cubicBezTo>
                        <a:pt x="1362" y="597"/>
                        <a:pt x="1330" y="651"/>
                        <a:pt x="1252" y="704"/>
                      </a:cubicBezTo>
                      <a:lnTo>
                        <a:pt x="1252" y="704"/>
                      </a:lnTo>
                      <a:cubicBezTo>
                        <a:pt x="1268" y="697"/>
                        <a:pt x="1287" y="694"/>
                        <a:pt x="1307" y="694"/>
                      </a:cubicBezTo>
                      <a:cubicBezTo>
                        <a:pt x="1324" y="694"/>
                        <a:pt x="1343" y="696"/>
                        <a:pt x="1362" y="701"/>
                      </a:cubicBezTo>
                      <a:lnTo>
                        <a:pt x="1518" y="798"/>
                      </a:lnTo>
                      <a:cubicBezTo>
                        <a:pt x="1576" y="721"/>
                        <a:pt x="1634" y="623"/>
                        <a:pt x="1634" y="526"/>
                      </a:cubicBezTo>
                      <a:cubicBezTo>
                        <a:pt x="1634" y="429"/>
                        <a:pt x="1576" y="332"/>
                        <a:pt x="1518" y="254"/>
                      </a:cubicBezTo>
                      <a:cubicBezTo>
                        <a:pt x="1459" y="215"/>
                        <a:pt x="1420" y="176"/>
                        <a:pt x="1362" y="137"/>
                      </a:cubicBezTo>
                      <a:cubicBezTo>
                        <a:pt x="1343" y="137"/>
                        <a:pt x="1323" y="118"/>
                        <a:pt x="1323" y="118"/>
                      </a:cubicBezTo>
                      <a:cubicBezTo>
                        <a:pt x="1177" y="40"/>
                        <a:pt x="997" y="1"/>
                        <a:pt x="8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5" name="Google Shape;4025;p40"/>
                <p:cNvSpPr/>
                <p:nvPr/>
              </p:nvSpPr>
              <p:spPr>
                <a:xfrm>
                  <a:off x="1774500" y="2052500"/>
                  <a:ext cx="594850" cy="34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94" h="13923" extrusionOk="0">
                      <a:moveTo>
                        <a:pt x="145" y="1"/>
                      </a:moveTo>
                      <a:cubicBezTo>
                        <a:pt x="106" y="1"/>
                        <a:pt x="59" y="18"/>
                        <a:pt x="20" y="70"/>
                      </a:cubicBezTo>
                      <a:cubicBezTo>
                        <a:pt x="0" y="109"/>
                        <a:pt x="0" y="187"/>
                        <a:pt x="78" y="226"/>
                      </a:cubicBezTo>
                      <a:lnTo>
                        <a:pt x="117" y="265"/>
                      </a:lnTo>
                      <a:lnTo>
                        <a:pt x="23794" y="13922"/>
                      </a:lnTo>
                      <a:lnTo>
                        <a:pt x="23794" y="13630"/>
                      </a:lnTo>
                      <a:lnTo>
                        <a:pt x="351" y="89"/>
                      </a:lnTo>
                      <a:lnTo>
                        <a:pt x="195" y="12"/>
                      </a:lnTo>
                      <a:cubicBezTo>
                        <a:pt x="182" y="5"/>
                        <a:pt x="165" y="1"/>
                        <a:pt x="14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6" name="Google Shape;4026;p40"/>
                <p:cNvSpPr/>
                <p:nvPr/>
              </p:nvSpPr>
              <p:spPr>
                <a:xfrm>
                  <a:off x="1650475" y="1981775"/>
                  <a:ext cx="38925" cy="2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7" h="896" extrusionOk="0">
                      <a:moveTo>
                        <a:pt x="253" y="0"/>
                      </a:moveTo>
                      <a:lnTo>
                        <a:pt x="0" y="136"/>
                      </a:lnTo>
                      <a:lnTo>
                        <a:pt x="1323" y="895"/>
                      </a:lnTo>
                      <a:lnTo>
                        <a:pt x="1557" y="759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7" name="Google Shape;4027;p40"/>
                <p:cNvSpPr/>
                <p:nvPr/>
              </p:nvSpPr>
              <p:spPr>
                <a:xfrm>
                  <a:off x="1689375" y="2005125"/>
                  <a:ext cx="6472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9" h="1518" extrusionOk="0">
                      <a:moveTo>
                        <a:pt x="254" y="0"/>
                      </a:moveTo>
                      <a:lnTo>
                        <a:pt x="1" y="136"/>
                      </a:lnTo>
                      <a:lnTo>
                        <a:pt x="2316" y="1479"/>
                      </a:lnTo>
                      <a:lnTo>
                        <a:pt x="2394" y="1518"/>
                      </a:lnTo>
                      <a:cubicBezTo>
                        <a:pt x="2413" y="1498"/>
                        <a:pt x="2433" y="1498"/>
                        <a:pt x="2452" y="1498"/>
                      </a:cubicBezTo>
                      <a:cubicBezTo>
                        <a:pt x="2511" y="1498"/>
                        <a:pt x="2530" y="1479"/>
                        <a:pt x="2549" y="1459"/>
                      </a:cubicBezTo>
                      <a:cubicBezTo>
                        <a:pt x="2588" y="1401"/>
                        <a:pt x="2588" y="1323"/>
                        <a:pt x="2530" y="1304"/>
                      </a:cubicBezTo>
                      <a:lnTo>
                        <a:pt x="2511" y="1304"/>
                      </a:ln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8" name="Google Shape;4028;p40"/>
                <p:cNvSpPr/>
                <p:nvPr/>
              </p:nvSpPr>
              <p:spPr>
                <a:xfrm>
                  <a:off x="1510875" y="1900550"/>
                  <a:ext cx="323475" cy="188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9" h="7530" extrusionOk="0">
                      <a:moveTo>
                        <a:pt x="11499" y="0"/>
                      </a:moveTo>
                      <a:lnTo>
                        <a:pt x="11246" y="136"/>
                      </a:lnTo>
                      <a:lnTo>
                        <a:pt x="12569" y="895"/>
                      </a:lnTo>
                      <a:lnTo>
                        <a:pt x="9923" y="2432"/>
                      </a:lnTo>
                      <a:cubicBezTo>
                        <a:pt x="9962" y="2452"/>
                        <a:pt x="9981" y="2529"/>
                        <a:pt x="9962" y="2588"/>
                      </a:cubicBezTo>
                      <a:cubicBezTo>
                        <a:pt x="9942" y="2646"/>
                        <a:pt x="9884" y="2646"/>
                        <a:pt x="9865" y="2646"/>
                      </a:cubicBezTo>
                      <a:cubicBezTo>
                        <a:pt x="9845" y="2646"/>
                        <a:pt x="9826" y="2646"/>
                        <a:pt x="9826" y="2627"/>
                      </a:cubicBezTo>
                      <a:lnTo>
                        <a:pt x="9689" y="2549"/>
                      </a:lnTo>
                      <a:lnTo>
                        <a:pt x="7160" y="4008"/>
                      </a:lnTo>
                      <a:lnTo>
                        <a:pt x="6927" y="4144"/>
                      </a:lnTo>
                      <a:lnTo>
                        <a:pt x="4339" y="5642"/>
                      </a:lnTo>
                      <a:cubicBezTo>
                        <a:pt x="4398" y="5662"/>
                        <a:pt x="4417" y="5739"/>
                        <a:pt x="4398" y="5798"/>
                      </a:cubicBezTo>
                      <a:cubicBezTo>
                        <a:pt x="4378" y="5856"/>
                        <a:pt x="4320" y="5856"/>
                        <a:pt x="4300" y="5856"/>
                      </a:cubicBezTo>
                      <a:cubicBezTo>
                        <a:pt x="4281" y="5856"/>
                        <a:pt x="4242" y="5856"/>
                        <a:pt x="4242" y="5837"/>
                      </a:cubicBezTo>
                      <a:lnTo>
                        <a:pt x="4125" y="5759"/>
                      </a:lnTo>
                      <a:lnTo>
                        <a:pt x="1557" y="7238"/>
                      </a:lnTo>
                      <a:lnTo>
                        <a:pt x="234" y="6479"/>
                      </a:lnTo>
                      <a:lnTo>
                        <a:pt x="1" y="6634"/>
                      </a:lnTo>
                      <a:lnTo>
                        <a:pt x="1499" y="7510"/>
                      </a:lnTo>
                      <a:cubicBezTo>
                        <a:pt x="1518" y="7510"/>
                        <a:pt x="1557" y="7529"/>
                        <a:pt x="1557" y="7529"/>
                      </a:cubicBezTo>
                      <a:cubicBezTo>
                        <a:pt x="1577" y="7529"/>
                        <a:pt x="1596" y="7529"/>
                        <a:pt x="1596" y="7510"/>
                      </a:cubicBezTo>
                      <a:lnTo>
                        <a:pt x="7160" y="4300"/>
                      </a:lnTo>
                      <a:lnTo>
                        <a:pt x="7413" y="4144"/>
                      </a:lnTo>
                      <a:lnTo>
                        <a:pt x="12880" y="992"/>
                      </a:lnTo>
                      <a:cubicBezTo>
                        <a:pt x="12938" y="954"/>
                        <a:pt x="12938" y="915"/>
                        <a:pt x="12938" y="895"/>
                      </a:cubicBezTo>
                      <a:cubicBezTo>
                        <a:pt x="12938" y="876"/>
                        <a:pt x="12900" y="817"/>
                        <a:pt x="12880" y="798"/>
                      </a:cubicBezTo>
                      <a:lnTo>
                        <a:pt x="1149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9" name="Google Shape;4029;p40"/>
                <p:cNvSpPr/>
                <p:nvPr/>
              </p:nvSpPr>
              <p:spPr>
                <a:xfrm>
                  <a:off x="1720025" y="1941875"/>
                  <a:ext cx="40400" cy="2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6" h="974" extrusionOk="0">
                      <a:moveTo>
                        <a:pt x="234" y="1"/>
                      </a:moveTo>
                      <a:lnTo>
                        <a:pt x="1" y="137"/>
                      </a:lnTo>
                      <a:lnTo>
                        <a:pt x="1304" y="896"/>
                      </a:lnTo>
                      <a:lnTo>
                        <a:pt x="1421" y="974"/>
                      </a:lnTo>
                      <a:lnTo>
                        <a:pt x="1499" y="974"/>
                      </a:lnTo>
                      <a:cubicBezTo>
                        <a:pt x="1557" y="974"/>
                        <a:pt x="1576" y="935"/>
                        <a:pt x="1596" y="915"/>
                      </a:cubicBezTo>
                      <a:cubicBezTo>
                        <a:pt x="1615" y="876"/>
                        <a:pt x="1615" y="799"/>
                        <a:pt x="1557" y="740"/>
                      </a:cubicBez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0" name="Google Shape;4030;p40"/>
                <p:cNvSpPr/>
                <p:nvPr/>
              </p:nvSpPr>
              <p:spPr>
                <a:xfrm>
                  <a:off x="1579950" y="2022625"/>
                  <a:ext cx="40875" cy="2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974" extrusionOk="0">
                      <a:moveTo>
                        <a:pt x="253" y="0"/>
                      </a:moveTo>
                      <a:lnTo>
                        <a:pt x="0" y="137"/>
                      </a:lnTo>
                      <a:lnTo>
                        <a:pt x="1323" y="895"/>
                      </a:lnTo>
                      <a:lnTo>
                        <a:pt x="1440" y="973"/>
                      </a:lnTo>
                      <a:lnTo>
                        <a:pt x="1518" y="973"/>
                      </a:lnTo>
                      <a:cubicBezTo>
                        <a:pt x="1557" y="973"/>
                        <a:pt x="1576" y="934"/>
                        <a:pt x="1615" y="915"/>
                      </a:cubicBezTo>
                      <a:cubicBezTo>
                        <a:pt x="1635" y="876"/>
                        <a:pt x="1635" y="798"/>
                        <a:pt x="1557" y="759"/>
                      </a:cubicBez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1" name="Google Shape;4031;p40"/>
                <p:cNvSpPr/>
                <p:nvPr/>
              </p:nvSpPr>
              <p:spPr>
                <a:xfrm>
                  <a:off x="1620325" y="1799875"/>
                  <a:ext cx="191175" cy="11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47" h="4436" extrusionOk="0">
                      <a:moveTo>
                        <a:pt x="1304" y="0"/>
                      </a:moveTo>
                      <a:lnTo>
                        <a:pt x="0" y="759"/>
                      </a:lnTo>
                      <a:lnTo>
                        <a:pt x="6362" y="4436"/>
                      </a:lnTo>
                      <a:lnTo>
                        <a:pt x="6868" y="4144"/>
                      </a:lnTo>
                      <a:lnTo>
                        <a:pt x="7121" y="3988"/>
                      </a:lnTo>
                      <a:lnTo>
                        <a:pt x="7646" y="3677"/>
                      </a:lnTo>
                      <a:lnTo>
                        <a:pt x="13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2" name="Google Shape;4032;p40"/>
                <p:cNvSpPr/>
                <p:nvPr/>
              </p:nvSpPr>
              <p:spPr>
                <a:xfrm>
                  <a:off x="1547850" y="1842175"/>
                  <a:ext cx="192150" cy="1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6" h="4417" extrusionOk="0">
                      <a:moveTo>
                        <a:pt x="1304" y="1"/>
                      </a:moveTo>
                      <a:lnTo>
                        <a:pt x="0" y="740"/>
                      </a:lnTo>
                      <a:lnTo>
                        <a:pt x="6362" y="4417"/>
                      </a:lnTo>
                      <a:lnTo>
                        <a:pt x="6888" y="4125"/>
                      </a:lnTo>
                      <a:lnTo>
                        <a:pt x="7121" y="3989"/>
                      </a:lnTo>
                      <a:lnTo>
                        <a:pt x="7685" y="3658"/>
                      </a:lnTo>
                      <a:lnTo>
                        <a:pt x="130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3" name="Google Shape;4033;p40"/>
                <p:cNvSpPr/>
                <p:nvPr/>
              </p:nvSpPr>
              <p:spPr>
                <a:xfrm>
                  <a:off x="1408750" y="1922425"/>
                  <a:ext cx="191175" cy="11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47" h="4418" extrusionOk="0">
                      <a:moveTo>
                        <a:pt x="1304" y="1"/>
                      </a:moveTo>
                      <a:lnTo>
                        <a:pt x="0" y="740"/>
                      </a:lnTo>
                      <a:lnTo>
                        <a:pt x="6362" y="4417"/>
                      </a:lnTo>
                      <a:lnTo>
                        <a:pt x="6848" y="4125"/>
                      </a:lnTo>
                      <a:lnTo>
                        <a:pt x="7101" y="4008"/>
                      </a:lnTo>
                      <a:lnTo>
                        <a:pt x="7646" y="3658"/>
                      </a:lnTo>
                      <a:lnTo>
                        <a:pt x="130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4" name="Google Shape;4034;p40"/>
                <p:cNvSpPr/>
                <p:nvPr/>
              </p:nvSpPr>
              <p:spPr>
                <a:xfrm>
                  <a:off x="1336275" y="1963775"/>
                  <a:ext cx="192150" cy="11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6" h="4437" extrusionOk="0">
                      <a:moveTo>
                        <a:pt x="1304" y="0"/>
                      </a:moveTo>
                      <a:lnTo>
                        <a:pt x="1" y="740"/>
                      </a:lnTo>
                      <a:lnTo>
                        <a:pt x="6362" y="4436"/>
                      </a:lnTo>
                      <a:lnTo>
                        <a:pt x="6927" y="4125"/>
                      </a:lnTo>
                      <a:lnTo>
                        <a:pt x="7179" y="3989"/>
                      </a:lnTo>
                      <a:lnTo>
                        <a:pt x="7685" y="3697"/>
                      </a:lnTo>
                      <a:lnTo>
                        <a:pt x="13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5" name="Google Shape;4035;p40"/>
                <p:cNvSpPr/>
                <p:nvPr/>
              </p:nvSpPr>
              <p:spPr>
                <a:xfrm>
                  <a:off x="1478300" y="1882050"/>
                  <a:ext cx="191650" cy="11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66" h="4437" extrusionOk="0">
                      <a:moveTo>
                        <a:pt x="1323" y="1"/>
                      </a:moveTo>
                      <a:lnTo>
                        <a:pt x="0" y="760"/>
                      </a:lnTo>
                      <a:lnTo>
                        <a:pt x="6382" y="4437"/>
                      </a:lnTo>
                      <a:lnTo>
                        <a:pt x="6887" y="4125"/>
                      </a:lnTo>
                      <a:lnTo>
                        <a:pt x="7140" y="3989"/>
                      </a:lnTo>
                      <a:lnTo>
                        <a:pt x="7666" y="3678"/>
                      </a:lnTo>
                      <a:lnTo>
                        <a:pt x="132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6" name="Google Shape;4036;p40"/>
                <p:cNvSpPr/>
                <p:nvPr/>
              </p:nvSpPr>
              <p:spPr>
                <a:xfrm>
                  <a:off x="2162625" y="2011175"/>
                  <a:ext cx="37975" cy="2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9" h="824" extrusionOk="0">
                      <a:moveTo>
                        <a:pt x="785" y="1"/>
                      </a:moveTo>
                      <a:cubicBezTo>
                        <a:pt x="640" y="1"/>
                        <a:pt x="495" y="25"/>
                        <a:pt x="370" y="69"/>
                      </a:cubicBezTo>
                      <a:cubicBezTo>
                        <a:pt x="331" y="89"/>
                        <a:pt x="292" y="89"/>
                        <a:pt x="234" y="108"/>
                      </a:cubicBezTo>
                      <a:cubicBezTo>
                        <a:pt x="234" y="147"/>
                        <a:pt x="215" y="167"/>
                        <a:pt x="156" y="186"/>
                      </a:cubicBezTo>
                      <a:cubicBezTo>
                        <a:pt x="1" y="361"/>
                        <a:pt x="39" y="556"/>
                        <a:pt x="253" y="692"/>
                      </a:cubicBezTo>
                      <a:cubicBezTo>
                        <a:pt x="390" y="779"/>
                        <a:pt x="574" y="823"/>
                        <a:pt x="759" y="823"/>
                      </a:cubicBezTo>
                      <a:cubicBezTo>
                        <a:pt x="944" y="823"/>
                        <a:pt x="1129" y="779"/>
                        <a:pt x="1265" y="692"/>
                      </a:cubicBezTo>
                      <a:cubicBezTo>
                        <a:pt x="1518" y="536"/>
                        <a:pt x="1518" y="283"/>
                        <a:pt x="1265" y="108"/>
                      </a:cubicBezTo>
                      <a:cubicBezTo>
                        <a:pt x="1128" y="34"/>
                        <a:pt x="957" y="1"/>
                        <a:pt x="78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7" name="Google Shape;4037;p40"/>
                <p:cNvSpPr/>
                <p:nvPr/>
              </p:nvSpPr>
              <p:spPr>
                <a:xfrm>
                  <a:off x="2191800" y="1994150"/>
                  <a:ext cx="38950" cy="2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" h="824" extrusionOk="0">
                      <a:moveTo>
                        <a:pt x="816" y="1"/>
                      </a:moveTo>
                      <a:cubicBezTo>
                        <a:pt x="675" y="1"/>
                        <a:pt x="534" y="25"/>
                        <a:pt x="409" y="69"/>
                      </a:cubicBezTo>
                      <a:cubicBezTo>
                        <a:pt x="351" y="89"/>
                        <a:pt x="312" y="89"/>
                        <a:pt x="254" y="108"/>
                      </a:cubicBezTo>
                      <a:cubicBezTo>
                        <a:pt x="215" y="147"/>
                        <a:pt x="176" y="167"/>
                        <a:pt x="156" y="186"/>
                      </a:cubicBezTo>
                      <a:cubicBezTo>
                        <a:pt x="1" y="361"/>
                        <a:pt x="40" y="556"/>
                        <a:pt x="254" y="692"/>
                      </a:cubicBezTo>
                      <a:cubicBezTo>
                        <a:pt x="390" y="780"/>
                        <a:pt x="575" y="823"/>
                        <a:pt x="760" y="823"/>
                      </a:cubicBezTo>
                      <a:cubicBezTo>
                        <a:pt x="944" y="823"/>
                        <a:pt x="1129" y="780"/>
                        <a:pt x="1265" y="692"/>
                      </a:cubicBezTo>
                      <a:cubicBezTo>
                        <a:pt x="1557" y="556"/>
                        <a:pt x="1557" y="283"/>
                        <a:pt x="1285" y="108"/>
                      </a:cubicBezTo>
                      <a:cubicBezTo>
                        <a:pt x="1148" y="35"/>
                        <a:pt x="982" y="1"/>
                        <a:pt x="81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8" name="Google Shape;4038;p40"/>
                <p:cNvSpPr/>
                <p:nvPr/>
              </p:nvSpPr>
              <p:spPr>
                <a:xfrm>
                  <a:off x="2220025" y="1977675"/>
                  <a:ext cx="38925" cy="2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7" h="826" extrusionOk="0">
                      <a:moveTo>
                        <a:pt x="811" y="0"/>
                      </a:moveTo>
                      <a:cubicBezTo>
                        <a:pt x="674" y="0"/>
                        <a:pt x="540" y="24"/>
                        <a:pt x="428" y="67"/>
                      </a:cubicBezTo>
                      <a:cubicBezTo>
                        <a:pt x="370" y="86"/>
                        <a:pt x="331" y="86"/>
                        <a:pt x="273" y="125"/>
                      </a:cubicBezTo>
                      <a:cubicBezTo>
                        <a:pt x="214" y="145"/>
                        <a:pt x="195" y="164"/>
                        <a:pt x="175" y="184"/>
                      </a:cubicBezTo>
                      <a:cubicBezTo>
                        <a:pt x="0" y="359"/>
                        <a:pt x="59" y="553"/>
                        <a:pt x="273" y="709"/>
                      </a:cubicBezTo>
                      <a:cubicBezTo>
                        <a:pt x="409" y="787"/>
                        <a:pt x="589" y="826"/>
                        <a:pt x="769" y="826"/>
                      </a:cubicBezTo>
                      <a:cubicBezTo>
                        <a:pt x="949" y="826"/>
                        <a:pt x="1129" y="787"/>
                        <a:pt x="1265" y="709"/>
                      </a:cubicBezTo>
                      <a:cubicBezTo>
                        <a:pt x="1557" y="534"/>
                        <a:pt x="1557" y="262"/>
                        <a:pt x="1304" y="125"/>
                      </a:cubicBezTo>
                      <a:cubicBezTo>
                        <a:pt x="1162" y="38"/>
                        <a:pt x="985" y="0"/>
                        <a:pt x="81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9" name="Google Shape;4039;p40"/>
                <p:cNvSpPr/>
                <p:nvPr/>
              </p:nvSpPr>
              <p:spPr>
                <a:xfrm>
                  <a:off x="2248725" y="1961125"/>
                  <a:ext cx="39400" cy="2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841" extrusionOk="0">
                      <a:moveTo>
                        <a:pt x="806" y="1"/>
                      </a:moveTo>
                      <a:cubicBezTo>
                        <a:pt x="668" y="1"/>
                        <a:pt x="529" y="25"/>
                        <a:pt x="409" y="67"/>
                      </a:cubicBezTo>
                      <a:cubicBezTo>
                        <a:pt x="370" y="106"/>
                        <a:pt x="311" y="106"/>
                        <a:pt x="272" y="126"/>
                      </a:cubicBezTo>
                      <a:cubicBezTo>
                        <a:pt x="214" y="145"/>
                        <a:pt x="195" y="165"/>
                        <a:pt x="175" y="204"/>
                      </a:cubicBezTo>
                      <a:cubicBezTo>
                        <a:pt x="0" y="359"/>
                        <a:pt x="39" y="554"/>
                        <a:pt x="272" y="710"/>
                      </a:cubicBezTo>
                      <a:cubicBezTo>
                        <a:pt x="399" y="797"/>
                        <a:pt x="579" y="841"/>
                        <a:pt x="761" y="841"/>
                      </a:cubicBezTo>
                      <a:cubicBezTo>
                        <a:pt x="944" y="841"/>
                        <a:pt x="1128" y="797"/>
                        <a:pt x="1265" y="710"/>
                      </a:cubicBezTo>
                      <a:cubicBezTo>
                        <a:pt x="1537" y="534"/>
                        <a:pt x="1576" y="262"/>
                        <a:pt x="1284" y="126"/>
                      </a:cubicBezTo>
                      <a:cubicBezTo>
                        <a:pt x="1154" y="39"/>
                        <a:pt x="981" y="1"/>
                        <a:pt x="80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0" name="Google Shape;4040;p40"/>
                <p:cNvSpPr/>
                <p:nvPr/>
              </p:nvSpPr>
              <p:spPr>
                <a:xfrm>
                  <a:off x="2277900" y="1944100"/>
                  <a:ext cx="38450" cy="2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8" h="841" extrusionOk="0">
                      <a:moveTo>
                        <a:pt x="787" y="1"/>
                      </a:moveTo>
                      <a:cubicBezTo>
                        <a:pt x="649" y="1"/>
                        <a:pt x="510" y="25"/>
                        <a:pt x="389" y="68"/>
                      </a:cubicBezTo>
                      <a:cubicBezTo>
                        <a:pt x="331" y="106"/>
                        <a:pt x="292" y="106"/>
                        <a:pt x="234" y="126"/>
                      </a:cubicBezTo>
                      <a:lnTo>
                        <a:pt x="175" y="184"/>
                      </a:lnTo>
                      <a:cubicBezTo>
                        <a:pt x="0" y="359"/>
                        <a:pt x="59" y="554"/>
                        <a:pt x="273" y="710"/>
                      </a:cubicBezTo>
                      <a:cubicBezTo>
                        <a:pt x="409" y="797"/>
                        <a:pt x="589" y="841"/>
                        <a:pt x="769" y="841"/>
                      </a:cubicBezTo>
                      <a:cubicBezTo>
                        <a:pt x="949" y="841"/>
                        <a:pt x="1129" y="797"/>
                        <a:pt x="1265" y="710"/>
                      </a:cubicBezTo>
                      <a:cubicBezTo>
                        <a:pt x="1537" y="534"/>
                        <a:pt x="1537" y="301"/>
                        <a:pt x="1265" y="126"/>
                      </a:cubicBezTo>
                      <a:cubicBezTo>
                        <a:pt x="1135" y="39"/>
                        <a:pt x="962" y="1"/>
                        <a:pt x="78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1" name="Google Shape;4041;p40"/>
                <p:cNvSpPr/>
                <p:nvPr/>
              </p:nvSpPr>
              <p:spPr>
                <a:xfrm>
                  <a:off x="2173825" y="1848975"/>
                  <a:ext cx="41350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2" extrusionOk="0">
                      <a:moveTo>
                        <a:pt x="856" y="254"/>
                      </a:moveTo>
                      <a:cubicBezTo>
                        <a:pt x="1012" y="254"/>
                        <a:pt x="1167" y="273"/>
                        <a:pt x="1303" y="351"/>
                      </a:cubicBezTo>
                      <a:cubicBezTo>
                        <a:pt x="1381" y="390"/>
                        <a:pt x="1440" y="468"/>
                        <a:pt x="1440" y="546"/>
                      </a:cubicBezTo>
                      <a:cubicBezTo>
                        <a:pt x="1440" y="624"/>
                        <a:pt x="1401" y="662"/>
                        <a:pt x="1303" y="740"/>
                      </a:cubicBezTo>
                      <a:cubicBezTo>
                        <a:pt x="1177" y="818"/>
                        <a:pt x="1012" y="857"/>
                        <a:pt x="849" y="857"/>
                      </a:cubicBezTo>
                      <a:cubicBezTo>
                        <a:pt x="686" y="857"/>
                        <a:pt x="525" y="818"/>
                        <a:pt x="409" y="740"/>
                      </a:cubicBezTo>
                      <a:cubicBezTo>
                        <a:pt x="331" y="701"/>
                        <a:pt x="272" y="624"/>
                        <a:pt x="272" y="546"/>
                      </a:cubicBezTo>
                      <a:cubicBezTo>
                        <a:pt x="272" y="468"/>
                        <a:pt x="311" y="429"/>
                        <a:pt x="409" y="351"/>
                      </a:cubicBezTo>
                      <a:cubicBezTo>
                        <a:pt x="545" y="273"/>
                        <a:pt x="700" y="254"/>
                        <a:pt x="856" y="254"/>
                      </a:cubicBezTo>
                      <a:close/>
                      <a:moveTo>
                        <a:pt x="837" y="1"/>
                      </a:moveTo>
                      <a:cubicBezTo>
                        <a:pt x="657" y="1"/>
                        <a:pt x="477" y="34"/>
                        <a:pt x="331" y="98"/>
                      </a:cubicBezTo>
                      <a:cubicBezTo>
                        <a:pt x="292" y="98"/>
                        <a:pt x="272" y="137"/>
                        <a:pt x="253" y="137"/>
                      </a:cubicBezTo>
                      <a:cubicBezTo>
                        <a:pt x="233" y="176"/>
                        <a:pt x="175" y="234"/>
                        <a:pt x="117" y="254"/>
                      </a:cubicBezTo>
                      <a:cubicBezTo>
                        <a:pt x="58" y="332"/>
                        <a:pt x="0" y="429"/>
                        <a:pt x="0" y="526"/>
                      </a:cubicBezTo>
                      <a:cubicBezTo>
                        <a:pt x="0" y="662"/>
                        <a:pt x="97" y="818"/>
                        <a:pt x="272" y="915"/>
                      </a:cubicBezTo>
                      <a:cubicBezTo>
                        <a:pt x="447" y="1013"/>
                        <a:pt x="642" y="1052"/>
                        <a:pt x="837" y="1052"/>
                      </a:cubicBezTo>
                      <a:cubicBezTo>
                        <a:pt x="1031" y="1052"/>
                        <a:pt x="1245" y="1013"/>
                        <a:pt x="1401" y="915"/>
                      </a:cubicBezTo>
                      <a:cubicBezTo>
                        <a:pt x="1556" y="818"/>
                        <a:pt x="1654" y="662"/>
                        <a:pt x="1654" y="526"/>
                      </a:cubicBezTo>
                      <a:cubicBezTo>
                        <a:pt x="1654" y="371"/>
                        <a:pt x="1556" y="234"/>
                        <a:pt x="1401" y="137"/>
                      </a:cubicBezTo>
                      <a:cubicBezTo>
                        <a:pt x="1246" y="44"/>
                        <a:pt x="1041" y="1"/>
                        <a:pt x="8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2" name="Google Shape;4042;p40"/>
                <p:cNvSpPr/>
                <p:nvPr/>
              </p:nvSpPr>
              <p:spPr>
                <a:xfrm>
                  <a:off x="2345500" y="1914150"/>
                  <a:ext cx="23850" cy="26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4" h="1072" extrusionOk="0">
                      <a:moveTo>
                        <a:pt x="954" y="1"/>
                      </a:moveTo>
                      <a:cubicBezTo>
                        <a:pt x="720" y="1"/>
                        <a:pt x="506" y="40"/>
                        <a:pt x="331" y="137"/>
                      </a:cubicBezTo>
                      <a:cubicBezTo>
                        <a:pt x="312" y="137"/>
                        <a:pt x="292" y="157"/>
                        <a:pt x="273" y="157"/>
                      </a:cubicBezTo>
                      <a:cubicBezTo>
                        <a:pt x="195" y="176"/>
                        <a:pt x="137" y="234"/>
                        <a:pt x="117" y="273"/>
                      </a:cubicBezTo>
                      <a:cubicBezTo>
                        <a:pt x="40" y="351"/>
                        <a:pt x="1" y="448"/>
                        <a:pt x="1" y="546"/>
                      </a:cubicBezTo>
                      <a:cubicBezTo>
                        <a:pt x="1" y="682"/>
                        <a:pt x="98" y="838"/>
                        <a:pt x="273" y="935"/>
                      </a:cubicBezTo>
                      <a:cubicBezTo>
                        <a:pt x="429" y="1032"/>
                        <a:pt x="623" y="1071"/>
                        <a:pt x="818" y="1071"/>
                      </a:cubicBezTo>
                      <a:lnTo>
                        <a:pt x="954" y="1071"/>
                      </a:lnTo>
                      <a:lnTo>
                        <a:pt x="954" y="838"/>
                      </a:lnTo>
                      <a:cubicBezTo>
                        <a:pt x="910" y="842"/>
                        <a:pt x="864" y="844"/>
                        <a:pt x="818" y="844"/>
                      </a:cubicBezTo>
                      <a:cubicBezTo>
                        <a:pt x="659" y="844"/>
                        <a:pt x="495" y="816"/>
                        <a:pt x="390" y="740"/>
                      </a:cubicBezTo>
                      <a:cubicBezTo>
                        <a:pt x="292" y="682"/>
                        <a:pt x="234" y="624"/>
                        <a:pt x="234" y="546"/>
                      </a:cubicBezTo>
                      <a:cubicBezTo>
                        <a:pt x="234" y="468"/>
                        <a:pt x="292" y="429"/>
                        <a:pt x="390" y="351"/>
                      </a:cubicBezTo>
                      <a:cubicBezTo>
                        <a:pt x="506" y="273"/>
                        <a:pt x="682" y="254"/>
                        <a:pt x="818" y="254"/>
                      </a:cubicBezTo>
                      <a:lnTo>
                        <a:pt x="954" y="254"/>
                      </a:lnTo>
                      <a:lnTo>
                        <a:pt x="9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3" name="Google Shape;4043;p40"/>
                <p:cNvSpPr/>
                <p:nvPr/>
              </p:nvSpPr>
              <p:spPr>
                <a:xfrm>
                  <a:off x="697175" y="1784300"/>
                  <a:ext cx="16575" cy="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3" h="1071" extrusionOk="0">
                      <a:moveTo>
                        <a:pt x="1" y="1"/>
                      </a:moveTo>
                      <a:lnTo>
                        <a:pt x="1" y="234"/>
                      </a:lnTo>
                      <a:cubicBezTo>
                        <a:pt x="98" y="273"/>
                        <a:pt x="195" y="292"/>
                        <a:pt x="273" y="331"/>
                      </a:cubicBezTo>
                      <a:cubicBezTo>
                        <a:pt x="370" y="390"/>
                        <a:pt x="409" y="467"/>
                        <a:pt x="409" y="526"/>
                      </a:cubicBezTo>
                      <a:cubicBezTo>
                        <a:pt x="409" y="604"/>
                        <a:pt x="370" y="662"/>
                        <a:pt x="273" y="720"/>
                      </a:cubicBezTo>
                      <a:cubicBezTo>
                        <a:pt x="195" y="779"/>
                        <a:pt x="98" y="798"/>
                        <a:pt x="1" y="818"/>
                      </a:cubicBezTo>
                      <a:lnTo>
                        <a:pt x="1" y="1071"/>
                      </a:lnTo>
                      <a:cubicBezTo>
                        <a:pt x="156" y="1032"/>
                        <a:pt x="273" y="1012"/>
                        <a:pt x="390" y="954"/>
                      </a:cubicBezTo>
                      <a:cubicBezTo>
                        <a:pt x="565" y="818"/>
                        <a:pt x="662" y="681"/>
                        <a:pt x="662" y="526"/>
                      </a:cubicBezTo>
                      <a:cubicBezTo>
                        <a:pt x="662" y="429"/>
                        <a:pt x="604" y="331"/>
                        <a:pt x="545" y="234"/>
                      </a:cubicBezTo>
                      <a:cubicBezTo>
                        <a:pt x="487" y="195"/>
                        <a:pt x="448" y="176"/>
                        <a:pt x="390" y="117"/>
                      </a:cubicBezTo>
                      <a:cubicBezTo>
                        <a:pt x="370" y="98"/>
                        <a:pt x="351" y="98"/>
                        <a:pt x="312" y="98"/>
                      </a:cubicBezTo>
                      <a:cubicBezTo>
                        <a:pt x="215" y="39"/>
                        <a:pt x="117" y="20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4" name="Google Shape;4044;p40"/>
                <p:cNvSpPr/>
                <p:nvPr/>
              </p:nvSpPr>
              <p:spPr>
                <a:xfrm>
                  <a:off x="894150" y="1688775"/>
                  <a:ext cx="41375" cy="2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98" extrusionOk="0">
                      <a:moveTo>
                        <a:pt x="838" y="261"/>
                      </a:moveTo>
                      <a:cubicBezTo>
                        <a:pt x="993" y="261"/>
                        <a:pt x="1149" y="300"/>
                        <a:pt x="1266" y="359"/>
                      </a:cubicBezTo>
                      <a:cubicBezTo>
                        <a:pt x="1363" y="417"/>
                        <a:pt x="1402" y="495"/>
                        <a:pt x="1402" y="553"/>
                      </a:cubicBezTo>
                      <a:cubicBezTo>
                        <a:pt x="1402" y="631"/>
                        <a:pt x="1363" y="689"/>
                        <a:pt x="1266" y="748"/>
                      </a:cubicBezTo>
                      <a:cubicBezTo>
                        <a:pt x="1139" y="825"/>
                        <a:pt x="974" y="864"/>
                        <a:pt x="813" y="864"/>
                      </a:cubicBezTo>
                      <a:cubicBezTo>
                        <a:pt x="653" y="864"/>
                        <a:pt x="497" y="825"/>
                        <a:pt x="390" y="748"/>
                      </a:cubicBezTo>
                      <a:cubicBezTo>
                        <a:pt x="293" y="709"/>
                        <a:pt x="254" y="631"/>
                        <a:pt x="254" y="553"/>
                      </a:cubicBezTo>
                      <a:cubicBezTo>
                        <a:pt x="254" y="495"/>
                        <a:pt x="293" y="417"/>
                        <a:pt x="390" y="359"/>
                      </a:cubicBezTo>
                      <a:cubicBezTo>
                        <a:pt x="507" y="300"/>
                        <a:pt x="682" y="261"/>
                        <a:pt x="838" y="261"/>
                      </a:cubicBezTo>
                      <a:close/>
                      <a:moveTo>
                        <a:pt x="833" y="0"/>
                      </a:moveTo>
                      <a:cubicBezTo>
                        <a:pt x="631" y="0"/>
                        <a:pt x="432" y="49"/>
                        <a:pt x="273" y="145"/>
                      </a:cubicBezTo>
                      <a:cubicBezTo>
                        <a:pt x="98" y="242"/>
                        <a:pt x="1" y="397"/>
                        <a:pt x="1" y="534"/>
                      </a:cubicBezTo>
                      <a:cubicBezTo>
                        <a:pt x="1" y="709"/>
                        <a:pt x="98" y="825"/>
                        <a:pt x="273" y="942"/>
                      </a:cubicBezTo>
                      <a:cubicBezTo>
                        <a:pt x="448" y="1039"/>
                        <a:pt x="643" y="1098"/>
                        <a:pt x="838" y="1098"/>
                      </a:cubicBezTo>
                      <a:cubicBezTo>
                        <a:pt x="1013" y="1098"/>
                        <a:pt x="1246" y="1039"/>
                        <a:pt x="1382" y="942"/>
                      </a:cubicBezTo>
                      <a:cubicBezTo>
                        <a:pt x="1557" y="845"/>
                        <a:pt x="1655" y="709"/>
                        <a:pt x="1655" y="553"/>
                      </a:cubicBezTo>
                      <a:cubicBezTo>
                        <a:pt x="1655" y="456"/>
                        <a:pt x="1596" y="359"/>
                        <a:pt x="1538" y="261"/>
                      </a:cubicBezTo>
                      <a:cubicBezTo>
                        <a:pt x="1480" y="222"/>
                        <a:pt x="1441" y="203"/>
                        <a:pt x="1382" y="145"/>
                      </a:cubicBezTo>
                      <a:cubicBezTo>
                        <a:pt x="1363" y="125"/>
                        <a:pt x="1343" y="125"/>
                        <a:pt x="1324" y="106"/>
                      </a:cubicBezTo>
                      <a:cubicBezTo>
                        <a:pt x="1173" y="35"/>
                        <a:pt x="1002" y="0"/>
                        <a:pt x="8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5" name="Google Shape;4045;p40"/>
                <p:cNvSpPr/>
                <p:nvPr/>
              </p:nvSpPr>
              <p:spPr>
                <a:xfrm>
                  <a:off x="849425" y="1582025"/>
                  <a:ext cx="41350" cy="2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49" extrusionOk="0">
                      <a:moveTo>
                        <a:pt x="837" y="232"/>
                      </a:moveTo>
                      <a:cubicBezTo>
                        <a:pt x="1012" y="232"/>
                        <a:pt x="1167" y="251"/>
                        <a:pt x="1284" y="329"/>
                      </a:cubicBezTo>
                      <a:cubicBezTo>
                        <a:pt x="1381" y="368"/>
                        <a:pt x="1420" y="446"/>
                        <a:pt x="1420" y="524"/>
                      </a:cubicBezTo>
                      <a:cubicBezTo>
                        <a:pt x="1420" y="601"/>
                        <a:pt x="1381" y="640"/>
                        <a:pt x="1284" y="718"/>
                      </a:cubicBezTo>
                      <a:cubicBezTo>
                        <a:pt x="1158" y="796"/>
                        <a:pt x="992" y="835"/>
                        <a:pt x="832" y="835"/>
                      </a:cubicBezTo>
                      <a:cubicBezTo>
                        <a:pt x="671" y="835"/>
                        <a:pt x="516" y="796"/>
                        <a:pt x="409" y="718"/>
                      </a:cubicBezTo>
                      <a:cubicBezTo>
                        <a:pt x="311" y="679"/>
                        <a:pt x="253" y="601"/>
                        <a:pt x="253" y="524"/>
                      </a:cubicBezTo>
                      <a:cubicBezTo>
                        <a:pt x="253" y="446"/>
                        <a:pt x="311" y="407"/>
                        <a:pt x="409" y="329"/>
                      </a:cubicBezTo>
                      <a:cubicBezTo>
                        <a:pt x="525" y="251"/>
                        <a:pt x="701" y="232"/>
                        <a:pt x="837" y="232"/>
                      </a:cubicBezTo>
                      <a:close/>
                      <a:moveTo>
                        <a:pt x="812" y="1"/>
                      </a:moveTo>
                      <a:cubicBezTo>
                        <a:pt x="619" y="1"/>
                        <a:pt x="423" y="44"/>
                        <a:pt x="253" y="134"/>
                      </a:cubicBezTo>
                      <a:cubicBezTo>
                        <a:pt x="97" y="232"/>
                        <a:pt x="0" y="387"/>
                        <a:pt x="0" y="524"/>
                      </a:cubicBezTo>
                      <a:cubicBezTo>
                        <a:pt x="0" y="679"/>
                        <a:pt x="97" y="815"/>
                        <a:pt x="253" y="913"/>
                      </a:cubicBezTo>
                      <a:cubicBezTo>
                        <a:pt x="428" y="1010"/>
                        <a:pt x="623" y="1049"/>
                        <a:pt x="817" y="1049"/>
                      </a:cubicBezTo>
                      <a:cubicBezTo>
                        <a:pt x="1012" y="1049"/>
                        <a:pt x="1226" y="1010"/>
                        <a:pt x="1381" y="913"/>
                      </a:cubicBezTo>
                      <a:cubicBezTo>
                        <a:pt x="1557" y="815"/>
                        <a:pt x="1654" y="679"/>
                        <a:pt x="1654" y="524"/>
                      </a:cubicBezTo>
                      <a:cubicBezTo>
                        <a:pt x="1654" y="426"/>
                        <a:pt x="1595" y="329"/>
                        <a:pt x="1518" y="251"/>
                      </a:cubicBezTo>
                      <a:cubicBezTo>
                        <a:pt x="1498" y="212"/>
                        <a:pt x="1459" y="154"/>
                        <a:pt x="1401" y="134"/>
                      </a:cubicBezTo>
                      <a:cubicBezTo>
                        <a:pt x="1381" y="115"/>
                        <a:pt x="1343" y="115"/>
                        <a:pt x="1323" y="115"/>
                      </a:cubicBezTo>
                      <a:cubicBezTo>
                        <a:pt x="1172" y="39"/>
                        <a:pt x="993" y="1"/>
                        <a:pt x="81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6" name="Google Shape;4046;p40"/>
                <p:cNvSpPr/>
                <p:nvPr/>
              </p:nvSpPr>
              <p:spPr>
                <a:xfrm>
                  <a:off x="854775" y="1512350"/>
                  <a:ext cx="41350" cy="2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4" extrusionOk="0">
                      <a:moveTo>
                        <a:pt x="817" y="217"/>
                      </a:moveTo>
                      <a:cubicBezTo>
                        <a:pt x="992" y="217"/>
                        <a:pt x="1129" y="237"/>
                        <a:pt x="1265" y="314"/>
                      </a:cubicBezTo>
                      <a:cubicBezTo>
                        <a:pt x="1362" y="373"/>
                        <a:pt x="1401" y="431"/>
                        <a:pt x="1401" y="509"/>
                      </a:cubicBezTo>
                      <a:cubicBezTo>
                        <a:pt x="1401" y="587"/>
                        <a:pt x="1362" y="665"/>
                        <a:pt x="1265" y="704"/>
                      </a:cubicBezTo>
                      <a:cubicBezTo>
                        <a:pt x="1138" y="781"/>
                        <a:pt x="973" y="820"/>
                        <a:pt x="812" y="820"/>
                      </a:cubicBezTo>
                      <a:cubicBezTo>
                        <a:pt x="652" y="820"/>
                        <a:pt x="496" y="781"/>
                        <a:pt x="389" y="704"/>
                      </a:cubicBezTo>
                      <a:cubicBezTo>
                        <a:pt x="292" y="665"/>
                        <a:pt x="234" y="587"/>
                        <a:pt x="234" y="509"/>
                      </a:cubicBezTo>
                      <a:cubicBezTo>
                        <a:pt x="234" y="431"/>
                        <a:pt x="292" y="392"/>
                        <a:pt x="389" y="314"/>
                      </a:cubicBezTo>
                      <a:cubicBezTo>
                        <a:pt x="506" y="237"/>
                        <a:pt x="681" y="217"/>
                        <a:pt x="817" y="217"/>
                      </a:cubicBezTo>
                      <a:close/>
                      <a:moveTo>
                        <a:pt x="800" y="1"/>
                      </a:moveTo>
                      <a:cubicBezTo>
                        <a:pt x="601" y="1"/>
                        <a:pt x="404" y="39"/>
                        <a:pt x="253" y="120"/>
                      </a:cubicBezTo>
                      <a:cubicBezTo>
                        <a:pt x="97" y="217"/>
                        <a:pt x="0" y="373"/>
                        <a:pt x="0" y="509"/>
                      </a:cubicBezTo>
                      <a:cubicBezTo>
                        <a:pt x="0" y="665"/>
                        <a:pt x="97" y="801"/>
                        <a:pt x="253" y="898"/>
                      </a:cubicBezTo>
                      <a:cubicBezTo>
                        <a:pt x="428" y="995"/>
                        <a:pt x="623" y="1054"/>
                        <a:pt x="817" y="1054"/>
                      </a:cubicBezTo>
                      <a:cubicBezTo>
                        <a:pt x="1012" y="1054"/>
                        <a:pt x="1245" y="995"/>
                        <a:pt x="1381" y="898"/>
                      </a:cubicBezTo>
                      <a:cubicBezTo>
                        <a:pt x="1557" y="801"/>
                        <a:pt x="1654" y="665"/>
                        <a:pt x="1654" y="509"/>
                      </a:cubicBezTo>
                      <a:cubicBezTo>
                        <a:pt x="1654" y="412"/>
                        <a:pt x="1595" y="314"/>
                        <a:pt x="1518" y="256"/>
                      </a:cubicBezTo>
                      <a:cubicBezTo>
                        <a:pt x="1498" y="198"/>
                        <a:pt x="1459" y="159"/>
                        <a:pt x="1381" y="120"/>
                      </a:cubicBezTo>
                      <a:cubicBezTo>
                        <a:pt x="1362" y="120"/>
                        <a:pt x="1362" y="100"/>
                        <a:pt x="1323" y="100"/>
                      </a:cubicBezTo>
                      <a:cubicBezTo>
                        <a:pt x="1173" y="35"/>
                        <a:pt x="986" y="1"/>
                        <a:pt x="80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7" name="Google Shape;4047;p40"/>
                <p:cNvSpPr/>
                <p:nvPr/>
              </p:nvSpPr>
              <p:spPr>
                <a:xfrm>
                  <a:off x="697175" y="1574425"/>
                  <a:ext cx="34575" cy="26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3" h="1046" extrusionOk="0">
                      <a:moveTo>
                        <a:pt x="535" y="0"/>
                      </a:moveTo>
                      <a:cubicBezTo>
                        <a:pt x="344" y="0"/>
                        <a:pt x="156" y="44"/>
                        <a:pt x="1" y="127"/>
                      </a:cubicBezTo>
                      <a:lnTo>
                        <a:pt x="1" y="419"/>
                      </a:lnTo>
                      <a:lnTo>
                        <a:pt x="98" y="322"/>
                      </a:lnTo>
                      <a:cubicBezTo>
                        <a:pt x="215" y="244"/>
                        <a:pt x="390" y="224"/>
                        <a:pt x="526" y="224"/>
                      </a:cubicBezTo>
                      <a:cubicBezTo>
                        <a:pt x="701" y="224"/>
                        <a:pt x="857" y="244"/>
                        <a:pt x="973" y="322"/>
                      </a:cubicBezTo>
                      <a:cubicBezTo>
                        <a:pt x="1071" y="361"/>
                        <a:pt x="1110" y="438"/>
                        <a:pt x="1110" y="516"/>
                      </a:cubicBezTo>
                      <a:cubicBezTo>
                        <a:pt x="1110" y="594"/>
                        <a:pt x="1071" y="633"/>
                        <a:pt x="973" y="711"/>
                      </a:cubicBezTo>
                      <a:cubicBezTo>
                        <a:pt x="847" y="779"/>
                        <a:pt x="682" y="813"/>
                        <a:pt x="521" y="813"/>
                      </a:cubicBezTo>
                      <a:cubicBezTo>
                        <a:pt x="361" y="813"/>
                        <a:pt x="205" y="779"/>
                        <a:pt x="98" y="711"/>
                      </a:cubicBezTo>
                      <a:cubicBezTo>
                        <a:pt x="40" y="691"/>
                        <a:pt x="20" y="652"/>
                        <a:pt x="1" y="613"/>
                      </a:cubicBezTo>
                      <a:lnTo>
                        <a:pt x="1" y="905"/>
                      </a:lnTo>
                      <a:cubicBezTo>
                        <a:pt x="137" y="1003"/>
                        <a:pt x="331" y="1022"/>
                        <a:pt x="565" y="1022"/>
                      </a:cubicBezTo>
                      <a:cubicBezTo>
                        <a:pt x="618" y="1038"/>
                        <a:pt x="672" y="1045"/>
                        <a:pt x="725" y="1045"/>
                      </a:cubicBezTo>
                      <a:cubicBezTo>
                        <a:pt x="865" y="1045"/>
                        <a:pt x="1002" y="995"/>
                        <a:pt x="1129" y="925"/>
                      </a:cubicBezTo>
                      <a:cubicBezTo>
                        <a:pt x="1285" y="828"/>
                        <a:pt x="1382" y="691"/>
                        <a:pt x="1382" y="536"/>
                      </a:cubicBezTo>
                      <a:cubicBezTo>
                        <a:pt x="1382" y="438"/>
                        <a:pt x="1343" y="341"/>
                        <a:pt x="1265" y="244"/>
                      </a:cubicBezTo>
                      <a:cubicBezTo>
                        <a:pt x="1226" y="205"/>
                        <a:pt x="1187" y="166"/>
                        <a:pt x="1129" y="147"/>
                      </a:cubicBezTo>
                      <a:cubicBezTo>
                        <a:pt x="1090" y="127"/>
                        <a:pt x="1071" y="127"/>
                        <a:pt x="1032" y="108"/>
                      </a:cubicBezTo>
                      <a:cubicBezTo>
                        <a:pt x="877" y="35"/>
                        <a:pt x="705" y="0"/>
                        <a:pt x="53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8" name="Google Shape;4048;p40"/>
                <p:cNvSpPr/>
                <p:nvPr/>
              </p:nvSpPr>
              <p:spPr>
                <a:xfrm>
                  <a:off x="697175" y="1662225"/>
                  <a:ext cx="4900" cy="1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" h="682" extrusionOk="0">
                      <a:moveTo>
                        <a:pt x="1" y="0"/>
                      </a:moveTo>
                      <a:lnTo>
                        <a:pt x="1" y="681"/>
                      </a:lnTo>
                      <a:cubicBezTo>
                        <a:pt x="117" y="584"/>
                        <a:pt x="195" y="487"/>
                        <a:pt x="195" y="331"/>
                      </a:cubicBezTo>
                      <a:cubicBezTo>
                        <a:pt x="195" y="234"/>
                        <a:pt x="137" y="136"/>
                        <a:pt x="79" y="59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9" name="Google Shape;4049;p40"/>
                <p:cNvSpPr/>
                <p:nvPr/>
              </p:nvSpPr>
              <p:spPr>
                <a:xfrm>
                  <a:off x="972475" y="1709875"/>
                  <a:ext cx="41350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2" extrusionOk="0">
                      <a:moveTo>
                        <a:pt x="837" y="215"/>
                      </a:moveTo>
                      <a:cubicBezTo>
                        <a:pt x="1012" y="215"/>
                        <a:pt x="1148" y="254"/>
                        <a:pt x="1265" y="312"/>
                      </a:cubicBezTo>
                      <a:cubicBezTo>
                        <a:pt x="1362" y="371"/>
                        <a:pt x="1420" y="448"/>
                        <a:pt x="1420" y="526"/>
                      </a:cubicBezTo>
                      <a:cubicBezTo>
                        <a:pt x="1420" y="585"/>
                        <a:pt x="1362" y="662"/>
                        <a:pt x="1265" y="721"/>
                      </a:cubicBezTo>
                      <a:cubicBezTo>
                        <a:pt x="1148" y="789"/>
                        <a:pt x="988" y="823"/>
                        <a:pt x="827" y="823"/>
                      </a:cubicBezTo>
                      <a:cubicBezTo>
                        <a:pt x="667" y="823"/>
                        <a:pt x="506" y="789"/>
                        <a:pt x="389" y="721"/>
                      </a:cubicBezTo>
                      <a:cubicBezTo>
                        <a:pt x="292" y="662"/>
                        <a:pt x="253" y="585"/>
                        <a:pt x="253" y="526"/>
                      </a:cubicBezTo>
                      <a:cubicBezTo>
                        <a:pt x="253" y="448"/>
                        <a:pt x="292" y="390"/>
                        <a:pt x="389" y="312"/>
                      </a:cubicBezTo>
                      <a:cubicBezTo>
                        <a:pt x="526" y="254"/>
                        <a:pt x="681" y="215"/>
                        <a:pt x="837" y="215"/>
                      </a:cubicBezTo>
                      <a:close/>
                      <a:moveTo>
                        <a:pt x="837" y="0"/>
                      </a:moveTo>
                      <a:cubicBezTo>
                        <a:pt x="632" y="0"/>
                        <a:pt x="428" y="44"/>
                        <a:pt x="273" y="137"/>
                      </a:cubicBezTo>
                      <a:cubicBezTo>
                        <a:pt x="98" y="234"/>
                        <a:pt x="0" y="371"/>
                        <a:pt x="0" y="526"/>
                      </a:cubicBezTo>
                      <a:cubicBezTo>
                        <a:pt x="0" y="662"/>
                        <a:pt x="98" y="799"/>
                        <a:pt x="273" y="915"/>
                      </a:cubicBezTo>
                      <a:cubicBezTo>
                        <a:pt x="448" y="1013"/>
                        <a:pt x="642" y="1051"/>
                        <a:pt x="837" y="1051"/>
                      </a:cubicBezTo>
                      <a:cubicBezTo>
                        <a:pt x="1031" y="1051"/>
                        <a:pt x="1245" y="1013"/>
                        <a:pt x="1382" y="915"/>
                      </a:cubicBezTo>
                      <a:cubicBezTo>
                        <a:pt x="1557" y="799"/>
                        <a:pt x="1654" y="662"/>
                        <a:pt x="1654" y="526"/>
                      </a:cubicBezTo>
                      <a:cubicBezTo>
                        <a:pt x="1654" y="429"/>
                        <a:pt x="1615" y="312"/>
                        <a:pt x="1537" y="254"/>
                      </a:cubicBezTo>
                      <a:cubicBezTo>
                        <a:pt x="1518" y="234"/>
                        <a:pt x="1459" y="176"/>
                        <a:pt x="1401" y="137"/>
                      </a:cubicBezTo>
                      <a:cubicBezTo>
                        <a:pt x="1362" y="137"/>
                        <a:pt x="1343" y="98"/>
                        <a:pt x="1343" y="98"/>
                      </a:cubicBezTo>
                      <a:cubicBezTo>
                        <a:pt x="1197" y="34"/>
                        <a:pt x="1017" y="0"/>
                        <a:pt x="8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0" name="Google Shape;4050;p40"/>
                <p:cNvSpPr/>
                <p:nvPr/>
              </p:nvSpPr>
              <p:spPr>
                <a:xfrm>
                  <a:off x="838225" y="1887400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37" y="234"/>
                      </a:moveTo>
                      <a:cubicBezTo>
                        <a:pt x="993" y="234"/>
                        <a:pt x="1149" y="254"/>
                        <a:pt x="1265" y="312"/>
                      </a:cubicBezTo>
                      <a:cubicBezTo>
                        <a:pt x="1363" y="371"/>
                        <a:pt x="1421" y="448"/>
                        <a:pt x="1421" y="507"/>
                      </a:cubicBezTo>
                      <a:cubicBezTo>
                        <a:pt x="1421" y="585"/>
                        <a:pt x="1363" y="662"/>
                        <a:pt x="1265" y="721"/>
                      </a:cubicBezTo>
                      <a:cubicBezTo>
                        <a:pt x="1149" y="789"/>
                        <a:pt x="983" y="823"/>
                        <a:pt x="820" y="823"/>
                      </a:cubicBezTo>
                      <a:cubicBezTo>
                        <a:pt x="657" y="823"/>
                        <a:pt x="497" y="789"/>
                        <a:pt x="390" y="721"/>
                      </a:cubicBezTo>
                      <a:cubicBezTo>
                        <a:pt x="292" y="662"/>
                        <a:pt x="254" y="585"/>
                        <a:pt x="254" y="507"/>
                      </a:cubicBezTo>
                      <a:cubicBezTo>
                        <a:pt x="254" y="448"/>
                        <a:pt x="292" y="390"/>
                        <a:pt x="390" y="312"/>
                      </a:cubicBezTo>
                      <a:cubicBezTo>
                        <a:pt x="507" y="254"/>
                        <a:pt x="682" y="234"/>
                        <a:pt x="837" y="234"/>
                      </a:cubicBezTo>
                      <a:close/>
                      <a:moveTo>
                        <a:pt x="837" y="1"/>
                      </a:moveTo>
                      <a:cubicBezTo>
                        <a:pt x="633" y="1"/>
                        <a:pt x="428" y="44"/>
                        <a:pt x="273" y="137"/>
                      </a:cubicBezTo>
                      <a:cubicBezTo>
                        <a:pt x="98" y="234"/>
                        <a:pt x="1" y="371"/>
                        <a:pt x="1" y="526"/>
                      </a:cubicBezTo>
                      <a:cubicBezTo>
                        <a:pt x="1" y="662"/>
                        <a:pt x="98" y="818"/>
                        <a:pt x="273" y="915"/>
                      </a:cubicBezTo>
                      <a:cubicBezTo>
                        <a:pt x="448" y="1013"/>
                        <a:pt x="643" y="1052"/>
                        <a:pt x="837" y="1052"/>
                      </a:cubicBezTo>
                      <a:cubicBezTo>
                        <a:pt x="1032" y="1052"/>
                        <a:pt x="1246" y="1013"/>
                        <a:pt x="1382" y="915"/>
                      </a:cubicBezTo>
                      <a:cubicBezTo>
                        <a:pt x="1557" y="818"/>
                        <a:pt x="1654" y="662"/>
                        <a:pt x="1654" y="526"/>
                      </a:cubicBezTo>
                      <a:cubicBezTo>
                        <a:pt x="1654" y="429"/>
                        <a:pt x="1615" y="332"/>
                        <a:pt x="1538" y="254"/>
                      </a:cubicBezTo>
                      <a:cubicBezTo>
                        <a:pt x="1479" y="196"/>
                        <a:pt x="1440" y="176"/>
                        <a:pt x="1382" y="137"/>
                      </a:cubicBezTo>
                      <a:cubicBezTo>
                        <a:pt x="1363" y="137"/>
                        <a:pt x="1343" y="98"/>
                        <a:pt x="1343" y="98"/>
                      </a:cubicBezTo>
                      <a:cubicBezTo>
                        <a:pt x="1197" y="34"/>
                        <a:pt x="1017" y="1"/>
                        <a:pt x="8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1" name="Google Shape;4051;p40"/>
                <p:cNvSpPr/>
                <p:nvPr/>
              </p:nvSpPr>
              <p:spPr>
                <a:xfrm>
                  <a:off x="1004075" y="1825225"/>
                  <a:ext cx="41375" cy="2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8" extrusionOk="0">
                      <a:moveTo>
                        <a:pt x="837" y="231"/>
                      </a:moveTo>
                      <a:cubicBezTo>
                        <a:pt x="1012" y="231"/>
                        <a:pt x="1149" y="251"/>
                        <a:pt x="1265" y="328"/>
                      </a:cubicBezTo>
                      <a:cubicBezTo>
                        <a:pt x="1363" y="367"/>
                        <a:pt x="1421" y="445"/>
                        <a:pt x="1421" y="523"/>
                      </a:cubicBezTo>
                      <a:cubicBezTo>
                        <a:pt x="1421" y="562"/>
                        <a:pt x="1363" y="640"/>
                        <a:pt x="1265" y="718"/>
                      </a:cubicBezTo>
                      <a:cubicBezTo>
                        <a:pt x="1149" y="795"/>
                        <a:pt x="988" y="834"/>
                        <a:pt x="828" y="834"/>
                      </a:cubicBezTo>
                      <a:cubicBezTo>
                        <a:pt x="667" y="834"/>
                        <a:pt x="507" y="795"/>
                        <a:pt x="390" y="718"/>
                      </a:cubicBezTo>
                      <a:cubicBezTo>
                        <a:pt x="293" y="679"/>
                        <a:pt x="254" y="601"/>
                        <a:pt x="254" y="523"/>
                      </a:cubicBezTo>
                      <a:cubicBezTo>
                        <a:pt x="254" y="445"/>
                        <a:pt x="293" y="406"/>
                        <a:pt x="390" y="328"/>
                      </a:cubicBezTo>
                      <a:cubicBezTo>
                        <a:pt x="526" y="251"/>
                        <a:pt x="682" y="231"/>
                        <a:pt x="837" y="231"/>
                      </a:cubicBezTo>
                      <a:close/>
                      <a:moveTo>
                        <a:pt x="808" y="0"/>
                      </a:moveTo>
                      <a:cubicBezTo>
                        <a:pt x="615" y="0"/>
                        <a:pt x="423" y="44"/>
                        <a:pt x="273" y="134"/>
                      </a:cubicBezTo>
                      <a:cubicBezTo>
                        <a:pt x="98" y="231"/>
                        <a:pt x="1" y="387"/>
                        <a:pt x="1" y="523"/>
                      </a:cubicBezTo>
                      <a:cubicBezTo>
                        <a:pt x="1" y="679"/>
                        <a:pt x="98" y="815"/>
                        <a:pt x="273" y="912"/>
                      </a:cubicBezTo>
                      <a:cubicBezTo>
                        <a:pt x="448" y="1009"/>
                        <a:pt x="643" y="1068"/>
                        <a:pt x="837" y="1068"/>
                      </a:cubicBezTo>
                      <a:cubicBezTo>
                        <a:pt x="1032" y="1068"/>
                        <a:pt x="1246" y="1009"/>
                        <a:pt x="1402" y="912"/>
                      </a:cubicBezTo>
                      <a:cubicBezTo>
                        <a:pt x="1557" y="815"/>
                        <a:pt x="1654" y="679"/>
                        <a:pt x="1654" y="523"/>
                      </a:cubicBezTo>
                      <a:cubicBezTo>
                        <a:pt x="1654" y="426"/>
                        <a:pt x="1616" y="328"/>
                        <a:pt x="1538" y="251"/>
                      </a:cubicBezTo>
                      <a:cubicBezTo>
                        <a:pt x="1499" y="212"/>
                        <a:pt x="1460" y="153"/>
                        <a:pt x="1402" y="134"/>
                      </a:cubicBezTo>
                      <a:cubicBezTo>
                        <a:pt x="1363" y="114"/>
                        <a:pt x="1343" y="114"/>
                        <a:pt x="1324" y="114"/>
                      </a:cubicBezTo>
                      <a:cubicBezTo>
                        <a:pt x="1173" y="39"/>
                        <a:pt x="990" y="0"/>
                        <a:pt x="80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2" name="Google Shape;4052;p40"/>
                <p:cNvSpPr/>
                <p:nvPr/>
              </p:nvSpPr>
              <p:spPr>
                <a:xfrm>
                  <a:off x="1129575" y="1785825"/>
                  <a:ext cx="41350" cy="2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49" extrusionOk="0">
                      <a:moveTo>
                        <a:pt x="856" y="231"/>
                      </a:moveTo>
                      <a:cubicBezTo>
                        <a:pt x="1012" y="231"/>
                        <a:pt x="1167" y="251"/>
                        <a:pt x="1284" y="329"/>
                      </a:cubicBezTo>
                      <a:cubicBezTo>
                        <a:pt x="1382" y="368"/>
                        <a:pt x="1440" y="445"/>
                        <a:pt x="1440" y="523"/>
                      </a:cubicBezTo>
                      <a:cubicBezTo>
                        <a:pt x="1440" y="601"/>
                        <a:pt x="1382" y="659"/>
                        <a:pt x="1284" y="718"/>
                      </a:cubicBezTo>
                      <a:cubicBezTo>
                        <a:pt x="1167" y="786"/>
                        <a:pt x="1002" y="820"/>
                        <a:pt x="839" y="820"/>
                      </a:cubicBezTo>
                      <a:cubicBezTo>
                        <a:pt x="676" y="820"/>
                        <a:pt x="516" y="786"/>
                        <a:pt x="409" y="718"/>
                      </a:cubicBezTo>
                      <a:cubicBezTo>
                        <a:pt x="311" y="659"/>
                        <a:pt x="273" y="601"/>
                        <a:pt x="273" y="523"/>
                      </a:cubicBezTo>
                      <a:cubicBezTo>
                        <a:pt x="273" y="445"/>
                        <a:pt x="311" y="406"/>
                        <a:pt x="409" y="329"/>
                      </a:cubicBezTo>
                      <a:cubicBezTo>
                        <a:pt x="525" y="251"/>
                        <a:pt x="701" y="231"/>
                        <a:pt x="856" y="231"/>
                      </a:cubicBezTo>
                      <a:close/>
                      <a:moveTo>
                        <a:pt x="817" y="0"/>
                      </a:moveTo>
                      <a:cubicBezTo>
                        <a:pt x="624" y="0"/>
                        <a:pt x="433" y="44"/>
                        <a:pt x="273" y="134"/>
                      </a:cubicBezTo>
                      <a:cubicBezTo>
                        <a:pt x="97" y="231"/>
                        <a:pt x="0" y="368"/>
                        <a:pt x="0" y="523"/>
                      </a:cubicBezTo>
                      <a:cubicBezTo>
                        <a:pt x="0" y="659"/>
                        <a:pt x="97" y="815"/>
                        <a:pt x="273" y="912"/>
                      </a:cubicBezTo>
                      <a:cubicBezTo>
                        <a:pt x="428" y="1010"/>
                        <a:pt x="623" y="1048"/>
                        <a:pt x="817" y="1048"/>
                      </a:cubicBezTo>
                      <a:cubicBezTo>
                        <a:pt x="1012" y="1048"/>
                        <a:pt x="1245" y="1010"/>
                        <a:pt x="1382" y="912"/>
                      </a:cubicBezTo>
                      <a:cubicBezTo>
                        <a:pt x="1557" y="815"/>
                        <a:pt x="1654" y="659"/>
                        <a:pt x="1654" y="523"/>
                      </a:cubicBezTo>
                      <a:cubicBezTo>
                        <a:pt x="1654" y="426"/>
                        <a:pt x="1596" y="329"/>
                        <a:pt x="1537" y="251"/>
                      </a:cubicBezTo>
                      <a:cubicBezTo>
                        <a:pt x="1498" y="212"/>
                        <a:pt x="1459" y="154"/>
                        <a:pt x="1401" y="134"/>
                      </a:cubicBezTo>
                      <a:cubicBezTo>
                        <a:pt x="1382" y="115"/>
                        <a:pt x="1362" y="115"/>
                        <a:pt x="1343" y="115"/>
                      </a:cubicBezTo>
                      <a:cubicBezTo>
                        <a:pt x="1182" y="39"/>
                        <a:pt x="999" y="0"/>
                        <a:pt x="8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3" name="Google Shape;4053;p40"/>
                <p:cNvSpPr/>
                <p:nvPr/>
              </p:nvSpPr>
              <p:spPr>
                <a:xfrm>
                  <a:off x="1223925" y="1796325"/>
                  <a:ext cx="41850" cy="2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76" extrusionOk="0">
                      <a:moveTo>
                        <a:pt x="837" y="239"/>
                      </a:moveTo>
                      <a:cubicBezTo>
                        <a:pt x="1012" y="239"/>
                        <a:pt x="1168" y="278"/>
                        <a:pt x="1284" y="337"/>
                      </a:cubicBezTo>
                      <a:cubicBezTo>
                        <a:pt x="1284" y="337"/>
                        <a:pt x="1304" y="337"/>
                        <a:pt x="1304" y="376"/>
                      </a:cubicBezTo>
                      <a:cubicBezTo>
                        <a:pt x="1382" y="414"/>
                        <a:pt x="1421" y="492"/>
                        <a:pt x="1421" y="531"/>
                      </a:cubicBezTo>
                      <a:cubicBezTo>
                        <a:pt x="1421" y="609"/>
                        <a:pt x="1382" y="667"/>
                        <a:pt x="1284" y="726"/>
                      </a:cubicBezTo>
                      <a:cubicBezTo>
                        <a:pt x="1158" y="804"/>
                        <a:pt x="993" y="842"/>
                        <a:pt x="832" y="842"/>
                      </a:cubicBezTo>
                      <a:cubicBezTo>
                        <a:pt x="672" y="842"/>
                        <a:pt x="516" y="804"/>
                        <a:pt x="409" y="726"/>
                      </a:cubicBezTo>
                      <a:cubicBezTo>
                        <a:pt x="312" y="687"/>
                        <a:pt x="253" y="609"/>
                        <a:pt x="253" y="531"/>
                      </a:cubicBezTo>
                      <a:cubicBezTo>
                        <a:pt x="253" y="473"/>
                        <a:pt x="312" y="414"/>
                        <a:pt x="409" y="337"/>
                      </a:cubicBezTo>
                      <a:cubicBezTo>
                        <a:pt x="526" y="259"/>
                        <a:pt x="701" y="239"/>
                        <a:pt x="837" y="239"/>
                      </a:cubicBezTo>
                      <a:close/>
                      <a:moveTo>
                        <a:pt x="840" y="1"/>
                      </a:moveTo>
                      <a:cubicBezTo>
                        <a:pt x="635" y="1"/>
                        <a:pt x="428" y="50"/>
                        <a:pt x="253" y="142"/>
                      </a:cubicBezTo>
                      <a:cubicBezTo>
                        <a:pt x="98" y="239"/>
                        <a:pt x="0" y="395"/>
                        <a:pt x="0" y="531"/>
                      </a:cubicBezTo>
                      <a:cubicBezTo>
                        <a:pt x="20" y="687"/>
                        <a:pt x="117" y="823"/>
                        <a:pt x="292" y="920"/>
                      </a:cubicBezTo>
                      <a:cubicBezTo>
                        <a:pt x="448" y="1018"/>
                        <a:pt x="642" y="1076"/>
                        <a:pt x="837" y="1076"/>
                      </a:cubicBezTo>
                      <a:cubicBezTo>
                        <a:pt x="1032" y="1076"/>
                        <a:pt x="1265" y="1018"/>
                        <a:pt x="1401" y="920"/>
                      </a:cubicBezTo>
                      <a:cubicBezTo>
                        <a:pt x="1576" y="823"/>
                        <a:pt x="1674" y="687"/>
                        <a:pt x="1674" y="531"/>
                      </a:cubicBezTo>
                      <a:cubicBezTo>
                        <a:pt x="1674" y="434"/>
                        <a:pt x="1615" y="376"/>
                        <a:pt x="1576" y="298"/>
                      </a:cubicBezTo>
                      <a:cubicBezTo>
                        <a:pt x="1518" y="239"/>
                        <a:pt x="1479" y="200"/>
                        <a:pt x="1401" y="142"/>
                      </a:cubicBezTo>
                      <a:cubicBezTo>
                        <a:pt x="1401" y="142"/>
                        <a:pt x="1382" y="142"/>
                        <a:pt x="1362" y="123"/>
                      </a:cubicBezTo>
                      <a:cubicBezTo>
                        <a:pt x="1206" y="40"/>
                        <a:pt x="1024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4" name="Google Shape;4054;p40"/>
                <p:cNvSpPr/>
                <p:nvPr/>
              </p:nvSpPr>
              <p:spPr>
                <a:xfrm>
                  <a:off x="1308075" y="1782300"/>
                  <a:ext cx="41350" cy="2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4" extrusionOk="0">
                      <a:moveTo>
                        <a:pt x="837" y="217"/>
                      </a:moveTo>
                      <a:cubicBezTo>
                        <a:pt x="1012" y="217"/>
                        <a:pt x="1148" y="236"/>
                        <a:pt x="1265" y="314"/>
                      </a:cubicBezTo>
                      <a:cubicBezTo>
                        <a:pt x="1362" y="372"/>
                        <a:pt x="1420" y="431"/>
                        <a:pt x="1420" y="509"/>
                      </a:cubicBezTo>
                      <a:cubicBezTo>
                        <a:pt x="1420" y="586"/>
                        <a:pt x="1362" y="664"/>
                        <a:pt x="1265" y="703"/>
                      </a:cubicBezTo>
                      <a:cubicBezTo>
                        <a:pt x="1148" y="781"/>
                        <a:pt x="988" y="820"/>
                        <a:pt x="827" y="820"/>
                      </a:cubicBezTo>
                      <a:cubicBezTo>
                        <a:pt x="667" y="820"/>
                        <a:pt x="506" y="781"/>
                        <a:pt x="389" y="703"/>
                      </a:cubicBezTo>
                      <a:cubicBezTo>
                        <a:pt x="292" y="664"/>
                        <a:pt x="253" y="586"/>
                        <a:pt x="253" y="509"/>
                      </a:cubicBezTo>
                      <a:cubicBezTo>
                        <a:pt x="253" y="431"/>
                        <a:pt x="292" y="392"/>
                        <a:pt x="389" y="314"/>
                      </a:cubicBezTo>
                      <a:cubicBezTo>
                        <a:pt x="525" y="236"/>
                        <a:pt x="681" y="217"/>
                        <a:pt x="837" y="217"/>
                      </a:cubicBezTo>
                      <a:close/>
                      <a:moveTo>
                        <a:pt x="819" y="0"/>
                      </a:moveTo>
                      <a:cubicBezTo>
                        <a:pt x="621" y="0"/>
                        <a:pt x="423" y="39"/>
                        <a:pt x="273" y="119"/>
                      </a:cubicBezTo>
                      <a:cubicBezTo>
                        <a:pt x="97" y="217"/>
                        <a:pt x="0" y="372"/>
                        <a:pt x="0" y="509"/>
                      </a:cubicBezTo>
                      <a:cubicBezTo>
                        <a:pt x="0" y="664"/>
                        <a:pt x="97" y="800"/>
                        <a:pt x="273" y="898"/>
                      </a:cubicBezTo>
                      <a:cubicBezTo>
                        <a:pt x="448" y="995"/>
                        <a:pt x="642" y="1053"/>
                        <a:pt x="837" y="1053"/>
                      </a:cubicBezTo>
                      <a:cubicBezTo>
                        <a:pt x="1031" y="1053"/>
                        <a:pt x="1245" y="995"/>
                        <a:pt x="1401" y="898"/>
                      </a:cubicBezTo>
                      <a:cubicBezTo>
                        <a:pt x="1557" y="800"/>
                        <a:pt x="1654" y="664"/>
                        <a:pt x="1654" y="509"/>
                      </a:cubicBezTo>
                      <a:cubicBezTo>
                        <a:pt x="1654" y="411"/>
                        <a:pt x="1615" y="314"/>
                        <a:pt x="1537" y="256"/>
                      </a:cubicBezTo>
                      <a:cubicBezTo>
                        <a:pt x="1518" y="197"/>
                        <a:pt x="1459" y="178"/>
                        <a:pt x="1381" y="119"/>
                      </a:cubicBezTo>
                      <a:cubicBezTo>
                        <a:pt x="1362" y="119"/>
                        <a:pt x="1343" y="100"/>
                        <a:pt x="1343" y="100"/>
                      </a:cubicBezTo>
                      <a:cubicBezTo>
                        <a:pt x="1192" y="34"/>
                        <a:pt x="1005" y="0"/>
                        <a:pt x="81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5" name="Google Shape;4055;p40"/>
                <p:cNvSpPr/>
                <p:nvPr/>
              </p:nvSpPr>
              <p:spPr>
                <a:xfrm>
                  <a:off x="1058550" y="1692650"/>
                  <a:ext cx="40875" cy="2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1060" extrusionOk="0">
                      <a:moveTo>
                        <a:pt x="837" y="223"/>
                      </a:moveTo>
                      <a:cubicBezTo>
                        <a:pt x="1012" y="223"/>
                        <a:pt x="1168" y="262"/>
                        <a:pt x="1285" y="320"/>
                      </a:cubicBezTo>
                      <a:cubicBezTo>
                        <a:pt x="1382" y="379"/>
                        <a:pt x="1421" y="456"/>
                        <a:pt x="1421" y="515"/>
                      </a:cubicBezTo>
                      <a:cubicBezTo>
                        <a:pt x="1421" y="593"/>
                        <a:pt x="1382" y="670"/>
                        <a:pt x="1285" y="729"/>
                      </a:cubicBezTo>
                      <a:cubicBezTo>
                        <a:pt x="1158" y="797"/>
                        <a:pt x="993" y="831"/>
                        <a:pt x="832" y="831"/>
                      </a:cubicBezTo>
                      <a:cubicBezTo>
                        <a:pt x="672" y="831"/>
                        <a:pt x="516" y="797"/>
                        <a:pt x="409" y="729"/>
                      </a:cubicBezTo>
                      <a:cubicBezTo>
                        <a:pt x="312" y="670"/>
                        <a:pt x="254" y="593"/>
                        <a:pt x="254" y="515"/>
                      </a:cubicBezTo>
                      <a:cubicBezTo>
                        <a:pt x="254" y="456"/>
                        <a:pt x="312" y="398"/>
                        <a:pt x="409" y="320"/>
                      </a:cubicBezTo>
                      <a:cubicBezTo>
                        <a:pt x="526" y="262"/>
                        <a:pt x="701" y="223"/>
                        <a:pt x="837" y="223"/>
                      </a:cubicBezTo>
                      <a:close/>
                      <a:moveTo>
                        <a:pt x="859" y="1"/>
                      </a:moveTo>
                      <a:cubicBezTo>
                        <a:pt x="648" y="1"/>
                        <a:pt x="434" y="50"/>
                        <a:pt x="254" y="145"/>
                      </a:cubicBezTo>
                      <a:cubicBezTo>
                        <a:pt x="98" y="242"/>
                        <a:pt x="1" y="379"/>
                        <a:pt x="1" y="534"/>
                      </a:cubicBezTo>
                      <a:cubicBezTo>
                        <a:pt x="1" y="670"/>
                        <a:pt x="98" y="826"/>
                        <a:pt x="254" y="923"/>
                      </a:cubicBezTo>
                      <a:cubicBezTo>
                        <a:pt x="429" y="1021"/>
                        <a:pt x="623" y="1060"/>
                        <a:pt x="818" y="1060"/>
                      </a:cubicBezTo>
                      <a:cubicBezTo>
                        <a:pt x="1012" y="1060"/>
                        <a:pt x="1226" y="1021"/>
                        <a:pt x="1382" y="923"/>
                      </a:cubicBezTo>
                      <a:cubicBezTo>
                        <a:pt x="1557" y="826"/>
                        <a:pt x="1635" y="670"/>
                        <a:pt x="1635" y="534"/>
                      </a:cubicBezTo>
                      <a:cubicBezTo>
                        <a:pt x="1635" y="437"/>
                        <a:pt x="1596" y="359"/>
                        <a:pt x="1538" y="262"/>
                      </a:cubicBezTo>
                      <a:cubicBezTo>
                        <a:pt x="1518" y="242"/>
                        <a:pt x="1479" y="184"/>
                        <a:pt x="1402" y="145"/>
                      </a:cubicBezTo>
                      <a:cubicBezTo>
                        <a:pt x="1382" y="145"/>
                        <a:pt x="1382" y="106"/>
                        <a:pt x="1363" y="106"/>
                      </a:cubicBezTo>
                      <a:cubicBezTo>
                        <a:pt x="1212" y="35"/>
                        <a:pt x="1037" y="1"/>
                        <a:pt x="85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6" name="Google Shape;4056;p40"/>
                <p:cNvSpPr/>
                <p:nvPr/>
              </p:nvSpPr>
              <p:spPr>
                <a:xfrm>
                  <a:off x="795925" y="1779000"/>
                  <a:ext cx="41850" cy="2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69" extrusionOk="0">
                      <a:moveTo>
                        <a:pt x="837" y="232"/>
                      </a:moveTo>
                      <a:cubicBezTo>
                        <a:pt x="1012" y="232"/>
                        <a:pt x="1148" y="251"/>
                        <a:pt x="1284" y="329"/>
                      </a:cubicBezTo>
                      <a:cubicBezTo>
                        <a:pt x="1381" y="388"/>
                        <a:pt x="1420" y="446"/>
                        <a:pt x="1420" y="524"/>
                      </a:cubicBezTo>
                      <a:cubicBezTo>
                        <a:pt x="1420" y="602"/>
                        <a:pt x="1381" y="641"/>
                        <a:pt x="1284" y="718"/>
                      </a:cubicBezTo>
                      <a:cubicBezTo>
                        <a:pt x="1158" y="796"/>
                        <a:pt x="992" y="835"/>
                        <a:pt x="832" y="835"/>
                      </a:cubicBezTo>
                      <a:cubicBezTo>
                        <a:pt x="671" y="835"/>
                        <a:pt x="516" y="796"/>
                        <a:pt x="409" y="718"/>
                      </a:cubicBezTo>
                      <a:cubicBezTo>
                        <a:pt x="311" y="679"/>
                        <a:pt x="253" y="602"/>
                        <a:pt x="253" y="524"/>
                      </a:cubicBezTo>
                      <a:cubicBezTo>
                        <a:pt x="253" y="446"/>
                        <a:pt x="311" y="407"/>
                        <a:pt x="409" y="329"/>
                      </a:cubicBezTo>
                      <a:cubicBezTo>
                        <a:pt x="525" y="251"/>
                        <a:pt x="700" y="232"/>
                        <a:pt x="837" y="232"/>
                      </a:cubicBezTo>
                      <a:close/>
                      <a:moveTo>
                        <a:pt x="809" y="1"/>
                      </a:moveTo>
                      <a:cubicBezTo>
                        <a:pt x="619" y="1"/>
                        <a:pt x="432" y="45"/>
                        <a:pt x="292" y="135"/>
                      </a:cubicBezTo>
                      <a:cubicBezTo>
                        <a:pt x="117" y="232"/>
                        <a:pt x="20" y="388"/>
                        <a:pt x="20" y="524"/>
                      </a:cubicBezTo>
                      <a:cubicBezTo>
                        <a:pt x="0" y="679"/>
                        <a:pt x="97" y="816"/>
                        <a:pt x="292" y="913"/>
                      </a:cubicBezTo>
                      <a:cubicBezTo>
                        <a:pt x="448" y="1010"/>
                        <a:pt x="642" y="1069"/>
                        <a:pt x="837" y="1069"/>
                      </a:cubicBezTo>
                      <a:cubicBezTo>
                        <a:pt x="1031" y="1069"/>
                        <a:pt x="1265" y="1010"/>
                        <a:pt x="1401" y="913"/>
                      </a:cubicBezTo>
                      <a:cubicBezTo>
                        <a:pt x="1576" y="816"/>
                        <a:pt x="1673" y="679"/>
                        <a:pt x="1673" y="524"/>
                      </a:cubicBezTo>
                      <a:cubicBezTo>
                        <a:pt x="1673" y="427"/>
                        <a:pt x="1615" y="329"/>
                        <a:pt x="1537" y="251"/>
                      </a:cubicBezTo>
                      <a:cubicBezTo>
                        <a:pt x="1498" y="213"/>
                        <a:pt x="1459" y="193"/>
                        <a:pt x="1401" y="135"/>
                      </a:cubicBezTo>
                      <a:cubicBezTo>
                        <a:pt x="1381" y="115"/>
                        <a:pt x="1342" y="115"/>
                        <a:pt x="1323" y="115"/>
                      </a:cubicBezTo>
                      <a:cubicBezTo>
                        <a:pt x="1172" y="40"/>
                        <a:pt x="989" y="1"/>
                        <a:pt x="80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7" name="Google Shape;4057;p40"/>
                <p:cNvSpPr/>
                <p:nvPr/>
              </p:nvSpPr>
              <p:spPr>
                <a:xfrm>
                  <a:off x="707875" y="1929225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37" y="235"/>
                      </a:moveTo>
                      <a:cubicBezTo>
                        <a:pt x="1012" y="235"/>
                        <a:pt x="1149" y="254"/>
                        <a:pt x="1265" y="332"/>
                      </a:cubicBezTo>
                      <a:cubicBezTo>
                        <a:pt x="1363" y="371"/>
                        <a:pt x="1421" y="449"/>
                        <a:pt x="1421" y="526"/>
                      </a:cubicBezTo>
                      <a:cubicBezTo>
                        <a:pt x="1421" y="604"/>
                        <a:pt x="1382" y="643"/>
                        <a:pt x="1285" y="721"/>
                      </a:cubicBezTo>
                      <a:cubicBezTo>
                        <a:pt x="1158" y="789"/>
                        <a:pt x="993" y="823"/>
                        <a:pt x="832" y="823"/>
                      </a:cubicBezTo>
                      <a:cubicBezTo>
                        <a:pt x="672" y="823"/>
                        <a:pt x="516" y="789"/>
                        <a:pt x="409" y="721"/>
                      </a:cubicBezTo>
                      <a:cubicBezTo>
                        <a:pt x="312" y="663"/>
                        <a:pt x="254" y="604"/>
                        <a:pt x="254" y="526"/>
                      </a:cubicBezTo>
                      <a:cubicBezTo>
                        <a:pt x="254" y="449"/>
                        <a:pt x="312" y="410"/>
                        <a:pt x="409" y="332"/>
                      </a:cubicBezTo>
                      <a:cubicBezTo>
                        <a:pt x="526" y="254"/>
                        <a:pt x="701" y="235"/>
                        <a:pt x="837" y="235"/>
                      </a:cubicBezTo>
                      <a:close/>
                      <a:moveTo>
                        <a:pt x="837" y="1"/>
                      </a:moveTo>
                      <a:cubicBezTo>
                        <a:pt x="633" y="1"/>
                        <a:pt x="428" y="44"/>
                        <a:pt x="273" y="137"/>
                      </a:cubicBezTo>
                      <a:cubicBezTo>
                        <a:pt x="98" y="235"/>
                        <a:pt x="1" y="371"/>
                        <a:pt x="1" y="526"/>
                      </a:cubicBezTo>
                      <a:cubicBezTo>
                        <a:pt x="1" y="663"/>
                        <a:pt x="98" y="818"/>
                        <a:pt x="273" y="915"/>
                      </a:cubicBezTo>
                      <a:cubicBezTo>
                        <a:pt x="448" y="1013"/>
                        <a:pt x="643" y="1052"/>
                        <a:pt x="837" y="1052"/>
                      </a:cubicBezTo>
                      <a:cubicBezTo>
                        <a:pt x="1032" y="1052"/>
                        <a:pt x="1246" y="1013"/>
                        <a:pt x="1402" y="915"/>
                      </a:cubicBezTo>
                      <a:cubicBezTo>
                        <a:pt x="1577" y="818"/>
                        <a:pt x="1654" y="663"/>
                        <a:pt x="1654" y="526"/>
                      </a:cubicBezTo>
                      <a:cubicBezTo>
                        <a:pt x="1654" y="429"/>
                        <a:pt x="1616" y="332"/>
                        <a:pt x="1538" y="254"/>
                      </a:cubicBezTo>
                      <a:cubicBezTo>
                        <a:pt x="1518" y="215"/>
                        <a:pt x="1479" y="157"/>
                        <a:pt x="1402" y="137"/>
                      </a:cubicBezTo>
                      <a:cubicBezTo>
                        <a:pt x="1382" y="137"/>
                        <a:pt x="1343" y="98"/>
                        <a:pt x="1343" y="98"/>
                      </a:cubicBezTo>
                      <a:cubicBezTo>
                        <a:pt x="1197" y="35"/>
                        <a:pt x="1017" y="1"/>
                        <a:pt x="8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8" name="Google Shape;4058;p40"/>
                <p:cNvSpPr/>
                <p:nvPr/>
              </p:nvSpPr>
              <p:spPr>
                <a:xfrm>
                  <a:off x="2094525" y="1736625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37" y="254"/>
                      </a:moveTo>
                      <a:cubicBezTo>
                        <a:pt x="1013" y="254"/>
                        <a:pt x="1168" y="273"/>
                        <a:pt x="1285" y="351"/>
                      </a:cubicBezTo>
                      <a:cubicBezTo>
                        <a:pt x="1382" y="390"/>
                        <a:pt x="1421" y="468"/>
                        <a:pt x="1421" y="546"/>
                      </a:cubicBezTo>
                      <a:cubicBezTo>
                        <a:pt x="1421" y="623"/>
                        <a:pt x="1382" y="662"/>
                        <a:pt x="1285" y="740"/>
                      </a:cubicBezTo>
                      <a:cubicBezTo>
                        <a:pt x="1158" y="808"/>
                        <a:pt x="993" y="842"/>
                        <a:pt x="833" y="842"/>
                      </a:cubicBezTo>
                      <a:cubicBezTo>
                        <a:pt x="672" y="842"/>
                        <a:pt x="516" y="808"/>
                        <a:pt x="409" y="740"/>
                      </a:cubicBezTo>
                      <a:cubicBezTo>
                        <a:pt x="312" y="682"/>
                        <a:pt x="254" y="623"/>
                        <a:pt x="254" y="546"/>
                      </a:cubicBezTo>
                      <a:cubicBezTo>
                        <a:pt x="254" y="468"/>
                        <a:pt x="312" y="429"/>
                        <a:pt x="409" y="351"/>
                      </a:cubicBezTo>
                      <a:cubicBezTo>
                        <a:pt x="526" y="273"/>
                        <a:pt x="701" y="254"/>
                        <a:pt x="837" y="254"/>
                      </a:cubicBezTo>
                      <a:close/>
                      <a:moveTo>
                        <a:pt x="818" y="0"/>
                      </a:moveTo>
                      <a:cubicBezTo>
                        <a:pt x="638" y="0"/>
                        <a:pt x="458" y="34"/>
                        <a:pt x="312" y="98"/>
                      </a:cubicBezTo>
                      <a:cubicBezTo>
                        <a:pt x="293" y="98"/>
                        <a:pt x="254" y="137"/>
                        <a:pt x="234" y="137"/>
                      </a:cubicBezTo>
                      <a:cubicBezTo>
                        <a:pt x="215" y="176"/>
                        <a:pt x="156" y="234"/>
                        <a:pt x="118" y="254"/>
                      </a:cubicBezTo>
                      <a:cubicBezTo>
                        <a:pt x="40" y="332"/>
                        <a:pt x="1" y="429"/>
                        <a:pt x="1" y="526"/>
                      </a:cubicBezTo>
                      <a:cubicBezTo>
                        <a:pt x="1" y="662"/>
                        <a:pt x="98" y="818"/>
                        <a:pt x="254" y="915"/>
                      </a:cubicBezTo>
                      <a:cubicBezTo>
                        <a:pt x="429" y="1013"/>
                        <a:pt x="623" y="1051"/>
                        <a:pt x="818" y="1051"/>
                      </a:cubicBezTo>
                      <a:cubicBezTo>
                        <a:pt x="1013" y="1051"/>
                        <a:pt x="1227" y="1013"/>
                        <a:pt x="1382" y="915"/>
                      </a:cubicBezTo>
                      <a:cubicBezTo>
                        <a:pt x="1557" y="818"/>
                        <a:pt x="1655" y="662"/>
                        <a:pt x="1655" y="526"/>
                      </a:cubicBezTo>
                      <a:cubicBezTo>
                        <a:pt x="1655" y="371"/>
                        <a:pt x="1557" y="234"/>
                        <a:pt x="1382" y="137"/>
                      </a:cubicBezTo>
                      <a:cubicBezTo>
                        <a:pt x="1227" y="44"/>
                        <a:pt x="1023" y="0"/>
                        <a:pt x="8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9" name="Google Shape;4059;p40"/>
                <p:cNvSpPr/>
                <p:nvPr/>
              </p:nvSpPr>
              <p:spPr>
                <a:xfrm>
                  <a:off x="829475" y="114302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04"/>
                      </a:moveTo>
                      <a:cubicBezTo>
                        <a:pt x="1012" y="204"/>
                        <a:pt x="1148" y="224"/>
                        <a:pt x="1265" y="302"/>
                      </a:cubicBezTo>
                      <a:cubicBezTo>
                        <a:pt x="1362" y="360"/>
                        <a:pt x="1421" y="418"/>
                        <a:pt x="1421" y="496"/>
                      </a:cubicBezTo>
                      <a:cubicBezTo>
                        <a:pt x="1421" y="574"/>
                        <a:pt x="1362" y="613"/>
                        <a:pt x="1265" y="691"/>
                      </a:cubicBezTo>
                      <a:cubicBezTo>
                        <a:pt x="1148" y="769"/>
                        <a:pt x="993" y="807"/>
                        <a:pt x="837" y="807"/>
                      </a:cubicBezTo>
                      <a:cubicBezTo>
                        <a:pt x="681" y="807"/>
                        <a:pt x="526" y="769"/>
                        <a:pt x="409" y="691"/>
                      </a:cubicBezTo>
                      <a:cubicBezTo>
                        <a:pt x="312" y="652"/>
                        <a:pt x="253" y="574"/>
                        <a:pt x="253" y="496"/>
                      </a:cubicBezTo>
                      <a:cubicBezTo>
                        <a:pt x="253" y="418"/>
                        <a:pt x="312" y="379"/>
                        <a:pt x="409" y="302"/>
                      </a:cubicBezTo>
                      <a:cubicBezTo>
                        <a:pt x="526" y="224"/>
                        <a:pt x="701" y="204"/>
                        <a:pt x="837" y="204"/>
                      </a:cubicBezTo>
                      <a:close/>
                      <a:moveTo>
                        <a:pt x="844" y="0"/>
                      </a:moveTo>
                      <a:cubicBezTo>
                        <a:pt x="642" y="0"/>
                        <a:pt x="438" y="49"/>
                        <a:pt x="273" y="146"/>
                      </a:cubicBezTo>
                      <a:cubicBezTo>
                        <a:pt x="98" y="243"/>
                        <a:pt x="0" y="379"/>
                        <a:pt x="0" y="535"/>
                      </a:cubicBezTo>
                      <a:cubicBezTo>
                        <a:pt x="0" y="671"/>
                        <a:pt x="98" y="807"/>
                        <a:pt x="273" y="924"/>
                      </a:cubicBezTo>
                      <a:cubicBezTo>
                        <a:pt x="448" y="1021"/>
                        <a:pt x="642" y="1060"/>
                        <a:pt x="837" y="1060"/>
                      </a:cubicBezTo>
                      <a:cubicBezTo>
                        <a:pt x="1012" y="1060"/>
                        <a:pt x="1168" y="1041"/>
                        <a:pt x="1323" y="963"/>
                      </a:cubicBezTo>
                      <a:cubicBezTo>
                        <a:pt x="1343" y="944"/>
                        <a:pt x="1362" y="944"/>
                        <a:pt x="1401" y="924"/>
                      </a:cubicBezTo>
                      <a:cubicBezTo>
                        <a:pt x="1440" y="885"/>
                        <a:pt x="1499" y="846"/>
                        <a:pt x="1537" y="807"/>
                      </a:cubicBezTo>
                      <a:cubicBezTo>
                        <a:pt x="1615" y="749"/>
                        <a:pt x="1654" y="652"/>
                        <a:pt x="1654" y="535"/>
                      </a:cubicBezTo>
                      <a:cubicBezTo>
                        <a:pt x="1654" y="379"/>
                        <a:pt x="1557" y="243"/>
                        <a:pt x="1401" y="146"/>
                      </a:cubicBezTo>
                      <a:cubicBezTo>
                        <a:pt x="1246" y="49"/>
                        <a:pt x="1046" y="0"/>
                        <a:pt x="84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0" name="Google Shape;4060;p40"/>
                <p:cNvSpPr/>
                <p:nvPr/>
              </p:nvSpPr>
              <p:spPr>
                <a:xfrm>
                  <a:off x="745325" y="1062750"/>
                  <a:ext cx="41375" cy="2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2" extrusionOk="0">
                      <a:moveTo>
                        <a:pt x="798" y="225"/>
                      </a:moveTo>
                      <a:cubicBezTo>
                        <a:pt x="974" y="225"/>
                        <a:pt x="1110" y="264"/>
                        <a:pt x="1226" y="322"/>
                      </a:cubicBezTo>
                      <a:cubicBezTo>
                        <a:pt x="1324" y="380"/>
                        <a:pt x="1382" y="458"/>
                        <a:pt x="1382" y="517"/>
                      </a:cubicBezTo>
                      <a:cubicBezTo>
                        <a:pt x="1382" y="594"/>
                        <a:pt x="1324" y="653"/>
                        <a:pt x="1226" y="731"/>
                      </a:cubicBezTo>
                      <a:cubicBezTo>
                        <a:pt x="1119" y="799"/>
                        <a:pt x="964" y="833"/>
                        <a:pt x="806" y="833"/>
                      </a:cubicBezTo>
                      <a:cubicBezTo>
                        <a:pt x="648" y="833"/>
                        <a:pt x="487" y="799"/>
                        <a:pt x="370" y="731"/>
                      </a:cubicBezTo>
                      <a:cubicBezTo>
                        <a:pt x="273" y="672"/>
                        <a:pt x="215" y="594"/>
                        <a:pt x="215" y="517"/>
                      </a:cubicBezTo>
                      <a:cubicBezTo>
                        <a:pt x="215" y="458"/>
                        <a:pt x="273" y="400"/>
                        <a:pt x="370" y="322"/>
                      </a:cubicBezTo>
                      <a:cubicBezTo>
                        <a:pt x="487" y="264"/>
                        <a:pt x="662" y="225"/>
                        <a:pt x="798" y="225"/>
                      </a:cubicBezTo>
                      <a:close/>
                      <a:moveTo>
                        <a:pt x="828" y="1"/>
                      </a:moveTo>
                      <a:cubicBezTo>
                        <a:pt x="628" y="1"/>
                        <a:pt x="429" y="50"/>
                        <a:pt x="273" y="147"/>
                      </a:cubicBezTo>
                      <a:cubicBezTo>
                        <a:pt x="98" y="244"/>
                        <a:pt x="1" y="380"/>
                        <a:pt x="1" y="536"/>
                      </a:cubicBezTo>
                      <a:cubicBezTo>
                        <a:pt x="1" y="672"/>
                        <a:pt x="98" y="828"/>
                        <a:pt x="273" y="925"/>
                      </a:cubicBezTo>
                      <a:cubicBezTo>
                        <a:pt x="429" y="1022"/>
                        <a:pt x="623" y="1061"/>
                        <a:pt x="818" y="1061"/>
                      </a:cubicBezTo>
                      <a:cubicBezTo>
                        <a:pt x="993" y="1061"/>
                        <a:pt x="1168" y="1042"/>
                        <a:pt x="1304" y="964"/>
                      </a:cubicBezTo>
                      <a:cubicBezTo>
                        <a:pt x="1343" y="964"/>
                        <a:pt x="1363" y="964"/>
                        <a:pt x="1382" y="945"/>
                      </a:cubicBezTo>
                      <a:cubicBezTo>
                        <a:pt x="1440" y="925"/>
                        <a:pt x="1479" y="867"/>
                        <a:pt x="1538" y="828"/>
                      </a:cubicBezTo>
                      <a:cubicBezTo>
                        <a:pt x="1596" y="750"/>
                        <a:pt x="1654" y="653"/>
                        <a:pt x="1654" y="536"/>
                      </a:cubicBezTo>
                      <a:cubicBezTo>
                        <a:pt x="1654" y="380"/>
                        <a:pt x="1557" y="244"/>
                        <a:pt x="1382" y="147"/>
                      </a:cubicBezTo>
                      <a:cubicBezTo>
                        <a:pt x="1226" y="50"/>
                        <a:pt x="1027" y="1"/>
                        <a:pt x="8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1" name="Google Shape;4061;p40"/>
                <p:cNvSpPr/>
                <p:nvPr/>
              </p:nvSpPr>
              <p:spPr>
                <a:xfrm>
                  <a:off x="825100" y="107785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17" y="243"/>
                      </a:moveTo>
                      <a:cubicBezTo>
                        <a:pt x="993" y="243"/>
                        <a:pt x="1129" y="263"/>
                        <a:pt x="1265" y="341"/>
                      </a:cubicBezTo>
                      <a:cubicBezTo>
                        <a:pt x="1343" y="379"/>
                        <a:pt x="1401" y="457"/>
                        <a:pt x="1401" y="535"/>
                      </a:cubicBezTo>
                      <a:cubicBezTo>
                        <a:pt x="1401" y="613"/>
                        <a:pt x="1343" y="652"/>
                        <a:pt x="1265" y="730"/>
                      </a:cubicBezTo>
                      <a:cubicBezTo>
                        <a:pt x="1139" y="798"/>
                        <a:pt x="978" y="832"/>
                        <a:pt x="820" y="832"/>
                      </a:cubicBezTo>
                      <a:cubicBezTo>
                        <a:pt x="662" y="832"/>
                        <a:pt x="506" y="798"/>
                        <a:pt x="389" y="730"/>
                      </a:cubicBezTo>
                      <a:cubicBezTo>
                        <a:pt x="292" y="671"/>
                        <a:pt x="234" y="613"/>
                        <a:pt x="234" y="535"/>
                      </a:cubicBezTo>
                      <a:cubicBezTo>
                        <a:pt x="234" y="457"/>
                        <a:pt x="292" y="399"/>
                        <a:pt x="389" y="341"/>
                      </a:cubicBezTo>
                      <a:cubicBezTo>
                        <a:pt x="506" y="263"/>
                        <a:pt x="681" y="243"/>
                        <a:pt x="817" y="243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9" y="49"/>
                        <a:pt x="253" y="146"/>
                      </a:cubicBezTo>
                      <a:cubicBezTo>
                        <a:pt x="98" y="243"/>
                        <a:pt x="0" y="379"/>
                        <a:pt x="0" y="535"/>
                      </a:cubicBezTo>
                      <a:cubicBezTo>
                        <a:pt x="0" y="671"/>
                        <a:pt x="98" y="827"/>
                        <a:pt x="253" y="924"/>
                      </a:cubicBezTo>
                      <a:cubicBezTo>
                        <a:pt x="428" y="1021"/>
                        <a:pt x="623" y="1060"/>
                        <a:pt x="817" y="1060"/>
                      </a:cubicBezTo>
                      <a:cubicBezTo>
                        <a:pt x="993" y="1060"/>
                        <a:pt x="1168" y="1041"/>
                        <a:pt x="1304" y="963"/>
                      </a:cubicBezTo>
                      <a:cubicBezTo>
                        <a:pt x="1323" y="963"/>
                        <a:pt x="1362" y="944"/>
                        <a:pt x="1382" y="944"/>
                      </a:cubicBezTo>
                      <a:cubicBezTo>
                        <a:pt x="1421" y="924"/>
                        <a:pt x="1479" y="866"/>
                        <a:pt x="1518" y="827"/>
                      </a:cubicBezTo>
                      <a:cubicBezTo>
                        <a:pt x="1596" y="749"/>
                        <a:pt x="1654" y="652"/>
                        <a:pt x="1654" y="555"/>
                      </a:cubicBezTo>
                      <a:cubicBezTo>
                        <a:pt x="1654" y="379"/>
                        <a:pt x="1557" y="263"/>
                        <a:pt x="1382" y="146"/>
                      </a:cubicBezTo>
                      <a:cubicBezTo>
                        <a:pt x="1226" y="49"/>
                        <a:pt x="1027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2" name="Google Shape;4062;p40"/>
                <p:cNvSpPr/>
                <p:nvPr/>
              </p:nvSpPr>
              <p:spPr>
                <a:xfrm>
                  <a:off x="987050" y="1141075"/>
                  <a:ext cx="42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4" h="1061" extrusionOk="0">
                      <a:moveTo>
                        <a:pt x="837" y="243"/>
                      </a:moveTo>
                      <a:cubicBezTo>
                        <a:pt x="1013" y="243"/>
                        <a:pt x="1149" y="263"/>
                        <a:pt x="1265" y="341"/>
                      </a:cubicBezTo>
                      <a:cubicBezTo>
                        <a:pt x="1363" y="380"/>
                        <a:pt x="1421" y="457"/>
                        <a:pt x="1421" y="535"/>
                      </a:cubicBezTo>
                      <a:cubicBezTo>
                        <a:pt x="1421" y="613"/>
                        <a:pt x="1363" y="652"/>
                        <a:pt x="1265" y="730"/>
                      </a:cubicBezTo>
                      <a:cubicBezTo>
                        <a:pt x="1158" y="798"/>
                        <a:pt x="1003" y="832"/>
                        <a:pt x="842" y="832"/>
                      </a:cubicBezTo>
                      <a:cubicBezTo>
                        <a:pt x="682" y="832"/>
                        <a:pt x="516" y="798"/>
                        <a:pt x="390" y="730"/>
                      </a:cubicBezTo>
                      <a:cubicBezTo>
                        <a:pt x="293" y="671"/>
                        <a:pt x="254" y="613"/>
                        <a:pt x="254" y="535"/>
                      </a:cubicBezTo>
                      <a:cubicBezTo>
                        <a:pt x="254" y="457"/>
                        <a:pt x="293" y="399"/>
                        <a:pt x="390" y="341"/>
                      </a:cubicBezTo>
                      <a:cubicBezTo>
                        <a:pt x="526" y="263"/>
                        <a:pt x="682" y="243"/>
                        <a:pt x="837" y="243"/>
                      </a:cubicBezTo>
                      <a:close/>
                      <a:moveTo>
                        <a:pt x="830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80"/>
                        <a:pt x="1" y="535"/>
                      </a:cubicBezTo>
                      <a:cubicBezTo>
                        <a:pt x="1" y="671"/>
                        <a:pt x="98" y="827"/>
                        <a:pt x="273" y="924"/>
                      </a:cubicBezTo>
                      <a:cubicBezTo>
                        <a:pt x="448" y="1022"/>
                        <a:pt x="643" y="1061"/>
                        <a:pt x="837" y="1061"/>
                      </a:cubicBezTo>
                      <a:cubicBezTo>
                        <a:pt x="1013" y="1061"/>
                        <a:pt x="1168" y="1022"/>
                        <a:pt x="1343" y="963"/>
                      </a:cubicBezTo>
                      <a:cubicBezTo>
                        <a:pt x="1363" y="963"/>
                        <a:pt x="1402" y="944"/>
                        <a:pt x="1421" y="944"/>
                      </a:cubicBezTo>
                      <a:cubicBezTo>
                        <a:pt x="1499" y="924"/>
                        <a:pt x="1538" y="866"/>
                        <a:pt x="1557" y="827"/>
                      </a:cubicBezTo>
                      <a:cubicBezTo>
                        <a:pt x="1635" y="749"/>
                        <a:pt x="1693" y="652"/>
                        <a:pt x="1693" y="555"/>
                      </a:cubicBezTo>
                      <a:cubicBezTo>
                        <a:pt x="1693" y="380"/>
                        <a:pt x="1596" y="243"/>
                        <a:pt x="1402" y="146"/>
                      </a:cubicBezTo>
                      <a:cubicBezTo>
                        <a:pt x="1236" y="49"/>
                        <a:pt x="1032" y="0"/>
                        <a:pt x="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3" name="Google Shape;4063;p40"/>
                <p:cNvSpPr/>
                <p:nvPr/>
              </p:nvSpPr>
              <p:spPr>
                <a:xfrm>
                  <a:off x="731725" y="962075"/>
                  <a:ext cx="413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1" extrusionOk="0">
                      <a:moveTo>
                        <a:pt x="817" y="244"/>
                      </a:moveTo>
                      <a:cubicBezTo>
                        <a:pt x="973" y="244"/>
                        <a:pt x="1128" y="263"/>
                        <a:pt x="1245" y="341"/>
                      </a:cubicBezTo>
                      <a:cubicBezTo>
                        <a:pt x="1342" y="400"/>
                        <a:pt x="1401" y="477"/>
                        <a:pt x="1401" y="536"/>
                      </a:cubicBezTo>
                      <a:cubicBezTo>
                        <a:pt x="1401" y="614"/>
                        <a:pt x="1342" y="672"/>
                        <a:pt x="1245" y="730"/>
                      </a:cubicBezTo>
                      <a:cubicBezTo>
                        <a:pt x="1128" y="808"/>
                        <a:pt x="973" y="847"/>
                        <a:pt x="815" y="847"/>
                      </a:cubicBezTo>
                      <a:cubicBezTo>
                        <a:pt x="657" y="847"/>
                        <a:pt x="496" y="808"/>
                        <a:pt x="370" y="730"/>
                      </a:cubicBezTo>
                      <a:cubicBezTo>
                        <a:pt x="272" y="691"/>
                        <a:pt x="233" y="614"/>
                        <a:pt x="233" y="536"/>
                      </a:cubicBezTo>
                      <a:cubicBezTo>
                        <a:pt x="233" y="477"/>
                        <a:pt x="272" y="419"/>
                        <a:pt x="370" y="341"/>
                      </a:cubicBezTo>
                      <a:cubicBezTo>
                        <a:pt x="486" y="283"/>
                        <a:pt x="662" y="244"/>
                        <a:pt x="817" y="244"/>
                      </a:cubicBezTo>
                      <a:close/>
                      <a:moveTo>
                        <a:pt x="829" y="1"/>
                      </a:moveTo>
                      <a:cubicBezTo>
                        <a:pt x="627" y="1"/>
                        <a:pt x="428" y="49"/>
                        <a:pt x="272" y="147"/>
                      </a:cubicBezTo>
                      <a:cubicBezTo>
                        <a:pt x="97" y="244"/>
                        <a:pt x="0" y="400"/>
                        <a:pt x="0" y="536"/>
                      </a:cubicBezTo>
                      <a:cubicBezTo>
                        <a:pt x="0" y="691"/>
                        <a:pt x="97" y="828"/>
                        <a:pt x="272" y="925"/>
                      </a:cubicBezTo>
                      <a:cubicBezTo>
                        <a:pt x="448" y="1022"/>
                        <a:pt x="642" y="1081"/>
                        <a:pt x="837" y="1081"/>
                      </a:cubicBezTo>
                      <a:cubicBezTo>
                        <a:pt x="1012" y="1081"/>
                        <a:pt x="1187" y="1022"/>
                        <a:pt x="1342" y="983"/>
                      </a:cubicBezTo>
                      <a:cubicBezTo>
                        <a:pt x="1362" y="983"/>
                        <a:pt x="1401" y="964"/>
                        <a:pt x="1401" y="964"/>
                      </a:cubicBezTo>
                      <a:lnTo>
                        <a:pt x="1537" y="808"/>
                      </a:lnTo>
                      <a:cubicBezTo>
                        <a:pt x="1615" y="730"/>
                        <a:pt x="1654" y="633"/>
                        <a:pt x="1654" y="536"/>
                      </a:cubicBezTo>
                      <a:cubicBezTo>
                        <a:pt x="1654" y="400"/>
                        <a:pt x="1556" y="244"/>
                        <a:pt x="1401" y="147"/>
                      </a:cubicBezTo>
                      <a:cubicBezTo>
                        <a:pt x="1235" y="49"/>
                        <a:pt x="1031" y="1"/>
                        <a:pt x="82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4" name="Google Shape;4064;p40"/>
                <p:cNvSpPr/>
                <p:nvPr/>
              </p:nvSpPr>
              <p:spPr>
                <a:xfrm>
                  <a:off x="973925" y="107102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798" y="244"/>
                      </a:moveTo>
                      <a:cubicBezTo>
                        <a:pt x="973" y="244"/>
                        <a:pt x="1110" y="263"/>
                        <a:pt x="1246" y="341"/>
                      </a:cubicBezTo>
                      <a:cubicBezTo>
                        <a:pt x="1343" y="380"/>
                        <a:pt x="1382" y="458"/>
                        <a:pt x="1382" y="536"/>
                      </a:cubicBezTo>
                      <a:cubicBezTo>
                        <a:pt x="1382" y="614"/>
                        <a:pt x="1324" y="652"/>
                        <a:pt x="1246" y="730"/>
                      </a:cubicBezTo>
                      <a:cubicBezTo>
                        <a:pt x="1129" y="808"/>
                        <a:pt x="968" y="847"/>
                        <a:pt x="808" y="847"/>
                      </a:cubicBezTo>
                      <a:cubicBezTo>
                        <a:pt x="647" y="847"/>
                        <a:pt x="487" y="808"/>
                        <a:pt x="370" y="730"/>
                      </a:cubicBezTo>
                      <a:cubicBezTo>
                        <a:pt x="273" y="691"/>
                        <a:pt x="215" y="614"/>
                        <a:pt x="215" y="536"/>
                      </a:cubicBezTo>
                      <a:cubicBezTo>
                        <a:pt x="215" y="458"/>
                        <a:pt x="273" y="419"/>
                        <a:pt x="370" y="341"/>
                      </a:cubicBezTo>
                      <a:cubicBezTo>
                        <a:pt x="487" y="263"/>
                        <a:pt x="662" y="244"/>
                        <a:pt x="798" y="244"/>
                      </a:cubicBezTo>
                      <a:close/>
                      <a:moveTo>
                        <a:pt x="827" y="1"/>
                      </a:moveTo>
                      <a:cubicBezTo>
                        <a:pt x="628" y="1"/>
                        <a:pt x="429" y="49"/>
                        <a:pt x="273" y="147"/>
                      </a:cubicBezTo>
                      <a:cubicBezTo>
                        <a:pt x="98" y="244"/>
                        <a:pt x="1" y="400"/>
                        <a:pt x="1" y="536"/>
                      </a:cubicBezTo>
                      <a:cubicBezTo>
                        <a:pt x="1" y="691"/>
                        <a:pt x="98" y="828"/>
                        <a:pt x="273" y="925"/>
                      </a:cubicBezTo>
                      <a:cubicBezTo>
                        <a:pt x="429" y="1022"/>
                        <a:pt x="623" y="1080"/>
                        <a:pt x="818" y="1080"/>
                      </a:cubicBezTo>
                      <a:cubicBezTo>
                        <a:pt x="993" y="1080"/>
                        <a:pt x="1187" y="1022"/>
                        <a:pt x="1343" y="944"/>
                      </a:cubicBezTo>
                      <a:cubicBezTo>
                        <a:pt x="1362" y="944"/>
                        <a:pt x="1362" y="925"/>
                        <a:pt x="1382" y="925"/>
                      </a:cubicBezTo>
                      <a:cubicBezTo>
                        <a:pt x="1440" y="905"/>
                        <a:pt x="1479" y="847"/>
                        <a:pt x="1538" y="808"/>
                      </a:cubicBezTo>
                      <a:cubicBezTo>
                        <a:pt x="1596" y="730"/>
                        <a:pt x="1654" y="633"/>
                        <a:pt x="1654" y="536"/>
                      </a:cubicBezTo>
                      <a:cubicBezTo>
                        <a:pt x="1654" y="400"/>
                        <a:pt x="1557" y="244"/>
                        <a:pt x="1382" y="147"/>
                      </a:cubicBezTo>
                      <a:cubicBezTo>
                        <a:pt x="1226" y="49"/>
                        <a:pt x="1027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5" name="Google Shape;4065;p40"/>
                <p:cNvSpPr/>
                <p:nvPr/>
              </p:nvSpPr>
              <p:spPr>
                <a:xfrm>
                  <a:off x="1016250" y="1001975"/>
                  <a:ext cx="41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1" extrusionOk="0">
                      <a:moveTo>
                        <a:pt x="837" y="243"/>
                      </a:moveTo>
                      <a:cubicBezTo>
                        <a:pt x="1012" y="243"/>
                        <a:pt x="1148" y="263"/>
                        <a:pt x="1265" y="341"/>
                      </a:cubicBezTo>
                      <a:cubicBezTo>
                        <a:pt x="1362" y="379"/>
                        <a:pt x="1420" y="457"/>
                        <a:pt x="1420" y="535"/>
                      </a:cubicBezTo>
                      <a:cubicBezTo>
                        <a:pt x="1420" y="593"/>
                        <a:pt x="1362" y="652"/>
                        <a:pt x="1265" y="730"/>
                      </a:cubicBezTo>
                      <a:cubicBezTo>
                        <a:pt x="1148" y="798"/>
                        <a:pt x="992" y="832"/>
                        <a:pt x="834" y="832"/>
                      </a:cubicBezTo>
                      <a:cubicBezTo>
                        <a:pt x="676" y="832"/>
                        <a:pt x="516" y="798"/>
                        <a:pt x="389" y="730"/>
                      </a:cubicBezTo>
                      <a:cubicBezTo>
                        <a:pt x="292" y="671"/>
                        <a:pt x="253" y="593"/>
                        <a:pt x="253" y="535"/>
                      </a:cubicBezTo>
                      <a:cubicBezTo>
                        <a:pt x="253" y="457"/>
                        <a:pt x="292" y="399"/>
                        <a:pt x="389" y="341"/>
                      </a:cubicBezTo>
                      <a:cubicBezTo>
                        <a:pt x="525" y="263"/>
                        <a:pt x="681" y="243"/>
                        <a:pt x="837" y="243"/>
                      </a:cubicBezTo>
                      <a:close/>
                      <a:moveTo>
                        <a:pt x="829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7" y="243"/>
                        <a:pt x="0" y="379"/>
                        <a:pt x="0" y="535"/>
                      </a:cubicBezTo>
                      <a:cubicBezTo>
                        <a:pt x="0" y="671"/>
                        <a:pt x="97" y="827"/>
                        <a:pt x="273" y="924"/>
                      </a:cubicBezTo>
                      <a:cubicBezTo>
                        <a:pt x="448" y="1021"/>
                        <a:pt x="642" y="1060"/>
                        <a:pt x="837" y="1060"/>
                      </a:cubicBezTo>
                      <a:cubicBezTo>
                        <a:pt x="1012" y="1060"/>
                        <a:pt x="1167" y="1041"/>
                        <a:pt x="1323" y="963"/>
                      </a:cubicBezTo>
                      <a:cubicBezTo>
                        <a:pt x="1343" y="944"/>
                        <a:pt x="1401" y="944"/>
                        <a:pt x="1420" y="924"/>
                      </a:cubicBezTo>
                      <a:cubicBezTo>
                        <a:pt x="1459" y="885"/>
                        <a:pt x="1498" y="866"/>
                        <a:pt x="1537" y="827"/>
                      </a:cubicBezTo>
                      <a:cubicBezTo>
                        <a:pt x="1615" y="749"/>
                        <a:pt x="1654" y="613"/>
                        <a:pt x="1654" y="535"/>
                      </a:cubicBezTo>
                      <a:cubicBezTo>
                        <a:pt x="1654" y="379"/>
                        <a:pt x="1557" y="243"/>
                        <a:pt x="1401" y="146"/>
                      </a:cubicBezTo>
                      <a:cubicBezTo>
                        <a:pt x="1236" y="49"/>
                        <a:pt x="1031" y="0"/>
                        <a:pt x="82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6" name="Google Shape;4066;p40"/>
                <p:cNvSpPr/>
                <p:nvPr/>
              </p:nvSpPr>
              <p:spPr>
                <a:xfrm>
                  <a:off x="989500" y="893025"/>
                  <a:ext cx="41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1" extrusionOk="0">
                      <a:moveTo>
                        <a:pt x="837" y="224"/>
                      </a:moveTo>
                      <a:cubicBezTo>
                        <a:pt x="973" y="224"/>
                        <a:pt x="1148" y="243"/>
                        <a:pt x="1265" y="321"/>
                      </a:cubicBezTo>
                      <a:cubicBezTo>
                        <a:pt x="1362" y="360"/>
                        <a:pt x="1420" y="438"/>
                        <a:pt x="1420" y="516"/>
                      </a:cubicBezTo>
                      <a:cubicBezTo>
                        <a:pt x="1420" y="574"/>
                        <a:pt x="1362" y="632"/>
                        <a:pt x="1265" y="710"/>
                      </a:cubicBezTo>
                      <a:cubicBezTo>
                        <a:pt x="1158" y="778"/>
                        <a:pt x="1002" y="812"/>
                        <a:pt x="842" y="812"/>
                      </a:cubicBezTo>
                      <a:cubicBezTo>
                        <a:pt x="681" y="812"/>
                        <a:pt x="516" y="778"/>
                        <a:pt x="389" y="710"/>
                      </a:cubicBezTo>
                      <a:cubicBezTo>
                        <a:pt x="292" y="652"/>
                        <a:pt x="253" y="574"/>
                        <a:pt x="253" y="516"/>
                      </a:cubicBezTo>
                      <a:cubicBezTo>
                        <a:pt x="253" y="438"/>
                        <a:pt x="292" y="380"/>
                        <a:pt x="389" y="321"/>
                      </a:cubicBezTo>
                      <a:cubicBezTo>
                        <a:pt x="525" y="243"/>
                        <a:pt x="681" y="224"/>
                        <a:pt x="837" y="224"/>
                      </a:cubicBezTo>
                      <a:close/>
                      <a:moveTo>
                        <a:pt x="829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7" y="243"/>
                        <a:pt x="0" y="380"/>
                        <a:pt x="0" y="535"/>
                      </a:cubicBezTo>
                      <a:cubicBezTo>
                        <a:pt x="0" y="671"/>
                        <a:pt x="97" y="827"/>
                        <a:pt x="273" y="924"/>
                      </a:cubicBezTo>
                      <a:cubicBezTo>
                        <a:pt x="448" y="1022"/>
                        <a:pt x="642" y="1060"/>
                        <a:pt x="837" y="1060"/>
                      </a:cubicBezTo>
                      <a:cubicBezTo>
                        <a:pt x="973" y="1060"/>
                        <a:pt x="1129" y="1041"/>
                        <a:pt x="1265" y="1002"/>
                      </a:cubicBezTo>
                      <a:cubicBezTo>
                        <a:pt x="1323" y="963"/>
                        <a:pt x="1362" y="944"/>
                        <a:pt x="1401" y="924"/>
                      </a:cubicBezTo>
                      <a:cubicBezTo>
                        <a:pt x="1459" y="905"/>
                        <a:pt x="1498" y="866"/>
                        <a:pt x="1518" y="846"/>
                      </a:cubicBezTo>
                      <a:cubicBezTo>
                        <a:pt x="1615" y="749"/>
                        <a:pt x="1654" y="652"/>
                        <a:pt x="1654" y="535"/>
                      </a:cubicBezTo>
                      <a:cubicBezTo>
                        <a:pt x="1654" y="380"/>
                        <a:pt x="1557" y="243"/>
                        <a:pt x="1401" y="146"/>
                      </a:cubicBezTo>
                      <a:cubicBezTo>
                        <a:pt x="1236" y="49"/>
                        <a:pt x="1031" y="0"/>
                        <a:pt x="82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7" name="Google Shape;4067;p40"/>
                <p:cNvSpPr/>
                <p:nvPr/>
              </p:nvSpPr>
              <p:spPr>
                <a:xfrm>
                  <a:off x="1071700" y="909550"/>
                  <a:ext cx="41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1" extrusionOk="0">
                      <a:moveTo>
                        <a:pt x="798" y="244"/>
                      </a:moveTo>
                      <a:cubicBezTo>
                        <a:pt x="973" y="244"/>
                        <a:pt x="1109" y="263"/>
                        <a:pt x="1245" y="341"/>
                      </a:cubicBezTo>
                      <a:cubicBezTo>
                        <a:pt x="1342" y="380"/>
                        <a:pt x="1381" y="458"/>
                        <a:pt x="1381" y="536"/>
                      </a:cubicBezTo>
                      <a:cubicBezTo>
                        <a:pt x="1381" y="594"/>
                        <a:pt x="1342" y="652"/>
                        <a:pt x="1245" y="730"/>
                      </a:cubicBezTo>
                      <a:cubicBezTo>
                        <a:pt x="1138" y="789"/>
                        <a:pt x="978" y="818"/>
                        <a:pt x="815" y="818"/>
                      </a:cubicBezTo>
                      <a:cubicBezTo>
                        <a:pt x="652" y="818"/>
                        <a:pt x="486" y="789"/>
                        <a:pt x="370" y="730"/>
                      </a:cubicBezTo>
                      <a:cubicBezTo>
                        <a:pt x="272" y="672"/>
                        <a:pt x="214" y="594"/>
                        <a:pt x="214" y="536"/>
                      </a:cubicBezTo>
                      <a:cubicBezTo>
                        <a:pt x="214" y="458"/>
                        <a:pt x="272" y="399"/>
                        <a:pt x="370" y="341"/>
                      </a:cubicBezTo>
                      <a:cubicBezTo>
                        <a:pt x="486" y="263"/>
                        <a:pt x="662" y="244"/>
                        <a:pt x="798" y="244"/>
                      </a:cubicBezTo>
                      <a:close/>
                      <a:moveTo>
                        <a:pt x="827" y="1"/>
                      </a:moveTo>
                      <a:cubicBezTo>
                        <a:pt x="627" y="1"/>
                        <a:pt x="428" y="49"/>
                        <a:pt x="272" y="147"/>
                      </a:cubicBezTo>
                      <a:cubicBezTo>
                        <a:pt x="97" y="244"/>
                        <a:pt x="0" y="380"/>
                        <a:pt x="0" y="536"/>
                      </a:cubicBezTo>
                      <a:cubicBezTo>
                        <a:pt x="0" y="672"/>
                        <a:pt x="97" y="827"/>
                        <a:pt x="272" y="905"/>
                      </a:cubicBezTo>
                      <a:cubicBezTo>
                        <a:pt x="448" y="1022"/>
                        <a:pt x="642" y="1061"/>
                        <a:pt x="837" y="1061"/>
                      </a:cubicBezTo>
                      <a:cubicBezTo>
                        <a:pt x="992" y="1061"/>
                        <a:pt x="1167" y="1041"/>
                        <a:pt x="1284" y="964"/>
                      </a:cubicBezTo>
                      <a:cubicBezTo>
                        <a:pt x="1323" y="944"/>
                        <a:pt x="1362" y="944"/>
                        <a:pt x="1381" y="905"/>
                      </a:cubicBezTo>
                      <a:cubicBezTo>
                        <a:pt x="1440" y="886"/>
                        <a:pt x="1459" y="866"/>
                        <a:pt x="1518" y="827"/>
                      </a:cubicBezTo>
                      <a:cubicBezTo>
                        <a:pt x="1615" y="730"/>
                        <a:pt x="1654" y="633"/>
                        <a:pt x="1654" y="536"/>
                      </a:cubicBezTo>
                      <a:cubicBezTo>
                        <a:pt x="1654" y="380"/>
                        <a:pt x="1556" y="244"/>
                        <a:pt x="1381" y="147"/>
                      </a:cubicBezTo>
                      <a:cubicBezTo>
                        <a:pt x="1226" y="49"/>
                        <a:pt x="1026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8" name="Google Shape;4068;p40"/>
                <p:cNvSpPr/>
                <p:nvPr/>
              </p:nvSpPr>
              <p:spPr>
                <a:xfrm>
                  <a:off x="939875" y="80305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18" y="224"/>
                      </a:moveTo>
                      <a:cubicBezTo>
                        <a:pt x="974" y="224"/>
                        <a:pt x="1129" y="243"/>
                        <a:pt x="1265" y="321"/>
                      </a:cubicBezTo>
                      <a:cubicBezTo>
                        <a:pt x="1363" y="360"/>
                        <a:pt x="1402" y="438"/>
                        <a:pt x="1402" y="516"/>
                      </a:cubicBezTo>
                      <a:cubicBezTo>
                        <a:pt x="1402" y="574"/>
                        <a:pt x="1363" y="632"/>
                        <a:pt x="1265" y="710"/>
                      </a:cubicBezTo>
                      <a:cubicBezTo>
                        <a:pt x="1158" y="778"/>
                        <a:pt x="998" y="812"/>
                        <a:pt x="835" y="812"/>
                      </a:cubicBezTo>
                      <a:cubicBezTo>
                        <a:pt x="672" y="812"/>
                        <a:pt x="507" y="778"/>
                        <a:pt x="390" y="710"/>
                      </a:cubicBezTo>
                      <a:cubicBezTo>
                        <a:pt x="293" y="652"/>
                        <a:pt x="234" y="574"/>
                        <a:pt x="234" y="516"/>
                      </a:cubicBezTo>
                      <a:cubicBezTo>
                        <a:pt x="234" y="438"/>
                        <a:pt x="293" y="379"/>
                        <a:pt x="390" y="321"/>
                      </a:cubicBezTo>
                      <a:cubicBezTo>
                        <a:pt x="507" y="243"/>
                        <a:pt x="682" y="224"/>
                        <a:pt x="818" y="224"/>
                      </a:cubicBezTo>
                      <a:close/>
                      <a:moveTo>
                        <a:pt x="828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79"/>
                        <a:pt x="1" y="535"/>
                      </a:cubicBezTo>
                      <a:cubicBezTo>
                        <a:pt x="1" y="671"/>
                        <a:pt x="98" y="827"/>
                        <a:pt x="273" y="924"/>
                      </a:cubicBezTo>
                      <a:cubicBezTo>
                        <a:pt x="429" y="1021"/>
                        <a:pt x="623" y="1060"/>
                        <a:pt x="818" y="1060"/>
                      </a:cubicBezTo>
                      <a:cubicBezTo>
                        <a:pt x="993" y="1060"/>
                        <a:pt x="1168" y="1041"/>
                        <a:pt x="1304" y="963"/>
                      </a:cubicBezTo>
                      <a:cubicBezTo>
                        <a:pt x="1343" y="944"/>
                        <a:pt x="1363" y="944"/>
                        <a:pt x="1382" y="924"/>
                      </a:cubicBezTo>
                      <a:cubicBezTo>
                        <a:pt x="1460" y="905"/>
                        <a:pt x="1499" y="846"/>
                        <a:pt x="1538" y="827"/>
                      </a:cubicBezTo>
                      <a:cubicBezTo>
                        <a:pt x="1596" y="749"/>
                        <a:pt x="1654" y="652"/>
                        <a:pt x="1654" y="535"/>
                      </a:cubicBezTo>
                      <a:cubicBezTo>
                        <a:pt x="1654" y="379"/>
                        <a:pt x="1557" y="243"/>
                        <a:pt x="1382" y="146"/>
                      </a:cubicBezTo>
                      <a:cubicBezTo>
                        <a:pt x="1226" y="49"/>
                        <a:pt x="1027" y="0"/>
                        <a:pt x="8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9" name="Google Shape;4069;p40"/>
                <p:cNvSpPr/>
                <p:nvPr/>
              </p:nvSpPr>
              <p:spPr>
                <a:xfrm>
                  <a:off x="1066825" y="84487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43"/>
                      </a:moveTo>
                      <a:cubicBezTo>
                        <a:pt x="993" y="243"/>
                        <a:pt x="1148" y="263"/>
                        <a:pt x="1265" y="341"/>
                      </a:cubicBezTo>
                      <a:cubicBezTo>
                        <a:pt x="1362" y="399"/>
                        <a:pt x="1421" y="457"/>
                        <a:pt x="1421" y="535"/>
                      </a:cubicBezTo>
                      <a:cubicBezTo>
                        <a:pt x="1421" y="613"/>
                        <a:pt x="1362" y="652"/>
                        <a:pt x="1265" y="730"/>
                      </a:cubicBezTo>
                      <a:cubicBezTo>
                        <a:pt x="1158" y="808"/>
                        <a:pt x="1002" y="846"/>
                        <a:pt x="842" y="846"/>
                      </a:cubicBezTo>
                      <a:cubicBezTo>
                        <a:pt x="681" y="846"/>
                        <a:pt x="516" y="808"/>
                        <a:pt x="390" y="730"/>
                      </a:cubicBezTo>
                      <a:cubicBezTo>
                        <a:pt x="292" y="691"/>
                        <a:pt x="253" y="613"/>
                        <a:pt x="253" y="535"/>
                      </a:cubicBezTo>
                      <a:cubicBezTo>
                        <a:pt x="253" y="457"/>
                        <a:pt x="292" y="418"/>
                        <a:pt x="390" y="341"/>
                      </a:cubicBezTo>
                      <a:cubicBezTo>
                        <a:pt x="506" y="263"/>
                        <a:pt x="681" y="243"/>
                        <a:pt x="837" y="243"/>
                      </a:cubicBezTo>
                      <a:close/>
                      <a:moveTo>
                        <a:pt x="827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99"/>
                        <a:pt x="1" y="535"/>
                      </a:cubicBezTo>
                      <a:cubicBezTo>
                        <a:pt x="1" y="691"/>
                        <a:pt x="98" y="827"/>
                        <a:pt x="273" y="924"/>
                      </a:cubicBezTo>
                      <a:cubicBezTo>
                        <a:pt x="448" y="1022"/>
                        <a:pt x="643" y="1060"/>
                        <a:pt x="837" y="1060"/>
                      </a:cubicBezTo>
                      <a:cubicBezTo>
                        <a:pt x="993" y="1060"/>
                        <a:pt x="1168" y="1041"/>
                        <a:pt x="1323" y="963"/>
                      </a:cubicBezTo>
                      <a:cubicBezTo>
                        <a:pt x="1343" y="944"/>
                        <a:pt x="1362" y="944"/>
                        <a:pt x="1382" y="924"/>
                      </a:cubicBezTo>
                      <a:cubicBezTo>
                        <a:pt x="1460" y="924"/>
                        <a:pt x="1518" y="885"/>
                        <a:pt x="1537" y="827"/>
                      </a:cubicBezTo>
                      <a:cubicBezTo>
                        <a:pt x="1615" y="749"/>
                        <a:pt x="1654" y="652"/>
                        <a:pt x="1654" y="535"/>
                      </a:cubicBezTo>
                      <a:cubicBezTo>
                        <a:pt x="1654" y="399"/>
                        <a:pt x="1557" y="243"/>
                        <a:pt x="1382" y="146"/>
                      </a:cubicBezTo>
                      <a:cubicBezTo>
                        <a:pt x="1226" y="49"/>
                        <a:pt x="1027" y="0"/>
                        <a:pt x="8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0" name="Google Shape;4070;p40"/>
                <p:cNvSpPr/>
                <p:nvPr/>
              </p:nvSpPr>
              <p:spPr>
                <a:xfrm>
                  <a:off x="829000" y="676100"/>
                  <a:ext cx="41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1" extrusionOk="0">
                      <a:moveTo>
                        <a:pt x="817" y="205"/>
                      </a:moveTo>
                      <a:cubicBezTo>
                        <a:pt x="973" y="205"/>
                        <a:pt x="1128" y="243"/>
                        <a:pt x="1245" y="302"/>
                      </a:cubicBezTo>
                      <a:cubicBezTo>
                        <a:pt x="1342" y="360"/>
                        <a:pt x="1401" y="438"/>
                        <a:pt x="1401" y="496"/>
                      </a:cubicBezTo>
                      <a:cubicBezTo>
                        <a:pt x="1401" y="574"/>
                        <a:pt x="1342" y="633"/>
                        <a:pt x="1245" y="691"/>
                      </a:cubicBezTo>
                      <a:cubicBezTo>
                        <a:pt x="1138" y="769"/>
                        <a:pt x="983" y="808"/>
                        <a:pt x="822" y="808"/>
                      </a:cubicBezTo>
                      <a:cubicBezTo>
                        <a:pt x="661" y="808"/>
                        <a:pt x="496" y="769"/>
                        <a:pt x="370" y="691"/>
                      </a:cubicBezTo>
                      <a:cubicBezTo>
                        <a:pt x="272" y="652"/>
                        <a:pt x="233" y="574"/>
                        <a:pt x="233" y="496"/>
                      </a:cubicBezTo>
                      <a:cubicBezTo>
                        <a:pt x="233" y="438"/>
                        <a:pt x="272" y="380"/>
                        <a:pt x="370" y="302"/>
                      </a:cubicBezTo>
                      <a:cubicBezTo>
                        <a:pt x="486" y="243"/>
                        <a:pt x="661" y="205"/>
                        <a:pt x="817" y="205"/>
                      </a:cubicBezTo>
                      <a:close/>
                      <a:moveTo>
                        <a:pt x="829" y="0"/>
                      </a:moveTo>
                      <a:cubicBezTo>
                        <a:pt x="627" y="0"/>
                        <a:pt x="428" y="49"/>
                        <a:pt x="272" y="146"/>
                      </a:cubicBezTo>
                      <a:cubicBezTo>
                        <a:pt x="97" y="243"/>
                        <a:pt x="0" y="380"/>
                        <a:pt x="0" y="535"/>
                      </a:cubicBezTo>
                      <a:cubicBezTo>
                        <a:pt x="0" y="671"/>
                        <a:pt x="97" y="827"/>
                        <a:pt x="272" y="924"/>
                      </a:cubicBezTo>
                      <a:cubicBezTo>
                        <a:pt x="447" y="1022"/>
                        <a:pt x="642" y="1061"/>
                        <a:pt x="837" y="1061"/>
                      </a:cubicBezTo>
                      <a:cubicBezTo>
                        <a:pt x="973" y="1061"/>
                        <a:pt x="1148" y="1041"/>
                        <a:pt x="1265" y="983"/>
                      </a:cubicBezTo>
                      <a:cubicBezTo>
                        <a:pt x="1323" y="963"/>
                        <a:pt x="1342" y="963"/>
                        <a:pt x="1381" y="944"/>
                      </a:cubicBezTo>
                      <a:cubicBezTo>
                        <a:pt x="1440" y="885"/>
                        <a:pt x="1459" y="866"/>
                        <a:pt x="1518" y="847"/>
                      </a:cubicBezTo>
                      <a:cubicBezTo>
                        <a:pt x="1615" y="749"/>
                        <a:pt x="1654" y="652"/>
                        <a:pt x="1654" y="535"/>
                      </a:cubicBezTo>
                      <a:cubicBezTo>
                        <a:pt x="1654" y="380"/>
                        <a:pt x="1556" y="243"/>
                        <a:pt x="1401" y="146"/>
                      </a:cubicBezTo>
                      <a:cubicBezTo>
                        <a:pt x="1235" y="49"/>
                        <a:pt x="1031" y="0"/>
                        <a:pt x="82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1" name="Google Shape;4071;p40"/>
                <p:cNvSpPr/>
                <p:nvPr/>
              </p:nvSpPr>
              <p:spPr>
                <a:xfrm>
                  <a:off x="1183550" y="103650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44"/>
                      </a:moveTo>
                      <a:cubicBezTo>
                        <a:pt x="993" y="244"/>
                        <a:pt x="1149" y="263"/>
                        <a:pt x="1265" y="341"/>
                      </a:cubicBezTo>
                      <a:cubicBezTo>
                        <a:pt x="1363" y="380"/>
                        <a:pt x="1401" y="458"/>
                        <a:pt x="1401" y="535"/>
                      </a:cubicBezTo>
                      <a:cubicBezTo>
                        <a:pt x="1401" y="613"/>
                        <a:pt x="1363" y="652"/>
                        <a:pt x="1265" y="730"/>
                      </a:cubicBezTo>
                      <a:cubicBezTo>
                        <a:pt x="1139" y="798"/>
                        <a:pt x="973" y="832"/>
                        <a:pt x="813" y="832"/>
                      </a:cubicBezTo>
                      <a:cubicBezTo>
                        <a:pt x="652" y="832"/>
                        <a:pt x="497" y="798"/>
                        <a:pt x="390" y="730"/>
                      </a:cubicBezTo>
                      <a:cubicBezTo>
                        <a:pt x="293" y="672"/>
                        <a:pt x="254" y="613"/>
                        <a:pt x="254" y="535"/>
                      </a:cubicBezTo>
                      <a:cubicBezTo>
                        <a:pt x="254" y="458"/>
                        <a:pt x="293" y="419"/>
                        <a:pt x="390" y="341"/>
                      </a:cubicBezTo>
                      <a:cubicBezTo>
                        <a:pt x="507" y="263"/>
                        <a:pt x="682" y="244"/>
                        <a:pt x="837" y="244"/>
                      </a:cubicBezTo>
                      <a:close/>
                      <a:moveTo>
                        <a:pt x="828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4"/>
                        <a:pt x="1" y="380"/>
                        <a:pt x="1" y="535"/>
                      </a:cubicBezTo>
                      <a:cubicBezTo>
                        <a:pt x="1" y="672"/>
                        <a:pt x="98" y="827"/>
                        <a:pt x="273" y="925"/>
                      </a:cubicBezTo>
                      <a:cubicBezTo>
                        <a:pt x="448" y="1022"/>
                        <a:pt x="643" y="1061"/>
                        <a:pt x="837" y="1061"/>
                      </a:cubicBezTo>
                      <a:cubicBezTo>
                        <a:pt x="993" y="1061"/>
                        <a:pt x="1149" y="1041"/>
                        <a:pt x="1285" y="963"/>
                      </a:cubicBezTo>
                      <a:cubicBezTo>
                        <a:pt x="1324" y="944"/>
                        <a:pt x="1363" y="944"/>
                        <a:pt x="1382" y="925"/>
                      </a:cubicBezTo>
                      <a:cubicBezTo>
                        <a:pt x="1440" y="905"/>
                        <a:pt x="1479" y="847"/>
                        <a:pt x="1518" y="827"/>
                      </a:cubicBezTo>
                      <a:cubicBezTo>
                        <a:pt x="1615" y="730"/>
                        <a:pt x="1654" y="633"/>
                        <a:pt x="1654" y="535"/>
                      </a:cubicBezTo>
                      <a:cubicBezTo>
                        <a:pt x="1654" y="380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2" name="Google Shape;4072;p40"/>
                <p:cNvSpPr/>
                <p:nvPr/>
              </p:nvSpPr>
              <p:spPr>
                <a:xfrm>
                  <a:off x="1110600" y="1025300"/>
                  <a:ext cx="41375" cy="2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101" extrusionOk="0">
                      <a:moveTo>
                        <a:pt x="837" y="283"/>
                      </a:moveTo>
                      <a:cubicBezTo>
                        <a:pt x="993" y="283"/>
                        <a:pt x="1148" y="303"/>
                        <a:pt x="1265" y="380"/>
                      </a:cubicBezTo>
                      <a:cubicBezTo>
                        <a:pt x="1362" y="419"/>
                        <a:pt x="1401" y="497"/>
                        <a:pt x="1401" y="575"/>
                      </a:cubicBezTo>
                      <a:cubicBezTo>
                        <a:pt x="1401" y="633"/>
                        <a:pt x="1362" y="692"/>
                        <a:pt x="1265" y="769"/>
                      </a:cubicBezTo>
                      <a:cubicBezTo>
                        <a:pt x="1139" y="838"/>
                        <a:pt x="973" y="872"/>
                        <a:pt x="813" y="872"/>
                      </a:cubicBezTo>
                      <a:cubicBezTo>
                        <a:pt x="652" y="872"/>
                        <a:pt x="497" y="838"/>
                        <a:pt x="390" y="769"/>
                      </a:cubicBezTo>
                      <a:cubicBezTo>
                        <a:pt x="292" y="711"/>
                        <a:pt x="253" y="633"/>
                        <a:pt x="253" y="575"/>
                      </a:cubicBezTo>
                      <a:cubicBezTo>
                        <a:pt x="253" y="497"/>
                        <a:pt x="312" y="439"/>
                        <a:pt x="390" y="380"/>
                      </a:cubicBezTo>
                      <a:cubicBezTo>
                        <a:pt x="506" y="303"/>
                        <a:pt x="681" y="283"/>
                        <a:pt x="837" y="283"/>
                      </a:cubicBezTo>
                      <a:close/>
                      <a:moveTo>
                        <a:pt x="827" y="1"/>
                      </a:moveTo>
                      <a:cubicBezTo>
                        <a:pt x="628" y="1"/>
                        <a:pt x="428" y="50"/>
                        <a:pt x="273" y="147"/>
                      </a:cubicBezTo>
                      <a:cubicBezTo>
                        <a:pt x="98" y="244"/>
                        <a:pt x="0" y="400"/>
                        <a:pt x="0" y="536"/>
                      </a:cubicBezTo>
                      <a:cubicBezTo>
                        <a:pt x="0" y="711"/>
                        <a:pt x="98" y="867"/>
                        <a:pt x="273" y="964"/>
                      </a:cubicBezTo>
                      <a:cubicBezTo>
                        <a:pt x="448" y="1061"/>
                        <a:pt x="642" y="1100"/>
                        <a:pt x="837" y="1100"/>
                      </a:cubicBezTo>
                      <a:cubicBezTo>
                        <a:pt x="993" y="1100"/>
                        <a:pt x="1168" y="1081"/>
                        <a:pt x="1323" y="1003"/>
                      </a:cubicBezTo>
                      <a:cubicBezTo>
                        <a:pt x="1343" y="1003"/>
                        <a:pt x="1362" y="983"/>
                        <a:pt x="1382" y="964"/>
                      </a:cubicBezTo>
                      <a:cubicBezTo>
                        <a:pt x="1440" y="925"/>
                        <a:pt x="1479" y="886"/>
                        <a:pt x="1537" y="828"/>
                      </a:cubicBezTo>
                      <a:cubicBezTo>
                        <a:pt x="1596" y="769"/>
                        <a:pt x="1654" y="672"/>
                        <a:pt x="1654" y="536"/>
                      </a:cubicBezTo>
                      <a:cubicBezTo>
                        <a:pt x="1654" y="400"/>
                        <a:pt x="1557" y="244"/>
                        <a:pt x="1382" y="147"/>
                      </a:cubicBezTo>
                      <a:cubicBezTo>
                        <a:pt x="1226" y="50"/>
                        <a:pt x="1027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3" name="Google Shape;4073;p40"/>
                <p:cNvSpPr/>
                <p:nvPr/>
              </p:nvSpPr>
              <p:spPr>
                <a:xfrm>
                  <a:off x="894150" y="995150"/>
                  <a:ext cx="41375" cy="26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42" extrusionOk="0">
                      <a:moveTo>
                        <a:pt x="838" y="224"/>
                      </a:moveTo>
                      <a:cubicBezTo>
                        <a:pt x="993" y="224"/>
                        <a:pt x="1149" y="244"/>
                        <a:pt x="1266" y="322"/>
                      </a:cubicBezTo>
                      <a:cubicBezTo>
                        <a:pt x="1363" y="361"/>
                        <a:pt x="1402" y="438"/>
                        <a:pt x="1402" y="516"/>
                      </a:cubicBezTo>
                      <a:cubicBezTo>
                        <a:pt x="1402" y="575"/>
                        <a:pt x="1363" y="633"/>
                        <a:pt x="1266" y="711"/>
                      </a:cubicBezTo>
                      <a:cubicBezTo>
                        <a:pt x="1139" y="779"/>
                        <a:pt x="974" y="813"/>
                        <a:pt x="813" y="813"/>
                      </a:cubicBezTo>
                      <a:cubicBezTo>
                        <a:pt x="653" y="813"/>
                        <a:pt x="497" y="779"/>
                        <a:pt x="390" y="711"/>
                      </a:cubicBezTo>
                      <a:cubicBezTo>
                        <a:pt x="293" y="652"/>
                        <a:pt x="254" y="575"/>
                        <a:pt x="254" y="516"/>
                      </a:cubicBezTo>
                      <a:cubicBezTo>
                        <a:pt x="254" y="438"/>
                        <a:pt x="293" y="361"/>
                        <a:pt x="390" y="322"/>
                      </a:cubicBezTo>
                      <a:cubicBezTo>
                        <a:pt x="507" y="244"/>
                        <a:pt x="682" y="224"/>
                        <a:pt x="838" y="224"/>
                      </a:cubicBezTo>
                      <a:close/>
                      <a:moveTo>
                        <a:pt x="828" y="1"/>
                      </a:moveTo>
                      <a:cubicBezTo>
                        <a:pt x="628" y="1"/>
                        <a:pt x="429" y="49"/>
                        <a:pt x="273" y="147"/>
                      </a:cubicBezTo>
                      <a:cubicBezTo>
                        <a:pt x="98" y="244"/>
                        <a:pt x="1" y="380"/>
                        <a:pt x="1" y="536"/>
                      </a:cubicBezTo>
                      <a:cubicBezTo>
                        <a:pt x="1" y="652"/>
                        <a:pt x="98" y="808"/>
                        <a:pt x="273" y="886"/>
                      </a:cubicBezTo>
                      <a:cubicBezTo>
                        <a:pt x="448" y="1003"/>
                        <a:pt x="643" y="1042"/>
                        <a:pt x="838" y="1042"/>
                      </a:cubicBezTo>
                      <a:cubicBezTo>
                        <a:pt x="993" y="1042"/>
                        <a:pt x="1168" y="1022"/>
                        <a:pt x="1324" y="944"/>
                      </a:cubicBezTo>
                      <a:cubicBezTo>
                        <a:pt x="1343" y="944"/>
                        <a:pt x="1363" y="925"/>
                        <a:pt x="1382" y="925"/>
                      </a:cubicBezTo>
                      <a:cubicBezTo>
                        <a:pt x="1441" y="886"/>
                        <a:pt x="1480" y="847"/>
                        <a:pt x="1538" y="789"/>
                      </a:cubicBezTo>
                      <a:cubicBezTo>
                        <a:pt x="1596" y="730"/>
                        <a:pt x="1655" y="633"/>
                        <a:pt x="1655" y="536"/>
                      </a:cubicBezTo>
                      <a:cubicBezTo>
                        <a:pt x="1655" y="380"/>
                        <a:pt x="1557" y="244"/>
                        <a:pt x="1382" y="147"/>
                      </a:cubicBezTo>
                      <a:cubicBezTo>
                        <a:pt x="1227" y="49"/>
                        <a:pt x="1027" y="1"/>
                        <a:pt x="8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4" name="Google Shape;4074;p40"/>
                <p:cNvSpPr/>
                <p:nvPr/>
              </p:nvSpPr>
              <p:spPr>
                <a:xfrm>
                  <a:off x="2246775" y="1758500"/>
                  <a:ext cx="41350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2" extrusionOk="0">
                      <a:moveTo>
                        <a:pt x="936" y="249"/>
                      </a:moveTo>
                      <a:cubicBezTo>
                        <a:pt x="1065" y="249"/>
                        <a:pt x="1191" y="287"/>
                        <a:pt x="1304" y="352"/>
                      </a:cubicBezTo>
                      <a:cubicBezTo>
                        <a:pt x="1382" y="390"/>
                        <a:pt x="1440" y="468"/>
                        <a:pt x="1440" y="546"/>
                      </a:cubicBezTo>
                      <a:cubicBezTo>
                        <a:pt x="1440" y="624"/>
                        <a:pt x="1401" y="663"/>
                        <a:pt x="1304" y="741"/>
                      </a:cubicBezTo>
                      <a:cubicBezTo>
                        <a:pt x="1177" y="809"/>
                        <a:pt x="1012" y="843"/>
                        <a:pt x="849" y="843"/>
                      </a:cubicBezTo>
                      <a:cubicBezTo>
                        <a:pt x="686" y="843"/>
                        <a:pt x="526" y="809"/>
                        <a:pt x="409" y="741"/>
                      </a:cubicBezTo>
                      <a:cubicBezTo>
                        <a:pt x="331" y="682"/>
                        <a:pt x="273" y="624"/>
                        <a:pt x="273" y="546"/>
                      </a:cubicBezTo>
                      <a:cubicBezTo>
                        <a:pt x="273" y="468"/>
                        <a:pt x="312" y="429"/>
                        <a:pt x="409" y="352"/>
                      </a:cubicBezTo>
                      <a:cubicBezTo>
                        <a:pt x="545" y="274"/>
                        <a:pt x="701" y="254"/>
                        <a:pt x="856" y="254"/>
                      </a:cubicBezTo>
                      <a:cubicBezTo>
                        <a:pt x="883" y="251"/>
                        <a:pt x="910" y="249"/>
                        <a:pt x="936" y="249"/>
                      </a:cubicBezTo>
                      <a:close/>
                      <a:moveTo>
                        <a:pt x="837" y="1"/>
                      </a:moveTo>
                      <a:cubicBezTo>
                        <a:pt x="657" y="1"/>
                        <a:pt x="477" y="35"/>
                        <a:pt x="331" y="99"/>
                      </a:cubicBezTo>
                      <a:cubicBezTo>
                        <a:pt x="292" y="99"/>
                        <a:pt x="273" y="138"/>
                        <a:pt x="253" y="138"/>
                      </a:cubicBezTo>
                      <a:lnTo>
                        <a:pt x="117" y="254"/>
                      </a:lnTo>
                      <a:cubicBezTo>
                        <a:pt x="59" y="332"/>
                        <a:pt x="0" y="429"/>
                        <a:pt x="0" y="527"/>
                      </a:cubicBezTo>
                      <a:cubicBezTo>
                        <a:pt x="0" y="663"/>
                        <a:pt x="98" y="799"/>
                        <a:pt x="273" y="916"/>
                      </a:cubicBezTo>
                      <a:cubicBezTo>
                        <a:pt x="448" y="1013"/>
                        <a:pt x="642" y="1052"/>
                        <a:pt x="837" y="1052"/>
                      </a:cubicBezTo>
                      <a:cubicBezTo>
                        <a:pt x="1031" y="1052"/>
                        <a:pt x="1245" y="1013"/>
                        <a:pt x="1401" y="916"/>
                      </a:cubicBezTo>
                      <a:cubicBezTo>
                        <a:pt x="1557" y="799"/>
                        <a:pt x="1654" y="663"/>
                        <a:pt x="1654" y="527"/>
                      </a:cubicBezTo>
                      <a:cubicBezTo>
                        <a:pt x="1654" y="371"/>
                        <a:pt x="1557" y="235"/>
                        <a:pt x="1401" y="138"/>
                      </a:cubicBezTo>
                      <a:cubicBezTo>
                        <a:pt x="1246" y="45"/>
                        <a:pt x="1041" y="1"/>
                        <a:pt x="8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5" name="Google Shape;4075;p40"/>
                <p:cNvSpPr/>
                <p:nvPr/>
              </p:nvSpPr>
              <p:spPr>
                <a:xfrm>
                  <a:off x="2131975" y="1658800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18" y="235"/>
                      </a:moveTo>
                      <a:cubicBezTo>
                        <a:pt x="993" y="235"/>
                        <a:pt x="1149" y="254"/>
                        <a:pt x="1265" y="332"/>
                      </a:cubicBezTo>
                      <a:cubicBezTo>
                        <a:pt x="1363" y="371"/>
                        <a:pt x="1421" y="449"/>
                        <a:pt x="1421" y="526"/>
                      </a:cubicBezTo>
                      <a:cubicBezTo>
                        <a:pt x="1421" y="585"/>
                        <a:pt x="1363" y="643"/>
                        <a:pt x="1265" y="721"/>
                      </a:cubicBezTo>
                      <a:cubicBezTo>
                        <a:pt x="1149" y="789"/>
                        <a:pt x="983" y="823"/>
                        <a:pt x="820" y="823"/>
                      </a:cubicBezTo>
                      <a:cubicBezTo>
                        <a:pt x="657" y="823"/>
                        <a:pt x="497" y="789"/>
                        <a:pt x="390" y="721"/>
                      </a:cubicBezTo>
                      <a:cubicBezTo>
                        <a:pt x="293" y="663"/>
                        <a:pt x="234" y="585"/>
                        <a:pt x="234" y="526"/>
                      </a:cubicBezTo>
                      <a:cubicBezTo>
                        <a:pt x="234" y="449"/>
                        <a:pt x="293" y="390"/>
                        <a:pt x="390" y="332"/>
                      </a:cubicBezTo>
                      <a:cubicBezTo>
                        <a:pt x="507" y="273"/>
                        <a:pt x="682" y="235"/>
                        <a:pt x="818" y="235"/>
                      </a:cubicBezTo>
                      <a:close/>
                      <a:moveTo>
                        <a:pt x="826" y="1"/>
                      </a:moveTo>
                      <a:cubicBezTo>
                        <a:pt x="648" y="1"/>
                        <a:pt x="467" y="35"/>
                        <a:pt x="312" y="98"/>
                      </a:cubicBezTo>
                      <a:cubicBezTo>
                        <a:pt x="293" y="98"/>
                        <a:pt x="273" y="137"/>
                        <a:pt x="254" y="137"/>
                      </a:cubicBezTo>
                      <a:lnTo>
                        <a:pt x="118" y="254"/>
                      </a:lnTo>
                      <a:cubicBezTo>
                        <a:pt x="59" y="332"/>
                        <a:pt x="1" y="410"/>
                        <a:pt x="1" y="526"/>
                      </a:cubicBezTo>
                      <a:cubicBezTo>
                        <a:pt x="1" y="663"/>
                        <a:pt x="98" y="799"/>
                        <a:pt x="273" y="896"/>
                      </a:cubicBezTo>
                      <a:cubicBezTo>
                        <a:pt x="448" y="1013"/>
                        <a:pt x="643" y="1052"/>
                        <a:pt x="837" y="1052"/>
                      </a:cubicBezTo>
                      <a:cubicBezTo>
                        <a:pt x="1032" y="1052"/>
                        <a:pt x="1246" y="1013"/>
                        <a:pt x="1382" y="896"/>
                      </a:cubicBezTo>
                      <a:cubicBezTo>
                        <a:pt x="1557" y="799"/>
                        <a:pt x="1655" y="663"/>
                        <a:pt x="1655" y="526"/>
                      </a:cubicBezTo>
                      <a:cubicBezTo>
                        <a:pt x="1655" y="371"/>
                        <a:pt x="1557" y="235"/>
                        <a:pt x="1382" y="137"/>
                      </a:cubicBezTo>
                      <a:cubicBezTo>
                        <a:pt x="1227" y="44"/>
                        <a:pt x="1028" y="1"/>
                        <a:pt x="8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6" name="Google Shape;4076;p40"/>
                <p:cNvSpPr/>
                <p:nvPr/>
              </p:nvSpPr>
              <p:spPr>
                <a:xfrm>
                  <a:off x="2352300" y="1751225"/>
                  <a:ext cx="17050" cy="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2" h="1071" extrusionOk="0">
                      <a:moveTo>
                        <a:pt x="682" y="1"/>
                      </a:moveTo>
                      <a:cubicBezTo>
                        <a:pt x="546" y="20"/>
                        <a:pt x="429" y="59"/>
                        <a:pt x="312" y="98"/>
                      </a:cubicBezTo>
                      <a:cubicBezTo>
                        <a:pt x="312" y="156"/>
                        <a:pt x="273" y="176"/>
                        <a:pt x="254" y="176"/>
                      </a:cubicBezTo>
                      <a:cubicBezTo>
                        <a:pt x="196" y="195"/>
                        <a:pt x="137" y="253"/>
                        <a:pt x="118" y="292"/>
                      </a:cubicBezTo>
                      <a:cubicBezTo>
                        <a:pt x="40" y="370"/>
                        <a:pt x="1" y="467"/>
                        <a:pt x="1" y="565"/>
                      </a:cubicBezTo>
                      <a:cubicBezTo>
                        <a:pt x="1" y="720"/>
                        <a:pt x="79" y="857"/>
                        <a:pt x="254" y="954"/>
                      </a:cubicBezTo>
                      <a:cubicBezTo>
                        <a:pt x="390" y="1032"/>
                        <a:pt x="526" y="1071"/>
                        <a:pt x="682" y="1071"/>
                      </a:cubicBezTo>
                      <a:lnTo>
                        <a:pt x="682" y="837"/>
                      </a:lnTo>
                      <a:cubicBezTo>
                        <a:pt x="546" y="818"/>
                        <a:pt x="448" y="779"/>
                        <a:pt x="390" y="740"/>
                      </a:cubicBezTo>
                      <a:cubicBezTo>
                        <a:pt x="293" y="681"/>
                        <a:pt x="234" y="604"/>
                        <a:pt x="234" y="545"/>
                      </a:cubicBezTo>
                      <a:cubicBezTo>
                        <a:pt x="234" y="467"/>
                        <a:pt x="273" y="409"/>
                        <a:pt x="390" y="351"/>
                      </a:cubicBezTo>
                      <a:cubicBezTo>
                        <a:pt x="448" y="292"/>
                        <a:pt x="585" y="273"/>
                        <a:pt x="682" y="253"/>
                      </a:cubicBezTo>
                      <a:lnTo>
                        <a:pt x="68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7" name="Google Shape;4077;p40"/>
                <p:cNvSpPr/>
                <p:nvPr/>
              </p:nvSpPr>
              <p:spPr>
                <a:xfrm>
                  <a:off x="2362525" y="1694325"/>
                  <a:ext cx="6825" cy="2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" h="818" extrusionOk="0">
                      <a:moveTo>
                        <a:pt x="273" y="0"/>
                      </a:moveTo>
                      <a:cubicBezTo>
                        <a:pt x="195" y="78"/>
                        <a:pt x="137" y="117"/>
                        <a:pt x="117" y="175"/>
                      </a:cubicBezTo>
                      <a:cubicBezTo>
                        <a:pt x="39" y="234"/>
                        <a:pt x="1" y="331"/>
                        <a:pt x="1" y="428"/>
                      </a:cubicBezTo>
                      <a:cubicBezTo>
                        <a:pt x="1" y="584"/>
                        <a:pt x="98" y="720"/>
                        <a:pt x="273" y="817"/>
                      </a:cubicBezTo>
                      <a:lnTo>
                        <a:pt x="273" y="506"/>
                      </a:lnTo>
                      <a:cubicBezTo>
                        <a:pt x="234" y="487"/>
                        <a:pt x="234" y="428"/>
                        <a:pt x="234" y="409"/>
                      </a:cubicBezTo>
                      <a:cubicBezTo>
                        <a:pt x="234" y="389"/>
                        <a:pt x="273" y="331"/>
                        <a:pt x="273" y="312"/>
                      </a:cubicBezTo>
                      <a:lnTo>
                        <a:pt x="27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8" name="Google Shape;4078;p40"/>
                <p:cNvSpPr/>
                <p:nvPr/>
              </p:nvSpPr>
              <p:spPr>
                <a:xfrm>
                  <a:off x="2255025" y="120430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18" y="244"/>
                      </a:moveTo>
                      <a:cubicBezTo>
                        <a:pt x="993" y="244"/>
                        <a:pt x="1129" y="263"/>
                        <a:pt x="1266" y="341"/>
                      </a:cubicBezTo>
                      <a:cubicBezTo>
                        <a:pt x="1363" y="380"/>
                        <a:pt x="1402" y="458"/>
                        <a:pt x="1402" y="535"/>
                      </a:cubicBezTo>
                      <a:cubicBezTo>
                        <a:pt x="1402" y="613"/>
                        <a:pt x="1363" y="652"/>
                        <a:pt x="1266" y="730"/>
                      </a:cubicBezTo>
                      <a:cubicBezTo>
                        <a:pt x="1139" y="798"/>
                        <a:pt x="974" y="832"/>
                        <a:pt x="813" y="832"/>
                      </a:cubicBezTo>
                      <a:cubicBezTo>
                        <a:pt x="653" y="832"/>
                        <a:pt x="497" y="798"/>
                        <a:pt x="390" y="730"/>
                      </a:cubicBezTo>
                      <a:cubicBezTo>
                        <a:pt x="293" y="672"/>
                        <a:pt x="234" y="613"/>
                        <a:pt x="234" y="535"/>
                      </a:cubicBezTo>
                      <a:cubicBezTo>
                        <a:pt x="234" y="458"/>
                        <a:pt x="273" y="380"/>
                        <a:pt x="390" y="341"/>
                      </a:cubicBezTo>
                      <a:cubicBezTo>
                        <a:pt x="507" y="263"/>
                        <a:pt x="682" y="244"/>
                        <a:pt x="818" y="244"/>
                      </a:cubicBezTo>
                      <a:close/>
                      <a:moveTo>
                        <a:pt x="825" y="0"/>
                      </a:moveTo>
                      <a:cubicBezTo>
                        <a:pt x="624" y="0"/>
                        <a:pt x="419" y="49"/>
                        <a:pt x="254" y="146"/>
                      </a:cubicBezTo>
                      <a:cubicBezTo>
                        <a:pt x="98" y="244"/>
                        <a:pt x="1" y="380"/>
                        <a:pt x="1" y="535"/>
                      </a:cubicBezTo>
                      <a:cubicBezTo>
                        <a:pt x="1" y="633"/>
                        <a:pt x="40" y="730"/>
                        <a:pt x="79" y="788"/>
                      </a:cubicBezTo>
                      <a:cubicBezTo>
                        <a:pt x="137" y="827"/>
                        <a:pt x="196" y="866"/>
                        <a:pt x="254" y="925"/>
                      </a:cubicBezTo>
                      <a:cubicBezTo>
                        <a:pt x="293" y="925"/>
                        <a:pt x="293" y="944"/>
                        <a:pt x="312" y="944"/>
                      </a:cubicBezTo>
                      <a:cubicBezTo>
                        <a:pt x="448" y="1022"/>
                        <a:pt x="643" y="1061"/>
                        <a:pt x="818" y="1061"/>
                      </a:cubicBezTo>
                      <a:cubicBezTo>
                        <a:pt x="1013" y="1061"/>
                        <a:pt x="1227" y="1022"/>
                        <a:pt x="1382" y="925"/>
                      </a:cubicBezTo>
                      <a:cubicBezTo>
                        <a:pt x="1557" y="827"/>
                        <a:pt x="1655" y="672"/>
                        <a:pt x="1655" y="535"/>
                      </a:cubicBezTo>
                      <a:cubicBezTo>
                        <a:pt x="1655" y="380"/>
                        <a:pt x="1557" y="244"/>
                        <a:pt x="1382" y="146"/>
                      </a:cubicBezTo>
                      <a:cubicBezTo>
                        <a:pt x="1227" y="49"/>
                        <a:pt x="1027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9" name="Google Shape;4079;p40"/>
                <p:cNvSpPr/>
                <p:nvPr/>
              </p:nvSpPr>
              <p:spPr>
                <a:xfrm>
                  <a:off x="2126150" y="10909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82"/>
                      </a:moveTo>
                      <a:cubicBezTo>
                        <a:pt x="993" y="282"/>
                        <a:pt x="1129" y="302"/>
                        <a:pt x="1265" y="380"/>
                      </a:cubicBezTo>
                      <a:cubicBezTo>
                        <a:pt x="1362" y="419"/>
                        <a:pt x="1401" y="496"/>
                        <a:pt x="1401" y="574"/>
                      </a:cubicBezTo>
                      <a:cubicBezTo>
                        <a:pt x="1401" y="633"/>
                        <a:pt x="1362" y="691"/>
                        <a:pt x="1265" y="769"/>
                      </a:cubicBezTo>
                      <a:cubicBezTo>
                        <a:pt x="1139" y="837"/>
                        <a:pt x="973" y="871"/>
                        <a:pt x="813" y="871"/>
                      </a:cubicBezTo>
                      <a:cubicBezTo>
                        <a:pt x="652" y="871"/>
                        <a:pt x="497" y="837"/>
                        <a:pt x="390" y="769"/>
                      </a:cubicBezTo>
                      <a:cubicBezTo>
                        <a:pt x="292" y="710"/>
                        <a:pt x="234" y="633"/>
                        <a:pt x="234" y="574"/>
                      </a:cubicBezTo>
                      <a:cubicBezTo>
                        <a:pt x="234" y="496"/>
                        <a:pt x="292" y="419"/>
                        <a:pt x="390" y="380"/>
                      </a:cubicBezTo>
                      <a:cubicBezTo>
                        <a:pt x="506" y="302"/>
                        <a:pt x="681" y="282"/>
                        <a:pt x="818" y="282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9" y="49"/>
                        <a:pt x="253" y="146"/>
                      </a:cubicBezTo>
                      <a:cubicBezTo>
                        <a:pt x="98" y="244"/>
                        <a:pt x="0" y="399"/>
                        <a:pt x="0" y="535"/>
                      </a:cubicBezTo>
                      <a:cubicBezTo>
                        <a:pt x="0" y="633"/>
                        <a:pt x="39" y="730"/>
                        <a:pt x="117" y="808"/>
                      </a:cubicBezTo>
                      <a:cubicBezTo>
                        <a:pt x="156" y="886"/>
                        <a:pt x="214" y="905"/>
                        <a:pt x="253" y="944"/>
                      </a:cubicBezTo>
                      <a:cubicBezTo>
                        <a:pt x="292" y="983"/>
                        <a:pt x="312" y="983"/>
                        <a:pt x="331" y="983"/>
                      </a:cubicBezTo>
                      <a:cubicBezTo>
                        <a:pt x="487" y="1061"/>
                        <a:pt x="642" y="1080"/>
                        <a:pt x="818" y="1080"/>
                      </a:cubicBezTo>
                      <a:cubicBezTo>
                        <a:pt x="1012" y="1080"/>
                        <a:pt x="1226" y="1022"/>
                        <a:pt x="1382" y="924"/>
                      </a:cubicBezTo>
                      <a:cubicBezTo>
                        <a:pt x="1557" y="827"/>
                        <a:pt x="1654" y="691"/>
                        <a:pt x="1654" y="535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0" name="Google Shape;4080;p40"/>
                <p:cNvSpPr/>
                <p:nvPr/>
              </p:nvSpPr>
              <p:spPr>
                <a:xfrm>
                  <a:off x="2175275" y="103212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7" y="244"/>
                      </a:moveTo>
                      <a:cubicBezTo>
                        <a:pt x="993" y="244"/>
                        <a:pt x="1148" y="263"/>
                        <a:pt x="1265" y="341"/>
                      </a:cubicBezTo>
                      <a:cubicBezTo>
                        <a:pt x="1362" y="380"/>
                        <a:pt x="1401" y="458"/>
                        <a:pt x="1401" y="535"/>
                      </a:cubicBezTo>
                      <a:cubicBezTo>
                        <a:pt x="1401" y="613"/>
                        <a:pt x="1362" y="652"/>
                        <a:pt x="1265" y="730"/>
                      </a:cubicBezTo>
                      <a:cubicBezTo>
                        <a:pt x="1138" y="808"/>
                        <a:pt x="973" y="847"/>
                        <a:pt x="813" y="847"/>
                      </a:cubicBezTo>
                      <a:cubicBezTo>
                        <a:pt x="652" y="847"/>
                        <a:pt x="496" y="808"/>
                        <a:pt x="389" y="730"/>
                      </a:cubicBezTo>
                      <a:cubicBezTo>
                        <a:pt x="292" y="691"/>
                        <a:pt x="234" y="613"/>
                        <a:pt x="234" y="535"/>
                      </a:cubicBezTo>
                      <a:cubicBezTo>
                        <a:pt x="234" y="458"/>
                        <a:pt x="312" y="380"/>
                        <a:pt x="389" y="341"/>
                      </a:cubicBezTo>
                      <a:cubicBezTo>
                        <a:pt x="506" y="263"/>
                        <a:pt x="681" y="244"/>
                        <a:pt x="817" y="244"/>
                      </a:cubicBezTo>
                      <a:close/>
                      <a:moveTo>
                        <a:pt x="827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8" y="244"/>
                        <a:pt x="0" y="399"/>
                        <a:pt x="0" y="535"/>
                      </a:cubicBezTo>
                      <a:cubicBezTo>
                        <a:pt x="0" y="633"/>
                        <a:pt x="39" y="730"/>
                        <a:pt x="117" y="827"/>
                      </a:cubicBezTo>
                      <a:cubicBezTo>
                        <a:pt x="175" y="847"/>
                        <a:pt x="214" y="866"/>
                        <a:pt x="273" y="924"/>
                      </a:cubicBezTo>
                      <a:cubicBezTo>
                        <a:pt x="292" y="944"/>
                        <a:pt x="312" y="944"/>
                        <a:pt x="331" y="983"/>
                      </a:cubicBezTo>
                      <a:cubicBezTo>
                        <a:pt x="487" y="1041"/>
                        <a:pt x="662" y="1080"/>
                        <a:pt x="817" y="1080"/>
                      </a:cubicBezTo>
                      <a:cubicBezTo>
                        <a:pt x="1012" y="1080"/>
                        <a:pt x="1245" y="1022"/>
                        <a:pt x="1382" y="924"/>
                      </a:cubicBezTo>
                      <a:cubicBezTo>
                        <a:pt x="1557" y="827"/>
                        <a:pt x="1654" y="691"/>
                        <a:pt x="1654" y="535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1" name="Google Shape;4081;p40"/>
                <p:cNvSpPr/>
                <p:nvPr/>
              </p:nvSpPr>
              <p:spPr>
                <a:xfrm>
                  <a:off x="2256500" y="95382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63"/>
                      </a:moveTo>
                      <a:cubicBezTo>
                        <a:pt x="1012" y="263"/>
                        <a:pt x="1148" y="282"/>
                        <a:pt x="1265" y="360"/>
                      </a:cubicBezTo>
                      <a:cubicBezTo>
                        <a:pt x="1362" y="418"/>
                        <a:pt x="1421" y="477"/>
                        <a:pt x="1421" y="555"/>
                      </a:cubicBezTo>
                      <a:cubicBezTo>
                        <a:pt x="1421" y="632"/>
                        <a:pt x="1362" y="671"/>
                        <a:pt x="1265" y="749"/>
                      </a:cubicBezTo>
                      <a:cubicBezTo>
                        <a:pt x="1148" y="827"/>
                        <a:pt x="988" y="866"/>
                        <a:pt x="827" y="866"/>
                      </a:cubicBezTo>
                      <a:cubicBezTo>
                        <a:pt x="667" y="866"/>
                        <a:pt x="506" y="827"/>
                        <a:pt x="389" y="749"/>
                      </a:cubicBezTo>
                      <a:cubicBezTo>
                        <a:pt x="292" y="710"/>
                        <a:pt x="253" y="632"/>
                        <a:pt x="253" y="555"/>
                      </a:cubicBezTo>
                      <a:cubicBezTo>
                        <a:pt x="253" y="477"/>
                        <a:pt x="292" y="418"/>
                        <a:pt x="389" y="360"/>
                      </a:cubicBezTo>
                      <a:cubicBezTo>
                        <a:pt x="526" y="282"/>
                        <a:pt x="681" y="263"/>
                        <a:pt x="837" y="263"/>
                      </a:cubicBezTo>
                      <a:close/>
                      <a:moveTo>
                        <a:pt x="830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8" y="243"/>
                        <a:pt x="0" y="379"/>
                        <a:pt x="0" y="535"/>
                      </a:cubicBezTo>
                      <a:cubicBezTo>
                        <a:pt x="0" y="632"/>
                        <a:pt x="59" y="730"/>
                        <a:pt x="137" y="827"/>
                      </a:cubicBezTo>
                      <a:cubicBezTo>
                        <a:pt x="156" y="846"/>
                        <a:pt x="195" y="905"/>
                        <a:pt x="273" y="924"/>
                      </a:cubicBezTo>
                      <a:cubicBezTo>
                        <a:pt x="292" y="944"/>
                        <a:pt x="331" y="944"/>
                        <a:pt x="351" y="963"/>
                      </a:cubicBezTo>
                      <a:cubicBezTo>
                        <a:pt x="487" y="1041"/>
                        <a:pt x="662" y="1060"/>
                        <a:pt x="837" y="1060"/>
                      </a:cubicBezTo>
                      <a:cubicBezTo>
                        <a:pt x="1031" y="1060"/>
                        <a:pt x="1245" y="1021"/>
                        <a:pt x="1401" y="924"/>
                      </a:cubicBezTo>
                      <a:cubicBezTo>
                        <a:pt x="1557" y="827"/>
                        <a:pt x="1654" y="671"/>
                        <a:pt x="1654" y="535"/>
                      </a:cubicBezTo>
                      <a:cubicBezTo>
                        <a:pt x="1654" y="379"/>
                        <a:pt x="1557" y="243"/>
                        <a:pt x="1401" y="146"/>
                      </a:cubicBezTo>
                      <a:cubicBezTo>
                        <a:pt x="1236" y="49"/>
                        <a:pt x="1031" y="0"/>
                        <a:pt x="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2" name="Google Shape;4082;p40"/>
                <p:cNvSpPr/>
                <p:nvPr/>
              </p:nvSpPr>
              <p:spPr>
                <a:xfrm>
                  <a:off x="2040050" y="98542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63"/>
                      </a:moveTo>
                      <a:cubicBezTo>
                        <a:pt x="1013" y="263"/>
                        <a:pt x="1149" y="283"/>
                        <a:pt x="1265" y="361"/>
                      </a:cubicBezTo>
                      <a:cubicBezTo>
                        <a:pt x="1363" y="419"/>
                        <a:pt x="1421" y="477"/>
                        <a:pt x="1421" y="555"/>
                      </a:cubicBezTo>
                      <a:cubicBezTo>
                        <a:pt x="1421" y="633"/>
                        <a:pt x="1363" y="672"/>
                        <a:pt x="1265" y="750"/>
                      </a:cubicBezTo>
                      <a:cubicBezTo>
                        <a:pt x="1149" y="827"/>
                        <a:pt x="988" y="866"/>
                        <a:pt x="828" y="866"/>
                      </a:cubicBezTo>
                      <a:cubicBezTo>
                        <a:pt x="667" y="866"/>
                        <a:pt x="507" y="827"/>
                        <a:pt x="390" y="750"/>
                      </a:cubicBezTo>
                      <a:cubicBezTo>
                        <a:pt x="293" y="711"/>
                        <a:pt x="254" y="633"/>
                        <a:pt x="254" y="555"/>
                      </a:cubicBezTo>
                      <a:cubicBezTo>
                        <a:pt x="254" y="477"/>
                        <a:pt x="293" y="419"/>
                        <a:pt x="390" y="361"/>
                      </a:cubicBezTo>
                      <a:cubicBezTo>
                        <a:pt x="526" y="283"/>
                        <a:pt x="682" y="263"/>
                        <a:pt x="837" y="263"/>
                      </a:cubicBezTo>
                      <a:close/>
                      <a:moveTo>
                        <a:pt x="828" y="1"/>
                      </a:moveTo>
                      <a:cubicBezTo>
                        <a:pt x="628" y="1"/>
                        <a:pt x="429" y="49"/>
                        <a:pt x="273" y="147"/>
                      </a:cubicBezTo>
                      <a:cubicBezTo>
                        <a:pt x="98" y="244"/>
                        <a:pt x="1" y="380"/>
                        <a:pt x="1" y="536"/>
                      </a:cubicBezTo>
                      <a:cubicBezTo>
                        <a:pt x="1" y="633"/>
                        <a:pt x="59" y="750"/>
                        <a:pt x="157" y="827"/>
                      </a:cubicBezTo>
                      <a:cubicBezTo>
                        <a:pt x="176" y="866"/>
                        <a:pt x="195" y="905"/>
                        <a:pt x="273" y="925"/>
                      </a:cubicBezTo>
                      <a:cubicBezTo>
                        <a:pt x="293" y="944"/>
                        <a:pt x="351" y="944"/>
                        <a:pt x="371" y="964"/>
                      </a:cubicBezTo>
                      <a:cubicBezTo>
                        <a:pt x="526" y="1022"/>
                        <a:pt x="682" y="1061"/>
                        <a:pt x="837" y="1061"/>
                      </a:cubicBezTo>
                      <a:cubicBezTo>
                        <a:pt x="1032" y="1061"/>
                        <a:pt x="1246" y="1022"/>
                        <a:pt x="1382" y="925"/>
                      </a:cubicBezTo>
                      <a:cubicBezTo>
                        <a:pt x="1557" y="827"/>
                        <a:pt x="1655" y="672"/>
                        <a:pt x="1655" y="536"/>
                      </a:cubicBezTo>
                      <a:cubicBezTo>
                        <a:pt x="1655" y="380"/>
                        <a:pt x="1557" y="244"/>
                        <a:pt x="1382" y="147"/>
                      </a:cubicBezTo>
                      <a:cubicBezTo>
                        <a:pt x="1227" y="49"/>
                        <a:pt x="1027" y="1"/>
                        <a:pt x="8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3" name="Google Shape;4083;p40"/>
                <p:cNvSpPr/>
                <p:nvPr/>
              </p:nvSpPr>
              <p:spPr>
                <a:xfrm>
                  <a:off x="1934025" y="10155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83"/>
                      </a:moveTo>
                      <a:cubicBezTo>
                        <a:pt x="993" y="283"/>
                        <a:pt x="1129" y="302"/>
                        <a:pt x="1265" y="380"/>
                      </a:cubicBezTo>
                      <a:cubicBezTo>
                        <a:pt x="1363" y="419"/>
                        <a:pt x="1401" y="497"/>
                        <a:pt x="1401" y="575"/>
                      </a:cubicBezTo>
                      <a:cubicBezTo>
                        <a:pt x="1401" y="633"/>
                        <a:pt x="1363" y="692"/>
                        <a:pt x="1265" y="769"/>
                      </a:cubicBezTo>
                      <a:cubicBezTo>
                        <a:pt x="1139" y="837"/>
                        <a:pt x="973" y="871"/>
                        <a:pt x="813" y="871"/>
                      </a:cubicBezTo>
                      <a:cubicBezTo>
                        <a:pt x="652" y="871"/>
                        <a:pt x="497" y="837"/>
                        <a:pt x="390" y="769"/>
                      </a:cubicBezTo>
                      <a:cubicBezTo>
                        <a:pt x="293" y="711"/>
                        <a:pt x="234" y="633"/>
                        <a:pt x="234" y="575"/>
                      </a:cubicBezTo>
                      <a:cubicBezTo>
                        <a:pt x="234" y="497"/>
                        <a:pt x="293" y="419"/>
                        <a:pt x="390" y="380"/>
                      </a:cubicBezTo>
                      <a:cubicBezTo>
                        <a:pt x="507" y="302"/>
                        <a:pt x="682" y="283"/>
                        <a:pt x="818" y="283"/>
                      </a:cubicBezTo>
                      <a:close/>
                      <a:moveTo>
                        <a:pt x="825" y="1"/>
                      </a:moveTo>
                      <a:cubicBezTo>
                        <a:pt x="623" y="1"/>
                        <a:pt x="419" y="49"/>
                        <a:pt x="254" y="147"/>
                      </a:cubicBezTo>
                      <a:cubicBezTo>
                        <a:pt x="98" y="244"/>
                        <a:pt x="1" y="400"/>
                        <a:pt x="1" y="536"/>
                      </a:cubicBezTo>
                      <a:cubicBezTo>
                        <a:pt x="1" y="633"/>
                        <a:pt x="40" y="730"/>
                        <a:pt x="117" y="808"/>
                      </a:cubicBezTo>
                      <a:cubicBezTo>
                        <a:pt x="156" y="886"/>
                        <a:pt x="215" y="906"/>
                        <a:pt x="254" y="964"/>
                      </a:cubicBezTo>
                      <a:cubicBezTo>
                        <a:pt x="293" y="983"/>
                        <a:pt x="312" y="983"/>
                        <a:pt x="331" y="983"/>
                      </a:cubicBezTo>
                      <a:cubicBezTo>
                        <a:pt x="487" y="1061"/>
                        <a:pt x="643" y="1081"/>
                        <a:pt x="818" y="1081"/>
                      </a:cubicBezTo>
                      <a:cubicBezTo>
                        <a:pt x="1012" y="1081"/>
                        <a:pt x="1226" y="1022"/>
                        <a:pt x="1382" y="925"/>
                      </a:cubicBezTo>
                      <a:cubicBezTo>
                        <a:pt x="1557" y="828"/>
                        <a:pt x="1654" y="692"/>
                        <a:pt x="1654" y="536"/>
                      </a:cubicBezTo>
                      <a:cubicBezTo>
                        <a:pt x="1654" y="400"/>
                        <a:pt x="1557" y="244"/>
                        <a:pt x="1382" y="147"/>
                      </a:cubicBezTo>
                      <a:cubicBezTo>
                        <a:pt x="1226" y="49"/>
                        <a:pt x="1027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4" name="Google Shape;4084;p40"/>
                <p:cNvSpPr/>
                <p:nvPr/>
              </p:nvSpPr>
              <p:spPr>
                <a:xfrm>
                  <a:off x="2162150" y="852150"/>
                  <a:ext cx="418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81" extrusionOk="0">
                      <a:moveTo>
                        <a:pt x="837" y="244"/>
                      </a:moveTo>
                      <a:cubicBezTo>
                        <a:pt x="1012" y="244"/>
                        <a:pt x="1148" y="264"/>
                        <a:pt x="1284" y="341"/>
                      </a:cubicBezTo>
                      <a:cubicBezTo>
                        <a:pt x="1381" y="400"/>
                        <a:pt x="1420" y="458"/>
                        <a:pt x="1420" y="536"/>
                      </a:cubicBezTo>
                      <a:cubicBezTo>
                        <a:pt x="1420" y="614"/>
                        <a:pt x="1381" y="653"/>
                        <a:pt x="1284" y="731"/>
                      </a:cubicBezTo>
                      <a:cubicBezTo>
                        <a:pt x="1158" y="808"/>
                        <a:pt x="992" y="847"/>
                        <a:pt x="832" y="847"/>
                      </a:cubicBezTo>
                      <a:cubicBezTo>
                        <a:pt x="671" y="847"/>
                        <a:pt x="516" y="808"/>
                        <a:pt x="409" y="731"/>
                      </a:cubicBezTo>
                      <a:cubicBezTo>
                        <a:pt x="311" y="692"/>
                        <a:pt x="253" y="614"/>
                        <a:pt x="253" y="536"/>
                      </a:cubicBezTo>
                      <a:cubicBezTo>
                        <a:pt x="253" y="458"/>
                        <a:pt x="311" y="419"/>
                        <a:pt x="409" y="341"/>
                      </a:cubicBezTo>
                      <a:cubicBezTo>
                        <a:pt x="525" y="264"/>
                        <a:pt x="700" y="244"/>
                        <a:pt x="837" y="244"/>
                      </a:cubicBezTo>
                      <a:close/>
                      <a:moveTo>
                        <a:pt x="829" y="1"/>
                      </a:moveTo>
                      <a:cubicBezTo>
                        <a:pt x="628" y="1"/>
                        <a:pt x="428" y="50"/>
                        <a:pt x="272" y="147"/>
                      </a:cubicBezTo>
                      <a:cubicBezTo>
                        <a:pt x="97" y="244"/>
                        <a:pt x="0" y="400"/>
                        <a:pt x="0" y="536"/>
                      </a:cubicBezTo>
                      <a:cubicBezTo>
                        <a:pt x="0" y="653"/>
                        <a:pt x="58" y="750"/>
                        <a:pt x="156" y="828"/>
                      </a:cubicBezTo>
                      <a:cubicBezTo>
                        <a:pt x="175" y="886"/>
                        <a:pt x="234" y="906"/>
                        <a:pt x="272" y="925"/>
                      </a:cubicBezTo>
                      <a:cubicBezTo>
                        <a:pt x="311" y="945"/>
                        <a:pt x="350" y="945"/>
                        <a:pt x="370" y="983"/>
                      </a:cubicBezTo>
                      <a:cubicBezTo>
                        <a:pt x="525" y="1022"/>
                        <a:pt x="662" y="1081"/>
                        <a:pt x="837" y="1081"/>
                      </a:cubicBezTo>
                      <a:cubicBezTo>
                        <a:pt x="1031" y="1081"/>
                        <a:pt x="1245" y="1022"/>
                        <a:pt x="1401" y="925"/>
                      </a:cubicBezTo>
                      <a:cubicBezTo>
                        <a:pt x="1556" y="828"/>
                        <a:pt x="1673" y="692"/>
                        <a:pt x="1673" y="536"/>
                      </a:cubicBezTo>
                      <a:cubicBezTo>
                        <a:pt x="1673" y="400"/>
                        <a:pt x="1576" y="244"/>
                        <a:pt x="1401" y="147"/>
                      </a:cubicBezTo>
                      <a:cubicBezTo>
                        <a:pt x="1235" y="50"/>
                        <a:pt x="1031" y="1"/>
                        <a:pt x="82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5" name="Google Shape;4085;p40"/>
                <p:cNvSpPr/>
                <p:nvPr/>
              </p:nvSpPr>
              <p:spPr>
                <a:xfrm>
                  <a:off x="2191325" y="742725"/>
                  <a:ext cx="418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81" extrusionOk="0">
                      <a:moveTo>
                        <a:pt x="837" y="263"/>
                      </a:moveTo>
                      <a:cubicBezTo>
                        <a:pt x="1012" y="263"/>
                        <a:pt x="1148" y="283"/>
                        <a:pt x="1284" y="361"/>
                      </a:cubicBezTo>
                      <a:cubicBezTo>
                        <a:pt x="1362" y="419"/>
                        <a:pt x="1421" y="497"/>
                        <a:pt x="1421" y="555"/>
                      </a:cubicBezTo>
                      <a:cubicBezTo>
                        <a:pt x="1421" y="633"/>
                        <a:pt x="1382" y="691"/>
                        <a:pt x="1284" y="750"/>
                      </a:cubicBezTo>
                      <a:cubicBezTo>
                        <a:pt x="1158" y="827"/>
                        <a:pt x="993" y="866"/>
                        <a:pt x="830" y="866"/>
                      </a:cubicBezTo>
                      <a:cubicBezTo>
                        <a:pt x="667" y="866"/>
                        <a:pt x="506" y="827"/>
                        <a:pt x="389" y="750"/>
                      </a:cubicBezTo>
                      <a:cubicBezTo>
                        <a:pt x="312" y="711"/>
                        <a:pt x="253" y="633"/>
                        <a:pt x="253" y="555"/>
                      </a:cubicBezTo>
                      <a:cubicBezTo>
                        <a:pt x="253" y="497"/>
                        <a:pt x="312" y="438"/>
                        <a:pt x="389" y="361"/>
                      </a:cubicBezTo>
                      <a:cubicBezTo>
                        <a:pt x="526" y="302"/>
                        <a:pt x="681" y="263"/>
                        <a:pt x="837" y="263"/>
                      </a:cubicBezTo>
                      <a:close/>
                      <a:moveTo>
                        <a:pt x="844" y="1"/>
                      </a:moveTo>
                      <a:cubicBezTo>
                        <a:pt x="642" y="1"/>
                        <a:pt x="438" y="49"/>
                        <a:pt x="273" y="146"/>
                      </a:cubicBezTo>
                      <a:cubicBezTo>
                        <a:pt x="117" y="244"/>
                        <a:pt x="0" y="399"/>
                        <a:pt x="0" y="536"/>
                      </a:cubicBezTo>
                      <a:cubicBezTo>
                        <a:pt x="0" y="633"/>
                        <a:pt x="59" y="730"/>
                        <a:pt x="137" y="808"/>
                      </a:cubicBezTo>
                      <a:cubicBezTo>
                        <a:pt x="156" y="886"/>
                        <a:pt x="214" y="925"/>
                        <a:pt x="273" y="944"/>
                      </a:cubicBezTo>
                      <a:cubicBezTo>
                        <a:pt x="312" y="983"/>
                        <a:pt x="331" y="983"/>
                        <a:pt x="351" y="983"/>
                      </a:cubicBezTo>
                      <a:cubicBezTo>
                        <a:pt x="506" y="1041"/>
                        <a:pt x="662" y="1080"/>
                        <a:pt x="837" y="1080"/>
                      </a:cubicBezTo>
                      <a:cubicBezTo>
                        <a:pt x="1031" y="1080"/>
                        <a:pt x="1246" y="1022"/>
                        <a:pt x="1401" y="925"/>
                      </a:cubicBezTo>
                      <a:cubicBezTo>
                        <a:pt x="1576" y="827"/>
                        <a:pt x="1674" y="691"/>
                        <a:pt x="1674" y="536"/>
                      </a:cubicBezTo>
                      <a:cubicBezTo>
                        <a:pt x="1674" y="399"/>
                        <a:pt x="1576" y="244"/>
                        <a:pt x="1401" y="146"/>
                      </a:cubicBezTo>
                      <a:cubicBezTo>
                        <a:pt x="1246" y="49"/>
                        <a:pt x="1046" y="1"/>
                        <a:pt x="84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6" name="Google Shape;4086;p40"/>
                <p:cNvSpPr/>
                <p:nvPr/>
              </p:nvSpPr>
              <p:spPr>
                <a:xfrm>
                  <a:off x="2021575" y="90322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44"/>
                      </a:moveTo>
                      <a:cubicBezTo>
                        <a:pt x="993" y="244"/>
                        <a:pt x="1129" y="263"/>
                        <a:pt x="1265" y="341"/>
                      </a:cubicBezTo>
                      <a:cubicBezTo>
                        <a:pt x="1343" y="400"/>
                        <a:pt x="1401" y="458"/>
                        <a:pt x="1401" y="536"/>
                      </a:cubicBezTo>
                      <a:cubicBezTo>
                        <a:pt x="1401" y="614"/>
                        <a:pt x="1362" y="652"/>
                        <a:pt x="1265" y="730"/>
                      </a:cubicBezTo>
                      <a:cubicBezTo>
                        <a:pt x="1139" y="798"/>
                        <a:pt x="973" y="832"/>
                        <a:pt x="813" y="832"/>
                      </a:cubicBezTo>
                      <a:cubicBezTo>
                        <a:pt x="652" y="832"/>
                        <a:pt x="497" y="798"/>
                        <a:pt x="390" y="730"/>
                      </a:cubicBezTo>
                      <a:cubicBezTo>
                        <a:pt x="292" y="672"/>
                        <a:pt x="234" y="614"/>
                        <a:pt x="234" y="536"/>
                      </a:cubicBezTo>
                      <a:cubicBezTo>
                        <a:pt x="234" y="458"/>
                        <a:pt x="312" y="400"/>
                        <a:pt x="390" y="341"/>
                      </a:cubicBezTo>
                      <a:cubicBezTo>
                        <a:pt x="506" y="263"/>
                        <a:pt x="682" y="244"/>
                        <a:pt x="818" y="244"/>
                      </a:cubicBezTo>
                      <a:close/>
                      <a:moveTo>
                        <a:pt x="825" y="1"/>
                      </a:moveTo>
                      <a:cubicBezTo>
                        <a:pt x="623" y="1"/>
                        <a:pt x="419" y="49"/>
                        <a:pt x="254" y="147"/>
                      </a:cubicBezTo>
                      <a:cubicBezTo>
                        <a:pt x="98" y="244"/>
                        <a:pt x="1" y="400"/>
                        <a:pt x="1" y="536"/>
                      </a:cubicBezTo>
                      <a:cubicBezTo>
                        <a:pt x="1" y="633"/>
                        <a:pt x="40" y="730"/>
                        <a:pt x="117" y="828"/>
                      </a:cubicBezTo>
                      <a:cubicBezTo>
                        <a:pt x="156" y="847"/>
                        <a:pt x="215" y="905"/>
                        <a:pt x="254" y="925"/>
                      </a:cubicBezTo>
                      <a:cubicBezTo>
                        <a:pt x="292" y="944"/>
                        <a:pt x="312" y="944"/>
                        <a:pt x="331" y="983"/>
                      </a:cubicBezTo>
                      <a:cubicBezTo>
                        <a:pt x="487" y="1042"/>
                        <a:pt x="643" y="1080"/>
                        <a:pt x="818" y="1080"/>
                      </a:cubicBezTo>
                      <a:cubicBezTo>
                        <a:pt x="1012" y="1080"/>
                        <a:pt x="1226" y="1022"/>
                        <a:pt x="1382" y="925"/>
                      </a:cubicBezTo>
                      <a:cubicBezTo>
                        <a:pt x="1557" y="828"/>
                        <a:pt x="1654" y="691"/>
                        <a:pt x="1654" y="536"/>
                      </a:cubicBezTo>
                      <a:cubicBezTo>
                        <a:pt x="1654" y="400"/>
                        <a:pt x="1557" y="244"/>
                        <a:pt x="1382" y="147"/>
                      </a:cubicBezTo>
                      <a:cubicBezTo>
                        <a:pt x="1226" y="49"/>
                        <a:pt x="1027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7" name="Google Shape;4087;p40"/>
                <p:cNvSpPr/>
                <p:nvPr/>
              </p:nvSpPr>
              <p:spPr>
                <a:xfrm>
                  <a:off x="1932075" y="9231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302"/>
                      </a:moveTo>
                      <a:cubicBezTo>
                        <a:pt x="993" y="302"/>
                        <a:pt x="1149" y="321"/>
                        <a:pt x="1265" y="399"/>
                      </a:cubicBezTo>
                      <a:cubicBezTo>
                        <a:pt x="1363" y="438"/>
                        <a:pt x="1402" y="516"/>
                        <a:pt x="1402" y="594"/>
                      </a:cubicBezTo>
                      <a:cubicBezTo>
                        <a:pt x="1402" y="672"/>
                        <a:pt x="1363" y="711"/>
                        <a:pt x="1265" y="788"/>
                      </a:cubicBezTo>
                      <a:cubicBezTo>
                        <a:pt x="1139" y="856"/>
                        <a:pt x="974" y="890"/>
                        <a:pt x="813" y="890"/>
                      </a:cubicBezTo>
                      <a:cubicBezTo>
                        <a:pt x="653" y="890"/>
                        <a:pt x="497" y="856"/>
                        <a:pt x="390" y="788"/>
                      </a:cubicBezTo>
                      <a:cubicBezTo>
                        <a:pt x="293" y="730"/>
                        <a:pt x="234" y="672"/>
                        <a:pt x="234" y="594"/>
                      </a:cubicBezTo>
                      <a:cubicBezTo>
                        <a:pt x="234" y="516"/>
                        <a:pt x="293" y="438"/>
                        <a:pt x="390" y="399"/>
                      </a:cubicBezTo>
                      <a:cubicBezTo>
                        <a:pt x="507" y="321"/>
                        <a:pt x="682" y="302"/>
                        <a:pt x="818" y="302"/>
                      </a:cubicBezTo>
                      <a:close/>
                      <a:moveTo>
                        <a:pt x="828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4"/>
                        <a:pt x="1" y="399"/>
                        <a:pt x="1" y="535"/>
                      </a:cubicBezTo>
                      <a:cubicBezTo>
                        <a:pt x="1" y="633"/>
                        <a:pt x="40" y="730"/>
                        <a:pt x="118" y="808"/>
                      </a:cubicBezTo>
                      <a:cubicBezTo>
                        <a:pt x="176" y="886"/>
                        <a:pt x="195" y="925"/>
                        <a:pt x="273" y="963"/>
                      </a:cubicBezTo>
                      <a:cubicBezTo>
                        <a:pt x="293" y="983"/>
                        <a:pt x="312" y="983"/>
                        <a:pt x="332" y="983"/>
                      </a:cubicBezTo>
                      <a:cubicBezTo>
                        <a:pt x="487" y="1041"/>
                        <a:pt x="662" y="1080"/>
                        <a:pt x="818" y="1080"/>
                      </a:cubicBezTo>
                      <a:cubicBezTo>
                        <a:pt x="1013" y="1080"/>
                        <a:pt x="1246" y="1022"/>
                        <a:pt x="1382" y="925"/>
                      </a:cubicBezTo>
                      <a:cubicBezTo>
                        <a:pt x="1557" y="827"/>
                        <a:pt x="1655" y="691"/>
                        <a:pt x="1655" y="535"/>
                      </a:cubicBezTo>
                      <a:cubicBezTo>
                        <a:pt x="1655" y="399"/>
                        <a:pt x="1557" y="244"/>
                        <a:pt x="1382" y="146"/>
                      </a:cubicBezTo>
                      <a:cubicBezTo>
                        <a:pt x="1227" y="49"/>
                        <a:pt x="1027" y="0"/>
                        <a:pt x="8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8" name="Google Shape;4088;p40"/>
                <p:cNvSpPr/>
                <p:nvPr/>
              </p:nvSpPr>
              <p:spPr>
                <a:xfrm>
                  <a:off x="1850375" y="87795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18" y="224"/>
                      </a:moveTo>
                      <a:cubicBezTo>
                        <a:pt x="973" y="224"/>
                        <a:pt x="1129" y="263"/>
                        <a:pt x="1246" y="341"/>
                      </a:cubicBezTo>
                      <a:cubicBezTo>
                        <a:pt x="1343" y="379"/>
                        <a:pt x="1401" y="457"/>
                        <a:pt x="1401" y="535"/>
                      </a:cubicBezTo>
                      <a:cubicBezTo>
                        <a:pt x="1401" y="593"/>
                        <a:pt x="1343" y="652"/>
                        <a:pt x="1246" y="710"/>
                      </a:cubicBezTo>
                      <a:cubicBezTo>
                        <a:pt x="1129" y="788"/>
                        <a:pt x="963" y="827"/>
                        <a:pt x="801" y="827"/>
                      </a:cubicBezTo>
                      <a:cubicBezTo>
                        <a:pt x="638" y="827"/>
                        <a:pt x="477" y="788"/>
                        <a:pt x="370" y="710"/>
                      </a:cubicBezTo>
                      <a:cubicBezTo>
                        <a:pt x="273" y="671"/>
                        <a:pt x="234" y="593"/>
                        <a:pt x="234" y="535"/>
                      </a:cubicBezTo>
                      <a:cubicBezTo>
                        <a:pt x="234" y="457"/>
                        <a:pt x="273" y="399"/>
                        <a:pt x="370" y="341"/>
                      </a:cubicBezTo>
                      <a:cubicBezTo>
                        <a:pt x="487" y="263"/>
                        <a:pt x="662" y="224"/>
                        <a:pt x="818" y="224"/>
                      </a:cubicBezTo>
                      <a:close/>
                      <a:moveTo>
                        <a:pt x="830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8" y="243"/>
                        <a:pt x="0" y="379"/>
                        <a:pt x="0" y="535"/>
                      </a:cubicBezTo>
                      <a:cubicBezTo>
                        <a:pt x="0" y="632"/>
                        <a:pt x="59" y="730"/>
                        <a:pt x="137" y="827"/>
                      </a:cubicBezTo>
                      <a:cubicBezTo>
                        <a:pt x="156" y="866"/>
                        <a:pt x="195" y="885"/>
                        <a:pt x="253" y="924"/>
                      </a:cubicBezTo>
                      <a:cubicBezTo>
                        <a:pt x="273" y="944"/>
                        <a:pt x="292" y="944"/>
                        <a:pt x="351" y="963"/>
                      </a:cubicBezTo>
                      <a:cubicBezTo>
                        <a:pt x="487" y="1041"/>
                        <a:pt x="662" y="1060"/>
                        <a:pt x="837" y="1060"/>
                      </a:cubicBezTo>
                      <a:cubicBezTo>
                        <a:pt x="1032" y="1060"/>
                        <a:pt x="1246" y="1021"/>
                        <a:pt x="1401" y="924"/>
                      </a:cubicBezTo>
                      <a:cubicBezTo>
                        <a:pt x="1557" y="827"/>
                        <a:pt x="1654" y="671"/>
                        <a:pt x="1654" y="535"/>
                      </a:cubicBezTo>
                      <a:cubicBezTo>
                        <a:pt x="1654" y="379"/>
                        <a:pt x="1557" y="243"/>
                        <a:pt x="1401" y="146"/>
                      </a:cubicBezTo>
                      <a:cubicBezTo>
                        <a:pt x="1236" y="49"/>
                        <a:pt x="1032" y="0"/>
                        <a:pt x="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9" name="Google Shape;4089;p40"/>
                <p:cNvSpPr/>
                <p:nvPr/>
              </p:nvSpPr>
              <p:spPr>
                <a:xfrm>
                  <a:off x="1738500" y="911025"/>
                  <a:ext cx="41375" cy="2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0" extrusionOk="0">
                      <a:moveTo>
                        <a:pt x="837" y="243"/>
                      </a:moveTo>
                      <a:cubicBezTo>
                        <a:pt x="1012" y="243"/>
                        <a:pt x="1149" y="263"/>
                        <a:pt x="1265" y="340"/>
                      </a:cubicBezTo>
                      <a:cubicBezTo>
                        <a:pt x="1363" y="399"/>
                        <a:pt x="1421" y="477"/>
                        <a:pt x="1421" y="535"/>
                      </a:cubicBezTo>
                      <a:cubicBezTo>
                        <a:pt x="1421" y="613"/>
                        <a:pt x="1363" y="671"/>
                        <a:pt x="1265" y="730"/>
                      </a:cubicBezTo>
                      <a:cubicBezTo>
                        <a:pt x="1149" y="807"/>
                        <a:pt x="988" y="846"/>
                        <a:pt x="828" y="846"/>
                      </a:cubicBezTo>
                      <a:cubicBezTo>
                        <a:pt x="667" y="846"/>
                        <a:pt x="507" y="807"/>
                        <a:pt x="390" y="730"/>
                      </a:cubicBezTo>
                      <a:cubicBezTo>
                        <a:pt x="293" y="691"/>
                        <a:pt x="254" y="613"/>
                        <a:pt x="254" y="535"/>
                      </a:cubicBezTo>
                      <a:cubicBezTo>
                        <a:pt x="254" y="477"/>
                        <a:pt x="332" y="418"/>
                        <a:pt x="390" y="340"/>
                      </a:cubicBezTo>
                      <a:cubicBezTo>
                        <a:pt x="526" y="282"/>
                        <a:pt x="682" y="243"/>
                        <a:pt x="837" y="243"/>
                      </a:cubicBezTo>
                      <a:close/>
                      <a:moveTo>
                        <a:pt x="830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99"/>
                        <a:pt x="1" y="535"/>
                      </a:cubicBezTo>
                      <a:cubicBezTo>
                        <a:pt x="1" y="632"/>
                        <a:pt x="59" y="730"/>
                        <a:pt x="137" y="827"/>
                      </a:cubicBezTo>
                      <a:cubicBezTo>
                        <a:pt x="176" y="866"/>
                        <a:pt x="234" y="905"/>
                        <a:pt x="273" y="924"/>
                      </a:cubicBezTo>
                      <a:cubicBezTo>
                        <a:pt x="293" y="963"/>
                        <a:pt x="332" y="963"/>
                        <a:pt x="351" y="982"/>
                      </a:cubicBezTo>
                      <a:cubicBezTo>
                        <a:pt x="487" y="1060"/>
                        <a:pt x="662" y="1080"/>
                        <a:pt x="837" y="1080"/>
                      </a:cubicBezTo>
                      <a:cubicBezTo>
                        <a:pt x="1032" y="1080"/>
                        <a:pt x="1246" y="1021"/>
                        <a:pt x="1402" y="924"/>
                      </a:cubicBezTo>
                      <a:cubicBezTo>
                        <a:pt x="1557" y="827"/>
                        <a:pt x="1654" y="691"/>
                        <a:pt x="1654" y="535"/>
                      </a:cubicBezTo>
                      <a:cubicBezTo>
                        <a:pt x="1654" y="399"/>
                        <a:pt x="1557" y="243"/>
                        <a:pt x="1402" y="146"/>
                      </a:cubicBezTo>
                      <a:cubicBezTo>
                        <a:pt x="1236" y="49"/>
                        <a:pt x="1032" y="0"/>
                        <a:pt x="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0" name="Google Shape;4090;p40"/>
                <p:cNvSpPr/>
                <p:nvPr/>
              </p:nvSpPr>
              <p:spPr>
                <a:xfrm>
                  <a:off x="2276450" y="1035100"/>
                  <a:ext cx="41850" cy="2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98" extrusionOk="0">
                      <a:moveTo>
                        <a:pt x="856" y="241"/>
                      </a:moveTo>
                      <a:cubicBezTo>
                        <a:pt x="1012" y="241"/>
                        <a:pt x="1187" y="300"/>
                        <a:pt x="1303" y="339"/>
                      </a:cubicBezTo>
                      <a:cubicBezTo>
                        <a:pt x="1401" y="397"/>
                        <a:pt x="1440" y="475"/>
                        <a:pt x="1440" y="533"/>
                      </a:cubicBezTo>
                      <a:cubicBezTo>
                        <a:pt x="1440" y="611"/>
                        <a:pt x="1401" y="669"/>
                        <a:pt x="1303" y="728"/>
                      </a:cubicBezTo>
                      <a:cubicBezTo>
                        <a:pt x="1177" y="805"/>
                        <a:pt x="1012" y="844"/>
                        <a:pt x="851" y="844"/>
                      </a:cubicBezTo>
                      <a:cubicBezTo>
                        <a:pt x="691" y="844"/>
                        <a:pt x="535" y="805"/>
                        <a:pt x="428" y="728"/>
                      </a:cubicBezTo>
                      <a:cubicBezTo>
                        <a:pt x="331" y="689"/>
                        <a:pt x="272" y="611"/>
                        <a:pt x="272" y="533"/>
                      </a:cubicBezTo>
                      <a:cubicBezTo>
                        <a:pt x="272" y="475"/>
                        <a:pt x="331" y="416"/>
                        <a:pt x="428" y="339"/>
                      </a:cubicBezTo>
                      <a:cubicBezTo>
                        <a:pt x="545" y="261"/>
                        <a:pt x="720" y="241"/>
                        <a:pt x="856" y="241"/>
                      </a:cubicBezTo>
                      <a:close/>
                      <a:moveTo>
                        <a:pt x="829" y="0"/>
                      </a:moveTo>
                      <a:cubicBezTo>
                        <a:pt x="632" y="0"/>
                        <a:pt x="434" y="49"/>
                        <a:pt x="272" y="144"/>
                      </a:cubicBezTo>
                      <a:cubicBezTo>
                        <a:pt x="117" y="241"/>
                        <a:pt x="0" y="397"/>
                        <a:pt x="0" y="533"/>
                      </a:cubicBezTo>
                      <a:cubicBezTo>
                        <a:pt x="0" y="630"/>
                        <a:pt x="58" y="728"/>
                        <a:pt x="136" y="825"/>
                      </a:cubicBezTo>
                      <a:cubicBezTo>
                        <a:pt x="175" y="883"/>
                        <a:pt x="233" y="903"/>
                        <a:pt x="272" y="942"/>
                      </a:cubicBezTo>
                      <a:cubicBezTo>
                        <a:pt x="311" y="981"/>
                        <a:pt x="331" y="981"/>
                        <a:pt x="350" y="1000"/>
                      </a:cubicBezTo>
                      <a:cubicBezTo>
                        <a:pt x="506" y="1078"/>
                        <a:pt x="661" y="1097"/>
                        <a:pt x="837" y="1097"/>
                      </a:cubicBezTo>
                      <a:cubicBezTo>
                        <a:pt x="1031" y="1097"/>
                        <a:pt x="1245" y="1039"/>
                        <a:pt x="1401" y="942"/>
                      </a:cubicBezTo>
                      <a:cubicBezTo>
                        <a:pt x="1576" y="844"/>
                        <a:pt x="1673" y="708"/>
                        <a:pt x="1673" y="553"/>
                      </a:cubicBezTo>
                      <a:cubicBezTo>
                        <a:pt x="1673" y="416"/>
                        <a:pt x="1576" y="261"/>
                        <a:pt x="1401" y="163"/>
                      </a:cubicBezTo>
                      <a:cubicBezTo>
                        <a:pt x="1241" y="54"/>
                        <a:pt x="1036" y="0"/>
                        <a:pt x="82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1" name="Google Shape;4091;p40"/>
                <p:cNvSpPr/>
                <p:nvPr/>
              </p:nvSpPr>
              <p:spPr>
                <a:xfrm>
                  <a:off x="862050" y="462325"/>
                  <a:ext cx="345350" cy="19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14" h="7900" extrusionOk="0">
                      <a:moveTo>
                        <a:pt x="1" y="1"/>
                      </a:moveTo>
                      <a:lnTo>
                        <a:pt x="12141" y="7005"/>
                      </a:lnTo>
                      <a:lnTo>
                        <a:pt x="13639" y="7880"/>
                      </a:lnTo>
                      <a:cubicBezTo>
                        <a:pt x="13658" y="7880"/>
                        <a:pt x="13697" y="7900"/>
                        <a:pt x="13697" y="7900"/>
                      </a:cubicBezTo>
                      <a:cubicBezTo>
                        <a:pt x="13736" y="7900"/>
                        <a:pt x="13756" y="7880"/>
                        <a:pt x="13795" y="7861"/>
                      </a:cubicBezTo>
                      <a:cubicBezTo>
                        <a:pt x="13814" y="7802"/>
                        <a:pt x="13814" y="7744"/>
                        <a:pt x="13736" y="7685"/>
                      </a:cubicBezTo>
                      <a:lnTo>
                        <a:pt x="12355" y="6888"/>
                      </a:lnTo>
                      <a:lnTo>
                        <a:pt x="48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2" name="Google Shape;4092;p40"/>
                <p:cNvSpPr/>
                <p:nvPr/>
              </p:nvSpPr>
              <p:spPr>
                <a:xfrm>
                  <a:off x="2138800" y="671475"/>
                  <a:ext cx="230550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22" h="254" extrusionOk="0">
                      <a:moveTo>
                        <a:pt x="117" y="0"/>
                      </a:moveTo>
                      <a:cubicBezTo>
                        <a:pt x="59" y="0"/>
                        <a:pt x="0" y="59"/>
                        <a:pt x="0" y="137"/>
                      </a:cubicBezTo>
                      <a:cubicBezTo>
                        <a:pt x="0" y="195"/>
                        <a:pt x="39" y="253"/>
                        <a:pt x="117" y="253"/>
                      </a:cubicBezTo>
                      <a:lnTo>
                        <a:pt x="9222" y="253"/>
                      </a:lnTo>
                      <a:lnTo>
                        <a:pt x="922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3" name="Google Shape;4093;p40"/>
                <p:cNvSpPr/>
                <p:nvPr/>
              </p:nvSpPr>
              <p:spPr>
                <a:xfrm>
                  <a:off x="1131514" y="2433822"/>
                  <a:ext cx="219375" cy="12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75" h="5031" extrusionOk="0">
                      <a:moveTo>
                        <a:pt x="136" y="0"/>
                      </a:moveTo>
                      <a:cubicBezTo>
                        <a:pt x="97" y="0"/>
                        <a:pt x="59" y="17"/>
                        <a:pt x="20" y="69"/>
                      </a:cubicBezTo>
                      <a:cubicBezTo>
                        <a:pt x="0" y="108"/>
                        <a:pt x="0" y="186"/>
                        <a:pt x="78" y="244"/>
                      </a:cubicBezTo>
                      <a:lnTo>
                        <a:pt x="292" y="361"/>
                      </a:lnTo>
                      <a:lnTo>
                        <a:pt x="3872" y="2423"/>
                      </a:lnTo>
                      <a:lnTo>
                        <a:pt x="4572" y="2832"/>
                      </a:lnTo>
                      <a:lnTo>
                        <a:pt x="8152" y="4914"/>
                      </a:lnTo>
                      <a:lnTo>
                        <a:pt x="8346" y="5030"/>
                      </a:lnTo>
                      <a:lnTo>
                        <a:pt x="8755" y="5030"/>
                      </a:lnTo>
                      <a:cubicBezTo>
                        <a:pt x="8774" y="4952"/>
                        <a:pt x="8755" y="4933"/>
                        <a:pt x="8735" y="4933"/>
                      </a:cubicBezTo>
                      <a:lnTo>
                        <a:pt x="8444" y="4758"/>
                      </a:lnTo>
                      <a:lnTo>
                        <a:pt x="4844" y="2696"/>
                      </a:lnTo>
                      <a:lnTo>
                        <a:pt x="4125" y="2287"/>
                      </a:lnTo>
                      <a:lnTo>
                        <a:pt x="525" y="205"/>
                      </a:lnTo>
                      <a:lnTo>
                        <a:pt x="195" y="11"/>
                      </a:lnTo>
                      <a:cubicBezTo>
                        <a:pt x="175" y="4"/>
                        <a:pt x="156" y="0"/>
                        <a:pt x="13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4" name="Google Shape;4094;p40"/>
                <p:cNvSpPr/>
                <p:nvPr/>
              </p:nvSpPr>
              <p:spPr>
                <a:xfrm>
                  <a:off x="1627625" y="646675"/>
                  <a:ext cx="5850" cy="20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8036" extrusionOk="0">
                      <a:moveTo>
                        <a:pt x="117" y="0"/>
                      </a:moveTo>
                      <a:cubicBezTo>
                        <a:pt x="39" y="0"/>
                        <a:pt x="0" y="59"/>
                        <a:pt x="0" y="117"/>
                      </a:cubicBezTo>
                      <a:lnTo>
                        <a:pt x="0" y="253"/>
                      </a:lnTo>
                      <a:lnTo>
                        <a:pt x="0" y="7860"/>
                      </a:lnTo>
                      <a:lnTo>
                        <a:pt x="0" y="7899"/>
                      </a:lnTo>
                      <a:cubicBezTo>
                        <a:pt x="0" y="7977"/>
                        <a:pt x="39" y="8035"/>
                        <a:pt x="117" y="8035"/>
                      </a:cubicBezTo>
                      <a:cubicBezTo>
                        <a:pt x="195" y="8035"/>
                        <a:pt x="234" y="7977"/>
                        <a:pt x="234" y="7899"/>
                      </a:cubicBezTo>
                      <a:lnTo>
                        <a:pt x="234" y="7860"/>
                      </a:lnTo>
                      <a:lnTo>
                        <a:pt x="234" y="195"/>
                      </a:lnTo>
                      <a:lnTo>
                        <a:pt x="234" y="117"/>
                      </a:lnTo>
                      <a:cubicBezTo>
                        <a:pt x="234" y="59"/>
                        <a:pt x="195" y="0"/>
                        <a:pt x="1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5" name="Google Shape;4095;p40"/>
                <p:cNvSpPr/>
                <p:nvPr/>
              </p:nvSpPr>
              <p:spPr>
                <a:xfrm>
                  <a:off x="1655350" y="779450"/>
                  <a:ext cx="41350" cy="2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32" extrusionOk="0">
                      <a:moveTo>
                        <a:pt x="856" y="214"/>
                      </a:moveTo>
                      <a:cubicBezTo>
                        <a:pt x="1031" y="214"/>
                        <a:pt x="1167" y="234"/>
                        <a:pt x="1284" y="312"/>
                      </a:cubicBezTo>
                      <a:cubicBezTo>
                        <a:pt x="1381" y="351"/>
                        <a:pt x="1440" y="428"/>
                        <a:pt x="1440" y="506"/>
                      </a:cubicBezTo>
                      <a:cubicBezTo>
                        <a:pt x="1440" y="584"/>
                        <a:pt x="1381" y="623"/>
                        <a:pt x="1284" y="701"/>
                      </a:cubicBezTo>
                      <a:cubicBezTo>
                        <a:pt x="1167" y="769"/>
                        <a:pt x="1007" y="803"/>
                        <a:pt x="846" y="803"/>
                      </a:cubicBezTo>
                      <a:cubicBezTo>
                        <a:pt x="686" y="803"/>
                        <a:pt x="525" y="769"/>
                        <a:pt x="409" y="701"/>
                      </a:cubicBezTo>
                      <a:cubicBezTo>
                        <a:pt x="311" y="642"/>
                        <a:pt x="272" y="584"/>
                        <a:pt x="272" y="506"/>
                      </a:cubicBezTo>
                      <a:cubicBezTo>
                        <a:pt x="272" y="428"/>
                        <a:pt x="311" y="390"/>
                        <a:pt x="409" y="312"/>
                      </a:cubicBezTo>
                      <a:cubicBezTo>
                        <a:pt x="545" y="234"/>
                        <a:pt x="700" y="214"/>
                        <a:pt x="856" y="214"/>
                      </a:cubicBezTo>
                      <a:close/>
                      <a:moveTo>
                        <a:pt x="700" y="0"/>
                      </a:moveTo>
                      <a:cubicBezTo>
                        <a:pt x="545" y="20"/>
                        <a:pt x="389" y="39"/>
                        <a:pt x="272" y="117"/>
                      </a:cubicBezTo>
                      <a:cubicBezTo>
                        <a:pt x="97" y="214"/>
                        <a:pt x="0" y="351"/>
                        <a:pt x="0" y="506"/>
                      </a:cubicBezTo>
                      <a:cubicBezTo>
                        <a:pt x="0" y="642"/>
                        <a:pt x="97" y="798"/>
                        <a:pt x="272" y="895"/>
                      </a:cubicBezTo>
                      <a:cubicBezTo>
                        <a:pt x="428" y="993"/>
                        <a:pt x="642" y="1032"/>
                        <a:pt x="837" y="1032"/>
                      </a:cubicBezTo>
                      <a:cubicBezTo>
                        <a:pt x="1031" y="1032"/>
                        <a:pt x="1245" y="993"/>
                        <a:pt x="1381" y="895"/>
                      </a:cubicBezTo>
                      <a:cubicBezTo>
                        <a:pt x="1556" y="798"/>
                        <a:pt x="1654" y="642"/>
                        <a:pt x="1654" y="506"/>
                      </a:cubicBezTo>
                      <a:cubicBezTo>
                        <a:pt x="1654" y="351"/>
                        <a:pt x="1556" y="214"/>
                        <a:pt x="1381" y="117"/>
                      </a:cubicBezTo>
                      <a:cubicBezTo>
                        <a:pt x="1265" y="39"/>
                        <a:pt x="1089" y="0"/>
                        <a:pt x="953" y="0"/>
                      </a:cubicBezTo>
                      <a:lnTo>
                        <a:pt x="953" y="39"/>
                      </a:lnTo>
                      <a:cubicBezTo>
                        <a:pt x="953" y="98"/>
                        <a:pt x="895" y="156"/>
                        <a:pt x="837" y="156"/>
                      </a:cubicBezTo>
                      <a:cubicBezTo>
                        <a:pt x="759" y="156"/>
                        <a:pt x="700" y="117"/>
                        <a:pt x="700" y="39"/>
                      </a:cubicBezTo>
                      <a:lnTo>
                        <a:pt x="70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6" name="Google Shape;4096;p40"/>
                <p:cNvSpPr/>
                <p:nvPr/>
              </p:nvSpPr>
              <p:spPr>
                <a:xfrm>
                  <a:off x="1672850" y="619925"/>
                  <a:ext cx="6350" cy="16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6518" extrusionOk="0">
                      <a:moveTo>
                        <a:pt x="137" y="0"/>
                      </a:moveTo>
                      <a:cubicBezTo>
                        <a:pt x="59" y="0"/>
                        <a:pt x="0" y="59"/>
                        <a:pt x="0" y="117"/>
                      </a:cubicBezTo>
                      <a:lnTo>
                        <a:pt x="0" y="350"/>
                      </a:lnTo>
                      <a:lnTo>
                        <a:pt x="0" y="6343"/>
                      </a:lnTo>
                      <a:lnTo>
                        <a:pt x="0" y="6401"/>
                      </a:lnTo>
                      <a:cubicBezTo>
                        <a:pt x="0" y="6479"/>
                        <a:pt x="59" y="6518"/>
                        <a:pt x="137" y="6518"/>
                      </a:cubicBezTo>
                      <a:cubicBezTo>
                        <a:pt x="195" y="6518"/>
                        <a:pt x="253" y="6479"/>
                        <a:pt x="253" y="6401"/>
                      </a:cubicBezTo>
                      <a:lnTo>
                        <a:pt x="253" y="6343"/>
                      </a:lnTo>
                      <a:lnTo>
                        <a:pt x="253" y="195"/>
                      </a:lnTo>
                      <a:lnTo>
                        <a:pt x="253" y="117"/>
                      </a:lnTo>
                      <a:cubicBezTo>
                        <a:pt x="253" y="78"/>
                        <a:pt x="195" y="0"/>
                        <a:pt x="1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7" name="Google Shape;4097;p40"/>
                <p:cNvSpPr/>
                <p:nvPr/>
              </p:nvSpPr>
              <p:spPr>
                <a:xfrm>
                  <a:off x="1701550" y="719150"/>
                  <a:ext cx="41350" cy="2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32" extrusionOk="0">
                      <a:moveTo>
                        <a:pt x="837" y="233"/>
                      </a:moveTo>
                      <a:cubicBezTo>
                        <a:pt x="992" y="233"/>
                        <a:pt x="1148" y="253"/>
                        <a:pt x="1265" y="331"/>
                      </a:cubicBezTo>
                      <a:cubicBezTo>
                        <a:pt x="1362" y="389"/>
                        <a:pt x="1420" y="467"/>
                        <a:pt x="1420" y="525"/>
                      </a:cubicBezTo>
                      <a:cubicBezTo>
                        <a:pt x="1420" y="603"/>
                        <a:pt x="1362" y="661"/>
                        <a:pt x="1265" y="720"/>
                      </a:cubicBezTo>
                      <a:cubicBezTo>
                        <a:pt x="1148" y="798"/>
                        <a:pt x="983" y="837"/>
                        <a:pt x="820" y="837"/>
                      </a:cubicBezTo>
                      <a:cubicBezTo>
                        <a:pt x="657" y="837"/>
                        <a:pt x="496" y="798"/>
                        <a:pt x="389" y="720"/>
                      </a:cubicBezTo>
                      <a:cubicBezTo>
                        <a:pt x="292" y="681"/>
                        <a:pt x="253" y="603"/>
                        <a:pt x="253" y="525"/>
                      </a:cubicBezTo>
                      <a:cubicBezTo>
                        <a:pt x="253" y="467"/>
                        <a:pt x="292" y="409"/>
                        <a:pt x="389" y="331"/>
                      </a:cubicBezTo>
                      <a:cubicBezTo>
                        <a:pt x="506" y="272"/>
                        <a:pt x="681" y="233"/>
                        <a:pt x="837" y="233"/>
                      </a:cubicBezTo>
                      <a:close/>
                      <a:moveTo>
                        <a:pt x="701" y="0"/>
                      </a:moveTo>
                      <a:cubicBezTo>
                        <a:pt x="545" y="19"/>
                        <a:pt x="389" y="39"/>
                        <a:pt x="273" y="117"/>
                      </a:cubicBezTo>
                      <a:cubicBezTo>
                        <a:pt x="98" y="214"/>
                        <a:pt x="0" y="350"/>
                        <a:pt x="0" y="506"/>
                      </a:cubicBezTo>
                      <a:cubicBezTo>
                        <a:pt x="0" y="642"/>
                        <a:pt x="98" y="798"/>
                        <a:pt x="273" y="895"/>
                      </a:cubicBezTo>
                      <a:cubicBezTo>
                        <a:pt x="428" y="992"/>
                        <a:pt x="642" y="1031"/>
                        <a:pt x="837" y="1031"/>
                      </a:cubicBezTo>
                      <a:cubicBezTo>
                        <a:pt x="1031" y="1031"/>
                        <a:pt x="1245" y="992"/>
                        <a:pt x="1382" y="895"/>
                      </a:cubicBezTo>
                      <a:cubicBezTo>
                        <a:pt x="1557" y="798"/>
                        <a:pt x="1654" y="642"/>
                        <a:pt x="1654" y="506"/>
                      </a:cubicBezTo>
                      <a:cubicBezTo>
                        <a:pt x="1654" y="350"/>
                        <a:pt x="1557" y="214"/>
                        <a:pt x="1382" y="117"/>
                      </a:cubicBezTo>
                      <a:cubicBezTo>
                        <a:pt x="1265" y="39"/>
                        <a:pt x="1090" y="0"/>
                        <a:pt x="954" y="0"/>
                      </a:cubicBezTo>
                      <a:lnTo>
                        <a:pt x="954" y="39"/>
                      </a:lnTo>
                      <a:cubicBezTo>
                        <a:pt x="954" y="117"/>
                        <a:pt x="895" y="175"/>
                        <a:pt x="837" y="175"/>
                      </a:cubicBezTo>
                      <a:cubicBezTo>
                        <a:pt x="759" y="175"/>
                        <a:pt x="701" y="117"/>
                        <a:pt x="701" y="39"/>
                      </a:cubicBezTo>
                      <a:lnTo>
                        <a:pt x="70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8" name="Google Shape;4098;p40"/>
                <p:cNvSpPr/>
                <p:nvPr/>
              </p:nvSpPr>
              <p:spPr>
                <a:xfrm>
                  <a:off x="1719050" y="593650"/>
                  <a:ext cx="6350" cy="12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5196" extrusionOk="0">
                      <a:moveTo>
                        <a:pt x="137" y="1"/>
                      </a:moveTo>
                      <a:cubicBezTo>
                        <a:pt x="59" y="1"/>
                        <a:pt x="1" y="59"/>
                        <a:pt x="1" y="137"/>
                      </a:cubicBezTo>
                      <a:lnTo>
                        <a:pt x="1" y="351"/>
                      </a:lnTo>
                      <a:lnTo>
                        <a:pt x="1" y="5020"/>
                      </a:lnTo>
                      <a:lnTo>
                        <a:pt x="1" y="5059"/>
                      </a:lnTo>
                      <a:cubicBezTo>
                        <a:pt x="1" y="5137"/>
                        <a:pt x="59" y="5195"/>
                        <a:pt x="137" y="5195"/>
                      </a:cubicBezTo>
                      <a:cubicBezTo>
                        <a:pt x="195" y="5195"/>
                        <a:pt x="254" y="5137"/>
                        <a:pt x="254" y="5059"/>
                      </a:cubicBezTo>
                      <a:lnTo>
                        <a:pt x="254" y="5020"/>
                      </a:lnTo>
                      <a:lnTo>
                        <a:pt x="254" y="195"/>
                      </a:lnTo>
                      <a:lnTo>
                        <a:pt x="254" y="137"/>
                      </a:lnTo>
                      <a:cubicBezTo>
                        <a:pt x="254" y="59"/>
                        <a:pt x="195" y="1"/>
                        <a:pt x="1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9" name="Google Shape;4099;p40"/>
                <p:cNvSpPr/>
                <p:nvPr/>
              </p:nvSpPr>
              <p:spPr>
                <a:xfrm>
                  <a:off x="1747275" y="654925"/>
                  <a:ext cx="41350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2" extrusionOk="0">
                      <a:moveTo>
                        <a:pt x="817" y="254"/>
                      </a:moveTo>
                      <a:cubicBezTo>
                        <a:pt x="992" y="254"/>
                        <a:pt x="1148" y="273"/>
                        <a:pt x="1265" y="351"/>
                      </a:cubicBezTo>
                      <a:cubicBezTo>
                        <a:pt x="1362" y="410"/>
                        <a:pt x="1401" y="468"/>
                        <a:pt x="1401" y="546"/>
                      </a:cubicBezTo>
                      <a:cubicBezTo>
                        <a:pt x="1401" y="624"/>
                        <a:pt x="1362" y="662"/>
                        <a:pt x="1265" y="740"/>
                      </a:cubicBezTo>
                      <a:cubicBezTo>
                        <a:pt x="1138" y="808"/>
                        <a:pt x="973" y="842"/>
                        <a:pt x="812" y="842"/>
                      </a:cubicBezTo>
                      <a:cubicBezTo>
                        <a:pt x="652" y="842"/>
                        <a:pt x="496" y="808"/>
                        <a:pt x="389" y="740"/>
                      </a:cubicBezTo>
                      <a:cubicBezTo>
                        <a:pt x="292" y="682"/>
                        <a:pt x="233" y="624"/>
                        <a:pt x="233" y="546"/>
                      </a:cubicBezTo>
                      <a:cubicBezTo>
                        <a:pt x="233" y="468"/>
                        <a:pt x="292" y="429"/>
                        <a:pt x="389" y="351"/>
                      </a:cubicBezTo>
                      <a:cubicBezTo>
                        <a:pt x="506" y="273"/>
                        <a:pt x="681" y="254"/>
                        <a:pt x="817" y="254"/>
                      </a:cubicBezTo>
                      <a:close/>
                      <a:moveTo>
                        <a:pt x="700" y="1"/>
                      </a:moveTo>
                      <a:cubicBezTo>
                        <a:pt x="525" y="40"/>
                        <a:pt x="389" y="59"/>
                        <a:pt x="272" y="137"/>
                      </a:cubicBezTo>
                      <a:cubicBezTo>
                        <a:pt x="97" y="234"/>
                        <a:pt x="0" y="371"/>
                        <a:pt x="0" y="526"/>
                      </a:cubicBezTo>
                      <a:cubicBezTo>
                        <a:pt x="0" y="662"/>
                        <a:pt x="97" y="818"/>
                        <a:pt x="272" y="915"/>
                      </a:cubicBezTo>
                      <a:cubicBezTo>
                        <a:pt x="428" y="1013"/>
                        <a:pt x="623" y="1052"/>
                        <a:pt x="817" y="1052"/>
                      </a:cubicBezTo>
                      <a:cubicBezTo>
                        <a:pt x="1012" y="1052"/>
                        <a:pt x="1245" y="1013"/>
                        <a:pt x="1381" y="915"/>
                      </a:cubicBezTo>
                      <a:cubicBezTo>
                        <a:pt x="1556" y="818"/>
                        <a:pt x="1654" y="662"/>
                        <a:pt x="1654" y="526"/>
                      </a:cubicBezTo>
                      <a:cubicBezTo>
                        <a:pt x="1654" y="371"/>
                        <a:pt x="1556" y="234"/>
                        <a:pt x="1381" y="137"/>
                      </a:cubicBezTo>
                      <a:cubicBezTo>
                        <a:pt x="1265" y="59"/>
                        <a:pt x="1089" y="1"/>
                        <a:pt x="953" y="1"/>
                      </a:cubicBezTo>
                      <a:lnTo>
                        <a:pt x="953" y="59"/>
                      </a:lnTo>
                      <a:cubicBezTo>
                        <a:pt x="953" y="137"/>
                        <a:pt x="895" y="176"/>
                        <a:pt x="817" y="176"/>
                      </a:cubicBezTo>
                      <a:cubicBezTo>
                        <a:pt x="759" y="176"/>
                        <a:pt x="700" y="137"/>
                        <a:pt x="700" y="59"/>
                      </a:cubicBezTo>
                      <a:lnTo>
                        <a:pt x="70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0" name="Google Shape;4100;p40"/>
                <p:cNvSpPr/>
                <p:nvPr/>
              </p:nvSpPr>
              <p:spPr>
                <a:xfrm>
                  <a:off x="1764775" y="566900"/>
                  <a:ext cx="6350" cy="9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3698" extrusionOk="0">
                      <a:moveTo>
                        <a:pt x="117" y="1"/>
                      </a:moveTo>
                      <a:cubicBezTo>
                        <a:pt x="59" y="1"/>
                        <a:pt x="0" y="59"/>
                        <a:pt x="0" y="137"/>
                      </a:cubicBezTo>
                      <a:lnTo>
                        <a:pt x="0" y="351"/>
                      </a:lnTo>
                      <a:lnTo>
                        <a:pt x="0" y="3522"/>
                      </a:lnTo>
                      <a:lnTo>
                        <a:pt x="0" y="3580"/>
                      </a:lnTo>
                      <a:cubicBezTo>
                        <a:pt x="0" y="3658"/>
                        <a:pt x="59" y="3697"/>
                        <a:pt x="117" y="3697"/>
                      </a:cubicBezTo>
                      <a:cubicBezTo>
                        <a:pt x="195" y="3697"/>
                        <a:pt x="253" y="3658"/>
                        <a:pt x="253" y="3580"/>
                      </a:cubicBezTo>
                      <a:lnTo>
                        <a:pt x="253" y="3522"/>
                      </a:lnTo>
                      <a:lnTo>
                        <a:pt x="253" y="195"/>
                      </a:lnTo>
                      <a:lnTo>
                        <a:pt x="253" y="137"/>
                      </a:lnTo>
                      <a:cubicBezTo>
                        <a:pt x="253" y="78"/>
                        <a:pt x="195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1" name="Google Shape;4101;p40"/>
                <p:cNvSpPr/>
                <p:nvPr/>
              </p:nvSpPr>
              <p:spPr>
                <a:xfrm>
                  <a:off x="2282750" y="462325"/>
                  <a:ext cx="19000" cy="1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0" extrusionOk="0">
                      <a:moveTo>
                        <a:pt x="1" y="1"/>
                      </a:moveTo>
                      <a:cubicBezTo>
                        <a:pt x="118" y="59"/>
                        <a:pt x="234" y="59"/>
                        <a:pt x="390" y="59"/>
                      </a:cubicBezTo>
                      <a:cubicBezTo>
                        <a:pt x="546" y="59"/>
                        <a:pt x="623" y="40"/>
                        <a:pt x="76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2" name="Google Shape;4102;p40"/>
                <p:cNvSpPr/>
                <p:nvPr/>
              </p:nvSpPr>
              <p:spPr>
                <a:xfrm>
                  <a:off x="2340150" y="477275"/>
                  <a:ext cx="29200" cy="2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" h="1057" extrusionOk="0">
                      <a:moveTo>
                        <a:pt x="810" y="0"/>
                      </a:moveTo>
                      <a:cubicBezTo>
                        <a:pt x="617" y="0"/>
                        <a:pt x="412" y="44"/>
                        <a:pt x="254" y="142"/>
                      </a:cubicBezTo>
                      <a:cubicBezTo>
                        <a:pt x="98" y="239"/>
                        <a:pt x="1" y="376"/>
                        <a:pt x="1" y="531"/>
                      </a:cubicBezTo>
                      <a:cubicBezTo>
                        <a:pt x="1" y="667"/>
                        <a:pt x="78" y="823"/>
                        <a:pt x="254" y="920"/>
                      </a:cubicBezTo>
                      <a:cubicBezTo>
                        <a:pt x="429" y="1018"/>
                        <a:pt x="623" y="1056"/>
                        <a:pt x="818" y="1056"/>
                      </a:cubicBezTo>
                      <a:cubicBezTo>
                        <a:pt x="934" y="1056"/>
                        <a:pt x="1071" y="1037"/>
                        <a:pt x="1168" y="1018"/>
                      </a:cubicBezTo>
                      <a:lnTo>
                        <a:pt x="1168" y="765"/>
                      </a:lnTo>
                      <a:cubicBezTo>
                        <a:pt x="1059" y="807"/>
                        <a:pt x="935" y="827"/>
                        <a:pt x="810" y="827"/>
                      </a:cubicBezTo>
                      <a:cubicBezTo>
                        <a:pt x="647" y="827"/>
                        <a:pt x="483" y="792"/>
                        <a:pt x="351" y="726"/>
                      </a:cubicBezTo>
                      <a:cubicBezTo>
                        <a:pt x="254" y="667"/>
                        <a:pt x="215" y="609"/>
                        <a:pt x="215" y="531"/>
                      </a:cubicBezTo>
                      <a:cubicBezTo>
                        <a:pt x="215" y="453"/>
                        <a:pt x="254" y="414"/>
                        <a:pt x="351" y="337"/>
                      </a:cubicBezTo>
                      <a:cubicBezTo>
                        <a:pt x="487" y="259"/>
                        <a:pt x="643" y="239"/>
                        <a:pt x="798" y="239"/>
                      </a:cubicBezTo>
                      <a:cubicBezTo>
                        <a:pt x="915" y="239"/>
                        <a:pt x="1032" y="259"/>
                        <a:pt x="1129" y="278"/>
                      </a:cubicBezTo>
                      <a:lnTo>
                        <a:pt x="1129" y="45"/>
                      </a:lnTo>
                      <a:cubicBezTo>
                        <a:pt x="1035" y="16"/>
                        <a:pt x="925" y="0"/>
                        <a:pt x="81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103" name="Google Shape;4103;p40"/>
            <p:cNvGrpSpPr/>
            <p:nvPr/>
          </p:nvGrpSpPr>
          <p:grpSpPr>
            <a:xfrm>
              <a:off x="6722850" y="1544650"/>
              <a:ext cx="762741" cy="1311760"/>
              <a:chOff x="5309625" y="6138225"/>
              <a:chExt cx="762741" cy="1311760"/>
            </a:xfrm>
          </p:grpSpPr>
          <p:sp>
            <p:nvSpPr>
              <p:cNvPr id="4104" name="Google Shape;4104;p40"/>
              <p:cNvSpPr/>
              <p:nvPr/>
            </p:nvSpPr>
            <p:spPr>
              <a:xfrm>
                <a:off x="5426107" y="6964575"/>
                <a:ext cx="594655" cy="312395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3929" extrusionOk="0">
                    <a:moveTo>
                      <a:pt x="3724" y="0"/>
                    </a:moveTo>
                    <a:cubicBezTo>
                      <a:pt x="2856" y="0"/>
                      <a:pt x="1991" y="192"/>
                      <a:pt x="1335" y="576"/>
                    </a:cubicBezTo>
                    <a:cubicBezTo>
                      <a:pt x="0" y="1344"/>
                      <a:pt x="12" y="2584"/>
                      <a:pt x="1347" y="3352"/>
                    </a:cubicBezTo>
                    <a:cubicBezTo>
                      <a:pt x="2009" y="3736"/>
                      <a:pt x="2877" y="3928"/>
                      <a:pt x="3745" y="3928"/>
                    </a:cubicBezTo>
                    <a:cubicBezTo>
                      <a:pt x="4613" y="3928"/>
                      <a:pt x="5482" y="3736"/>
                      <a:pt x="6143" y="3352"/>
                    </a:cubicBezTo>
                    <a:cubicBezTo>
                      <a:pt x="7478" y="2584"/>
                      <a:pt x="7455" y="1344"/>
                      <a:pt x="6131" y="576"/>
                    </a:cubicBezTo>
                    <a:cubicBezTo>
                      <a:pt x="5464" y="192"/>
                      <a:pt x="4593" y="0"/>
                      <a:pt x="37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5" name="Google Shape;4105;p40"/>
              <p:cNvSpPr/>
              <p:nvPr/>
            </p:nvSpPr>
            <p:spPr>
              <a:xfrm>
                <a:off x="5447734" y="6964575"/>
                <a:ext cx="550448" cy="170787"/>
              </a:xfrm>
              <a:custGeom>
                <a:avLst/>
                <a:gdLst/>
                <a:ahLst/>
                <a:cxnLst/>
                <a:rect l="l" t="t" r="r" b="b"/>
                <a:pathLst>
                  <a:path w="6923" h="2148" extrusionOk="0">
                    <a:moveTo>
                      <a:pt x="3457" y="0"/>
                    </a:moveTo>
                    <a:cubicBezTo>
                      <a:pt x="2590" y="0"/>
                      <a:pt x="1725" y="192"/>
                      <a:pt x="1063" y="576"/>
                    </a:cubicBezTo>
                    <a:cubicBezTo>
                      <a:pt x="319" y="1001"/>
                      <a:pt x="0" y="1568"/>
                      <a:pt x="83" y="2124"/>
                    </a:cubicBezTo>
                    <a:cubicBezTo>
                      <a:pt x="142" y="1687"/>
                      <a:pt x="473" y="1261"/>
                      <a:pt x="1063" y="919"/>
                    </a:cubicBezTo>
                    <a:cubicBezTo>
                      <a:pt x="1719" y="535"/>
                      <a:pt x="2584" y="343"/>
                      <a:pt x="3452" y="343"/>
                    </a:cubicBezTo>
                    <a:cubicBezTo>
                      <a:pt x="4321" y="343"/>
                      <a:pt x="5192" y="535"/>
                      <a:pt x="5859" y="919"/>
                    </a:cubicBezTo>
                    <a:cubicBezTo>
                      <a:pt x="6450" y="1261"/>
                      <a:pt x="6793" y="1698"/>
                      <a:pt x="6852" y="2147"/>
                    </a:cubicBezTo>
                    <a:cubicBezTo>
                      <a:pt x="6923" y="1580"/>
                      <a:pt x="6592" y="1001"/>
                      <a:pt x="5859" y="576"/>
                    </a:cubicBezTo>
                    <a:cubicBezTo>
                      <a:pt x="5192" y="192"/>
                      <a:pt x="4324" y="0"/>
                      <a:pt x="345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6" name="Google Shape;4106;p40"/>
              <p:cNvSpPr/>
              <p:nvPr/>
            </p:nvSpPr>
            <p:spPr>
              <a:xfrm>
                <a:off x="5757665" y="7202867"/>
                <a:ext cx="314701" cy="247117"/>
              </a:xfrm>
              <a:custGeom>
                <a:avLst/>
                <a:gdLst/>
                <a:ahLst/>
                <a:cxnLst/>
                <a:rect l="l" t="t" r="r" b="b"/>
                <a:pathLst>
                  <a:path w="3958" h="3108" extrusionOk="0">
                    <a:moveTo>
                      <a:pt x="3958" y="1"/>
                    </a:moveTo>
                    <a:lnTo>
                      <a:pt x="0" y="2293"/>
                    </a:lnTo>
                    <a:lnTo>
                      <a:pt x="0" y="3108"/>
                    </a:lnTo>
                    <a:lnTo>
                      <a:pt x="3958" y="816"/>
                    </a:lnTo>
                    <a:lnTo>
                      <a:pt x="395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7" name="Google Shape;4107;p40"/>
              <p:cNvSpPr/>
              <p:nvPr/>
            </p:nvSpPr>
            <p:spPr>
              <a:xfrm>
                <a:off x="5309625" y="7126776"/>
                <a:ext cx="448118" cy="323208"/>
              </a:xfrm>
              <a:custGeom>
                <a:avLst/>
                <a:gdLst/>
                <a:ahLst/>
                <a:cxnLst/>
                <a:rect l="l" t="t" r="r" b="b"/>
                <a:pathLst>
                  <a:path w="5636" h="4065" extrusionOk="0">
                    <a:moveTo>
                      <a:pt x="1" y="1"/>
                    </a:moveTo>
                    <a:lnTo>
                      <a:pt x="1" y="816"/>
                    </a:lnTo>
                    <a:lnTo>
                      <a:pt x="5635" y="4065"/>
                    </a:lnTo>
                    <a:lnTo>
                      <a:pt x="5635" y="325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8" name="Google Shape;4108;p40"/>
              <p:cNvSpPr/>
              <p:nvPr/>
            </p:nvSpPr>
            <p:spPr>
              <a:xfrm>
                <a:off x="5309625" y="6943664"/>
                <a:ext cx="762739" cy="441519"/>
              </a:xfrm>
              <a:custGeom>
                <a:avLst/>
                <a:gdLst/>
                <a:ahLst/>
                <a:cxnLst/>
                <a:rect l="l" t="t" r="r" b="b"/>
                <a:pathLst>
                  <a:path w="9593" h="5553" extrusionOk="0">
                    <a:moveTo>
                      <a:pt x="3958" y="0"/>
                    </a:moveTo>
                    <a:lnTo>
                      <a:pt x="1" y="2304"/>
                    </a:lnTo>
                    <a:lnTo>
                      <a:pt x="5635" y="5553"/>
                    </a:lnTo>
                    <a:lnTo>
                      <a:pt x="9593" y="3249"/>
                    </a:lnTo>
                    <a:lnTo>
                      <a:pt x="8388" y="697"/>
                    </a:lnTo>
                    <a:lnTo>
                      <a:pt x="6321" y="367"/>
                    </a:lnTo>
                    <a:lnTo>
                      <a:pt x="6321" y="367"/>
                    </a:lnTo>
                    <a:cubicBezTo>
                      <a:pt x="6781" y="461"/>
                      <a:pt x="7207" y="615"/>
                      <a:pt x="7585" y="827"/>
                    </a:cubicBezTo>
                    <a:cubicBezTo>
                      <a:pt x="8908" y="1595"/>
                      <a:pt x="8920" y="2836"/>
                      <a:pt x="7596" y="3603"/>
                    </a:cubicBezTo>
                    <a:cubicBezTo>
                      <a:pt x="6929" y="3987"/>
                      <a:pt x="6061" y="4179"/>
                      <a:pt x="5194" y="4179"/>
                    </a:cubicBezTo>
                    <a:cubicBezTo>
                      <a:pt x="4327" y="4179"/>
                      <a:pt x="3462" y="3987"/>
                      <a:pt x="2800" y="3603"/>
                    </a:cubicBezTo>
                    <a:cubicBezTo>
                      <a:pt x="1465" y="2836"/>
                      <a:pt x="1454" y="1595"/>
                      <a:pt x="2777" y="827"/>
                    </a:cubicBezTo>
                    <a:cubicBezTo>
                      <a:pt x="3440" y="443"/>
                      <a:pt x="4313" y="254"/>
                      <a:pt x="5188" y="254"/>
                    </a:cubicBezTo>
                    <a:cubicBezTo>
                      <a:pt x="5389" y="254"/>
                      <a:pt x="5590" y="264"/>
                      <a:pt x="5789" y="284"/>
                    </a:cubicBezTo>
                    <a:lnTo>
                      <a:pt x="395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9" name="Google Shape;4109;p40"/>
              <p:cNvSpPr/>
              <p:nvPr/>
            </p:nvSpPr>
            <p:spPr>
              <a:xfrm>
                <a:off x="5466499" y="7097675"/>
                <a:ext cx="349446" cy="220799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777" extrusionOk="0">
                    <a:moveTo>
                      <a:pt x="3379" y="1"/>
                    </a:moveTo>
                    <a:lnTo>
                      <a:pt x="331" y="1312"/>
                    </a:lnTo>
                    <a:lnTo>
                      <a:pt x="331" y="1749"/>
                    </a:lnTo>
                    <a:lnTo>
                      <a:pt x="0" y="1950"/>
                    </a:lnTo>
                    <a:lnTo>
                      <a:pt x="1394" y="2777"/>
                    </a:lnTo>
                    <a:lnTo>
                      <a:pt x="1394" y="2316"/>
                    </a:lnTo>
                    <a:lnTo>
                      <a:pt x="4395" y="591"/>
                    </a:lnTo>
                    <a:lnTo>
                      <a:pt x="337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0" name="Google Shape;4110;p40"/>
              <p:cNvSpPr/>
              <p:nvPr/>
            </p:nvSpPr>
            <p:spPr>
              <a:xfrm>
                <a:off x="5466499" y="7201993"/>
                <a:ext cx="26397" cy="50727"/>
              </a:xfrm>
              <a:custGeom>
                <a:avLst/>
                <a:gdLst/>
                <a:ahLst/>
                <a:cxnLst/>
                <a:rect l="l" t="t" r="r" b="b"/>
                <a:pathLst>
                  <a:path w="332" h="638" extrusionOk="0">
                    <a:moveTo>
                      <a:pt x="331" y="0"/>
                    </a:moveTo>
                    <a:lnTo>
                      <a:pt x="0" y="189"/>
                    </a:lnTo>
                    <a:lnTo>
                      <a:pt x="0" y="638"/>
                    </a:lnTo>
                    <a:lnTo>
                      <a:pt x="331" y="437"/>
                    </a:lnTo>
                    <a:lnTo>
                      <a:pt x="33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1" name="Google Shape;4111;p40"/>
              <p:cNvSpPr/>
              <p:nvPr/>
            </p:nvSpPr>
            <p:spPr>
              <a:xfrm>
                <a:off x="5470236" y="7041303"/>
                <a:ext cx="513873" cy="222469"/>
              </a:xfrm>
              <a:custGeom>
                <a:avLst/>
                <a:gdLst/>
                <a:ahLst/>
                <a:cxnLst/>
                <a:rect l="l" t="t" r="r" b="b"/>
                <a:pathLst>
                  <a:path w="6463" h="2798" extrusionOk="0">
                    <a:moveTo>
                      <a:pt x="6462" y="25"/>
                    </a:moveTo>
                    <a:lnTo>
                      <a:pt x="6459" y="107"/>
                    </a:lnTo>
                    <a:lnTo>
                      <a:pt x="6459" y="107"/>
                    </a:lnTo>
                    <a:cubicBezTo>
                      <a:pt x="6461" y="80"/>
                      <a:pt x="6462" y="52"/>
                      <a:pt x="6462" y="25"/>
                    </a:cubicBezTo>
                    <a:close/>
                    <a:moveTo>
                      <a:pt x="36" y="1"/>
                    </a:moveTo>
                    <a:lnTo>
                      <a:pt x="1" y="922"/>
                    </a:lnTo>
                    <a:cubicBezTo>
                      <a:pt x="1" y="1419"/>
                      <a:pt x="320" y="1891"/>
                      <a:pt x="957" y="2257"/>
                    </a:cubicBezTo>
                    <a:cubicBezTo>
                      <a:pt x="1589" y="2618"/>
                      <a:pt x="2410" y="2798"/>
                      <a:pt x="3232" y="2798"/>
                    </a:cubicBezTo>
                    <a:cubicBezTo>
                      <a:pt x="4053" y="2798"/>
                      <a:pt x="4874" y="2618"/>
                      <a:pt x="5506" y="2257"/>
                    </a:cubicBezTo>
                    <a:cubicBezTo>
                      <a:pt x="6120" y="1903"/>
                      <a:pt x="6427" y="1430"/>
                      <a:pt x="6427" y="958"/>
                    </a:cubicBezTo>
                    <a:lnTo>
                      <a:pt x="6459" y="107"/>
                    </a:lnTo>
                    <a:lnTo>
                      <a:pt x="6459" y="107"/>
                    </a:lnTo>
                    <a:cubicBezTo>
                      <a:pt x="6425" y="552"/>
                      <a:pt x="6119" y="990"/>
                      <a:pt x="5529" y="1324"/>
                    </a:cubicBezTo>
                    <a:cubicBezTo>
                      <a:pt x="4903" y="1684"/>
                      <a:pt x="4079" y="1865"/>
                      <a:pt x="3255" y="1865"/>
                    </a:cubicBezTo>
                    <a:cubicBezTo>
                      <a:pt x="2431" y="1865"/>
                      <a:pt x="1607" y="1684"/>
                      <a:pt x="981" y="1324"/>
                    </a:cubicBezTo>
                    <a:cubicBezTo>
                      <a:pt x="343" y="958"/>
                      <a:pt x="36" y="474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2" name="Google Shape;4112;p40"/>
              <p:cNvSpPr/>
              <p:nvPr/>
            </p:nvSpPr>
            <p:spPr>
              <a:xfrm>
                <a:off x="5792411" y="7043211"/>
                <a:ext cx="191699" cy="216108"/>
              </a:xfrm>
              <a:custGeom>
                <a:avLst/>
                <a:gdLst/>
                <a:ahLst/>
                <a:cxnLst/>
                <a:rect l="l" t="t" r="r" b="b"/>
                <a:pathLst>
                  <a:path w="2411" h="2718" extrusionOk="0">
                    <a:moveTo>
                      <a:pt x="2410" y="1"/>
                    </a:moveTo>
                    <a:lnTo>
                      <a:pt x="2407" y="83"/>
                    </a:lnTo>
                    <a:lnTo>
                      <a:pt x="2407" y="83"/>
                    </a:lnTo>
                    <a:cubicBezTo>
                      <a:pt x="2409" y="56"/>
                      <a:pt x="2410" y="28"/>
                      <a:pt x="2410" y="1"/>
                    </a:cubicBezTo>
                    <a:close/>
                    <a:moveTo>
                      <a:pt x="2407" y="83"/>
                    </a:moveTo>
                    <a:lnTo>
                      <a:pt x="2407" y="83"/>
                    </a:lnTo>
                    <a:cubicBezTo>
                      <a:pt x="2373" y="528"/>
                      <a:pt x="2067" y="966"/>
                      <a:pt x="1477" y="1300"/>
                    </a:cubicBezTo>
                    <a:cubicBezTo>
                      <a:pt x="1064" y="1548"/>
                      <a:pt x="568" y="1714"/>
                      <a:pt x="36" y="1784"/>
                    </a:cubicBezTo>
                    <a:lnTo>
                      <a:pt x="1" y="2718"/>
                    </a:lnTo>
                    <a:cubicBezTo>
                      <a:pt x="532" y="2635"/>
                      <a:pt x="1040" y="2470"/>
                      <a:pt x="1454" y="2233"/>
                    </a:cubicBezTo>
                    <a:cubicBezTo>
                      <a:pt x="2068" y="1879"/>
                      <a:pt x="2375" y="1406"/>
                      <a:pt x="2375" y="934"/>
                    </a:cubicBezTo>
                    <a:lnTo>
                      <a:pt x="2407" y="83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3" name="Google Shape;4113;p40"/>
              <p:cNvSpPr/>
              <p:nvPr/>
            </p:nvSpPr>
            <p:spPr>
              <a:xfrm>
                <a:off x="5662809" y="7185057"/>
                <a:ext cx="130635" cy="78476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987" extrusionOk="0">
                    <a:moveTo>
                      <a:pt x="36" y="0"/>
                    </a:moveTo>
                    <a:lnTo>
                      <a:pt x="0" y="934"/>
                    </a:lnTo>
                    <a:cubicBezTo>
                      <a:pt x="260" y="969"/>
                      <a:pt x="532" y="987"/>
                      <a:pt x="805" y="987"/>
                    </a:cubicBezTo>
                    <a:cubicBezTo>
                      <a:pt x="1078" y="987"/>
                      <a:pt x="1353" y="969"/>
                      <a:pt x="1619" y="934"/>
                    </a:cubicBezTo>
                    <a:lnTo>
                      <a:pt x="1642" y="0"/>
                    </a:lnTo>
                    <a:lnTo>
                      <a:pt x="1642" y="0"/>
                    </a:lnTo>
                    <a:cubicBezTo>
                      <a:pt x="1377" y="48"/>
                      <a:pt x="1108" y="71"/>
                      <a:pt x="839" y="71"/>
                    </a:cubicBezTo>
                    <a:cubicBezTo>
                      <a:pt x="570" y="71"/>
                      <a:pt x="302" y="48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4" name="Google Shape;4114;p40"/>
              <p:cNvSpPr/>
              <p:nvPr/>
            </p:nvSpPr>
            <p:spPr>
              <a:xfrm>
                <a:off x="5527562" y="7135284"/>
                <a:ext cx="138109" cy="124036"/>
              </a:xfrm>
              <a:custGeom>
                <a:avLst/>
                <a:gdLst/>
                <a:ahLst/>
                <a:cxnLst/>
                <a:rect l="l" t="t" r="r" b="b"/>
                <a:pathLst>
                  <a:path w="1737" h="1560" extrusionOk="0">
                    <a:moveTo>
                      <a:pt x="24" y="0"/>
                    </a:moveTo>
                    <a:lnTo>
                      <a:pt x="0" y="922"/>
                    </a:lnTo>
                    <a:cubicBezTo>
                      <a:pt x="71" y="969"/>
                      <a:pt x="142" y="1028"/>
                      <a:pt x="236" y="1075"/>
                    </a:cubicBezTo>
                    <a:cubicBezTo>
                      <a:pt x="662" y="1323"/>
                      <a:pt x="1158" y="1489"/>
                      <a:pt x="1713" y="1560"/>
                    </a:cubicBezTo>
                    <a:lnTo>
                      <a:pt x="1737" y="626"/>
                    </a:lnTo>
                    <a:cubicBezTo>
                      <a:pt x="1193" y="556"/>
                      <a:pt x="685" y="390"/>
                      <a:pt x="260" y="142"/>
                    </a:cubicBezTo>
                    <a:cubicBezTo>
                      <a:pt x="177" y="95"/>
                      <a:pt x="95" y="59"/>
                      <a:pt x="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5" name="Google Shape;4115;p40"/>
              <p:cNvSpPr/>
              <p:nvPr/>
            </p:nvSpPr>
            <p:spPr>
              <a:xfrm>
                <a:off x="5470236" y="7042257"/>
                <a:ext cx="59235" cy="166335"/>
              </a:xfrm>
              <a:custGeom>
                <a:avLst/>
                <a:gdLst/>
                <a:ahLst/>
                <a:cxnLst/>
                <a:rect l="l" t="t" r="r" b="b"/>
                <a:pathLst>
                  <a:path w="745" h="2092" extrusionOk="0">
                    <a:moveTo>
                      <a:pt x="36" y="1"/>
                    </a:moveTo>
                    <a:lnTo>
                      <a:pt x="1" y="934"/>
                    </a:lnTo>
                    <a:cubicBezTo>
                      <a:pt x="1" y="1029"/>
                      <a:pt x="24" y="1135"/>
                      <a:pt x="48" y="1229"/>
                    </a:cubicBezTo>
                    <a:cubicBezTo>
                      <a:pt x="142" y="1537"/>
                      <a:pt x="355" y="1832"/>
                      <a:pt x="709" y="2092"/>
                    </a:cubicBezTo>
                    <a:lnTo>
                      <a:pt x="745" y="1170"/>
                    </a:lnTo>
                    <a:cubicBezTo>
                      <a:pt x="390" y="899"/>
                      <a:pt x="154" y="603"/>
                      <a:pt x="83" y="296"/>
                    </a:cubicBezTo>
                    <a:cubicBezTo>
                      <a:pt x="48" y="190"/>
                      <a:pt x="36" y="83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6" name="Google Shape;4116;p40"/>
              <p:cNvSpPr/>
              <p:nvPr/>
            </p:nvSpPr>
            <p:spPr>
              <a:xfrm>
                <a:off x="5447734" y="6894368"/>
                <a:ext cx="561738" cy="295221"/>
              </a:xfrm>
              <a:custGeom>
                <a:avLst/>
                <a:gdLst/>
                <a:ahLst/>
                <a:cxnLst/>
                <a:rect l="l" t="t" r="r" b="b"/>
                <a:pathLst>
                  <a:path w="7065" h="3713" extrusionOk="0">
                    <a:moveTo>
                      <a:pt x="3517" y="0"/>
                    </a:moveTo>
                    <a:cubicBezTo>
                      <a:pt x="2696" y="0"/>
                      <a:pt x="1878" y="183"/>
                      <a:pt x="1252" y="550"/>
                    </a:cubicBezTo>
                    <a:cubicBezTo>
                      <a:pt x="0" y="1270"/>
                      <a:pt x="12" y="2451"/>
                      <a:pt x="1264" y="3172"/>
                    </a:cubicBezTo>
                    <a:cubicBezTo>
                      <a:pt x="1902" y="3532"/>
                      <a:pt x="2726" y="3713"/>
                      <a:pt x="3547" y="3713"/>
                    </a:cubicBezTo>
                    <a:cubicBezTo>
                      <a:pt x="4368" y="3713"/>
                      <a:pt x="5186" y="3532"/>
                      <a:pt x="5812" y="3172"/>
                    </a:cubicBezTo>
                    <a:cubicBezTo>
                      <a:pt x="7064" y="2451"/>
                      <a:pt x="7053" y="1270"/>
                      <a:pt x="5800" y="550"/>
                    </a:cubicBezTo>
                    <a:cubicBezTo>
                      <a:pt x="5162" y="183"/>
                      <a:pt x="4338" y="0"/>
                      <a:pt x="35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7" name="Google Shape;4117;p40"/>
              <p:cNvSpPr/>
              <p:nvPr/>
            </p:nvSpPr>
            <p:spPr>
              <a:xfrm>
                <a:off x="5493691" y="6834735"/>
                <a:ext cx="465054" cy="330682"/>
              </a:xfrm>
              <a:custGeom>
                <a:avLst/>
                <a:gdLst/>
                <a:ahLst/>
                <a:cxnLst/>
                <a:rect l="l" t="t" r="r" b="b"/>
                <a:pathLst>
                  <a:path w="5849" h="4159" extrusionOk="0">
                    <a:moveTo>
                      <a:pt x="1" y="0"/>
                    </a:moveTo>
                    <a:lnTo>
                      <a:pt x="1" y="12"/>
                    </a:lnTo>
                    <a:lnTo>
                      <a:pt x="1" y="2493"/>
                    </a:lnTo>
                    <a:lnTo>
                      <a:pt x="1" y="2564"/>
                    </a:lnTo>
                    <a:lnTo>
                      <a:pt x="1" y="2599"/>
                    </a:lnTo>
                    <a:lnTo>
                      <a:pt x="1" y="2658"/>
                    </a:lnTo>
                    <a:lnTo>
                      <a:pt x="1" y="2682"/>
                    </a:lnTo>
                    <a:cubicBezTo>
                      <a:pt x="1" y="2693"/>
                      <a:pt x="1" y="2717"/>
                      <a:pt x="25" y="2729"/>
                    </a:cubicBezTo>
                    <a:lnTo>
                      <a:pt x="25" y="2753"/>
                    </a:lnTo>
                    <a:lnTo>
                      <a:pt x="25" y="2776"/>
                    </a:lnTo>
                    <a:cubicBezTo>
                      <a:pt x="25" y="2788"/>
                      <a:pt x="36" y="2800"/>
                      <a:pt x="36" y="2812"/>
                    </a:cubicBezTo>
                    <a:cubicBezTo>
                      <a:pt x="48" y="2847"/>
                      <a:pt x="48" y="2859"/>
                      <a:pt x="60" y="2894"/>
                    </a:cubicBezTo>
                    <a:lnTo>
                      <a:pt x="60" y="2906"/>
                    </a:lnTo>
                    <a:cubicBezTo>
                      <a:pt x="84" y="2930"/>
                      <a:pt x="84" y="2953"/>
                      <a:pt x="95" y="2977"/>
                    </a:cubicBezTo>
                    <a:cubicBezTo>
                      <a:pt x="107" y="3012"/>
                      <a:pt x="119" y="3024"/>
                      <a:pt x="143" y="3048"/>
                    </a:cubicBezTo>
                    <a:cubicBezTo>
                      <a:pt x="143" y="3048"/>
                      <a:pt x="143" y="3060"/>
                      <a:pt x="155" y="3060"/>
                    </a:cubicBezTo>
                    <a:cubicBezTo>
                      <a:pt x="166" y="3095"/>
                      <a:pt x="178" y="3107"/>
                      <a:pt x="202" y="3142"/>
                    </a:cubicBezTo>
                    <a:cubicBezTo>
                      <a:pt x="214" y="3154"/>
                      <a:pt x="225" y="3190"/>
                      <a:pt x="237" y="3201"/>
                    </a:cubicBezTo>
                    <a:lnTo>
                      <a:pt x="261" y="3213"/>
                    </a:lnTo>
                    <a:cubicBezTo>
                      <a:pt x="273" y="3237"/>
                      <a:pt x="284" y="3261"/>
                      <a:pt x="320" y="3272"/>
                    </a:cubicBezTo>
                    <a:lnTo>
                      <a:pt x="332" y="3284"/>
                    </a:lnTo>
                    <a:cubicBezTo>
                      <a:pt x="344" y="3296"/>
                      <a:pt x="355" y="3331"/>
                      <a:pt x="391" y="3343"/>
                    </a:cubicBezTo>
                    <a:lnTo>
                      <a:pt x="403" y="3355"/>
                    </a:lnTo>
                    <a:cubicBezTo>
                      <a:pt x="414" y="3379"/>
                      <a:pt x="450" y="3402"/>
                      <a:pt x="473" y="3426"/>
                    </a:cubicBezTo>
                    <a:lnTo>
                      <a:pt x="497" y="3438"/>
                    </a:lnTo>
                    <a:cubicBezTo>
                      <a:pt x="509" y="3450"/>
                      <a:pt x="533" y="3461"/>
                      <a:pt x="556" y="3497"/>
                    </a:cubicBezTo>
                    <a:lnTo>
                      <a:pt x="568" y="3509"/>
                    </a:lnTo>
                    <a:cubicBezTo>
                      <a:pt x="592" y="3520"/>
                      <a:pt x="615" y="3532"/>
                      <a:pt x="639" y="3568"/>
                    </a:cubicBezTo>
                    <a:lnTo>
                      <a:pt x="651" y="3568"/>
                    </a:lnTo>
                    <a:cubicBezTo>
                      <a:pt x="674" y="3579"/>
                      <a:pt x="698" y="3591"/>
                      <a:pt x="733" y="3615"/>
                    </a:cubicBezTo>
                    <a:lnTo>
                      <a:pt x="757" y="3639"/>
                    </a:lnTo>
                    <a:cubicBezTo>
                      <a:pt x="792" y="3674"/>
                      <a:pt x="828" y="3686"/>
                      <a:pt x="863" y="3721"/>
                    </a:cubicBezTo>
                    <a:cubicBezTo>
                      <a:pt x="911" y="3745"/>
                      <a:pt x="946" y="3757"/>
                      <a:pt x="993" y="3792"/>
                    </a:cubicBezTo>
                    <a:cubicBezTo>
                      <a:pt x="1005" y="3792"/>
                      <a:pt x="1029" y="3804"/>
                      <a:pt x="1040" y="3804"/>
                    </a:cubicBezTo>
                    <a:cubicBezTo>
                      <a:pt x="1064" y="3816"/>
                      <a:pt x="1111" y="3828"/>
                      <a:pt x="1147" y="3851"/>
                    </a:cubicBezTo>
                    <a:cubicBezTo>
                      <a:pt x="1159" y="3851"/>
                      <a:pt x="1170" y="3863"/>
                      <a:pt x="1182" y="3863"/>
                    </a:cubicBezTo>
                    <a:cubicBezTo>
                      <a:pt x="1230" y="3875"/>
                      <a:pt x="1277" y="3910"/>
                      <a:pt x="1336" y="3922"/>
                    </a:cubicBezTo>
                    <a:lnTo>
                      <a:pt x="1348" y="3922"/>
                    </a:lnTo>
                    <a:lnTo>
                      <a:pt x="1478" y="3969"/>
                    </a:lnTo>
                    <a:cubicBezTo>
                      <a:pt x="1501" y="3969"/>
                      <a:pt x="1513" y="3981"/>
                      <a:pt x="1525" y="3981"/>
                    </a:cubicBezTo>
                    <a:cubicBezTo>
                      <a:pt x="1572" y="3993"/>
                      <a:pt x="1596" y="4017"/>
                      <a:pt x="1643" y="4017"/>
                    </a:cubicBezTo>
                    <a:cubicBezTo>
                      <a:pt x="1655" y="4017"/>
                      <a:pt x="1678" y="4028"/>
                      <a:pt x="1690" y="4028"/>
                    </a:cubicBezTo>
                    <a:cubicBezTo>
                      <a:pt x="1749" y="4040"/>
                      <a:pt x="1797" y="4052"/>
                      <a:pt x="1856" y="4076"/>
                    </a:cubicBezTo>
                    <a:lnTo>
                      <a:pt x="1879" y="4076"/>
                    </a:lnTo>
                    <a:cubicBezTo>
                      <a:pt x="1926" y="4087"/>
                      <a:pt x="1974" y="4087"/>
                      <a:pt x="2009" y="4099"/>
                    </a:cubicBezTo>
                    <a:cubicBezTo>
                      <a:pt x="2033" y="4099"/>
                      <a:pt x="2045" y="4099"/>
                      <a:pt x="2056" y="4111"/>
                    </a:cubicBezTo>
                    <a:cubicBezTo>
                      <a:pt x="2104" y="4123"/>
                      <a:pt x="2151" y="4123"/>
                      <a:pt x="2175" y="4123"/>
                    </a:cubicBezTo>
                    <a:lnTo>
                      <a:pt x="2222" y="4123"/>
                    </a:lnTo>
                    <a:cubicBezTo>
                      <a:pt x="2281" y="4147"/>
                      <a:pt x="2328" y="4147"/>
                      <a:pt x="2387" y="4147"/>
                    </a:cubicBezTo>
                    <a:lnTo>
                      <a:pt x="2411" y="4147"/>
                    </a:lnTo>
                    <a:cubicBezTo>
                      <a:pt x="2458" y="4147"/>
                      <a:pt x="2505" y="4158"/>
                      <a:pt x="2541" y="4158"/>
                    </a:cubicBezTo>
                    <a:lnTo>
                      <a:pt x="3309" y="4158"/>
                    </a:lnTo>
                    <a:cubicBezTo>
                      <a:pt x="3368" y="4158"/>
                      <a:pt x="3415" y="4147"/>
                      <a:pt x="3474" y="4147"/>
                    </a:cubicBezTo>
                    <a:lnTo>
                      <a:pt x="3486" y="4147"/>
                    </a:lnTo>
                    <a:cubicBezTo>
                      <a:pt x="3545" y="4147"/>
                      <a:pt x="3592" y="4123"/>
                      <a:pt x="3651" y="4123"/>
                    </a:cubicBezTo>
                    <a:lnTo>
                      <a:pt x="3698" y="4123"/>
                    </a:lnTo>
                    <a:cubicBezTo>
                      <a:pt x="3746" y="4123"/>
                      <a:pt x="3769" y="4111"/>
                      <a:pt x="3817" y="4111"/>
                    </a:cubicBezTo>
                    <a:cubicBezTo>
                      <a:pt x="3828" y="4111"/>
                      <a:pt x="3840" y="4111"/>
                      <a:pt x="3864" y="4099"/>
                    </a:cubicBezTo>
                    <a:cubicBezTo>
                      <a:pt x="3923" y="4087"/>
                      <a:pt x="3958" y="4087"/>
                      <a:pt x="4017" y="4076"/>
                    </a:cubicBezTo>
                    <a:cubicBezTo>
                      <a:pt x="4076" y="4052"/>
                      <a:pt x="4124" y="4040"/>
                      <a:pt x="4171" y="4028"/>
                    </a:cubicBezTo>
                    <a:cubicBezTo>
                      <a:pt x="4183" y="4028"/>
                      <a:pt x="4195" y="4017"/>
                      <a:pt x="4218" y="4017"/>
                    </a:cubicBezTo>
                    <a:cubicBezTo>
                      <a:pt x="4254" y="3993"/>
                      <a:pt x="4289" y="3981"/>
                      <a:pt x="4336" y="3981"/>
                    </a:cubicBezTo>
                    <a:cubicBezTo>
                      <a:pt x="4348" y="3981"/>
                      <a:pt x="4360" y="3969"/>
                      <a:pt x="4372" y="3969"/>
                    </a:cubicBezTo>
                    <a:cubicBezTo>
                      <a:pt x="4419" y="3957"/>
                      <a:pt x="4478" y="3934"/>
                      <a:pt x="4525" y="3910"/>
                    </a:cubicBezTo>
                    <a:cubicBezTo>
                      <a:pt x="4573" y="3898"/>
                      <a:pt x="4608" y="3863"/>
                      <a:pt x="4667" y="3851"/>
                    </a:cubicBezTo>
                    <a:cubicBezTo>
                      <a:pt x="4691" y="3851"/>
                      <a:pt x="4703" y="3839"/>
                      <a:pt x="4714" y="3839"/>
                    </a:cubicBezTo>
                    <a:cubicBezTo>
                      <a:pt x="4750" y="3816"/>
                      <a:pt x="4785" y="3804"/>
                      <a:pt x="4821" y="3792"/>
                    </a:cubicBezTo>
                    <a:cubicBezTo>
                      <a:pt x="4833" y="3792"/>
                      <a:pt x="4844" y="3780"/>
                      <a:pt x="4868" y="3780"/>
                    </a:cubicBezTo>
                    <a:cubicBezTo>
                      <a:pt x="4903" y="3745"/>
                      <a:pt x="4951" y="3733"/>
                      <a:pt x="4998" y="3698"/>
                    </a:cubicBezTo>
                    <a:cubicBezTo>
                      <a:pt x="5553" y="3379"/>
                      <a:pt x="5848" y="2930"/>
                      <a:pt x="5848" y="2504"/>
                    </a:cubicBezTo>
                    <a:lnTo>
                      <a:pt x="58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8" name="Google Shape;4118;p40"/>
              <p:cNvSpPr/>
              <p:nvPr/>
            </p:nvSpPr>
            <p:spPr>
              <a:xfrm>
                <a:off x="5491291" y="6837035"/>
                <a:ext cx="465054" cy="330682"/>
              </a:xfrm>
              <a:custGeom>
                <a:avLst/>
                <a:gdLst/>
                <a:ahLst/>
                <a:cxnLst/>
                <a:rect l="l" t="t" r="r" b="b"/>
                <a:pathLst>
                  <a:path w="5849" h="4159" extrusionOk="0">
                    <a:moveTo>
                      <a:pt x="1" y="0"/>
                    </a:moveTo>
                    <a:lnTo>
                      <a:pt x="1" y="12"/>
                    </a:lnTo>
                    <a:lnTo>
                      <a:pt x="1" y="2493"/>
                    </a:lnTo>
                    <a:lnTo>
                      <a:pt x="1" y="2564"/>
                    </a:lnTo>
                    <a:lnTo>
                      <a:pt x="1" y="2599"/>
                    </a:lnTo>
                    <a:lnTo>
                      <a:pt x="1" y="2658"/>
                    </a:lnTo>
                    <a:lnTo>
                      <a:pt x="1" y="2682"/>
                    </a:lnTo>
                    <a:cubicBezTo>
                      <a:pt x="1" y="2693"/>
                      <a:pt x="1" y="2717"/>
                      <a:pt x="25" y="2729"/>
                    </a:cubicBezTo>
                    <a:lnTo>
                      <a:pt x="25" y="2753"/>
                    </a:lnTo>
                    <a:lnTo>
                      <a:pt x="25" y="2776"/>
                    </a:lnTo>
                    <a:cubicBezTo>
                      <a:pt x="25" y="2788"/>
                      <a:pt x="36" y="2800"/>
                      <a:pt x="36" y="2812"/>
                    </a:cubicBezTo>
                    <a:cubicBezTo>
                      <a:pt x="48" y="2847"/>
                      <a:pt x="48" y="2859"/>
                      <a:pt x="60" y="2894"/>
                    </a:cubicBezTo>
                    <a:lnTo>
                      <a:pt x="60" y="2906"/>
                    </a:lnTo>
                    <a:cubicBezTo>
                      <a:pt x="84" y="2930"/>
                      <a:pt x="84" y="2953"/>
                      <a:pt x="95" y="2977"/>
                    </a:cubicBezTo>
                    <a:cubicBezTo>
                      <a:pt x="107" y="3012"/>
                      <a:pt x="119" y="3024"/>
                      <a:pt x="143" y="3048"/>
                    </a:cubicBezTo>
                    <a:cubicBezTo>
                      <a:pt x="143" y="3048"/>
                      <a:pt x="143" y="3060"/>
                      <a:pt x="155" y="3060"/>
                    </a:cubicBezTo>
                    <a:cubicBezTo>
                      <a:pt x="166" y="3095"/>
                      <a:pt x="178" y="3107"/>
                      <a:pt x="202" y="3142"/>
                    </a:cubicBezTo>
                    <a:cubicBezTo>
                      <a:pt x="214" y="3154"/>
                      <a:pt x="225" y="3190"/>
                      <a:pt x="237" y="3201"/>
                    </a:cubicBezTo>
                    <a:lnTo>
                      <a:pt x="261" y="3213"/>
                    </a:lnTo>
                    <a:cubicBezTo>
                      <a:pt x="273" y="3237"/>
                      <a:pt x="284" y="3261"/>
                      <a:pt x="320" y="3272"/>
                    </a:cubicBezTo>
                    <a:lnTo>
                      <a:pt x="332" y="3284"/>
                    </a:lnTo>
                    <a:cubicBezTo>
                      <a:pt x="344" y="3296"/>
                      <a:pt x="355" y="3331"/>
                      <a:pt x="391" y="3343"/>
                    </a:cubicBezTo>
                    <a:lnTo>
                      <a:pt x="403" y="3355"/>
                    </a:lnTo>
                    <a:cubicBezTo>
                      <a:pt x="414" y="3379"/>
                      <a:pt x="450" y="3402"/>
                      <a:pt x="473" y="3426"/>
                    </a:cubicBezTo>
                    <a:lnTo>
                      <a:pt x="497" y="3438"/>
                    </a:lnTo>
                    <a:cubicBezTo>
                      <a:pt x="509" y="3450"/>
                      <a:pt x="533" y="3461"/>
                      <a:pt x="556" y="3497"/>
                    </a:cubicBezTo>
                    <a:lnTo>
                      <a:pt x="568" y="3509"/>
                    </a:lnTo>
                    <a:cubicBezTo>
                      <a:pt x="592" y="3520"/>
                      <a:pt x="615" y="3532"/>
                      <a:pt x="639" y="3568"/>
                    </a:cubicBezTo>
                    <a:lnTo>
                      <a:pt x="651" y="3568"/>
                    </a:lnTo>
                    <a:cubicBezTo>
                      <a:pt x="674" y="3579"/>
                      <a:pt x="698" y="3591"/>
                      <a:pt x="733" y="3615"/>
                    </a:cubicBezTo>
                    <a:lnTo>
                      <a:pt x="757" y="3639"/>
                    </a:lnTo>
                    <a:cubicBezTo>
                      <a:pt x="792" y="3674"/>
                      <a:pt x="828" y="3686"/>
                      <a:pt x="863" y="3721"/>
                    </a:cubicBezTo>
                    <a:cubicBezTo>
                      <a:pt x="911" y="3745"/>
                      <a:pt x="946" y="3757"/>
                      <a:pt x="993" y="3792"/>
                    </a:cubicBezTo>
                    <a:cubicBezTo>
                      <a:pt x="1005" y="3792"/>
                      <a:pt x="1029" y="3804"/>
                      <a:pt x="1040" y="3804"/>
                    </a:cubicBezTo>
                    <a:cubicBezTo>
                      <a:pt x="1064" y="3816"/>
                      <a:pt x="1111" y="3828"/>
                      <a:pt x="1147" y="3851"/>
                    </a:cubicBezTo>
                    <a:cubicBezTo>
                      <a:pt x="1159" y="3851"/>
                      <a:pt x="1170" y="3863"/>
                      <a:pt x="1182" y="3863"/>
                    </a:cubicBezTo>
                    <a:cubicBezTo>
                      <a:pt x="1230" y="3875"/>
                      <a:pt x="1277" y="3910"/>
                      <a:pt x="1336" y="3922"/>
                    </a:cubicBezTo>
                    <a:lnTo>
                      <a:pt x="1348" y="3922"/>
                    </a:lnTo>
                    <a:lnTo>
                      <a:pt x="1478" y="3969"/>
                    </a:lnTo>
                    <a:cubicBezTo>
                      <a:pt x="1501" y="3969"/>
                      <a:pt x="1513" y="3981"/>
                      <a:pt x="1525" y="3981"/>
                    </a:cubicBezTo>
                    <a:cubicBezTo>
                      <a:pt x="1572" y="3993"/>
                      <a:pt x="1596" y="4017"/>
                      <a:pt x="1643" y="4017"/>
                    </a:cubicBezTo>
                    <a:cubicBezTo>
                      <a:pt x="1655" y="4017"/>
                      <a:pt x="1678" y="4028"/>
                      <a:pt x="1690" y="4028"/>
                    </a:cubicBezTo>
                    <a:cubicBezTo>
                      <a:pt x="1749" y="4040"/>
                      <a:pt x="1797" y="4052"/>
                      <a:pt x="1856" y="4076"/>
                    </a:cubicBezTo>
                    <a:lnTo>
                      <a:pt x="1879" y="4076"/>
                    </a:lnTo>
                    <a:cubicBezTo>
                      <a:pt x="1926" y="4087"/>
                      <a:pt x="1974" y="4087"/>
                      <a:pt x="2009" y="4099"/>
                    </a:cubicBezTo>
                    <a:cubicBezTo>
                      <a:pt x="2033" y="4099"/>
                      <a:pt x="2045" y="4099"/>
                      <a:pt x="2056" y="4111"/>
                    </a:cubicBezTo>
                    <a:cubicBezTo>
                      <a:pt x="2104" y="4123"/>
                      <a:pt x="2151" y="4123"/>
                      <a:pt x="2175" y="4123"/>
                    </a:cubicBezTo>
                    <a:lnTo>
                      <a:pt x="2222" y="4123"/>
                    </a:lnTo>
                    <a:cubicBezTo>
                      <a:pt x="2281" y="4147"/>
                      <a:pt x="2328" y="4147"/>
                      <a:pt x="2387" y="4147"/>
                    </a:cubicBezTo>
                    <a:lnTo>
                      <a:pt x="2411" y="4147"/>
                    </a:lnTo>
                    <a:cubicBezTo>
                      <a:pt x="2458" y="4147"/>
                      <a:pt x="2505" y="4158"/>
                      <a:pt x="2541" y="4158"/>
                    </a:cubicBezTo>
                    <a:lnTo>
                      <a:pt x="3309" y="4158"/>
                    </a:lnTo>
                    <a:cubicBezTo>
                      <a:pt x="3368" y="4158"/>
                      <a:pt x="3415" y="4147"/>
                      <a:pt x="3474" y="4147"/>
                    </a:cubicBezTo>
                    <a:lnTo>
                      <a:pt x="3486" y="4147"/>
                    </a:lnTo>
                    <a:cubicBezTo>
                      <a:pt x="3545" y="4147"/>
                      <a:pt x="3592" y="4123"/>
                      <a:pt x="3651" y="4123"/>
                    </a:cubicBezTo>
                    <a:lnTo>
                      <a:pt x="3698" y="4123"/>
                    </a:lnTo>
                    <a:cubicBezTo>
                      <a:pt x="3746" y="4123"/>
                      <a:pt x="3769" y="4111"/>
                      <a:pt x="3817" y="4111"/>
                    </a:cubicBezTo>
                    <a:cubicBezTo>
                      <a:pt x="3828" y="4111"/>
                      <a:pt x="3840" y="4111"/>
                      <a:pt x="3864" y="4099"/>
                    </a:cubicBezTo>
                    <a:cubicBezTo>
                      <a:pt x="3923" y="4087"/>
                      <a:pt x="3958" y="4087"/>
                      <a:pt x="4017" y="4076"/>
                    </a:cubicBezTo>
                    <a:cubicBezTo>
                      <a:pt x="4076" y="4052"/>
                      <a:pt x="4124" y="4040"/>
                      <a:pt x="4171" y="4028"/>
                    </a:cubicBezTo>
                    <a:cubicBezTo>
                      <a:pt x="4183" y="4028"/>
                      <a:pt x="4195" y="4017"/>
                      <a:pt x="4218" y="4017"/>
                    </a:cubicBezTo>
                    <a:cubicBezTo>
                      <a:pt x="4254" y="3993"/>
                      <a:pt x="4289" y="3981"/>
                      <a:pt x="4336" y="3981"/>
                    </a:cubicBezTo>
                    <a:cubicBezTo>
                      <a:pt x="4348" y="3981"/>
                      <a:pt x="4360" y="3969"/>
                      <a:pt x="4372" y="3969"/>
                    </a:cubicBezTo>
                    <a:cubicBezTo>
                      <a:pt x="4419" y="3957"/>
                      <a:pt x="4478" y="3934"/>
                      <a:pt x="4525" y="3910"/>
                    </a:cubicBezTo>
                    <a:cubicBezTo>
                      <a:pt x="4573" y="3898"/>
                      <a:pt x="4608" y="3863"/>
                      <a:pt x="4667" y="3851"/>
                    </a:cubicBezTo>
                    <a:cubicBezTo>
                      <a:pt x="4691" y="3851"/>
                      <a:pt x="4703" y="3839"/>
                      <a:pt x="4714" y="3839"/>
                    </a:cubicBezTo>
                    <a:cubicBezTo>
                      <a:pt x="4750" y="3816"/>
                      <a:pt x="4785" y="3804"/>
                      <a:pt x="4821" y="3792"/>
                    </a:cubicBezTo>
                    <a:cubicBezTo>
                      <a:pt x="4833" y="3792"/>
                      <a:pt x="4844" y="3780"/>
                      <a:pt x="4868" y="3780"/>
                    </a:cubicBezTo>
                    <a:cubicBezTo>
                      <a:pt x="4903" y="3745"/>
                      <a:pt x="4951" y="3733"/>
                      <a:pt x="4998" y="3698"/>
                    </a:cubicBezTo>
                    <a:cubicBezTo>
                      <a:pt x="5553" y="3379"/>
                      <a:pt x="5848" y="2930"/>
                      <a:pt x="5848" y="2504"/>
                    </a:cubicBezTo>
                    <a:lnTo>
                      <a:pt x="5848" y="0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9" name="Google Shape;4119;p40"/>
              <p:cNvSpPr/>
              <p:nvPr/>
            </p:nvSpPr>
            <p:spPr>
              <a:xfrm>
                <a:off x="5469281" y="6285239"/>
                <a:ext cx="513873" cy="850837"/>
              </a:xfrm>
              <a:custGeom>
                <a:avLst/>
                <a:gdLst/>
                <a:ahLst/>
                <a:cxnLst/>
                <a:rect l="l" t="t" r="r" b="b"/>
                <a:pathLst>
                  <a:path w="6463" h="10701" extrusionOk="0">
                    <a:moveTo>
                      <a:pt x="6463" y="24"/>
                    </a:moveTo>
                    <a:lnTo>
                      <a:pt x="6463" y="32"/>
                    </a:lnTo>
                    <a:lnTo>
                      <a:pt x="6463" y="32"/>
                    </a:lnTo>
                    <a:cubicBezTo>
                      <a:pt x="6463" y="30"/>
                      <a:pt x="6463" y="27"/>
                      <a:pt x="6463" y="24"/>
                    </a:cubicBezTo>
                    <a:close/>
                    <a:moveTo>
                      <a:pt x="36" y="0"/>
                    </a:moveTo>
                    <a:lnTo>
                      <a:pt x="1" y="8825"/>
                    </a:lnTo>
                    <a:cubicBezTo>
                      <a:pt x="1" y="9309"/>
                      <a:pt x="320" y="9782"/>
                      <a:pt x="946" y="10160"/>
                    </a:cubicBezTo>
                    <a:cubicBezTo>
                      <a:pt x="1584" y="10520"/>
                      <a:pt x="2408" y="10700"/>
                      <a:pt x="3229" y="10700"/>
                    </a:cubicBezTo>
                    <a:cubicBezTo>
                      <a:pt x="4050" y="10700"/>
                      <a:pt x="4868" y="10520"/>
                      <a:pt x="5494" y="10160"/>
                    </a:cubicBezTo>
                    <a:cubicBezTo>
                      <a:pt x="6120" y="9805"/>
                      <a:pt x="6427" y="9333"/>
                      <a:pt x="6427" y="8860"/>
                    </a:cubicBezTo>
                    <a:lnTo>
                      <a:pt x="6463" y="32"/>
                    </a:lnTo>
                    <a:lnTo>
                      <a:pt x="6463" y="32"/>
                    </a:lnTo>
                    <a:cubicBezTo>
                      <a:pt x="6459" y="502"/>
                      <a:pt x="6140" y="971"/>
                      <a:pt x="5529" y="1323"/>
                    </a:cubicBezTo>
                    <a:cubicBezTo>
                      <a:pt x="4903" y="1684"/>
                      <a:pt x="4079" y="1864"/>
                      <a:pt x="3255" y="1864"/>
                    </a:cubicBezTo>
                    <a:cubicBezTo>
                      <a:pt x="2431" y="1864"/>
                      <a:pt x="1607" y="1684"/>
                      <a:pt x="981" y="1323"/>
                    </a:cubicBezTo>
                    <a:cubicBezTo>
                      <a:pt x="343" y="957"/>
                      <a:pt x="36" y="473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0" name="Google Shape;4120;p40"/>
              <p:cNvSpPr/>
              <p:nvPr/>
            </p:nvSpPr>
            <p:spPr>
              <a:xfrm>
                <a:off x="5445334" y="6896668"/>
                <a:ext cx="561738" cy="295221"/>
              </a:xfrm>
              <a:custGeom>
                <a:avLst/>
                <a:gdLst/>
                <a:ahLst/>
                <a:cxnLst/>
                <a:rect l="l" t="t" r="r" b="b"/>
                <a:pathLst>
                  <a:path w="7065" h="3713" extrusionOk="0">
                    <a:moveTo>
                      <a:pt x="3517" y="0"/>
                    </a:moveTo>
                    <a:cubicBezTo>
                      <a:pt x="2696" y="0"/>
                      <a:pt x="1878" y="183"/>
                      <a:pt x="1252" y="550"/>
                    </a:cubicBezTo>
                    <a:cubicBezTo>
                      <a:pt x="0" y="1270"/>
                      <a:pt x="12" y="2451"/>
                      <a:pt x="1264" y="3172"/>
                    </a:cubicBezTo>
                    <a:cubicBezTo>
                      <a:pt x="1902" y="3532"/>
                      <a:pt x="2726" y="3713"/>
                      <a:pt x="3547" y="3713"/>
                    </a:cubicBezTo>
                    <a:cubicBezTo>
                      <a:pt x="4368" y="3713"/>
                      <a:pt x="5186" y="3532"/>
                      <a:pt x="5812" y="3172"/>
                    </a:cubicBezTo>
                    <a:cubicBezTo>
                      <a:pt x="7064" y="2451"/>
                      <a:pt x="7053" y="1270"/>
                      <a:pt x="5800" y="550"/>
                    </a:cubicBezTo>
                    <a:cubicBezTo>
                      <a:pt x="5162" y="183"/>
                      <a:pt x="4338" y="0"/>
                      <a:pt x="3517" y="0"/>
                    </a:cubicBez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1" name="Google Shape;4121;p40"/>
              <p:cNvSpPr/>
              <p:nvPr/>
            </p:nvSpPr>
            <p:spPr>
              <a:xfrm>
                <a:off x="5791457" y="6287148"/>
                <a:ext cx="191699" cy="844476"/>
              </a:xfrm>
              <a:custGeom>
                <a:avLst/>
                <a:gdLst/>
                <a:ahLst/>
                <a:cxnLst/>
                <a:rect l="l" t="t" r="r" b="b"/>
                <a:pathLst>
                  <a:path w="2411" h="10621" extrusionOk="0">
                    <a:moveTo>
                      <a:pt x="2411" y="0"/>
                    </a:moveTo>
                    <a:lnTo>
                      <a:pt x="2411" y="8"/>
                    </a:lnTo>
                    <a:lnTo>
                      <a:pt x="2411" y="8"/>
                    </a:lnTo>
                    <a:cubicBezTo>
                      <a:pt x="2411" y="6"/>
                      <a:pt x="2411" y="3"/>
                      <a:pt x="2411" y="0"/>
                    </a:cubicBezTo>
                    <a:close/>
                    <a:moveTo>
                      <a:pt x="2411" y="8"/>
                    </a:moveTo>
                    <a:lnTo>
                      <a:pt x="2411" y="8"/>
                    </a:lnTo>
                    <a:cubicBezTo>
                      <a:pt x="2407" y="478"/>
                      <a:pt x="2088" y="947"/>
                      <a:pt x="1477" y="1299"/>
                    </a:cubicBezTo>
                    <a:cubicBezTo>
                      <a:pt x="1064" y="1548"/>
                      <a:pt x="556" y="1713"/>
                      <a:pt x="24" y="1784"/>
                    </a:cubicBezTo>
                    <a:lnTo>
                      <a:pt x="1" y="10620"/>
                    </a:lnTo>
                    <a:cubicBezTo>
                      <a:pt x="532" y="10526"/>
                      <a:pt x="1028" y="10372"/>
                      <a:pt x="1442" y="10136"/>
                    </a:cubicBezTo>
                    <a:cubicBezTo>
                      <a:pt x="2068" y="9781"/>
                      <a:pt x="2375" y="9309"/>
                      <a:pt x="2375" y="8836"/>
                    </a:cubicBezTo>
                    <a:lnTo>
                      <a:pt x="2411" y="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2" name="Google Shape;4122;p40"/>
              <p:cNvSpPr/>
              <p:nvPr/>
            </p:nvSpPr>
            <p:spPr>
              <a:xfrm>
                <a:off x="5662809" y="6428915"/>
                <a:ext cx="130635" cy="706923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8891" extrusionOk="0">
                    <a:moveTo>
                      <a:pt x="36" y="1"/>
                    </a:moveTo>
                    <a:lnTo>
                      <a:pt x="0" y="8837"/>
                    </a:lnTo>
                    <a:cubicBezTo>
                      <a:pt x="260" y="8872"/>
                      <a:pt x="532" y="8890"/>
                      <a:pt x="805" y="8890"/>
                    </a:cubicBezTo>
                    <a:cubicBezTo>
                      <a:pt x="1078" y="8890"/>
                      <a:pt x="1353" y="8872"/>
                      <a:pt x="1619" y="8837"/>
                    </a:cubicBezTo>
                    <a:lnTo>
                      <a:pt x="1642" y="1"/>
                    </a:lnTo>
                    <a:lnTo>
                      <a:pt x="1642" y="1"/>
                    </a:lnTo>
                    <a:cubicBezTo>
                      <a:pt x="1377" y="48"/>
                      <a:pt x="1105" y="72"/>
                      <a:pt x="835" y="72"/>
                    </a:cubicBezTo>
                    <a:cubicBezTo>
                      <a:pt x="564" y="72"/>
                      <a:pt x="296" y="48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3" name="Google Shape;4123;p40"/>
              <p:cNvSpPr/>
              <p:nvPr/>
            </p:nvSpPr>
            <p:spPr>
              <a:xfrm>
                <a:off x="5527562" y="6378187"/>
                <a:ext cx="137155" cy="753437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9476" extrusionOk="0">
                    <a:moveTo>
                      <a:pt x="24" y="1"/>
                    </a:moveTo>
                    <a:lnTo>
                      <a:pt x="0" y="8837"/>
                    </a:lnTo>
                    <a:cubicBezTo>
                      <a:pt x="71" y="8884"/>
                      <a:pt x="142" y="8943"/>
                      <a:pt x="236" y="8979"/>
                    </a:cubicBezTo>
                    <a:cubicBezTo>
                      <a:pt x="662" y="9239"/>
                      <a:pt x="1158" y="9392"/>
                      <a:pt x="1713" y="9475"/>
                    </a:cubicBezTo>
                    <a:lnTo>
                      <a:pt x="1725" y="639"/>
                    </a:lnTo>
                    <a:cubicBezTo>
                      <a:pt x="1193" y="568"/>
                      <a:pt x="674" y="403"/>
                      <a:pt x="260" y="154"/>
                    </a:cubicBezTo>
                    <a:cubicBezTo>
                      <a:pt x="177" y="107"/>
                      <a:pt x="95" y="60"/>
                      <a:pt x="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4" name="Google Shape;4124;p40"/>
              <p:cNvSpPr/>
              <p:nvPr/>
            </p:nvSpPr>
            <p:spPr>
              <a:xfrm>
                <a:off x="5469281" y="6286194"/>
                <a:ext cx="59314" cy="794702"/>
              </a:xfrm>
              <a:custGeom>
                <a:avLst/>
                <a:gdLst/>
                <a:ahLst/>
                <a:cxnLst/>
                <a:rect l="l" t="t" r="r" b="b"/>
                <a:pathLst>
                  <a:path w="746" h="9995" extrusionOk="0">
                    <a:moveTo>
                      <a:pt x="36" y="0"/>
                    </a:moveTo>
                    <a:lnTo>
                      <a:pt x="1" y="8825"/>
                    </a:lnTo>
                    <a:cubicBezTo>
                      <a:pt x="1" y="8931"/>
                      <a:pt x="13" y="9037"/>
                      <a:pt x="48" y="9120"/>
                    </a:cubicBezTo>
                    <a:cubicBezTo>
                      <a:pt x="131" y="9439"/>
                      <a:pt x="355" y="9734"/>
                      <a:pt x="710" y="9994"/>
                    </a:cubicBezTo>
                    <a:lnTo>
                      <a:pt x="745" y="1170"/>
                    </a:lnTo>
                    <a:cubicBezTo>
                      <a:pt x="391" y="910"/>
                      <a:pt x="166" y="603"/>
                      <a:pt x="83" y="296"/>
                    </a:cubicBezTo>
                    <a:cubicBezTo>
                      <a:pt x="48" y="189"/>
                      <a:pt x="36" y="83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5" name="Google Shape;4125;p40"/>
              <p:cNvSpPr/>
              <p:nvPr/>
            </p:nvSpPr>
            <p:spPr>
              <a:xfrm>
                <a:off x="5445826" y="6138225"/>
                <a:ext cx="562692" cy="295221"/>
              </a:xfrm>
              <a:custGeom>
                <a:avLst/>
                <a:gdLst/>
                <a:ahLst/>
                <a:cxnLst/>
                <a:rect l="l" t="t" r="r" b="b"/>
                <a:pathLst>
                  <a:path w="7077" h="3713" extrusionOk="0">
                    <a:moveTo>
                      <a:pt x="3534" y="1"/>
                    </a:moveTo>
                    <a:cubicBezTo>
                      <a:pt x="2712" y="1"/>
                      <a:pt x="1891" y="184"/>
                      <a:pt x="1264" y="550"/>
                    </a:cubicBezTo>
                    <a:cubicBezTo>
                      <a:pt x="0" y="1271"/>
                      <a:pt x="12" y="2452"/>
                      <a:pt x="1276" y="3172"/>
                    </a:cubicBezTo>
                    <a:cubicBezTo>
                      <a:pt x="1908" y="3533"/>
                      <a:pt x="2732" y="3713"/>
                      <a:pt x="3555" y="3713"/>
                    </a:cubicBezTo>
                    <a:cubicBezTo>
                      <a:pt x="4377" y="3713"/>
                      <a:pt x="5198" y="3533"/>
                      <a:pt x="5824" y="3172"/>
                    </a:cubicBezTo>
                    <a:cubicBezTo>
                      <a:pt x="7077" y="2452"/>
                      <a:pt x="7065" y="1271"/>
                      <a:pt x="5813" y="550"/>
                    </a:cubicBezTo>
                    <a:cubicBezTo>
                      <a:pt x="5181" y="184"/>
                      <a:pt x="4357" y="1"/>
                      <a:pt x="35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6" name="Google Shape;4126;p40"/>
              <p:cNvSpPr/>
              <p:nvPr/>
            </p:nvSpPr>
            <p:spPr>
              <a:xfrm>
                <a:off x="5534082" y="6181002"/>
                <a:ext cx="386180" cy="210940"/>
              </a:xfrm>
              <a:custGeom>
                <a:avLst/>
                <a:gdLst/>
                <a:ahLst/>
                <a:cxnLst/>
                <a:rect l="l" t="t" r="r" b="b"/>
                <a:pathLst>
                  <a:path w="4857" h="2653" extrusionOk="0">
                    <a:moveTo>
                      <a:pt x="2429" y="0"/>
                    </a:moveTo>
                    <a:cubicBezTo>
                      <a:pt x="1929" y="0"/>
                      <a:pt x="1430" y="95"/>
                      <a:pt x="1017" y="284"/>
                    </a:cubicBezTo>
                    <a:cubicBezTo>
                      <a:pt x="958" y="319"/>
                      <a:pt x="887" y="366"/>
                      <a:pt x="828" y="390"/>
                    </a:cubicBezTo>
                    <a:cubicBezTo>
                      <a:pt x="781" y="425"/>
                      <a:pt x="722" y="461"/>
                      <a:pt x="674" y="496"/>
                    </a:cubicBezTo>
                    <a:cubicBezTo>
                      <a:pt x="1" y="981"/>
                      <a:pt x="1" y="1666"/>
                      <a:pt x="651" y="2150"/>
                    </a:cubicBezTo>
                    <a:cubicBezTo>
                      <a:pt x="710" y="2186"/>
                      <a:pt x="769" y="2233"/>
                      <a:pt x="828" y="2268"/>
                    </a:cubicBezTo>
                    <a:lnTo>
                      <a:pt x="1005" y="2351"/>
                    </a:lnTo>
                    <a:cubicBezTo>
                      <a:pt x="1424" y="2552"/>
                      <a:pt x="1935" y="2652"/>
                      <a:pt x="2445" y="2652"/>
                    </a:cubicBezTo>
                    <a:cubicBezTo>
                      <a:pt x="2954" y="2652"/>
                      <a:pt x="3462" y="2552"/>
                      <a:pt x="3876" y="2351"/>
                    </a:cubicBezTo>
                    <a:cubicBezTo>
                      <a:pt x="3911" y="2327"/>
                      <a:pt x="3970" y="2292"/>
                      <a:pt x="4029" y="2268"/>
                    </a:cubicBezTo>
                    <a:cubicBezTo>
                      <a:pt x="4088" y="2221"/>
                      <a:pt x="4147" y="2186"/>
                      <a:pt x="4206" y="2150"/>
                    </a:cubicBezTo>
                    <a:cubicBezTo>
                      <a:pt x="4856" y="1666"/>
                      <a:pt x="4856" y="981"/>
                      <a:pt x="4183" y="484"/>
                    </a:cubicBezTo>
                    <a:cubicBezTo>
                      <a:pt x="4136" y="449"/>
                      <a:pt x="4076" y="402"/>
                      <a:pt x="4017" y="378"/>
                    </a:cubicBezTo>
                    <a:lnTo>
                      <a:pt x="3840" y="284"/>
                    </a:lnTo>
                    <a:cubicBezTo>
                      <a:pt x="3427" y="95"/>
                      <a:pt x="2928" y="0"/>
                      <a:pt x="24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7" name="Google Shape;4127;p40"/>
              <p:cNvSpPr/>
              <p:nvPr/>
            </p:nvSpPr>
            <p:spPr>
              <a:xfrm>
                <a:off x="5612082" y="6219484"/>
                <a:ext cx="256499" cy="148445"/>
              </a:xfrm>
              <a:custGeom>
                <a:avLst/>
                <a:gdLst/>
                <a:ahLst/>
                <a:cxnLst/>
                <a:rect l="l" t="t" r="r" b="b"/>
                <a:pathLst>
                  <a:path w="3226" h="1867" extrusionOk="0">
                    <a:moveTo>
                      <a:pt x="378" y="0"/>
                    </a:moveTo>
                    <a:lnTo>
                      <a:pt x="154" y="83"/>
                    </a:lnTo>
                    <a:cubicBezTo>
                      <a:pt x="95" y="119"/>
                      <a:pt x="59" y="142"/>
                      <a:pt x="0" y="178"/>
                    </a:cubicBezTo>
                    <a:lnTo>
                      <a:pt x="1123" y="827"/>
                    </a:lnTo>
                    <a:lnTo>
                      <a:pt x="1453" y="1028"/>
                    </a:lnTo>
                    <a:lnTo>
                      <a:pt x="2895" y="1867"/>
                    </a:lnTo>
                    <a:cubicBezTo>
                      <a:pt x="2930" y="1843"/>
                      <a:pt x="2989" y="1808"/>
                      <a:pt x="3048" y="1784"/>
                    </a:cubicBezTo>
                    <a:cubicBezTo>
                      <a:pt x="3107" y="1737"/>
                      <a:pt x="3166" y="1702"/>
                      <a:pt x="3225" y="1666"/>
                    </a:cubicBezTo>
                    <a:lnTo>
                      <a:pt x="1796" y="827"/>
                    </a:lnTo>
                    <a:lnTo>
                      <a:pt x="1453" y="615"/>
                    </a:lnTo>
                    <a:lnTo>
                      <a:pt x="3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8" name="Google Shape;4128;p40"/>
              <p:cNvSpPr/>
              <p:nvPr/>
            </p:nvSpPr>
            <p:spPr>
              <a:xfrm>
                <a:off x="5585764" y="6215747"/>
                <a:ext cx="266836" cy="151308"/>
              </a:xfrm>
              <a:custGeom>
                <a:avLst/>
                <a:gdLst/>
                <a:ahLst/>
                <a:cxnLst/>
                <a:rect l="l" t="t" r="r" b="b"/>
                <a:pathLst>
                  <a:path w="3356" h="1903" extrusionOk="0">
                    <a:moveTo>
                      <a:pt x="2918" y="0"/>
                    </a:moveTo>
                    <a:lnTo>
                      <a:pt x="1773" y="662"/>
                    </a:lnTo>
                    <a:lnTo>
                      <a:pt x="1430" y="874"/>
                    </a:lnTo>
                    <a:lnTo>
                      <a:pt x="1" y="1701"/>
                    </a:lnTo>
                    <a:cubicBezTo>
                      <a:pt x="60" y="1737"/>
                      <a:pt x="119" y="1784"/>
                      <a:pt x="178" y="1819"/>
                    </a:cubicBezTo>
                    <a:lnTo>
                      <a:pt x="355" y="1902"/>
                    </a:lnTo>
                    <a:lnTo>
                      <a:pt x="1784" y="1075"/>
                    </a:lnTo>
                    <a:lnTo>
                      <a:pt x="2127" y="886"/>
                    </a:lnTo>
                    <a:lnTo>
                      <a:pt x="3356" y="177"/>
                    </a:lnTo>
                    <a:cubicBezTo>
                      <a:pt x="3344" y="177"/>
                      <a:pt x="3320" y="166"/>
                      <a:pt x="3285" y="130"/>
                    </a:cubicBezTo>
                    <a:cubicBezTo>
                      <a:pt x="3178" y="83"/>
                      <a:pt x="3060" y="47"/>
                      <a:pt x="29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9" name="Google Shape;4129;p40"/>
              <p:cNvSpPr/>
              <p:nvPr/>
            </p:nvSpPr>
            <p:spPr>
              <a:xfrm>
                <a:off x="5789057" y="6289448"/>
                <a:ext cx="191699" cy="844476"/>
              </a:xfrm>
              <a:custGeom>
                <a:avLst/>
                <a:gdLst/>
                <a:ahLst/>
                <a:cxnLst/>
                <a:rect l="l" t="t" r="r" b="b"/>
                <a:pathLst>
                  <a:path w="2411" h="10621" extrusionOk="0">
                    <a:moveTo>
                      <a:pt x="2411" y="0"/>
                    </a:moveTo>
                    <a:lnTo>
                      <a:pt x="2411" y="8"/>
                    </a:lnTo>
                    <a:lnTo>
                      <a:pt x="2411" y="8"/>
                    </a:lnTo>
                    <a:cubicBezTo>
                      <a:pt x="2411" y="6"/>
                      <a:pt x="2411" y="3"/>
                      <a:pt x="2411" y="0"/>
                    </a:cubicBezTo>
                    <a:close/>
                    <a:moveTo>
                      <a:pt x="2411" y="8"/>
                    </a:moveTo>
                    <a:lnTo>
                      <a:pt x="2411" y="8"/>
                    </a:lnTo>
                    <a:cubicBezTo>
                      <a:pt x="2407" y="478"/>
                      <a:pt x="2088" y="947"/>
                      <a:pt x="1477" y="1299"/>
                    </a:cubicBezTo>
                    <a:cubicBezTo>
                      <a:pt x="1064" y="1548"/>
                      <a:pt x="556" y="1713"/>
                      <a:pt x="24" y="1784"/>
                    </a:cubicBezTo>
                    <a:lnTo>
                      <a:pt x="1" y="10620"/>
                    </a:lnTo>
                    <a:cubicBezTo>
                      <a:pt x="532" y="10526"/>
                      <a:pt x="1028" y="10372"/>
                      <a:pt x="1442" y="10136"/>
                    </a:cubicBezTo>
                    <a:cubicBezTo>
                      <a:pt x="2068" y="9781"/>
                      <a:pt x="2375" y="9309"/>
                      <a:pt x="2375" y="8836"/>
                    </a:cubicBezTo>
                    <a:lnTo>
                      <a:pt x="2411" y="8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0" name="Google Shape;4130;p40"/>
              <p:cNvSpPr/>
              <p:nvPr/>
            </p:nvSpPr>
            <p:spPr>
              <a:xfrm>
                <a:off x="5538773" y="6183069"/>
                <a:ext cx="367336" cy="139779"/>
              </a:xfrm>
              <a:custGeom>
                <a:avLst/>
                <a:gdLst/>
                <a:ahLst/>
                <a:cxnLst/>
                <a:rect l="l" t="t" r="r" b="b"/>
                <a:pathLst>
                  <a:path w="4620" h="1758" extrusionOk="0">
                    <a:moveTo>
                      <a:pt x="2387" y="1"/>
                    </a:moveTo>
                    <a:cubicBezTo>
                      <a:pt x="1891" y="1"/>
                      <a:pt x="1395" y="98"/>
                      <a:pt x="981" y="293"/>
                    </a:cubicBezTo>
                    <a:cubicBezTo>
                      <a:pt x="922" y="317"/>
                      <a:pt x="840" y="364"/>
                      <a:pt x="781" y="388"/>
                    </a:cubicBezTo>
                    <a:cubicBezTo>
                      <a:pt x="745" y="423"/>
                      <a:pt x="686" y="470"/>
                      <a:pt x="639" y="494"/>
                    </a:cubicBezTo>
                    <a:cubicBezTo>
                      <a:pt x="131" y="848"/>
                      <a:pt x="1" y="1344"/>
                      <a:pt x="249" y="1758"/>
                    </a:cubicBezTo>
                    <a:cubicBezTo>
                      <a:pt x="178" y="1415"/>
                      <a:pt x="344" y="1061"/>
                      <a:pt x="745" y="777"/>
                    </a:cubicBezTo>
                    <a:cubicBezTo>
                      <a:pt x="781" y="730"/>
                      <a:pt x="828" y="707"/>
                      <a:pt x="887" y="671"/>
                    </a:cubicBezTo>
                    <a:cubicBezTo>
                      <a:pt x="946" y="624"/>
                      <a:pt x="1005" y="600"/>
                      <a:pt x="1076" y="565"/>
                    </a:cubicBezTo>
                    <a:cubicBezTo>
                      <a:pt x="1489" y="376"/>
                      <a:pt x="1989" y="281"/>
                      <a:pt x="2488" y="281"/>
                    </a:cubicBezTo>
                    <a:cubicBezTo>
                      <a:pt x="2987" y="281"/>
                      <a:pt x="3486" y="376"/>
                      <a:pt x="3899" y="565"/>
                    </a:cubicBezTo>
                    <a:lnTo>
                      <a:pt x="4077" y="659"/>
                    </a:lnTo>
                    <a:cubicBezTo>
                      <a:pt x="4136" y="683"/>
                      <a:pt x="4195" y="730"/>
                      <a:pt x="4242" y="766"/>
                    </a:cubicBezTo>
                    <a:cubicBezTo>
                      <a:pt x="4419" y="884"/>
                      <a:pt x="4537" y="1014"/>
                      <a:pt x="4620" y="1167"/>
                    </a:cubicBezTo>
                    <a:cubicBezTo>
                      <a:pt x="4584" y="907"/>
                      <a:pt x="4419" y="671"/>
                      <a:pt x="4136" y="482"/>
                    </a:cubicBezTo>
                    <a:cubicBezTo>
                      <a:pt x="4088" y="447"/>
                      <a:pt x="4029" y="411"/>
                      <a:pt x="3970" y="376"/>
                    </a:cubicBezTo>
                    <a:lnTo>
                      <a:pt x="3793" y="293"/>
                    </a:lnTo>
                    <a:cubicBezTo>
                      <a:pt x="3380" y="98"/>
                      <a:pt x="2883" y="1"/>
                      <a:pt x="238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1" name="Google Shape;4131;p40"/>
              <p:cNvSpPr/>
              <p:nvPr/>
            </p:nvSpPr>
            <p:spPr>
              <a:xfrm>
                <a:off x="5844093" y="6414841"/>
                <a:ext cx="87381" cy="98672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1241" extrusionOk="0">
                    <a:moveTo>
                      <a:pt x="1087" y="1"/>
                    </a:moveTo>
                    <a:lnTo>
                      <a:pt x="1087" y="8"/>
                    </a:lnTo>
                    <a:lnTo>
                      <a:pt x="1087" y="8"/>
                    </a:lnTo>
                    <a:cubicBezTo>
                      <a:pt x="1091" y="6"/>
                      <a:pt x="1095" y="3"/>
                      <a:pt x="1099" y="1"/>
                    </a:cubicBezTo>
                    <a:close/>
                    <a:moveTo>
                      <a:pt x="1087" y="8"/>
                    </a:moveTo>
                    <a:cubicBezTo>
                      <a:pt x="997" y="67"/>
                      <a:pt x="917" y="145"/>
                      <a:pt x="815" y="201"/>
                    </a:cubicBezTo>
                    <a:cubicBezTo>
                      <a:pt x="579" y="343"/>
                      <a:pt x="296" y="449"/>
                      <a:pt x="0" y="532"/>
                    </a:cubicBezTo>
                    <a:lnTo>
                      <a:pt x="0" y="1241"/>
                    </a:lnTo>
                    <a:cubicBezTo>
                      <a:pt x="284" y="1158"/>
                      <a:pt x="532" y="1040"/>
                      <a:pt x="780" y="922"/>
                    </a:cubicBezTo>
                    <a:cubicBezTo>
                      <a:pt x="898" y="863"/>
                      <a:pt x="1004" y="804"/>
                      <a:pt x="1087" y="757"/>
                    </a:cubicBezTo>
                    <a:lnTo>
                      <a:pt x="1087" y="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2" name="Google Shape;4132;p40"/>
              <p:cNvSpPr/>
              <p:nvPr/>
            </p:nvSpPr>
            <p:spPr>
              <a:xfrm>
                <a:off x="5844093" y="6510651"/>
                <a:ext cx="87381" cy="168243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2116" extrusionOk="0">
                    <a:moveTo>
                      <a:pt x="1099" y="1"/>
                    </a:moveTo>
                    <a:cubicBezTo>
                      <a:pt x="1004" y="36"/>
                      <a:pt x="922" y="95"/>
                      <a:pt x="815" y="154"/>
                    </a:cubicBezTo>
                    <a:cubicBezTo>
                      <a:pt x="579" y="308"/>
                      <a:pt x="296" y="390"/>
                      <a:pt x="0" y="461"/>
                    </a:cubicBezTo>
                    <a:lnTo>
                      <a:pt x="0" y="2115"/>
                    </a:lnTo>
                    <a:cubicBezTo>
                      <a:pt x="296" y="2032"/>
                      <a:pt x="555" y="1926"/>
                      <a:pt x="815" y="1784"/>
                    </a:cubicBezTo>
                    <a:cubicBezTo>
                      <a:pt x="922" y="1725"/>
                      <a:pt x="1004" y="1666"/>
                      <a:pt x="1099" y="1595"/>
                    </a:cubicBez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3" name="Google Shape;4133;p40"/>
              <p:cNvSpPr/>
              <p:nvPr/>
            </p:nvSpPr>
            <p:spPr>
              <a:xfrm>
                <a:off x="5547281" y="6698534"/>
                <a:ext cx="62018" cy="364474"/>
              </a:xfrm>
              <a:custGeom>
                <a:avLst/>
                <a:gdLst/>
                <a:ahLst/>
                <a:cxnLst/>
                <a:rect l="l" t="t" r="r" b="b"/>
                <a:pathLst>
                  <a:path w="780" h="4584" extrusionOk="0">
                    <a:moveTo>
                      <a:pt x="0" y="0"/>
                    </a:moveTo>
                    <a:lnTo>
                      <a:pt x="0" y="4135"/>
                    </a:lnTo>
                    <a:lnTo>
                      <a:pt x="780" y="4584"/>
                    </a:lnTo>
                    <a:lnTo>
                      <a:pt x="780" y="44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4" name="Google Shape;4134;p40"/>
              <p:cNvSpPr/>
              <p:nvPr/>
            </p:nvSpPr>
            <p:spPr>
              <a:xfrm>
                <a:off x="5547281" y="6626179"/>
                <a:ext cx="62018" cy="91198"/>
              </a:xfrm>
              <a:custGeom>
                <a:avLst/>
                <a:gdLst/>
                <a:ahLst/>
                <a:cxnLst/>
                <a:rect l="l" t="t" r="r" b="b"/>
                <a:pathLst>
                  <a:path w="780" h="1147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780" y="1146"/>
                    </a:lnTo>
                    <a:lnTo>
                      <a:pt x="780" y="44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5" name="Google Shape;4135;p40"/>
              <p:cNvSpPr/>
              <p:nvPr/>
            </p:nvSpPr>
            <p:spPr>
              <a:xfrm>
                <a:off x="5547281" y="6444896"/>
                <a:ext cx="62018" cy="20298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2553" extrusionOk="0">
                    <a:moveTo>
                      <a:pt x="0" y="1"/>
                    </a:moveTo>
                    <a:lnTo>
                      <a:pt x="0" y="2092"/>
                    </a:lnTo>
                    <a:lnTo>
                      <a:pt x="780" y="2552"/>
                    </a:lnTo>
                    <a:lnTo>
                      <a:pt x="780" y="43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6" name="Google Shape;4136;p40"/>
              <p:cNvSpPr/>
              <p:nvPr/>
            </p:nvSpPr>
            <p:spPr>
              <a:xfrm>
                <a:off x="5790011" y="7045511"/>
                <a:ext cx="191699" cy="216108"/>
              </a:xfrm>
              <a:custGeom>
                <a:avLst/>
                <a:gdLst/>
                <a:ahLst/>
                <a:cxnLst/>
                <a:rect l="l" t="t" r="r" b="b"/>
                <a:pathLst>
                  <a:path w="2411" h="2718" extrusionOk="0">
                    <a:moveTo>
                      <a:pt x="2410" y="1"/>
                    </a:moveTo>
                    <a:lnTo>
                      <a:pt x="2407" y="83"/>
                    </a:lnTo>
                    <a:lnTo>
                      <a:pt x="2407" y="83"/>
                    </a:lnTo>
                    <a:cubicBezTo>
                      <a:pt x="2409" y="56"/>
                      <a:pt x="2410" y="28"/>
                      <a:pt x="2410" y="1"/>
                    </a:cubicBezTo>
                    <a:close/>
                    <a:moveTo>
                      <a:pt x="2407" y="83"/>
                    </a:moveTo>
                    <a:lnTo>
                      <a:pt x="2407" y="83"/>
                    </a:lnTo>
                    <a:cubicBezTo>
                      <a:pt x="2373" y="528"/>
                      <a:pt x="2067" y="966"/>
                      <a:pt x="1477" y="1300"/>
                    </a:cubicBezTo>
                    <a:cubicBezTo>
                      <a:pt x="1064" y="1548"/>
                      <a:pt x="568" y="1714"/>
                      <a:pt x="36" y="1784"/>
                    </a:cubicBezTo>
                    <a:lnTo>
                      <a:pt x="1" y="2718"/>
                    </a:lnTo>
                    <a:cubicBezTo>
                      <a:pt x="532" y="2635"/>
                      <a:pt x="1040" y="2470"/>
                      <a:pt x="1454" y="2233"/>
                    </a:cubicBezTo>
                    <a:cubicBezTo>
                      <a:pt x="2068" y="1879"/>
                      <a:pt x="2375" y="1406"/>
                      <a:pt x="2375" y="934"/>
                    </a:cubicBezTo>
                    <a:lnTo>
                      <a:pt x="2407" y="83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7" name="Google Shape;4137;p40"/>
              <p:cNvSpPr/>
              <p:nvPr/>
            </p:nvSpPr>
            <p:spPr>
              <a:xfrm>
                <a:off x="5467836" y="7044557"/>
                <a:ext cx="59235" cy="166335"/>
              </a:xfrm>
              <a:custGeom>
                <a:avLst/>
                <a:gdLst/>
                <a:ahLst/>
                <a:cxnLst/>
                <a:rect l="l" t="t" r="r" b="b"/>
                <a:pathLst>
                  <a:path w="745" h="2092" extrusionOk="0">
                    <a:moveTo>
                      <a:pt x="36" y="1"/>
                    </a:moveTo>
                    <a:lnTo>
                      <a:pt x="1" y="934"/>
                    </a:lnTo>
                    <a:cubicBezTo>
                      <a:pt x="1" y="1029"/>
                      <a:pt x="24" y="1135"/>
                      <a:pt x="48" y="1229"/>
                    </a:cubicBezTo>
                    <a:cubicBezTo>
                      <a:pt x="142" y="1537"/>
                      <a:pt x="355" y="1832"/>
                      <a:pt x="709" y="2092"/>
                    </a:cubicBezTo>
                    <a:lnTo>
                      <a:pt x="745" y="1170"/>
                    </a:lnTo>
                    <a:cubicBezTo>
                      <a:pt x="390" y="899"/>
                      <a:pt x="154" y="603"/>
                      <a:pt x="83" y="296"/>
                    </a:cubicBezTo>
                    <a:cubicBezTo>
                      <a:pt x="48" y="190"/>
                      <a:pt x="36" y="83"/>
                      <a:pt x="36" y="1"/>
                    </a:cubicBez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8" name="Google Shape;4138;p40"/>
              <p:cNvSpPr/>
              <p:nvPr/>
            </p:nvSpPr>
            <p:spPr>
              <a:xfrm>
                <a:off x="5466881" y="6288494"/>
                <a:ext cx="59314" cy="794702"/>
              </a:xfrm>
              <a:custGeom>
                <a:avLst/>
                <a:gdLst/>
                <a:ahLst/>
                <a:cxnLst/>
                <a:rect l="l" t="t" r="r" b="b"/>
                <a:pathLst>
                  <a:path w="746" h="9995" extrusionOk="0">
                    <a:moveTo>
                      <a:pt x="36" y="0"/>
                    </a:moveTo>
                    <a:lnTo>
                      <a:pt x="1" y="8825"/>
                    </a:lnTo>
                    <a:cubicBezTo>
                      <a:pt x="1" y="8931"/>
                      <a:pt x="13" y="9037"/>
                      <a:pt x="48" y="9120"/>
                    </a:cubicBezTo>
                    <a:cubicBezTo>
                      <a:pt x="131" y="9439"/>
                      <a:pt x="355" y="9734"/>
                      <a:pt x="710" y="9994"/>
                    </a:cubicBezTo>
                    <a:lnTo>
                      <a:pt x="745" y="1170"/>
                    </a:lnTo>
                    <a:cubicBezTo>
                      <a:pt x="391" y="910"/>
                      <a:pt x="166" y="603"/>
                      <a:pt x="83" y="296"/>
                    </a:cubicBezTo>
                    <a:cubicBezTo>
                      <a:pt x="48" y="189"/>
                      <a:pt x="36" y="83"/>
                      <a:pt x="36" y="0"/>
                    </a:cubicBez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39" name="Google Shape;4139;p40"/>
            <p:cNvGrpSpPr/>
            <p:nvPr/>
          </p:nvGrpSpPr>
          <p:grpSpPr>
            <a:xfrm>
              <a:off x="7236625" y="3453800"/>
              <a:ext cx="1314274" cy="809400"/>
              <a:chOff x="5522300" y="5335650"/>
              <a:chExt cx="1314274" cy="809400"/>
            </a:xfrm>
          </p:grpSpPr>
          <p:sp>
            <p:nvSpPr>
              <p:cNvPr id="4140" name="Google Shape;4140;p40"/>
              <p:cNvSpPr/>
              <p:nvPr/>
            </p:nvSpPr>
            <p:spPr>
              <a:xfrm>
                <a:off x="5522300" y="5959482"/>
                <a:ext cx="311312" cy="185568"/>
              </a:xfrm>
              <a:custGeom>
                <a:avLst/>
                <a:gdLst/>
                <a:ahLst/>
                <a:cxnLst/>
                <a:rect l="l" t="t" r="r" b="b"/>
                <a:pathLst>
                  <a:path w="5412" h="3226" extrusionOk="0">
                    <a:moveTo>
                      <a:pt x="2730" y="0"/>
                    </a:moveTo>
                    <a:lnTo>
                      <a:pt x="1" y="1512"/>
                    </a:lnTo>
                    <a:lnTo>
                      <a:pt x="3108" y="3225"/>
                    </a:lnTo>
                    <a:lnTo>
                      <a:pt x="5033" y="3048"/>
                    </a:lnTo>
                    <a:lnTo>
                      <a:pt x="5411" y="1855"/>
                    </a:lnTo>
                    <a:lnTo>
                      <a:pt x="2730" y="0"/>
                    </a:lnTo>
                    <a:close/>
                  </a:path>
                </a:pathLst>
              </a:custGeom>
              <a:solidFill>
                <a:srgbClr val="282A2E">
                  <a:alpha val="704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1" name="Google Shape;4141;p40"/>
              <p:cNvSpPr/>
              <p:nvPr/>
            </p:nvSpPr>
            <p:spPr>
              <a:xfrm>
                <a:off x="6728491" y="5355380"/>
                <a:ext cx="8858" cy="72076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253" extrusionOk="0">
                    <a:moveTo>
                      <a:pt x="154" y="0"/>
                    </a:moveTo>
                    <a:lnTo>
                      <a:pt x="0" y="83"/>
                    </a:lnTo>
                    <a:lnTo>
                      <a:pt x="0" y="1253"/>
                    </a:lnTo>
                    <a:lnTo>
                      <a:pt x="154" y="1170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2" name="Google Shape;4142;p40"/>
              <p:cNvSpPr/>
              <p:nvPr/>
            </p:nvSpPr>
            <p:spPr>
              <a:xfrm>
                <a:off x="5720753" y="5941133"/>
                <a:ext cx="66611" cy="169231"/>
              </a:xfrm>
              <a:custGeom>
                <a:avLst/>
                <a:gdLst/>
                <a:ahLst/>
                <a:cxnLst/>
                <a:rect l="l" t="t" r="r" b="b"/>
                <a:pathLst>
                  <a:path w="1158" h="2942" extrusionOk="0">
                    <a:moveTo>
                      <a:pt x="0" y="0"/>
                    </a:moveTo>
                    <a:lnTo>
                      <a:pt x="0" y="2280"/>
                    </a:lnTo>
                    <a:lnTo>
                      <a:pt x="1158" y="2942"/>
                    </a:lnTo>
                    <a:lnTo>
                      <a:pt x="1158" y="67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3" name="Google Shape;4143;p40"/>
              <p:cNvSpPr/>
              <p:nvPr/>
            </p:nvSpPr>
            <p:spPr>
              <a:xfrm>
                <a:off x="5679279" y="5926867"/>
                <a:ext cx="33363" cy="150191"/>
              </a:xfrm>
              <a:custGeom>
                <a:avLst/>
                <a:gdLst/>
                <a:ahLst/>
                <a:cxnLst/>
                <a:rect l="l" t="t" r="r" b="b"/>
                <a:pathLst>
                  <a:path w="580" h="2611" extrusionOk="0">
                    <a:moveTo>
                      <a:pt x="1" y="0"/>
                    </a:moveTo>
                    <a:lnTo>
                      <a:pt x="1" y="2280"/>
                    </a:lnTo>
                    <a:lnTo>
                      <a:pt x="579" y="2611"/>
                    </a:lnTo>
                    <a:lnTo>
                      <a:pt x="579" y="34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4" name="Google Shape;4144;p40"/>
              <p:cNvSpPr/>
              <p:nvPr/>
            </p:nvSpPr>
            <p:spPr>
              <a:xfrm>
                <a:off x="5712585" y="5941133"/>
                <a:ext cx="8226" cy="135926"/>
              </a:xfrm>
              <a:custGeom>
                <a:avLst/>
                <a:gdLst/>
                <a:ahLst/>
                <a:cxnLst/>
                <a:rect l="l" t="t" r="r" b="b"/>
                <a:pathLst>
                  <a:path w="143" h="2363" extrusionOk="0">
                    <a:moveTo>
                      <a:pt x="142" y="0"/>
                    </a:moveTo>
                    <a:lnTo>
                      <a:pt x="0" y="95"/>
                    </a:lnTo>
                    <a:lnTo>
                      <a:pt x="0" y="2363"/>
                    </a:lnTo>
                    <a:lnTo>
                      <a:pt x="142" y="2280"/>
                    </a:lnTo>
                    <a:lnTo>
                      <a:pt x="14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5" name="Google Shape;4145;p40"/>
              <p:cNvSpPr/>
              <p:nvPr/>
            </p:nvSpPr>
            <p:spPr>
              <a:xfrm>
                <a:off x="5811811" y="5413133"/>
                <a:ext cx="1024763" cy="721735"/>
              </a:xfrm>
              <a:custGeom>
                <a:avLst/>
                <a:gdLst/>
                <a:ahLst/>
                <a:cxnLst/>
                <a:rect l="l" t="t" r="r" b="b"/>
                <a:pathLst>
                  <a:path w="17815" h="12547" extrusionOk="0">
                    <a:moveTo>
                      <a:pt x="17815" y="0"/>
                    </a:moveTo>
                    <a:lnTo>
                      <a:pt x="0" y="10278"/>
                    </a:lnTo>
                    <a:lnTo>
                      <a:pt x="0" y="12546"/>
                    </a:lnTo>
                    <a:lnTo>
                      <a:pt x="17815" y="2257"/>
                    </a:lnTo>
                    <a:lnTo>
                      <a:pt x="1781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6" name="Google Shape;4146;p40"/>
              <p:cNvSpPr/>
              <p:nvPr/>
            </p:nvSpPr>
            <p:spPr>
              <a:xfrm>
                <a:off x="5679279" y="5335650"/>
                <a:ext cx="1157295" cy="668699"/>
              </a:xfrm>
              <a:custGeom>
                <a:avLst/>
                <a:gdLst/>
                <a:ahLst/>
                <a:cxnLst/>
                <a:rect l="l" t="t" r="r" b="b"/>
                <a:pathLst>
                  <a:path w="20119" h="11625" extrusionOk="0">
                    <a:moveTo>
                      <a:pt x="17815" y="1"/>
                    </a:moveTo>
                    <a:lnTo>
                      <a:pt x="1" y="10278"/>
                    </a:lnTo>
                    <a:lnTo>
                      <a:pt x="579" y="10621"/>
                    </a:lnTo>
                    <a:lnTo>
                      <a:pt x="721" y="10526"/>
                    </a:lnTo>
                    <a:lnTo>
                      <a:pt x="1879" y="11200"/>
                    </a:lnTo>
                    <a:lnTo>
                      <a:pt x="1737" y="11282"/>
                    </a:lnTo>
                    <a:lnTo>
                      <a:pt x="2304" y="11625"/>
                    </a:lnTo>
                    <a:lnTo>
                      <a:pt x="20119" y="1347"/>
                    </a:lnTo>
                    <a:lnTo>
                      <a:pt x="19540" y="1005"/>
                    </a:lnTo>
                    <a:lnTo>
                      <a:pt x="19398" y="1099"/>
                    </a:lnTo>
                    <a:lnTo>
                      <a:pt x="18240" y="426"/>
                    </a:lnTo>
                    <a:lnTo>
                      <a:pt x="18394" y="343"/>
                    </a:lnTo>
                    <a:lnTo>
                      <a:pt x="1781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7" name="Google Shape;4147;p40"/>
              <p:cNvSpPr/>
              <p:nvPr/>
            </p:nvSpPr>
            <p:spPr>
              <a:xfrm>
                <a:off x="5747213" y="5525244"/>
                <a:ext cx="762518" cy="439012"/>
              </a:xfrm>
              <a:custGeom>
                <a:avLst/>
                <a:gdLst/>
                <a:ahLst/>
                <a:cxnLst/>
                <a:rect l="l" t="t" r="r" b="b"/>
                <a:pathLst>
                  <a:path w="13256" h="7632" extrusionOk="0">
                    <a:moveTo>
                      <a:pt x="12688" y="1"/>
                    </a:moveTo>
                    <a:lnTo>
                      <a:pt x="1" y="7313"/>
                    </a:lnTo>
                    <a:lnTo>
                      <a:pt x="568" y="7632"/>
                    </a:lnTo>
                    <a:lnTo>
                      <a:pt x="12688" y="639"/>
                    </a:lnTo>
                    <a:lnTo>
                      <a:pt x="13255" y="308"/>
                    </a:lnTo>
                    <a:lnTo>
                      <a:pt x="12688" y="1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8" name="Google Shape;4148;p40"/>
              <p:cNvSpPr/>
              <p:nvPr/>
            </p:nvSpPr>
            <p:spPr>
              <a:xfrm>
                <a:off x="6519166" y="5373730"/>
                <a:ext cx="250798" cy="145474"/>
              </a:xfrm>
              <a:custGeom>
                <a:avLst/>
                <a:gdLst/>
                <a:ahLst/>
                <a:cxnLst/>
                <a:rect l="l" t="t" r="r" b="b"/>
                <a:pathLst>
                  <a:path w="4360" h="2529" extrusionOk="0">
                    <a:moveTo>
                      <a:pt x="3816" y="0"/>
                    </a:moveTo>
                    <a:lnTo>
                      <a:pt x="1" y="2209"/>
                    </a:lnTo>
                    <a:lnTo>
                      <a:pt x="556" y="2528"/>
                    </a:lnTo>
                    <a:lnTo>
                      <a:pt x="3816" y="650"/>
                    </a:lnTo>
                    <a:lnTo>
                      <a:pt x="4360" y="331"/>
                    </a:lnTo>
                    <a:lnTo>
                      <a:pt x="3816" y="0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9" name="Google Shape;4149;p40"/>
              <p:cNvSpPr/>
              <p:nvPr/>
            </p:nvSpPr>
            <p:spPr>
              <a:xfrm>
                <a:off x="5707810" y="5916685"/>
                <a:ext cx="38137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0" extrusionOk="0">
                    <a:moveTo>
                      <a:pt x="178" y="0"/>
                    </a:moveTo>
                    <a:lnTo>
                      <a:pt x="1" y="106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0" name="Google Shape;4150;p40"/>
              <p:cNvSpPr/>
              <p:nvPr/>
            </p:nvSpPr>
            <p:spPr>
              <a:xfrm>
                <a:off x="5732948" y="5901730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90" y="0"/>
                    </a:moveTo>
                    <a:lnTo>
                      <a:pt x="1" y="95"/>
                    </a:lnTo>
                    <a:lnTo>
                      <a:pt x="485" y="378"/>
                    </a:lnTo>
                    <a:lnTo>
                      <a:pt x="674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1" name="Google Shape;4151;p40"/>
              <p:cNvSpPr/>
              <p:nvPr/>
            </p:nvSpPr>
            <p:spPr>
              <a:xfrm>
                <a:off x="5759466" y="5886774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78" y="0"/>
                    </a:moveTo>
                    <a:lnTo>
                      <a:pt x="1" y="107"/>
                    </a:lnTo>
                    <a:lnTo>
                      <a:pt x="473" y="390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2" name="Google Shape;4152;p40"/>
              <p:cNvSpPr/>
              <p:nvPr/>
            </p:nvSpPr>
            <p:spPr>
              <a:xfrm>
                <a:off x="5784603" y="5871818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201" y="0"/>
                    </a:moveTo>
                    <a:lnTo>
                      <a:pt x="1" y="107"/>
                    </a:lnTo>
                    <a:lnTo>
                      <a:pt x="497" y="378"/>
                    </a:lnTo>
                    <a:lnTo>
                      <a:pt x="662" y="284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3" name="Google Shape;4153;p40"/>
              <p:cNvSpPr/>
              <p:nvPr/>
            </p:nvSpPr>
            <p:spPr>
              <a:xfrm>
                <a:off x="5810431" y="5857552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90" y="0"/>
                    </a:moveTo>
                    <a:lnTo>
                      <a:pt x="1" y="95"/>
                    </a:lnTo>
                    <a:lnTo>
                      <a:pt x="485" y="378"/>
                    </a:lnTo>
                    <a:lnTo>
                      <a:pt x="674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4" name="Google Shape;4154;p40"/>
              <p:cNvSpPr/>
              <p:nvPr/>
            </p:nvSpPr>
            <p:spPr>
              <a:xfrm>
                <a:off x="5836948" y="5841906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77" y="1"/>
                    </a:moveTo>
                    <a:lnTo>
                      <a:pt x="0" y="107"/>
                    </a:lnTo>
                    <a:lnTo>
                      <a:pt x="473" y="390"/>
                    </a:lnTo>
                    <a:lnTo>
                      <a:pt x="662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5" name="Google Shape;4155;p40"/>
              <p:cNvSpPr/>
              <p:nvPr/>
            </p:nvSpPr>
            <p:spPr>
              <a:xfrm>
                <a:off x="5862086" y="5827640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79"/>
                    </a:lnTo>
                    <a:lnTo>
                      <a:pt x="662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6" name="Google Shape;4156;p40"/>
              <p:cNvSpPr/>
              <p:nvPr/>
            </p:nvSpPr>
            <p:spPr>
              <a:xfrm>
                <a:off x="5887913" y="5811994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7" name="Google Shape;4157;p40"/>
              <p:cNvSpPr/>
              <p:nvPr/>
            </p:nvSpPr>
            <p:spPr>
              <a:xfrm>
                <a:off x="5913741" y="5797038"/>
                <a:ext cx="3877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4" h="403" extrusionOk="0">
                    <a:moveTo>
                      <a:pt x="177" y="1"/>
                    </a:moveTo>
                    <a:lnTo>
                      <a:pt x="0" y="119"/>
                    </a:lnTo>
                    <a:lnTo>
                      <a:pt x="484" y="403"/>
                    </a:lnTo>
                    <a:lnTo>
                      <a:pt x="674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8" name="Google Shape;4158;p40"/>
              <p:cNvSpPr/>
              <p:nvPr/>
            </p:nvSpPr>
            <p:spPr>
              <a:xfrm>
                <a:off x="5939569" y="5782773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89" y="1"/>
                    </a:moveTo>
                    <a:lnTo>
                      <a:pt x="0" y="95"/>
                    </a:lnTo>
                    <a:lnTo>
                      <a:pt x="484" y="379"/>
                    </a:lnTo>
                    <a:lnTo>
                      <a:pt x="673" y="273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9" name="Google Shape;4159;p40"/>
              <p:cNvSpPr/>
              <p:nvPr/>
            </p:nvSpPr>
            <p:spPr>
              <a:xfrm>
                <a:off x="5964706" y="5767184"/>
                <a:ext cx="39460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02" extrusionOk="0">
                    <a:moveTo>
                      <a:pt x="189" y="0"/>
                    </a:moveTo>
                    <a:lnTo>
                      <a:pt x="0" y="118"/>
                    </a:lnTo>
                    <a:lnTo>
                      <a:pt x="484" y="402"/>
                    </a:lnTo>
                    <a:lnTo>
                      <a:pt x="685" y="284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0" name="Google Shape;4160;p40"/>
              <p:cNvSpPr/>
              <p:nvPr/>
            </p:nvSpPr>
            <p:spPr>
              <a:xfrm>
                <a:off x="5991166" y="5752919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1" y="106"/>
                    </a:lnTo>
                    <a:lnTo>
                      <a:pt x="485" y="378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1" name="Google Shape;4161;p40"/>
              <p:cNvSpPr/>
              <p:nvPr/>
            </p:nvSpPr>
            <p:spPr>
              <a:xfrm>
                <a:off x="6016994" y="5737273"/>
                <a:ext cx="38828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5" h="403" extrusionOk="0">
                    <a:moveTo>
                      <a:pt x="190" y="0"/>
                    </a:moveTo>
                    <a:lnTo>
                      <a:pt x="1" y="119"/>
                    </a:lnTo>
                    <a:lnTo>
                      <a:pt x="485" y="402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2" name="Google Shape;4162;p40"/>
              <p:cNvSpPr/>
              <p:nvPr/>
            </p:nvSpPr>
            <p:spPr>
              <a:xfrm>
                <a:off x="6042131" y="5723007"/>
                <a:ext cx="3951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1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86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3" name="Google Shape;4163;p40"/>
              <p:cNvSpPr/>
              <p:nvPr/>
            </p:nvSpPr>
            <p:spPr>
              <a:xfrm>
                <a:off x="6068649" y="5708051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78" y="0"/>
                    </a:moveTo>
                    <a:lnTo>
                      <a:pt x="1" y="119"/>
                    </a:lnTo>
                    <a:lnTo>
                      <a:pt x="485" y="390"/>
                    </a:lnTo>
                    <a:lnTo>
                      <a:pt x="662" y="272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4" name="Google Shape;4164;p40"/>
              <p:cNvSpPr/>
              <p:nvPr/>
            </p:nvSpPr>
            <p:spPr>
              <a:xfrm>
                <a:off x="6093787" y="5693095"/>
                <a:ext cx="3946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91" extrusionOk="0">
                    <a:moveTo>
                      <a:pt x="201" y="1"/>
                    </a:moveTo>
                    <a:lnTo>
                      <a:pt x="1" y="107"/>
                    </a:lnTo>
                    <a:lnTo>
                      <a:pt x="497" y="390"/>
                    </a:lnTo>
                    <a:lnTo>
                      <a:pt x="686" y="284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5" name="Google Shape;4165;p40"/>
              <p:cNvSpPr/>
              <p:nvPr/>
            </p:nvSpPr>
            <p:spPr>
              <a:xfrm>
                <a:off x="6120305" y="5678139"/>
                <a:ext cx="3808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03" extrusionOk="0">
                    <a:moveTo>
                      <a:pt x="178" y="1"/>
                    </a:moveTo>
                    <a:lnTo>
                      <a:pt x="0" y="119"/>
                    </a:lnTo>
                    <a:lnTo>
                      <a:pt x="473" y="402"/>
                    </a:lnTo>
                    <a:lnTo>
                      <a:pt x="662" y="284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6" name="Google Shape;4166;p40"/>
              <p:cNvSpPr/>
              <p:nvPr/>
            </p:nvSpPr>
            <p:spPr>
              <a:xfrm>
                <a:off x="6145442" y="5663874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201" y="1"/>
                    </a:moveTo>
                    <a:lnTo>
                      <a:pt x="0" y="95"/>
                    </a:lnTo>
                    <a:lnTo>
                      <a:pt x="497" y="379"/>
                    </a:lnTo>
                    <a:lnTo>
                      <a:pt x="674" y="272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7" name="Google Shape;4167;p40"/>
              <p:cNvSpPr/>
              <p:nvPr/>
            </p:nvSpPr>
            <p:spPr>
              <a:xfrm>
                <a:off x="6171270" y="5648228"/>
                <a:ext cx="3946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86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8" name="Google Shape;4168;p40"/>
              <p:cNvSpPr/>
              <p:nvPr/>
            </p:nvSpPr>
            <p:spPr>
              <a:xfrm>
                <a:off x="6197787" y="5633962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77" y="1"/>
                    </a:moveTo>
                    <a:lnTo>
                      <a:pt x="0" y="107"/>
                    </a:lnTo>
                    <a:lnTo>
                      <a:pt x="484" y="379"/>
                    </a:lnTo>
                    <a:lnTo>
                      <a:pt x="662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9" name="Google Shape;4169;p40"/>
              <p:cNvSpPr/>
              <p:nvPr/>
            </p:nvSpPr>
            <p:spPr>
              <a:xfrm>
                <a:off x="6222925" y="5618373"/>
                <a:ext cx="38770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0" extrusionOk="0">
                    <a:moveTo>
                      <a:pt x="201" y="0"/>
                    </a:moveTo>
                    <a:lnTo>
                      <a:pt x="0" y="106"/>
                    </a:lnTo>
                    <a:lnTo>
                      <a:pt x="496" y="390"/>
                    </a:lnTo>
                    <a:lnTo>
                      <a:pt x="674" y="284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0" name="Google Shape;4170;p40"/>
              <p:cNvSpPr/>
              <p:nvPr/>
            </p:nvSpPr>
            <p:spPr>
              <a:xfrm>
                <a:off x="6248752" y="5604050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4" y="391"/>
                    </a:lnTo>
                    <a:lnTo>
                      <a:pt x="673" y="285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1" name="Google Shape;4171;p40"/>
              <p:cNvSpPr/>
              <p:nvPr/>
            </p:nvSpPr>
            <p:spPr>
              <a:xfrm>
                <a:off x="6275213" y="5589152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1" y="95"/>
                    </a:lnTo>
                    <a:lnTo>
                      <a:pt x="485" y="378"/>
                    </a:lnTo>
                    <a:lnTo>
                      <a:pt x="662" y="272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2" name="Google Shape;4172;p40"/>
              <p:cNvSpPr/>
              <p:nvPr/>
            </p:nvSpPr>
            <p:spPr>
              <a:xfrm>
                <a:off x="6300350" y="5574196"/>
                <a:ext cx="3951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1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86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3" name="Google Shape;4173;p40"/>
              <p:cNvSpPr/>
              <p:nvPr/>
            </p:nvSpPr>
            <p:spPr>
              <a:xfrm>
                <a:off x="6326178" y="5559240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78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4" name="Google Shape;4174;p40"/>
              <p:cNvSpPr/>
              <p:nvPr/>
            </p:nvSpPr>
            <p:spPr>
              <a:xfrm>
                <a:off x="6352005" y="5544975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78" y="0"/>
                    </a:moveTo>
                    <a:lnTo>
                      <a:pt x="1" y="95"/>
                    </a:lnTo>
                    <a:lnTo>
                      <a:pt x="497" y="378"/>
                    </a:lnTo>
                    <a:lnTo>
                      <a:pt x="674" y="26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5" name="Google Shape;4175;p40"/>
              <p:cNvSpPr/>
              <p:nvPr/>
            </p:nvSpPr>
            <p:spPr>
              <a:xfrm>
                <a:off x="6377833" y="5529328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90" y="1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74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6" name="Google Shape;4176;p40"/>
              <p:cNvSpPr/>
              <p:nvPr/>
            </p:nvSpPr>
            <p:spPr>
              <a:xfrm>
                <a:off x="6404351" y="5514373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77" y="1"/>
                    </a:moveTo>
                    <a:lnTo>
                      <a:pt x="0" y="119"/>
                    </a:lnTo>
                    <a:lnTo>
                      <a:pt x="473" y="390"/>
                    </a:lnTo>
                    <a:lnTo>
                      <a:pt x="662" y="272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7" name="Google Shape;4177;p40"/>
              <p:cNvSpPr/>
              <p:nvPr/>
            </p:nvSpPr>
            <p:spPr>
              <a:xfrm>
                <a:off x="6429488" y="5499417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78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62" y="284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8" name="Google Shape;4178;p40"/>
              <p:cNvSpPr/>
              <p:nvPr/>
            </p:nvSpPr>
            <p:spPr>
              <a:xfrm>
                <a:off x="6455316" y="5484461"/>
                <a:ext cx="3877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4" h="403" extrusionOk="0">
                    <a:moveTo>
                      <a:pt x="189" y="1"/>
                    </a:moveTo>
                    <a:lnTo>
                      <a:pt x="0" y="119"/>
                    </a:lnTo>
                    <a:lnTo>
                      <a:pt x="485" y="403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9" name="Google Shape;4179;p40"/>
              <p:cNvSpPr/>
              <p:nvPr/>
            </p:nvSpPr>
            <p:spPr>
              <a:xfrm>
                <a:off x="6481144" y="5470195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77" y="1"/>
                    </a:moveTo>
                    <a:lnTo>
                      <a:pt x="0" y="95"/>
                    </a:lnTo>
                    <a:lnTo>
                      <a:pt x="473" y="379"/>
                    </a:lnTo>
                    <a:lnTo>
                      <a:pt x="662" y="273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0" name="Google Shape;4180;p40"/>
              <p:cNvSpPr/>
              <p:nvPr/>
            </p:nvSpPr>
            <p:spPr>
              <a:xfrm>
                <a:off x="6506971" y="5454607"/>
                <a:ext cx="38080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02" extrusionOk="0">
                    <a:moveTo>
                      <a:pt x="189" y="0"/>
                    </a:moveTo>
                    <a:lnTo>
                      <a:pt x="0" y="118"/>
                    </a:lnTo>
                    <a:lnTo>
                      <a:pt x="484" y="402"/>
                    </a:lnTo>
                    <a:lnTo>
                      <a:pt x="662" y="284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1" name="Google Shape;4181;p40"/>
              <p:cNvSpPr/>
              <p:nvPr/>
            </p:nvSpPr>
            <p:spPr>
              <a:xfrm>
                <a:off x="6532109" y="5440341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201" y="0"/>
                    </a:moveTo>
                    <a:lnTo>
                      <a:pt x="0" y="106"/>
                    </a:lnTo>
                    <a:lnTo>
                      <a:pt x="496" y="378"/>
                    </a:lnTo>
                    <a:lnTo>
                      <a:pt x="685" y="284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2" name="Google Shape;4182;p40"/>
              <p:cNvSpPr/>
              <p:nvPr/>
            </p:nvSpPr>
            <p:spPr>
              <a:xfrm>
                <a:off x="6558569" y="5424695"/>
                <a:ext cx="38137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02" extrusionOk="0">
                    <a:moveTo>
                      <a:pt x="178" y="0"/>
                    </a:moveTo>
                    <a:lnTo>
                      <a:pt x="1" y="118"/>
                    </a:lnTo>
                    <a:lnTo>
                      <a:pt x="485" y="402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3" name="Google Shape;4183;p40"/>
              <p:cNvSpPr/>
              <p:nvPr/>
            </p:nvSpPr>
            <p:spPr>
              <a:xfrm>
                <a:off x="6584397" y="5410429"/>
                <a:ext cx="3882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91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4" name="Google Shape;4184;p40"/>
              <p:cNvSpPr/>
              <p:nvPr/>
            </p:nvSpPr>
            <p:spPr>
              <a:xfrm>
                <a:off x="6609534" y="5395473"/>
                <a:ext cx="3951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1" extrusionOk="0">
                    <a:moveTo>
                      <a:pt x="190" y="0"/>
                    </a:moveTo>
                    <a:lnTo>
                      <a:pt x="1" y="118"/>
                    </a:lnTo>
                    <a:lnTo>
                      <a:pt x="485" y="390"/>
                    </a:lnTo>
                    <a:lnTo>
                      <a:pt x="686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5" name="Google Shape;4185;p40"/>
              <p:cNvSpPr/>
              <p:nvPr/>
            </p:nvSpPr>
            <p:spPr>
              <a:xfrm>
                <a:off x="6636052" y="5380518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78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6" name="Google Shape;4186;p40"/>
              <p:cNvSpPr/>
              <p:nvPr/>
            </p:nvSpPr>
            <p:spPr>
              <a:xfrm>
                <a:off x="6661189" y="5365562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190" y="1"/>
                    </a:moveTo>
                    <a:lnTo>
                      <a:pt x="1" y="107"/>
                    </a:lnTo>
                    <a:lnTo>
                      <a:pt x="485" y="379"/>
                    </a:lnTo>
                    <a:lnTo>
                      <a:pt x="686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7" name="Google Shape;4187;p40"/>
              <p:cNvSpPr/>
              <p:nvPr/>
            </p:nvSpPr>
            <p:spPr>
              <a:xfrm>
                <a:off x="6687017" y="5351296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90" y="0"/>
                    </a:moveTo>
                    <a:lnTo>
                      <a:pt x="1" y="95"/>
                    </a:lnTo>
                    <a:lnTo>
                      <a:pt x="485" y="379"/>
                    </a:lnTo>
                    <a:lnTo>
                      <a:pt x="674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8" name="Google Shape;4188;p40"/>
              <p:cNvSpPr/>
              <p:nvPr/>
            </p:nvSpPr>
            <p:spPr>
              <a:xfrm>
                <a:off x="5794784" y="5966960"/>
                <a:ext cx="38828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75" h="402" extrusionOk="0">
                    <a:moveTo>
                      <a:pt x="190" y="0"/>
                    </a:moveTo>
                    <a:lnTo>
                      <a:pt x="1" y="118"/>
                    </a:lnTo>
                    <a:lnTo>
                      <a:pt x="485" y="402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9" name="Google Shape;4189;p40"/>
              <p:cNvSpPr/>
              <p:nvPr/>
            </p:nvSpPr>
            <p:spPr>
              <a:xfrm>
                <a:off x="5820612" y="5952695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90" y="0"/>
                    </a:moveTo>
                    <a:lnTo>
                      <a:pt x="1" y="95"/>
                    </a:lnTo>
                    <a:lnTo>
                      <a:pt x="485" y="378"/>
                    </a:lnTo>
                    <a:lnTo>
                      <a:pt x="674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0" name="Google Shape;4190;p40"/>
              <p:cNvSpPr/>
              <p:nvPr/>
            </p:nvSpPr>
            <p:spPr>
              <a:xfrm>
                <a:off x="5847130" y="5937048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66" y="0"/>
                    </a:moveTo>
                    <a:lnTo>
                      <a:pt x="0" y="107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6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1" name="Google Shape;4191;p40"/>
              <p:cNvSpPr/>
              <p:nvPr/>
            </p:nvSpPr>
            <p:spPr>
              <a:xfrm>
                <a:off x="5872267" y="5922783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78"/>
                    </a:lnTo>
                    <a:lnTo>
                      <a:pt x="686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2" name="Google Shape;4192;p40"/>
              <p:cNvSpPr/>
              <p:nvPr/>
            </p:nvSpPr>
            <p:spPr>
              <a:xfrm>
                <a:off x="5898095" y="5907137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3" name="Google Shape;4193;p40"/>
              <p:cNvSpPr/>
              <p:nvPr/>
            </p:nvSpPr>
            <p:spPr>
              <a:xfrm>
                <a:off x="5923923" y="5892871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78" y="1"/>
                    </a:moveTo>
                    <a:lnTo>
                      <a:pt x="0" y="107"/>
                    </a:lnTo>
                    <a:lnTo>
                      <a:pt x="497" y="390"/>
                    </a:lnTo>
                    <a:lnTo>
                      <a:pt x="674" y="284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4" name="Google Shape;4194;p40"/>
              <p:cNvSpPr/>
              <p:nvPr/>
            </p:nvSpPr>
            <p:spPr>
              <a:xfrm>
                <a:off x="5949750" y="5877915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89" y="1"/>
                    </a:moveTo>
                    <a:lnTo>
                      <a:pt x="0" y="95"/>
                    </a:lnTo>
                    <a:lnTo>
                      <a:pt x="485" y="379"/>
                    </a:lnTo>
                    <a:lnTo>
                      <a:pt x="674" y="272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5" name="Google Shape;4195;p40"/>
              <p:cNvSpPr/>
              <p:nvPr/>
            </p:nvSpPr>
            <p:spPr>
              <a:xfrm>
                <a:off x="5974888" y="5862959"/>
                <a:ext cx="3946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91" extrusionOk="0">
                    <a:moveTo>
                      <a:pt x="201" y="1"/>
                    </a:moveTo>
                    <a:lnTo>
                      <a:pt x="0" y="107"/>
                    </a:lnTo>
                    <a:lnTo>
                      <a:pt x="496" y="391"/>
                    </a:lnTo>
                    <a:lnTo>
                      <a:pt x="686" y="284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6" name="Google Shape;4196;p40"/>
              <p:cNvSpPr/>
              <p:nvPr/>
            </p:nvSpPr>
            <p:spPr>
              <a:xfrm>
                <a:off x="6001405" y="5848003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77" y="1"/>
                    </a:moveTo>
                    <a:lnTo>
                      <a:pt x="0" y="107"/>
                    </a:lnTo>
                    <a:lnTo>
                      <a:pt x="484" y="379"/>
                    </a:lnTo>
                    <a:lnTo>
                      <a:pt x="662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7" name="Google Shape;4197;p40"/>
              <p:cNvSpPr/>
              <p:nvPr/>
            </p:nvSpPr>
            <p:spPr>
              <a:xfrm>
                <a:off x="6026543" y="5833738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201" y="1"/>
                    </a:moveTo>
                    <a:lnTo>
                      <a:pt x="0" y="95"/>
                    </a:lnTo>
                    <a:lnTo>
                      <a:pt x="496" y="379"/>
                    </a:lnTo>
                    <a:lnTo>
                      <a:pt x="685" y="261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8" name="Google Shape;4198;p40"/>
              <p:cNvSpPr/>
              <p:nvPr/>
            </p:nvSpPr>
            <p:spPr>
              <a:xfrm>
                <a:off x="6053003" y="5818149"/>
                <a:ext cx="38828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90" extrusionOk="0">
                    <a:moveTo>
                      <a:pt x="178" y="0"/>
                    </a:moveTo>
                    <a:lnTo>
                      <a:pt x="1" y="106"/>
                    </a:lnTo>
                    <a:lnTo>
                      <a:pt x="473" y="390"/>
                    </a:lnTo>
                    <a:lnTo>
                      <a:pt x="674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9" name="Google Shape;4199;p40"/>
              <p:cNvSpPr/>
              <p:nvPr/>
            </p:nvSpPr>
            <p:spPr>
              <a:xfrm>
                <a:off x="6078831" y="5803193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90" y="0"/>
                    </a:moveTo>
                    <a:lnTo>
                      <a:pt x="1" y="118"/>
                    </a:lnTo>
                    <a:lnTo>
                      <a:pt x="485" y="390"/>
                    </a:lnTo>
                    <a:lnTo>
                      <a:pt x="662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0" name="Google Shape;4200;p40"/>
              <p:cNvSpPr/>
              <p:nvPr/>
            </p:nvSpPr>
            <p:spPr>
              <a:xfrm>
                <a:off x="6103968" y="5788238"/>
                <a:ext cx="3951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1" extrusionOk="0">
                    <a:moveTo>
                      <a:pt x="202" y="0"/>
                    </a:moveTo>
                    <a:lnTo>
                      <a:pt x="1" y="107"/>
                    </a:lnTo>
                    <a:lnTo>
                      <a:pt x="497" y="390"/>
                    </a:lnTo>
                    <a:lnTo>
                      <a:pt x="686" y="284"/>
                    </a:lnTo>
                    <a:lnTo>
                      <a:pt x="2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1" name="Google Shape;4201;p40"/>
              <p:cNvSpPr/>
              <p:nvPr/>
            </p:nvSpPr>
            <p:spPr>
              <a:xfrm>
                <a:off x="6130486" y="5773282"/>
                <a:ext cx="38137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03" extrusionOk="0">
                    <a:moveTo>
                      <a:pt x="178" y="0"/>
                    </a:moveTo>
                    <a:lnTo>
                      <a:pt x="1" y="119"/>
                    </a:lnTo>
                    <a:lnTo>
                      <a:pt x="485" y="402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2" name="Google Shape;4202;p40"/>
              <p:cNvSpPr/>
              <p:nvPr/>
            </p:nvSpPr>
            <p:spPr>
              <a:xfrm>
                <a:off x="6156314" y="5759016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89" y="0"/>
                    </a:moveTo>
                    <a:lnTo>
                      <a:pt x="0" y="95"/>
                    </a:lnTo>
                    <a:lnTo>
                      <a:pt x="485" y="378"/>
                    </a:lnTo>
                    <a:lnTo>
                      <a:pt x="662" y="27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3" name="Google Shape;4203;p40"/>
              <p:cNvSpPr/>
              <p:nvPr/>
            </p:nvSpPr>
            <p:spPr>
              <a:xfrm>
                <a:off x="6181451" y="5743370"/>
                <a:ext cx="3946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03" extrusionOk="0">
                    <a:moveTo>
                      <a:pt x="190" y="1"/>
                    </a:moveTo>
                    <a:lnTo>
                      <a:pt x="1" y="119"/>
                    </a:lnTo>
                    <a:lnTo>
                      <a:pt x="485" y="402"/>
                    </a:lnTo>
                    <a:lnTo>
                      <a:pt x="686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4" name="Google Shape;4204;p40"/>
              <p:cNvSpPr/>
              <p:nvPr/>
            </p:nvSpPr>
            <p:spPr>
              <a:xfrm>
                <a:off x="6207969" y="5729104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77" y="1"/>
                    </a:moveTo>
                    <a:lnTo>
                      <a:pt x="0" y="107"/>
                    </a:lnTo>
                    <a:lnTo>
                      <a:pt x="485" y="379"/>
                    </a:lnTo>
                    <a:lnTo>
                      <a:pt x="662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5" name="Google Shape;4205;p40"/>
              <p:cNvSpPr/>
              <p:nvPr/>
            </p:nvSpPr>
            <p:spPr>
              <a:xfrm>
                <a:off x="6233106" y="5713458"/>
                <a:ext cx="3946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03" extrusionOk="0">
                    <a:moveTo>
                      <a:pt x="201" y="1"/>
                    </a:moveTo>
                    <a:lnTo>
                      <a:pt x="0" y="119"/>
                    </a:lnTo>
                    <a:lnTo>
                      <a:pt x="497" y="403"/>
                    </a:lnTo>
                    <a:lnTo>
                      <a:pt x="686" y="284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6" name="Google Shape;4206;p40"/>
              <p:cNvSpPr/>
              <p:nvPr/>
            </p:nvSpPr>
            <p:spPr>
              <a:xfrm>
                <a:off x="6258934" y="5699193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7" name="Google Shape;4207;p40"/>
              <p:cNvSpPr/>
              <p:nvPr/>
            </p:nvSpPr>
            <p:spPr>
              <a:xfrm>
                <a:off x="6285394" y="5684237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1"/>
                    </a:moveTo>
                    <a:lnTo>
                      <a:pt x="1" y="119"/>
                    </a:lnTo>
                    <a:lnTo>
                      <a:pt x="485" y="379"/>
                    </a:lnTo>
                    <a:lnTo>
                      <a:pt x="663" y="273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8" name="Google Shape;4208;p40"/>
              <p:cNvSpPr/>
              <p:nvPr/>
            </p:nvSpPr>
            <p:spPr>
              <a:xfrm>
                <a:off x="6310589" y="5669338"/>
                <a:ext cx="38770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0" extrusionOk="0">
                    <a:moveTo>
                      <a:pt x="189" y="0"/>
                    </a:moveTo>
                    <a:lnTo>
                      <a:pt x="0" y="106"/>
                    </a:lnTo>
                    <a:lnTo>
                      <a:pt x="484" y="390"/>
                    </a:lnTo>
                    <a:lnTo>
                      <a:pt x="673" y="284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9" name="Google Shape;4209;p40"/>
              <p:cNvSpPr/>
              <p:nvPr/>
            </p:nvSpPr>
            <p:spPr>
              <a:xfrm>
                <a:off x="6336359" y="5654383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90" y="0"/>
                    </a:moveTo>
                    <a:lnTo>
                      <a:pt x="1" y="106"/>
                    </a:lnTo>
                    <a:lnTo>
                      <a:pt x="485" y="378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0" name="Google Shape;4210;p40"/>
              <p:cNvSpPr/>
              <p:nvPr/>
            </p:nvSpPr>
            <p:spPr>
              <a:xfrm>
                <a:off x="6362187" y="5640117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1" y="95"/>
                    </a:lnTo>
                    <a:lnTo>
                      <a:pt x="497" y="378"/>
                    </a:lnTo>
                    <a:lnTo>
                      <a:pt x="662" y="272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1" name="Google Shape;4211;p40"/>
              <p:cNvSpPr/>
              <p:nvPr/>
            </p:nvSpPr>
            <p:spPr>
              <a:xfrm>
                <a:off x="6388015" y="5624471"/>
                <a:ext cx="3882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91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2" name="Google Shape;4212;p40"/>
              <p:cNvSpPr/>
              <p:nvPr/>
            </p:nvSpPr>
            <p:spPr>
              <a:xfrm>
                <a:off x="6414532" y="5610205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0" y="107"/>
                    </a:lnTo>
                    <a:lnTo>
                      <a:pt x="473" y="378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3" name="Google Shape;4213;p40"/>
              <p:cNvSpPr/>
              <p:nvPr/>
            </p:nvSpPr>
            <p:spPr>
              <a:xfrm>
                <a:off x="6439670" y="5594559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90" y="1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4" name="Google Shape;4214;p40"/>
              <p:cNvSpPr/>
              <p:nvPr/>
            </p:nvSpPr>
            <p:spPr>
              <a:xfrm>
                <a:off x="6465497" y="5580293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90" y="1"/>
                    </a:moveTo>
                    <a:lnTo>
                      <a:pt x="0" y="107"/>
                    </a:lnTo>
                    <a:lnTo>
                      <a:pt x="485" y="390"/>
                    </a:lnTo>
                    <a:lnTo>
                      <a:pt x="674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5" name="Google Shape;4215;p40"/>
              <p:cNvSpPr/>
              <p:nvPr/>
            </p:nvSpPr>
            <p:spPr>
              <a:xfrm>
                <a:off x="6491325" y="5565338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78" y="1"/>
                    </a:moveTo>
                    <a:lnTo>
                      <a:pt x="0" y="95"/>
                    </a:lnTo>
                    <a:lnTo>
                      <a:pt x="485" y="379"/>
                    </a:lnTo>
                    <a:lnTo>
                      <a:pt x="674" y="272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6" name="Google Shape;4216;p40"/>
              <p:cNvSpPr/>
              <p:nvPr/>
            </p:nvSpPr>
            <p:spPr>
              <a:xfrm>
                <a:off x="6517153" y="5549691"/>
                <a:ext cx="3877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4" h="403" extrusionOk="0">
                    <a:moveTo>
                      <a:pt x="189" y="1"/>
                    </a:moveTo>
                    <a:lnTo>
                      <a:pt x="0" y="119"/>
                    </a:lnTo>
                    <a:lnTo>
                      <a:pt x="485" y="403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7" name="Google Shape;4217;p40"/>
              <p:cNvSpPr/>
              <p:nvPr/>
            </p:nvSpPr>
            <p:spPr>
              <a:xfrm>
                <a:off x="6542290" y="5535426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79"/>
                    </a:lnTo>
                    <a:lnTo>
                      <a:pt x="686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8" name="Google Shape;4218;p40"/>
              <p:cNvSpPr/>
              <p:nvPr/>
            </p:nvSpPr>
            <p:spPr>
              <a:xfrm>
                <a:off x="6568808" y="5519837"/>
                <a:ext cx="38080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02" extrusionOk="0">
                    <a:moveTo>
                      <a:pt x="177" y="0"/>
                    </a:moveTo>
                    <a:lnTo>
                      <a:pt x="0" y="118"/>
                    </a:lnTo>
                    <a:lnTo>
                      <a:pt x="484" y="402"/>
                    </a:lnTo>
                    <a:lnTo>
                      <a:pt x="662" y="284"/>
                    </a:lnTo>
                    <a:lnTo>
                      <a:pt x="1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9" name="Google Shape;4219;p40"/>
              <p:cNvSpPr/>
              <p:nvPr/>
            </p:nvSpPr>
            <p:spPr>
              <a:xfrm>
                <a:off x="6594636" y="5505572"/>
                <a:ext cx="38770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0" extrusionOk="0">
                    <a:moveTo>
                      <a:pt x="189" y="0"/>
                    </a:moveTo>
                    <a:lnTo>
                      <a:pt x="0" y="106"/>
                    </a:lnTo>
                    <a:lnTo>
                      <a:pt x="484" y="390"/>
                    </a:lnTo>
                    <a:lnTo>
                      <a:pt x="673" y="284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0" name="Google Shape;4220;p40"/>
              <p:cNvSpPr/>
              <p:nvPr/>
            </p:nvSpPr>
            <p:spPr>
              <a:xfrm>
                <a:off x="6619773" y="5490616"/>
                <a:ext cx="3946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91" extrusionOk="0">
                    <a:moveTo>
                      <a:pt x="189" y="0"/>
                    </a:moveTo>
                    <a:lnTo>
                      <a:pt x="0" y="118"/>
                    </a:lnTo>
                    <a:lnTo>
                      <a:pt x="484" y="390"/>
                    </a:lnTo>
                    <a:lnTo>
                      <a:pt x="685" y="27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1" name="Google Shape;4221;p40"/>
              <p:cNvSpPr/>
              <p:nvPr/>
            </p:nvSpPr>
            <p:spPr>
              <a:xfrm>
                <a:off x="6646233" y="5475660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78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2" name="Google Shape;4222;p40"/>
              <p:cNvSpPr/>
              <p:nvPr/>
            </p:nvSpPr>
            <p:spPr>
              <a:xfrm>
                <a:off x="6671371" y="5460704"/>
                <a:ext cx="39518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87" h="403" extrusionOk="0">
                    <a:moveTo>
                      <a:pt x="202" y="0"/>
                    </a:moveTo>
                    <a:lnTo>
                      <a:pt x="1" y="119"/>
                    </a:lnTo>
                    <a:lnTo>
                      <a:pt x="497" y="402"/>
                    </a:lnTo>
                    <a:lnTo>
                      <a:pt x="686" y="284"/>
                    </a:lnTo>
                    <a:lnTo>
                      <a:pt x="2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3" name="Google Shape;4223;p40"/>
              <p:cNvSpPr/>
              <p:nvPr/>
            </p:nvSpPr>
            <p:spPr>
              <a:xfrm>
                <a:off x="6697889" y="5446438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1" y="95"/>
                    </a:lnTo>
                    <a:lnTo>
                      <a:pt x="473" y="378"/>
                    </a:lnTo>
                    <a:lnTo>
                      <a:pt x="662" y="272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4" name="Google Shape;4224;p40"/>
              <p:cNvSpPr/>
              <p:nvPr/>
            </p:nvSpPr>
            <p:spPr>
              <a:xfrm>
                <a:off x="6723026" y="5430792"/>
                <a:ext cx="38828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5" h="403" extrusionOk="0">
                    <a:moveTo>
                      <a:pt x="202" y="1"/>
                    </a:moveTo>
                    <a:lnTo>
                      <a:pt x="1" y="119"/>
                    </a:lnTo>
                    <a:lnTo>
                      <a:pt x="497" y="402"/>
                    </a:lnTo>
                    <a:lnTo>
                      <a:pt x="674" y="284"/>
                    </a:lnTo>
                    <a:lnTo>
                      <a:pt x="2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5" name="Google Shape;4225;p40"/>
              <p:cNvSpPr/>
              <p:nvPr/>
            </p:nvSpPr>
            <p:spPr>
              <a:xfrm>
                <a:off x="6748854" y="5416527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190" y="1"/>
                    </a:moveTo>
                    <a:lnTo>
                      <a:pt x="1" y="107"/>
                    </a:lnTo>
                    <a:lnTo>
                      <a:pt x="485" y="379"/>
                    </a:lnTo>
                    <a:lnTo>
                      <a:pt x="686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6" name="Google Shape;4226;p40"/>
              <p:cNvSpPr/>
              <p:nvPr/>
            </p:nvSpPr>
            <p:spPr>
              <a:xfrm>
                <a:off x="6775372" y="5400881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78" y="1"/>
                    </a:moveTo>
                    <a:lnTo>
                      <a:pt x="0" y="107"/>
                    </a:lnTo>
                    <a:lnTo>
                      <a:pt x="473" y="391"/>
                    </a:lnTo>
                    <a:lnTo>
                      <a:pt x="662" y="284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7" name="Google Shape;4227;p40"/>
              <p:cNvSpPr/>
              <p:nvPr/>
            </p:nvSpPr>
            <p:spPr>
              <a:xfrm>
                <a:off x="5779196" y="5984620"/>
                <a:ext cx="32673" cy="150249"/>
              </a:xfrm>
              <a:custGeom>
                <a:avLst/>
                <a:gdLst/>
                <a:ahLst/>
                <a:cxnLst/>
                <a:rect l="l" t="t" r="r" b="b"/>
                <a:pathLst>
                  <a:path w="568" h="2612" extrusionOk="0">
                    <a:moveTo>
                      <a:pt x="0" y="0"/>
                    </a:moveTo>
                    <a:lnTo>
                      <a:pt x="0" y="2280"/>
                    </a:lnTo>
                    <a:lnTo>
                      <a:pt x="567" y="2611"/>
                    </a:lnTo>
                    <a:lnTo>
                      <a:pt x="567" y="3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8" name="Google Shape;4228;p40"/>
              <p:cNvSpPr/>
              <p:nvPr/>
            </p:nvSpPr>
            <p:spPr>
              <a:xfrm>
                <a:off x="6477060" y="5525244"/>
                <a:ext cx="32673" cy="36757"/>
              </a:xfrm>
              <a:custGeom>
                <a:avLst/>
                <a:gdLst/>
                <a:ahLst/>
                <a:cxnLst/>
                <a:rect l="l" t="t" r="r" b="b"/>
                <a:pathLst>
                  <a:path w="568" h="639" extrusionOk="0">
                    <a:moveTo>
                      <a:pt x="0" y="1"/>
                    </a:moveTo>
                    <a:lnTo>
                      <a:pt x="0" y="639"/>
                    </a:lnTo>
                    <a:lnTo>
                      <a:pt x="567" y="30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9" name="Google Shape;4229;p40"/>
              <p:cNvSpPr/>
              <p:nvPr/>
            </p:nvSpPr>
            <p:spPr>
              <a:xfrm>
                <a:off x="6738672" y="5373730"/>
                <a:ext cx="31292" cy="37447"/>
              </a:xfrm>
              <a:custGeom>
                <a:avLst/>
                <a:gdLst/>
                <a:ahLst/>
                <a:cxnLst/>
                <a:rect l="l" t="t" r="r" b="b"/>
                <a:pathLst>
                  <a:path w="544" h="651" extrusionOk="0">
                    <a:moveTo>
                      <a:pt x="0" y="0"/>
                    </a:moveTo>
                    <a:lnTo>
                      <a:pt x="0" y="650"/>
                    </a:lnTo>
                    <a:lnTo>
                      <a:pt x="544" y="3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82A2E">
                  <a:alpha val="704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30" name="Google Shape;4230;p40"/>
            <p:cNvGrpSpPr/>
            <p:nvPr/>
          </p:nvGrpSpPr>
          <p:grpSpPr>
            <a:xfrm>
              <a:off x="6258930" y="813427"/>
              <a:ext cx="642501" cy="606585"/>
              <a:chOff x="-4345070" y="3726402"/>
              <a:chExt cx="642501" cy="606585"/>
            </a:xfrm>
          </p:grpSpPr>
          <p:sp>
            <p:nvSpPr>
              <p:cNvPr id="4231" name="Google Shape;4231;p40"/>
              <p:cNvSpPr/>
              <p:nvPr/>
            </p:nvSpPr>
            <p:spPr>
              <a:xfrm>
                <a:off x="-4345070" y="3767752"/>
                <a:ext cx="275029" cy="208137"/>
              </a:xfrm>
              <a:custGeom>
                <a:avLst/>
                <a:gdLst/>
                <a:ahLst/>
                <a:cxnLst/>
                <a:rect l="l" t="t" r="r" b="b"/>
                <a:pathLst>
                  <a:path w="2175" h="1646" extrusionOk="0">
                    <a:moveTo>
                      <a:pt x="539" y="1"/>
                    </a:moveTo>
                    <a:cubicBezTo>
                      <a:pt x="447" y="1"/>
                      <a:pt x="361" y="22"/>
                      <a:pt x="284" y="63"/>
                    </a:cubicBezTo>
                    <a:cubicBezTo>
                      <a:pt x="107" y="169"/>
                      <a:pt x="1" y="382"/>
                      <a:pt x="1" y="642"/>
                    </a:cubicBezTo>
                    <a:lnTo>
                      <a:pt x="1" y="1528"/>
                    </a:lnTo>
                    <a:cubicBezTo>
                      <a:pt x="1" y="1587"/>
                      <a:pt x="60" y="1646"/>
                      <a:pt x="119" y="1646"/>
                    </a:cubicBezTo>
                    <a:cubicBezTo>
                      <a:pt x="201" y="1646"/>
                      <a:pt x="237" y="1599"/>
                      <a:pt x="225" y="1540"/>
                    </a:cubicBezTo>
                    <a:lnTo>
                      <a:pt x="225" y="654"/>
                    </a:lnTo>
                    <a:cubicBezTo>
                      <a:pt x="225" y="465"/>
                      <a:pt x="284" y="335"/>
                      <a:pt x="390" y="276"/>
                    </a:cubicBezTo>
                    <a:cubicBezTo>
                      <a:pt x="429" y="252"/>
                      <a:pt x="476" y="239"/>
                      <a:pt x="530" y="239"/>
                    </a:cubicBezTo>
                    <a:cubicBezTo>
                      <a:pt x="611" y="239"/>
                      <a:pt x="705" y="266"/>
                      <a:pt x="804" y="323"/>
                    </a:cubicBezTo>
                    <a:lnTo>
                      <a:pt x="1985" y="996"/>
                    </a:lnTo>
                    <a:cubicBezTo>
                      <a:pt x="2004" y="1008"/>
                      <a:pt x="2024" y="1013"/>
                      <a:pt x="2044" y="1013"/>
                    </a:cubicBezTo>
                    <a:cubicBezTo>
                      <a:pt x="2086" y="1013"/>
                      <a:pt x="2127" y="989"/>
                      <a:pt x="2151" y="949"/>
                    </a:cubicBezTo>
                    <a:cubicBezTo>
                      <a:pt x="2174" y="890"/>
                      <a:pt x="2162" y="819"/>
                      <a:pt x="2103" y="795"/>
                    </a:cubicBezTo>
                    <a:lnTo>
                      <a:pt x="922" y="110"/>
                    </a:lnTo>
                    <a:cubicBezTo>
                      <a:pt x="788" y="37"/>
                      <a:pt x="658" y="1"/>
                      <a:pt x="5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2" name="Google Shape;4232;p40"/>
              <p:cNvSpPr/>
              <p:nvPr/>
            </p:nvSpPr>
            <p:spPr>
              <a:xfrm>
                <a:off x="-4261358" y="3726402"/>
                <a:ext cx="504915" cy="413871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273" extrusionOk="0">
                    <a:moveTo>
                      <a:pt x="874" y="0"/>
                    </a:moveTo>
                    <a:cubicBezTo>
                      <a:pt x="803" y="12"/>
                      <a:pt x="709" y="24"/>
                      <a:pt x="638" y="83"/>
                    </a:cubicBezTo>
                    <a:cubicBezTo>
                      <a:pt x="626" y="83"/>
                      <a:pt x="626" y="95"/>
                      <a:pt x="614" y="95"/>
                    </a:cubicBezTo>
                    <a:cubicBezTo>
                      <a:pt x="591" y="118"/>
                      <a:pt x="579" y="118"/>
                      <a:pt x="567" y="130"/>
                    </a:cubicBezTo>
                    <a:cubicBezTo>
                      <a:pt x="555" y="142"/>
                      <a:pt x="544" y="142"/>
                      <a:pt x="544" y="154"/>
                    </a:cubicBezTo>
                    <a:cubicBezTo>
                      <a:pt x="520" y="154"/>
                      <a:pt x="520" y="177"/>
                      <a:pt x="508" y="189"/>
                    </a:cubicBezTo>
                    <a:lnTo>
                      <a:pt x="461" y="236"/>
                    </a:lnTo>
                    <a:cubicBezTo>
                      <a:pt x="402" y="295"/>
                      <a:pt x="343" y="354"/>
                      <a:pt x="295" y="414"/>
                    </a:cubicBezTo>
                    <a:lnTo>
                      <a:pt x="284" y="425"/>
                    </a:lnTo>
                    <a:cubicBezTo>
                      <a:pt x="201" y="543"/>
                      <a:pt x="118" y="673"/>
                      <a:pt x="83" y="803"/>
                    </a:cubicBezTo>
                    <a:cubicBezTo>
                      <a:pt x="36" y="945"/>
                      <a:pt x="0" y="1063"/>
                      <a:pt x="0" y="1181"/>
                    </a:cubicBezTo>
                    <a:cubicBezTo>
                      <a:pt x="0" y="1382"/>
                      <a:pt x="83" y="1512"/>
                      <a:pt x="201" y="1595"/>
                    </a:cubicBezTo>
                    <a:lnTo>
                      <a:pt x="1855" y="2552"/>
                    </a:lnTo>
                    <a:lnTo>
                      <a:pt x="3063" y="3247"/>
                    </a:lnTo>
                    <a:lnTo>
                      <a:pt x="3063" y="3247"/>
                    </a:lnTo>
                    <a:cubicBezTo>
                      <a:pt x="3025" y="3218"/>
                      <a:pt x="2995" y="3174"/>
                      <a:pt x="2977" y="3131"/>
                    </a:cubicBezTo>
                    <a:cubicBezTo>
                      <a:pt x="2942" y="3048"/>
                      <a:pt x="2930" y="2977"/>
                      <a:pt x="2930" y="2871"/>
                    </a:cubicBezTo>
                    <a:cubicBezTo>
                      <a:pt x="2930" y="2682"/>
                      <a:pt x="2989" y="2481"/>
                      <a:pt x="3095" y="2280"/>
                    </a:cubicBezTo>
                    <a:cubicBezTo>
                      <a:pt x="3095" y="2268"/>
                      <a:pt x="3107" y="2256"/>
                      <a:pt x="3107" y="2245"/>
                    </a:cubicBezTo>
                    <a:cubicBezTo>
                      <a:pt x="3119" y="2209"/>
                      <a:pt x="3142" y="2197"/>
                      <a:pt x="3154" y="2162"/>
                    </a:cubicBezTo>
                    <a:cubicBezTo>
                      <a:pt x="3178" y="2138"/>
                      <a:pt x="3202" y="2091"/>
                      <a:pt x="3225" y="2067"/>
                    </a:cubicBezTo>
                    <a:cubicBezTo>
                      <a:pt x="3331" y="1949"/>
                      <a:pt x="3438" y="1843"/>
                      <a:pt x="3556" y="1772"/>
                    </a:cubicBezTo>
                    <a:cubicBezTo>
                      <a:pt x="3580" y="1748"/>
                      <a:pt x="3627" y="1737"/>
                      <a:pt x="3650" y="1725"/>
                    </a:cubicBezTo>
                    <a:cubicBezTo>
                      <a:pt x="3707" y="1699"/>
                      <a:pt x="3764" y="1688"/>
                      <a:pt x="3818" y="1688"/>
                    </a:cubicBezTo>
                    <a:cubicBezTo>
                      <a:pt x="3864" y="1688"/>
                      <a:pt x="3907" y="1697"/>
                      <a:pt x="3946" y="1713"/>
                    </a:cubicBezTo>
                    <a:cubicBezTo>
                      <a:pt x="3969" y="1713"/>
                      <a:pt x="3981" y="1725"/>
                      <a:pt x="3981" y="1725"/>
                    </a:cubicBezTo>
                    <a:lnTo>
                      <a:pt x="3993" y="1725"/>
                    </a:lnTo>
                    <a:lnTo>
                      <a:pt x="2209" y="685"/>
                    </a:lnTo>
                    <a:lnTo>
                      <a:pt x="1087" y="36"/>
                    </a:lnTo>
                    <a:cubicBezTo>
                      <a:pt x="1087" y="36"/>
                      <a:pt x="1063" y="24"/>
                      <a:pt x="1052" y="24"/>
                    </a:cubicBezTo>
                    <a:cubicBezTo>
                      <a:pt x="1004" y="12"/>
                      <a:pt x="957" y="0"/>
                      <a:pt x="910" y="0"/>
                    </a:cubicBezTo>
                    <a:close/>
                    <a:moveTo>
                      <a:pt x="3063" y="3247"/>
                    </a:moveTo>
                    <a:lnTo>
                      <a:pt x="3063" y="3247"/>
                    </a:lnTo>
                    <a:cubicBezTo>
                      <a:pt x="3077" y="3258"/>
                      <a:pt x="3092" y="3266"/>
                      <a:pt x="3107" y="3272"/>
                    </a:cubicBezTo>
                    <a:lnTo>
                      <a:pt x="3063" y="3247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3" name="Google Shape;4233;p40"/>
              <p:cNvSpPr/>
              <p:nvPr/>
            </p:nvSpPr>
            <p:spPr>
              <a:xfrm>
                <a:off x="-3893888" y="3940232"/>
                <a:ext cx="159959" cy="209654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1658" extrusionOk="0">
                    <a:moveTo>
                      <a:pt x="917" y="0"/>
                    </a:moveTo>
                    <a:cubicBezTo>
                      <a:pt x="830" y="0"/>
                      <a:pt x="731" y="30"/>
                      <a:pt x="626" y="93"/>
                    </a:cubicBezTo>
                    <a:cubicBezTo>
                      <a:pt x="272" y="294"/>
                      <a:pt x="0" y="790"/>
                      <a:pt x="0" y="1203"/>
                    </a:cubicBezTo>
                    <a:cubicBezTo>
                      <a:pt x="0" y="1495"/>
                      <a:pt x="135" y="1657"/>
                      <a:pt x="339" y="1657"/>
                    </a:cubicBezTo>
                    <a:cubicBezTo>
                      <a:pt x="424" y="1657"/>
                      <a:pt x="522" y="1629"/>
                      <a:pt x="626" y="1570"/>
                    </a:cubicBezTo>
                    <a:cubicBezTo>
                      <a:pt x="981" y="1357"/>
                      <a:pt x="1264" y="861"/>
                      <a:pt x="1264" y="459"/>
                    </a:cubicBezTo>
                    <a:cubicBezTo>
                      <a:pt x="1264" y="168"/>
                      <a:pt x="1124" y="0"/>
                      <a:pt x="917" y="0"/>
                    </a:cubicBezTo>
                    <a:close/>
                  </a:path>
                </a:pathLst>
              </a:custGeom>
              <a:solidFill>
                <a:srgbClr val="E7A11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4" name="Google Shape;4234;p40"/>
              <p:cNvSpPr/>
              <p:nvPr/>
            </p:nvSpPr>
            <p:spPr>
              <a:xfrm>
                <a:off x="-3959643" y="3902929"/>
                <a:ext cx="203205" cy="241772"/>
              </a:xfrm>
              <a:custGeom>
                <a:avLst/>
                <a:gdLst/>
                <a:ahLst/>
                <a:cxnLst/>
                <a:rect l="l" t="t" r="r" b="b"/>
                <a:pathLst>
                  <a:path w="1607" h="1912" extrusionOk="0">
                    <a:moveTo>
                      <a:pt x="926" y="1"/>
                    </a:moveTo>
                    <a:cubicBezTo>
                      <a:pt x="866" y="1"/>
                      <a:pt x="798" y="16"/>
                      <a:pt x="721" y="45"/>
                    </a:cubicBezTo>
                    <a:lnTo>
                      <a:pt x="638" y="93"/>
                    </a:lnTo>
                    <a:cubicBezTo>
                      <a:pt x="556" y="140"/>
                      <a:pt x="485" y="199"/>
                      <a:pt x="426" y="258"/>
                    </a:cubicBezTo>
                    <a:cubicBezTo>
                      <a:pt x="178" y="506"/>
                      <a:pt x="0" y="872"/>
                      <a:pt x="0" y="1203"/>
                    </a:cubicBezTo>
                    <a:cubicBezTo>
                      <a:pt x="0" y="1404"/>
                      <a:pt x="71" y="1534"/>
                      <a:pt x="189" y="1616"/>
                    </a:cubicBezTo>
                    <a:lnTo>
                      <a:pt x="709" y="1912"/>
                    </a:lnTo>
                    <a:cubicBezTo>
                      <a:pt x="591" y="1829"/>
                      <a:pt x="520" y="1699"/>
                      <a:pt x="520" y="1498"/>
                    </a:cubicBezTo>
                    <a:cubicBezTo>
                      <a:pt x="520" y="1168"/>
                      <a:pt x="697" y="790"/>
                      <a:pt x="945" y="553"/>
                    </a:cubicBezTo>
                    <a:cubicBezTo>
                      <a:pt x="1005" y="494"/>
                      <a:pt x="1075" y="435"/>
                      <a:pt x="1146" y="388"/>
                    </a:cubicBezTo>
                    <a:lnTo>
                      <a:pt x="1241" y="341"/>
                    </a:lnTo>
                    <a:cubicBezTo>
                      <a:pt x="1312" y="317"/>
                      <a:pt x="1371" y="293"/>
                      <a:pt x="1430" y="293"/>
                    </a:cubicBezTo>
                    <a:cubicBezTo>
                      <a:pt x="1501" y="293"/>
                      <a:pt x="1560" y="317"/>
                      <a:pt x="1607" y="341"/>
                    </a:cubicBezTo>
                    <a:lnTo>
                      <a:pt x="1087" y="45"/>
                    </a:lnTo>
                    <a:cubicBezTo>
                      <a:pt x="1040" y="16"/>
                      <a:pt x="987" y="1"/>
                      <a:pt x="926" y="1"/>
                    </a:cubicBez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5" name="Google Shape;4235;p40"/>
              <p:cNvSpPr/>
              <p:nvPr/>
            </p:nvSpPr>
            <p:spPr>
              <a:xfrm>
                <a:off x="-3893888" y="3940232"/>
                <a:ext cx="159959" cy="209654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1658" extrusionOk="0">
                    <a:moveTo>
                      <a:pt x="917" y="0"/>
                    </a:moveTo>
                    <a:cubicBezTo>
                      <a:pt x="830" y="0"/>
                      <a:pt x="731" y="30"/>
                      <a:pt x="626" y="93"/>
                    </a:cubicBezTo>
                    <a:cubicBezTo>
                      <a:pt x="272" y="294"/>
                      <a:pt x="0" y="790"/>
                      <a:pt x="0" y="1203"/>
                    </a:cubicBezTo>
                    <a:cubicBezTo>
                      <a:pt x="0" y="1495"/>
                      <a:pt x="135" y="1657"/>
                      <a:pt x="339" y="1657"/>
                    </a:cubicBezTo>
                    <a:cubicBezTo>
                      <a:pt x="424" y="1657"/>
                      <a:pt x="522" y="1629"/>
                      <a:pt x="626" y="1570"/>
                    </a:cubicBezTo>
                    <a:cubicBezTo>
                      <a:pt x="981" y="1357"/>
                      <a:pt x="1264" y="861"/>
                      <a:pt x="1264" y="459"/>
                    </a:cubicBezTo>
                    <a:cubicBezTo>
                      <a:pt x="1264" y="168"/>
                      <a:pt x="1124" y="0"/>
                      <a:pt x="9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6" name="Google Shape;4236;p40"/>
              <p:cNvSpPr/>
              <p:nvPr/>
            </p:nvSpPr>
            <p:spPr>
              <a:xfrm>
                <a:off x="-3840146" y="4010034"/>
                <a:ext cx="52350" cy="66133"/>
              </a:xfrm>
              <a:custGeom>
                <a:avLst/>
                <a:gdLst/>
                <a:ahLst/>
                <a:cxnLst/>
                <a:rect l="l" t="t" r="r" b="b"/>
                <a:pathLst>
                  <a:path w="414" h="523" extrusionOk="0">
                    <a:moveTo>
                      <a:pt x="295" y="0"/>
                    </a:moveTo>
                    <a:cubicBezTo>
                      <a:pt x="267" y="0"/>
                      <a:pt x="235" y="8"/>
                      <a:pt x="201" y="25"/>
                    </a:cubicBezTo>
                    <a:cubicBezTo>
                      <a:pt x="107" y="96"/>
                      <a:pt x="12" y="261"/>
                      <a:pt x="0" y="380"/>
                    </a:cubicBezTo>
                    <a:cubicBezTo>
                      <a:pt x="0" y="472"/>
                      <a:pt x="43" y="523"/>
                      <a:pt x="109" y="523"/>
                    </a:cubicBezTo>
                    <a:cubicBezTo>
                      <a:pt x="136" y="523"/>
                      <a:pt x="167" y="515"/>
                      <a:pt x="201" y="498"/>
                    </a:cubicBezTo>
                    <a:cubicBezTo>
                      <a:pt x="319" y="427"/>
                      <a:pt x="414" y="273"/>
                      <a:pt x="414" y="143"/>
                    </a:cubicBezTo>
                    <a:cubicBezTo>
                      <a:pt x="414" y="51"/>
                      <a:pt x="366" y="0"/>
                      <a:pt x="29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7" name="Google Shape;4237;p40"/>
              <p:cNvSpPr/>
              <p:nvPr/>
            </p:nvSpPr>
            <p:spPr>
              <a:xfrm>
                <a:off x="-4262876" y="3728173"/>
                <a:ext cx="204723" cy="238738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1888" extrusionOk="0">
                    <a:moveTo>
                      <a:pt x="920" y="1"/>
                    </a:moveTo>
                    <a:cubicBezTo>
                      <a:pt x="857" y="1"/>
                      <a:pt x="786" y="16"/>
                      <a:pt x="709" y="45"/>
                    </a:cubicBezTo>
                    <a:cubicBezTo>
                      <a:pt x="697" y="57"/>
                      <a:pt x="674" y="69"/>
                      <a:pt x="638" y="81"/>
                    </a:cubicBezTo>
                    <a:cubicBezTo>
                      <a:pt x="567" y="128"/>
                      <a:pt x="496" y="175"/>
                      <a:pt x="414" y="246"/>
                    </a:cubicBezTo>
                    <a:cubicBezTo>
                      <a:pt x="178" y="482"/>
                      <a:pt x="0" y="872"/>
                      <a:pt x="0" y="1179"/>
                    </a:cubicBezTo>
                    <a:cubicBezTo>
                      <a:pt x="0" y="1380"/>
                      <a:pt x="83" y="1522"/>
                      <a:pt x="201" y="1593"/>
                    </a:cubicBezTo>
                    <a:lnTo>
                      <a:pt x="709" y="1888"/>
                    </a:lnTo>
                    <a:cubicBezTo>
                      <a:pt x="591" y="1817"/>
                      <a:pt x="520" y="1675"/>
                      <a:pt x="520" y="1475"/>
                    </a:cubicBezTo>
                    <a:cubicBezTo>
                      <a:pt x="508" y="1167"/>
                      <a:pt x="685" y="789"/>
                      <a:pt x="934" y="541"/>
                    </a:cubicBezTo>
                    <a:cubicBezTo>
                      <a:pt x="1004" y="482"/>
                      <a:pt x="1087" y="423"/>
                      <a:pt x="1158" y="376"/>
                    </a:cubicBezTo>
                    <a:lnTo>
                      <a:pt x="1241" y="340"/>
                    </a:lnTo>
                    <a:cubicBezTo>
                      <a:pt x="1317" y="311"/>
                      <a:pt x="1385" y="296"/>
                      <a:pt x="1447" y="296"/>
                    </a:cubicBezTo>
                    <a:cubicBezTo>
                      <a:pt x="1509" y="296"/>
                      <a:pt x="1566" y="311"/>
                      <a:pt x="1619" y="340"/>
                    </a:cubicBezTo>
                    <a:lnTo>
                      <a:pt x="1087" y="45"/>
                    </a:lnTo>
                    <a:cubicBezTo>
                      <a:pt x="1040" y="16"/>
                      <a:pt x="984" y="1"/>
                      <a:pt x="920" y="1"/>
                    </a:cubicBez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8" name="Google Shape;4238;p40"/>
              <p:cNvSpPr/>
              <p:nvPr/>
            </p:nvSpPr>
            <p:spPr>
              <a:xfrm>
                <a:off x="-4206099" y="3735254"/>
                <a:ext cx="404893" cy="237726"/>
              </a:xfrm>
              <a:custGeom>
                <a:avLst/>
                <a:gdLst/>
                <a:ahLst/>
                <a:cxnLst/>
                <a:rect l="l" t="t" r="r" b="b"/>
                <a:pathLst>
                  <a:path w="3202" h="1880" extrusionOk="0">
                    <a:moveTo>
                      <a:pt x="296" y="1"/>
                    </a:moveTo>
                    <a:cubicBezTo>
                      <a:pt x="284" y="13"/>
                      <a:pt x="248" y="25"/>
                      <a:pt x="225" y="48"/>
                    </a:cubicBezTo>
                    <a:cubicBezTo>
                      <a:pt x="142" y="84"/>
                      <a:pt x="71" y="131"/>
                      <a:pt x="0" y="202"/>
                    </a:cubicBezTo>
                    <a:lnTo>
                      <a:pt x="520" y="497"/>
                    </a:lnTo>
                    <a:lnTo>
                      <a:pt x="2386" y="1584"/>
                    </a:lnTo>
                    <a:lnTo>
                      <a:pt x="2906" y="1879"/>
                    </a:lnTo>
                    <a:cubicBezTo>
                      <a:pt x="2965" y="1820"/>
                      <a:pt x="3036" y="1761"/>
                      <a:pt x="3119" y="1714"/>
                    </a:cubicBezTo>
                    <a:lnTo>
                      <a:pt x="3202" y="1667"/>
                    </a:lnTo>
                    <a:lnTo>
                      <a:pt x="2682" y="1371"/>
                    </a:lnTo>
                    <a:lnTo>
                      <a:pt x="815" y="296"/>
                    </a:lnTo>
                    <a:lnTo>
                      <a:pt x="296" y="1"/>
                    </a:ln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9" name="Google Shape;4239;p40"/>
              <p:cNvSpPr/>
              <p:nvPr/>
            </p:nvSpPr>
            <p:spPr>
              <a:xfrm>
                <a:off x="-3826742" y="4028116"/>
                <a:ext cx="124174" cy="304871"/>
              </a:xfrm>
              <a:custGeom>
                <a:avLst/>
                <a:gdLst/>
                <a:ahLst/>
                <a:cxnLst/>
                <a:rect l="l" t="t" r="r" b="b"/>
                <a:pathLst>
                  <a:path w="982" h="2411" extrusionOk="0">
                    <a:moveTo>
                      <a:pt x="132" y="1"/>
                    </a:moveTo>
                    <a:cubicBezTo>
                      <a:pt x="89" y="1"/>
                      <a:pt x="49" y="19"/>
                      <a:pt x="24" y="59"/>
                    </a:cubicBezTo>
                    <a:cubicBezTo>
                      <a:pt x="1" y="118"/>
                      <a:pt x="13" y="189"/>
                      <a:pt x="72" y="225"/>
                    </a:cubicBezTo>
                    <a:cubicBezTo>
                      <a:pt x="438" y="426"/>
                      <a:pt x="745" y="981"/>
                      <a:pt x="745" y="1406"/>
                    </a:cubicBezTo>
                    <a:lnTo>
                      <a:pt x="745" y="2292"/>
                    </a:lnTo>
                    <a:cubicBezTo>
                      <a:pt x="745" y="2351"/>
                      <a:pt x="804" y="2410"/>
                      <a:pt x="863" y="2410"/>
                    </a:cubicBezTo>
                    <a:cubicBezTo>
                      <a:pt x="922" y="2410"/>
                      <a:pt x="981" y="2363"/>
                      <a:pt x="981" y="2292"/>
                    </a:cubicBezTo>
                    <a:lnTo>
                      <a:pt x="981" y="1406"/>
                    </a:lnTo>
                    <a:cubicBezTo>
                      <a:pt x="981" y="886"/>
                      <a:pt x="627" y="260"/>
                      <a:pt x="190" y="12"/>
                    </a:cubicBezTo>
                    <a:cubicBezTo>
                      <a:pt x="171" y="5"/>
                      <a:pt x="151" y="1"/>
                      <a:pt x="1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0" name="Google Shape;4240;p40"/>
              <p:cNvSpPr/>
              <p:nvPr/>
            </p:nvSpPr>
            <p:spPr>
              <a:xfrm>
                <a:off x="-4110501" y="3813275"/>
                <a:ext cx="145038" cy="207504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1" extrusionOk="0">
                    <a:moveTo>
                      <a:pt x="1111" y="60"/>
                    </a:moveTo>
                    <a:lnTo>
                      <a:pt x="1146" y="81"/>
                    </a:lnTo>
                    <a:cubicBezTo>
                      <a:pt x="1134" y="72"/>
                      <a:pt x="1122" y="65"/>
                      <a:pt x="1111" y="60"/>
                    </a:cubicBezTo>
                    <a:close/>
                    <a:moveTo>
                      <a:pt x="918" y="1"/>
                    </a:moveTo>
                    <a:cubicBezTo>
                      <a:pt x="829" y="1"/>
                      <a:pt x="730" y="31"/>
                      <a:pt x="626" y="93"/>
                    </a:cubicBezTo>
                    <a:cubicBezTo>
                      <a:pt x="272" y="294"/>
                      <a:pt x="0" y="790"/>
                      <a:pt x="0" y="1203"/>
                    </a:cubicBezTo>
                    <a:cubicBezTo>
                      <a:pt x="0" y="1333"/>
                      <a:pt x="24" y="1416"/>
                      <a:pt x="71" y="1510"/>
                    </a:cubicBezTo>
                    <a:cubicBezTo>
                      <a:pt x="83" y="1522"/>
                      <a:pt x="83" y="1534"/>
                      <a:pt x="95" y="1558"/>
                    </a:cubicBezTo>
                    <a:lnTo>
                      <a:pt x="130" y="1581"/>
                    </a:lnTo>
                    <a:cubicBezTo>
                      <a:pt x="142" y="1593"/>
                      <a:pt x="154" y="1593"/>
                      <a:pt x="177" y="1617"/>
                    </a:cubicBezTo>
                    <a:lnTo>
                      <a:pt x="237" y="1640"/>
                    </a:lnTo>
                    <a:cubicBezTo>
                      <a:pt x="107" y="1569"/>
                      <a:pt x="36" y="1439"/>
                      <a:pt x="36" y="1227"/>
                    </a:cubicBezTo>
                    <a:cubicBezTo>
                      <a:pt x="36" y="825"/>
                      <a:pt x="319" y="329"/>
                      <a:pt x="674" y="116"/>
                    </a:cubicBezTo>
                    <a:cubicBezTo>
                      <a:pt x="744" y="81"/>
                      <a:pt x="804" y="57"/>
                      <a:pt x="863" y="45"/>
                    </a:cubicBezTo>
                    <a:cubicBezTo>
                      <a:pt x="886" y="45"/>
                      <a:pt x="910" y="34"/>
                      <a:pt x="922" y="34"/>
                    </a:cubicBezTo>
                    <a:lnTo>
                      <a:pt x="981" y="34"/>
                    </a:lnTo>
                    <a:cubicBezTo>
                      <a:pt x="1042" y="42"/>
                      <a:pt x="1077" y="45"/>
                      <a:pt x="1111" y="60"/>
                    </a:cubicBezTo>
                    <a:lnTo>
                      <a:pt x="1111" y="60"/>
                    </a:lnTo>
                    <a:lnTo>
                      <a:pt x="1087" y="45"/>
                    </a:lnTo>
                    <a:cubicBezTo>
                      <a:pt x="1038" y="16"/>
                      <a:pt x="981" y="1"/>
                      <a:pt x="9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1" name="Google Shape;4241;p40"/>
              <p:cNvSpPr/>
              <p:nvPr/>
            </p:nvSpPr>
            <p:spPr>
              <a:xfrm>
                <a:off x="-4011994" y="3871569"/>
                <a:ext cx="145038" cy="207378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0" extrusionOk="0">
                    <a:moveTo>
                      <a:pt x="923" y="1"/>
                    </a:moveTo>
                    <a:cubicBezTo>
                      <a:pt x="838" y="1"/>
                      <a:pt x="742" y="30"/>
                      <a:pt x="639" y="92"/>
                    </a:cubicBezTo>
                    <a:cubicBezTo>
                      <a:pt x="284" y="293"/>
                      <a:pt x="1" y="778"/>
                      <a:pt x="1" y="1191"/>
                    </a:cubicBezTo>
                    <a:cubicBezTo>
                      <a:pt x="1" y="1333"/>
                      <a:pt x="25" y="1416"/>
                      <a:pt x="72" y="1510"/>
                    </a:cubicBezTo>
                    <a:cubicBezTo>
                      <a:pt x="84" y="1522"/>
                      <a:pt x="84" y="1534"/>
                      <a:pt x="107" y="1545"/>
                    </a:cubicBezTo>
                    <a:lnTo>
                      <a:pt x="131" y="1581"/>
                    </a:lnTo>
                    <a:cubicBezTo>
                      <a:pt x="131" y="1581"/>
                      <a:pt x="166" y="1593"/>
                      <a:pt x="178" y="1605"/>
                    </a:cubicBezTo>
                    <a:lnTo>
                      <a:pt x="237" y="1640"/>
                    </a:lnTo>
                    <a:cubicBezTo>
                      <a:pt x="119" y="1569"/>
                      <a:pt x="48" y="1427"/>
                      <a:pt x="48" y="1227"/>
                    </a:cubicBezTo>
                    <a:cubicBezTo>
                      <a:pt x="48" y="825"/>
                      <a:pt x="320" y="329"/>
                      <a:pt x="674" y="116"/>
                    </a:cubicBezTo>
                    <a:cubicBezTo>
                      <a:pt x="757" y="69"/>
                      <a:pt x="804" y="57"/>
                      <a:pt x="875" y="45"/>
                    </a:cubicBezTo>
                    <a:cubicBezTo>
                      <a:pt x="887" y="45"/>
                      <a:pt x="911" y="33"/>
                      <a:pt x="934" y="33"/>
                    </a:cubicBezTo>
                    <a:lnTo>
                      <a:pt x="981" y="33"/>
                    </a:lnTo>
                    <a:cubicBezTo>
                      <a:pt x="1064" y="45"/>
                      <a:pt x="1111" y="57"/>
                      <a:pt x="1147" y="69"/>
                    </a:cubicBezTo>
                    <a:lnTo>
                      <a:pt x="1088" y="45"/>
                    </a:lnTo>
                    <a:cubicBezTo>
                      <a:pt x="1039" y="16"/>
                      <a:pt x="983" y="1"/>
                      <a:pt x="923" y="1"/>
                    </a:cubicBezTo>
                    <a:close/>
                  </a:path>
                </a:pathLst>
              </a:custGeom>
              <a:solidFill>
                <a:srgbClr val="D81E18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2" name="Google Shape;4242;p40"/>
              <p:cNvSpPr/>
              <p:nvPr/>
            </p:nvSpPr>
            <p:spPr>
              <a:xfrm>
                <a:off x="-4176256" y="3775971"/>
                <a:ext cx="145038" cy="207378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0" extrusionOk="0">
                    <a:moveTo>
                      <a:pt x="1088" y="46"/>
                    </a:moveTo>
                    <a:lnTo>
                      <a:pt x="1146" y="81"/>
                    </a:lnTo>
                    <a:cubicBezTo>
                      <a:pt x="1130" y="64"/>
                      <a:pt x="1112" y="53"/>
                      <a:pt x="1088" y="46"/>
                    </a:cubicBezTo>
                    <a:close/>
                    <a:moveTo>
                      <a:pt x="922" y="0"/>
                    </a:moveTo>
                    <a:cubicBezTo>
                      <a:pt x="837" y="0"/>
                      <a:pt x="742" y="30"/>
                      <a:pt x="638" y="92"/>
                    </a:cubicBezTo>
                    <a:cubicBezTo>
                      <a:pt x="284" y="293"/>
                      <a:pt x="0" y="789"/>
                      <a:pt x="0" y="1203"/>
                    </a:cubicBezTo>
                    <a:cubicBezTo>
                      <a:pt x="0" y="1333"/>
                      <a:pt x="24" y="1415"/>
                      <a:pt x="71" y="1510"/>
                    </a:cubicBezTo>
                    <a:cubicBezTo>
                      <a:pt x="83" y="1522"/>
                      <a:pt x="83" y="1534"/>
                      <a:pt x="107" y="1557"/>
                    </a:cubicBezTo>
                    <a:lnTo>
                      <a:pt x="130" y="1581"/>
                    </a:lnTo>
                    <a:cubicBezTo>
                      <a:pt x="142" y="1593"/>
                      <a:pt x="166" y="1593"/>
                      <a:pt x="178" y="1616"/>
                    </a:cubicBezTo>
                    <a:lnTo>
                      <a:pt x="237" y="1640"/>
                    </a:lnTo>
                    <a:cubicBezTo>
                      <a:pt x="119" y="1569"/>
                      <a:pt x="36" y="1439"/>
                      <a:pt x="36" y="1226"/>
                    </a:cubicBezTo>
                    <a:cubicBezTo>
                      <a:pt x="36" y="825"/>
                      <a:pt x="319" y="329"/>
                      <a:pt x="674" y="116"/>
                    </a:cubicBezTo>
                    <a:cubicBezTo>
                      <a:pt x="757" y="81"/>
                      <a:pt x="804" y="57"/>
                      <a:pt x="875" y="45"/>
                    </a:cubicBezTo>
                    <a:cubicBezTo>
                      <a:pt x="886" y="45"/>
                      <a:pt x="910" y="33"/>
                      <a:pt x="922" y="33"/>
                    </a:cubicBezTo>
                    <a:lnTo>
                      <a:pt x="981" y="33"/>
                    </a:lnTo>
                    <a:cubicBezTo>
                      <a:pt x="1026" y="33"/>
                      <a:pt x="1060" y="37"/>
                      <a:pt x="1088" y="46"/>
                    </a:cubicBezTo>
                    <a:lnTo>
                      <a:pt x="1088" y="46"/>
                    </a:lnTo>
                    <a:lnTo>
                      <a:pt x="1087" y="45"/>
                    </a:lnTo>
                    <a:cubicBezTo>
                      <a:pt x="1038" y="16"/>
                      <a:pt x="983" y="0"/>
                      <a:pt x="92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3" name="Google Shape;4243;p40"/>
              <p:cNvSpPr/>
              <p:nvPr/>
            </p:nvSpPr>
            <p:spPr>
              <a:xfrm>
                <a:off x="-4146413" y="3792410"/>
                <a:ext cx="145038" cy="207378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0" extrusionOk="0">
                    <a:moveTo>
                      <a:pt x="922" y="0"/>
                    </a:moveTo>
                    <a:cubicBezTo>
                      <a:pt x="838" y="0"/>
                      <a:pt x="742" y="30"/>
                      <a:pt x="639" y="92"/>
                    </a:cubicBezTo>
                    <a:cubicBezTo>
                      <a:pt x="284" y="305"/>
                      <a:pt x="1" y="789"/>
                      <a:pt x="1" y="1203"/>
                    </a:cubicBezTo>
                    <a:cubicBezTo>
                      <a:pt x="1" y="1333"/>
                      <a:pt x="24" y="1427"/>
                      <a:pt x="72" y="1510"/>
                    </a:cubicBezTo>
                    <a:cubicBezTo>
                      <a:pt x="83" y="1522"/>
                      <a:pt x="83" y="1545"/>
                      <a:pt x="95" y="1557"/>
                    </a:cubicBezTo>
                    <a:lnTo>
                      <a:pt x="131" y="1581"/>
                    </a:lnTo>
                    <a:cubicBezTo>
                      <a:pt x="143" y="1604"/>
                      <a:pt x="154" y="1604"/>
                      <a:pt x="178" y="1616"/>
                    </a:cubicBezTo>
                    <a:lnTo>
                      <a:pt x="237" y="1640"/>
                    </a:lnTo>
                    <a:cubicBezTo>
                      <a:pt x="119" y="1569"/>
                      <a:pt x="36" y="1439"/>
                      <a:pt x="36" y="1226"/>
                    </a:cubicBezTo>
                    <a:cubicBezTo>
                      <a:pt x="36" y="837"/>
                      <a:pt x="320" y="329"/>
                      <a:pt x="674" y="128"/>
                    </a:cubicBezTo>
                    <a:cubicBezTo>
                      <a:pt x="745" y="81"/>
                      <a:pt x="804" y="69"/>
                      <a:pt x="863" y="45"/>
                    </a:cubicBezTo>
                    <a:cubicBezTo>
                      <a:pt x="887" y="45"/>
                      <a:pt x="910" y="45"/>
                      <a:pt x="922" y="33"/>
                    </a:cubicBezTo>
                    <a:lnTo>
                      <a:pt x="981" y="33"/>
                    </a:lnTo>
                    <a:cubicBezTo>
                      <a:pt x="1064" y="45"/>
                      <a:pt x="1111" y="69"/>
                      <a:pt x="1147" y="81"/>
                    </a:cubicBezTo>
                    <a:lnTo>
                      <a:pt x="1088" y="45"/>
                    </a:lnTo>
                    <a:cubicBezTo>
                      <a:pt x="1038" y="16"/>
                      <a:pt x="983" y="0"/>
                      <a:pt x="92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44" name="Google Shape;4244;p40"/>
            <p:cNvGrpSpPr/>
            <p:nvPr/>
          </p:nvGrpSpPr>
          <p:grpSpPr>
            <a:xfrm>
              <a:off x="7730346" y="1216362"/>
              <a:ext cx="491637" cy="986062"/>
              <a:chOff x="4225370" y="-782119"/>
              <a:chExt cx="299250" cy="600196"/>
            </a:xfrm>
          </p:grpSpPr>
          <p:sp>
            <p:nvSpPr>
              <p:cNvPr id="4245" name="Google Shape;4245;p40"/>
              <p:cNvSpPr/>
              <p:nvPr/>
            </p:nvSpPr>
            <p:spPr>
              <a:xfrm>
                <a:off x="4319042" y="-549211"/>
                <a:ext cx="115528" cy="367289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4772" extrusionOk="0">
                    <a:moveTo>
                      <a:pt x="412" y="0"/>
                    </a:moveTo>
                    <a:cubicBezTo>
                      <a:pt x="341" y="0"/>
                      <a:pt x="274" y="15"/>
                      <a:pt x="213" y="46"/>
                    </a:cubicBezTo>
                    <a:cubicBezTo>
                      <a:pt x="71" y="140"/>
                      <a:pt x="1" y="282"/>
                      <a:pt x="1" y="495"/>
                    </a:cubicBezTo>
                    <a:lnTo>
                      <a:pt x="1" y="3932"/>
                    </a:lnTo>
                    <a:cubicBezTo>
                      <a:pt x="1" y="4003"/>
                      <a:pt x="60" y="4062"/>
                      <a:pt x="131" y="4062"/>
                    </a:cubicBezTo>
                    <a:cubicBezTo>
                      <a:pt x="201" y="4062"/>
                      <a:pt x="260" y="4003"/>
                      <a:pt x="260" y="3932"/>
                    </a:cubicBezTo>
                    <a:lnTo>
                      <a:pt x="260" y="495"/>
                    </a:lnTo>
                    <a:cubicBezTo>
                      <a:pt x="260" y="388"/>
                      <a:pt x="296" y="318"/>
                      <a:pt x="331" y="282"/>
                    </a:cubicBezTo>
                    <a:cubicBezTo>
                      <a:pt x="351" y="274"/>
                      <a:pt x="373" y="270"/>
                      <a:pt x="397" y="270"/>
                    </a:cubicBezTo>
                    <a:cubicBezTo>
                      <a:pt x="446" y="270"/>
                      <a:pt x="501" y="286"/>
                      <a:pt x="556" y="318"/>
                    </a:cubicBezTo>
                    <a:lnTo>
                      <a:pt x="780" y="447"/>
                    </a:lnTo>
                    <a:cubicBezTo>
                      <a:pt x="1005" y="577"/>
                      <a:pt x="1206" y="932"/>
                      <a:pt x="1206" y="1204"/>
                    </a:cubicBezTo>
                    <a:lnTo>
                      <a:pt x="1206" y="4641"/>
                    </a:lnTo>
                    <a:cubicBezTo>
                      <a:pt x="1206" y="4712"/>
                      <a:pt x="1265" y="4771"/>
                      <a:pt x="1335" y="4771"/>
                    </a:cubicBezTo>
                    <a:cubicBezTo>
                      <a:pt x="1418" y="4771"/>
                      <a:pt x="1477" y="4712"/>
                      <a:pt x="1501" y="4641"/>
                    </a:cubicBezTo>
                    <a:lnTo>
                      <a:pt x="1501" y="1204"/>
                    </a:lnTo>
                    <a:cubicBezTo>
                      <a:pt x="1501" y="826"/>
                      <a:pt x="1253" y="388"/>
                      <a:pt x="922" y="211"/>
                    </a:cubicBezTo>
                    <a:lnTo>
                      <a:pt x="709" y="81"/>
                    </a:lnTo>
                    <a:cubicBezTo>
                      <a:pt x="608" y="27"/>
                      <a:pt x="507" y="0"/>
                      <a:pt x="4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6" name="Google Shape;4246;p40"/>
              <p:cNvSpPr/>
              <p:nvPr/>
            </p:nvSpPr>
            <p:spPr>
              <a:xfrm>
                <a:off x="4236300" y="-539359"/>
                <a:ext cx="275544" cy="105292"/>
              </a:xfrm>
              <a:custGeom>
                <a:avLst/>
                <a:gdLst/>
                <a:ahLst/>
                <a:cxnLst/>
                <a:rect l="l" t="t" r="r" b="b"/>
                <a:pathLst>
                  <a:path w="3580" h="1368" extrusionOk="0">
                    <a:moveTo>
                      <a:pt x="3580" y="24"/>
                    </a:moveTo>
                    <a:lnTo>
                      <a:pt x="3579" y="63"/>
                    </a:lnTo>
                    <a:lnTo>
                      <a:pt x="3579" y="63"/>
                    </a:lnTo>
                    <a:cubicBezTo>
                      <a:pt x="3580" y="50"/>
                      <a:pt x="3580" y="37"/>
                      <a:pt x="3580" y="24"/>
                    </a:cubicBezTo>
                    <a:close/>
                    <a:moveTo>
                      <a:pt x="24" y="1"/>
                    </a:moveTo>
                    <a:lnTo>
                      <a:pt x="1" y="331"/>
                    </a:lnTo>
                    <a:cubicBezTo>
                      <a:pt x="1" y="591"/>
                      <a:pt x="190" y="863"/>
                      <a:pt x="544" y="1076"/>
                    </a:cubicBezTo>
                    <a:cubicBezTo>
                      <a:pt x="887" y="1270"/>
                      <a:pt x="1338" y="1368"/>
                      <a:pt x="1792" y="1368"/>
                    </a:cubicBezTo>
                    <a:cubicBezTo>
                      <a:pt x="2245" y="1368"/>
                      <a:pt x="2700" y="1270"/>
                      <a:pt x="3048" y="1076"/>
                    </a:cubicBezTo>
                    <a:cubicBezTo>
                      <a:pt x="3391" y="863"/>
                      <a:pt x="3568" y="615"/>
                      <a:pt x="3568" y="343"/>
                    </a:cubicBezTo>
                    <a:lnTo>
                      <a:pt x="3579" y="63"/>
                    </a:lnTo>
                    <a:lnTo>
                      <a:pt x="3579" y="63"/>
                    </a:lnTo>
                    <a:cubicBezTo>
                      <a:pt x="3561" y="299"/>
                      <a:pt x="3385" y="543"/>
                      <a:pt x="3060" y="745"/>
                    </a:cubicBezTo>
                    <a:cubicBezTo>
                      <a:pt x="2724" y="946"/>
                      <a:pt x="2272" y="1046"/>
                      <a:pt x="1817" y="1046"/>
                    </a:cubicBezTo>
                    <a:cubicBezTo>
                      <a:pt x="1362" y="1046"/>
                      <a:pt x="904" y="946"/>
                      <a:pt x="556" y="745"/>
                    </a:cubicBezTo>
                    <a:cubicBezTo>
                      <a:pt x="201" y="532"/>
                      <a:pt x="24" y="272"/>
                      <a:pt x="2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7" name="Google Shape;4247;p40"/>
              <p:cNvSpPr/>
              <p:nvPr/>
            </p:nvSpPr>
            <p:spPr>
              <a:xfrm>
                <a:off x="4408172" y="-537512"/>
                <a:ext cx="103675" cy="100981"/>
              </a:xfrm>
              <a:custGeom>
                <a:avLst/>
                <a:gdLst/>
                <a:ahLst/>
                <a:cxnLst/>
                <a:rect l="l" t="t" r="r" b="b"/>
                <a:pathLst>
                  <a:path w="1347" h="1312" extrusionOk="0">
                    <a:moveTo>
                      <a:pt x="1347" y="0"/>
                    </a:moveTo>
                    <a:lnTo>
                      <a:pt x="1346" y="39"/>
                    </a:lnTo>
                    <a:lnTo>
                      <a:pt x="1346" y="39"/>
                    </a:lnTo>
                    <a:cubicBezTo>
                      <a:pt x="1347" y="26"/>
                      <a:pt x="1347" y="13"/>
                      <a:pt x="1347" y="0"/>
                    </a:cubicBezTo>
                    <a:close/>
                    <a:moveTo>
                      <a:pt x="1346" y="39"/>
                    </a:moveTo>
                    <a:cubicBezTo>
                      <a:pt x="1328" y="275"/>
                      <a:pt x="1152" y="519"/>
                      <a:pt x="827" y="721"/>
                    </a:cubicBezTo>
                    <a:cubicBezTo>
                      <a:pt x="591" y="851"/>
                      <a:pt x="319" y="945"/>
                      <a:pt x="24" y="981"/>
                    </a:cubicBezTo>
                    <a:lnTo>
                      <a:pt x="0" y="1311"/>
                    </a:lnTo>
                    <a:cubicBezTo>
                      <a:pt x="296" y="1264"/>
                      <a:pt x="579" y="1181"/>
                      <a:pt x="815" y="1052"/>
                    </a:cubicBezTo>
                    <a:cubicBezTo>
                      <a:pt x="1158" y="839"/>
                      <a:pt x="1335" y="591"/>
                      <a:pt x="1335" y="319"/>
                    </a:cubicBezTo>
                    <a:lnTo>
                      <a:pt x="1346" y="39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8" name="Google Shape;4248;p40"/>
              <p:cNvSpPr/>
              <p:nvPr/>
            </p:nvSpPr>
            <p:spPr>
              <a:xfrm>
                <a:off x="4339054" y="-461159"/>
                <a:ext cx="70964" cy="27323"/>
              </a:xfrm>
              <a:custGeom>
                <a:avLst/>
                <a:gdLst/>
                <a:ahLst/>
                <a:cxnLst/>
                <a:rect l="l" t="t" r="r" b="b"/>
                <a:pathLst>
                  <a:path w="922" h="355" extrusionOk="0">
                    <a:moveTo>
                      <a:pt x="12" y="0"/>
                    </a:moveTo>
                    <a:lnTo>
                      <a:pt x="0" y="319"/>
                    </a:lnTo>
                    <a:cubicBezTo>
                      <a:pt x="148" y="343"/>
                      <a:pt x="299" y="355"/>
                      <a:pt x="449" y="355"/>
                    </a:cubicBezTo>
                    <a:cubicBezTo>
                      <a:pt x="600" y="355"/>
                      <a:pt x="751" y="343"/>
                      <a:pt x="898" y="319"/>
                    </a:cubicBezTo>
                    <a:lnTo>
                      <a:pt x="922" y="0"/>
                    </a:lnTo>
                    <a:lnTo>
                      <a:pt x="922" y="0"/>
                    </a:lnTo>
                    <a:cubicBezTo>
                      <a:pt x="780" y="18"/>
                      <a:pt x="632" y="27"/>
                      <a:pt x="480" y="27"/>
                    </a:cubicBezTo>
                    <a:cubicBezTo>
                      <a:pt x="328" y="27"/>
                      <a:pt x="172" y="18"/>
                      <a:pt x="12" y="0"/>
                    </a:cubicBez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9" name="Google Shape;4249;p40"/>
              <p:cNvSpPr/>
              <p:nvPr/>
            </p:nvSpPr>
            <p:spPr>
              <a:xfrm>
                <a:off x="4264472" y="-488406"/>
                <a:ext cx="74582" cy="51876"/>
              </a:xfrm>
              <a:custGeom>
                <a:avLst/>
                <a:gdLst/>
                <a:ahLst/>
                <a:cxnLst/>
                <a:rect l="l" t="t" r="r" b="b"/>
                <a:pathLst>
                  <a:path w="969" h="674" extrusionOk="0">
                    <a:moveTo>
                      <a:pt x="24" y="0"/>
                    </a:moveTo>
                    <a:lnTo>
                      <a:pt x="0" y="319"/>
                    </a:lnTo>
                    <a:lnTo>
                      <a:pt x="142" y="414"/>
                    </a:lnTo>
                    <a:cubicBezTo>
                      <a:pt x="378" y="543"/>
                      <a:pt x="650" y="626"/>
                      <a:pt x="945" y="673"/>
                    </a:cubicBezTo>
                    <a:lnTo>
                      <a:pt x="969" y="354"/>
                    </a:lnTo>
                    <a:cubicBezTo>
                      <a:pt x="674" y="307"/>
                      <a:pt x="378" y="213"/>
                      <a:pt x="154" y="83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0" name="Google Shape;4250;p40"/>
              <p:cNvSpPr/>
              <p:nvPr/>
            </p:nvSpPr>
            <p:spPr>
              <a:xfrm>
                <a:off x="4235376" y="-539359"/>
                <a:ext cx="31942" cy="75582"/>
              </a:xfrm>
              <a:custGeom>
                <a:avLst/>
                <a:gdLst/>
                <a:ahLst/>
                <a:cxnLst/>
                <a:rect l="l" t="t" r="r" b="b"/>
                <a:pathLst>
                  <a:path w="415" h="982" extrusionOk="0">
                    <a:moveTo>
                      <a:pt x="24" y="1"/>
                    </a:moveTo>
                    <a:lnTo>
                      <a:pt x="1" y="331"/>
                    </a:lnTo>
                    <a:cubicBezTo>
                      <a:pt x="1" y="390"/>
                      <a:pt x="24" y="449"/>
                      <a:pt x="36" y="497"/>
                    </a:cubicBezTo>
                    <a:cubicBezTo>
                      <a:pt x="83" y="674"/>
                      <a:pt x="213" y="827"/>
                      <a:pt x="402" y="981"/>
                    </a:cubicBezTo>
                    <a:lnTo>
                      <a:pt x="414" y="650"/>
                    </a:lnTo>
                    <a:cubicBezTo>
                      <a:pt x="225" y="508"/>
                      <a:pt x="107" y="343"/>
                      <a:pt x="48" y="166"/>
                    </a:cubicBezTo>
                    <a:cubicBezTo>
                      <a:pt x="36" y="107"/>
                      <a:pt x="24" y="48"/>
                      <a:pt x="24" y="1"/>
                    </a:cubicBez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1" name="Google Shape;4251;p40"/>
              <p:cNvSpPr/>
              <p:nvPr/>
            </p:nvSpPr>
            <p:spPr>
              <a:xfrm>
                <a:off x="4225370" y="-617329"/>
                <a:ext cx="299250" cy="158476"/>
              </a:xfrm>
              <a:custGeom>
                <a:avLst/>
                <a:gdLst/>
                <a:ahLst/>
                <a:cxnLst/>
                <a:rect l="l" t="t" r="r" b="b"/>
                <a:pathLst>
                  <a:path w="3888" h="2059" extrusionOk="0">
                    <a:moveTo>
                      <a:pt x="1934" y="1"/>
                    </a:moveTo>
                    <a:cubicBezTo>
                      <a:pt x="1480" y="1"/>
                      <a:pt x="1029" y="98"/>
                      <a:pt x="686" y="293"/>
                    </a:cubicBezTo>
                    <a:cubicBezTo>
                      <a:pt x="1" y="706"/>
                      <a:pt x="1" y="1356"/>
                      <a:pt x="698" y="1758"/>
                    </a:cubicBezTo>
                    <a:cubicBezTo>
                      <a:pt x="1046" y="1959"/>
                      <a:pt x="1501" y="2059"/>
                      <a:pt x="1954" y="2059"/>
                    </a:cubicBezTo>
                    <a:cubicBezTo>
                      <a:pt x="2408" y="2059"/>
                      <a:pt x="2860" y="1959"/>
                      <a:pt x="3202" y="1758"/>
                    </a:cubicBezTo>
                    <a:cubicBezTo>
                      <a:pt x="3887" y="1344"/>
                      <a:pt x="3887" y="695"/>
                      <a:pt x="3190" y="293"/>
                    </a:cubicBezTo>
                    <a:cubicBezTo>
                      <a:pt x="2842" y="98"/>
                      <a:pt x="2387" y="1"/>
                      <a:pt x="19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2" name="Google Shape;4252;p40"/>
              <p:cNvSpPr/>
              <p:nvPr/>
            </p:nvSpPr>
            <p:spPr>
              <a:xfrm>
                <a:off x="4252694" y="-782119"/>
                <a:ext cx="243756" cy="232827"/>
              </a:xfrm>
              <a:custGeom>
                <a:avLst/>
                <a:gdLst/>
                <a:ahLst/>
                <a:cxnLst/>
                <a:rect l="l" t="t" r="r" b="b"/>
                <a:pathLst>
                  <a:path w="3167" h="3025" extrusionOk="0">
                    <a:moveTo>
                      <a:pt x="1583" y="0"/>
                    </a:moveTo>
                    <a:cubicBezTo>
                      <a:pt x="709" y="0"/>
                      <a:pt x="0" y="709"/>
                      <a:pt x="0" y="1583"/>
                    </a:cubicBezTo>
                    <a:lnTo>
                      <a:pt x="0" y="3025"/>
                    </a:lnTo>
                    <a:lnTo>
                      <a:pt x="3166" y="3025"/>
                    </a:lnTo>
                    <a:lnTo>
                      <a:pt x="3166" y="1583"/>
                    </a:lnTo>
                    <a:cubicBezTo>
                      <a:pt x="3166" y="709"/>
                      <a:pt x="2457" y="0"/>
                      <a:pt x="158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3" name="Google Shape;4253;p40"/>
              <p:cNvSpPr/>
              <p:nvPr/>
            </p:nvSpPr>
            <p:spPr>
              <a:xfrm>
                <a:off x="4241765" y="-619792"/>
                <a:ext cx="266461" cy="141235"/>
              </a:xfrm>
              <a:custGeom>
                <a:avLst/>
                <a:gdLst/>
                <a:ahLst/>
                <a:cxnLst/>
                <a:rect l="l" t="t" r="r" b="b"/>
                <a:pathLst>
                  <a:path w="3462" h="1835" extrusionOk="0">
                    <a:moveTo>
                      <a:pt x="1741" y="0"/>
                    </a:moveTo>
                    <a:cubicBezTo>
                      <a:pt x="1335" y="0"/>
                      <a:pt x="928" y="89"/>
                      <a:pt x="615" y="266"/>
                    </a:cubicBezTo>
                    <a:cubicBezTo>
                      <a:pt x="0" y="620"/>
                      <a:pt x="0" y="1211"/>
                      <a:pt x="615" y="1565"/>
                    </a:cubicBezTo>
                    <a:cubicBezTo>
                      <a:pt x="721" y="1648"/>
                      <a:pt x="851" y="1683"/>
                      <a:pt x="981" y="1731"/>
                    </a:cubicBezTo>
                    <a:cubicBezTo>
                      <a:pt x="1075" y="1743"/>
                      <a:pt x="1158" y="1778"/>
                      <a:pt x="1253" y="1790"/>
                    </a:cubicBezTo>
                    <a:cubicBezTo>
                      <a:pt x="1406" y="1819"/>
                      <a:pt x="1569" y="1834"/>
                      <a:pt x="1731" y="1834"/>
                    </a:cubicBezTo>
                    <a:cubicBezTo>
                      <a:pt x="1894" y="1834"/>
                      <a:pt x="2056" y="1819"/>
                      <a:pt x="2210" y="1790"/>
                    </a:cubicBezTo>
                    <a:cubicBezTo>
                      <a:pt x="2304" y="1778"/>
                      <a:pt x="2387" y="1766"/>
                      <a:pt x="2481" y="1731"/>
                    </a:cubicBezTo>
                    <a:cubicBezTo>
                      <a:pt x="2611" y="1683"/>
                      <a:pt x="2729" y="1624"/>
                      <a:pt x="2847" y="1565"/>
                    </a:cubicBezTo>
                    <a:cubicBezTo>
                      <a:pt x="3462" y="1199"/>
                      <a:pt x="3450" y="620"/>
                      <a:pt x="2859" y="266"/>
                    </a:cubicBezTo>
                    <a:cubicBezTo>
                      <a:pt x="2552" y="89"/>
                      <a:pt x="2148" y="0"/>
                      <a:pt x="1741" y="0"/>
                    </a:cubicBez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4" name="Google Shape;4254;p40"/>
              <p:cNvSpPr/>
              <p:nvPr/>
            </p:nvSpPr>
            <p:spPr>
              <a:xfrm>
                <a:off x="4317194" y="-682136"/>
                <a:ext cx="102829" cy="199192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2588" extrusionOk="0">
                    <a:moveTo>
                      <a:pt x="1" y="1"/>
                    </a:moveTo>
                    <a:lnTo>
                      <a:pt x="1" y="1667"/>
                    </a:lnTo>
                    <a:lnTo>
                      <a:pt x="1" y="2529"/>
                    </a:lnTo>
                    <a:cubicBezTo>
                      <a:pt x="95" y="2553"/>
                      <a:pt x="178" y="2564"/>
                      <a:pt x="273" y="2588"/>
                    </a:cubicBezTo>
                    <a:lnTo>
                      <a:pt x="273" y="1548"/>
                    </a:lnTo>
                    <a:lnTo>
                      <a:pt x="273" y="1159"/>
                    </a:lnTo>
                    <a:lnTo>
                      <a:pt x="1336" y="6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5" name="Google Shape;4255;p40"/>
              <p:cNvSpPr/>
              <p:nvPr/>
            </p:nvSpPr>
            <p:spPr>
              <a:xfrm>
                <a:off x="4375383" y="-654812"/>
                <a:ext cx="57418" cy="171868"/>
              </a:xfrm>
              <a:custGeom>
                <a:avLst/>
                <a:gdLst/>
                <a:ahLst/>
                <a:cxnLst/>
                <a:rect l="l" t="t" r="r" b="b"/>
                <a:pathLst>
                  <a:path w="746" h="2233" extrusionOk="0">
                    <a:moveTo>
                      <a:pt x="745" y="0"/>
                    </a:moveTo>
                    <a:lnTo>
                      <a:pt x="1" y="815"/>
                    </a:lnTo>
                    <a:lnTo>
                      <a:pt x="1" y="1489"/>
                    </a:lnTo>
                    <a:lnTo>
                      <a:pt x="474" y="1760"/>
                    </a:lnTo>
                    <a:lnTo>
                      <a:pt x="474" y="2233"/>
                    </a:lnTo>
                    <a:cubicBezTo>
                      <a:pt x="568" y="2221"/>
                      <a:pt x="651" y="2186"/>
                      <a:pt x="745" y="2174"/>
                    </a:cubicBezTo>
                    <a:lnTo>
                      <a:pt x="745" y="1217"/>
                    </a:lnTo>
                    <a:lnTo>
                      <a:pt x="745" y="402"/>
                    </a:lnTo>
                    <a:lnTo>
                      <a:pt x="74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6" name="Google Shape;4256;p40"/>
              <p:cNvSpPr/>
              <p:nvPr/>
            </p:nvSpPr>
            <p:spPr>
              <a:xfrm>
                <a:off x="4264471" y="-759567"/>
                <a:ext cx="98287" cy="95902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246" extrusionOk="0">
                    <a:moveTo>
                      <a:pt x="898" y="0"/>
                    </a:moveTo>
                    <a:cubicBezTo>
                      <a:pt x="713" y="0"/>
                      <a:pt x="484" y="119"/>
                      <a:pt x="308" y="345"/>
                    </a:cubicBezTo>
                    <a:cubicBezTo>
                      <a:pt x="60" y="652"/>
                      <a:pt x="1" y="1030"/>
                      <a:pt x="190" y="1184"/>
                    </a:cubicBezTo>
                    <a:cubicBezTo>
                      <a:pt x="245" y="1225"/>
                      <a:pt x="314" y="1246"/>
                      <a:pt x="391" y="1246"/>
                    </a:cubicBezTo>
                    <a:cubicBezTo>
                      <a:pt x="577" y="1246"/>
                      <a:pt x="806" y="1126"/>
                      <a:pt x="981" y="901"/>
                    </a:cubicBezTo>
                    <a:cubicBezTo>
                      <a:pt x="1241" y="593"/>
                      <a:pt x="1277" y="215"/>
                      <a:pt x="1099" y="62"/>
                    </a:cubicBezTo>
                    <a:cubicBezTo>
                      <a:pt x="1044" y="20"/>
                      <a:pt x="975" y="0"/>
                      <a:pt x="89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57" name="Google Shape;4257;p40"/>
            <p:cNvGrpSpPr/>
            <p:nvPr/>
          </p:nvGrpSpPr>
          <p:grpSpPr>
            <a:xfrm>
              <a:off x="5954623" y="2724050"/>
              <a:ext cx="373850" cy="899213"/>
              <a:chOff x="10985382" y="-7411116"/>
              <a:chExt cx="815553" cy="1961633"/>
            </a:xfrm>
          </p:grpSpPr>
          <p:sp>
            <p:nvSpPr>
              <p:cNvPr id="4258" name="Google Shape;4258;p40"/>
              <p:cNvSpPr/>
              <p:nvPr/>
            </p:nvSpPr>
            <p:spPr>
              <a:xfrm>
                <a:off x="11219661" y="-6589108"/>
                <a:ext cx="358461" cy="113962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4772" extrusionOk="0">
                    <a:moveTo>
                      <a:pt x="412" y="1"/>
                    </a:moveTo>
                    <a:cubicBezTo>
                      <a:pt x="341" y="1"/>
                      <a:pt x="274" y="16"/>
                      <a:pt x="213" y="46"/>
                    </a:cubicBezTo>
                    <a:cubicBezTo>
                      <a:pt x="71" y="141"/>
                      <a:pt x="0" y="283"/>
                      <a:pt x="0" y="495"/>
                    </a:cubicBezTo>
                    <a:lnTo>
                      <a:pt x="0" y="3933"/>
                    </a:lnTo>
                    <a:cubicBezTo>
                      <a:pt x="0" y="4004"/>
                      <a:pt x="59" y="4063"/>
                      <a:pt x="130" y="4063"/>
                    </a:cubicBezTo>
                    <a:cubicBezTo>
                      <a:pt x="201" y="4063"/>
                      <a:pt x="260" y="4004"/>
                      <a:pt x="260" y="3933"/>
                    </a:cubicBezTo>
                    <a:lnTo>
                      <a:pt x="260" y="495"/>
                    </a:lnTo>
                    <a:cubicBezTo>
                      <a:pt x="260" y="389"/>
                      <a:pt x="296" y="318"/>
                      <a:pt x="343" y="283"/>
                    </a:cubicBezTo>
                    <a:cubicBezTo>
                      <a:pt x="363" y="275"/>
                      <a:pt x="384" y="271"/>
                      <a:pt x="406" y="271"/>
                    </a:cubicBezTo>
                    <a:cubicBezTo>
                      <a:pt x="450" y="271"/>
                      <a:pt x="500" y="287"/>
                      <a:pt x="555" y="318"/>
                    </a:cubicBezTo>
                    <a:lnTo>
                      <a:pt x="780" y="448"/>
                    </a:lnTo>
                    <a:cubicBezTo>
                      <a:pt x="1004" y="578"/>
                      <a:pt x="1205" y="932"/>
                      <a:pt x="1205" y="1204"/>
                    </a:cubicBezTo>
                    <a:lnTo>
                      <a:pt x="1205" y="4642"/>
                    </a:lnTo>
                    <a:cubicBezTo>
                      <a:pt x="1205" y="4713"/>
                      <a:pt x="1264" y="4772"/>
                      <a:pt x="1347" y="4772"/>
                    </a:cubicBezTo>
                    <a:cubicBezTo>
                      <a:pt x="1418" y="4772"/>
                      <a:pt x="1477" y="4713"/>
                      <a:pt x="1501" y="4642"/>
                    </a:cubicBezTo>
                    <a:lnTo>
                      <a:pt x="1501" y="1204"/>
                    </a:lnTo>
                    <a:cubicBezTo>
                      <a:pt x="1501" y="826"/>
                      <a:pt x="1252" y="389"/>
                      <a:pt x="934" y="212"/>
                    </a:cubicBezTo>
                    <a:lnTo>
                      <a:pt x="709" y="82"/>
                    </a:lnTo>
                    <a:cubicBezTo>
                      <a:pt x="608" y="28"/>
                      <a:pt x="507" y="1"/>
                      <a:pt x="4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9" name="Google Shape;4259;p40"/>
              <p:cNvSpPr/>
              <p:nvPr/>
            </p:nvSpPr>
            <p:spPr>
              <a:xfrm>
                <a:off x="11019294" y="-6544210"/>
                <a:ext cx="747969" cy="280846"/>
              </a:xfrm>
              <a:custGeom>
                <a:avLst/>
                <a:gdLst/>
                <a:ahLst/>
                <a:cxnLst/>
                <a:rect l="l" t="t" r="r" b="b"/>
                <a:pathLst>
                  <a:path w="3132" h="1176" extrusionOk="0">
                    <a:moveTo>
                      <a:pt x="3131" y="0"/>
                    </a:moveTo>
                    <a:lnTo>
                      <a:pt x="3124" y="87"/>
                    </a:lnTo>
                    <a:lnTo>
                      <a:pt x="3124" y="87"/>
                    </a:lnTo>
                    <a:cubicBezTo>
                      <a:pt x="3129" y="58"/>
                      <a:pt x="3131" y="29"/>
                      <a:pt x="3131" y="0"/>
                    </a:cubicBezTo>
                    <a:close/>
                    <a:moveTo>
                      <a:pt x="12" y="0"/>
                    </a:moveTo>
                    <a:lnTo>
                      <a:pt x="1" y="272"/>
                    </a:lnTo>
                    <a:cubicBezTo>
                      <a:pt x="1" y="496"/>
                      <a:pt x="142" y="733"/>
                      <a:pt x="449" y="910"/>
                    </a:cubicBezTo>
                    <a:cubicBezTo>
                      <a:pt x="757" y="1087"/>
                      <a:pt x="1155" y="1176"/>
                      <a:pt x="1554" y="1176"/>
                    </a:cubicBezTo>
                    <a:cubicBezTo>
                      <a:pt x="1953" y="1176"/>
                      <a:pt x="2351" y="1087"/>
                      <a:pt x="2659" y="910"/>
                    </a:cubicBezTo>
                    <a:cubicBezTo>
                      <a:pt x="2966" y="733"/>
                      <a:pt x="3107" y="508"/>
                      <a:pt x="3107" y="272"/>
                    </a:cubicBezTo>
                    <a:lnTo>
                      <a:pt x="3124" y="87"/>
                    </a:lnTo>
                    <a:lnTo>
                      <a:pt x="3124" y="87"/>
                    </a:lnTo>
                    <a:cubicBezTo>
                      <a:pt x="3088" y="289"/>
                      <a:pt x="2929" y="471"/>
                      <a:pt x="2670" y="626"/>
                    </a:cubicBezTo>
                    <a:cubicBezTo>
                      <a:pt x="2369" y="804"/>
                      <a:pt x="1970" y="892"/>
                      <a:pt x="1572" y="892"/>
                    </a:cubicBezTo>
                    <a:cubicBezTo>
                      <a:pt x="1173" y="892"/>
                      <a:pt x="774" y="804"/>
                      <a:pt x="473" y="626"/>
                    </a:cubicBezTo>
                    <a:cubicBezTo>
                      <a:pt x="154" y="449"/>
                      <a:pt x="12" y="237"/>
                      <a:pt x="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0" name="Google Shape;4260;p40"/>
              <p:cNvSpPr/>
              <p:nvPr/>
            </p:nvSpPr>
            <p:spPr>
              <a:xfrm>
                <a:off x="11484748" y="-6544210"/>
                <a:ext cx="282518" cy="273921"/>
              </a:xfrm>
              <a:custGeom>
                <a:avLst/>
                <a:gdLst/>
                <a:ahLst/>
                <a:cxnLst/>
                <a:rect l="l" t="t" r="r" b="b"/>
                <a:pathLst>
                  <a:path w="1183" h="1147" extrusionOk="0">
                    <a:moveTo>
                      <a:pt x="1182" y="0"/>
                    </a:moveTo>
                    <a:lnTo>
                      <a:pt x="1175" y="87"/>
                    </a:lnTo>
                    <a:lnTo>
                      <a:pt x="1175" y="87"/>
                    </a:lnTo>
                    <a:cubicBezTo>
                      <a:pt x="1180" y="58"/>
                      <a:pt x="1182" y="29"/>
                      <a:pt x="1182" y="0"/>
                    </a:cubicBezTo>
                    <a:close/>
                    <a:moveTo>
                      <a:pt x="1175" y="87"/>
                    </a:moveTo>
                    <a:cubicBezTo>
                      <a:pt x="1139" y="289"/>
                      <a:pt x="980" y="471"/>
                      <a:pt x="721" y="626"/>
                    </a:cubicBezTo>
                    <a:cubicBezTo>
                      <a:pt x="509" y="744"/>
                      <a:pt x="261" y="827"/>
                      <a:pt x="13" y="863"/>
                    </a:cubicBezTo>
                    <a:lnTo>
                      <a:pt x="1" y="1146"/>
                    </a:lnTo>
                    <a:cubicBezTo>
                      <a:pt x="261" y="1099"/>
                      <a:pt x="497" y="1028"/>
                      <a:pt x="710" y="910"/>
                    </a:cubicBezTo>
                    <a:cubicBezTo>
                      <a:pt x="1017" y="733"/>
                      <a:pt x="1158" y="508"/>
                      <a:pt x="1158" y="272"/>
                    </a:cubicBezTo>
                    <a:lnTo>
                      <a:pt x="1175" y="8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1" name="Google Shape;4261;p40"/>
              <p:cNvSpPr/>
              <p:nvPr/>
            </p:nvSpPr>
            <p:spPr>
              <a:xfrm>
                <a:off x="11295844" y="-6338350"/>
                <a:ext cx="192007" cy="76421"/>
              </a:xfrm>
              <a:custGeom>
                <a:avLst/>
                <a:gdLst/>
                <a:ahLst/>
                <a:cxnLst/>
                <a:rect l="l" t="t" r="r" b="b"/>
                <a:pathLst>
                  <a:path w="804" h="320" extrusionOk="0">
                    <a:moveTo>
                      <a:pt x="24" y="1"/>
                    </a:moveTo>
                    <a:lnTo>
                      <a:pt x="0" y="284"/>
                    </a:lnTo>
                    <a:cubicBezTo>
                      <a:pt x="130" y="308"/>
                      <a:pt x="263" y="320"/>
                      <a:pt x="396" y="320"/>
                    </a:cubicBezTo>
                    <a:cubicBezTo>
                      <a:pt x="529" y="320"/>
                      <a:pt x="662" y="308"/>
                      <a:pt x="792" y="284"/>
                    </a:cubicBezTo>
                    <a:lnTo>
                      <a:pt x="804" y="1"/>
                    </a:lnTo>
                    <a:lnTo>
                      <a:pt x="804" y="1"/>
                    </a:lnTo>
                    <a:cubicBezTo>
                      <a:pt x="679" y="18"/>
                      <a:pt x="550" y="27"/>
                      <a:pt x="418" y="27"/>
                    </a:cubicBezTo>
                    <a:cubicBezTo>
                      <a:pt x="287" y="27"/>
                      <a:pt x="154" y="18"/>
                      <a:pt x="24" y="1"/>
                    </a:cubicBezTo>
                    <a:close/>
                  </a:path>
                </a:pathLst>
              </a:custGeom>
              <a:solidFill>
                <a:srgbClr val="FFFFFF">
                  <a:alpha val="3725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2" name="Google Shape;4262;p40"/>
              <p:cNvSpPr/>
              <p:nvPr/>
            </p:nvSpPr>
            <p:spPr>
              <a:xfrm>
                <a:off x="11098342" y="-6411694"/>
                <a:ext cx="203232" cy="14137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592" extrusionOk="0">
                    <a:moveTo>
                      <a:pt x="12" y="0"/>
                    </a:moveTo>
                    <a:lnTo>
                      <a:pt x="0" y="284"/>
                    </a:lnTo>
                    <a:cubicBezTo>
                      <a:pt x="48" y="308"/>
                      <a:pt x="71" y="319"/>
                      <a:pt x="118" y="355"/>
                    </a:cubicBezTo>
                    <a:cubicBezTo>
                      <a:pt x="331" y="473"/>
                      <a:pt x="567" y="544"/>
                      <a:pt x="827" y="591"/>
                    </a:cubicBezTo>
                    <a:lnTo>
                      <a:pt x="851" y="308"/>
                    </a:lnTo>
                    <a:cubicBezTo>
                      <a:pt x="591" y="272"/>
                      <a:pt x="343" y="189"/>
                      <a:pt x="130" y="71"/>
                    </a:cubicBezTo>
                    <a:cubicBezTo>
                      <a:pt x="95" y="48"/>
                      <a:pt x="48" y="24"/>
                      <a:pt x="12" y="0"/>
                    </a:cubicBezTo>
                    <a:close/>
                  </a:path>
                </a:pathLst>
              </a:custGeom>
              <a:solidFill>
                <a:srgbClr val="EBEAEA">
                  <a:alpha val="2766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3" name="Google Shape;4263;p40"/>
              <p:cNvSpPr/>
              <p:nvPr/>
            </p:nvSpPr>
            <p:spPr>
              <a:xfrm>
                <a:off x="11019294" y="-6549942"/>
                <a:ext cx="84779" cy="200605"/>
              </a:xfrm>
              <a:custGeom>
                <a:avLst/>
                <a:gdLst/>
                <a:ahLst/>
                <a:cxnLst/>
                <a:rect l="l" t="t" r="r" b="b"/>
                <a:pathLst>
                  <a:path w="355" h="840" extrusionOk="0">
                    <a:moveTo>
                      <a:pt x="12" y="1"/>
                    </a:moveTo>
                    <a:lnTo>
                      <a:pt x="1" y="284"/>
                    </a:lnTo>
                    <a:cubicBezTo>
                      <a:pt x="1" y="331"/>
                      <a:pt x="1" y="390"/>
                      <a:pt x="12" y="426"/>
                    </a:cubicBezTo>
                    <a:cubicBezTo>
                      <a:pt x="60" y="579"/>
                      <a:pt x="154" y="721"/>
                      <a:pt x="331" y="839"/>
                    </a:cubicBezTo>
                    <a:lnTo>
                      <a:pt x="355" y="568"/>
                    </a:lnTo>
                    <a:cubicBezTo>
                      <a:pt x="190" y="450"/>
                      <a:pt x="71" y="320"/>
                      <a:pt x="24" y="154"/>
                    </a:cubicBezTo>
                    <a:cubicBezTo>
                      <a:pt x="12" y="107"/>
                      <a:pt x="12" y="48"/>
                      <a:pt x="12" y="1"/>
                    </a:cubicBez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4" name="Google Shape;4264;p40"/>
              <p:cNvSpPr/>
              <p:nvPr/>
            </p:nvSpPr>
            <p:spPr>
              <a:xfrm>
                <a:off x="10985382" y="-6760101"/>
                <a:ext cx="815553" cy="429151"/>
              </a:xfrm>
              <a:custGeom>
                <a:avLst/>
                <a:gdLst/>
                <a:ahLst/>
                <a:cxnLst/>
                <a:rect l="l" t="t" r="r" b="b"/>
                <a:pathLst>
                  <a:path w="3415" h="1797" extrusionOk="0">
                    <a:moveTo>
                      <a:pt x="1705" y="1"/>
                    </a:moveTo>
                    <a:cubicBezTo>
                      <a:pt x="1309" y="1"/>
                      <a:pt x="916" y="89"/>
                      <a:pt x="615" y="266"/>
                    </a:cubicBezTo>
                    <a:cubicBezTo>
                      <a:pt x="1" y="621"/>
                      <a:pt x="1" y="1176"/>
                      <a:pt x="615" y="1530"/>
                    </a:cubicBezTo>
                    <a:cubicBezTo>
                      <a:pt x="916" y="1708"/>
                      <a:pt x="1315" y="1796"/>
                      <a:pt x="1714" y="1796"/>
                    </a:cubicBezTo>
                    <a:cubicBezTo>
                      <a:pt x="2112" y="1796"/>
                      <a:pt x="2511" y="1708"/>
                      <a:pt x="2812" y="1530"/>
                    </a:cubicBezTo>
                    <a:cubicBezTo>
                      <a:pt x="3415" y="1176"/>
                      <a:pt x="3415" y="621"/>
                      <a:pt x="2812" y="266"/>
                    </a:cubicBezTo>
                    <a:cubicBezTo>
                      <a:pt x="2499" y="89"/>
                      <a:pt x="2101" y="1"/>
                      <a:pt x="17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5" name="Google Shape;4265;p40"/>
              <p:cNvSpPr/>
              <p:nvPr/>
            </p:nvSpPr>
            <p:spPr>
              <a:xfrm>
                <a:off x="11053206" y="-7215764"/>
                <a:ext cx="677279" cy="847316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3548" extrusionOk="0">
                    <a:moveTo>
                      <a:pt x="2835" y="1"/>
                    </a:moveTo>
                    <a:lnTo>
                      <a:pt x="2835" y="5"/>
                    </a:lnTo>
                    <a:lnTo>
                      <a:pt x="2835" y="5"/>
                    </a:lnTo>
                    <a:cubicBezTo>
                      <a:pt x="2835" y="3"/>
                      <a:pt x="2835" y="2"/>
                      <a:pt x="2835" y="1"/>
                    </a:cubicBezTo>
                    <a:close/>
                    <a:moveTo>
                      <a:pt x="12" y="1"/>
                    </a:moveTo>
                    <a:lnTo>
                      <a:pt x="0" y="2730"/>
                    </a:lnTo>
                    <a:cubicBezTo>
                      <a:pt x="0" y="2942"/>
                      <a:pt x="130" y="3143"/>
                      <a:pt x="414" y="3308"/>
                    </a:cubicBezTo>
                    <a:cubicBezTo>
                      <a:pt x="685" y="3468"/>
                      <a:pt x="1049" y="3548"/>
                      <a:pt x="1412" y="3548"/>
                    </a:cubicBezTo>
                    <a:cubicBezTo>
                      <a:pt x="1775" y="3548"/>
                      <a:pt x="2138" y="3468"/>
                      <a:pt x="2410" y="3308"/>
                    </a:cubicBezTo>
                    <a:cubicBezTo>
                      <a:pt x="2694" y="3143"/>
                      <a:pt x="2824" y="2942"/>
                      <a:pt x="2824" y="2730"/>
                    </a:cubicBezTo>
                    <a:lnTo>
                      <a:pt x="2835" y="5"/>
                    </a:lnTo>
                    <a:lnTo>
                      <a:pt x="2835" y="5"/>
                    </a:lnTo>
                    <a:cubicBezTo>
                      <a:pt x="2834" y="204"/>
                      <a:pt x="2704" y="415"/>
                      <a:pt x="2422" y="580"/>
                    </a:cubicBezTo>
                    <a:cubicBezTo>
                      <a:pt x="2150" y="739"/>
                      <a:pt x="1790" y="819"/>
                      <a:pt x="1428" y="819"/>
                    </a:cubicBezTo>
                    <a:cubicBezTo>
                      <a:pt x="1066" y="819"/>
                      <a:pt x="703" y="739"/>
                      <a:pt x="426" y="580"/>
                    </a:cubicBezTo>
                    <a:cubicBezTo>
                      <a:pt x="154" y="426"/>
                      <a:pt x="12" y="202"/>
                      <a:pt x="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6" name="Google Shape;4266;p40"/>
              <p:cNvSpPr/>
              <p:nvPr/>
            </p:nvSpPr>
            <p:spPr>
              <a:xfrm>
                <a:off x="11476389" y="-7215764"/>
                <a:ext cx="254099" cy="838241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3510" extrusionOk="0">
                    <a:moveTo>
                      <a:pt x="1063" y="1"/>
                    </a:moveTo>
                    <a:lnTo>
                      <a:pt x="1063" y="5"/>
                    </a:lnTo>
                    <a:lnTo>
                      <a:pt x="1063" y="5"/>
                    </a:lnTo>
                    <a:cubicBezTo>
                      <a:pt x="1063" y="3"/>
                      <a:pt x="1063" y="2"/>
                      <a:pt x="1063" y="1"/>
                    </a:cubicBezTo>
                    <a:close/>
                    <a:moveTo>
                      <a:pt x="1063" y="5"/>
                    </a:moveTo>
                    <a:cubicBezTo>
                      <a:pt x="1062" y="204"/>
                      <a:pt x="932" y="415"/>
                      <a:pt x="650" y="580"/>
                    </a:cubicBezTo>
                    <a:cubicBezTo>
                      <a:pt x="473" y="674"/>
                      <a:pt x="248" y="757"/>
                      <a:pt x="12" y="780"/>
                    </a:cubicBezTo>
                    <a:lnTo>
                      <a:pt x="0" y="3509"/>
                    </a:lnTo>
                    <a:cubicBezTo>
                      <a:pt x="237" y="3486"/>
                      <a:pt x="461" y="3415"/>
                      <a:pt x="638" y="3308"/>
                    </a:cubicBezTo>
                    <a:cubicBezTo>
                      <a:pt x="922" y="3143"/>
                      <a:pt x="1052" y="2942"/>
                      <a:pt x="1052" y="2730"/>
                    </a:cubicBezTo>
                    <a:lnTo>
                      <a:pt x="1063" y="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7" name="Google Shape;4267;p40"/>
              <p:cNvSpPr/>
              <p:nvPr/>
            </p:nvSpPr>
            <p:spPr>
              <a:xfrm>
                <a:off x="11307068" y="-7029487"/>
                <a:ext cx="172424" cy="658891"/>
              </a:xfrm>
              <a:custGeom>
                <a:avLst/>
                <a:gdLst/>
                <a:ahLst/>
                <a:cxnLst/>
                <a:rect l="l" t="t" r="r" b="b"/>
                <a:pathLst>
                  <a:path w="722" h="2759" extrusionOk="0">
                    <a:moveTo>
                      <a:pt x="12" y="0"/>
                    </a:moveTo>
                    <a:lnTo>
                      <a:pt x="0" y="2741"/>
                    </a:lnTo>
                    <a:cubicBezTo>
                      <a:pt x="119" y="2753"/>
                      <a:pt x="237" y="2759"/>
                      <a:pt x="355" y="2759"/>
                    </a:cubicBezTo>
                    <a:cubicBezTo>
                      <a:pt x="473" y="2759"/>
                      <a:pt x="591" y="2753"/>
                      <a:pt x="709" y="2741"/>
                    </a:cubicBezTo>
                    <a:lnTo>
                      <a:pt x="721" y="0"/>
                    </a:lnTo>
                    <a:lnTo>
                      <a:pt x="721" y="0"/>
                    </a:lnTo>
                    <a:cubicBezTo>
                      <a:pt x="603" y="24"/>
                      <a:pt x="485" y="36"/>
                      <a:pt x="367" y="36"/>
                    </a:cubicBezTo>
                    <a:cubicBezTo>
                      <a:pt x="249" y="36"/>
                      <a:pt x="130" y="24"/>
                      <a:pt x="12" y="0"/>
                    </a:cubicBez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8" name="Google Shape;4268;p40"/>
              <p:cNvSpPr/>
              <p:nvPr/>
            </p:nvSpPr>
            <p:spPr>
              <a:xfrm>
                <a:off x="11126522" y="-7094445"/>
                <a:ext cx="183649" cy="719788"/>
              </a:xfrm>
              <a:custGeom>
                <a:avLst/>
                <a:gdLst/>
                <a:ahLst/>
                <a:cxnLst/>
                <a:rect l="l" t="t" r="r" b="b"/>
                <a:pathLst>
                  <a:path w="769" h="3014" extrusionOk="0">
                    <a:moveTo>
                      <a:pt x="24" y="1"/>
                    </a:moveTo>
                    <a:lnTo>
                      <a:pt x="0" y="2730"/>
                    </a:lnTo>
                    <a:cubicBezTo>
                      <a:pt x="36" y="2753"/>
                      <a:pt x="60" y="2789"/>
                      <a:pt x="107" y="2800"/>
                    </a:cubicBezTo>
                    <a:cubicBezTo>
                      <a:pt x="296" y="2907"/>
                      <a:pt x="520" y="2978"/>
                      <a:pt x="756" y="3013"/>
                    </a:cubicBezTo>
                    <a:lnTo>
                      <a:pt x="768" y="272"/>
                    </a:lnTo>
                    <a:cubicBezTo>
                      <a:pt x="532" y="249"/>
                      <a:pt x="319" y="178"/>
                      <a:pt x="119" y="72"/>
                    </a:cubicBezTo>
                    <a:cubicBezTo>
                      <a:pt x="95" y="36"/>
                      <a:pt x="48" y="24"/>
                      <a:pt x="24" y="1"/>
                    </a:cubicBezTo>
                    <a:close/>
                  </a:path>
                </a:pathLst>
              </a:custGeom>
              <a:solidFill>
                <a:srgbClr val="FDB01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9" name="Google Shape;4269;p40"/>
              <p:cNvSpPr/>
              <p:nvPr/>
            </p:nvSpPr>
            <p:spPr>
              <a:xfrm>
                <a:off x="11126522" y="-7094445"/>
                <a:ext cx="183649" cy="719788"/>
              </a:xfrm>
              <a:custGeom>
                <a:avLst/>
                <a:gdLst/>
                <a:ahLst/>
                <a:cxnLst/>
                <a:rect l="l" t="t" r="r" b="b"/>
                <a:pathLst>
                  <a:path w="769" h="3014" extrusionOk="0">
                    <a:moveTo>
                      <a:pt x="24" y="1"/>
                    </a:moveTo>
                    <a:lnTo>
                      <a:pt x="0" y="2730"/>
                    </a:lnTo>
                    <a:cubicBezTo>
                      <a:pt x="36" y="2753"/>
                      <a:pt x="60" y="2789"/>
                      <a:pt x="107" y="2800"/>
                    </a:cubicBezTo>
                    <a:cubicBezTo>
                      <a:pt x="296" y="2907"/>
                      <a:pt x="520" y="2978"/>
                      <a:pt x="756" y="3013"/>
                    </a:cubicBezTo>
                    <a:lnTo>
                      <a:pt x="768" y="272"/>
                    </a:lnTo>
                    <a:cubicBezTo>
                      <a:pt x="532" y="249"/>
                      <a:pt x="319" y="178"/>
                      <a:pt x="119" y="72"/>
                    </a:cubicBezTo>
                    <a:cubicBezTo>
                      <a:pt x="95" y="36"/>
                      <a:pt x="48" y="24"/>
                      <a:pt x="24" y="1"/>
                    </a:cubicBezTo>
                    <a:close/>
                  </a:path>
                </a:pathLst>
              </a:custGeom>
              <a:solidFill>
                <a:srgbClr val="1E8AC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0" name="Google Shape;4270;p40"/>
              <p:cNvSpPr/>
              <p:nvPr/>
            </p:nvSpPr>
            <p:spPr>
              <a:xfrm>
                <a:off x="11126522" y="-7094445"/>
                <a:ext cx="183649" cy="719788"/>
              </a:xfrm>
              <a:custGeom>
                <a:avLst/>
                <a:gdLst/>
                <a:ahLst/>
                <a:cxnLst/>
                <a:rect l="l" t="t" r="r" b="b"/>
                <a:pathLst>
                  <a:path w="769" h="3014" extrusionOk="0">
                    <a:moveTo>
                      <a:pt x="24" y="1"/>
                    </a:moveTo>
                    <a:lnTo>
                      <a:pt x="0" y="2730"/>
                    </a:lnTo>
                    <a:cubicBezTo>
                      <a:pt x="36" y="2753"/>
                      <a:pt x="60" y="2789"/>
                      <a:pt x="107" y="2800"/>
                    </a:cubicBezTo>
                    <a:cubicBezTo>
                      <a:pt x="296" y="2907"/>
                      <a:pt x="520" y="2978"/>
                      <a:pt x="756" y="3013"/>
                    </a:cubicBezTo>
                    <a:lnTo>
                      <a:pt x="768" y="272"/>
                    </a:lnTo>
                    <a:cubicBezTo>
                      <a:pt x="532" y="249"/>
                      <a:pt x="319" y="178"/>
                      <a:pt x="119" y="72"/>
                    </a:cubicBezTo>
                    <a:cubicBezTo>
                      <a:pt x="95" y="36"/>
                      <a:pt x="48" y="24"/>
                      <a:pt x="2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1" name="Google Shape;4271;p40"/>
              <p:cNvSpPr/>
              <p:nvPr/>
            </p:nvSpPr>
            <p:spPr>
              <a:xfrm>
                <a:off x="11053206" y="-7215764"/>
                <a:ext cx="79287" cy="776149"/>
              </a:xfrm>
              <a:custGeom>
                <a:avLst/>
                <a:gdLst/>
                <a:ahLst/>
                <a:cxnLst/>
                <a:rect l="l" t="t" r="r" b="b"/>
                <a:pathLst>
                  <a:path w="332" h="3250" extrusionOk="0">
                    <a:moveTo>
                      <a:pt x="12" y="1"/>
                    </a:moveTo>
                    <a:lnTo>
                      <a:pt x="0" y="2730"/>
                    </a:lnTo>
                    <a:cubicBezTo>
                      <a:pt x="0" y="2777"/>
                      <a:pt x="0" y="2824"/>
                      <a:pt x="12" y="2860"/>
                    </a:cubicBezTo>
                    <a:cubicBezTo>
                      <a:pt x="59" y="3001"/>
                      <a:pt x="154" y="3131"/>
                      <a:pt x="307" y="3249"/>
                    </a:cubicBezTo>
                    <a:lnTo>
                      <a:pt x="331" y="521"/>
                    </a:lnTo>
                    <a:cubicBezTo>
                      <a:pt x="166" y="402"/>
                      <a:pt x="71" y="272"/>
                      <a:pt x="36" y="131"/>
                    </a:cubicBezTo>
                    <a:cubicBezTo>
                      <a:pt x="12" y="83"/>
                      <a:pt x="12" y="48"/>
                      <a:pt x="12" y="1"/>
                    </a:cubicBez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2" name="Google Shape;4272;p40"/>
              <p:cNvSpPr/>
              <p:nvPr/>
            </p:nvSpPr>
            <p:spPr>
              <a:xfrm>
                <a:off x="11022159" y="-7411116"/>
                <a:ext cx="745103" cy="390940"/>
              </a:xfrm>
              <a:custGeom>
                <a:avLst/>
                <a:gdLst/>
                <a:ahLst/>
                <a:cxnLst/>
                <a:rect l="l" t="t" r="r" b="b"/>
                <a:pathLst>
                  <a:path w="3120" h="1637" extrusionOk="0">
                    <a:moveTo>
                      <a:pt x="1554" y="1"/>
                    </a:moveTo>
                    <a:cubicBezTo>
                      <a:pt x="1193" y="1"/>
                      <a:pt x="833" y="80"/>
                      <a:pt x="556" y="240"/>
                    </a:cubicBezTo>
                    <a:cubicBezTo>
                      <a:pt x="0" y="559"/>
                      <a:pt x="12" y="1067"/>
                      <a:pt x="556" y="1398"/>
                    </a:cubicBezTo>
                    <a:cubicBezTo>
                      <a:pt x="833" y="1557"/>
                      <a:pt x="1196" y="1637"/>
                      <a:pt x="1558" y="1637"/>
                    </a:cubicBezTo>
                    <a:cubicBezTo>
                      <a:pt x="1920" y="1637"/>
                      <a:pt x="2280" y="1557"/>
                      <a:pt x="2552" y="1398"/>
                    </a:cubicBezTo>
                    <a:cubicBezTo>
                      <a:pt x="3119" y="1090"/>
                      <a:pt x="3095" y="571"/>
                      <a:pt x="2552" y="240"/>
                    </a:cubicBezTo>
                    <a:cubicBezTo>
                      <a:pt x="2274" y="80"/>
                      <a:pt x="1914" y="1"/>
                      <a:pt x="15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3" name="Google Shape;4273;p40"/>
              <p:cNvSpPr/>
              <p:nvPr/>
            </p:nvSpPr>
            <p:spPr>
              <a:xfrm>
                <a:off x="11216795" y="-7001306"/>
                <a:ext cx="316191" cy="618053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2588" extrusionOk="0">
                    <a:moveTo>
                      <a:pt x="0" y="1"/>
                    </a:moveTo>
                    <a:lnTo>
                      <a:pt x="0" y="1678"/>
                    </a:lnTo>
                    <a:lnTo>
                      <a:pt x="0" y="2529"/>
                    </a:lnTo>
                    <a:cubicBezTo>
                      <a:pt x="83" y="2564"/>
                      <a:pt x="166" y="2576"/>
                      <a:pt x="260" y="2588"/>
                    </a:cubicBezTo>
                    <a:lnTo>
                      <a:pt x="260" y="1560"/>
                    </a:lnTo>
                    <a:lnTo>
                      <a:pt x="260" y="1158"/>
                    </a:lnTo>
                    <a:lnTo>
                      <a:pt x="1324" y="6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4" name="Google Shape;4274;p40"/>
              <p:cNvSpPr/>
              <p:nvPr/>
            </p:nvSpPr>
            <p:spPr>
              <a:xfrm>
                <a:off x="11394475" y="-6919392"/>
                <a:ext cx="177917" cy="533274"/>
              </a:xfrm>
              <a:custGeom>
                <a:avLst/>
                <a:gdLst/>
                <a:ahLst/>
                <a:cxnLst/>
                <a:rect l="l" t="t" r="r" b="b"/>
                <a:pathLst>
                  <a:path w="745" h="2233" extrusionOk="0">
                    <a:moveTo>
                      <a:pt x="745" y="0"/>
                    </a:moveTo>
                    <a:lnTo>
                      <a:pt x="1" y="815"/>
                    </a:lnTo>
                    <a:lnTo>
                      <a:pt x="1" y="1489"/>
                    </a:lnTo>
                    <a:lnTo>
                      <a:pt x="473" y="1760"/>
                    </a:lnTo>
                    <a:lnTo>
                      <a:pt x="473" y="2233"/>
                    </a:lnTo>
                    <a:cubicBezTo>
                      <a:pt x="568" y="2221"/>
                      <a:pt x="650" y="2186"/>
                      <a:pt x="745" y="2174"/>
                    </a:cubicBezTo>
                    <a:lnTo>
                      <a:pt x="745" y="1217"/>
                    </a:lnTo>
                    <a:lnTo>
                      <a:pt x="745" y="402"/>
                    </a:lnTo>
                    <a:lnTo>
                      <a:pt x="74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75" name="Google Shape;4275;p40"/>
            <p:cNvGrpSpPr/>
            <p:nvPr/>
          </p:nvGrpSpPr>
          <p:grpSpPr>
            <a:xfrm>
              <a:off x="7527910" y="2799450"/>
              <a:ext cx="301969" cy="562336"/>
              <a:chOff x="7686885" y="2546950"/>
              <a:chExt cx="301969" cy="562336"/>
            </a:xfrm>
          </p:grpSpPr>
          <p:sp>
            <p:nvSpPr>
              <p:cNvPr id="4276" name="Google Shape;4276;p40"/>
              <p:cNvSpPr/>
              <p:nvPr/>
            </p:nvSpPr>
            <p:spPr>
              <a:xfrm>
                <a:off x="7912479" y="2581851"/>
                <a:ext cx="46408" cy="419949"/>
              </a:xfrm>
              <a:custGeom>
                <a:avLst/>
                <a:gdLst/>
                <a:ahLst/>
                <a:cxnLst/>
                <a:rect l="l" t="t" r="r" b="b"/>
                <a:pathLst>
                  <a:path w="367" h="3321" extrusionOk="0">
                    <a:moveTo>
                      <a:pt x="296" y="1"/>
                    </a:moveTo>
                    <a:cubicBezTo>
                      <a:pt x="249" y="1"/>
                      <a:pt x="225" y="24"/>
                      <a:pt x="225" y="71"/>
                    </a:cubicBezTo>
                    <a:lnTo>
                      <a:pt x="225" y="1501"/>
                    </a:lnTo>
                    <a:cubicBezTo>
                      <a:pt x="24" y="1737"/>
                      <a:pt x="1" y="1843"/>
                      <a:pt x="1" y="1903"/>
                    </a:cubicBezTo>
                    <a:cubicBezTo>
                      <a:pt x="1" y="2056"/>
                      <a:pt x="131" y="2115"/>
                      <a:pt x="201" y="2127"/>
                    </a:cubicBezTo>
                    <a:lnTo>
                      <a:pt x="201" y="3249"/>
                    </a:lnTo>
                    <a:cubicBezTo>
                      <a:pt x="201" y="3296"/>
                      <a:pt x="237" y="3320"/>
                      <a:pt x="284" y="3320"/>
                    </a:cubicBezTo>
                    <a:cubicBezTo>
                      <a:pt x="320" y="3320"/>
                      <a:pt x="355" y="3285"/>
                      <a:pt x="367" y="3261"/>
                    </a:cubicBezTo>
                    <a:lnTo>
                      <a:pt x="367" y="2068"/>
                    </a:lnTo>
                    <a:cubicBezTo>
                      <a:pt x="367" y="2032"/>
                      <a:pt x="343" y="2009"/>
                      <a:pt x="308" y="1997"/>
                    </a:cubicBezTo>
                    <a:cubicBezTo>
                      <a:pt x="296" y="1997"/>
                      <a:pt x="284" y="1973"/>
                      <a:pt x="261" y="1973"/>
                    </a:cubicBezTo>
                    <a:cubicBezTo>
                      <a:pt x="166" y="1950"/>
                      <a:pt x="142" y="1938"/>
                      <a:pt x="142" y="1903"/>
                    </a:cubicBezTo>
                    <a:cubicBezTo>
                      <a:pt x="142" y="1855"/>
                      <a:pt x="225" y="1737"/>
                      <a:pt x="355" y="1595"/>
                    </a:cubicBezTo>
                    <a:cubicBezTo>
                      <a:pt x="367" y="1584"/>
                      <a:pt x="367" y="1548"/>
                      <a:pt x="367" y="1536"/>
                    </a:cubicBezTo>
                    <a:lnTo>
                      <a:pt x="367" y="71"/>
                    </a:lnTo>
                    <a:cubicBezTo>
                      <a:pt x="367" y="24"/>
                      <a:pt x="343" y="1"/>
                      <a:pt x="2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7" name="Google Shape;4277;p40"/>
              <p:cNvSpPr/>
              <p:nvPr/>
            </p:nvSpPr>
            <p:spPr>
              <a:xfrm>
                <a:off x="7751124" y="2687946"/>
                <a:ext cx="47925" cy="421340"/>
              </a:xfrm>
              <a:custGeom>
                <a:avLst/>
                <a:gdLst/>
                <a:ahLst/>
                <a:cxnLst/>
                <a:rect l="l" t="t" r="r" b="b"/>
                <a:pathLst>
                  <a:path w="379" h="3332" extrusionOk="0">
                    <a:moveTo>
                      <a:pt x="83" y="0"/>
                    </a:moveTo>
                    <a:cubicBezTo>
                      <a:pt x="36" y="0"/>
                      <a:pt x="1" y="36"/>
                      <a:pt x="1" y="83"/>
                    </a:cubicBezTo>
                    <a:lnTo>
                      <a:pt x="1" y="1536"/>
                    </a:lnTo>
                    <a:cubicBezTo>
                      <a:pt x="1" y="1571"/>
                      <a:pt x="36" y="1619"/>
                      <a:pt x="83" y="1619"/>
                    </a:cubicBezTo>
                    <a:cubicBezTo>
                      <a:pt x="178" y="1619"/>
                      <a:pt x="225" y="1642"/>
                      <a:pt x="225" y="1642"/>
                    </a:cubicBezTo>
                    <a:cubicBezTo>
                      <a:pt x="225" y="1737"/>
                      <a:pt x="119" y="1879"/>
                      <a:pt x="60" y="1949"/>
                    </a:cubicBezTo>
                    <a:cubicBezTo>
                      <a:pt x="48" y="1985"/>
                      <a:pt x="36" y="1997"/>
                      <a:pt x="24" y="2009"/>
                    </a:cubicBezTo>
                    <a:cubicBezTo>
                      <a:pt x="1" y="2032"/>
                      <a:pt x="1" y="2044"/>
                      <a:pt x="1" y="2056"/>
                    </a:cubicBezTo>
                    <a:lnTo>
                      <a:pt x="1" y="3249"/>
                    </a:lnTo>
                    <a:cubicBezTo>
                      <a:pt x="1" y="3296"/>
                      <a:pt x="36" y="3332"/>
                      <a:pt x="83" y="3332"/>
                    </a:cubicBezTo>
                    <a:cubicBezTo>
                      <a:pt x="119" y="3332"/>
                      <a:pt x="154" y="3296"/>
                      <a:pt x="154" y="3249"/>
                    </a:cubicBezTo>
                    <a:lnTo>
                      <a:pt x="154" y="2091"/>
                    </a:lnTo>
                    <a:lnTo>
                      <a:pt x="178" y="2056"/>
                    </a:lnTo>
                    <a:cubicBezTo>
                      <a:pt x="261" y="1949"/>
                      <a:pt x="379" y="1784"/>
                      <a:pt x="379" y="1654"/>
                    </a:cubicBezTo>
                    <a:cubicBezTo>
                      <a:pt x="379" y="1560"/>
                      <a:pt x="296" y="1477"/>
                      <a:pt x="154" y="1465"/>
                    </a:cubicBezTo>
                    <a:lnTo>
                      <a:pt x="154" y="83"/>
                    </a:lnTo>
                    <a:cubicBezTo>
                      <a:pt x="154" y="36"/>
                      <a:pt x="119" y="0"/>
                      <a:pt x="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8" name="Google Shape;4278;p40"/>
              <p:cNvSpPr/>
              <p:nvPr/>
            </p:nvSpPr>
            <p:spPr>
              <a:xfrm>
                <a:off x="7758585" y="2546950"/>
                <a:ext cx="209279" cy="102300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809" extrusionOk="0">
                    <a:moveTo>
                      <a:pt x="1240" y="1"/>
                    </a:moveTo>
                    <a:cubicBezTo>
                      <a:pt x="1163" y="1"/>
                      <a:pt x="1076" y="27"/>
                      <a:pt x="981" y="88"/>
                    </a:cubicBezTo>
                    <a:lnTo>
                      <a:pt x="1" y="643"/>
                    </a:lnTo>
                    <a:lnTo>
                      <a:pt x="273" y="808"/>
                    </a:lnTo>
                    <a:lnTo>
                      <a:pt x="1241" y="241"/>
                    </a:lnTo>
                    <a:cubicBezTo>
                      <a:pt x="1352" y="186"/>
                      <a:pt x="1449" y="166"/>
                      <a:pt x="1531" y="166"/>
                    </a:cubicBezTo>
                    <a:cubicBezTo>
                      <a:pt x="1554" y="166"/>
                      <a:pt x="1575" y="168"/>
                      <a:pt x="1596" y="170"/>
                    </a:cubicBezTo>
                    <a:cubicBezTo>
                      <a:pt x="1619" y="194"/>
                      <a:pt x="1631" y="206"/>
                      <a:pt x="1655" y="206"/>
                    </a:cubicBezTo>
                    <a:lnTo>
                      <a:pt x="1395" y="40"/>
                    </a:lnTo>
                    <a:cubicBezTo>
                      <a:pt x="1349" y="15"/>
                      <a:pt x="1298" y="1"/>
                      <a:pt x="124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9" name="Google Shape;4279;p40"/>
              <p:cNvSpPr/>
              <p:nvPr/>
            </p:nvSpPr>
            <p:spPr>
              <a:xfrm>
                <a:off x="7686885" y="2628133"/>
                <a:ext cx="106220" cy="194357"/>
              </a:xfrm>
              <a:custGeom>
                <a:avLst/>
                <a:gdLst/>
                <a:ahLst/>
                <a:cxnLst/>
                <a:rect l="l" t="t" r="r" b="b"/>
                <a:pathLst>
                  <a:path w="840" h="1537" extrusionOk="0">
                    <a:moveTo>
                      <a:pt x="568" y="1"/>
                    </a:moveTo>
                    <a:cubicBezTo>
                      <a:pt x="261" y="190"/>
                      <a:pt x="1" y="639"/>
                      <a:pt x="1" y="1005"/>
                    </a:cubicBezTo>
                    <a:cubicBezTo>
                      <a:pt x="1" y="1182"/>
                      <a:pt x="60" y="1324"/>
                      <a:pt x="154" y="1371"/>
                    </a:cubicBezTo>
                    <a:lnTo>
                      <a:pt x="408" y="1526"/>
                    </a:lnTo>
                    <a:lnTo>
                      <a:pt x="408" y="1526"/>
                    </a:lnTo>
                    <a:cubicBezTo>
                      <a:pt x="313" y="1463"/>
                      <a:pt x="261" y="1337"/>
                      <a:pt x="261" y="1170"/>
                    </a:cubicBezTo>
                    <a:cubicBezTo>
                      <a:pt x="261" y="804"/>
                      <a:pt x="509" y="343"/>
                      <a:pt x="840" y="166"/>
                    </a:cubicBezTo>
                    <a:lnTo>
                      <a:pt x="568" y="1"/>
                    </a:lnTo>
                    <a:close/>
                    <a:moveTo>
                      <a:pt x="408" y="1526"/>
                    </a:moveTo>
                    <a:cubicBezTo>
                      <a:pt x="414" y="1530"/>
                      <a:pt x="420" y="1533"/>
                      <a:pt x="426" y="1537"/>
                    </a:cubicBezTo>
                    <a:lnTo>
                      <a:pt x="408" y="1526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0" name="Google Shape;4280;p40"/>
              <p:cNvSpPr/>
              <p:nvPr/>
            </p:nvSpPr>
            <p:spPr>
              <a:xfrm>
                <a:off x="7719763" y="2568067"/>
                <a:ext cx="269091" cy="258090"/>
              </a:xfrm>
              <a:custGeom>
                <a:avLst/>
                <a:gdLst/>
                <a:ahLst/>
                <a:cxnLst/>
                <a:rect l="l" t="t" r="r" b="b"/>
                <a:pathLst>
                  <a:path w="2128" h="2041" extrusionOk="0">
                    <a:moveTo>
                      <a:pt x="1806" y="0"/>
                    </a:moveTo>
                    <a:cubicBezTo>
                      <a:pt x="1729" y="0"/>
                      <a:pt x="1642" y="24"/>
                      <a:pt x="1548" y="74"/>
                    </a:cubicBezTo>
                    <a:lnTo>
                      <a:pt x="580" y="641"/>
                    </a:lnTo>
                    <a:cubicBezTo>
                      <a:pt x="272" y="830"/>
                      <a:pt x="1" y="1279"/>
                      <a:pt x="1" y="1645"/>
                    </a:cubicBezTo>
                    <a:cubicBezTo>
                      <a:pt x="1" y="1896"/>
                      <a:pt x="125" y="2041"/>
                      <a:pt x="315" y="2041"/>
                    </a:cubicBezTo>
                    <a:cubicBezTo>
                      <a:pt x="393" y="2041"/>
                      <a:pt x="483" y="2016"/>
                      <a:pt x="580" y="1964"/>
                    </a:cubicBezTo>
                    <a:lnTo>
                      <a:pt x="1548" y="1409"/>
                    </a:lnTo>
                    <a:cubicBezTo>
                      <a:pt x="1855" y="1220"/>
                      <a:pt x="2127" y="771"/>
                      <a:pt x="2127" y="405"/>
                    </a:cubicBezTo>
                    <a:cubicBezTo>
                      <a:pt x="2127" y="151"/>
                      <a:pt x="2000" y="0"/>
                      <a:pt x="18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1" name="Google Shape;4281;p40"/>
              <p:cNvSpPr/>
              <p:nvPr/>
            </p:nvSpPr>
            <p:spPr>
              <a:xfrm>
                <a:off x="7719763" y="2568067"/>
                <a:ext cx="269091" cy="258090"/>
              </a:xfrm>
              <a:custGeom>
                <a:avLst/>
                <a:gdLst/>
                <a:ahLst/>
                <a:cxnLst/>
                <a:rect l="l" t="t" r="r" b="b"/>
                <a:pathLst>
                  <a:path w="2128" h="2041" extrusionOk="0">
                    <a:moveTo>
                      <a:pt x="1806" y="0"/>
                    </a:moveTo>
                    <a:cubicBezTo>
                      <a:pt x="1729" y="0"/>
                      <a:pt x="1642" y="24"/>
                      <a:pt x="1548" y="74"/>
                    </a:cubicBezTo>
                    <a:lnTo>
                      <a:pt x="580" y="641"/>
                    </a:lnTo>
                    <a:cubicBezTo>
                      <a:pt x="272" y="830"/>
                      <a:pt x="1" y="1279"/>
                      <a:pt x="1" y="1645"/>
                    </a:cubicBezTo>
                    <a:cubicBezTo>
                      <a:pt x="1" y="1896"/>
                      <a:pt x="125" y="2041"/>
                      <a:pt x="315" y="2041"/>
                    </a:cubicBezTo>
                    <a:cubicBezTo>
                      <a:pt x="393" y="2041"/>
                      <a:pt x="483" y="2016"/>
                      <a:pt x="580" y="1964"/>
                    </a:cubicBezTo>
                    <a:lnTo>
                      <a:pt x="1548" y="1409"/>
                    </a:lnTo>
                    <a:cubicBezTo>
                      <a:pt x="1855" y="1220"/>
                      <a:pt x="2127" y="771"/>
                      <a:pt x="2127" y="405"/>
                    </a:cubicBezTo>
                    <a:cubicBezTo>
                      <a:pt x="2127" y="151"/>
                      <a:pt x="2000" y="0"/>
                      <a:pt x="1806" y="0"/>
                    </a:cubicBezTo>
                    <a:close/>
                  </a:path>
                </a:pathLst>
              </a:custGeom>
              <a:solidFill>
                <a:srgbClr val="FFFFFF">
                  <a:alpha val="3725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2" name="Google Shape;4282;p40"/>
              <p:cNvSpPr/>
              <p:nvPr/>
            </p:nvSpPr>
            <p:spPr>
              <a:xfrm>
                <a:off x="7772115" y="2664046"/>
                <a:ext cx="56904" cy="74733"/>
              </a:xfrm>
              <a:custGeom>
                <a:avLst/>
                <a:gdLst/>
                <a:ahLst/>
                <a:cxnLst/>
                <a:rect l="l" t="t" r="r" b="b"/>
                <a:pathLst>
                  <a:path w="450" h="591" extrusionOk="0">
                    <a:moveTo>
                      <a:pt x="449" y="0"/>
                    </a:moveTo>
                    <a:lnTo>
                      <a:pt x="0" y="272"/>
                    </a:lnTo>
                    <a:lnTo>
                      <a:pt x="0" y="591"/>
                    </a:lnTo>
                    <a:lnTo>
                      <a:pt x="449" y="331"/>
                    </a:lnTo>
                    <a:lnTo>
                      <a:pt x="44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3" name="Google Shape;4283;p40"/>
              <p:cNvSpPr/>
              <p:nvPr/>
            </p:nvSpPr>
            <p:spPr>
              <a:xfrm>
                <a:off x="7772115" y="2673024"/>
                <a:ext cx="136063" cy="122532"/>
              </a:xfrm>
              <a:custGeom>
                <a:avLst/>
                <a:gdLst/>
                <a:ahLst/>
                <a:cxnLst/>
                <a:rect l="l" t="t" r="r" b="b"/>
                <a:pathLst>
                  <a:path w="1076" h="969" extrusionOk="0">
                    <a:moveTo>
                      <a:pt x="1075" y="0"/>
                    </a:moveTo>
                    <a:lnTo>
                      <a:pt x="0" y="638"/>
                    </a:lnTo>
                    <a:lnTo>
                      <a:pt x="0" y="969"/>
                    </a:lnTo>
                    <a:lnTo>
                      <a:pt x="1075" y="331"/>
                    </a:lnTo>
                    <a:lnTo>
                      <a:pt x="107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4" name="Google Shape;4284;p40"/>
              <p:cNvSpPr/>
              <p:nvPr/>
            </p:nvSpPr>
            <p:spPr>
              <a:xfrm>
                <a:off x="7686885" y="2628133"/>
                <a:ext cx="106220" cy="194357"/>
              </a:xfrm>
              <a:custGeom>
                <a:avLst/>
                <a:gdLst/>
                <a:ahLst/>
                <a:cxnLst/>
                <a:rect l="l" t="t" r="r" b="b"/>
                <a:pathLst>
                  <a:path w="840" h="1537" extrusionOk="0">
                    <a:moveTo>
                      <a:pt x="568" y="1"/>
                    </a:moveTo>
                    <a:cubicBezTo>
                      <a:pt x="261" y="190"/>
                      <a:pt x="1" y="639"/>
                      <a:pt x="1" y="1005"/>
                    </a:cubicBezTo>
                    <a:cubicBezTo>
                      <a:pt x="1" y="1182"/>
                      <a:pt x="60" y="1324"/>
                      <a:pt x="154" y="1371"/>
                    </a:cubicBezTo>
                    <a:lnTo>
                      <a:pt x="408" y="1526"/>
                    </a:lnTo>
                    <a:lnTo>
                      <a:pt x="408" y="1526"/>
                    </a:lnTo>
                    <a:cubicBezTo>
                      <a:pt x="313" y="1463"/>
                      <a:pt x="261" y="1337"/>
                      <a:pt x="261" y="1170"/>
                    </a:cubicBezTo>
                    <a:cubicBezTo>
                      <a:pt x="261" y="804"/>
                      <a:pt x="509" y="343"/>
                      <a:pt x="840" y="166"/>
                    </a:cubicBezTo>
                    <a:lnTo>
                      <a:pt x="568" y="1"/>
                    </a:lnTo>
                    <a:close/>
                    <a:moveTo>
                      <a:pt x="408" y="1526"/>
                    </a:moveTo>
                    <a:cubicBezTo>
                      <a:pt x="414" y="1530"/>
                      <a:pt x="420" y="1533"/>
                      <a:pt x="426" y="1537"/>
                    </a:cubicBezTo>
                    <a:lnTo>
                      <a:pt x="408" y="1526"/>
                    </a:ln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438066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9" name="Google Shape;8079;p60"/>
          <p:cNvSpPr txBox="1">
            <a:spLocks noGrp="1"/>
          </p:cNvSpPr>
          <p:nvPr>
            <p:ph type="title"/>
          </p:nvPr>
        </p:nvSpPr>
        <p:spPr>
          <a:xfrm>
            <a:off x="549420" y="2285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 Implementation tools:</a:t>
            </a:r>
            <a:br>
              <a:rPr lang="en-US" dirty="0"/>
            </a:br>
            <a:endParaRPr lang="en-US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DF40520-5B0C-4B82-8A20-C422EC1A6C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5172159"/>
              </p:ext>
            </p:extLst>
          </p:nvPr>
        </p:nvGraphicFramePr>
        <p:xfrm>
          <a:off x="4742581" y="559146"/>
          <a:ext cx="3111238" cy="4139332"/>
        </p:xfrm>
        <a:graphic>
          <a:graphicData uri="http://schemas.openxmlformats.org/drawingml/2006/table">
            <a:tbl>
              <a:tblPr bandRow="1">
                <a:tableStyleId>{CE0C14CD-06C9-471E-B90E-FAD5E8904504}</a:tableStyleId>
              </a:tblPr>
              <a:tblGrid>
                <a:gridCol w="1555619">
                  <a:extLst>
                    <a:ext uri="{9D8B030D-6E8A-4147-A177-3AD203B41FA5}">
                      <a16:colId xmlns:a16="http://schemas.microsoft.com/office/drawing/2014/main" val="3110434052"/>
                    </a:ext>
                  </a:extLst>
                </a:gridCol>
                <a:gridCol w="1555619">
                  <a:extLst>
                    <a:ext uri="{9D8B030D-6E8A-4147-A177-3AD203B41FA5}">
                      <a16:colId xmlns:a16="http://schemas.microsoft.com/office/drawing/2014/main" val="2854057138"/>
                    </a:ext>
                  </a:extLst>
                </a:gridCol>
              </a:tblGrid>
              <a:tr h="248077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 dirty="0">
                          <a:effectLst/>
                        </a:rPr>
                        <a:t>Components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7351" marR="67351" marT="0" marB="0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Usage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7351" marR="67351" marT="0" marB="0"/>
                </a:tc>
                <a:extLst>
                  <a:ext uri="{0D108BD9-81ED-4DB2-BD59-A6C34878D82A}">
                    <a16:rowId xmlns:a16="http://schemas.microsoft.com/office/drawing/2014/main" val="2380895263"/>
                  </a:ext>
                </a:extLst>
              </a:tr>
              <a:tr h="530174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Male to Female Jumpers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7351" marR="67351" marT="0" marB="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Components connectivity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7351" marR="67351" marT="0" marB="0"/>
                </a:tc>
                <a:extLst>
                  <a:ext uri="{0D108BD9-81ED-4DB2-BD59-A6C34878D82A}">
                    <a16:rowId xmlns:a16="http://schemas.microsoft.com/office/drawing/2014/main" val="1246096629"/>
                  </a:ext>
                </a:extLst>
              </a:tr>
              <a:tr h="530174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Female to Female Jumpers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7351" marR="67351" marT="0" marB="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Components connectivity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7351" marR="67351" marT="0" marB="0"/>
                </a:tc>
                <a:extLst>
                  <a:ext uri="{0D108BD9-81ED-4DB2-BD59-A6C34878D82A}">
                    <a16:rowId xmlns:a16="http://schemas.microsoft.com/office/drawing/2014/main" val="2849953109"/>
                  </a:ext>
                </a:extLst>
              </a:tr>
              <a:tr h="248077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Uno Board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7351" marR="67351" marT="0" marB="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Microcontroller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7351" marR="67351" marT="0" marB="0"/>
                </a:tc>
                <a:extLst>
                  <a:ext uri="{0D108BD9-81ED-4DB2-BD59-A6C34878D82A}">
                    <a16:rowId xmlns:a16="http://schemas.microsoft.com/office/drawing/2014/main" val="676386446"/>
                  </a:ext>
                </a:extLst>
              </a:tr>
              <a:tr h="530174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ESP8266 NodeMCU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7351" marR="67351" marT="0" marB="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Microcontroller with WIFI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7351" marR="67351" marT="0" marB="0"/>
                </a:tc>
                <a:extLst>
                  <a:ext uri="{0D108BD9-81ED-4DB2-BD59-A6C34878D82A}">
                    <a16:rowId xmlns:a16="http://schemas.microsoft.com/office/drawing/2014/main" val="4253976989"/>
                  </a:ext>
                </a:extLst>
              </a:tr>
              <a:tr h="248077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LCD with I2C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7351" marR="67351" marT="0" marB="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Characters display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7351" marR="67351" marT="0" marB="0"/>
                </a:tc>
                <a:extLst>
                  <a:ext uri="{0D108BD9-81ED-4DB2-BD59-A6C34878D82A}">
                    <a16:rowId xmlns:a16="http://schemas.microsoft.com/office/drawing/2014/main" val="3846438063"/>
                  </a:ext>
                </a:extLst>
              </a:tr>
              <a:tr h="248077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LEDs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7351" marR="67351" marT="0" marB="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ON/OFF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7351" marR="67351" marT="0" marB="0"/>
                </a:tc>
                <a:extLst>
                  <a:ext uri="{0D108BD9-81ED-4DB2-BD59-A6C34878D82A}">
                    <a16:rowId xmlns:a16="http://schemas.microsoft.com/office/drawing/2014/main" val="1410992722"/>
                  </a:ext>
                </a:extLst>
              </a:tr>
              <a:tr h="530174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DS3231 RTC Module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7351" marR="67351" marT="0" marB="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Real time tracking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7351" marR="67351" marT="0" marB="0"/>
                </a:tc>
                <a:extLst>
                  <a:ext uri="{0D108BD9-81ED-4DB2-BD59-A6C34878D82A}">
                    <a16:rowId xmlns:a16="http://schemas.microsoft.com/office/drawing/2014/main" val="1731763168"/>
                  </a:ext>
                </a:extLst>
              </a:tr>
              <a:tr h="248077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Active Buzzer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7351" marR="67351" marT="0" marB="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As an alert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7351" marR="67351" marT="0" marB="0"/>
                </a:tc>
                <a:extLst>
                  <a:ext uri="{0D108BD9-81ED-4DB2-BD59-A6C34878D82A}">
                    <a16:rowId xmlns:a16="http://schemas.microsoft.com/office/drawing/2014/main" val="4147098019"/>
                  </a:ext>
                </a:extLst>
              </a:tr>
              <a:tr h="530174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LM35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7351" marR="67351" marT="0" marB="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Temperature Sensor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7351" marR="67351" marT="0" marB="0"/>
                </a:tc>
                <a:extLst>
                  <a:ext uri="{0D108BD9-81ED-4DB2-BD59-A6C34878D82A}">
                    <a16:rowId xmlns:a16="http://schemas.microsoft.com/office/drawing/2014/main" val="2608791045"/>
                  </a:ext>
                </a:extLst>
              </a:tr>
              <a:tr h="248077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Pulse sensor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7351" marR="67351" marT="0" marB="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 dirty="0">
                          <a:effectLst/>
                        </a:rPr>
                        <a:t>Detect BPM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7351" marR="67351" marT="0" marB="0"/>
                </a:tc>
                <a:extLst>
                  <a:ext uri="{0D108BD9-81ED-4DB2-BD59-A6C34878D82A}">
                    <a16:rowId xmlns:a16="http://schemas.microsoft.com/office/drawing/2014/main" val="383554685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9" name="Google Shape;8079;p6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Two sub-circuit 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AC93C7-38AC-4B5B-89E6-74BB773EED1D}"/>
              </a:ext>
            </a:extLst>
          </p:cNvPr>
          <p:cNvSpPr txBox="1"/>
          <p:nvPr/>
        </p:nvSpPr>
        <p:spPr>
          <a:xfrm>
            <a:off x="720000" y="1017725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First circuit: </a:t>
            </a:r>
            <a:endParaRPr lang="en-US" sz="1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CC948F-9ACD-4EED-B813-806CFF2C6F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990" y="1423271"/>
            <a:ext cx="6092020" cy="3201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4681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9" name="Google Shape;8079;p6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Two sub-circuit 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AC93C7-38AC-4B5B-89E6-74BB773EED1D}"/>
              </a:ext>
            </a:extLst>
          </p:cNvPr>
          <p:cNvSpPr txBox="1"/>
          <p:nvPr/>
        </p:nvSpPr>
        <p:spPr>
          <a:xfrm>
            <a:off x="720000" y="1017725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second circuit: </a:t>
            </a:r>
            <a:endParaRPr lang="en-US" sz="1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856C821-E9E3-49AA-B37A-68E2CF2AAF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339" y="1052905"/>
            <a:ext cx="4889020" cy="3645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3069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2" name="Google Shape;3812;p40"/>
          <p:cNvSpPr txBox="1">
            <a:spLocks noGrp="1"/>
          </p:cNvSpPr>
          <p:nvPr>
            <p:ph type="title"/>
          </p:nvPr>
        </p:nvSpPr>
        <p:spPr>
          <a:xfrm>
            <a:off x="462983" y="2072602"/>
            <a:ext cx="4938123" cy="167475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does this system works?</a:t>
            </a:r>
            <a:endParaRPr lang="en-US" dirty="0"/>
          </a:p>
        </p:txBody>
      </p:sp>
      <p:sp>
        <p:nvSpPr>
          <p:cNvPr id="3813" name="Google Shape;3813;p40"/>
          <p:cNvSpPr txBox="1">
            <a:spLocks noGrp="1"/>
          </p:cNvSpPr>
          <p:nvPr>
            <p:ph type="title" idx="2"/>
          </p:nvPr>
        </p:nvSpPr>
        <p:spPr>
          <a:xfrm>
            <a:off x="776475" y="1216350"/>
            <a:ext cx="1233300" cy="80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grpSp>
        <p:nvGrpSpPr>
          <p:cNvPr id="3815" name="Google Shape;3815;p40"/>
          <p:cNvGrpSpPr/>
          <p:nvPr/>
        </p:nvGrpSpPr>
        <p:grpSpPr>
          <a:xfrm>
            <a:off x="5309625" y="391075"/>
            <a:ext cx="3503100" cy="4383600"/>
            <a:chOff x="5309625" y="391075"/>
            <a:chExt cx="3503100" cy="4383600"/>
          </a:xfrm>
        </p:grpSpPr>
        <p:grpSp>
          <p:nvGrpSpPr>
            <p:cNvPr id="3816" name="Google Shape;3816;p40"/>
            <p:cNvGrpSpPr/>
            <p:nvPr/>
          </p:nvGrpSpPr>
          <p:grpSpPr>
            <a:xfrm>
              <a:off x="5309625" y="391075"/>
              <a:ext cx="3503100" cy="4383600"/>
              <a:chOff x="5309625" y="391075"/>
              <a:chExt cx="3503100" cy="4383600"/>
            </a:xfrm>
          </p:grpSpPr>
          <p:sp>
            <p:nvSpPr>
              <p:cNvPr id="3817" name="Google Shape;3817;p40"/>
              <p:cNvSpPr/>
              <p:nvPr/>
            </p:nvSpPr>
            <p:spPr>
              <a:xfrm>
                <a:off x="5309625" y="391075"/>
                <a:ext cx="3503100" cy="4383600"/>
              </a:xfrm>
              <a:prstGeom prst="rect">
                <a:avLst/>
              </a:prstGeom>
              <a:solidFill>
                <a:schemeClr val="accent5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818" name="Google Shape;3818;p40"/>
              <p:cNvGrpSpPr/>
              <p:nvPr/>
            </p:nvGrpSpPr>
            <p:grpSpPr>
              <a:xfrm rot="10800000" flipH="1">
                <a:off x="5314549" y="395586"/>
                <a:ext cx="3493047" cy="4375061"/>
                <a:chOff x="697175" y="461850"/>
                <a:chExt cx="1672675" cy="2098250"/>
              </a:xfrm>
            </p:grpSpPr>
            <p:sp>
              <p:nvSpPr>
                <p:cNvPr id="3819" name="Google Shape;3819;p40"/>
                <p:cNvSpPr/>
                <p:nvPr/>
              </p:nvSpPr>
              <p:spPr>
                <a:xfrm>
                  <a:off x="1341150" y="2552100"/>
                  <a:ext cx="18000" cy="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0" h="261" extrusionOk="0">
                      <a:moveTo>
                        <a:pt x="191" y="0"/>
                      </a:moveTo>
                      <a:cubicBezTo>
                        <a:pt x="127" y="0"/>
                        <a:pt x="62" y="9"/>
                        <a:pt x="0" y="27"/>
                      </a:cubicBezTo>
                      <a:lnTo>
                        <a:pt x="292" y="203"/>
                      </a:lnTo>
                      <a:cubicBezTo>
                        <a:pt x="311" y="222"/>
                        <a:pt x="331" y="241"/>
                        <a:pt x="331" y="261"/>
                      </a:cubicBezTo>
                      <a:lnTo>
                        <a:pt x="720" y="261"/>
                      </a:lnTo>
                      <a:cubicBezTo>
                        <a:pt x="700" y="222"/>
                        <a:pt x="662" y="144"/>
                        <a:pt x="584" y="105"/>
                      </a:cubicBezTo>
                      <a:cubicBezTo>
                        <a:pt x="465" y="39"/>
                        <a:pt x="328" y="0"/>
                        <a:pt x="1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0" name="Google Shape;3820;p40"/>
                <p:cNvSpPr/>
                <p:nvPr/>
              </p:nvSpPr>
              <p:spPr>
                <a:xfrm>
                  <a:off x="1332375" y="2556175"/>
                  <a:ext cx="6350" cy="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137" extrusionOk="0">
                      <a:moveTo>
                        <a:pt x="59" y="1"/>
                      </a:moveTo>
                      <a:cubicBezTo>
                        <a:pt x="40" y="59"/>
                        <a:pt x="40" y="78"/>
                        <a:pt x="1" y="137"/>
                      </a:cubicBezTo>
                      <a:lnTo>
                        <a:pt x="254" y="137"/>
                      </a:lnTo>
                      <a:lnTo>
                        <a:pt x="59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1" name="Google Shape;3821;p40"/>
                <p:cNvSpPr/>
                <p:nvPr/>
              </p:nvSpPr>
              <p:spPr>
                <a:xfrm>
                  <a:off x="1223925" y="2494400"/>
                  <a:ext cx="20950" cy="11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8" h="458" extrusionOk="0">
                      <a:moveTo>
                        <a:pt x="137" y="1"/>
                      </a:moveTo>
                      <a:cubicBezTo>
                        <a:pt x="0" y="118"/>
                        <a:pt x="39" y="273"/>
                        <a:pt x="214" y="370"/>
                      </a:cubicBezTo>
                      <a:cubicBezTo>
                        <a:pt x="316" y="427"/>
                        <a:pt x="438" y="457"/>
                        <a:pt x="565" y="457"/>
                      </a:cubicBezTo>
                      <a:cubicBezTo>
                        <a:pt x="655" y="457"/>
                        <a:pt x="748" y="442"/>
                        <a:pt x="837" y="409"/>
                      </a:cubicBezTo>
                      <a:lnTo>
                        <a:pt x="1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2" name="Google Shape;3822;p40"/>
                <p:cNvSpPr/>
                <p:nvPr/>
              </p:nvSpPr>
              <p:spPr>
                <a:xfrm>
                  <a:off x="1233175" y="2490050"/>
                  <a:ext cx="19950" cy="1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8" h="448" extrusionOk="0">
                      <a:moveTo>
                        <a:pt x="202" y="0"/>
                      </a:moveTo>
                      <a:cubicBezTo>
                        <a:pt x="136" y="0"/>
                        <a:pt x="68" y="7"/>
                        <a:pt x="0" y="19"/>
                      </a:cubicBezTo>
                      <a:lnTo>
                        <a:pt x="720" y="447"/>
                      </a:lnTo>
                      <a:cubicBezTo>
                        <a:pt x="798" y="311"/>
                        <a:pt x="739" y="194"/>
                        <a:pt x="603" y="97"/>
                      </a:cubicBezTo>
                      <a:cubicBezTo>
                        <a:pt x="484" y="31"/>
                        <a:pt x="346" y="0"/>
                        <a:pt x="20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3" name="Google Shape;3823;p40"/>
                <p:cNvSpPr/>
                <p:nvPr/>
              </p:nvSpPr>
              <p:spPr>
                <a:xfrm>
                  <a:off x="898595" y="2557575"/>
                  <a:ext cx="19908" cy="14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6" h="106" extrusionOk="0">
                      <a:moveTo>
                        <a:pt x="392" y="0"/>
                      </a:moveTo>
                      <a:cubicBezTo>
                        <a:pt x="251" y="0"/>
                        <a:pt x="115" y="30"/>
                        <a:pt x="18" y="88"/>
                      </a:cubicBezTo>
                      <a:lnTo>
                        <a:pt x="796" y="88"/>
                      </a:lnTo>
                      <a:cubicBezTo>
                        <a:pt x="679" y="30"/>
                        <a:pt x="533" y="0"/>
                        <a:pt x="392" y="0"/>
                      </a:cubicBezTo>
                      <a:close/>
                      <a:moveTo>
                        <a:pt x="18" y="88"/>
                      </a:moveTo>
                      <a:cubicBezTo>
                        <a:pt x="5" y="88"/>
                        <a:pt x="0" y="105"/>
                        <a:pt x="5" y="105"/>
                      </a:cubicBezTo>
                      <a:cubicBezTo>
                        <a:pt x="7" y="105"/>
                        <a:pt x="11" y="101"/>
                        <a:pt x="18" y="88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4" name="Google Shape;3824;p40"/>
                <p:cNvSpPr/>
                <p:nvPr/>
              </p:nvSpPr>
              <p:spPr>
                <a:xfrm>
                  <a:off x="1116925" y="2428150"/>
                  <a:ext cx="29200" cy="15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" h="622" extrusionOk="0">
                      <a:moveTo>
                        <a:pt x="586" y="0"/>
                      </a:moveTo>
                      <a:cubicBezTo>
                        <a:pt x="453" y="0"/>
                        <a:pt x="321" y="34"/>
                        <a:pt x="214" y="102"/>
                      </a:cubicBezTo>
                      <a:cubicBezTo>
                        <a:pt x="0" y="219"/>
                        <a:pt x="0" y="414"/>
                        <a:pt x="214" y="530"/>
                      </a:cubicBezTo>
                      <a:cubicBezTo>
                        <a:pt x="324" y="591"/>
                        <a:pt x="456" y="621"/>
                        <a:pt x="592" y="621"/>
                      </a:cubicBezTo>
                      <a:cubicBezTo>
                        <a:pt x="674" y="621"/>
                        <a:pt x="757" y="610"/>
                        <a:pt x="837" y="589"/>
                      </a:cubicBezTo>
                      <a:lnTo>
                        <a:pt x="623" y="452"/>
                      </a:lnTo>
                      <a:cubicBezTo>
                        <a:pt x="526" y="414"/>
                        <a:pt x="506" y="336"/>
                        <a:pt x="545" y="297"/>
                      </a:cubicBezTo>
                      <a:cubicBezTo>
                        <a:pt x="574" y="253"/>
                        <a:pt x="614" y="231"/>
                        <a:pt x="665" y="231"/>
                      </a:cubicBezTo>
                      <a:cubicBezTo>
                        <a:pt x="683" y="231"/>
                        <a:pt x="701" y="234"/>
                        <a:pt x="720" y="238"/>
                      </a:cubicBezTo>
                      <a:lnTo>
                        <a:pt x="1070" y="433"/>
                      </a:lnTo>
                      <a:cubicBezTo>
                        <a:pt x="1168" y="316"/>
                        <a:pt x="1109" y="200"/>
                        <a:pt x="973" y="102"/>
                      </a:cubicBezTo>
                      <a:cubicBezTo>
                        <a:pt x="856" y="34"/>
                        <a:pt x="720" y="0"/>
                        <a:pt x="58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5" name="Google Shape;3825;p40"/>
                <p:cNvSpPr/>
                <p:nvPr/>
              </p:nvSpPr>
              <p:spPr>
                <a:xfrm>
                  <a:off x="1094050" y="2093150"/>
                  <a:ext cx="34075" cy="1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3" h="740" extrusionOk="0">
                      <a:moveTo>
                        <a:pt x="684" y="0"/>
                      </a:moveTo>
                      <a:cubicBezTo>
                        <a:pt x="526" y="0"/>
                        <a:pt x="371" y="39"/>
                        <a:pt x="254" y="117"/>
                      </a:cubicBezTo>
                      <a:cubicBezTo>
                        <a:pt x="1" y="273"/>
                        <a:pt x="1" y="487"/>
                        <a:pt x="254" y="623"/>
                      </a:cubicBezTo>
                      <a:cubicBezTo>
                        <a:pt x="371" y="701"/>
                        <a:pt x="526" y="740"/>
                        <a:pt x="684" y="740"/>
                      </a:cubicBezTo>
                      <a:cubicBezTo>
                        <a:pt x="842" y="740"/>
                        <a:pt x="1003" y="701"/>
                        <a:pt x="1129" y="623"/>
                      </a:cubicBezTo>
                      <a:cubicBezTo>
                        <a:pt x="1363" y="487"/>
                        <a:pt x="1363" y="273"/>
                        <a:pt x="1129" y="117"/>
                      </a:cubicBezTo>
                      <a:cubicBezTo>
                        <a:pt x="1003" y="39"/>
                        <a:pt x="842" y="0"/>
                        <a:pt x="68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6" name="Google Shape;3826;p40"/>
                <p:cNvSpPr/>
                <p:nvPr/>
              </p:nvSpPr>
              <p:spPr>
                <a:xfrm>
                  <a:off x="1057100" y="2114550"/>
                  <a:ext cx="34075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3" h="725" extrusionOk="0">
                      <a:moveTo>
                        <a:pt x="684" y="0"/>
                      </a:moveTo>
                      <a:cubicBezTo>
                        <a:pt x="526" y="0"/>
                        <a:pt x="370" y="39"/>
                        <a:pt x="253" y="117"/>
                      </a:cubicBezTo>
                      <a:cubicBezTo>
                        <a:pt x="0" y="253"/>
                        <a:pt x="0" y="487"/>
                        <a:pt x="253" y="623"/>
                      </a:cubicBezTo>
                      <a:cubicBezTo>
                        <a:pt x="377" y="697"/>
                        <a:pt x="539" y="724"/>
                        <a:pt x="696" y="724"/>
                      </a:cubicBezTo>
                      <a:cubicBezTo>
                        <a:pt x="787" y="724"/>
                        <a:pt x="875" y="715"/>
                        <a:pt x="954" y="701"/>
                      </a:cubicBezTo>
                      <a:cubicBezTo>
                        <a:pt x="759" y="584"/>
                        <a:pt x="662" y="526"/>
                        <a:pt x="662" y="526"/>
                      </a:cubicBezTo>
                      <a:cubicBezTo>
                        <a:pt x="584" y="506"/>
                        <a:pt x="565" y="428"/>
                        <a:pt x="604" y="351"/>
                      </a:cubicBezTo>
                      <a:cubicBezTo>
                        <a:pt x="632" y="322"/>
                        <a:pt x="671" y="304"/>
                        <a:pt x="720" y="304"/>
                      </a:cubicBezTo>
                      <a:cubicBezTo>
                        <a:pt x="738" y="304"/>
                        <a:pt x="758" y="307"/>
                        <a:pt x="779" y="312"/>
                      </a:cubicBezTo>
                      <a:lnTo>
                        <a:pt x="1226" y="545"/>
                      </a:lnTo>
                      <a:cubicBezTo>
                        <a:pt x="1362" y="409"/>
                        <a:pt x="1343" y="234"/>
                        <a:pt x="1129" y="117"/>
                      </a:cubicBezTo>
                      <a:cubicBezTo>
                        <a:pt x="1002" y="39"/>
                        <a:pt x="842" y="0"/>
                        <a:pt x="68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7" name="Google Shape;3827;p40"/>
                <p:cNvSpPr/>
                <p:nvPr/>
              </p:nvSpPr>
              <p:spPr>
                <a:xfrm>
                  <a:off x="888325" y="1452200"/>
                  <a:ext cx="112375" cy="66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95" h="2663" extrusionOk="0">
                      <a:moveTo>
                        <a:pt x="4365" y="0"/>
                      </a:moveTo>
                      <a:cubicBezTo>
                        <a:pt x="4340" y="0"/>
                        <a:pt x="4316" y="11"/>
                        <a:pt x="4300" y="36"/>
                      </a:cubicBezTo>
                      <a:lnTo>
                        <a:pt x="1" y="2506"/>
                      </a:lnTo>
                      <a:cubicBezTo>
                        <a:pt x="20" y="2506"/>
                        <a:pt x="39" y="2526"/>
                        <a:pt x="39" y="2526"/>
                      </a:cubicBezTo>
                      <a:cubicBezTo>
                        <a:pt x="117" y="2584"/>
                        <a:pt x="156" y="2604"/>
                        <a:pt x="215" y="2662"/>
                      </a:cubicBezTo>
                      <a:lnTo>
                        <a:pt x="4417" y="230"/>
                      </a:lnTo>
                      <a:cubicBezTo>
                        <a:pt x="4475" y="191"/>
                        <a:pt x="4495" y="133"/>
                        <a:pt x="4475" y="55"/>
                      </a:cubicBezTo>
                      <a:cubicBezTo>
                        <a:pt x="4441" y="21"/>
                        <a:pt x="4401" y="0"/>
                        <a:pt x="436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8" name="Google Shape;3828;p40"/>
                <p:cNvSpPr/>
                <p:nvPr/>
              </p:nvSpPr>
              <p:spPr>
                <a:xfrm>
                  <a:off x="697175" y="1468450"/>
                  <a:ext cx="332225" cy="19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9" h="7810" extrusionOk="0">
                      <a:moveTo>
                        <a:pt x="13140" y="1"/>
                      </a:moveTo>
                      <a:cubicBezTo>
                        <a:pt x="13124" y="1"/>
                        <a:pt x="13109" y="3"/>
                        <a:pt x="13094" y="8"/>
                      </a:cubicBezTo>
                      <a:lnTo>
                        <a:pt x="1" y="7596"/>
                      </a:lnTo>
                      <a:lnTo>
                        <a:pt x="1" y="7771"/>
                      </a:lnTo>
                      <a:cubicBezTo>
                        <a:pt x="20" y="7771"/>
                        <a:pt x="59" y="7790"/>
                        <a:pt x="79" y="7810"/>
                      </a:cubicBezTo>
                      <a:lnTo>
                        <a:pt x="13211" y="222"/>
                      </a:lnTo>
                      <a:cubicBezTo>
                        <a:pt x="13250" y="203"/>
                        <a:pt x="13288" y="125"/>
                        <a:pt x="13250" y="67"/>
                      </a:cubicBezTo>
                      <a:cubicBezTo>
                        <a:pt x="13235" y="23"/>
                        <a:pt x="13188" y="1"/>
                        <a:pt x="1314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9" name="Google Shape;3829;p40"/>
                <p:cNvSpPr/>
                <p:nvPr/>
              </p:nvSpPr>
              <p:spPr>
                <a:xfrm>
                  <a:off x="697175" y="1419325"/>
                  <a:ext cx="245650" cy="14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26" h="5865" extrusionOk="0">
                      <a:moveTo>
                        <a:pt x="9692" y="1"/>
                      </a:moveTo>
                      <a:cubicBezTo>
                        <a:pt x="9673" y="1"/>
                        <a:pt x="9652" y="3"/>
                        <a:pt x="9631" y="8"/>
                      </a:cubicBezTo>
                      <a:lnTo>
                        <a:pt x="1" y="5572"/>
                      </a:lnTo>
                      <a:lnTo>
                        <a:pt x="1" y="5864"/>
                      </a:lnTo>
                      <a:lnTo>
                        <a:pt x="9748" y="242"/>
                      </a:lnTo>
                      <a:cubicBezTo>
                        <a:pt x="9806" y="183"/>
                        <a:pt x="9825" y="106"/>
                        <a:pt x="9806" y="47"/>
                      </a:cubicBezTo>
                      <a:cubicBezTo>
                        <a:pt x="9792" y="19"/>
                        <a:pt x="9746" y="1"/>
                        <a:pt x="969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0" name="Google Shape;3830;p40"/>
                <p:cNvSpPr/>
                <p:nvPr/>
              </p:nvSpPr>
              <p:spPr>
                <a:xfrm>
                  <a:off x="722950" y="1435650"/>
                  <a:ext cx="248575" cy="144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43" h="5795" extrusionOk="0">
                      <a:moveTo>
                        <a:pt x="9811" y="1"/>
                      </a:moveTo>
                      <a:cubicBezTo>
                        <a:pt x="9792" y="1"/>
                        <a:pt x="9771" y="5"/>
                        <a:pt x="9748" y="17"/>
                      </a:cubicBezTo>
                      <a:lnTo>
                        <a:pt x="1" y="5620"/>
                      </a:lnTo>
                      <a:cubicBezTo>
                        <a:pt x="20" y="5659"/>
                        <a:pt x="40" y="5659"/>
                        <a:pt x="98" y="5678"/>
                      </a:cubicBezTo>
                      <a:cubicBezTo>
                        <a:pt x="137" y="5717"/>
                        <a:pt x="195" y="5756"/>
                        <a:pt x="215" y="5795"/>
                      </a:cubicBezTo>
                      <a:lnTo>
                        <a:pt x="9865" y="231"/>
                      </a:lnTo>
                      <a:cubicBezTo>
                        <a:pt x="9923" y="211"/>
                        <a:pt x="9942" y="133"/>
                        <a:pt x="9923" y="56"/>
                      </a:cubicBezTo>
                      <a:cubicBezTo>
                        <a:pt x="9895" y="28"/>
                        <a:pt x="9858" y="1"/>
                        <a:pt x="981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1" name="Google Shape;3831;p40"/>
                <p:cNvSpPr/>
                <p:nvPr/>
              </p:nvSpPr>
              <p:spPr>
                <a:xfrm>
                  <a:off x="882500" y="1485475"/>
                  <a:ext cx="175100" cy="10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04" h="4094" extrusionOk="0">
                      <a:moveTo>
                        <a:pt x="6867" y="1"/>
                      </a:moveTo>
                      <a:cubicBezTo>
                        <a:pt x="6848" y="1"/>
                        <a:pt x="6829" y="3"/>
                        <a:pt x="6809" y="8"/>
                      </a:cubicBezTo>
                      <a:lnTo>
                        <a:pt x="0" y="3938"/>
                      </a:lnTo>
                      <a:cubicBezTo>
                        <a:pt x="20" y="3938"/>
                        <a:pt x="58" y="3977"/>
                        <a:pt x="78" y="3977"/>
                      </a:cubicBezTo>
                      <a:cubicBezTo>
                        <a:pt x="136" y="3996"/>
                        <a:pt x="175" y="4055"/>
                        <a:pt x="214" y="4094"/>
                      </a:cubicBezTo>
                      <a:lnTo>
                        <a:pt x="6945" y="222"/>
                      </a:lnTo>
                      <a:cubicBezTo>
                        <a:pt x="6984" y="203"/>
                        <a:pt x="7004" y="125"/>
                        <a:pt x="6984" y="66"/>
                      </a:cubicBezTo>
                      <a:cubicBezTo>
                        <a:pt x="6970" y="23"/>
                        <a:pt x="6922" y="1"/>
                        <a:pt x="686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2" name="Google Shape;3832;p40"/>
                <p:cNvSpPr/>
                <p:nvPr/>
              </p:nvSpPr>
              <p:spPr>
                <a:xfrm>
                  <a:off x="697175" y="1502500"/>
                  <a:ext cx="389625" cy="229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5" h="9172" extrusionOk="0">
                      <a:moveTo>
                        <a:pt x="15428" y="1"/>
                      </a:moveTo>
                      <a:cubicBezTo>
                        <a:pt x="15409" y="1"/>
                        <a:pt x="15390" y="3"/>
                        <a:pt x="15370" y="8"/>
                      </a:cubicBezTo>
                      <a:lnTo>
                        <a:pt x="1" y="8880"/>
                      </a:lnTo>
                      <a:lnTo>
                        <a:pt x="1" y="9171"/>
                      </a:lnTo>
                      <a:lnTo>
                        <a:pt x="15526" y="222"/>
                      </a:lnTo>
                      <a:cubicBezTo>
                        <a:pt x="15565" y="183"/>
                        <a:pt x="15584" y="105"/>
                        <a:pt x="15545" y="66"/>
                      </a:cubicBezTo>
                      <a:cubicBezTo>
                        <a:pt x="15531" y="23"/>
                        <a:pt x="15483" y="1"/>
                        <a:pt x="154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3" name="Google Shape;3833;p40"/>
                <p:cNvSpPr/>
                <p:nvPr/>
              </p:nvSpPr>
              <p:spPr>
                <a:xfrm>
                  <a:off x="697175" y="1519025"/>
                  <a:ext cx="418325" cy="246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33" h="9853" extrusionOk="0">
                      <a:moveTo>
                        <a:pt x="16599" y="1"/>
                      </a:moveTo>
                      <a:cubicBezTo>
                        <a:pt x="16579" y="1"/>
                        <a:pt x="16558" y="3"/>
                        <a:pt x="16537" y="9"/>
                      </a:cubicBezTo>
                      <a:lnTo>
                        <a:pt x="1" y="9561"/>
                      </a:lnTo>
                      <a:lnTo>
                        <a:pt x="1" y="9853"/>
                      </a:lnTo>
                      <a:lnTo>
                        <a:pt x="16654" y="242"/>
                      </a:lnTo>
                      <a:cubicBezTo>
                        <a:pt x="16713" y="184"/>
                        <a:pt x="16732" y="106"/>
                        <a:pt x="16713" y="47"/>
                      </a:cubicBezTo>
                      <a:cubicBezTo>
                        <a:pt x="16698" y="19"/>
                        <a:pt x="16653" y="1"/>
                        <a:pt x="1659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4" name="Google Shape;3834;p40"/>
                <p:cNvSpPr/>
                <p:nvPr/>
              </p:nvSpPr>
              <p:spPr>
                <a:xfrm>
                  <a:off x="704975" y="1535350"/>
                  <a:ext cx="439200" cy="25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0192" extrusionOk="0">
                      <a:moveTo>
                        <a:pt x="17437" y="1"/>
                      </a:moveTo>
                      <a:cubicBezTo>
                        <a:pt x="17417" y="1"/>
                        <a:pt x="17396" y="6"/>
                        <a:pt x="17373" y="17"/>
                      </a:cubicBezTo>
                      <a:lnTo>
                        <a:pt x="0" y="10036"/>
                      </a:lnTo>
                      <a:cubicBezTo>
                        <a:pt x="39" y="10036"/>
                        <a:pt x="58" y="10056"/>
                        <a:pt x="78" y="10056"/>
                      </a:cubicBezTo>
                      <a:cubicBezTo>
                        <a:pt x="117" y="10134"/>
                        <a:pt x="175" y="10173"/>
                        <a:pt x="233" y="10192"/>
                      </a:cubicBezTo>
                      <a:lnTo>
                        <a:pt x="17490" y="231"/>
                      </a:lnTo>
                      <a:cubicBezTo>
                        <a:pt x="17548" y="212"/>
                        <a:pt x="17568" y="134"/>
                        <a:pt x="17548" y="56"/>
                      </a:cubicBezTo>
                      <a:cubicBezTo>
                        <a:pt x="17521" y="28"/>
                        <a:pt x="17484" y="1"/>
                        <a:pt x="174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5" name="Google Shape;3835;p40"/>
                <p:cNvSpPr/>
                <p:nvPr/>
              </p:nvSpPr>
              <p:spPr>
                <a:xfrm>
                  <a:off x="927725" y="1551625"/>
                  <a:ext cx="245650" cy="143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26" h="5748" extrusionOk="0">
                      <a:moveTo>
                        <a:pt x="9685" y="1"/>
                      </a:moveTo>
                      <a:cubicBezTo>
                        <a:pt x="9668" y="1"/>
                        <a:pt x="9650" y="3"/>
                        <a:pt x="9631" y="8"/>
                      </a:cubicBezTo>
                      <a:lnTo>
                        <a:pt x="0" y="5592"/>
                      </a:lnTo>
                      <a:cubicBezTo>
                        <a:pt x="20" y="5592"/>
                        <a:pt x="39" y="5611"/>
                        <a:pt x="78" y="5631"/>
                      </a:cubicBezTo>
                      <a:cubicBezTo>
                        <a:pt x="117" y="5650"/>
                        <a:pt x="156" y="5708"/>
                        <a:pt x="214" y="5747"/>
                      </a:cubicBezTo>
                      <a:lnTo>
                        <a:pt x="9747" y="241"/>
                      </a:lnTo>
                      <a:cubicBezTo>
                        <a:pt x="9806" y="203"/>
                        <a:pt x="9825" y="144"/>
                        <a:pt x="9806" y="66"/>
                      </a:cubicBezTo>
                      <a:cubicBezTo>
                        <a:pt x="9777" y="23"/>
                        <a:pt x="9736" y="1"/>
                        <a:pt x="968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6" name="Google Shape;3836;p40"/>
                <p:cNvSpPr/>
                <p:nvPr/>
              </p:nvSpPr>
              <p:spPr>
                <a:xfrm>
                  <a:off x="829000" y="1568650"/>
                  <a:ext cx="373050" cy="21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22" h="8666" extrusionOk="0">
                      <a:moveTo>
                        <a:pt x="14774" y="1"/>
                      </a:moveTo>
                      <a:cubicBezTo>
                        <a:pt x="14758" y="1"/>
                        <a:pt x="14742" y="3"/>
                        <a:pt x="14727" y="8"/>
                      </a:cubicBezTo>
                      <a:lnTo>
                        <a:pt x="0" y="8510"/>
                      </a:lnTo>
                      <a:cubicBezTo>
                        <a:pt x="39" y="8510"/>
                        <a:pt x="58" y="8529"/>
                        <a:pt x="78" y="8529"/>
                      </a:cubicBezTo>
                      <a:lnTo>
                        <a:pt x="233" y="8665"/>
                      </a:lnTo>
                      <a:lnTo>
                        <a:pt x="14844" y="241"/>
                      </a:lnTo>
                      <a:cubicBezTo>
                        <a:pt x="14883" y="202"/>
                        <a:pt x="14922" y="144"/>
                        <a:pt x="14883" y="66"/>
                      </a:cubicBezTo>
                      <a:cubicBezTo>
                        <a:pt x="14868" y="23"/>
                        <a:pt x="14821" y="1"/>
                        <a:pt x="1477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7" name="Google Shape;3837;p40"/>
                <p:cNvSpPr/>
                <p:nvPr/>
              </p:nvSpPr>
              <p:spPr>
                <a:xfrm>
                  <a:off x="1005550" y="1585200"/>
                  <a:ext cx="224725" cy="13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89" h="5241" extrusionOk="0">
                      <a:moveTo>
                        <a:pt x="8851" y="0"/>
                      </a:moveTo>
                      <a:cubicBezTo>
                        <a:pt x="8833" y="0"/>
                        <a:pt x="8813" y="3"/>
                        <a:pt x="8794" y="7"/>
                      </a:cubicBezTo>
                      <a:lnTo>
                        <a:pt x="0" y="5085"/>
                      </a:lnTo>
                      <a:cubicBezTo>
                        <a:pt x="20" y="5085"/>
                        <a:pt x="39" y="5124"/>
                        <a:pt x="39" y="5124"/>
                      </a:cubicBezTo>
                      <a:cubicBezTo>
                        <a:pt x="117" y="5163"/>
                        <a:pt x="175" y="5182"/>
                        <a:pt x="195" y="5241"/>
                      </a:cubicBezTo>
                      <a:lnTo>
                        <a:pt x="8891" y="221"/>
                      </a:lnTo>
                      <a:cubicBezTo>
                        <a:pt x="8988" y="202"/>
                        <a:pt x="8988" y="124"/>
                        <a:pt x="8969" y="66"/>
                      </a:cubicBezTo>
                      <a:cubicBezTo>
                        <a:pt x="8954" y="22"/>
                        <a:pt x="8907" y="0"/>
                        <a:pt x="885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8" name="Google Shape;3838;p40"/>
                <p:cNvSpPr/>
                <p:nvPr/>
              </p:nvSpPr>
              <p:spPr>
                <a:xfrm>
                  <a:off x="1092600" y="1602225"/>
                  <a:ext cx="166850" cy="9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74" h="3899" extrusionOk="0">
                      <a:moveTo>
                        <a:pt x="6517" y="0"/>
                      </a:moveTo>
                      <a:cubicBezTo>
                        <a:pt x="6499" y="0"/>
                        <a:pt x="6479" y="2"/>
                        <a:pt x="6460" y="7"/>
                      </a:cubicBezTo>
                      <a:lnTo>
                        <a:pt x="1" y="3723"/>
                      </a:lnTo>
                      <a:cubicBezTo>
                        <a:pt x="20" y="3723"/>
                        <a:pt x="20" y="3762"/>
                        <a:pt x="40" y="3762"/>
                      </a:cubicBezTo>
                      <a:cubicBezTo>
                        <a:pt x="117" y="3801"/>
                        <a:pt x="156" y="3859"/>
                        <a:pt x="215" y="3898"/>
                      </a:cubicBezTo>
                      <a:lnTo>
                        <a:pt x="6576" y="202"/>
                      </a:lnTo>
                      <a:cubicBezTo>
                        <a:pt x="6654" y="182"/>
                        <a:pt x="6674" y="105"/>
                        <a:pt x="6635" y="66"/>
                      </a:cubicBezTo>
                      <a:cubicBezTo>
                        <a:pt x="6620" y="22"/>
                        <a:pt x="6573" y="0"/>
                        <a:pt x="65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9" name="Google Shape;3839;p40"/>
                <p:cNvSpPr/>
                <p:nvPr/>
              </p:nvSpPr>
              <p:spPr>
                <a:xfrm>
                  <a:off x="741450" y="1618750"/>
                  <a:ext cx="546700" cy="31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68" h="12674" extrusionOk="0">
                      <a:moveTo>
                        <a:pt x="21734" y="0"/>
                      </a:moveTo>
                      <a:cubicBezTo>
                        <a:pt x="21715" y="0"/>
                        <a:pt x="21694" y="3"/>
                        <a:pt x="21673" y="8"/>
                      </a:cubicBezTo>
                      <a:lnTo>
                        <a:pt x="0" y="12498"/>
                      </a:lnTo>
                      <a:cubicBezTo>
                        <a:pt x="39" y="12498"/>
                        <a:pt x="59" y="12537"/>
                        <a:pt x="59" y="12537"/>
                      </a:cubicBezTo>
                      <a:cubicBezTo>
                        <a:pt x="136" y="12576"/>
                        <a:pt x="175" y="12634"/>
                        <a:pt x="234" y="12673"/>
                      </a:cubicBezTo>
                      <a:lnTo>
                        <a:pt x="21790" y="222"/>
                      </a:lnTo>
                      <a:cubicBezTo>
                        <a:pt x="21848" y="202"/>
                        <a:pt x="21868" y="125"/>
                        <a:pt x="21848" y="47"/>
                      </a:cubicBezTo>
                      <a:cubicBezTo>
                        <a:pt x="21834" y="18"/>
                        <a:pt x="21788" y="0"/>
                        <a:pt x="2173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0" name="Google Shape;3840;p40"/>
                <p:cNvSpPr/>
                <p:nvPr/>
              </p:nvSpPr>
              <p:spPr>
                <a:xfrm>
                  <a:off x="870825" y="1635075"/>
                  <a:ext cx="446025" cy="258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41" h="10347" extrusionOk="0">
                      <a:moveTo>
                        <a:pt x="17700" y="0"/>
                      </a:moveTo>
                      <a:cubicBezTo>
                        <a:pt x="17682" y="0"/>
                        <a:pt x="17663" y="5"/>
                        <a:pt x="17646" y="16"/>
                      </a:cubicBezTo>
                      <a:lnTo>
                        <a:pt x="0" y="10172"/>
                      </a:lnTo>
                      <a:cubicBezTo>
                        <a:pt x="39" y="10172"/>
                        <a:pt x="59" y="10191"/>
                        <a:pt x="59" y="10191"/>
                      </a:cubicBezTo>
                      <a:cubicBezTo>
                        <a:pt x="136" y="10269"/>
                        <a:pt x="175" y="10289"/>
                        <a:pt x="234" y="10347"/>
                      </a:cubicBezTo>
                      <a:lnTo>
                        <a:pt x="17763" y="230"/>
                      </a:lnTo>
                      <a:cubicBezTo>
                        <a:pt x="17801" y="211"/>
                        <a:pt x="17840" y="133"/>
                        <a:pt x="17801" y="55"/>
                      </a:cubicBezTo>
                      <a:cubicBezTo>
                        <a:pt x="17788" y="28"/>
                        <a:pt x="17745" y="0"/>
                        <a:pt x="1770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1" name="Google Shape;3841;p40"/>
                <p:cNvSpPr/>
                <p:nvPr/>
              </p:nvSpPr>
              <p:spPr>
                <a:xfrm>
                  <a:off x="1037150" y="1651325"/>
                  <a:ext cx="308400" cy="17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36" h="7188" extrusionOk="0">
                      <a:moveTo>
                        <a:pt x="12187" y="1"/>
                      </a:moveTo>
                      <a:cubicBezTo>
                        <a:pt x="12171" y="1"/>
                        <a:pt x="12155" y="3"/>
                        <a:pt x="12141" y="8"/>
                      </a:cubicBezTo>
                      <a:lnTo>
                        <a:pt x="1" y="7012"/>
                      </a:lnTo>
                      <a:cubicBezTo>
                        <a:pt x="20" y="7012"/>
                        <a:pt x="40" y="7051"/>
                        <a:pt x="79" y="7051"/>
                      </a:cubicBezTo>
                      <a:cubicBezTo>
                        <a:pt x="137" y="7109"/>
                        <a:pt x="176" y="7168"/>
                        <a:pt x="215" y="7187"/>
                      </a:cubicBezTo>
                      <a:lnTo>
                        <a:pt x="12257" y="242"/>
                      </a:lnTo>
                      <a:cubicBezTo>
                        <a:pt x="12296" y="203"/>
                        <a:pt x="12335" y="144"/>
                        <a:pt x="12296" y="67"/>
                      </a:cubicBezTo>
                      <a:cubicBezTo>
                        <a:pt x="12282" y="23"/>
                        <a:pt x="12234" y="1"/>
                        <a:pt x="1218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2" name="Google Shape;3842;p40"/>
                <p:cNvSpPr/>
                <p:nvPr/>
              </p:nvSpPr>
              <p:spPr>
                <a:xfrm>
                  <a:off x="1163125" y="1668350"/>
                  <a:ext cx="211600" cy="123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64" h="4931" extrusionOk="0">
                      <a:moveTo>
                        <a:pt x="8307" y="1"/>
                      </a:moveTo>
                      <a:cubicBezTo>
                        <a:pt x="8293" y="1"/>
                        <a:pt x="8279" y="3"/>
                        <a:pt x="8269" y="8"/>
                      </a:cubicBezTo>
                      <a:lnTo>
                        <a:pt x="1" y="4775"/>
                      </a:lnTo>
                      <a:cubicBezTo>
                        <a:pt x="20" y="4775"/>
                        <a:pt x="40" y="4814"/>
                        <a:pt x="59" y="4814"/>
                      </a:cubicBezTo>
                      <a:cubicBezTo>
                        <a:pt x="117" y="4833"/>
                        <a:pt x="156" y="4872"/>
                        <a:pt x="215" y="4930"/>
                      </a:cubicBezTo>
                      <a:lnTo>
                        <a:pt x="8386" y="203"/>
                      </a:lnTo>
                      <a:cubicBezTo>
                        <a:pt x="8425" y="183"/>
                        <a:pt x="8463" y="105"/>
                        <a:pt x="8425" y="47"/>
                      </a:cubicBezTo>
                      <a:cubicBezTo>
                        <a:pt x="8396" y="19"/>
                        <a:pt x="8347" y="1"/>
                        <a:pt x="830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3" name="Google Shape;3843;p40"/>
                <p:cNvSpPr/>
                <p:nvPr/>
              </p:nvSpPr>
              <p:spPr>
                <a:xfrm>
                  <a:off x="697175" y="1684900"/>
                  <a:ext cx="705750" cy="4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30" h="16506" extrusionOk="0">
                      <a:moveTo>
                        <a:pt x="28093" y="0"/>
                      </a:moveTo>
                      <a:cubicBezTo>
                        <a:pt x="28074" y="0"/>
                        <a:pt x="28055" y="3"/>
                        <a:pt x="28035" y="8"/>
                      </a:cubicBezTo>
                      <a:lnTo>
                        <a:pt x="1" y="16214"/>
                      </a:lnTo>
                      <a:lnTo>
                        <a:pt x="1" y="16506"/>
                      </a:lnTo>
                      <a:lnTo>
                        <a:pt x="28172" y="222"/>
                      </a:lnTo>
                      <a:cubicBezTo>
                        <a:pt x="28230" y="202"/>
                        <a:pt x="28230" y="124"/>
                        <a:pt x="28210" y="66"/>
                      </a:cubicBezTo>
                      <a:cubicBezTo>
                        <a:pt x="28196" y="22"/>
                        <a:pt x="28148" y="0"/>
                        <a:pt x="2809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4" name="Google Shape;3844;p40"/>
                <p:cNvSpPr/>
                <p:nvPr/>
              </p:nvSpPr>
              <p:spPr>
                <a:xfrm>
                  <a:off x="1258950" y="1701925"/>
                  <a:ext cx="173175" cy="101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7" h="4074" extrusionOk="0">
                      <a:moveTo>
                        <a:pt x="6789" y="0"/>
                      </a:moveTo>
                      <a:cubicBezTo>
                        <a:pt x="6771" y="0"/>
                        <a:pt x="6751" y="3"/>
                        <a:pt x="6732" y="8"/>
                      </a:cubicBezTo>
                      <a:lnTo>
                        <a:pt x="0" y="3899"/>
                      </a:lnTo>
                      <a:cubicBezTo>
                        <a:pt x="20" y="3899"/>
                        <a:pt x="20" y="3899"/>
                        <a:pt x="59" y="3918"/>
                      </a:cubicBezTo>
                      <a:cubicBezTo>
                        <a:pt x="97" y="3957"/>
                        <a:pt x="156" y="3996"/>
                        <a:pt x="195" y="4074"/>
                      </a:cubicBezTo>
                      <a:lnTo>
                        <a:pt x="6868" y="222"/>
                      </a:lnTo>
                      <a:cubicBezTo>
                        <a:pt x="6907" y="202"/>
                        <a:pt x="6926" y="124"/>
                        <a:pt x="6907" y="66"/>
                      </a:cubicBezTo>
                      <a:cubicBezTo>
                        <a:pt x="6892" y="22"/>
                        <a:pt x="6845" y="0"/>
                        <a:pt x="678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5" name="Google Shape;3845;p40"/>
                <p:cNvSpPr/>
                <p:nvPr/>
              </p:nvSpPr>
              <p:spPr>
                <a:xfrm>
                  <a:off x="1257000" y="1805700"/>
                  <a:ext cx="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" extrusionOk="0">
                      <a:moveTo>
                        <a:pt x="0" y="1"/>
                      </a:move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6" name="Google Shape;3846;p40"/>
                <p:cNvSpPr/>
                <p:nvPr/>
              </p:nvSpPr>
              <p:spPr>
                <a:xfrm>
                  <a:off x="1341150" y="1717750"/>
                  <a:ext cx="119675" cy="70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7" h="2838" extrusionOk="0">
                      <a:moveTo>
                        <a:pt x="4655" y="1"/>
                      </a:moveTo>
                      <a:cubicBezTo>
                        <a:pt x="4635" y="1"/>
                        <a:pt x="4614" y="5"/>
                        <a:pt x="4591" y="17"/>
                      </a:cubicBezTo>
                      <a:lnTo>
                        <a:pt x="0" y="2663"/>
                      </a:lnTo>
                      <a:cubicBezTo>
                        <a:pt x="20" y="2682"/>
                        <a:pt x="39" y="2701"/>
                        <a:pt x="58" y="2701"/>
                      </a:cubicBezTo>
                      <a:cubicBezTo>
                        <a:pt x="136" y="2760"/>
                        <a:pt x="195" y="2779"/>
                        <a:pt x="214" y="2838"/>
                      </a:cubicBezTo>
                      <a:lnTo>
                        <a:pt x="4708" y="231"/>
                      </a:lnTo>
                      <a:cubicBezTo>
                        <a:pt x="4767" y="211"/>
                        <a:pt x="4786" y="133"/>
                        <a:pt x="4767" y="56"/>
                      </a:cubicBezTo>
                      <a:cubicBezTo>
                        <a:pt x="4739" y="28"/>
                        <a:pt x="4702" y="1"/>
                        <a:pt x="465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7" name="Google Shape;3847;p40"/>
                <p:cNvSpPr/>
                <p:nvPr/>
              </p:nvSpPr>
              <p:spPr>
                <a:xfrm>
                  <a:off x="2158250" y="1441225"/>
                  <a:ext cx="211600" cy="12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64" h="5067" extrusionOk="0">
                      <a:moveTo>
                        <a:pt x="134" y="0"/>
                      </a:moveTo>
                      <a:cubicBezTo>
                        <a:pt x="80" y="0"/>
                        <a:pt x="34" y="18"/>
                        <a:pt x="20" y="47"/>
                      </a:cubicBezTo>
                      <a:cubicBezTo>
                        <a:pt x="0" y="105"/>
                        <a:pt x="0" y="183"/>
                        <a:pt x="59" y="222"/>
                      </a:cubicBezTo>
                      <a:lnTo>
                        <a:pt x="8463" y="5066"/>
                      </a:lnTo>
                      <a:lnTo>
                        <a:pt x="8463" y="4774"/>
                      </a:lnTo>
                      <a:lnTo>
                        <a:pt x="195" y="8"/>
                      </a:lnTo>
                      <a:cubicBezTo>
                        <a:pt x="174" y="3"/>
                        <a:pt x="153" y="0"/>
                        <a:pt x="13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8" name="Google Shape;3848;p40"/>
                <p:cNvSpPr/>
                <p:nvPr/>
              </p:nvSpPr>
              <p:spPr>
                <a:xfrm>
                  <a:off x="2129075" y="1457675"/>
                  <a:ext cx="240275" cy="14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11" h="5712" extrusionOk="0">
                      <a:moveTo>
                        <a:pt x="130" y="1"/>
                      </a:moveTo>
                      <a:cubicBezTo>
                        <a:pt x="93" y="1"/>
                        <a:pt x="57" y="25"/>
                        <a:pt x="20" y="50"/>
                      </a:cubicBezTo>
                      <a:cubicBezTo>
                        <a:pt x="0" y="108"/>
                        <a:pt x="0" y="167"/>
                        <a:pt x="78" y="225"/>
                      </a:cubicBezTo>
                      <a:lnTo>
                        <a:pt x="9611" y="5712"/>
                      </a:lnTo>
                      <a:lnTo>
                        <a:pt x="9611" y="5459"/>
                      </a:lnTo>
                      <a:lnTo>
                        <a:pt x="195" y="31"/>
                      </a:lnTo>
                      <a:cubicBezTo>
                        <a:pt x="173" y="9"/>
                        <a:pt x="152" y="1"/>
                        <a:pt x="13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9" name="Google Shape;3849;p40"/>
                <p:cNvSpPr/>
                <p:nvPr/>
              </p:nvSpPr>
              <p:spPr>
                <a:xfrm>
                  <a:off x="2100375" y="1474125"/>
                  <a:ext cx="268500" cy="160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40" h="6416" extrusionOk="0">
                      <a:moveTo>
                        <a:pt x="126" y="0"/>
                      </a:moveTo>
                      <a:cubicBezTo>
                        <a:pt x="90" y="0"/>
                        <a:pt x="55" y="26"/>
                        <a:pt x="20" y="73"/>
                      </a:cubicBezTo>
                      <a:cubicBezTo>
                        <a:pt x="0" y="131"/>
                        <a:pt x="0" y="190"/>
                        <a:pt x="78" y="248"/>
                      </a:cubicBezTo>
                      <a:lnTo>
                        <a:pt x="10739" y="6415"/>
                      </a:lnTo>
                      <a:lnTo>
                        <a:pt x="10739" y="6124"/>
                      </a:lnTo>
                      <a:lnTo>
                        <a:pt x="195" y="34"/>
                      </a:lnTo>
                      <a:cubicBezTo>
                        <a:pt x="172" y="11"/>
                        <a:pt x="149" y="0"/>
                        <a:pt x="12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0" name="Google Shape;3850;p40"/>
                <p:cNvSpPr/>
                <p:nvPr/>
              </p:nvSpPr>
              <p:spPr>
                <a:xfrm>
                  <a:off x="2071675" y="1490825"/>
                  <a:ext cx="298175" cy="17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27" h="7071" extrusionOk="0">
                      <a:moveTo>
                        <a:pt x="149" y="1"/>
                      </a:moveTo>
                      <a:cubicBezTo>
                        <a:pt x="101" y="1"/>
                        <a:pt x="54" y="23"/>
                        <a:pt x="39" y="66"/>
                      </a:cubicBezTo>
                      <a:cubicBezTo>
                        <a:pt x="0" y="105"/>
                        <a:pt x="0" y="183"/>
                        <a:pt x="78" y="242"/>
                      </a:cubicBezTo>
                      <a:lnTo>
                        <a:pt x="11926" y="7070"/>
                      </a:lnTo>
                      <a:lnTo>
                        <a:pt x="11926" y="6778"/>
                      </a:lnTo>
                      <a:lnTo>
                        <a:pt x="195" y="8"/>
                      </a:lnTo>
                      <a:cubicBezTo>
                        <a:pt x="180" y="3"/>
                        <a:pt x="165" y="1"/>
                        <a:pt x="14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1" name="Google Shape;3851;p40"/>
                <p:cNvSpPr/>
                <p:nvPr/>
              </p:nvSpPr>
              <p:spPr>
                <a:xfrm>
                  <a:off x="2042500" y="1507525"/>
                  <a:ext cx="325875" cy="19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35" h="7648" extrusionOk="0">
                      <a:moveTo>
                        <a:pt x="136" y="1"/>
                      </a:moveTo>
                      <a:cubicBezTo>
                        <a:pt x="103" y="1"/>
                        <a:pt x="57" y="22"/>
                        <a:pt x="20" y="60"/>
                      </a:cubicBezTo>
                      <a:cubicBezTo>
                        <a:pt x="0" y="99"/>
                        <a:pt x="0" y="177"/>
                        <a:pt x="78" y="216"/>
                      </a:cubicBezTo>
                      <a:lnTo>
                        <a:pt x="12899" y="7647"/>
                      </a:lnTo>
                      <a:cubicBezTo>
                        <a:pt x="12938" y="7589"/>
                        <a:pt x="12996" y="7550"/>
                        <a:pt x="13035" y="7511"/>
                      </a:cubicBezTo>
                      <a:lnTo>
                        <a:pt x="13035" y="7433"/>
                      </a:lnTo>
                      <a:lnTo>
                        <a:pt x="175" y="21"/>
                      </a:lnTo>
                      <a:cubicBezTo>
                        <a:pt x="168" y="7"/>
                        <a:pt x="154" y="1"/>
                        <a:pt x="13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2" name="Google Shape;3852;p40"/>
                <p:cNvSpPr/>
                <p:nvPr/>
              </p:nvSpPr>
              <p:spPr>
                <a:xfrm>
                  <a:off x="2014275" y="1523925"/>
                  <a:ext cx="355075" cy="20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03" h="8393" extrusionOk="0">
                      <a:moveTo>
                        <a:pt x="149" y="0"/>
                      </a:moveTo>
                      <a:cubicBezTo>
                        <a:pt x="95" y="0"/>
                        <a:pt x="35" y="25"/>
                        <a:pt x="20" y="85"/>
                      </a:cubicBezTo>
                      <a:cubicBezTo>
                        <a:pt x="1" y="124"/>
                        <a:pt x="1" y="202"/>
                        <a:pt x="59" y="241"/>
                      </a:cubicBezTo>
                      <a:lnTo>
                        <a:pt x="14203" y="8392"/>
                      </a:lnTo>
                      <a:lnTo>
                        <a:pt x="14203" y="8100"/>
                      </a:lnTo>
                      <a:lnTo>
                        <a:pt x="195" y="7"/>
                      </a:lnTo>
                      <a:cubicBezTo>
                        <a:pt x="182" y="2"/>
                        <a:pt x="166" y="0"/>
                        <a:pt x="14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3" name="Google Shape;3853;p40"/>
                <p:cNvSpPr/>
                <p:nvPr/>
              </p:nvSpPr>
              <p:spPr>
                <a:xfrm>
                  <a:off x="1985575" y="1540825"/>
                  <a:ext cx="375025" cy="21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1" h="8709" extrusionOk="0">
                      <a:moveTo>
                        <a:pt x="131" y="0"/>
                      </a:moveTo>
                      <a:cubicBezTo>
                        <a:pt x="94" y="0"/>
                        <a:pt x="57" y="14"/>
                        <a:pt x="20" y="51"/>
                      </a:cubicBezTo>
                      <a:cubicBezTo>
                        <a:pt x="1" y="109"/>
                        <a:pt x="1" y="187"/>
                        <a:pt x="79" y="226"/>
                      </a:cubicBezTo>
                      <a:lnTo>
                        <a:pt x="14787" y="8708"/>
                      </a:lnTo>
                      <a:cubicBezTo>
                        <a:pt x="14806" y="8669"/>
                        <a:pt x="14865" y="8611"/>
                        <a:pt x="14923" y="8592"/>
                      </a:cubicBezTo>
                      <a:cubicBezTo>
                        <a:pt x="14962" y="8592"/>
                        <a:pt x="14981" y="8572"/>
                        <a:pt x="15001" y="8572"/>
                      </a:cubicBezTo>
                      <a:lnTo>
                        <a:pt x="195" y="12"/>
                      </a:lnTo>
                      <a:cubicBezTo>
                        <a:pt x="174" y="5"/>
                        <a:pt x="15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4" name="Google Shape;3854;p40"/>
                <p:cNvSpPr/>
                <p:nvPr/>
              </p:nvSpPr>
              <p:spPr>
                <a:xfrm>
                  <a:off x="1956400" y="1557850"/>
                  <a:ext cx="184375" cy="10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5" h="4293" extrusionOk="0">
                      <a:moveTo>
                        <a:pt x="131" y="0"/>
                      </a:moveTo>
                      <a:cubicBezTo>
                        <a:pt x="94" y="0"/>
                        <a:pt x="57" y="14"/>
                        <a:pt x="20" y="51"/>
                      </a:cubicBezTo>
                      <a:cubicBezTo>
                        <a:pt x="1" y="109"/>
                        <a:pt x="20" y="187"/>
                        <a:pt x="78" y="206"/>
                      </a:cubicBezTo>
                      <a:lnTo>
                        <a:pt x="7141" y="4292"/>
                      </a:lnTo>
                      <a:cubicBezTo>
                        <a:pt x="7199" y="4234"/>
                        <a:pt x="7238" y="4195"/>
                        <a:pt x="7296" y="4175"/>
                      </a:cubicBezTo>
                      <a:cubicBezTo>
                        <a:pt x="7316" y="4175"/>
                        <a:pt x="7335" y="4136"/>
                        <a:pt x="7374" y="4136"/>
                      </a:cubicBezTo>
                      <a:lnTo>
                        <a:pt x="195" y="12"/>
                      </a:lnTo>
                      <a:cubicBezTo>
                        <a:pt x="174" y="5"/>
                        <a:pt x="152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5" name="Google Shape;3855;p40"/>
                <p:cNvSpPr/>
                <p:nvPr/>
              </p:nvSpPr>
              <p:spPr>
                <a:xfrm>
                  <a:off x="1927700" y="1574025"/>
                  <a:ext cx="327850" cy="190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14" h="7634" extrusionOk="0">
                      <a:moveTo>
                        <a:pt x="131" y="1"/>
                      </a:moveTo>
                      <a:cubicBezTo>
                        <a:pt x="95" y="1"/>
                        <a:pt x="54" y="20"/>
                        <a:pt x="20" y="65"/>
                      </a:cubicBezTo>
                      <a:cubicBezTo>
                        <a:pt x="1" y="124"/>
                        <a:pt x="20" y="182"/>
                        <a:pt x="79" y="221"/>
                      </a:cubicBezTo>
                      <a:lnTo>
                        <a:pt x="12880" y="7633"/>
                      </a:lnTo>
                      <a:cubicBezTo>
                        <a:pt x="12938" y="7575"/>
                        <a:pt x="12977" y="7536"/>
                        <a:pt x="13036" y="7517"/>
                      </a:cubicBezTo>
                      <a:cubicBezTo>
                        <a:pt x="13055" y="7517"/>
                        <a:pt x="13094" y="7478"/>
                        <a:pt x="13113" y="7478"/>
                      </a:cubicBezTo>
                      <a:lnTo>
                        <a:pt x="195" y="26"/>
                      </a:lnTo>
                      <a:cubicBezTo>
                        <a:pt x="179" y="10"/>
                        <a:pt x="156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6" name="Google Shape;3856;p40"/>
                <p:cNvSpPr/>
                <p:nvPr/>
              </p:nvSpPr>
              <p:spPr>
                <a:xfrm>
                  <a:off x="1899000" y="1590550"/>
                  <a:ext cx="470850" cy="276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34" h="11058" extrusionOk="0">
                      <a:moveTo>
                        <a:pt x="149" y="0"/>
                      </a:moveTo>
                      <a:cubicBezTo>
                        <a:pt x="102" y="0"/>
                        <a:pt x="54" y="22"/>
                        <a:pt x="40" y="66"/>
                      </a:cubicBezTo>
                      <a:cubicBezTo>
                        <a:pt x="1" y="105"/>
                        <a:pt x="1" y="183"/>
                        <a:pt x="79" y="221"/>
                      </a:cubicBezTo>
                      <a:lnTo>
                        <a:pt x="18833" y="11058"/>
                      </a:lnTo>
                      <a:lnTo>
                        <a:pt x="18833" y="10766"/>
                      </a:lnTo>
                      <a:lnTo>
                        <a:pt x="196" y="7"/>
                      </a:lnTo>
                      <a:cubicBezTo>
                        <a:pt x="181" y="3"/>
                        <a:pt x="165" y="0"/>
                        <a:pt x="14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7" name="Google Shape;3857;p40"/>
                <p:cNvSpPr/>
                <p:nvPr/>
              </p:nvSpPr>
              <p:spPr>
                <a:xfrm>
                  <a:off x="1869825" y="1607000"/>
                  <a:ext cx="233000" cy="13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20" h="5439" extrusionOk="0">
                      <a:moveTo>
                        <a:pt x="146" y="0"/>
                      </a:moveTo>
                      <a:cubicBezTo>
                        <a:pt x="109" y="0"/>
                        <a:pt x="66" y="17"/>
                        <a:pt x="40" y="69"/>
                      </a:cubicBezTo>
                      <a:cubicBezTo>
                        <a:pt x="1" y="128"/>
                        <a:pt x="40" y="205"/>
                        <a:pt x="78" y="225"/>
                      </a:cubicBezTo>
                      <a:lnTo>
                        <a:pt x="9106" y="5439"/>
                      </a:lnTo>
                      <a:cubicBezTo>
                        <a:pt x="9144" y="5380"/>
                        <a:pt x="9203" y="5342"/>
                        <a:pt x="9242" y="5322"/>
                      </a:cubicBezTo>
                      <a:cubicBezTo>
                        <a:pt x="9281" y="5322"/>
                        <a:pt x="9300" y="5283"/>
                        <a:pt x="9320" y="5283"/>
                      </a:cubicBezTo>
                      <a:lnTo>
                        <a:pt x="195" y="11"/>
                      </a:lnTo>
                      <a:cubicBezTo>
                        <a:pt x="182" y="4"/>
                        <a:pt x="165" y="0"/>
                        <a:pt x="1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8" name="Google Shape;3858;p40"/>
                <p:cNvSpPr/>
                <p:nvPr/>
              </p:nvSpPr>
              <p:spPr>
                <a:xfrm>
                  <a:off x="1841625" y="1624000"/>
                  <a:ext cx="512175" cy="29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87" h="11899" extrusionOk="0">
                      <a:moveTo>
                        <a:pt x="132" y="1"/>
                      </a:moveTo>
                      <a:cubicBezTo>
                        <a:pt x="89" y="1"/>
                        <a:pt x="46" y="18"/>
                        <a:pt x="20" y="70"/>
                      </a:cubicBezTo>
                      <a:cubicBezTo>
                        <a:pt x="0" y="109"/>
                        <a:pt x="0" y="187"/>
                        <a:pt x="59" y="226"/>
                      </a:cubicBezTo>
                      <a:lnTo>
                        <a:pt x="20272" y="11899"/>
                      </a:lnTo>
                      <a:cubicBezTo>
                        <a:pt x="20292" y="11840"/>
                        <a:pt x="20350" y="11782"/>
                        <a:pt x="20428" y="11763"/>
                      </a:cubicBezTo>
                      <a:cubicBezTo>
                        <a:pt x="20447" y="11763"/>
                        <a:pt x="20467" y="11743"/>
                        <a:pt x="20486" y="11743"/>
                      </a:cubicBezTo>
                      <a:lnTo>
                        <a:pt x="195" y="12"/>
                      </a:lnTo>
                      <a:cubicBezTo>
                        <a:pt x="175" y="5"/>
                        <a:pt x="154" y="1"/>
                        <a:pt x="13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9" name="Google Shape;3859;p40"/>
                <p:cNvSpPr/>
                <p:nvPr/>
              </p:nvSpPr>
              <p:spPr>
                <a:xfrm>
                  <a:off x="1812425" y="1641025"/>
                  <a:ext cx="370650" cy="21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26" h="8592" extrusionOk="0">
                      <a:moveTo>
                        <a:pt x="157" y="1"/>
                      </a:moveTo>
                      <a:cubicBezTo>
                        <a:pt x="118" y="1"/>
                        <a:pt x="79" y="18"/>
                        <a:pt x="40" y="70"/>
                      </a:cubicBezTo>
                      <a:cubicBezTo>
                        <a:pt x="1" y="90"/>
                        <a:pt x="20" y="167"/>
                        <a:pt x="98" y="206"/>
                      </a:cubicBezTo>
                      <a:lnTo>
                        <a:pt x="14612" y="8591"/>
                      </a:lnTo>
                      <a:cubicBezTo>
                        <a:pt x="14651" y="8552"/>
                        <a:pt x="14709" y="8494"/>
                        <a:pt x="14748" y="8475"/>
                      </a:cubicBezTo>
                      <a:cubicBezTo>
                        <a:pt x="14787" y="8475"/>
                        <a:pt x="14806" y="8455"/>
                        <a:pt x="14826" y="8455"/>
                      </a:cubicBezTo>
                      <a:lnTo>
                        <a:pt x="215" y="12"/>
                      </a:lnTo>
                      <a:cubicBezTo>
                        <a:pt x="196" y="5"/>
                        <a:pt x="176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0" name="Google Shape;3860;p40"/>
                <p:cNvSpPr/>
                <p:nvPr/>
              </p:nvSpPr>
              <p:spPr>
                <a:xfrm>
                  <a:off x="1783750" y="1657100"/>
                  <a:ext cx="504375" cy="29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75" h="11665" extrusionOk="0">
                      <a:moveTo>
                        <a:pt x="130" y="0"/>
                      </a:moveTo>
                      <a:cubicBezTo>
                        <a:pt x="93" y="0"/>
                        <a:pt x="56" y="25"/>
                        <a:pt x="20" y="50"/>
                      </a:cubicBezTo>
                      <a:cubicBezTo>
                        <a:pt x="0" y="108"/>
                        <a:pt x="0" y="166"/>
                        <a:pt x="78" y="225"/>
                      </a:cubicBezTo>
                      <a:lnTo>
                        <a:pt x="19941" y="11664"/>
                      </a:lnTo>
                      <a:cubicBezTo>
                        <a:pt x="19961" y="11645"/>
                        <a:pt x="20019" y="11625"/>
                        <a:pt x="20039" y="11606"/>
                      </a:cubicBezTo>
                      <a:cubicBezTo>
                        <a:pt x="20078" y="11567"/>
                        <a:pt x="20136" y="11548"/>
                        <a:pt x="20175" y="11548"/>
                      </a:cubicBezTo>
                      <a:lnTo>
                        <a:pt x="195" y="30"/>
                      </a:lnTo>
                      <a:cubicBezTo>
                        <a:pt x="173" y="9"/>
                        <a:pt x="152" y="0"/>
                        <a:pt x="1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1" name="Google Shape;3861;p40"/>
                <p:cNvSpPr/>
                <p:nvPr/>
              </p:nvSpPr>
              <p:spPr>
                <a:xfrm>
                  <a:off x="1755050" y="1674575"/>
                  <a:ext cx="504875" cy="29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95" h="11686" extrusionOk="0">
                      <a:moveTo>
                        <a:pt x="139" y="0"/>
                      </a:moveTo>
                      <a:cubicBezTo>
                        <a:pt x="102" y="0"/>
                        <a:pt x="57" y="14"/>
                        <a:pt x="20" y="51"/>
                      </a:cubicBezTo>
                      <a:cubicBezTo>
                        <a:pt x="0" y="109"/>
                        <a:pt x="0" y="168"/>
                        <a:pt x="78" y="226"/>
                      </a:cubicBezTo>
                      <a:lnTo>
                        <a:pt x="19942" y="11685"/>
                      </a:lnTo>
                      <a:cubicBezTo>
                        <a:pt x="19961" y="11627"/>
                        <a:pt x="20000" y="11607"/>
                        <a:pt x="20039" y="11588"/>
                      </a:cubicBezTo>
                      <a:cubicBezTo>
                        <a:pt x="20078" y="11549"/>
                        <a:pt x="20136" y="11529"/>
                        <a:pt x="20195" y="11529"/>
                      </a:cubicBezTo>
                      <a:lnTo>
                        <a:pt x="195" y="12"/>
                      </a:lnTo>
                      <a:cubicBezTo>
                        <a:pt x="181" y="5"/>
                        <a:pt x="161" y="0"/>
                        <a:pt x="13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2" name="Google Shape;3862;p40"/>
                <p:cNvSpPr/>
                <p:nvPr/>
              </p:nvSpPr>
              <p:spPr>
                <a:xfrm>
                  <a:off x="1725850" y="1690775"/>
                  <a:ext cx="504900" cy="29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96" h="11699" extrusionOk="0">
                      <a:moveTo>
                        <a:pt x="131" y="0"/>
                      </a:moveTo>
                      <a:cubicBezTo>
                        <a:pt x="95" y="0"/>
                        <a:pt x="55" y="19"/>
                        <a:pt x="20" y="65"/>
                      </a:cubicBezTo>
                      <a:cubicBezTo>
                        <a:pt x="1" y="123"/>
                        <a:pt x="1" y="181"/>
                        <a:pt x="79" y="240"/>
                      </a:cubicBezTo>
                      <a:lnTo>
                        <a:pt x="19942" y="11699"/>
                      </a:lnTo>
                      <a:cubicBezTo>
                        <a:pt x="19962" y="11640"/>
                        <a:pt x="20020" y="11621"/>
                        <a:pt x="20040" y="11601"/>
                      </a:cubicBezTo>
                      <a:cubicBezTo>
                        <a:pt x="20098" y="11562"/>
                        <a:pt x="20137" y="11543"/>
                        <a:pt x="20195" y="11543"/>
                      </a:cubicBezTo>
                      <a:lnTo>
                        <a:pt x="196" y="26"/>
                      </a:lnTo>
                      <a:cubicBezTo>
                        <a:pt x="179" y="9"/>
                        <a:pt x="157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3" name="Google Shape;3863;p40"/>
                <p:cNvSpPr/>
                <p:nvPr/>
              </p:nvSpPr>
              <p:spPr>
                <a:xfrm>
                  <a:off x="1697175" y="1707175"/>
                  <a:ext cx="504875" cy="292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95" h="11685" extrusionOk="0">
                      <a:moveTo>
                        <a:pt x="146" y="1"/>
                      </a:moveTo>
                      <a:cubicBezTo>
                        <a:pt x="108" y="1"/>
                        <a:pt x="65" y="18"/>
                        <a:pt x="39" y="70"/>
                      </a:cubicBezTo>
                      <a:cubicBezTo>
                        <a:pt x="0" y="109"/>
                        <a:pt x="0" y="187"/>
                        <a:pt x="78" y="245"/>
                      </a:cubicBezTo>
                      <a:lnTo>
                        <a:pt x="19941" y="11685"/>
                      </a:lnTo>
                      <a:cubicBezTo>
                        <a:pt x="19980" y="11646"/>
                        <a:pt x="20000" y="11607"/>
                        <a:pt x="20039" y="11587"/>
                      </a:cubicBezTo>
                      <a:cubicBezTo>
                        <a:pt x="20097" y="11568"/>
                        <a:pt x="20136" y="11548"/>
                        <a:pt x="20194" y="11548"/>
                      </a:cubicBezTo>
                      <a:lnTo>
                        <a:pt x="195" y="12"/>
                      </a:lnTo>
                      <a:cubicBezTo>
                        <a:pt x="182" y="5"/>
                        <a:pt x="164" y="1"/>
                        <a:pt x="14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4" name="Google Shape;3864;p40"/>
                <p:cNvSpPr/>
                <p:nvPr/>
              </p:nvSpPr>
              <p:spPr>
                <a:xfrm>
                  <a:off x="1668950" y="1723725"/>
                  <a:ext cx="504400" cy="29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76" h="11665" extrusionOk="0">
                      <a:moveTo>
                        <a:pt x="133" y="0"/>
                      </a:moveTo>
                      <a:cubicBezTo>
                        <a:pt x="89" y="0"/>
                        <a:pt x="46" y="18"/>
                        <a:pt x="20" y="69"/>
                      </a:cubicBezTo>
                      <a:cubicBezTo>
                        <a:pt x="1" y="108"/>
                        <a:pt x="1" y="186"/>
                        <a:pt x="59" y="206"/>
                      </a:cubicBezTo>
                      <a:lnTo>
                        <a:pt x="19942" y="11665"/>
                      </a:lnTo>
                      <a:cubicBezTo>
                        <a:pt x="19962" y="11645"/>
                        <a:pt x="20000" y="11606"/>
                        <a:pt x="20039" y="11587"/>
                      </a:cubicBezTo>
                      <a:cubicBezTo>
                        <a:pt x="20078" y="11567"/>
                        <a:pt x="20117" y="11548"/>
                        <a:pt x="20176" y="11548"/>
                      </a:cubicBezTo>
                      <a:lnTo>
                        <a:pt x="195" y="11"/>
                      </a:lnTo>
                      <a:cubicBezTo>
                        <a:pt x="176" y="5"/>
                        <a:pt x="154" y="0"/>
                        <a:pt x="1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5" name="Google Shape;3865;p40"/>
                <p:cNvSpPr/>
                <p:nvPr/>
              </p:nvSpPr>
              <p:spPr>
                <a:xfrm>
                  <a:off x="2186950" y="1424600"/>
                  <a:ext cx="182900" cy="1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16" h="4409" extrusionOk="0">
                      <a:moveTo>
                        <a:pt x="119" y="0"/>
                      </a:moveTo>
                      <a:cubicBezTo>
                        <a:pt x="72" y="0"/>
                        <a:pt x="33" y="18"/>
                        <a:pt x="20" y="70"/>
                      </a:cubicBezTo>
                      <a:cubicBezTo>
                        <a:pt x="0" y="109"/>
                        <a:pt x="0" y="186"/>
                        <a:pt x="59" y="225"/>
                      </a:cubicBezTo>
                      <a:lnTo>
                        <a:pt x="7315" y="4408"/>
                      </a:lnTo>
                      <a:lnTo>
                        <a:pt x="7315" y="4116"/>
                      </a:lnTo>
                      <a:lnTo>
                        <a:pt x="195" y="11"/>
                      </a:lnTo>
                      <a:cubicBezTo>
                        <a:pt x="169" y="5"/>
                        <a:pt x="143" y="0"/>
                        <a:pt x="11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6" name="Google Shape;3866;p40"/>
                <p:cNvSpPr/>
                <p:nvPr/>
              </p:nvSpPr>
              <p:spPr>
                <a:xfrm>
                  <a:off x="2200575" y="1190425"/>
                  <a:ext cx="167800" cy="10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12" h="4048" extrusionOk="0">
                      <a:moveTo>
                        <a:pt x="6712" y="1"/>
                      </a:moveTo>
                      <a:cubicBezTo>
                        <a:pt x="6693" y="1"/>
                        <a:pt x="6673" y="1"/>
                        <a:pt x="6673" y="20"/>
                      </a:cubicBezTo>
                      <a:lnTo>
                        <a:pt x="78" y="3834"/>
                      </a:lnTo>
                      <a:cubicBezTo>
                        <a:pt x="39" y="3853"/>
                        <a:pt x="0" y="3931"/>
                        <a:pt x="39" y="4009"/>
                      </a:cubicBezTo>
                      <a:cubicBezTo>
                        <a:pt x="58" y="4048"/>
                        <a:pt x="97" y="4048"/>
                        <a:pt x="136" y="4048"/>
                      </a:cubicBezTo>
                      <a:cubicBezTo>
                        <a:pt x="156" y="4048"/>
                        <a:pt x="175" y="4048"/>
                        <a:pt x="175" y="4028"/>
                      </a:cubicBezTo>
                      <a:lnTo>
                        <a:pt x="6712" y="254"/>
                      </a:lnTo>
                      <a:lnTo>
                        <a:pt x="67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7" name="Google Shape;3867;p40"/>
                <p:cNvSpPr/>
                <p:nvPr/>
              </p:nvSpPr>
              <p:spPr>
                <a:xfrm>
                  <a:off x="2173825" y="1223500"/>
                  <a:ext cx="89025" cy="5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1" h="2122" extrusionOk="0">
                      <a:moveTo>
                        <a:pt x="3346" y="1"/>
                      </a:moveTo>
                      <a:lnTo>
                        <a:pt x="78" y="1907"/>
                      </a:lnTo>
                      <a:cubicBezTo>
                        <a:pt x="39" y="1927"/>
                        <a:pt x="0" y="2005"/>
                        <a:pt x="39" y="2083"/>
                      </a:cubicBezTo>
                      <a:cubicBezTo>
                        <a:pt x="58" y="2102"/>
                        <a:pt x="97" y="2121"/>
                        <a:pt x="156" y="2121"/>
                      </a:cubicBezTo>
                      <a:cubicBezTo>
                        <a:pt x="175" y="2121"/>
                        <a:pt x="195" y="2121"/>
                        <a:pt x="195" y="2102"/>
                      </a:cubicBezTo>
                      <a:lnTo>
                        <a:pt x="3560" y="157"/>
                      </a:lnTo>
                      <a:cubicBezTo>
                        <a:pt x="3521" y="157"/>
                        <a:pt x="3521" y="137"/>
                        <a:pt x="3502" y="137"/>
                      </a:cubicBezTo>
                      <a:cubicBezTo>
                        <a:pt x="3444" y="79"/>
                        <a:pt x="3385" y="59"/>
                        <a:pt x="334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8" name="Google Shape;3868;p40"/>
                <p:cNvSpPr/>
                <p:nvPr/>
              </p:nvSpPr>
              <p:spPr>
                <a:xfrm>
                  <a:off x="2147050" y="1127700"/>
                  <a:ext cx="221325" cy="133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53" h="5331" extrusionOk="0">
                      <a:moveTo>
                        <a:pt x="8853" y="0"/>
                      </a:moveTo>
                      <a:lnTo>
                        <a:pt x="59" y="5078"/>
                      </a:lnTo>
                      <a:cubicBezTo>
                        <a:pt x="1" y="5156"/>
                        <a:pt x="1" y="5234"/>
                        <a:pt x="40" y="5273"/>
                      </a:cubicBezTo>
                      <a:cubicBezTo>
                        <a:pt x="59" y="5331"/>
                        <a:pt x="98" y="5331"/>
                        <a:pt x="137" y="5331"/>
                      </a:cubicBezTo>
                      <a:cubicBezTo>
                        <a:pt x="157" y="5331"/>
                        <a:pt x="176" y="5331"/>
                        <a:pt x="176" y="5292"/>
                      </a:cubicBezTo>
                      <a:lnTo>
                        <a:pt x="8853" y="292"/>
                      </a:lnTo>
                      <a:lnTo>
                        <a:pt x="88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9" name="Google Shape;3869;p40"/>
                <p:cNvSpPr/>
                <p:nvPr/>
              </p:nvSpPr>
              <p:spPr>
                <a:xfrm>
                  <a:off x="2119825" y="1096075"/>
                  <a:ext cx="249050" cy="14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62" h="5954" extrusionOk="0">
                      <a:moveTo>
                        <a:pt x="9961" y="1"/>
                      </a:moveTo>
                      <a:lnTo>
                        <a:pt x="78" y="5720"/>
                      </a:lnTo>
                      <a:cubicBezTo>
                        <a:pt x="20" y="5779"/>
                        <a:pt x="1" y="5857"/>
                        <a:pt x="59" y="5915"/>
                      </a:cubicBezTo>
                      <a:cubicBezTo>
                        <a:pt x="78" y="5954"/>
                        <a:pt x="117" y="5954"/>
                        <a:pt x="137" y="5954"/>
                      </a:cubicBezTo>
                      <a:cubicBezTo>
                        <a:pt x="176" y="5954"/>
                        <a:pt x="195" y="5954"/>
                        <a:pt x="195" y="5934"/>
                      </a:cubicBezTo>
                      <a:lnTo>
                        <a:pt x="9961" y="292"/>
                      </a:lnTo>
                      <a:lnTo>
                        <a:pt x="996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0" name="Google Shape;3870;p40"/>
                <p:cNvSpPr/>
                <p:nvPr/>
              </p:nvSpPr>
              <p:spPr>
                <a:xfrm>
                  <a:off x="1815350" y="1065425"/>
                  <a:ext cx="554000" cy="324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60" h="12997" extrusionOk="0">
                      <a:moveTo>
                        <a:pt x="22160" y="1"/>
                      </a:moveTo>
                      <a:lnTo>
                        <a:pt x="79" y="12744"/>
                      </a:lnTo>
                      <a:cubicBezTo>
                        <a:pt x="20" y="12802"/>
                        <a:pt x="1" y="12880"/>
                        <a:pt x="40" y="12939"/>
                      </a:cubicBezTo>
                      <a:cubicBezTo>
                        <a:pt x="79" y="12997"/>
                        <a:pt x="117" y="12997"/>
                        <a:pt x="137" y="12997"/>
                      </a:cubicBezTo>
                      <a:cubicBezTo>
                        <a:pt x="176" y="12997"/>
                        <a:pt x="195" y="12997"/>
                        <a:pt x="195" y="12977"/>
                      </a:cubicBezTo>
                      <a:lnTo>
                        <a:pt x="22160" y="293"/>
                      </a:lnTo>
                      <a:lnTo>
                        <a:pt x="2216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1" name="Google Shape;3871;p40"/>
                <p:cNvSpPr/>
                <p:nvPr/>
              </p:nvSpPr>
              <p:spPr>
                <a:xfrm>
                  <a:off x="1788600" y="1033825"/>
                  <a:ext cx="579775" cy="34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191" h="13619" extrusionOk="0">
                      <a:moveTo>
                        <a:pt x="23191" y="0"/>
                      </a:moveTo>
                      <a:lnTo>
                        <a:pt x="40" y="13385"/>
                      </a:lnTo>
                      <a:cubicBezTo>
                        <a:pt x="20" y="13463"/>
                        <a:pt x="1" y="13522"/>
                        <a:pt x="20" y="13580"/>
                      </a:cubicBezTo>
                      <a:cubicBezTo>
                        <a:pt x="40" y="13619"/>
                        <a:pt x="98" y="13619"/>
                        <a:pt x="117" y="13619"/>
                      </a:cubicBezTo>
                      <a:cubicBezTo>
                        <a:pt x="137" y="13619"/>
                        <a:pt x="176" y="13619"/>
                        <a:pt x="176" y="13599"/>
                      </a:cubicBezTo>
                      <a:lnTo>
                        <a:pt x="23191" y="292"/>
                      </a:lnTo>
                      <a:lnTo>
                        <a:pt x="2319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2" name="Google Shape;3872;p40"/>
                <p:cNvSpPr/>
                <p:nvPr/>
              </p:nvSpPr>
              <p:spPr>
                <a:xfrm>
                  <a:off x="1761850" y="1055700"/>
                  <a:ext cx="522875" cy="30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15" h="12141" extrusionOk="0">
                      <a:moveTo>
                        <a:pt x="20720" y="1"/>
                      </a:moveTo>
                      <a:lnTo>
                        <a:pt x="78" y="11927"/>
                      </a:lnTo>
                      <a:cubicBezTo>
                        <a:pt x="20" y="11946"/>
                        <a:pt x="1" y="12024"/>
                        <a:pt x="20" y="12102"/>
                      </a:cubicBezTo>
                      <a:cubicBezTo>
                        <a:pt x="40" y="12141"/>
                        <a:pt x="98" y="12141"/>
                        <a:pt x="117" y="12141"/>
                      </a:cubicBezTo>
                      <a:cubicBezTo>
                        <a:pt x="137" y="12141"/>
                        <a:pt x="176" y="12141"/>
                        <a:pt x="176" y="12121"/>
                      </a:cubicBezTo>
                      <a:lnTo>
                        <a:pt x="20915" y="137"/>
                      </a:lnTo>
                      <a:cubicBezTo>
                        <a:pt x="20895" y="137"/>
                        <a:pt x="20856" y="98"/>
                        <a:pt x="20837" y="79"/>
                      </a:cubicBezTo>
                      <a:cubicBezTo>
                        <a:pt x="20817" y="79"/>
                        <a:pt x="20759" y="40"/>
                        <a:pt x="2072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3" name="Google Shape;3873;p40"/>
                <p:cNvSpPr/>
                <p:nvPr/>
              </p:nvSpPr>
              <p:spPr>
                <a:xfrm>
                  <a:off x="1735100" y="1111150"/>
                  <a:ext cx="398850" cy="23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54" h="9301" extrusionOk="0">
                      <a:moveTo>
                        <a:pt x="15720" y="1"/>
                      </a:moveTo>
                      <a:lnTo>
                        <a:pt x="78" y="9067"/>
                      </a:lnTo>
                      <a:cubicBezTo>
                        <a:pt x="1" y="9125"/>
                        <a:pt x="1" y="9203"/>
                        <a:pt x="20" y="9242"/>
                      </a:cubicBezTo>
                      <a:cubicBezTo>
                        <a:pt x="40" y="9300"/>
                        <a:pt x="98" y="9300"/>
                        <a:pt x="117" y="9300"/>
                      </a:cubicBezTo>
                      <a:cubicBezTo>
                        <a:pt x="137" y="9300"/>
                        <a:pt x="176" y="9300"/>
                        <a:pt x="176" y="9261"/>
                      </a:cubicBezTo>
                      <a:lnTo>
                        <a:pt x="15954" y="137"/>
                      </a:lnTo>
                      <a:cubicBezTo>
                        <a:pt x="15934" y="137"/>
                        <a:pt x="15895" y="117"/>
                        <a:pt x="15876" y="117"/>
                      </a:cubicBezTo>
                      <a:cubicBezTo>
                        <a:pt x="15798" y="98"/>
                        <a:pt x="15779" y="40"/>
                        <a:pt x="1572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4" name="Google Shape;3874;p40"/>
                <p:cNvSpPr/>
                <p:nvPr/>
              </p:nvSpPr>
              <p:spPr>
                <a:xfrm>
                  <a:off x="1707875" y="1051825"/>
                  <a:ext cx="475700" cy="27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28" h="11051" extrusionOk="0">
                      <a:moveTo>
                        <a:pt x="18813" y="0"/>
                      </a:moveTo>
                      <a:lnTo>
                        <a:pt x="59" y="10817"/>
                      </a:lnTo>
                      <a:cubicBezTo>
                        <a:pt x="20" y="10856"/>
                        <a:pt x="0" y="10934"/>
                        <a:pt x="39" y="11012"/>
                      </a:cubicBezTo>
                      <a:cubicBezTo>
                        <a:pt x="59" y="11051"/>
                        <a:pt x="117" y="11051"/>
                        <a:pt x="136" y="11051"/>
                      </a:cubicBezTo>
                      <a:cubicBezTo>
                        <a:pt x="156" y="11051"/>
                        <a:pt x="195" y="11051"/>
                        <a:pt x="195" y="11031"/>
                      </a:cubicBezTo>
                      <a:lnTo>
                        <a:pt x="19027" y="156"/>
                      </a:lnTo>
                      <a:cubicBezTo>
                        <a:pt x="19008" y="156"/>
                        <a:pt x="18988" y="136"/>
                        <a:pt x="18969" y="117"/>
                      </a:cubicBezTo>
                      <a:cubicBezTo>
                        <a:pt x="18910" y="98"/>
                        <a:pt x="18871" y="39"/>
                        <a:pt x="1881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5" name="Google Shape;3875;p40"/>
                <p:cNvSpPr/>
                <p:nvPr/>
              </p:nvSpPr>
              <p:spPr>
                <a:xfrm>
                  <a:off x="1680625" y="974000"/>
                  <a:ext cx="584650" cy="339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86" h="13561" extrusionOk="0">
                      <a:moveTo>
                        <a:pt x="23152" y="0"/>
                      </a:moveTo>
                      <a:lnTo>
                        <a:pt x="78" y="13327"/>
                      </a:lnTo>
                      <a:cubicBezTo>
                        <a:pt x="40" y="13347"/>
                        <a:pt x="1" y="13424"/>
                        <a:pt x="40" y="13483"/>
                      </a:cubicBezTo>
                      <a:cubicBezTo>
                        <a:pt x="59" y="13541"/>
                        <a:pt x="117" y="13561"/>
                        <a:pt x="156" y="13561"/>
                      </a:cubicBezTo>
                      <a:cubicBezTo>
                        <a:pt x="176" y="13561"/>
                        <a:pt x="215" y="13561"/>
                        <a:pt x="215" y="13541"/>
                      </a:cubicBezTo>
                      <a:lnTo>
                        <a:pt x="23386" y="156"/>
                      </a:lnTo>
                      <a:cubicBezTo>
                        <a:pt x="23347" y="156"/>
                        <a:pt x="23327" y="137"/>
                        <a:pt x="23308" y="117"/>
                      </a:cubicBezTo>
                      <a:cubicBezTo>
                        <a:pt x="23249" y="98"/>
                        <a:pt x="23210" y="39"/>
                        <a:pt x="231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6" name="Google Shape;3876;p40"/>
                <p:cNvSpPr/>
                <p:nvPr/>
              </p:nvSpPr>
              <p:spPr>
                <a:xfrm>
                  <a:off x="1654375" y="879650"/>
                  <a:ext cx="714975" cy="41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99" h="16713" extrusionOk="0">
                      <a:moveTo>
                        <a:pt x="28599" y="0"/>
                      </a:moveTo>
                      <a:lnTo>
                        <a:pt x="58" y="16459"/>
                      </a:lnTo>
                      <a:cubicBezTo>
                        <a:pt x="20" y="16517"/>
                        <a:pt x="0" y="16576"/>
                        <a:pt x="20" y="16654"/>
                      </a:cubicBezTo>
                      <a:cubicBezTo>
                        <a:pt x="39" y="16712"/>
                        <a:pt x="97" y="16712"/>
                        <a:pt x="117" y="16712"/>
                      </a:cubicBezTo>
                      <a:cubicBezTo>
                        <a:pt x="136" y="16712"/>
                        <a:pt x="156" y="16712"/>
                        <a:pt x="156" y="16673"/>
                      </a:cubicBezTo>
                      <a:lnTo>
                        <a:pt x="28599" y="292"/>
                      </a:lnTo>
                      <a:lnTo>
                        <a:pt x="2859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7" name="Google Shape;3877;p40"/>
                <p:cNvSpPr/>
                <p:nvPr/>
              </p:nvSpPr>
              <p:spPr>
                <a:xfrm>
                  <a:off x="1627625" y="853200"/>
                  <a:ext cx="737350" cy="428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94" h="17129" extrusionOk="0">
                      <a:moveTo>
                        <a:pt x="29354" y="0"/>
                      </a:moveTo>
                      <a:cubicBezTo>
                        <a:pt x="29337" y="0"/>
                        <a:pt x="29319" y="3"/>
                        <a:pt x="29299" y="8"/>
                      </a:cubicBezTo>
                      <a:lnTo>
                        <a:pt x="39" y="16895"/>
                      </a:lnTo>
                      <a:cubicBezTo>
                        <a:pt x="20" y="16953"/>
                        <a:pt x="0" y="17031"/>
                        <a:pt x="20" y="17089"/>
                      </a:cubicBezTo>
                      <a:cubicBezTo>
                        <a:pt x="39" y="17128"/>
                        <a:pt x="97" y="17128"/>
                        <a:pt x="117" y="17128"/>
                      </a:cubicBezTo>
                      <a:cubicBezTo>
                        <a:pt x="136" y="17128"/>
                        <a:pt x="156" y="17128"/>
                        <a:pt x="156" y="17109"/>
                      </a:cubicBezTo>
                      <a:lnTo>
                        <a:pt x="29416" y="222"/>
                      </a:lnTo>
                      <a:cubicBezTo>
                        <a:pt x="29474" y="202"/>
                        <a:pt x="29494" y="124"/>
                        <a:pt x="29474" y="66"/>
                      </a:cubicBezTo>
                      <a:cubicBezTo>
                        <a:pt x="29445" y="22"/>
                        <a:pt x="29405" y="0"/>
                        <a:pt x="2935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8" name="Google Shape;3878;p40"/>
                <p:cNvSpPr/>
                <p:nvPr/>
              </p:nvSpPr>
              <p:spPr>
                <a:xfrm>
                  <a:off x="1573150" y="1036250"/>
                  <a:ext cx="369175" cy="21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67" h="8600" extrusionOk="0">
                      <a:moveTo>
                        <a:pt x="14552" y="1"/>
                      </a:moveTo>
                      <a:lnTo>
                        <a:pt x="78" y="8347"/>
                      </a:lnTo>
                      <a:cubicBezTo>
                        <a:pt x="39" y="8366"/>
                        <a:pt x="0" y="8444"/>
                        <a:pt x="39" y="8522"/>
                      </a:cubicBezTo>
                      <a:cubicBezTo>
                        <a:pt x="78" y="8561"/>
                        <a:pt x="97" y="8600"/>
                        <a:pt x="156" y="8600"/>
                      </a:cubicBezTo>
                      <a:cubicBezTo>
                        <a:pt x="175" y="8600"/>
                        <a:pt x="195" y="8600"/>
                        <a:pt x="195" y="8561"/>
                      </a:cubicBezTo>
                      <a:lnTo>
                        <a:pt x="14766" y="156"/>
                      </a:lnTo>
                      <a:cubicBezTo>
                        <a:pt x="14747" y="156"/>
                        <a:pt x="14728" y="137"/>
                        <a:pt x="14689" y="137"/>
                      </a:cubicBezTo>
                      <a:cubicBezTo>
                        <a:pt x="14650" y="98"/>
                        <a:pt x="14591" y="59"/>
                        <a:pt x="1455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9" name="Google Shape;3879;p40"/>
                <p:cNvSpPr/>
                <p:nvPr/>
              </p:nvSpPr>
              <p:spPr>
                <a:xfrm>
                  <a:off x="1588700" y="11943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43"/>
                      </a:lnTo>
                      <a:lnTo>
                        <a:pt x="1071" y="156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0" name="Google Shape;3880;p40"/>
                <p:cNvSpPr/>
                <p:nvPr/>
              </p:nvSpPr>
              <p:spPr>
                <a:xfrm>
                  <a:off x="1546400" y="1225450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31" y="1"/>
                      </a:moveTo>
                      <a:lnTo>
                        <a:pt x="78" y="176"/>
                      </a:lnTo>
                      <a:cubicBezTo>
                        <a:pt x="39" y="195"/>
                        <a:pt x="0" y="273"/>
                        <a:pt x="39" y="331"/>
                      </a:cubicBezTo>
                      <a:cubicBezTo>
                        <a:pt x="58" y="390"/>
                        <a:pt x="97" y="390"/>
                        <a:pt x="136" y="390"/>
                      </a:cubicBezTo>
                      <a:cubicBezTo>
                        <a:pt x="156" y="390"/>
                        <a:pt x="175" y="390"/>
                        <a:pt x="175" y="370"/>
                      </a:cubicBezTo>
                      <a:lnTo>
                        <a:pt x="564" y="137"/>
                      </a:lnTo>
                      <a:lnTo>
                        <a:pt x="3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1" name="Google Shape;3881;p40"/>
                <p:cNvSpPr/>
                <p:nvPr/>
              </p:nvSpPr>
              <p:spPr>
                <a:xfrm>
                  <a:off x="1642200" y="11632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0"/>
                      </a:moveTo>
                      <a:lnTo>
                        <a:pt x="1" y="487"/>
                      </a:lnTo>
                      <a:lnTo>
                        <a:pt x="234" y="642"/>
                      </a:lnTo>
                      <a:lnTo>
                        <a:pt x="1071" y="156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2" name="Google Shape;3882;p40"/>
                <p:cNvSpPr/>
                <p:nvPr/>
              </p:nvSpPr>
              <p:spPr>
                <a:xfrm>
                  <a:off x="1560975" y="1210375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1"/>
                      </a:moveTo>
                      <a:lnTo>
                        <a:pt x="1" y="468"/>
                      </a:lnTo>
                      <a:lnTo>
                        <a:pt x="254" y="604"/>
                      </a:lnTo>
                      <a:lnTo>
                        <a:pt x="1110" y="137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3" name="Google Shape;3883;p40"/>
                <p:cNvSpPr/>
                <p:nvPr/>
              </p:nvSpPr>
              <p:spPr>
                <a:xfrm>
                  <a:off x="1696200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17" y="1"/>
                      </a:moveTo>
                      <a:lnTo>
                        <a:pt x="0" y="487"/>
                      </a:lnTo>
                      <a:lnTo>
                        <a:pt x="234" y="623"/>
                      </a:lnTo>
                      <a:lnTo>
                        <a:pt x="1070" y="137"/>
                      </a:lnTo>
                      <a:lnTo>
                        <a:pt x="81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4" name="Google Shape;3884;p40"/>
                <p:cNvSpPr/>
                <p:nvPr/>
              </p:nvSpPr>
              <p:spPr>
                <a:xfrm>
                  <a:off x="1722950" y="872825"/>
                  <a:ext cx="448450" cy="25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38" h="10390" extrusionOk="0">
                      <a:moveTo>
                        <a:pt x="17724" y="1"/>
                      </a:moveTo>
                      <a:lnTo>
                        <a:pt x="0" y="10234"/>
                      </a:lnTo>
                      <a:lnTo>
                        <a:pt x="234" y="10390"/>
                      </a:lnTo>
                      <a:lnTo>
                        <a:pt x="17938" y="156"/>
                      </a:lnTo>
                      <a:cubicBezTo>
                        <a:pt x="17899" y="118"/>
                        <a:pt x="17879" y="118"/>
                        <a:pt x="17840" y="98"/>
                      </a:cubicBezTo>
                      <a:cubicBezTo>
                        <a:pt x="17802" y="79"/>
                        <a:pt x="17743" y="20"/>
                        <a:pt x="177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5" name="Google Shape;3885;p40"/>
                <p:cNvSpPr/>
                <p:nvPr/>
              </p:nvSpPr>
              <p:spPr>
                <a:xfrm>
                  <a:off x="1615450" y="11792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0"/>
                      </a:moveTo>
                      <a:lnTo>
                        <a:pt x="1" y="467"/>
                      </a:lnTo>
                      <a:lnTo>
                        <a:pt x="234" y="604"/>
                      </a:lnTo>
                      <a:lnTo>
                        <a:pt x="1071" y="117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6" name="Google Shape;3886;p40"/>
                <p:cNvSpPr/>
                <p:nvPr/>
              </p:nvSpPr>
              <p:spPr>
                <a:xfrm>
                  <a:off x="1668950" y="1148125"/>
                  <a:ext cx="272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04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34" y="603"/>
                      </a:lnTo>
                      <a:lnTo>
                        <a:pt x="1090" y="11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7" name="Google Shape;3887;p40"/>
                <p:cNvSpPr/>
                <p:nvPr/>
              </p:nvSpPr>
              <p:spPr>
                <a:xfrm>
                  <a:off x="1588700" y="11632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0"/>
                      </a:moveTo>
                      <a:lnTo>
                        <a:pt x="1" y="487"/>
                      </a:lnTo>
                      <a:lnTo>
                        <a:pt x="234" y="642"/>
                      </a:lnTo>
                      <a:lnTo>
                        <a:pt x="1071" y="156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8" name="Google Shape;3888;p40"/>
                <p:cNvSpPr/>
                <p:nvPr/>
              </p:nvSpPr>
              <p:spPr>
                <a:xfrm>
                  <a:off x="1560975" y="1179250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0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110" y="117"/>
                      </a:lnTo>
                      <a:lnTo>
                        <a:pt x="85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9" name="Google Shape;3889;p40"/>
                <p:cNvSpPr/>
                <p:nvPr/>
              </p:nvSpPr>
              <p:spPr>
                <a:xfrm>
                  <a:off x="1696200" y="923425"/>
                  <a:ext cx="334150" cy="19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66" h="7763" extrusionOk="0">
                      <a:moveTo>
                        <a:pt x="13152" y="0"/>
                      </a:moveTo>
                      <a:lnTo>
                        <a:pt x="0" y="7607"/>
                      </a:lnTo>
                      <a:lnTo>
                        <a:pt x="234" y="7763"/>
                      </a:lnTo>
                      <a:lnTo>
                        <a:pt x="13366" y="175"/>
                      </a:lnTo>
                      <a:cubicBezTo>
                        <a:pt x="13346" y="136"/>
                        <a:pt x="13327" y="136"/>
                        <a:pt x="13307" y="117"/>
                      </a:cubicBezTo>
                      <a:cubicBezTo>
                        <a:pt x="13249" y="97"/>
                        <a:pt x="13210" y="39"/>
                        <a:pt x="131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0" name="Google Shape;3890;p40"/>
                <p:cNvSpPr/>
                <p:nvPr/>
              </p:nvSpPr>
              <p:spPr>
                <a:xfrm>
                  <a:off x="1642200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23"/>
                      </a:lnTo>
                      <a:lnTo>
                        <a:pt x="1071" y="137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1" name="Google Shape;3891;p40"/>
                <p:cNvSpPr/>
                <p:nvPr/>
              </p:nvSpPr>
              <p:spPr>
                <a:xfrm>
                  <a:off x="1615450" y="11481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0"/>
                      </a:moveTo>
                      <a:lnTo>
                        <a:pt x="1" y="467"/>
                      </a:lnTo>
                      <a:lnTo>
                        <a:pt x="234" y="603"/>
                      </a:lnTo>
                      <a:lnTo>
                        <a:pt x="1071" y="117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2" name="Google Shape;3892;p40"/>
                <p:cNvSpPr/>
                <p:nvPr/>
              </p:nvSpPr>
              <p:spPr>
                <a:xfrm>
                  <a:off x="1519650" y="1209400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31" y="1"/>
                      </a:moveTo>
                      <a:lnTo>
                        <a:pt x="78" y="176"/>
                      </a:lnTo>
                      <a:cubicBezTo>
                        <a:pt x="39" y="215"/>
                        <a:pt x="0" y="273"/>
                        <a:pt x="39" y="351"/>
                      </a:cubicBezTo>
                      <a:cubicBezTo>
                        <a:pt x="58" y="390"/>
                        <a:pt x="97" y="390"/>
                        <a:pt x="136" y="390"/>
                      </a:cubicBezTo>
                      <a:cubicBezTo>
                        <a:pt x="156" y="390"/>
                        <a:pt x="175" y="390"/>
                        <a:pt x="175" y="370"/>
                      </a:cubicBezTo>
                      <a:lnTo>
                        <a:pt x="564" y="156"/>
                      </a:lnTo>
                      <a:lnTo>
                        <a:pt x="3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3" name="Google Shape;3893;p40"/>
                <p:cNvSpPr/>
                <p:nvPr/>
              </p:nvSpPr>
              <p:spPr>
                <a:xfrm>
                  <a:off x="1668950" y="1117475"/>
                  <a:ext cx="272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04" extrusionOk="0">
                      <a:moveTo>
                        <a:pt x="837" y="1"/>
                      </a:moveTo>
                      <a:lnTo>
                        <a:pt x="1" y="448"/>
                      </a:lnTo>
                      <a:lnTo>
                        <a:pt x="234" y="604"/>
                      </a:lnTo>
                      <a:lnTo>
                        <a:pt x="1090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4" name="Google Shape;3894;p40"/>
                <p:cNvSpPr/>
                <p:nvPr/>
              </p:nvSpPr>
              <p:spPr>
                <a:xfrm>
                  <a:off x="1534225" y="11943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5" name="Google Shape;3895;p40"/>
                <p:cNvSpPr/>
                <p:nvPr/>
              </p:nvSpPr>
              <p:spPr>
                <a:xfrm>
                  <a:off x="1560975" y="1148125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0"/>
                      </a:moveTo>
                      <a:lnTo>
                        <a:pt x="1" y="467"/>
                      </a:lnTo>
                      <a:lnTo>
                        <a:pt x="254" y="603"/>
                      </a:lnTo>
                      <a:lnTo>
                        <a:pt x="1110" y="117"/>
                      </a:lnTo>
                      <a:lnTo>
                        <a:pt x="85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6" name="Google Shape;3896;p40"/>
                <p:cNvSpPr/>
                <p:nvPr/>
              </p:nvSpPr>
              <p:spPr>
                <a:xfrm>
                  <a:off x="1507475" y="11792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7" name="Google Shape;3897;p40"/>
                <p:cNvSpPr/>
                <p:nvPr/>
              </p:nvSpPr>
              <p:spPr>
                <a:xfrm>
                  <a:off x="1492900" y="1194325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31" y="1"/>
                      </a:moveTo>
                      <a:lnTo>
                        <a:pt x="78" y="176"/>
                      </a:lnTo>
                      <a:cubicBezTo>
                        <a:pt x="39" y="195"/>
                        <a:pt x="0" y="273"/>
                        <a:pt x="39" y="351"/>
                      </a:cubicBezTo>
                      <a:cubicBezTo>
                        <a:pt x="58" y="390"/>
                        <a:pt x="97" y="390"/>
                        <a:pt x="136" y="390"/>
                      </a:cubicBezTo>
                      <a:cubicBezTo>
                        <a:pt x="156" y="390"/>
                        <a:pt x="175" y="390"/>
                        <a:pt x="175" y="370"/>
                      </a:cubicBezTo>
                      <a:lnTo>
                        <a:pt x="564" y="156"/>
                      </a:lnTo>
                      <a:lnTo>
                        <a:pt x="3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8" name="Google Shape;3898;p40"/>
                <p:cNvSpPr/>
                <p:nvPr/>
              </p:nvSpPr>
              <p:spPr>
                <a:xfrm>
                  <a:off x="1615450" y="11174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1"/>
                      </a:moveTo>
                      <a:lnTo>
                        <a:pt x="1" y="448"/>
                      </a:lnTo>
                      <a:lnTo>
                        <a:pt x="234" y="604"/>
                      </a:lnTo>
                      <a:lnTo>
                        <a:pt x="1071" y="117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9" name="Google Shape;3899;p40"/>
                <p:cNvSpPr/>
                <p:nvPr/>
              </p:nvSpPr>
              <p:spPr>
                <a:xfrm>
                  <a:off x="1668950" y="944825"/>
                  <a:ext cx="271425" cy="157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7" h="6285" extrusionOk="0">
                      <a:moveTo>
                        <a:pt x="10643" y="0"/>
                      </a:moveTo>
                      <a:lnTo>
                        <a:pt x="1" y="6148"/>
                      </a:lnTo>
                      <a:lnTo>
                        <a:pt x="234" y="6284"/>
                      </a:lnTo>
                      <a:lnTo>
                        <a:pt x="10857" y="136"/>
                      </a:lnTo>
                      <a:cubicBezTo>
                        <a:pt x="10837" y="136"/>
                        <a:pt x="10818" y="117"/>
                        <a:pt x="10798" y="117"/>
                      </a:cubicBezTo>
                      <a:cubicBezTo>
                        <a:pt x="10740" y="97"/>
                        <a:pt x="10701" y="39"/>
                        <a:pt x="1064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0" name="Google Shape;3900;p40"/>
                <p:cNvSpPr/>
                <p:nvPr/>
              </p:nvSpPr>
              <p:spPr>
                <a:xfrm>
                  <a:off x="1534225" y="11632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0"/>
                      </a:moveTo>
                      <a:lnTo>
                        <a:pt x="1" y="487"/>
                      </a:lnTo>
                      <a:lnTo>
                        <a:pt x="254" y="642"/>
                      </a:lnTo>
                      <a:lnTo>
                        <a:pt x="1071" y="156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1" name="Google Shape;3901;p40"/>
                <p:cNvSpPr/>
                <p:nvPr/>
              </p:nvSpPr>
              <p:spPr>
                <a:xfrm>
                  <a:off x="1588700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23"/>
                      </a:lnTo>
                      <a:lnTo>
                        <a:pt x="1071" y="137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2" name="Google Shape;3902;p40"/>
                <p:cNvSpPr/>
                <p:nvPr/>
              </p:nvSpPr>
              <p:spPr>
                <a:xfrm>
                  <a:off x="1642200" y="11014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43"/>
                      </a:lnTo>
                      <a:lnTo>
                        <a:pt x="1071" y="156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3" name="Google Shape;3903;p40"/>
                <p:cNvSpPr/>
                <p:nvPr/>
              </p:nvSpPr>
              <p:spPr>
                <a:xfrm>
                  <a:off x="1480725" y="11632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0"/>
                      </a:moveTo>
                      <a:lnTo>
                        <a:pt x="1" y="487"/>
                      </a:lnTo>
                      <a:lnTo>
                        <a:pt x="254" y="642"/>
                      </a:lnTo>
                      <a:lnTo>
                        <a:pt x="1071" y="156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4" name="Google Shape;3904;p40"/>
                <p:cNvSpPr/>
                <p:nvPr/>
              </p:nvSpPr>
              <p:spPr>
                <a:xfrm>
                  <a:off x="1507475" y="11481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54" y="603"/>
                      </a:lnTo>
                      <a:lnTo>
                        <a:pt x="1071" y="11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5" name="Google Shape;3905;p40"/>
                <p:cNvSpPr/>
                <p:nvPr/>
              </p:nvSpPr>
              <p:spPr>
                <a:xfrm>
                  <a:off x="1641725" y="763875"/>
                  <a:ext cx="557900" cy="322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16" h="12900" extrusionOk="0">
                      <a:moveTo>
                        <a:pt x="22101" y="1"/>
                      </a:moveTo>
                      <a:lnTo>
                        <a:pt x="0" y="12744"/>
                      </a:lnTo>
                      <a:lnTo>
                        <a:pt x="253" y="12900"/>
                      </a:lnTo>
                      <a:lnTo>
                        <a:pt x="22315" y="157"/>
                      </a:lnTo>
                      <a:cubicBezTo>
                        <a:pt x="22296" y="157"/>
                        <a:pt x="22257" y="137"/>
                        <a:pt x="22237" y="137"/>
                      </a:cubicBezTo>
                      <a:cubicBezTo>
                        <a:pt x="22159" y="98"/>
                        <a:pt x="22121" y="59"/>
                        <a:pt x="2210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6" name="Google Shape;3906;p40"/>
                <p:cNvSpPr/>
                <p:nvPr/>
              </p:nvSpPr>
              <p:spPr>
                <a:xfrm>
                  <a:off x="1615450" y="10863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1"/>
                      </a:moveTo>
                      <a:lnTo>
                        <a:pt x="1" y="467"/>
                      </a:lnTo>
                      <a:lnTo>
                        <a:pt x="234" y="604"/>
                      </a:lnTo>
                      <a:lnTo>
                        <a:pt x="1071" y="117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7" name="Google Shape;3907;p40"/>
                <p:cNvSpPr/>
                <p:nvPr/>
              </p:nvSpPr>
              <p:spPr>
                <a:xfrm>
                  <a:off x="1534225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23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8" name="Google Shape;3908;p40"/>
                <p:cNvSpPr/>
                <p:nvPr/>
              </p:nvSpPr>
              <p:spPr>
                <a:xfrm>
                  <a:off x="1588700" y="11014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43"/>
                      </a:lnTo>
                      <a:lnTo>
                        <a:pt x="1071" y="156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9" name="Google Shape;3909;p40"/>
                <p:cNvSpPr/>
                <p:nvPr/>
              </p:nvSpPr>
              <p:spPr>
                <a:xfrm>
                  <a:off x="1466150" y="1178775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31" y="0"/>
                      </a:moveTo>
                      <a:lnTo>
                        <a:pt x="78" y="175"/>
                      </a:lnTo>
                      <a:cubicBezTo>
                        <a:pt x="39" y="195"/>
                        <a:pt x="0" y="272"/>
                        <a:pt x="39" y="331"/>
                      </a:cubicBezTo>
                      <a:cubicBezTo>
                        <a:pt x="58" y="389"/>
                        <a:pt x="97" y="389"/>
                        <a:pt x="136" y="389"/>
                      </a:cubicBezTo>
                      <a:cubicBezTo>
                        <a:pt x="156" y="389"/>
                        <a:pt x="175" y="389"/>
                        <a:pt x="175" y="350"/>
                      </a:cubicBezTo>
                      <a:lnTo>
                        <a:pt x="564" y="136"/>
                      </a:lnTo>
                      <a:lnTo>
                        <a:pt x="3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0" name="Google Shape;3910;p40"/>
                <p:cNvSpPr/>
                <p:nvPr/>
              </p:nvSpPr>
              <p:spPr>
                <a:xfrm>
                  <a:off x="1560975" y="1117475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1"/>
                      </a:moveTo>
                      <a:lnTo>
                        <a:pt x="1" y="448"/>
                      </a:lnTo>
                      <a:lnTo>
                        <a:pt x="254" y="604"/>
                      </a:lnTo>
                      <a:lnTo>
                        <a:pt x="1110" y="117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1" name="Google Shape;3911;p40"/>
                <p:cNvSpPr/>
                <p:nvPr/>
              </p:nvSpPr>
              <p:spPr>
                <a:xfrm>
                  <a:off x="1560975" y="1086350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1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110" y="117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2" name="Google Shape;3912;p40"/>
                <p:cNvSpPr/>
                <p:nvPr/>
              </p:nvSpPr>
              <p:spPr>
                <a:xfrm>
                  <a:off x="1534225" y="11014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3" name="Google Shape;3913;p40"/>
                <p:cNvSpPr/>
                <p:nvPr/>
              </p:nvSpPr>
              <p:spPr>
                <a:xfrm>
                  <a:off x="1615450" y="671475"/>
                  <a:ext cx="446525" cy="39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61" h="15954" extrusionOk="0">
                      <a:moveTo>
                        <a:pt x="17744" y="0"/>
                      </a:moveTo>
                      <a:cubicBezTo>
                        <a:pt x="17666" y="0"/>
                        <a:pt x="17627" y="59"/>
                        <a:pt x="17627" y="137"/>
                      </a:cubicBezTo>
                      <a:lnTo>
                        <a:pt x="17627" y="5623"/>
                      </a:lnTo>
                      <a:lnTo>
                        <a:pt x="1" y="15817"/>
                      </a:lnTo>
                      <a:lnTo>
                        <a:pt x="234" y="15954"/>
                      </a:lnTo>
                      <a:lnTo>
                        <a:pt x="17821" y="5798"/>
                      </a:lnTo>
                      <a:cubicBezTo>
                        <a:pt x="17860" y="5779"/>
                        <a:pt x="17860" y="5720"/>
                        <a:pt x="17860" y="5701"/>
                      </a:cubicBezTo>
                      <a:lnTo>
                        <a:pt x="17860" y="137"/>
                      </a:lnTo>
                      <a:cubicBezTo>
                        <a:pt x="17860" y="59"/>
                        <a:pt x="17821" y="0"/>
                        <a:pt x="1774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4" name="Google Shape;3914;p40"/>
                <p:cNvSpPr/>
                <p:nvPr/>
              </p:nvSpPr>
              <p:spPr>
                <a:xfrm>
                  <a:off x="1480725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23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5" name="Google Shape;3915;p40"/>
                <p:cNvSpPr/>
                <p:nvPr/>
              </p:nvSpPr>
              <p:spPr>
                <a:xfrm>
                  <a:off x="1507475" y="11174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48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6" name="Google Shape;3916;p40"/>
                <p:cNvSpPr/>
                <p:nvPr/>
              </p:nvSpPr>
              <p:spPr>
                <a:xfrm>
                  <a:off x="1453975" y="11481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54" y="603"/>
                      </a:lnTo>
                      <a:lnTo>
                        <a:pt x="1071" y="11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7" name="Google Shape;3917;p40"/>
                <p:cNvSpPr/>
                <p:nvPr/>
              </p:nvSpPr>
              <p:spPr>
                <a:xfrm>
                  <a:off x="1438900" y="1163200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12" y="0"/>
                      </a:moveTo>
                      <a:lnTo>
                        <a:pt x="78" y="176"/>
                      </a:lnTo>
                      <a:cubicBezTo>
                        <a:pt x="20" y="214"/>
                        <a:pt x="1" y="273"/>
                        <a:pt x="20" y="351"/>
                      </a:cubicBezTo>
                      <a:cubicBezTo>
                        <a:pt x="59" y="390"/>
                        <a:pt x="98" y="390"/>
                        <a:pt x="117" y="390"/>
                      </a:cubicBezTo>
                      <a:cubicBezTo>
                        <a:pt x="156" y="390"/>
                        <a:pt x="176" y="390"/>
                        <a:pt x="176" y="370"/>
                      </a:cubicBezTo>
                      <a:lnTo>
                        <a:pt x="565" y="156"/>
                      </a:lnTo>
                      <a:lnTo>
                        <a:pt x="31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8" name="Google Shape;3918;p40"/>
                <p:cNvSpPr/>
                <p:nvPr/>
              </p:nvSpPr>
              <p:spPr>
                <a:xfrm>
                  <a:off x="1588700" y="10703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43"/>
                      </a:lnTo>
                      <a:lnTo>
                        <a:pt x="1071" y="156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9" name="Google Shape;3919;p40"/>
                <p:cNvSpPr/>
                <p:nvPr/>
              </p:nvSpPr>
              <p:spPr>
                <a:xfrm>
                  <a:off x="1480725" y="11014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0" name="Google Shape;3920;p40"/>
                <p:cNvSpPr/>
                <p:nvPr/>
              </p:nvSpPr>
              <p:spPr>
                <a:xfrm>
                  <a:off x="1534225" y="10703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1" name="Google Shape;3921;p40"/>
                <p:cNvSpPr/>
                <p:nvPr/>
              </p:nvSpPr>
              <p:spPr>
                <a:xfrm>
                  <a:off x="1453975" y="11174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48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2" name="Google Shape;3922;p40"/>
                <p:cNvSpPr/>
                <p:nvPr/>
              </p:nvSpPr>
              <p:spPr>
                <a:xfrm>
                  <a:off x="1412150" y="1147625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12" y="1"/>
                      </a:moveTo>
                      <a:lnTo>
                        <a:pt x="78" y="176"/>
                      </a:lnTo>
                      <a:cubicBezTo>
                        <a:pt x="20" y="195"/>
                        <a:pt x="1" y="273"/>
                        <a:pt x="20" y="351"/>
                      </a:cubicBezTo>
                      <a:cubicBezTo>
                        <a:pt x="59" y="390"/>
                        <a:pt x="98" y="390"/>
                        <a:pt x="117" y="390"/>
                      </a:cubicBezTo>
                      <a:cubicBezTo>
                        <a:pt x="156" y="390"/>
                        <a:pt x="176" y="390"/>
                        <a:pt x="176" y="371"/>
                      </a:cubicBezTo>
                      <a:lnTo>
                        <a:pt x="565" y="13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3" name="Google Shape;3923;p40"/>
                <p:cNvSpPr/>
                <p:nvPr/>
              </p:nvSpPr>
              <p:spPr>
                <a:xfrm>
                  <a:off x="1426750" y="1132550"/>
                  <a:ext cx="27250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" h="624" extrusionOk="0">
                      <a:moveTo>
                        <a:pt x="856" y="1"/>
                      </a:moveTo>
                      <a:lnTo>
                        <a:pt x="0" y="487"/>
                      </a:lnTo>
                      <a:lnTo>
                        <a:pt x="253" y="623"/>
                      </a:lnTo>
                      <a:lnTo>
                        <a:pt x="1090" y="137"/>
                      </a:lnTo>
                      <a:lnTo>
                        <a:pt x="85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4" name="Google Shape;3924;p40"/>
                <p:cNvSpPr/>
                <p:nvPr/>
              </p:nvSpPr>
              <p:spPr>
                <a:xfrm>
                  <a:off x="1560975" y="1054725"/>
                  <a:ext cx="27750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24" extrusionOk="0">
                      <a:moveTo>
                        <a:pt x="857" y="1"/>
                      </a:moveTo>
                      <a:lnTo>
                        <a:pt x="1" y="487"/>
                      </a:lnTo>
                      <a:lnTo>
                        <a:pt x="254" y="624"/>
                      </a:lnTo>
                      <a:lnTo>
                        <a:pt x="1110" y="137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5" name="Google Shape;3925;p40"/>
                <p:cNvSpPr/>
                <p:nvPr/>
              </p:nvSpPr>
              <p:spPr>
                <a:xfrm>
                  <a:off x="1507475" y="10863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6" name="Google Shape;3926;p40"/>
                <p:cNvSpPr/>
                <p:nvPr/>
              </p:nvSpPr>
              <p:spPr>
                <a:xfrm>
                  <a:off x="1587725" y="898600"/>
                  <a:ext cx="271425" cy="15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7" h="6266" extrusionOk="0">
                      <a:moveTo>
                        <a:pt x="10604" y="1"/>
                      </a:moveTo>
                      <a:lnTo>
                        <a:pt x="1" y="6110"/>
                      </a:lnTo>
                      <a:lnTo>
                        <a:pt x="254" y="6265"/>
                      </a:lnTo>
                      <a:lnTo>
                        <a:pt x="10857" y="137"/>
                      </a:lnTo>
                      <a:cubicBezTo>
                        <a:pt x="10837" y="118"/>
                        <a:pt x="10779" y="118"/>
                        <a:pt x="10759" y="98"/>
                      </a:cubicBezTo>
                      <a:cubicBezTo>
                        <a:pt x="10701" y="59"/>
                        <a:pt x="10662" y="20"/>
                        <a:pt x="1060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7" name="Google Shape;3927;p40"/>
                <p:cNvSpPr/>
                <p:nvPr/>
              </p:nvSpPr>
              <p:spPr>
                <a:xfrm>
                  <a:off x="1534225" y="10396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04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8" name="Google Shape;3928;p40"/>
                <p:cNvSpPr/>
                <p:nvPr/>
              </p:nvSpPr>
              <p:spPr>
                <a:xfrm>
                  <a:off x="1480725" y="10703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9" name="Google Shape;3929;p40"/>
                <p:cNvSpPr/>
                <p:nvPr/>
              </p:nvSpPr>
              <p:spPr>
                <a:xfrm>
                  <a:off x="1426750" y="1101425"/>
                  <a:ext cx="27250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" h="643" extrusionOk="0">
                      <a:moveTo>
                        <a:pt x="856" y="1"/>
                      </a:moveTo>
                      <a:lnTo>
                        <a:pt x="0" y="487"/>
                      </a:lnTo>
                      <a:lnTo>
                        <a:pt x="253" y="643"/>
                      </a:lnTo>
                      <a:lnTo>
                        <a:pt x="1090" y="156"/>
                      </a:lnTo>
                      <a:lnTo>
                        <a:pt x="85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0" name="Google Shape;3930;p40"/>
                <p:cNvSpPr/>
                <p:nvPr/>
              </p:nvSpPr>
              <p:spPr>
                <a:xfrm>
                  <a:off x="1400000" y="11174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0" y="448"/>
                      </a:lnTo>
                      <a:lnTo>
                        <a:pt x="253" y="604"/>
                      </a:lnTo>
                      <a:lnTo>
                        <a:pt x="1070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1" name="Google Shape;3931;p40"/>
                <p:cNvSpPr/>
                <p:nvPr/>
              </p:nvSpPr>
              <p:spPr>
                <a:xfrm>
                  <a:off x="1385400" y="1132550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12" y="1"/>
                      </a:moveTo>
                      <a:lnTo>
                        <a:pt x="78" y="176"/>
                      </a:lnTo>
                      <a:cubicBezTo>
                        <a:pt x="20" y="195"/>
                        <a:pt x="1" y="273"/>
                        <a:pt x="20" y="332"/>
                      </a:cubicBezTo>
                      <a:cubicBezTo>
                        <a:pt x="59" y="390"/>
                        <a:pt x="98" y="390"/>
                        <a:pt x="117" y="390"/>
                      </a:cubicBezTo>
                      <a:cubicBezTo>
                        <a:pt x="156" y="390"/>
                        <a:pt x="176" y="390"/>
                        <a:pt x="176" y="370"/>
                      </a:cubicBezTo>
                      <a:lnTo>
                        <a:pt x="565" y="13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2" name="Google Shape;3932;p40"/>
                <p:cNvSpPr/>
                <p:nvPr/>
              </p:nvSpPr>
              <p:spPr>
                <a:xfrm>
                  <a:off x="1561950" y="931200"/>
                  <a:ext cx="185825" cy="10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33" h="4300" extrusionOk="0">
                      <a:moveTo>
                        <a:pt x="7218" y="0"/>
                      </a:moveTo>
                      <a:lnTo>
                        <a:pt x="1" y="4164"/>
                      </a:lnTo>
                      <a:lnTo>
                        <a:pt x="234" y="4300"/>
                      </a:lnTo>
                      <a:lnTo>
                        <a:pt x="7432" y="175"/>
                      </a:lnTo>
                      <a:cubicBezTo>
                        <a:pt x="7413" y="175"/>
                        <a:pt x="7394" y="156"/>
                        <a:pt x="7355" y="117"/>
                      </a:cubicBezTo>
                      <a:cubicBezTo>
                        <a:pt x="7316" y="98"/>
                        <a:pt x="7257" y="59"/>
                        <a:pt x="72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3" name="Google Shape;3933;p40"/>
                <p:cNvSpPr/>
                <p:nvPr/>
              </p:nvSpPr>
              <p:spPr>
                <a:xfrm>
                  <a:off x="1453975" y="10863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4" name="Google Shape;3934;p40"/>
                <p:cNvSpPr/>
                <p:nvPr/>
              </p:nvSpPr>
              <p:spPr>
                <a:xfrm>
                  <a:off x="1507475" y="1054725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24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5" name="Google Shape;3935;p40"/>
                <p:cNvSpPr/>
                <p:nvPr/>
              </p:nvSpPr>
              <p:spPr>
                <a:xfrm>
                  <a:off x="1880050" y="1006100"/>
                  <a:ext cx="168800" cy="9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52" h="3931" extrusionOk="0">
                      <a:moveTo>
                        <a:pt x="6518" y="0"/>
                      </a:moveTo>
                      <a:lnTo>
                        <a:pt x="78" y="3716"/>
                      </a:lnTo>
                      <a:cubicBezTo>
                        <a:pt x="39" y="3736"/>
                        <a:pt x="0" y="3814"/>
                        <a:pt x="39" y="3891"/>
                      </a:cubicBezTo>
                      <a:cubicBezTo>
                        <a:pt x="59" y="3930"/>
                        <a:pt x="117" y="3930"/>
                        <a:pt x="136" y="3930"/>
                      </a:cubicBezTo>
                      <a:cubicBezTo>
                        <a:pt x="156" y="3930"/>
                        <a:pt x="175" y="3930"/>
                        <a:pt x="175" y="3911"/>
                      </a:cubicBezTo>
                      <a:lnTo>
                        <a:pt x="6751" y="117"/>
                      </a:lnTo>
                      <a:cubicBezTo>
                        <a:pt x="6712" y="98"/>
                        <a:pt x="6673" y="98"/>
                        <a:pt x="6654" y="59"/>
                      </a:cubicBezTo>
                      <a:cubicBezTo>
                        <a:pt x="6643" y="62"/>
                        <a:pt x="6634" y="64"/>
                        <a:pt x="6625" y="64"/>
                      </a:cubicBezTo>
                      <a:cubicBezTo>
                        <a:pt x="6587" y="64"/>
                        <a:pt x="6565" y="32"/>
                        <a:pt x="65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6" name="Google Shape;3936;p40"/>
                <p:cNvSpPr/>
                <p:nvPr/>
              </p:nvSpPr>
              <p:spPr>
                <a:xfrm>
                  <a:off x="697175" y="1190925"/>
                  <a:ext cx="240775" cy="1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31" h="4417" extrusionOk="0">
                      <a:moveTo>
                        <a:pt x="1" y="0"/>
                      </a:moveTo>
                      <a:lnTo>
                        <a:pt x="1" y="234"/>
                      </a:lnTo>
                      <a:lnTo>
                        <a:pt x="2219" y="234"/>
                      </a:lnTo>
                      <a:lnTo>
                        <a:pt x="9456" y="4397"/>
                      </a:lnTo>
                      <a:cubicBezTo>
                        <a:pt x="9495" y="4397"/>
                        <a:pt x="9514" y="4417"/>
                        <a:pt x="9514" y="4417"/>
                      </a:cubicBezTo>
                      <a:cubicBezTo>
                        <a:pt x="9553" y="4417"/>
                        <a:pt x="9592" y="4397"/>
                        <a:pt x="9611" y="4378"/>
                      </a:cubicBezTo>
                      <a:cubicBezTo>
                        <a:pt x="9631" y="4319"/>
                        <a:pt x="9631" y="4261"/>
                        <a:pt x="9553" y="4203"/>
                      </a:cubicBezTo>
                      <a:lnTo>
                        <a:pt x="2316" y="20"/>
                      </a:lnTo>
                      <a:cubicBezTo>
                        <a:pt x="2296" y="20"/>
                        <a:pt x="2258" y="0"/>
                        <a:pt x="225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7" name="Google Shape;3937;p40"/>
                <p:cNvSpPr/>
                <p:nvPr/>
              </p:nvSpPr>
              <p:spPr>
                <a:xfrm>
                  <a:off x="697175" y="1161250"/>
                  <a:ext cx="267525" cy="125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01" h="5001" extrusionOk="0">
                      <a:moveTo>
                        <a:pt x="1" y="1"/>
                      </a:moveTo>
                      <a:lnTo>
                        <a:pt x="1" y="234"/>
                      </a:lnTo>
                      <a:lnTo>
                        <a:pt x="2316" y="234"/>
                      </a:lnTo>
                      <a:lnTo>
                        <a:pt x="10526" y="4981"/>
                      </a:lnTo>
                      <a:cubicBezTo>
                        <a:pt x="10545" y="4981"/>
                        <a:pt x="10584" y="5001"/>
                        <a:pt x="10584" y="5001"/>
                      </a:cubicBezTo>
                      <a:cubicBezTo>
                        <a:pt x="10623" y="5001"/>
                        <a:pt x="10662" y="4981"/>
                        <a:pt x="10682" y="4962"/>
                      </a:cubicBezTo>
                      <a:cubicBezTo>
                        <a:pt x="10701" y="4903"/>
                        <a:pt x="10701" y="4825"/>
                        <a:pt x="10623" y="4787"/>
                      </a:cubicBezTo>
                      <a:lnTo>
                        <a:pt x="2394" y="20"/>
                      </a:lnTo>
                      <a:cubicBezTo>
                        <a:pt x="2355" y="20"/>
                        <a:pt x="2335" y="1"/>
                        <a:pt x="233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8" name="Google Shape;3938;p40"/>
                <p:cNvSpPr/>
                <p:nvPr/>
              </p:nvSpPr>
              <p:spPr>
                <a:xfrm>
                  <a:off x="697175" y="1133525"/>
                  <a:ext cx="294275" cy="13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71" h="5488" extrusionOk="0">
                      <a:moveTo>
                        <a:pt x="1" y="1"/>
                      </a:moveTo>
                      <a:lnTo>
                        <a:pt x="1" y="254"/>
                      </a:lnTo>
                      <a:lnTo>
                        <a:pt x="2588" y="254"/>
                      </a:lnTo>
                      <a:lnTo>
                        <a:pt x="11596" y="5448"/>
                      </a:lnTo>
                      <a:cubicBezTo>
                        <a:pt x="11635" y="5448"/>
                        <a:pt x="11654" y="5487"/>
                        <a:pt x="11654" y="5487"/>
                      </a:cubicBezTo>
                      <a:cubicBezTo>
                        <a:pt x="11693" y="5487"/>
                        <a:pt x="11732" y="5448"/>
                        <a:pt x="11752" y="5429"/>
                      </a:cubicBezTo>
                      <a:cubicBezTo>
                        <a:pt x="11771" y="5390"/>
                        <a:pt x="11771" y="5312"/>
                        <a:pt x="11693" y="5254"/>
                      </a:cubicBezTo>
                      <a:lnTo>
                        <a:pt x="2627" y="40"/>
                      </a:lnTo>
                      <a:cubicBezTo>
                        <a:pt x="2608" y="40"/>
                        <a:pt x="2588" y="1"/>
                        <a:pt x="258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9" name="Google Shape;3939;p40"/>
                <p:cNvSpPr/>
                <p:nvPr/>
              </p:nvSpPr>
              <p:spPr>
                <a:xfrm>
                  <a:off x="862550" y="1163675"/>
                  <a:ext cx="417825" cy="242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13" h="9690" extrusionOk="0">
                      <a:moveTo>
                        <a:pt x="214" y="1"/>
                      </a:moveTo>
                      <a:cubicBezTo>
                        <a:pt x="176" y="40"/>
                        <a:pt x="156" y="59"/>
                        <a:pt x="78" y="118"/>
                      </a:cubicBezTo>
                      <a:cubicBezTo>
                        <a:pt x="59" y="137"/>
                        <a:pt x="20" y="137"/>
                        <a:pt x="0" y="157"/>
                      </a:cubicBezTo>
                      <a:lnTo>
                        <a:pt x="16537" y="9690"/>
                      </a:lnTo>
                      <a:lnTo>
                        <a:pt x="16596" y="9690"/>
                      </a:lnTo>
                      <a:cubicBezTo>
                        <a:pt x="16634" y="9690"/>
                        <a:pt x="16654" y="9670"/>
                        <a:pt x="16693" y="9651"/>
                      </a:cubicBezTo>
                      <a:cubicBezTo>
                        <a:pt x="16712" y="9592"/>
                        <a:pt x="16712" y="9534"/>
                        <a:pt x="16634" y="9475"/>
                      </a:cubicBezTo>
                      <a:lnTo>
                        <a:pt x="21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0" name="Google Shape;3940;p40"/>
                <p:cNvSpPr/>
                <p:nvPr/>
              </p:nvSpPr>
              <p:spPr>
                <a:xfrm>
                  <a:off x="777925" y="1083425"/>
                  <a:ext cx="529200" cy="307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68" h="12297" extrusionOk="0">
                      <a:moveTo>
                        <a:pt x="234" y="1"/>
                      </a:moveTo>
                      <a:cubicBezTo>
                        <a:pt x="175" y="40"/>
                        <a:pt x="136" y="98"/>
                        <a:pt x="78" y="118"/>
                      </a:cubicBezTo>
                      <a:cubicBezTo>
                        <a:pt x="59" y="137"/>
                        <a:pt x="39" y="137"/>
                        <a:pt x="0" y="156"/>
                      </a:cubicBezTo>
                      <a:lnTo>
                        <a:pt x="20992" y="12277"/>
                      </a:lnTo>
                      <a:cubicBezTo>
                        <a:pt x="21012" y="12277"/>
                        <a:pt x="21031" y="12296"/>
                        <a:pt x="21031" y="12296"/>
                      </a:cubicBezTo>
                      <a:cubicBezTo>
                        <a:pt x="21089" y="12296"/>
                        <a:pt x="21109" y="12277"/>
                        <a:pt x="21128" y="12257"/>
                      </a:cubicBezTo>
                      <a:cubicBezTo>
                        <a:pt x="21167" y="12199"/>
                        <a:pt x="21167" y="12121"/>
                        <a:pt x="21089" y="12082"/>
                      </a:cubicBez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1" name="Google Shape;3941;p40"/>
                <p:cNvSpPr/>
                <p:nvPr/>
              </p:nvSpPr>
              <p:spPr>
                <a:xfrm>
                  <a:off x="857675" y="1099000"/>
                  <a:ext cx="475700" cy="27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28" h="11032" extrusionOk="0">
                      <a:moveTo>
                        <a:pt x="195" y="0"/>
                      </a:moveTo>
                      <a:cubicBezTo>
                        <a:pt x="195" y="20"/>
                        <a:pt x="157" y="78"/>
                        <a:pt x="79" y="98"/>
                      </a:cubicBezTo>
                      <a:cubicBezTo>
                        <a:pt x="59" y="117"/>
                        <a:pt x="20" y="117"/>
                        <a:pt x="1" y="117"/>
                      </a:cubicBezTo>
                      <a:lnTo>
                        <a:pt x="18853" y="11012"/>
                      </a:lnTo>
                      <a:cubicBezTo>
                        <a:pt x="18872" y="11012"/>
                        <a:pt x="18892" y="11031"/>
                        <a:pt x="18892" y="11031"/>
                      </a:cubicBezTo>
                      <a:cubicBezTo>
                        <a:pt x="18950" y="11031"/>
                        <a:pt x="18969" y="11012"/>
                        <a:pt x="18989" y="10992"/>
                      </a:cubicBezTo>
                      <a:cubicBezTo>
                        <a:pt x="19028" y="10954"/>
                        <a:pt x="19028" y="10876"/>
                        <a:pt x="18950" y="10817"/>
                      </a:cubicBezTo>
                      <a:lnTo>
                        <a:pt x="19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2" name="Google Shape;3942;p40"/>
                <p:cNvSpPr/>
                <p:nvPr/>
              </p:nvSpPr>
              <p:spPr>
                <a:xfrm>
                  <a:off x="1020125" y="1161250"/>
                  <a:ext cx="340000" cy="197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00" h="7919" extrusionOk="0">
                      <a:moveTo>
                        <a:pt x="195" y="1"/>
                      </a:moveTo>
                      <a:cubicBezTo>
                        <a:pt x="195" y="40"/>
                        <a:pt x="137" y="78"/>
                        <a:pt x="79" y="117"/>
                      </a:cubicBezTo>
                      <a:cubicBezTo>
                        <a:pt x="40" y="117"/>
                        <a:pt x="20" y="137"/>
                        <a:pt x="1" y="137"/>
                      </a:cubicBezTo>
                      <a:lnTo>
                        <a:pt x="13425" y="7899"/>
                      </a:lnTo>
                      <a:cubicBezTo>
                        <a:pt x="13444" y="7899"/>
                        <a:pt x="13464" y="7919"/>
                        <a:pt x="13464" y="7919"/>
                      </a:cubicBezTo>
                      <a:cubicBezTo>
                        <a:pt x="13522" y="7919"/>
                        <a:pt x="13541" y="7899"/>
                        <a:pt x="13561" y="7880"/>
                      </a:cubicBezTo>
                      <a:cubicBezTo>
                        <a:pt x="13600" y="7822"/>
                        <a:pt x="13600" y="7744"/>
                        <a:pt x="13522" y="7705"/>
                      </a:cubicBezTo>
                      <a:lnTo>
                        <a:pt x="19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3" name="Google Shape;3943;p40"/>
                <p:cNvSpPr/>
                <p:nvPr/>
              </p:nvSpPr>
              <p:spPr>
                <a:xfrm>
                  <a:off x="765275" y="982275"/>
                  <a:ext cx="622575" cy="361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903" h="14456" extrusionOk="0">
                      <a:moveTo>
                        <a:pt x="195" y="0"/>
                      </a:moveTo>
                      <a:cubicBezTo>
                        <a:pt x="156" y="59"/>
                        <a:pt x="98" y="97"/>
                        <a:pt x="59" y="117"/>
                      </a:cubicBezTo>
                      <a:cubicBezTo>
                        <a:pt x="20" y="117"/>
                        <a:pt x="0" y="156"/>
                        <a:pt x="0" y="156"/>
                      </a:cubicBezTo>
                      <a:lnTo>
                        <a:pt x="24728" y="14416"/>
                      </a:lnTo>
                      <a:cubicBezTo>
                        <a:pt x="24767" y="14416"/>
                        <a:pt x="24786" y="14455"/>
                        <a:pt x="24786" y="14455"/>
                      </a:cubicBezTo>
                      <a:cubicBezTo>
                        <a:pt x="24825" y="14455"/>
                        <a:pt x="24864" y="14416"/>
                        <a:pt x="24883" y="14397"/>
                      </a:cubicBezTo>
                      <a:cubicBezTo>
                        <a:pt x="24903" y="14358"/>
                        <a:pt x="24903" y="14280"/>
                        <a:pt x="24825" y="14222"/>
                      </a:cubicBezTo>
                      <a:lnTo>
                        <a:pt x="19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4" name="Google Shape;3944;p40"/>
                <p:cNvSpPr/>
                <p:nvPr/>
              </p:nvSpPr>
              <p:spPr>
                <a:xfrm>
                  <a:off x="1006525" y="1091225"/>
                  <a:ext cx="408075" cy="23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23" h="9475" extrusionOk="0">
                      <a:moveTo>
                        <a:pt x="234" y="0"/>
                      </a:moveTo>
                      <a:cubicBezTo>
                        <a:pt x="175" y="39"/>
                        <a:pt x="136" y="97"/>
                        <a:pt x="58" y="117"/>
                      </a:cubicBezTo>
                      <a:cubicBezTo>
                        <a:pt x="39" y="117"/>
                        <a:pt x="39" y="136"/>
                        <a:pt x="0" y="136"/>
                      </a:cubicBezTo>
                      <a:lnTo>
                        <a:pt x="16128" y="9455"/>
                      </a:lnTo>
                      <a:cubicBezTo>
                        <a:pt x="16148" y="9475"/>
                        <a:pt x="16187" y="9475"/>
                        <a:pt x="16206" y="9475"/>
                      </a:cubicBezTo>
                      <a:cubicBezTo>
                        <a:pt x="16245" y="9475"/>
                        <a:pt x="16284" y="9455"/>
                        <a:pt x="16303" y="9436"/>
                      </a:cubicBezTo>
                      <a:cubicBezTo>
                        <a:pt x="16323" y="9377"/>
                        <a:pt x="16323" y="9319"/>
                        <a:pt x="16245" y="9261"/>
                      </a:cubicBez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5" name="Google Shape;3945;p40"/>
                <p:cNvSpPr/>
                <p:nvPr/>
              </p:nvSpPr>
              <p:spPr>
                <a:xfrm>
                  <a:off x="927225" y="1014375"/>
                  <a:ext cx="513650" cy="298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46" h="11946" extrusionOk="0">
                      <a:moveTo>
                        <a:pt x="176" y="0"/>
                      </a:moveTo>
                      <a:cubicBezTo>
                        <a:pt x="176" y="59"/>
                        <a:pt x="137" y="78"/>
                        <a:pt x="59" y="117"/>
                      </a:cubicBezTo>
                      <a:cubicBezTo>
                        <a:pt x="40" y="156"/>
                        <a:pt x="20" y="156"/>
                        <a:pt x="1" y="156"/>
                      </a:cubicBezTo>
                      <a:lnTo>
                        <a:pt x="20370" y="11926"/>
                      </a:lnTo>
                      <a:cubicBezTo>
                        <a:pt x="20390" y="11926"/>
                        <a:pt x="20409" y="11946"/>
                        <a:pt x="20409" y="11946"/>
                      </a:cubicBezTo>
                      <a:cubicBezTo>
                        <a:pt x="20468" y="11946"/>
                        <a:pt x="20487" y="11926"/>
                        <a:pt x="20506" y="11907"/>
                      </a:cubicBezTo>
                      <a:cubicBezTo>
                        <a:pt x="20545" y="11848"/>
                        <a:pt x="20545" y="11770"/>
                        <a:pt x="20468" y="11732"/>
                      </a:cubicBezTo>
                      <a:lnTo>
                        <a:pt x="17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6" name="Google Shape;3946;p40"/>
                <p:cNvSpPr/>
                <p:nvPr/>
              </p:nvSpPr>
              <p:spPr>
                <a:xfrm>
                  <a:off x="891725" y="965725"/>
                  <a:ext cx="576375" cy="33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55" h="13231" extrusionOk="0">
                      <a:moveTo>
                        <a:pt x="1" y="1"/>
                      </a:moveTo>
                      <a:lnTo>
                        <a:pt x="409" y="254"/>
                      </a:lnTo>
                      <a:cubicBezTo>
                        <a:pt x="409" y="273"/>
                        <a:pt x="448" y="273"/>
                        <a:pt x="468" y="273"/>
                      </a:cubicBezTo>
                      <a:cubicBezTo>
                        <a:pt x="469" y="273"/>
                        <a:pt x="471" y="273"/>
                        <a:pt x="472" y="273"/>
                      </a:cubicBezTo>
                      <a:lnTo>
                        <a:pt x="472" y="273"/>
                      </a:lnTo>
                      <a:lnTo>
                        <a:pt x="22880" y="13211"/>
                      </a:lnTo>
                      <a:cubicBezTo>
                        <a:pt x="22899" y="13211"/>
                        <a:pt x="22938" y="13230"/>
                        <a:pt x="22938" y="13230"/>
                      </a:cubicBezTo>
                      <a:cubicBezTo>
                        <a:pt x="22977" y="13230"/>
                        <a:pt x="22996" y="13211"/>
                        <a:pt x="23035" y="13191"/>
                      </a:cubicBezTo>
                      <a:cubicBezTo>
                        <a:pt x="23055" y="13133"/>
                        <a:pt x="23055" y="13074"/>
                        <a:pt x="22977" y="13016"/>
                      </a:cubicBezTo>
                      <a:lnTo>
                        <a:pt x="507" y="40"/>
                      </a:lnTo>
                      <a:lnTo>
                        <a:pt x="507" y="40"/>
                      </a:lnTo>
                      <a:cubicBezTo>
                        <a:pt x="584" y="98"/>
                        <a:pt x="604" y="176"/>
                        <a:pt x="565" y="234"/>
                      </a:cubicBezTo>
                      <a:cubicBezTo>
                        <a:pt x="547" y="270"/>
                        <a:pt x="495" y="273"/>
                        <a:pt x="472" y="273"/>
                      </a:cubicBezTo>
                      <a:lnTo>
                        <a:pt x="472" y="273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7" name="Google Shape;3947;p40"/>
                <p:cNvSpPr/>
                <p:nvPr/>
              </p:nvSpPr>
              <p:spPr>
                <a:xfrm>
                  <a:off x="1048825" y="1022625"/>
                  <a:ext cx="446525" cy="259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61" h="10371" extrusionOk="0">
                      <a:moveTo>
                        <a:pt x="234" y="1"/>
                      </a:moveTo>
                      <a:cubicBezTo>
                        <a:pt x="195" y="40"/>
                        <a:pt x="156" y="59"/>
                        <a:pt x="98" y="98"/>
                      </a:cubicBezTo>
                      <a:cubicBezTo>
                        <a:pt x="59" y="118"/>
                        <a:pt x="40" y="118"/>
                        <a:pt x="1" y="137"/>
                      </a:cubicBezTo>
                      <a:lnTo>
                        <a:pt x="17646" y="10332"/>
                      </a:lnTo>
                      <a:cubicBezTo>
                        <a:pt x="17705" y="10351"/>
                        <a:pt x="17724" y="10370"/>
                        <a:pt x="17744" y="10370"/>
                      </a:cubicBezTo>
                      <a:cubicBezTo>
                        <a:pt x="17802" y="10370"/>
                        <a:pt x="17821" y="10351"/>
                        <a:pt x="17841" y="10332"/>
                      </a:cubicBezTo>
                      <a:cubicBezTo>
                        <a:pt x="17860" y="10273"/>
                        <a:pt x="17860" y="10215"/>
                        <a:pt x="17802" y="10156"/>
                      </a:cubicBez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8" name="Google Shape;3948;p40"/>
                <p:cNvSpPr/>
                <p:nvPr/>
              </p:nvSpPr>
              <p:spPr>
                <a:xfrm>
                  <a:off x="1216625" y="1057650"/>
                  <a:ext cx="332225" cy="193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9" h="7725" extrusionOk="0">
                      <a:moveTo>
                        <a:pt x="215" y="1"/>
                      </a:moveTo>
                      <a:cubicBezTo>
                        <a:pt x="156" y="20"/>
                        <a:pt x="137" y="59"/>
                        <a:pt x="98" y="79"/>
                      </a:cubicBezTo>
                      <a:cubicBezTo>
                        <a:pt x="59" y="98"/>
                        <a:pt x="20" y="98"/>
                        <a:pt x="1" y="117"/>
                      </a:cubicBezTo>
                      <a:lnTo>
                        <a:pt x="13113" y="7705"/>
                      </a:lnTo>
                      <a:cubicBezTo>
                        <a:pt x="13152" y="7705"/>
                        <a:pt x="13172" y="7724"/>
                        <a:pt x="13172" y="7724"/>
                      </a:cubicBezTo>
                      <a:cubicBezTo>
                        <a:pt x="13211" y="7724"/>
                        <a:pt x="13249" y="7705"/>
                        <a:pt x="13269" y="7685"/>
                      </a:cubicBezTo>
                      <a:cubicBezTo>
                        <a:pt x="13288" y="7647"/>
                        <a:pt x="13288" y="7569"/>
                        <a:pt x="13230" y="7510"/>
                      </a:cubicBezTo>
                      <a:lnTo>
                        <a:pt x="21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9" name="Google Shape;3949;p40"/>
                <p:cNvSpPr/>
                <p:nvPr/>
              </p:nvSpPr>
              <p:spPr>
                <a:xfrm>
                  <a:off x="1021600" y="912225"/>
                  <a:ext cx="553500" cy="323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40" h="12939" extrusionOk="0">
                      <a:moveTo>
                        <a:pt x="253" y="1"/>
                      </a:moveTo>
                      <a:cubicBezTo>
                        <a:pt x="234" y="40"/>
                        <a:pt x="175" y="59"/>
                        <a:pt x="136" y="78"/>
                      </a:cubicBezTo>
                      <a:cubicBezTo>
                        <a:pt x="78" y="98"/>
                        <a:pt x="59" y="137"/>
                        <a:pt x="0" y="156"/>
                      </a:cubicBezTo>
                      <a:lnTo>
                        <a:pt x="14922" y="8755"/>
                      </a:lnTo>
                      <a:lnTo>
                        <a:pt x="15156" y="8911"/>
                      </a:lnTo>
                      <a:lnTo>
                        <a:pt x="15992" y="9397"/>
                      </a:lnTo>
                      <a:lnTo>
                        <a:pt x="16226" y="9534"/>
                      </a:lnTo>
                      <a:lnTo>
                        <a:pt x="17062" y="10020"/>
                      </a:lnTo>
                      <a:lnTo>
                        <a:pt x="17296" y="10176"/>
                      </a:lnTo>
                      <a:lnTo>
                        <a:pt x="18132" y="10662"/>
                      </a:lnTo>
                      <a:lnTo>
                        <a:pt x="18366" y="10798"/>
                      </a:lnTo>
                      <a:lnTo>
                        <a:pt x="19202" y="11285"/>
                      </a:lnTo>
                      <a:lnTo>
                        <a:pt x="19436" y="11440"/>
                      </a:lnTo>
                      <a:lnTo>
                        <a:pt x="20272" y="11927"/>
                      </a:lnTo>
                      <a:lnTo>
                        <a:pt x="20506" y="12063"/>
                      </a:lnTo>
                      <a:lnTo>
                        <a:pt x="21342" y="12549"/>
                      </a:lnTo>
                      <a:lnTo>
                        <a:pt x="21576" y="12705"/>
                      </a:lnTo>
                      <a:lnTo>
                        <a:pt x="21965" y="12919"/>
                      </a:lnTo>
                      <a:cubicBezTo>
                        <a:pt x="22004" y="12919"/>
                        <a:pt x="22023" y="12938"/>
                        <a:pt x="22023" y="12938"/>
                      </a:cubicBezTo>
                      <a:cubicBezTo>
                        <a:pt x="22062" y="12938"/>
                        <a:pt x="22101" y="12919"/>
                        <a:pt x="22120" y="12899"/>
                      </a:cubicBezTo>
                      <a:cubicBezTo>
                        <a:pt x="22140" y="12841"/>
                        <a:pt x="22140" y="12783"/>
                        <a:pt x="22062" y="12724"/>
                      </a:cubicBezTo>
                      <a:lnTo>
                        <a:pt x="21809" y="12588"/>
                      </a:lnTo>
                      <a:lnTo>
                        <a:pt x="21556" y="12432"/>
                      </a:lnTo>
                      <a:lnTo>
                        <a:pt x="20759" y="11927"/>
                      </a:lnTo>
                      <a:lnTo>
                        <a:pt x="20506" y="11771"/>
                      </a:lnTo>
                      <a:lnTo>
                        <a:pt x="19689" y="11285"/>
                      </a:lnTo>
                      <a:lnTo>
                        <a:pt x="19436" y="11148"/>
                      </a:lnTo>
                      <a:lnTo>
                        <a:pt x="18619" y="10662"/>
                      </a:lnTo>
                      <a:lnTo>
                        <a:pt x="18366" y="10506"/>
                      </a:lnTo>
                      <a:lnTo>
                        <a:pt x="17549" y="10020"/>
                      </a:lnTo>
                      <a:lnTo>
                        <a:pt x="17296" y="9884"/>
                      </a:lnTo>
                      <a:lnTo>
                        <a:pt x="16479" y="9397"/>
                      </a:lnTo>
                      <a:lnTo>
                        <a:pt x="16226" y="9242"/>
                      </a:lnTo>
                      <a:lnTo>
                        <a:pt x="15409" y="8755"/>
                      </a:lnTo>
                      <a:lnTo>
                        <a:pt x="15156" y="8619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0" name="Google Shape;3950;p40"/>
                <p:cNvSpPr/>
                <p:nvPr/>
              </p:nvSpPr>
              <p:spPr>
                <a:xfrm>
                  <a:off x="1103800" y="928275"/>
                  <a:ext cx="498050" cy="291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22" h="11655" extrusionOk="0">
                      <a:moveTo>
                        <a:pt x="253" y="1"/>
                      </a:moveTo>
                      <a:cubicBezTo>
                        <a:pt x="195" y="40"/>
                        <a:pt x="175" y="78"/>
                        <a:pt x="97" y="98"/>
                      </a:cubicBezTo>
                      <a:cubicBezTo>
                        <a:pt x="78" y="117"/>
                        <a:pt x="20" y="117"/>
                        <a:pt x="0" y="137"/>
                      </a:cubicBezTo>
                      <a:lnTo>
                        <a:pt x="12704" y="7471"/>
                      </a:lnTo>
                      <a:lnTo>
                        <a:pt x="12938" y="7608"/>
                      </a:lnTo>
                      <a:lnTo>
                        <a:pt x="13774" y="8094"/>
                      </a:lnTo>
                      <a:lnTo>
                        <a:pt x="14008" y="8250"/>
                      </a:lnTo>
                      <a:lnTo>
                        <a:pt x="14844" y="8736"/>
                      </a:lnTo>
                      <a:lnTo>
                        <a:pt x="15078" y="8872"/>
                      </a:lnTo>
                      <a:lnTo>
                        <a:pt x="15914" y="9359"/>
                      </a:lnTo>
                      <a:lnTo>
                        <a:pt x="16148" y="9514"/>
                      </a:lnTo>
                      <a:lnTo>
                        <a:pt x="16984" y="10001"/>
                      </a:lnTo>
                      <a:lnTo>
                        <a:pt x="17218" y="10137"/>
                      </a:lnTo>
                      <a:lnTo>
                        <a:pt x="18054" y="10623"/>
                      </a:lnTo>
                      <a:lnTo>
                        <a:pt x="18288" y="10779"/>
                      </a:lnTo>
                      <a:lnTo>
                        <a:pt x="19124" y="11265"/>
                      </a:lnTo>
                      <a:lnTo>
                        <a:pt x="19358" y="11401"/>
                      </a:lnTo>
                      <a:lnTo>
                        <a:pt x="19747" y="11615"/>
                      </a:lnTo>
                      <a:cubicBezTo>
                        <a:pt x="19786" y="11615"/>
                        <a:pt x="19805" y="11654"/>
                        <a:pt x="19805" y="11654"/>
                      </a:cubicBezTo>
                      <a:cubicBezTo>
                        <a:pt x="19844" y="11654"/>
                        <a:pt x="19883" y="11615"/>
                        <a:pt x="19903" y="11596"/>
                      </a:cubicBezTo>
                      <a:cubicBezTo>
                        <a:pt x="19922" y="11557"/>
                        <a:pt x="19922" y="11479"/>
                        <a:pt x="19844" y="11421"/>
                      </a:cubicBezTo>
                      <a:lnTo>
                        <a:pt x="19591" y="11285"/>
                      </a:lnTo>
                      <a:lnTo>
                        <a:pt x="19338" y="11129"/>
                      </a:lnTo>
                      <a:lnTo>
                        <a:pt x="18541" y="10643"/>
                      </a:lnTo>
                      <a:lnTo>
                        <a:pt x="18288" y="10506"/>
                      </a:lnTo>
                      <a:lnTo>
                        <a:pt x="17471" y="10020"/>
                      </a:lnTo>
                      <a:lnTo>
                        <a:pt x="17218" y="9864"/>
                      </a:lnTo>
                      <a:lnTo>
                        <a:pt x="16401" y="9378"/>
                      </a:lnTo>
                      <a:lnTo>
                        <a:pt x="16148" y="9242"/>
                      </a:lnTo>
                      <a:lnTo>
                        <a:pt x="15331" y="8755"/>
                      </a:lnTo>
                      <a:lnTo>
                        <a:pt x="15078" y="8600"/>
                      </a:lnTo>
                      <a:lnTo>
                        <a:pt x="14261" y="8113"/>
                      </a:lnTo>
                      <a:lnTo>
                        <a:pt x="14008" y="7977"/>
                      </a:lnTo>
                      <a:lnTo>
                        <a:pt x="13191" y="7491"/>
                      </a:lnTo>
                      <a:lnTo>
                        <a:pt x="12938" y="7335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1" name="Google Shape;3951;p40"/>
                <p:cNvSpPr/>
                <p:nvPr/>
              </p:nvSpPr>
              <p:spPr>
                <a:xfrm>
                  <a:off x="972475" y="823700"/>
                  <a:ext cx="656125" cy="38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245" h="15312" extrusionOk="0">
                      <a:moveTo>
                        <a:pt x="234" y="1"/>
                      </a:moveTo>
                      <a:cubicBezTo>
                        <a:pt x="175" y="40"/>
                        <a:pt x="156" y="79"/>
                        <a:pt x="78" y="118"/>
                      </a:cubicBezTo>
                      <a:cubicBezTo>
                        <a:pt x="59" y="137"/>
                        <a:pt x="39" y="137"/>
                        <a:pt x="0" y="176"/>
                      </a:cubicBezTo>
                      <a:lnTo>
                        <a:pt x="19027" y="11129"/>
                      </a:lnTo>
                      <a:lnTo>
                        <a:pt x="19261" y="11285"/>
                      </a:lnTo>
                      <a:lnTo>
                        <a:pt x="20097" y="11771"/>
                      </a:lnTo>
                      <a:lnTo>
                        <a:pt x="20331" y="11907"/>
                      </a:lnTo>
                      <a:lnTo>
                        <a:pt x="21167" y="12394"/>
                      </a:lnTo>
                      <a:lnTo>
                        <a:pt x="21401" y="12549"/>
                      </a:lnTo>
                      <a:lnTo>
                        <a:pt x="22237" y="13036"/>
                      </a:lnTo>
                      <a:lnTo>
                        <a:pt x="22471" y="13172"/>
                      </a:lnTo>
                      <a:lnTo>
                        <a:pt x="23307" y="13658"/>
                      </a:lnTo>
                      <a:lnTo>
                        <a:pt x="23541" y="13814"/>
                      </a:lnTo>
                      <a:lnTo>
                        <a:pt x="24377" y="14300"/>
                      </a:lnTo>
                      <a:lnTo>
                        <a:pt x="24611" y="14436"/>
                      </a:lnTo>
                      <a:lnTo>
                        <a:pt x="25447" y="14923"/>
                      </a:lnTo>
                      <a:lnTo>
                        <a:pt x="25681" y="15078"/>
                      </a:lnTo>
                      <a:lnTo>
                        <a:pt x="26070" y="15292"/>
                      </a:lnTo>
                      <a:cubicBezTo>
                        <a:pt x="26109" y="15292"/>
                        <a:pt x="26128" y="15312"/>
                        <a:pt x="26128" y="15312"/>
                      </a:cubicBezTo>
                      <a:cubicBezTo>
                        <a:pt x="26167" y="15312"/>
                        <a:pt x="26206" y="15292"/>
                        <a:pt x="26226" y="15273"/>
                      </a:cubicBezTo>
                      <a:cubicBezTo>
                        <a:pt x="26245" y="15215"/>
                        <a:pt x="26245" y="15137"/>
                        <a:pt x="26167" y="15098"/>
                      </a:cubicBezTo>
                      <a:lnTo>
                        <a:pt x="25914" y="14942"/>
                      </a:lnTo>
                      <a:lnTo>
                        <a:pt x="25661" y="14806"/>
                      </a:lnTo>
                      <a:lnTo>
                        <a:pt x="24883" y="14222"/>
                      </a:lnTo>
                      <a:lnTo>
                        <a:pt x="24650" y="14086"/>
                      </a:lnTo>
                      <a:lnTo>
                        <a:pt x="23813" y="13600"/>
                      </a:lnTo>
                      <a:lnTo>
                        <a:pt x="23580" y="13444"/>
                      </a:lnTo>
                      <a:lnTo>
                        <a:pt x="22743" y="12958"/>
                      </a:lnTo>
                      <a:lnTo>
                        <a:pt x="22510" y="12822"/>
                      </a:lnTo>
                      <a:lnTo>
                        <a:pt x="21673" y="12335"/>
                      </a:lnTo>
                      <a:lnTo>
                        <a:pt x="21420" y="12180"/>
                      </a:lnTo>
                      <a:lnTo>
                        <a:pt x="20603" y="11693"/>
                      </a:lnTo>
                      <a:lnTo>
                        <a:pt x="20350" y="11557"/>
                      </a:lnTo>
                      <a:lnTo>
                        <a:pt x="19533" y="11071"/>
                      </a:lnTo>
                      <a:lnTo>
                        <a:pt x="19280" y="10915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2" name="Google Shape;3952;p40"/>
                <p:cNvSpPr/>
                <p:nvPr/>
              </p:nvSpPr>
              <p:spPr>
                <a:xfrm>
                  <a:off x="1100875" y="864575"/>
                  <a:ext cx="555950" cy="324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38" h="12997" extrusionOk="0">
                      <a:moveTo>
                        <a:pt x="214" y="0"/>
                      </a:moveTo>
                      <a:cubicBezTo>
                        <a:pt x="175" y="39"/>
                        <a:pt x="137" y="58"/>
                        <a:pt x="78" y="117"/>
                      </a:cubicBezTo>
                      <a:cubicBezTo>
                        <a:pt x="39" y="136"/>
                        <a:pt x="20" y="136"/>
                        <a:pt x="0" y="156"/>
                      </a:cubicBezTo>
                      <a:lnTo>
                        <a:pt x="15000" y="8813"/>
                      </a:lnTo>
                      <a:lnTo>
                        <a:pt x="15253" y="8969"/>
                      </a:lnTo>
                      <a:lnTo>
                        <a:pt x="16070" y="9455"/>
                      </a:lnTo>
                      <a:lnTo>
                        <a:pt x="16323" y="9591"/>
                      </a:lnTo>
                      <a:lnTo>
                        <a:pt x="17140" y="10078"/>
                      </a:lnTo>
                      <a:lnTo>
                        <a:pt x="17393" y="10233"/>
                      </a:lnTo>
                      <a:lnTo>
                        <a:pt x="18210" y="10720"/>
                      </a:lnTo>
                      <a:lnTo>
                        <a:pt x="18463" y="10856"/>
                      </a:lnTo>
                      <a:lnTo>
                        <a:pt x="19280" y="11342"/>
                      </a:lnTo>
                      <a:lnTo>
                        <a:pt x="19533" y="11498"/>
                      </a:lnTo>
                      <a:lnTo>
                        <a:pt x="20350" y="11984"/>
                      </a:lnTo>
                      <a:lnTo>
                        <a:pt x="20603" y="12121"/>
                      </a:lnTo>
                      <a:lnTo>
                        <a:pt x="21420" y="12607"/>
                      </a:lnTo>
                      <a:lnTo>
                        <a:pt x="21673" y="12763"/>
                      </a:lnTo>
                      <a:lnTo>
                        <a:pt x="22062" y="12977"/>
                      </a:lnTo>
                      <a:cubicBezTo>
                        <a:pt x="22082" y="12977"/>
                        <a:pt x="22101" y="12996"/>
                        <a:pt x="22101" y="12996"/>
                      </a:cubicBezTo>
                      <a:cubicBezTo>
                        <a:pt x="22160" y="12996"/>
                        <a:pt x="22179" y="12977"/>
                        <a:pt x="22198" y="12957"/>
                      </a:cubicBezTo>
                      <a:cubicBezTo>
                        <a:pt x="22237" y="12899"/>
                        <a:pt x="22237" y="12840"/>
                        <a:pt x="22160" y="12782"/>
                      </a:cubicBezTo>
                      <a:lnTo>
                        <a:pt x="21887" y="12646"/>
                      </a:lnTo>
                      <a:lnTo>
                        <a:pt x="21654" y="12490"/>
                      </a:lnTo>
                      <a:lnTo>
                        <a:pt x="20817" y="11945"/>
                      </a:lnTo>
                      <a:lnTo>
                        <a:pt x="20584" y="11809"/>
                      </a:lnTo>
                      <a:lnTo>
                        <a:pt x="19747" y="11323"/>
                      </a:lnTo>
                      <a:lnTo>
                        <a:pt x="19514" y="11187"/>
                      </a:lnTo>
                      <a:lnTo>
                        <a:pt x="18677" y="10700"/>
                      </a:lnTo>
                      <a:lnTo>
                        <a:pt x="18444" y="10545"/>
                      </a:lnTo>
                      <a:lnTo>
                        <a:pt x="17607" y="10058"/>
                      </a:lnTo>
                      <a:lnTo>
                        <a:pt x="17374" y="9922"/>
                      </a:lnTo>
                      <a:lnTo>
                        <a:pt x="16537" y="9436"/>
                      </a:lnTo>
                      <a:lnTo>
                        <a:pt x="16284" y="9280"/>
                      </a:lnTo>
                      <a:lnTo>
                        <a:pt x="15467" y="8794"/>
                      </a:lnTo>
                      <a:lnTo>
                        <a:pt x="15214" y="8658"/>
                      </a:lnTo>
                      <a:lnTo>
                        <a:pt x="21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3" name="Google Shape;3953;p40"/>
                <p:cNvSpPr/>
                <p:nvPr/>
              </p:nvSpPr>
              <p:spPr>
                <a:xfrm>
                  <a:off x="860600" y="697250"/>
                  <a:ext cx="821525" cy="47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61" h="19125" extrusionOk="0">
                      <a:moveTo>
                        <a:pt x="254" y="1"/>
                      </a:moveTo>
                      <a:cubicBezTo>
                        <a:pt x="234" y="20"/>
                        <a:pt x="176" y="39"/>
                        <a:pt x="137" y="98"/>
                      </a:cubicBezTo>
                      <a:cubicBezTo>
                        <a:pt x="78" y="117"/>
                        <a:pt x="59" y="137"/>
                        <a:pt x="1" y="137"/>
                      </a:cubicBezTo>
                      <a:lnTo>
                        <a:pt x="25642" y="14961"/>
                      </a:lnTo>
                      <a:lnTo>
                        <a:pt x="25876" y="15098"/>
                      </a:lnTo>
                      <a:lnTo>
                        <a:pt x="26712" y="15584"/>
                      </a:lnTo>
                      <a:lnTo>
                        <a:pt x="26946" y="15720"/>
                      </a:lnTo>
                      <a:lnTo>
                        <a:pt x="27782" y="16207"/>
                      </a:lnTo>
                      <a:lnTo>
                        <a:pt x="28016" y="16362"/>
                      </a:lnTo>
                      <a:lnTo>
                        <a:pt x="28852" y="16849"/>
                      </a:lnTo>
                      <a:lnTo>
                        <a:pt x="29086" y="16985"/>
                      </a:lnTo>
                      <a:lnTo>
                        <a:pt x="29922" y="17471"/>
                      </a:lnTo>
                      <a:lnTo>
                        <a:pt x="30156" y="17627"/>
                      </a:lnTo>
                      <a:lnTo>
                        <a:pt x="30992" y="18113"/>
                      </a:lnTo>
                      <a:lnTo>
                        <a:pt x="31226" y="18249"/>
                      </a:lnTo>
                      <a:lnTo>
                        <a:pt x="32062" y="18736"/>
                      </a:lnTo>
                      <a:lnTo>
                        <a:pt x="32296" y="18891"/>
                      </a:lnTo>
                      <a:lnTo>
                        <a:pt x="32685" y="19105"/>
                      </a:lnTo>
                      <a:cubicBezTo>
                        <a:pt x="32724" y="19105"/>
                        <a:pt x="32743" y="19125"/>
                        <a:pt x="32743" y="19125"/>
                      </a:cubicBezTo>
                      <a:cubicBezTo>
                        <a:pt x="32782" y="19125"/>
                        <a:pt x="32821" y="19105"/>
                        <a:pt x="32841" y="19086"/>
                      </a:cubicBezTo>
                      <a:cubicBezTo>
                        <a:pt x="32860" y="19028"/>
                        <a:pt x="32860" y="18969"/>
                        <a:pt x="32782" y="18911"/>
                      </a:cubicBezTo>
                      <a:lnTo>
                        <a:pt x="32529" y="18775"/>
                      </a:lnTo>
                      <a:lnTo>
                        <a:pt x="32276" y="18619"/>
                      </a:lnTo>
                      <a:lnTo>
                        <a:pt x="31498" y="18035"/>
                      </a:lnTo>
                      <a:lnTo>
                        <a:pt x="31265" y="17899"/>
                      </a:lnTo>
                      <a:lnTo>
                        <a:pt x="30428" y="17413"/>
                      </a:lnTo>
                      <a:lnTo>
                        <a:pt x="30195" y="17257"/>
                      </a:lnTo>
                      <a:lnTo>
                        <a:pt x="29358" y="16771"/>
                      </a:lnTo>
                      <a:lnTo>
                        <a:pt x="29125" y="16635"/>
                      </a:lnTo>
                      <a:lnTo>
                        <a:pt x="28288" y="16148"/>
                      </a:lnTo>
                      <a:lnTo>
                        <a:pt x="28055" y="15993"/>
                      </a:lnTo>
                      <a:lnTo>
                        <a:pt x="27218" y="15506"/>
                      </a:lnTo>
                      <a:lnTo>
                        <a:pt x="26985" y="15370"/>
                      </a:lnTo>
                      <a:lnTo>
                        <a:pt x="26148" y="14884"/>
                      </a:lnTo>
                      <a:lnTo>
                        <a:pt x="25895" y="14728"/>
                      </a:lnTo>
                      <a:lnTo>
                        <a:pt x="2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4" name="Google Shape;3954;p40"/>
                <p:cNvSpPr/>
                <p:nvPr/>
              </p:nvSpPr>
              <p:spPr>
                <a:xfrm>
                  <a:off x="1164575" y="705525"/>
                  <a:ext cx="544775" cy="45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91" h="18172" extrusionOk="0">
                      <a:moveTo>
                        <a:pt x="1" y="0"/>
                      </a:moveTo>
                      <a:lnTo>
                        <a:pt x="1" y="5506"/>
                      </a:lnTo>
                      <a:cubicBezTo>
                        <a:pt x="1" y="5545"/>
                        <a:pt x="20" y="5584"/>
                        <a:pt x="59" y="5603"/>
                      </a:cubicBezTo>
                      <a:lnTo>
                        <a:pt x="14573" y="13988"/>
                      </a:lnTo>
                      <a:lnTo>
                        <a:pt x="14826" y="14144"/>
                      </a:lnTo>
                      <a:lnTo>
                        <a:pt x="15643" y="14630"/>
                      </a:lnTo>
                      <a:lnTo>
                        <a:pt x="15896" y="14767"/>
                      </a:lnTo>
                      <a:lnTo>
                        <a:pt x="16713" y="15253"/>
                      </a:lnTo>
                      <a:lnTo>
                        <a:pt x="16966" y="15389"/>
                      </a:lnTo>
                      <a:lnTo>
                        <a:pt x="17783" y="15876"/>
                      </a:lnTo>
                      <a:lnTo>
                        <a:pt x="18036" y="16031"/>
                      </a:lnTo>
                      <a:lnTo>
                        <a:pt x="18853" y="16518"/>
                      </a:lnTo>
                      <a:lnTo>
                        <a:pt x="19106" y="16654"/>
                      </a:lnTo>
                      <a:lnTo>
                        <a:pt x="19923" y="17140"/>
                      </a:lnTo>
                      <a:lnTo>
                        <a:pt x="20176" y="17296"/>
                      </a:lnTo>
                      <a:lnTo>
                        <a:pt x="20993" y="17782"/>
                      </a:lnTo>
                      <a:lnTo>
                        <a:pt x="21246" y="17918"/>
                      </a:lnTo>
                      <a:lnTo>
                        <a:pt x="21635" y="18152"/>
                      </a:lnTo>
                      <a:cubicBezTo>
                        <a:pt x="21654" y="18152"/>
                        <a:pt x="21674" y="18171"/>
                        <a:pt x="21674" y="18171"/>
                      </a:cubicBezTo>
                      <a:cubicBezTo>
                        <a:pt x="21732" y="18171"/>
                        <a:pt x="21752" y="18152"/>
                        <a:pt x="21771" y="18113"/>
                      </a:cubicBezTo>
                      <a:cubicBezTo>
                        <a:pt x="21791" y="18074"/>
                        <a:pt x="21791" y="17996"/>
                        <a:pt x="21732" y="17957"/>
                      </a:cubicBezTo>
                      <a:lnTo>
                        <a:pt x="21460" y="17802"/>
                      </a:lnTo>
                      <a:lnTo>
                        <a:pt x="21207" y="17665"/>
                      </a:lnTo>
                      <a:lnTo>
                        <a:pt x="20409" y="17082"/>
                      </a:lnTo>
                      <a:lnTo>
                        <a:pt x="20176" y="16926"/>
                      </a:lnTo>
                      <a:lnTo>
                        <a:pt x="19339" y="16440"/>
                      </a:lnTo>
                      <a:lnTo>
                        <a:pt x="19106" y="16304"/>
                      </a:lnTo>
                      <a:lnTo>
                        <a:pt x="18269" y="15817"/>
                      </a:lnTo>
                      <a:lnTo>
                        <a:pt x="18036" y="15662"/>
                      </a:lnTo>
                      <a:lnTo>
                        <a:pt x="17199" y="15175"/>
                      </a:lnTo>
                      <a:lnTo>
                        <a:pt x="16966" y="15039"/>
                      </a:lnTo>
                      <a:lnTo>
                        <a:pt x="16129" y="14553"/>
                      </a:lnTo>
                      <a:lnTo>
                        <a:pt x="15896" y="14397"/>
                      </a:lnTo>
                      <a:lnTo>
                        <a:pt x="15059" y="13911"/>
                      </a:lnTo>
                      <a:lnTo>
                        <a:pt x="14826" y="13774"/>
                      </a:lnTo>
                      <a:lnTo>
                        <a:pt x="254" y="5350"/>
                      </a:lnTo>
                      <a:lnTo>
                        <a:pt x="254" y="156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5" name="Google Shape;3955;p40"/>
                <p:cNvSpPr/>
                <p:nvPr/>
              </p:nvSpPr>
              <p:spPr>
                <a:xfrm>
                  <a:off x="1210300" y="703575"/>
                  <a:ext cx="525325" cy="4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13" h="17588" extrusionOk="0">
                      <a:moveTo>
                        <a:pt x="254" y="0"/>
                      </a:moveTo>
                      <a:lnTo>
                        <a:pt x="1" y="156"/>
                      </a:lnTo>
                      <a:lnTo>
                        <a:pt x="1" y="5409"/>
                      </a:lnTo>
                      <a:lnTo>
                        <a:pt x="59" y="5409"/>
                      </a:lnTo>
                      <a:cubicBezTo>
                        <a:pt x="59" y="5467"/>
                        <a:pt x="79" y="5487"/>
                        <a:pt x="98" y="5506"/>
                      </a:cubicBezTo>
                      <a:lnTo>
                        <a:pt x="13794" y="13405"/>
                      </a:lnTo>
                      <a:lnTo>
                        <a:pt x="14028" y="13561"/>
                      </a:lnTo>
                      <a:lnTo>
                        <a:pt x="14864" y="14047"/>
                      </a:lnTo>
                      <a:lnTo>
                        <a:pt x="15098" y="14183"/>
                      </a:lnTo>
                      <a:lnTo>
                        <a:pt x="15934" y="14670"/>
                      </a:lnTo>
                      <a:lnTo>
                        <a:pt x="16168" y="14825"/>
                      </a:lnTo>
                      <a:lnTo>
                        <a:pt x="17004" y="15312"/>
                      </a:lnTo>
                      <a:lnTo>
                        <a:pt x="17238" y="15448"/>
                      </a:lnTo>
                      <a:lnTo>
                        <a:pt x="18074" y="15934"/>
                      </a:lnTo>
                      <a:lnTo>
                        <a:pt x="18308" y="16090"/>
                      </a:lnTo>
                      <a:lnTo>
                        <a:pt x="19144" y="16576"/>
                      </a:lnTo>
                      <a:lnTo>
                        <a:pt x="19378" y="16712"/>
                      </a:lnTo>
                      <a:lnTo>
                        <a:pt x="20214" y="17199"/>
                      </a:lnTo>
                      <a:lnTo>
                        <a:pt x="20448" y="17354"/>
                      </a:lnTo>
                      <a:lnTo>
                        <a:pt x="20837" y="17568"/>
                      </a:lnTo>
                      <a:cubicBezTo>
                        <a:pt x="20876" y="17568"/>
                        <a:pt x="20895" y="17588"/>
                        <a:pt x="20895" y="17588"/>
                      </a:cubicBezTo>
                      <a:cubicBezTo>
                        <a:pt x="20934" y="17588"/>
                        <a:pt x="20973" y="17568"/>
                        <a:pt x="20993" y="17549"/>
                      </a:cubicBezTo>
                      <a:cubicBezTo>
                        <a:pt x="21012" y="17491"/>
                        <a:pt x="21012" y="17413"/>
                        <a:pt x="20934" y="17374"/>
                      </a:cubicBezTo>
                      <a:lnTo>
                        <a:pt x="20681" y="17218"/>
                      </a:lnTo>
                      <a:lnTo>
                        <a:pt x="20428" y="17082"/>
                      </a:lnTo>
                      <a:lnTo>
                        <a:pt x="19611" y="16596"/>
                      </a:lnTo>
                      <a:lnTo>
                        <a:pt x="19358" y="16440"/>
                      </a:lnTo>
                      <a:lnTo>
                        <a:pt x="18541" y="15954"/>
                      </a:lnTo>
                      <a:lnTo>
                        <a:pt x="18288" y="15817"/>
                      </a:lnTo>
                      <a:lnTo>
                        <a:pt x="17471" y="15331"/>
                      </a:lnTo>
                      <a:lnTo>
                        <a:pt x="17218" y="15195"/>
                      </a:lnTo>
                      <a:lnTo>
                        <a:pt x="16401" y="14708"/>
                      </a:lnTo>
                      <a:lnTo>
                        <a:pt x="16148" y="14553"/>
                      </a:lnTo>
                      <a:lnTo>
                        <a:pt x="15331" y="14066"/>
                      </a:lnTo>
                      <a:lnTo>
                        <a:pt x="15078" y="13930"/>
                      </a:lnTo>
                      <a:lnTo>
                        <a:pt x="14261" y="13444"/>
                      </a:lnTo>
                      <a:lnTo>
                        <a:pt x="14008" y="13288"/>
                      </a:lnTo>
                      <a:lnTo>
                        <a:pt x="254" y="5331"/>
                      </a:ln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6" name="Google Shape;3956;p40"/>
                <p:cNvSpPr/>
                <p:nvPr/>
              </p:nvSpPr>
              <p:spPr>
                <a:xfrm>
                  <a:off x="1144150" y="1046950"/>
                  <a:ext cx="97800" cy="58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2" h="2336" extrusionOk="0">
                      <a:moveTo>
                        <a:pt x="195" y="1"/>
                      </a:moveTo>
                      <a:cubicBezTo>
                        <a:pt x="176" y="20"/>
                        <a:pt x="118" y="59"/>
                        <a:pt x="79" y="98"/>
                      </a:cubicBezTo>
                      <a:cubicBezTo>
                        <a:pt x="40" y="117"/>
                        <a:pt x="20" y="117"/>
                        <a:pt x="1" y="137"/>
                      </a:cubicBezTo>
                      <a:lnTo>
                        <a:pt x="3736" y="2296"/>
                      </a:lnTo>
                      <a:cubicBezTo>
                        <a:pt x="3775" y="2296"/>
                        <a:pt x="3795" y="2335"/>
                        <a:pt x="3795" y="2335"/>
                      </a:cubicBezTo>
                      <a:cubicBezTo>
                        <a:pt x="3833" y="2335"/>
                        <a:pt x="3872" y="2296"/>
                        <a:pt x="3892" y="2277"/>
                      </a:cubicBezTo>
                      <a:cubicBezTo>
                        <a:pt x="3911" y="2238"/>
                        <a:pt x="3911" y="2160"/>
                        <a:pt x="3833" y="2102"/>
                      </a:cubicBezTo>
                      <a:lnTo>
                        <a:pt x="19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7" name="Google Shape;3957;p40"/>
                <p:cNvSpPr/>
                <p:nvPr/>
              </p:nvSpPr>
              <p:spPr>
                <a:xfrm>
                  <a:off x="697175" y="2247325"/>
                  <a:ext cx="109950" cy="67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98" h="2705" extrusionOk="0">
                      <a:moveTo>
                        <a:pt x="1" y="1"/>
                      </a:moveTo>
                      <a:lnTo>
                        <a:pt x="1" y="293"/>
                      </a:lnTo>
                      <a:lnTo>
                        <a:pt x="4184" y="2705"/>
                      </a:lnTo>
                      <a:cubicBezTo>
                        <a:pt x="4203" y="2627"/>
                        <a:pt x="4261" y="2608"/>
                        <a:pt x="4339" y="2569"/>
                      </a:cubicBezTo>
                      <a:cubicBezTo>
                        <a:pt x="4359" y="2569"/>
                        <a:pt x="4378" y="2530"/>
                        <a:pt x="4398" y="2530"/>
                      </a:cubicBez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8" name="Google Shape;3958;p40"/>
                <p:cNvSpPr/>
                <p:nvPr/>
              </p:nvSpPr>
              <p:spPr>
                <a:xfrm>
                  <a:off x="798825" y="2308125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18" y="253"/>
                      </a:moveTo>
                      <a:cubicBezTo>
                        <a:pt x="993" y="253"/>
                        <a:pt x="1149" y="273"/>
                        <a:pt x="1265" y="351"/>
                      </a:cubicBezTo>
                      <a:cubicBezTo>
                        <a:pt x="1363" y="390"/>
                        <a:pt x="1402" y="467"/>
                        <a:pt x="1402" y="545"/>
                      </a:cubicBezTo>
                      <a:cubicBezTo>
                        <a:pt x="1402" y="623"/>
                        <a:pt x="1363" y="662"/>
                        <a:pt x="1265" y="740"/>
                      </a:cubicBezTo>
                      <a:cubicBezTo>
                        <a:pt x="1139" y="808"/>
                        <a:pt x="974" y="842"/>
                        <a:pt x="813" y="842"/>
                      </a:cubicBezTo>
                      <a:cubicBezTo>
                        <a:pt x="653" y="842"/>
                        <a:pt x="497" y="808"/>
                        <a:pt x="390" y="740"/>
                      </a:cubicBezTo>
                      <a:cubicBezTo>
                        <a:pt x="293" y="681"/>
                        <a:pt x="234" y="623"/>
                        <a:pt x="234" y="545"/>
                      </a:cubicBezTo>
                      <a:cubicBezTo>
                        <a:pt x="234" y="467"/>
                        <a:pt x="293" y="429"/>
                        <a:pt x="390" y="351"/>
                      </a:cubicBezTo>
                      <a:cubicBezTo>
                        <a:pt x="507" y="273"/>
                        <a:pt x="662" y="253"/>
                        <a:pt x="818" y="253"/>
                      </a:cubicBezTo>
                      <a:close/>
                      <a:moveTo>
                        <a:pt x="818" y="0"/>
                      </a:moveTo>
                      <a:cubicBezTo>
                        <a:pt x="638" y="0"/>
                        <a:pt x="458" y="34"/>
                        <a:pt x="312" y="98"/>
                      </a:cubicBezTo>
                      <a:cubicBezTo>
                        <a:pt x="293" y="98"/>
                        <a:pt x="273" y="137"/>
                        <a:pt x="234" y="137"/>
                      </a:cubicBezTo>
                      <a:cubicBezTo>
                        <a:pt x="195" y="176"/>
                        <a:pt x="137" y="195"/>
                        <a:pt x="118" y="253"/>
                      </a:cubicBezTo>
                      <a:cubicBezTo>
                        <a:pt x="40" y="331"/>
                        <a:pt x="1" y="429"/>
                        <a:pt x="1" y="526"/>
                      </a:cubicBezTo>
                      <a:cubicBezTo>
                        <a:pt x="1" y="662"/>
                        <a:pt x="98" y="818"/>
                        <a:pt x="273" y="915"/>
                      </a:cubicBezTo>
                      <a:cubicBezTo>
                        <a:pt x="429" y="1012"/>
                        <a:pt x="623" y="1051"/>
                        <a:pt x="818" y="1051"/>
                      </a:cubicBezTo>
                      <a:cubicBezTo>
                        <a:pt x="1012" y="1051"/>
                        <a:pt x="1246" y="1012"/>
                        <a:pt x="1382" y="915"/>
                      </a:cubicBezTo>
                      <a:cubicBezTo>
                        <a:pt x="1557" y="818"/>
                        <a:pt x="1654" y="662"/>
                        <a:pt x="1654" y="526"/>
                      </a:cubicBezTo>
                      <a:cubicBezTo>
                        <a:pt x="1654" y="370"/>
                        <a:pt x="1557" y="234"/>
                        <a:pt x="1382" y="137"/>
                      </a:cubicBezTo>
                      <a:cubicBezTo>
                        <a:pt x="1227" y="44"/>
                        <a:pt x="1023" y="0"/>
                        <a:pt x="8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9" name="Google Shape;3959;p40"/>
                <p:cNvSpPr/>
                <p:nvPr/>
              </p:nvSpPr>
              <p:spPr>
                <a:xfrm>
                  <a:off x="800775" y="2135475"/>
                  <a:ext cx="35050" cy="2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2" h="837" extrusionOk="0">
                      <a:moveTo>
                        <a:pt x="701" y="0"/>
                      </a:moveTo>
                      <a:cubicBezTo>
                        <a:pt x="312" y="0"/>
                        <a:pt x="1" y="195"/>
                        <a:pt x="1" y="428"/>
                      </a:cubicBezTo>
                      <a:cubicBezTo>
                        <a:pt x="1" y="642"/>
                        <a:pt x="254" y="817"/>
                        <a:pt x="623" y="837"/>
                      </a:cubicBezTo>
                      <a:cubicBezTo>
                        <a:pt x="604" y="778"/>
                        <a:pt x="623" y="778"/>
                        <a:pt x="682" y="778"/>
                      </a:cubicBezTo>
                      <a:cubicBezTo>
                        <a:pt x="701" y="778"/>
                        <a:pt x="740" y="817"/>
                        <a:pt x="779" y="837"/>
                      </a:cubicBezTo>
                      <a:cubicBezTo>
                        <a:pt x="1110" y="798"/>
                        <a:pt x="1401" y="642"/>
                        <a:pt x="1401" y="428"/>
                      </a:cubicBezTo>
                      <a:cubicBezTo>
                        <a:pt x="1401" y="195"/>
                        <a:pt x="1090" y="0"/>
                        <a:pt x="70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0" name="Google Shape;3960;p40"/>
                <p:cNvSpPr/>
                <p:nvPr/>
              </p:nvSpPr>
              <p:spPr>
                <a:xfrm>
                  <a:off x="799325" y="2238575"/>
                  <a:ext cx="35050" cy="2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2" h="818" extrusionOk="0">
                      <a:moveTo>
                        <a:pt x="603" y="0"/>
                      </a:moveTo>
                      <a:cubicBezTo>
                        <a:pt x="273" y="20"/>
                        <a:pt x="0" y="195"/>
                        <a:pt x="0" y="409"/>
                      </a:cubicBezTo>
                      <a:cubicBezTo>
                        <a:pt x="0" y="623"/>
                        <a:pt x="312" y="818"/>
                        <a:pt x="701" y="818"/>
                      </a:cubicBezTo>
                      <a:cubicBezTo>
                        <a:pt x="1090" y="818"/>
                        <a:pt x="1401" y="623"/>
                        <a:pt x="1401" y="409"/>
                      </a:cubicBezTo>
                      <a:cubicBezTo>
                        <a:pt x="1401" y="214"/>
                        <a:pt x="1148" y="39"/>
                        <a:pt x="798" y="0"/>
                      </a:cubicBezTo>
                      <a:cubicBezTo>
                        <a:pt x="798" y="20"/>
                        <a:pt x="778" y="59"/>
                        <a:pt x="740" y="59"/>
                      </a:cubicBezTo>
                      <a:cubicBezTo>
                        <a:pt x="681" y="59"/>
                        <a:pt x="642" y="39"/>
                        <a:pt x="60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1" name="Google Shape;3961;p40"/>
                <p:cNvSpPr/>
                <p:nvPr/>
              </p:nvSpPr>
              <p:spPr>
                <a:xfrm>
                  <a:off x="815375" y="2154425"/>
                  <a:ext cx="5850" cy="8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3406" extrusionOk="0">
                      <a:moveTo>
                        <a:pt x="117" y="1"/>
                      </a:moveTo>
                      <a:cubicBezTo>
                        <a:pt x="98" y="1"/>
                        <a:pt x="39" y="20"/>
                        <a:pt x="20" y="40"/>
                      </a:cubicBezTo>
                      <a:cubicBezTo>
                        <a:pt x="0" y="79"/>
                        <a:pt x="0" y="98"/>
                        <a:pt x="0" y="118"/>
                      </a:cubicBezTo>
                      <a:lnTo>
                        <a:pt x="0" y="1207"/>
                      </a:lnTo>
                      <a:lnTo>
                        <a:pt x="117" y="1285"/>
                      </a:lnTo>
                      <a:cubicBezTo>
                        <a:pt x="136" y="1343"/>
                        <a:pt x="156" y="1421"/>
                        <a:pt x="136" y="1460"/>
                      </a:cubicBezTo>
                      <a:cubicBezTo>
                        <a:pt x="117" y="1499"/>
                        <a:pt x="59" y="1499"/>
                        <a:pt x="39" y="1499"/>
                      </a:cubicBezTo>
                      <a:cubicBezTo>
                        <a:pt x="20" y="1499"/>
                        <a:pt x="0" y="1499"/>
                        <a:pt x="0" y="1479"/>
                      </a:cubicBezTo>
                      <a:lnTo>
                        <a:pt x="0" y="3289"/>
                      </a:lnTo>
                      <a:lnTo>
                        <a:pt x="0" y="3328"/>
                      </a:lnTo>
                      <a:cubicBezTo>
                        <a:pt x="20" y="3386"/>
                        <a:pt x="59" y="3405"/>
                        <a:pt x="117" y="3405"/>
                      </a:cubicBezTo>
                      <a:cubicBezTo>
                        <a:pt x="156" y="3405"/>
                        <a:pt x="214" y="3386"/>
                        <a:pt x="234" y="3328"/>
                      </a:cubicBezTo>
                      <a:lnTo>
                        <a:pt x="234" y="3289"/>
                      </a:lnTo>
                      <a:lnTo>
                        <a:pt x="234" y="118"/>
                      </a:lnTo>
                      <a:cubicBezTo>
                        <a:pt x="234" y="98"/>
                        <a:pt x="214" y="40"/>
                        <a:pt x="214" y="40"/>
                      </a:cubicBezTo>
                      <a:cubicBezTo>
                        <a:pt x="195" y="20"/>
                        <a:pt x="156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2" name="Google Shape;3962;p40"/>
                <p:cNvSpPr/>
                <p:nvPr/>
              </p:nvSpPr>
              <p:spPr>
                <a:xfrm>
                  <a:off x="697175" y="2117475"/>
                  <a:ext cx="121625" cy="7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5" h="3036" extrusionOk="0">
                      <a:moveTo>
                        <a:pt x="1" y="0"/>
                      </a:moveTo>
                      <a:lnTo>
                        <a:pt x="1" y="292"/>
                      </a:lnTo>
                      <a:lnTo>
                        <a:pt x="2724" y="1868"/>
                      </a:lnTo>
                      <a:lnTo>
                        <a:pt x="2880" y="1771"/>
                      </a:lnTo>
                      <a:cubicBezTo>
                        <a:pt x="2894" y="1763"/>
                        <a:pt x="2914" y="1759"/>
                        <a:pt x="2935" y="1759"/>
                      </a:cubicBezTo>
                      <a:cubicBezTo>
                        <a:pt x="2971" y="1759"/>
                        <a:pt x="3011" y="1773"/>
                        <a:pt x="3036" y="1810"/>
                      </a:cubicBezTo>
                      <a:cubicBezTo>
                        <a:pt x="3075" y="1868"/>
                        <a:pt x="3075" y="1946"/>
                        <a:pt x="2997" y="1985"/>
                      </a:cubicBezTo>
                      <a:lnTo>
                        <a:pt x="2977" y="2004"/>
                      </a:lnTo>
                      <a:lnTo>
                        <a:pt x="4689" y="3016"/>
                      </a:lnTo>
                      <a:cubicBezTo>
                        <a:pt x="4728" y="3016"/>
                        <a:pt x="4748" y="3035"/>
                        <a:pt x="4748" y="3035"/>
                      </a:cubicBezTo>
                      <a:cubicBezTo>
                        <a:pt x="4787" y="3035"/>
                        <a:pt x="4826" y="3016"/>
                        <a:pt x="4845" y="2996"/>
                      </a:cubicBezTo>
                      <a:cubicBezTo>
                        <a:pt x="4864" y="2938"/>
                        <a:pt x="4864" y="2860"/>
                        <a:pt x="4787" y="2821"/>
                      </a:cubicBezTo>
                      <a:lnTo>
                        <a:pt x="4670" y="274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3" name="Google Shape;3963;p40"/>
                <p:cNvSpPr/>
                <p:nvPr/>
              </p:nvSpPr>
              <p:spPr>
                <a:xfrm>
                  <a:off x="697175" y="2161050"/>
                  <a:ext cx="76400" cy="4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56" h="1974" extrusionOk="0">
                      <a:moveTo>
                        <a:pt x="2930" y="1"/>
                      </a:moveTo>
                      <a:cubicBezTo>
                        <a:pt x="2913" y="1"/>
                        <a:pt x="2896" y="3"/>
                        <a:pt x="2880" y="8"/>
                      </a:cubicBezTo>
                      <a:lnTo>
                        <a:pt x="2724" y="105"/>
                      </a:lnTo>
                      <a:lnTo>
                        <a:pt x="1" y="1681"/>
                      </a:lnTo>
                      <a:lnTo>
                        <a:pt x="1" y="1973"/>
                      </a:lnTo>
                      <a:lnTo>
                        <a:pt x="2977" y="261"/>
                      </a:lnTo>
                      <a:lnTo>
                        <a:pt x="2997" y="222"/>
                      </a:lnTo>
                      <a:cubicBezTo>
                        <a:pt x="3036" y="203"/>
                        <a:pt x="3055" y="125"/>
                        <a:pt x="3036" y="47"/>
                      </a:cubicBezTo>
                      <a:cubicBezTo>
                        <a:pt x="3021" y="19"/>
                        <a:pt x="2976" y="1"/>
                        <a:pt x="293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4" name="Google Shape;3964;p40"/>
                <p:cNvSpPr/>
                <p:nvPr/>
              </p:nvSpPr>
              <p:spPr>
                <a:xfrm>
                  <a:off x="776450" y="462325"/>
                  <a:ext cx="351675" cy="20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67" h="8017" extrusionOk="0">
                      <a:moveTo>
                        <a:pt x="1" y="1"/>
                      </a:moveTo>
                      <a:lnTo>
                        <a:pt x="13833" y="8016"/>
                      </a:lnTo>
                      <a:lnTo>
                        <a:pt x="14067" y="7861"/>
                      </a:lnTo>
                      <a:lnTo>
                        <a:pt x="48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5" name="Google Shape;3965;p40"/>
                <p:cNvSpPr/>
                <p:nvPr/>
              </p:nvSpPr>
              <p:spPr>
                <a:xfrm>
                  <a:off x="1203500" y="2158325"/>
                  <a:ext cx="144475" cy="83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9" h="3328" extrusionOk="0">
                      <a:moveTo>
                        <a:pt x="2588" y="0"/>
                      </a:moveTo>
                      <a:lnTo>
                        <a:pt x="0" y="1479"/>
                      </a:lnTo>
                      <a:lnTo>
                        <a:pt x="3191" y="3327"/>
                      </a:lnTo>
                      <a:lnTo>
                        <a:pt x="3969" y="2880"/>
                      </a:lnTo>
                      <a:lnTo>
                        <a:pt x="2024" y="1771"/>
                      </a:lnTo>
                      <a:cubicBezTo>
                        <a:pt x="1985" y="1732"/>
                        <a:pt x="1946" y="1674"/>
                        <a:pt x="1985" y="1596"/>
                      </a:cubicBezTo>
                      <a:cubicBezTo>
                        <a:pt x="1999" y="1568"/>
                        <a:pt x="2041" y="1541"/>
                        <a:pt x="2086" y="1541"/>
                      </a:cubicBezTo>
                      <a:cubicBezTo>
                        <a:pt x="2105" y="1541"/>
                        <a:pt x="2123" y="1545"/>
                        <a:pt x="2140" y="1557"/>
                      </a:cubicBezTo>
                      <a:lnTo>
                        <a:pt x="4222" y="2744"/>
                      </a:lnTo>
                      <a:lnTo>
                        <a:pt x="4942" y="2316"/>
                      </a:lnTo>
                      <a:lnTo>
                        <a:pt x="4747" y="2238"/>
                      </a:lnTo>
                      <a:cubicBezTo>
                        <a:pt x="4708" y="2199"/>
                        <a:pt x="4670" y="2140"/>
                        <a:pt x="4708" y="2063"/>
                      </a:cubicBezTo>
                      <a:cubicBezTo>
                        <a:pt x="4723" y="2019"/>
                        <a:pt x="4770" y="1997"/>
                        <a:pt x="4818" y="1997"/>
                      </a:cubicBezTo>
                      <a:cubicBezTo>
                        <a:pt x="4834" y="1997"/>
                        <a:pt x="4850" y="1999"/>
                        <a:pt x="4864" y="2004"/>
                      </a:cubicBezTo>
                      <a:lnTo>
                        <a:pt x="5195" y="2179"/>
                      </a:lnTo>
                      <a:lnTo>
                        <a:pt x="5778" y="1849"/>
                      </a:lnTo>
                      <a:lnTo>
                        <a:pt x="258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6" name="Google Shape;3966;p40"/>
                <p:cNvSpPr/>
                <p:nvPr/>
              </p:nvSpPr>
              <p:spPr>
                <a:xfrm>
                  <a:off x="1184050" y="2199675"/>
                  <a:ext cx="92425" cy="5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7" h="2141" extrusionOk="0">
                      <a:moveTo>
                        <a:pt x="506" y="0"/>
                      </a:moveTo>
                      <a:lnTo>
                        <a:pt x="0" y="292"/>
                      </a:lnTo>
                      <a:lnTo>
                        <a:pt x="3191" y="2140"/>
                      </a:lnTo>
                      <a:lnTo>
                        <a:pt x="3697" y="1848"/>
                      </a:lnTo>
                      <a:cubicBezTo>
                        <a:pt x="2588" y="1187"/>
                        <a:pt x="1479" y="584"/>
                        <a:pt x="50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7" name="Google Shape;3967;p40"/>
                <p:cNvSpPr/>
                <p:nvPr/>
              </p:nvSpPr>
              <p:spPr>
                <a:xfrm>
                  <a:off x="1071700" y="2123025"/>
                  <a:ext cx="759250" cy="437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70" h="17483" extrusionOk="0">
                      <a:moveTo>
                        <a:pt x="13210" y="7523"/>
                      </a:moveTo>
                      <a:lnTo>
                        <a:pt x="13268" y="7557"/>
                      </a:lnTo>
                      <a:lnTo>
                        <a:pt x="13268" y="7557"/>
                      </a:lnTo>
                      <a:cubicBezTo>
                        <a:pt x="13251" y="7540"/>
                        <a:pt x="13231" y="7528"/>
                        <a:pt x="13210" y="7523"/>
                      </a:cubicBezTo>
                      <a:close/>
                      <a:moveTo>
                        <a:pt x="145" y="1"/>
                      </a:moveTo>
                      <a:cubicBezTo>
                        <a:pt x="106" y="1"/>
                        <a:pt x="58" y="18"/>
                        <a:pt x="20" y="70"/>
                      </a:cubicBezTo>
                      <a:cubicBezTo>
                        <a:pt x="0" y="109"/>
                        <a:pt x="0" y="187"/>
                        <a:pt x="78" y="226"/>
                      </a:cubicBezTo>
                      <a:cubicBezTo>
                        <a:pt x="78" y="226"/>
                        <a:pt x="175" y="303"/>
                        <a:pt x="370" y="401"/>
                      </a:cubicBezTo>
                      <a:cubicBezTo>
                        <a:pt x="1031" y="790"/>
                        <a:pt x="2782" y="1782"/>
                        <a:pt x="5019" y="3086"/>
                      </a:cubicBezTo>
                      <a:cubicBezTo>
                        <a:pt x="5992" y="3630"/>
                        <a:pt x="7062" y="4272"/>
                        <a:pt x="8191" y="4934"/>
                      </a:cubicBezTo>
                      <a:cubicBezTo>
                        <a:pt x="8930" y="5342"/>
                        <a:pt x="9650" y="5770"/>
                        <a:pt x="10408" y="6198"/>
                      </a:cubicBezTo>
                      <a:lnTo>
                        <a:pt x="10408" y="6140"/>
                      </a:lnTo>
                      <a:cubicBezTo>
                        <a:pt x="10408" y="6062"/>
                        <a:pt x="10467" y="6023"/>
                        <a:pt x="10525" y="6023"/>
                      </a:cubicBezTo>
                      <a:cubicBezTo>
                        <a:pt x="10603" y="6023"/>
                        <a:pt x="10661" y="6062"/>
                        <a:pt x="10661" y="6140"/>
                      </a:cubicBezTo>
                      <a:lnTo>
                        <a:pt x="10661" y="6315"/>
                      </a:lnTo>
                      <a:lnTo>
                        <a:pt x="13054" y="7696"/>
                      </a:lnTo>
                      <a:lnTo>
                        <a:pt x="13054" y="7657"/>
                      </a:lnTo>
                      <a:cubicBezTo>
                        <a:pt x="13054" y="7580"/>
                        <a:pt x="13113" y="7521"/>
                        <a:pt x="13191" y="7521"/>
                      </a:cubicBezTo>
                      <a:cubicBezTo>
                        <a:pt x="13197" y="7521"/>
                        <a:pt x="13203" y="7522"/>
                        <a:pt x="13210" y="7523"/>
                      </a:cubicBezTo>
                      <a:lnTo>
                        <a:pt x="13210" y="7523"/>
                      </a:lnTo>
                      <a:lnTo>
                        <a:pt x="8463" y="4778"/>
                      </a:lnTo>
                      <a:lnTo>
                        <a:pt x="5272" y="2930"/>
                      </a:lnTo>
                      <a:lnTo>
                        <a:pt x="642" y="265"/>
                      </a:lnTo>
                      <a:lnTo>
                        <a:pt x="195" y="12"/>
                      </a:lnTo>
                      <a:cubicBezTo>
                        <a:pt x="182" y="5"/>
                        <a:pt x="164" y="1"/>
                        <a:pt x="145" y="1"/>
                      </a:cubicBezTo>
                      <a:close/>
                      <a:moveTo>
                        <a:pt x="13268" y="7557"/>
                      </a:moveTo>
                      <a:cubicBezTo>
                        <a:pt x="13291" y="7581"/>
                        <a:pt x="13307" y="7617"/>
                        <a:pt x="13307" y="7657"/>
                      </a:cubicBezTo>
                      <a:lnTo>
                        <a:pt x="13307" y="7813"/>
                      </a:lnTo>
                      <a:cubicBezTo>
                        <a:pt x="15856" y="9311"/>
                        <a:pt x="18366" y="10731"/>
                        <a:pt x="20389" y="11899"/>
                      </a:cubicBezTo>
                      <a:lnTo>
                        <a:pt x="20544" y="11821"/>
                      </a:lnTo>
                      <a:cubicBezTo>
                        <a:pt x="20562" y="11809"/>
                        <a:pt x="20581" y="11801"/>
                        <a:pt x="20600" y="11798"/>
                      </a:cubicBezTo>
                      <a:lnTo>
                        <a:pt x="20600" y="11798"/>
                      </a:lnTo>
                      <a:lnTo>
                        <a:pt x="20724" y="11869"/>
                      </a:lnTo>
                      <a:lnTo>
                        <a:pt x="20724" y="11869"/>
                      </a:lnTo>
                      <a:cubicBezTo>
                        <a:pt x="20722" y="11866"/>
                        <a:pt x="20721" y="11863"/>
                        <a:pt x="20720" y="11860"/>
                      </a:cubicBezTo>
                      <a:cubicBezTo>
                        <a:pt x="20697" y="11814"/>
                        <a:pt x="20661" y="11795"/>
                        <a:pt x="20623" y="11795"/>
                      </a:cubicBezTo>
                      <a:cubicBezTo>
                        <a:pt x="20615" y="11795"/>
                        <a:pt x="20608" y="11796"/>
                        <a:pt x="20600" y="11798"/>
                      </a:cubicBezTo>
                      <a:lnTo>
                        <a:pt x="20600" y="11798"/>
                      </a:lnTo>
                      <a:lnTo>
                        <a:pt x="13268" y="7557"/>
                      </a:lnTo>
                      <a:close/>
                      <a:moveTo>
                        <a:pt x="26039" y="14970"/>
                      </a:moveTo>
                      <a:lnTo>
                        <a:pt x="26066" y="14987"/>
                      </a:lnTo>
                      <a:lnTo>
                        <a:pt x="26066" y="14987"/>
                      </a:lnTo>
                      <a:cubicBezTo>
                        <a:pt x="26058" y="14980"/>
                        <a:pt x="26048" y="14974"/>
                        <a:pt x="26039" y="14970"/>
                      </a:cubicBezTo>
                      <a:close/>
                      <a:moveTo>
                        <a:pt x="20724" y="11869"/>
                      </a:moveTo>
                      <a:cubicBezTo>
                        <a:pt x="20739" y="11910"/>
                        <a:pt x="20735" y="11981"/>
                        <a:pt x="20681" y="12035"/>
                      </a:cubicBezTo>
                      <a:lnTo>
                        <a:pt x="20603" y="12054"/>
                      </a:lnTo>
                      <a:cubicBezTo>
                        <a:pt x="21556" y="12619"/>
                        <a:pt x="22393" y="13105"/>
                        <a:pt x="23054" y="13494"/>
                      </a:cubicBezTo>
                      <a:lnTo>
                        <a:pt x="23229" y="13397"/>
                      </a:lnTo>
                      <a:cubicBezTo>
                        <a:pt x="23245" y="13381"/>
                        <a:pt x="23268" y="13371"/>
                        <a:pt x="23292" y="13371"/>
                      </a:cubicBezTo>
                      <a:cubicBezTo>
                        <a:pt x="23326" y="13371"/>
                        <a:pt x="23362" y="13390"/>
                        <a:pt x="23385" y="13436"/>
                      </a:cubicBezTo>
                      <a:cubicBezTo>
                        <a:pt x="23424" y="13494"/>
                        <a:pt x="23424" y="13552"/>
                        <a:pt x="23346" y="13611"/>
                      </a:cubicBezTo>
                      <a:lnTo>
                        <a:pt x="23268" y="13630"/>
                      </a:lnTo>
                      <a:cubicBezTo>
                        <a:pt x="24163" y="14155"/>
                        <a:pt x="24688" y="14467"/>
                        <a:pt x="24688" y="14467"/>
                      </a:cubicBezTo>
                      <a:lnTo>
                        <a:pt x="25720" y="15070"/>
                      </a:lnTo>
                      <a:lnTo>
                        <a:pt x="25934" y="14973"/>
                      </a:lnTo>
                      <a:cubicBezTo>
                        <a:pt x="25948" y="14965"/>
                        <a:pt x="25967" y="14961"/>
                        <a:pt x="25988" y="14961"/>
                      </a:cubicBezTo>
                      <a:cubicBezTo>
                        <a:pt x="26005" y="14961"/>
                        <a:pt x="26022" y="14964"/>
                        <a:pt x="26039" y="14970"/>
                      </a:cubicBezTo>
                      <a:lnTo>
                        <a:pt x="26039" y="14970"/>
                      </a:lnTo>
                      <a:lnTo>
                        <a:pt x="25506" y="14661"/>
                      </a:lnTo>
                      <a:lnTo>
                        <a:pt x="25486" y="14681"/>
                      </a:lnTo>
                      <a:cubicBezTo>
                        <a:pt x="25467" y="14681"/>
                        <a:pt x="25447" y="14700"/>
                        <a:pt x="25447" y="14700"/>
                      </a:cubicBezTo>
                      <a:cubicBezTo>
                        <a:pt x="25389" y="14700"/>
                        <a:pt x="25369" y="14681"/>
                        <a:pt x="25350" y="14661"/>
                      </a:cubicBezTo>
                      <a:cubicBezTo>
                        <a:pt x="25311" y="14603"/>
                        <a:pt x="25311" y="14564"/>
                        <a:pt x="25350" y="14545"/>
                      </a:cubicBezTo>
                      <a:lnTo>
                        <a:pt x="20724" y="11869"/>
                      </a:lnTo>
                      <a:close/>
                      <a:moveTo>
                        <a:pt x="26066" y="14987"/>
                      </a:moveTo>
                      <a:lnTo>
                        <a:pt x="26066" y="14987"/>
                      </a:lnTo>
                      <a:cubicBezTo>
                        <a:pt x="26075" y="14993"/>
                        <a:pt x="26083" y="15002"/>
                        <a:pt x="26089" y="15011"/>
                      </a:cubicBezTo>
                      <a:cubicBezTo>
                        <a:pt x="26109" y="15070"/>
                        <a:pt x="26109" y="15148"/>
                        <a:pt x="26050" y="15187"/>
                      </a:cubicBezTo>
                      <a:lnTo>
                        <a:pt x="25972" y="15225"/>
                      </a:lnTo>
                      <a:lnTo>
                        <a:pt x="28969" y="16938"/>
                      </a:lnTo>
                      <a:lnTo>
                        <a:pt x="29105" y="16879"/>
                      </a:lnTo>
                      <a:cubicBezTo>
                        <a:pt x="29129" y="16863"/>
                        <a:pt x="29156" y="16854"/>
                        <a:pt x="29183" y="16854"/>
                      </a:cubicBezTo>
                      <a:cubicBezTo>
                        <a:pt x="29221" y="16854"/>
                        <a:pt x="29257" y="16872"/>
                        <a:pt x="29280" y="16918"/>
                      </a:cubicBezTo>
                      <a:cubicBezTo>
                        <a:pt x="29299" y="16957"/>
                        <a:pt x="29299" y="17035"/>
                        <a:pt x="29241" y="17093"/>
                      </a:cubicBezTo>
                      <a:lnTo>
                        <a:pt x="29202" y="17093"/>
                      </a:lnTo>
                      <a:lnTo>
                        <a:pt x="29883" y="17482"/>
                      </a:lnTo>
                      <a:lnTo>
                        <a:pt x="30369" y="17482"/>
                      </a:lnTo>
                      <a:lnTo>
                        <a:pt x="26066" y="14987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8" name="Google Shape;3968;p40"/>
                <p:cNvSpPr/>
                <p:nvPr/>
              </p:nvSpPr>
              <p:spPr>
                <a:xfrm>
                  <a:off x="1682100" y="2496650"/>
                  <a:ext cx="43775" cy="25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1" h="1020" extrusionOk="0">
                      <a:moveTo>
                        <a:pt x="1618" y="0"/>
                      </a:moveTo>
                      <a:cubicBezTo>
                        <a:pt x="1598" y="0"/>
                        <a:pt x="1577" y="3"/>
                        <a:pt x="1556" y="8"/>
                      </a:cubicBezTo>
                      <a:lnTo>
                        <a:pt x="1362" y="105"/>
                      </a:lnTo>
                      <a:lnTo>
                        <a:pt x="0" y="884"/>
                      </a:lnTo>
                      <a:lnTo>
                        <a:pt x="253" y="1020"/>
                      </a:lnTo>
                      <a:lnTo>
                        <a:pt x="1615" y="242"/>
                      </a:lnTo>
                      <a:lnTo>
                        <a:pt x="1673" y="222"/>
                      </a:lnTo>
                      <a:cubicBezTo>
                        <a:pt x="1732" y="203"/>
                        <a:pt x="1751" y="125"/>
                        <a:pt x="1732" y="47"/>
                      </a:cubicBezTo>
                      <a:cubicBezTo>
                        <a:pt x="1717" y="19"/>
                        <a:pt x="1672" y="0"/>
                        <a:pt x="16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9" name="Google Shape;3969;p40"/>
                <p:cNvSpPr/>
                <p:nvPr/>
              </p:nvSpPr>
              <p:spPr>
                <a:xfrm>
                  <a:off x="1614475" y="2457050"/>
                  <a:ext cx="43800" cy="25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2" h="1028" extrusionOk="0">
                      <a:moveTo>
                        <a:pt x="1605" y="0"/>
                      </a:moveTo>
                      <a:cubicBezTo>
                        <a:pt x="1583" y="0"/>
                        <a:pt x="1561" y="5"/>
                        <a:pt x="1538" y="16"/>
                      </a:cubicBezTo>
                      <a:lnTo>
                        <a:pt x="1363" y="114"/>
                      </a:lnTo>
                      <a:lnTo>
                        <a:pt x="1" y="892"/>
                      </a:lnTo>
                      <a:lnTo>
                        <a:pt x="254" y="1028"/>
                      </a:lnTo>
                      <a:lnTo>
                        <a:pt x="1616" y="250"/>
                      </a:lnTo>
                      <a:lnTo>
                        <a:pt x="1693" y="230"/>
                      </a:lnTo>
                      <a:cubicBezTo>
                        <a:pt x="1732" y="211"/>
                        <a:pt x="1752" y="114"/>
                        <a:pt x="1713" y="55"/>
                      </a:cubicBezTo>
                      <a:cubicBezTo>
                        <a:pt x="1699" y="28"/>
                        <a:pt x="1656" y="0"/>
                        <a:pt x="160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0" name="Google Shape;3970;p40"/>
                <p:cNvSpPr/>
                <p:nvPr/>
              </p:nvSpPr>
              <p:spPr>
                <a:xfrm>
                  <a:off x="1547375" y="2418125"/>
                  <a:ext cx="42825" cy="25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3" h="1029" extrusionOk="0">
                      <a:moveTo>
                        <a:pt x="1584" y="1"/>
                      </a:moveTo>
                      <a:cubicBezTo>
                        <a:pt x="1563" y="1"/>
                        <a:pt x="1540" y="5"/>
                        <a:pt x="1517" y="17"/>
                      </a:cubicBezTo>
                      <a:lnTo>
                        <a:pt x="1362" y="114"/>
                      </a:lnTo>
                      <a:lnTo>
                        <a:pt x="0" y="892"/>
                      </a:lnTo>
                      <a:lnTo>
                        <a:pt x="233" y="1029"/>
                      </a:lnTo>
                      <a:lnTo>
                        <a:pt x="1595" y="250"/>
                      </a:lnTo>
                      <a:lnTo>
                        <a:pt x="1673" y="231"/>
                      </a:lnTo>
                      <a:cubicBezTo>
                        <a:pt x="1712" y="172"/>
                        <a:pt x="1712" y="114"/>
                        <a:pt x="1693" y="56"/>
                      </a:cubicBezTo>
                      <a:cubicBezTo>
                        <a:pt x="1679" y="28"/>
                        <a:pt x="1636" y="1"/>
                        <a:pt x="158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1" name="Google Shape;3971;p40"/>
                <p:cNvSpPr/>
                <p:nvPr/>
              </p:nvSpPr>
              <p:spPr>
                <a:xfrm>
                  <a:off x="1596000" y="2513875"/>
                  <a:ext cx="101200" cy="45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48" h="1829" extrusionOk="0">
                      <a:moveTo>
                        <a:pt x="3133" y="0"/>
                      </a:moveTo>
                      <a:lnTo>
                        <a:pt x="1" y="1829"/>
                      </a:lnTo>
                      <a:lnTo>
                        <a:pt x="1849" y="1829"/>
                      </a:lnTo>
                      <a:lnTo>
                        <a:pt x="4047" y="525"/>
                      </a:lnTo>
                      <a:lnTo>
                        <a:pt x="3716" y="331"/>
                      </a:lnTo>
                      <a:lnTo>
                        <a:pt x="3463" y="195"/>
                      </a:lnTo>
                      <a:lnTo>
                        <a:pt x="313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2" name="Google Shape;3972;p40"/>
                <p:cNvSpPr/>
                <p:nvPr/>
              </p:nvSpPr>
              <p:spPr>
                <a:xfrm>
                  <a:off x="1525950" y="2474950"/>
                  <a:ext cx="104125" cy="5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5" h="2375" extrusionOk="0">
                      <a:moveTo>
                        <a:pt x="3231" y="1"/>
                      </a:moveTo>
                      <a:lnTo>
                        <a:pt x="1" y="1849"/>
                      </a:lnTo>
                      <a:lnTo>
                        <a:pt x="915" y="2374"/>
                      </a:lnTo>
                      <a:lnTo>
                        <a:pt x="4164" y="526"/>
                      </a:lnTo>
                      <a:lnTo>
                        <a:pt x="3795" y="312"/>
                      </a:lnTo>
                      <a:lnTo>
                        <a:pt x="3542" y="195"/>
                      </a:lnTo>
                      <a:lnTo>
                        <a:pt x="32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3" name="Google Shape;3973;p40"/>
                <p:cNvSpPr/>
                <p:nvPr/>
              </p:nvSpPr>
              <p:spPr>
                <a:xfrm>
                  <a:off x="1458350" y="2436050"/>
                  <a:ext cx="104125" cy="5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5" h="2374" extrusionOk="0">
                      <a:moveTo>
                        <a:pt x="3211" y="0"/>
                      </a:moveTo>
                      <a:lnTo>
                        <a:pt x="1" y="1848"/>
                      </a:lnTo>
                      <a:lnTo>
                        <a:pt x="935" y="2374"/>
                      </a:lnTo>
                      <a:lnTo>
                        <a:pt x="4164" y="526"/>
                      </a:lnTo>
                      <a:lnTo>
                        <a:pt x="3794" y="312"/>
                      </a:lnTo>
                      <a:lnTo>
                        <a:pt x="3561" y="175"/>
                      </a:lnTo>
                      <a:lnTo>
                        <a:pt x="32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4" name="Google Shape;3974;p40"/>
                <p:cNvSpPr/>
                <p:nvPr/>
              </p:nvSpPr>
              <p:spPr>
                <a:xfrm>
                  <a:off x="1917975" y="2498850"/>
                  <a:ext cx="41375" cy="2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8" extrusionOk="0">
                      <a:moveTo>
                        <a:pt x="837" y="251"/>
                      </a:moveTo>
                      <a:cubicBezTo>
                        <a:pt x="993" y="251"/>
                        <a:pt x="1149" y="290"/>
                        <a:pt x="1265" y="348"/>
                      </a:cubicBezTo>
                      <a:cubicBezTo>
                        <a:pt x="1363" y="406"/>
                        <a:pt x="1421" y="465"/>
                        <a:pt x="1421" y="543"/>
                      </a:cubicBezTo>
                      <a:cubicBezTo>
                        <a:pt x="1421" y="620"/>
                        <a:pt x="1363" y="679"/>
                        <a:pt x="1265" y="737"/>
                      </a:cubicBezTo>
                      <a:cubicBezTo>
                        <a:pt x="1149" y="815"/>
                        <a:pt x="983" y="854"/>
                        <a:pt x="820" y="854"/>
                      </a:cubicBezTo>
                      <a:cubicBezTo>
                        <a:pt x="657" y="854"/>
                        <a:pt x="497" y="815"/>
                        <a:pt x="390" y="737"/>
                      </a:cubicBezTo>
                      <a:cubicBezTo>
                        <a:pt x="293" y="698"/>
                        <a:pt x="254" y="620"/>
                        <a:pt x="254" y="543"/>
                      </a:cubicBezTo>
                      <a:cubicBezTo>
                        <a:pt x="254" y="465"/>
                        <a:pt x="293" y="426"/>
                        <a:pt x="390" y="348"/>
                      </a:cubicBezTo>
                      <a:cubicBezTo>
                        <a:pt x="487" y="290"/>
                        <a:pt x="662" y="251"/>
                        <a:pt x="837" y="251"/>
                      </a:cubicBezTo>
                      <a:close/>
                      <a:moveTo>
                        <a:pt x="845" y="0"/>
                      </a:moveTo>
                      <a:cubicBezTo>
                        <a:pt x="660" y="0"/>
                        <a:pt x="472" y="39"/>
                        <a:pt x="312" y="115"/>
                      </a:cubicBezTo>
                      <a:cubicBezTo>
                        <a:pt x="351" y="154"/>
                        <a:pt x="351" y="212"/>
                        <a:pt x="312" y="251"/>
                      </a:cubicBezTo>
                      <a:cubicBezTo>
                        <a:pt x="293" y="309"/>
                        <a:pt x="254" y="309"/>
                        <a:pt x="215" y="309"/>
                      </a:cubicBezTo>
                      <a:cubicBezTo>
                        <a:pt x="195" y="309"/>
                        <a:pt x="176" y="309"/>
                        <a:pt x="176" y="270"/>
                      </a:cubicBezTo>
                      <a:lnTo>
                        <a:pt x="117" y="251"/>
                      </a:lnTo>
                      <a:cubicBezTo>
                        <a:pt x="59" y="329"/>
                        <a:pt x="1" y="426"/>
                        <a:pt x="1" y="523"/>
                      </a:cubicBezTo>
                      <a:cubicBezTo>
                        <a:pt x="1" y="679"/>
                        <a:pt x="98" y="815"/>
                        <a:pt x="273" y="912"/>
                      </a:cubicBezTo>
                      <a:cubicBezTo>
                        <a:pt x="448" y="1010"/>
                        <a:pt x="643" y="1068"/>
                        <a:pt x="837" y="1068"/>
                      </a:cubicBezTo>
                      <a:cubicBezTo>
                        <a:pt x="1032" y="1068"/>
                        <a:pt x="1246" y="1010"/>
                        <a:pt x="1382" y="912"/>
                      </a:cubicBezTo>
                      <a:cubicBezTo>
                        <a:pt x="1557" y="815"/>
                        <a:pt x="1654" y="679"/>
                        <a:pt x="1654" y="523"/>
                      </a:cubicBezTo>
                      <a:cubicBezTo>
                        <a:pt x="1654" y="368"/>
                        <a:pt x="1557" y="231"/>
                        <a:pt x="1382" y="134"/>
                      </a:cubicBezTo>
                      <a:cubicBezTo>
                        <a:pt x="1232" y="44"/>
                        <a:pt x="1040" y="0"/>
                        <a:pt x="8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5" name="Google Shape;3975;p40"/>
                <p:cNvSpPr/>
                <p:nvPr/>
              </p:nvSpPr>
              <p:spPr>
                <a:xfrm>
                  <a:off x="1780825" y="241975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309" y="693"/>
                      </a:moveTo>
                      <a:cubicBezTo>
                        <a:pt x="332" y="712"/>
                        <a:pt x="359" y="731"/>
                        <a:pt x="389" y="750"/>
                      </a:cubicBezTo>
                      <a:cubicBezTo>
                        <a:pt x="402" y="758"/>
                        <a:pt x="416" y="765"/>
                        <a:pt x="429" y="772"/>
                      </a:cubicBezTo>
                      <a:lnTo>
                        <a:pt x="429" y="772"/>
                      </a:lnTo>
                      <a:cubicBezTo>
                        <a:pt x="429" y="771"/>
                        <a:pt x="429" y="770"/>
                        <a:pt x="428" y="769"/>
                      </a:cubicBezTo>
                      <a:cubicBezTo>
                        <a:pt x="401" y="714"/>
                        <a:pt x="355" y="698"/>
                        <a:pt x="309" y="693"/>
                      </a:cubicBezTo>
                      <a:close/>
                      <a:moveTo>
                        <a:pt x="1308" y="714"/>
                      </a:moveTo>
                      <a:cubicBezTo>
                        <a:pt x="1260" y="716"/>
                        <a:pt x="1220" y="743"/>
                        <a:pt x="1207" y="769"/>
                      </a:cubicBezTo>
                      <a:cubicBezTo>
                        <a:pt x="1206" y="772"/>
                        <a:pt x="1205" y="775"/>
                        <a:pt x="1204" y="778"/>
                      </a:cubicBezTo>
                      <a:lnTo>
                        <a:pt x="1204" y="778"/>
                      </a:lnTo>
                      <a:cubicBezTo>
                        <a:pt x="1225" y="770"/>
                        <a:pt x="1246" y="760"/>
                        <a:pt x="1265" y="750"/>
                      </a:cubicBezTo>
                      <a:cubicBezTo>
                        <a:pt x="1281" y="737"/>
                        <a:pt x="1295" y="725"/>
                        <a:pt x="1308" y="714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9" y="49"/>
                        <a:pt x="253" y="146"/>
                      </a:cubicBezTo>
                      <a:cubicBezTo>
                        <a:pt x="98" y="224"/>
                        <a:pt x="0" y="380"/>
                        <a:pt x="0" y="536"/>
                      </a:cubicBezTo>
                      <a:cubicBezTo>
                        <a:pt x="0" y="633"/>
                        <a:pt x="39" y="730"/>
                        <a:pt x="117" y="788"/>
                      </a:cubicBezTo>
                      <a:lnTo>
                        <a:pt x="253" y="691"/>
                      </a:lnTo>
                      <a:cubicBezTo>
                        <a:pt x="271" y="691"/>
                        <a:pt x="290" y="691"/>
                        <a:pt x="309" y="693"/>
                      </a:cubicBezTo>
                      <a:lnTo>
                        <a:pt x="309" y="693"/>
                      </a:lnTo>
                      <a:cubicBezTo>
                        <a:pt x="261" y="652"/>
                        <a:pt x="234" y="608"/>
                        <a:pt x="234" y="555"/>
                      </a:cubicBezTo>
                      <a:cubicBezTo>
                        <a:pt x="234" y="477"/>
                        <a:pt x="292" y="399"/>
                        <a:pt x="389" y="360"/>
                      </a:cubicBezTo>
                      <a:cubicBezTo>
                        <a:pt x="506" y="283"/>
                        <a:pt x="681" y="263"/>
                        <a:pt x="818" y="263"/>
                      </a:cubicBezTo>
                      <a:cubicBezTo>
                        <a:pt x="993" y="263"/>
                        <a:pt x="1129" y="283"/>
                        <a:pt x="1265" y="360"/>
                      </a:cubicBezTo>
                      <a:cubicBezTo>
                        <a:pt x="1362" y="399"/>
                        <a:pt x="1401" y="477"/>
                        <a:pt x="1401" y="555"/>
                      </a:cubicBezTo>
                      <a:cubicBezTo>
                        <a:pt x="1401" y="620"/>
                        <a:pt x="1374" y="658"/>
                        <a:pt x="1308" y="714"/>
                      </a:cubicBezTo>
                      <a:lnTo>
                        <a:pt x="1308" y="714"/>
                      </a:lnTo>
                      <a:cubicBezTo>
                        <a:pt x="1310" y="714"/>
                        <a:pt x="1313" y="714"/>
                        <a:pt x="1315" y="714"/>
                      </a:cubicBezTo>
                      <a:cubicBezTo>
                        <a:pt x="1336" y="714"/>
                        <a:pt x="1359" y="719"/>
                        <a:pt x="1382" y="730"/>
                      </a:cubicBezTo>
                      <a:lnTo>
                        <a:pt x="1518" y="788"/>
                      </a:lnTo>
                      <a:cubicBezTo>
                        <a:pt x="1596" y="730"/>
                        <a:pt x="1654" y="633"/>
                        <a:pt x="1654" y="536"/>
                      </a:cubicBezTo>
                      <a:cubicBezTo>
                        <a:pt x="1654" y="380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5" y="0"/>
                      </a:cubicBezTo>
                      <a:close/>
                      <a:moveTo>
                        <a:pt x="429" y="772"/>
                      </a:moveTo>
                      <a:lnTo>
                        <a:pt x="429" y="772"/>
                      </a:lnTo>
                      <a:cubicBezTo>
                        <a:pt x="448" y="830"/>
                        <a:pt x="447" y="887"/>
                        <a:pt x="389" y="944"/>
                      </a:cubicBezTo>
                      <a:lnTo>
                        <a:pt x="331" y="964"/>
                      </a:lnTo>
                      <a:cubicBezTo>
                        <a:pt x="487" y="1041"/>
                        <a:pt x="642" y="1061"/>
                        <a:pt x="818" y="1061"/>
                      </a:cubicBezTo>
                      <a:cubicBezTo>
                        <a:pt x="993" y="1061"/>
                        <a:pt x="1168" y="1041"/>
                        <a:pt x="1304" y="964"/>
                      </a:cubicBezTo>
                      <a:lnTo>
                        <a:pt x="1265" y="944"/>
                      </a:lnTo>
                      <a:cubicBezTo>
                        <a:pt x="1209" y="925"/>
                        <a:pt x="1189" y="853"/>
                        <a:pt x="1204" y="778"/>
                      </a:cubicBezTo>
                      <a:lnTo>
                        <a:pt x="1204" y="778"/>
                      </a:lnTo>
                      <a:cubicBezTo>
                        <a:pt x="1088" y="827"/>
                        <a:pt x="949" y="852"/>
                        <a:pt x="813" y="852"/>
                      </a:cubicBezTo>
                      <a:cubicBezTo>
                        <a:pt x="671" y="852"/>
                        <a:pt x="533" y="825"/>
                        <a:pt x="429" y="77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6" name="Google Shape;3976;p40"/>
                <p:cNvSpPr/>
                <p:nvPr/>
              </p:nvSpPr>
              <p:spPr>
                <a:xfrm>
                  <a:off x="1810975" y="2437850"/>
                  <a:ext cx="115300" cy="69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12" h="2769" extrusionOk="0">
                      <a:moveTo>
                        <a:pt x="103" y="0"/>
                      </a:moveTo>
                      <a:cubicBezTo>
                        <a:pt x="71" y="0"/>
                        <a:pt x="43" y="22"/>
                        <a:pt x="20" y="45"/>
                      </a:cubicBezTo>
                      <a:cubicBezTo>
                        <a:pt x="1" y="103"/>
                        <a:pt x="1" y="162"/>
                        <a:pt x="78" y="220"/>
                      </a:cubicBezTo>
                      <a:lnTo>
                        <a:pt x="117" y="240"/>
                      </a:lnTo>
                      <a:lnTo>
                        <a:pt x="4397" y="2730"/>
                      </a:lnTo>
                      <a:lnTo>
                        <a:pt x="4456" y="2749"/>
                      </a:lnTo>
                      <a:cubicBezTo>
                        <a:pt x="4475" y="2749"/>
                        <a:pt x="4495" y="2769"/>
                        <a:pt x="4495" y="2769"/>
                      </a:cubicBezTo>
                      <a:cubicBezTo>
                        <a:pt x="4553" y="2769"/>
                        <a:pt x="4573" y="2749"/>
                        <a:pt x="4592" y="2730"/>
                      </a:cubicBezTo>
                      <a:cubicBezTo>
                        <a:pt x="4611" y="2671"/>
                        <a:pt x="4611" y="2632"/>
                        <a:pt x="4573" y="2574"/>
                      </a:cubicBezTo>
                      <a:lnTo>
                        <a:pt x="4553" y="2555"/>
                      </a:lnTo>
                      <a:lnTo>
                        <a:pt x="312" y="123"/>
                      </a:lnTo>
                      <a:lnTo>
                        <a:pt x="176" y="45"/>
                      </a:lnTo>
                      <a:cubicBezTo>
                        <a:pt x="151" y="12"/>
                        <a:pt x="126" y="0"/>
                        <a:pt x="10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7" name="Google Shape;3977;p40"/>
                <p:cNvSpPr/>
                <p:nvPr/>
              </p:nvSpPr>
              <p:spPr>
                <a:xfrm>
                  <a:off x="1703500" y="2436825"/>
                  <a:ext cx="87550" cy="5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02" h="2129" extrusionOk="0">
                      <a:moveTo>
                        <a:pt x="3354" y="1"/>
                      </a:moveTo>
                      <a:cubicBezTo>
                        <a:pt x="3338" y="1"/>
                        <a:pt x="3322" y="3"/>
                        <a:pt x="3307" y="8"/>
                      </a:cubicBezTo>
                      <a:lnTo>
                        <a:pt x="3152" y="105"/>
                      </a:lnTo>
                      <a:lnTo>
                        <a:pt x="39" y="1915"/>
                      </a:lnTo>
                      <a:cubicBezTo>
                        <a:pt x="20" y="1915"/>
                        <a:pt x="20" y="1934"/>
                        <a:pt x="0" y="1934"/>
                      </a:cubicBezTo>
                      <a:cubicBezTo>
                        <a:pt x="20" y="1993"/>
                        <a:pt x="20" y="2031"/>
                        <a:pt x="39" y="2090"/>
                      </a:cubicBezTo>
                      <a:cubicBezTo>
                        <a:pt x="78" y="2129"/>
                        <a:pt x="117" y="2129"/>
                        <a:pt x="136" y="2129"/>
                      </a:cubicBezTo>
                      <a:cubicBezTo>
                        <a:pt x="175" y="2129"/>
                        <a:pt x="195" y="2129"/>
                        <a:pt x="195" y="2109"/>
                      </a:cubicBezTo>
                      <a:lnTo>
                        <a:pt x="272" y="2051"/>
                      </a:lnTo>
                      <a:lnTo>
                        <a:pt x="3385" y="261"/>
                      </a:lnTo>
                      <a:lnTo>
                        <a:pt x="3424" y="242"/>
                      </a:lnTo>
                      <a:cubicBezTo>
                        <a:pt x="3482" y="203"/>
                        <a:pt x="3502" y="144"/>
                        <a:pt x="3482" y="67"/>
                      </a:cubicBezTo>
                      <a:cubicBezTo>
                        <a:pt x="3453" y="23"/>
                        <a:pt x="3402" y="1"/>
                        <a:pt x="335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8" name="Google Shape;3978;p40"/>
                <p:cNvSpPr/>
                <p:nvPr/>
              </p:nvSpPr>
              <p:spPr>
                <a:xfrm>
                  <a:off x="1251650" y="2196375"/>
                  <a:ext cx="426075" cy="24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43" h="9918" extrusionOk="0">
                      <a:moveTo>
                        <a:pt x="134" y="1"/>
                      </a:moveTo>
                      <a:cubicBezTo>
                        <a:pt x="98" y="1"/>
                        <a:pt x="55" y="27"/>
                        <a:pt x="20" y="74"/>
                      </a:cubicBezTo>
                      <a:cubicBezTo>
                        <a:pt x="0" y="113"/>
                        <a:pt x="0" y="190"/>
                        <a:pt x="78" y="249"/>
                      </a:cubicBezTo>
                      <a:lnTo>
                        <a:pt x="2024" y="1358"/>
                      </a:lnTo>
                      <a:lnTo>
                        <a:pt x="16829" y="9918"/>
                      </a:lnTo>
                      <a:cubicBezTo>
                        <a:pt x="16887" y="9879"/>
                        <a:pt x="16926" y="9860"/>
                        <a:pt x="16985" y="9801"/>
                      </a:cubicBezTo>
                      <a:cubicBezTo>
                        <a:pt x="17004" y="9782"/>
                        <a:pt x="17023" y="9782"/>
                        <a:pt x="17043" y="9762"/>
                      </a:cubicBezTo>
                      <a:lnTo>
                        <a:pt x="2257" y="1222"/>
                      </a:lnTo>
                      <a:lnTo>
                        <a:pt x="195" y="35"/>
                      </a:lnTo>
                      <a:cubicBezTo>
                        <a:pt x="180" y="12"/>
                        <a:pt x="158" y="1"/>
                        <a:pt x="13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9" name="Google Shape;3979;p40"/>
                <p:cNvSpPr/>
                <p:nvPr/>
              </p:nvSpPr>
              <p:spPr>
                <a:xfrm>
                  <a:off x="1669925" y="2438475"/>
                  <a:ext cx="41375" cy="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71" extrusionOk="0">
                      <a:moveTo>
                        <a:pt x="837" y="215"/>
                      </a:moveTo>
                      <a:cubicBezTo>
                        <a:pt x="993" y="215"/>
                        <a:pt x="1149" y="273"/>
                        <a:pt x="1265" y="312"/>
                      </a:cubicBezTo>
                      <a:cubicBezTo>
                        <a:pt x="1363" y="370"/>
                        <a:pt x="1421" y="429"/>
                        <a:pt x="1421" y="506"/>
                      </a:cubicBezTo>
                      <a:cubicBezTo>
                        <a:pt x="1421" y="584"/>
                        <a:pt x="1363" y="623"/>
                        <a:pt x="1265" y="701"/>
                      </a:cubicBezTo>
                      <a:cubicBezTo>
                        <a:pt x="1149" y="779"/>
                        <a:pt x="983" y="818"/>
                        <a:pt x="820" y="818"/>
                      </a:cubicBezTo>
                      <a:cubicBezTo>
                        <a:pt x="657" y="818"/>
                        <a:pt x="497" y="779"/>
                        <a:pt x="390" y="701"/>
                      </a:cubicBezTo>
                      <a:cubicBezTo>
                        <a:pt x="292" y="662"/>
                        <a:pt x="254" y="584"/>
                        <a:pt x="254" y="506"/>
                      </a:cubicBezTo>
                      <a:cubicBezTo>
                        <a:pt x="254" y="429"/>
                        <a:pt x="292" y="390"/>
                        <a:pt x="390" y="312"/>
                      </a:cubicBezTo>
                      <a:cubicBezTo>
                        <a:pt x="506" y="234"/>
                        <a:pt x="682" y="215"/>
                        <a:pt x="837" y="215"/>
                      </a:cubicBezTo>
                      <a:close/>
                      <a:moveTo>
                        <a:pt x="839" y="0"/>
                      </a:moveTo>
                      <a:cubicBezTo>
                        <a:pt x="668" y="0"/>
                        <a:pt x="497" y="34"/>
                        <a:pt x="351" y="98"/>
                      </a:cubicBezTo>
                      <a:cubicBezTo>
                        <a:pt x="312" y="98"/>
                        <a:pt x="292" y="117"/>
                        <a:pt x="273" y="137"/>
                      </a:cubicBezTo>
                      <a:cubicBezTo>
                        <a:pt x="195" y="137"/>
                        <a:pt x="156" y="195"/>
                        <a:pt x="117" y="234"/>
                      </a:cubicBezTo>
                      <a:cubicBezTo>
                        <a:pt x="59" y="312"/>
                        <a:pt x="1" y="409"/>
                        <a:pt x="1" y="526"/>
                      </a:cubicBezTo>
                      <a:cubicBezTo>
                        <a:pt x="1" y="681"/>
                        <a:pt x="98" y="818"/>
                        <a:pt x="273" y="915"/>
                      </a:cubicBezTo>
                      <a:cubicBezTo>
                        <a:pt x="448" y="1012"/>
                        <a:pt x="643" y="1071"/>
                        <a:pt x="837" y="1071"/>
                      </a:cubicBezTo>
                      <a:cubicBezTo>
                        <a:pt x="1032" y="1071"/>
                        <a:pt x="1246" y="1012"/>
                        <a:pt x="1382" y="915"/>
                      </a:cubicBezTo>
                      <a:cubicBezTo>
                        <a:pt x="1557" y="818"/>
                        <a:pt x="1654" y="681"/>
                        <a:pt x="1654" y="526"/>
                      </a:cubicBezTo>
                      <a:cubicBezTo>
                        <a:pt x="1654" y="390"/>
                        <a:pt x="1557" y="234"/>
                        <a:pt x="1382" y="137"/>
                      </a:cubicBezTo>
                      <a:cubicBezTo>
                        <a:pt x="1227" y="44"/>
                        <a:pt x="1033" y="0"/>
                        <a:pt x="83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0" name="Google Shape;3980;p40"/>
                <p:cNvSpPr/>
                <p:nvPr/>
              </p:nvSpPr>
              <p:spPr>
                <a:xfrm>
                  <a:off x="1149025" y="2248550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1187" y="730"/>
                      </a:moveTo>
                      <a:cubicBezTo>
                        <a:pt x="1187" y="730"/>
                        <a:pt x="1182" y="730"/>
                        <a:pt x="1177" y="735"/>
                      </a:cubicBezTo>
                      <a:lnTo>
                        <a:pt x="1177" y="735"/>
                      </a:lnTo>
                      <a:cubicBezTo>
                        <a:pt x="1180" y="734"/>
                        <a:pt x="1184" y="732"/>
                        <a:pt x="1187" y="730"/>
                      </a:cubicBezTo>
                      <a:close/>
                      <a:moveTo>
                        <a:pt x="827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8" y="244"/>
                        <a:pt x="0" y="399"/>
                        <a:pt x="0" y="535"/>
                      </a:cubicBezTo>
                      <a:cubicBezTo>
                        <a:pt x="0" y="691"/>
                        <a:pt x="98" y="827"/>
                        <a:pt x="273" y="924"/>
                      </a:cubicBezTo>
                      <a:cubicBezTo>
                        <a:pt x="428" y="1022"/>
                        <a:pt x="623" y="1080"/>
                        <a:pt x="818" y="1080"/>
                      </a:cubicBezTo>
                      <a:cubicBezTo>
                        <a:pt x="993" y="1080"/>
                        <a:pt x="1129" y="1061"/>
                        <a:pt x="1284" y="983"/>
                      </a:cubicBezTo>
                      <a:lnTo>
                        <a:pt x="1246" y="963"/>
                      </a:lnTo>
                      <a:cubicBezTo>
                        <a:pt x="1168" y="886"/>
                        <a:pt x="1148" y="808"/>
                        <a:pt x="1168" y="769"/>
                      </a:cubicBezTo>
                      <a:cubicBezTo>
                        <a:pt x="1168" y="750"/>
                        <a:pt x="1172" y="740"/>
                        <a:pt x="1177" y="735"/>
                      </a:cubicBezTo>
                      <a:lnTo>
                        <a:pt x="1177" y="735"/>
                      </a:lnTo>
                      <a:cubicBezTo>
                        <a:pt x="1067" y="792"/>
                        <a:pt x="940" y="816"/>
                        <a:pt x="812" y="816"/>
                      </a:cubicBezTo>
                      <a:cubicBezTo>
                        <a:pt x="647" y="816"/>
                        <a:pt x="480" y="775"/>
                        <a:pt x="351" y="710"/>
                      </a:cubicBezTo>
                      <a:cubicBezTo>
                        <a:pt x="253" y="672"/>
                        <a:pt x="214" y="594"/>
                        <a:pt x="214" y="516"/>
                      </a:cubicBezTo>
                      <a:cubicBezTo>
                        <a:pt x="214" y="438"/>
                        <a:pt x="273" y="399"/>
                        <a:pt x="351" y="321"/>
                      </a:cubicBezTo>
                      <a:cubicBezTo>
                        <a:pt x="487" y="244"/>
                        <a:pt x="642" y="224"/>
                        <a:pt x="798" y="224"/>
                      </a:cubicBezTo>
                      <a:cubicBezTo>
                        <a:pt x="973" y="224"/>
                        <a:pt x="1109" y="244"/>
                        <a:pt x="1226" y="321"/>
                      </a:cubicBezTo>
                      <a:cubicBezTo>
                        <a:pt x="1323" y="360"/>
                        <a:pt x="1382" y="438"/>
                        <a:pt x="1382" y="516"/>
                      </a:cubicBezTo>
                      <a:cubicBezTo>
                        <a:pt x="1382" y="594"/>
                        <a:pt x="1323" y="633"/>
                        <a:pt x="1226" y="710"/>
                      </a:cubicBezTo>
                      <a:cubicBezTo>
                        <a:pt x="1265" y="710"/>
                        <a:pt x="1304" y="710"/>
                        <a:pt x="1323" y="730"/>
                      </a:cubicBezTo>
                      <a:lnTo>
                        <a:pt x="1498" y="827"/>
                      </a:lnTo>
                      <a:cubicBezTo>
                        <a:pt x="1596" y="730"/>
                        <a:pt x="1654" y="633"/>
                        <a:pt x="1654" y="535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1" name="Google Shape;3981;p40"/>
                <p:cNvSpPr/>
                <p:nvPr/>
              </p:nvSpPr>
              <p:spPr>
                <a:xfrm>
                  <a:off x="1430625" y="2410200"/>
                  <a:ext cx="41375" cy="2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4" extrusionOk="0">
                      <a:moveTo>
                        <a:pt x="818" y="256"/>
                      </a:moveTo>
                      <a:cubicBezTo>
                        <a:pt x="993" y="256"/>
                        <a:pt x="1129" y="275"/>
                        <a:pt x="1265" y="353"/>
                      </a:cubicBezTo>
                      <a:cubicBezTo>
                        <a:pt x="1363" y="392"/>
                        <a:pt x="1402" y="470"/>
                        <a:pt x="1402" y="548"/>
                      </a:cubicBezTo>
                      <a:cubicBezTo>
                        <a:pt x="1402" y="626"/>
                        <a:pt x="1363" y="665"/>
                        <a:pt x="1265" y="742"/>
                      </a:cubicBezTo>
                      <a:cubicBezTo>
                        <a:pt x="1139" y="810"/>
                        <a:pt x="974" y="845"/>
                        <a:pt x="813" y="845"/>
                      </a:cubicBezTo>
                      <a:cubicBezTo>
                        <a:pt x="653" y="845"/>
                        <a:pt x="497" y="810"/>
                        <a:pt x="390" y="742"/>
                      </a:cubicBezTo>
                      <a:cubicBezTo>
                        <a:pt x="293" y="684"/>
                        <a:pt x="234" y="626"/>
                        <a:pt x="234" y="548"/>
                      </a:cubicBezTo>
                      <a:cubicBezTo>
                        <a:pt x="234" y="470"/>
                        <a:pt x="293" y="431"/>
                        <a:pt x="390" y="353"/>
                      </a:cubicBezTo>
                      <a:cubicBezTo>
                        <a:pt x="487" y="295"/>
                        <a:pt x="643" y="256"/>
                        <a:pt x="818" y="256"/>
                      </a:cubicBezTo>
                      <a:close/>
                      <a:moveTo>
                        <a:pt x="818" y="1"/>
                      </a:moveTo>
                      <a:cubicBezTo>
                        <a:pt x="630" y="1"/>
                        <a:pt x="443" y="35"/>
                        <a:pt x="293" y="100"/>
                      </a:cubicBezTo>
                      <a:lnTo>
                        <a:pt x="332" y="120"/>
                      </a:lnTo>
                      <a:cubicBezTo>
                        <a:pt x="370" y="178"/>
                        <a:pt x="409" y="275"/>
                        <a:pt x="351" y="334"/>
                      </a:cubicBezTo>
                      <a:cubicBezTo>
                        <a:pt x="332" y="373"/>
                        <a:pt x="273" y="373"/>
                        <a:pt x="254" y="373"/>
                      </a:cubicBezTo>
                      <a:cubicBezTo>
                        <a:pt x="234" y="373"/>
                        <a:pt x="215" y="373"/>
                        <a:pt x="215" y="353"/>
                      </a:cubicBezTo>
                      <a:lnTo>
                        <a:pt x="98" y="275"/>
                      </a:lnTo>
                      <a:cubicBezTo>
                        <a:pt x="40" y="353"/>
                        <a:pt x="1" y="431"/>
                        <a:pt x="1" y="528"/>
                      </a:cubicBezTo>
                      <a:cubicBezTo>
                        <a:pt x="1" y="665"/>
                        <a:pt x="98" y="820"/>
                        <a:pt x="254" y="918"/>
                      </a:cubicBezTo>
                      <a:cubicBezTo>
                        <a:pt x="429" y="1015"/>
                        <a:pt x="623" y="1054"/>
                        <a:pt x="818" y="1054"/>
                      </a:cubicBezTo>
                      <a:cubicBezTo>
                        <a:pt x="1012" y="1054"/>
                        <a:pt x="1226" y="1015"/>
                        <a:pt x="1382" y="918"/>
                      </a:cubicBezTo>
                      <a:cubicBezTo>
                        <a:pt x="1557" y="820"/>
                        <a:pt x="1654" y="665"/>
                        <a:pt x="1654" y="528"/>
                      </a:cubicBezTo>
                      <a:cubicBezTo>
                        <a:pt x="1654" y="373"/>
                        <a:pt x="1557" y="237"/>
                        <a:pt x="1382" y="120"/>
                      </a:cubicBezTo>
                      <a:cubicBezTo>
                        <a:pt x="1221" y="39"/>
                        <a:pt x="1019" y="1"/>
                        <a:pt x="81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2" name="Google Shape;3982;p40"/>
                <p:cNvSpPr/>
                <p:nvPr/>
              </p:nvSpPr>
              <p:spPr>
                <a:xfrm>
                  <a:off x="1353775" y="2411300"/>
                  <a:ext cx="41375" cy="2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9" extrusionOk="0">
                      <a:moveTo>
                        <a:pt x="799" y="251"/>
                      </a:moveTo>
                      <a:cubicBezTo>
                        <a:pt x="974" y="251"/>
                        <a:pt x="1129" y="290"/>
                        <a:pt x="1246" y="348"/>
                      </a:cubicBezTo>
                      <a:cubicBezTo>
                        <a:pt x="1343" y="407"/>
                        <a:pt x="1382" y="484"/>
                        <a:pt x="1382" y="543"/>
                      </a:cubicBezTo>
                      <a:cubicBezTo>
                        <a:pt x="1382" y="621"/>
                        <a:pt x="1343" y="679"/>
                        <a:pt x="1246" y="737"/>
                      </a:cubicBezTo>
                      <a:cubicBezTo>
                        <a:pt x="1120" y="815"/>
                        <a:pt x="954" y="854"/>
                        <a:pt x="794" y="854"/>
                      </a:cubicBezTo>
                      <a:cubicBezTo>
                        <a:pt x="633" y="854"/>
                        <a:pt x="478" y="815"/>
                        <a:pt x="371" y="737"/>
                      </a:cubicBezTo>
                      <a:cubicBezTo>
                        <a:pt x="273" y="698"/>
                        <a:pt x="215" y="621"/>
                        <a:pt x="215" y="543"/>
                      </a:cubicBezTo>
                      <a:cubicBezTo>
                        <a:pt x="215" y="484"/>
                        <a:pt x="273" y="426"/>
                        <a:pt x="371" y="348"/>
                      </a:cubicBezTo>
                      <a:cubicBezTo>
                        <a:pt x="487" y="309"/>
                        <a:pt x="643" y="251"/>
                        <a:pt x="799" y="251"/>
                      </a:cubicBezTo>
                      <a:close/>
                      <a:moveTo>
                        <a:pt x="845" y="0"/>
                      </a:moveTo>
                      <a:cubicBezTo>
                        <a:pt x="661" y="0"/>
                        <a:pt x="473" y="39"/>
                        <a:pt x="312" y="115"/>
                      </a:cubicBezTo>
                      <a:cubicBezTo>
                        <a:pt x="371" y="154"/>
                        <a:pt x="390" y="231"/>
                        <a:pt x="371" y="290"/>
                      </a:cubicBezTo>
                      <a:cubicBezTo>
                        <a:pt x="351" y="329"/>
                        <a:pt x="293" y="329"/>
                        <a:pt x="273" y="329"/>
                      </a:cubicBezTo>
                      <a:cubicBezTo>
                        <a:pt x="254" y="329"/>
                        <a:pt x="215" y="329"/>
                        <a:pt x="215" y="309"/>
                      </a:cubicBezTo>
                      <a:lnTo>
                        <a:pt x="118" y="251"/>
                      </a:lnTo>
                      <a:cubicBezTo>
                        <a:pt x="40" y="329"/>
                        <a:pt x="1" y="426"/>
                        <a:pt x="1" y="523"/>
                      </a:cubicBezTo>
                      <a:cubicBezTo>
                        <a:pt x="1" y="679"/>
                        <a:pt x="98" y="815"/>
                        <a:pt x="273" y="912"/>
                      </a:cubicBezTo>
                      <a:cubicBezTo>
                        <a:pt x="429" y="1010"/>
                        <a:pt x="643" y="1068"/>
                        <a:pt x="837" y="1068"/>
                      </a:cubicBezTo>
                      <a:cubicBezTo>
                        <a:pt x="1032" y="1068"/>
                        <a:pt x="1246" y="1010"/>
                        <a:pt x="1382" y="912"/>
                      </a:cubicBezTo>
                      <a:cubicBezTo>
                        <a:pt x="1557" y="815"/>
                        <a:pt x="1655" y="679"/>
                        <a:pt x="1655" y="523"/>
                      </a:cubicBezTo>
                      <a:cubicBezTo>
                        <a:pt x="1655" y="387"/>
                        <a:pt x="1557" y="231"/>
                        <a:pt x="1382" y="134"/>
                      </a:cubicBezTo>
                      <a:cubicBezTo>
                        <a:pt x="1232" y="44"/>
                        <a:pt x="1041" y="0"/>
                        <a:pt x="8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3" name="Google Shape;3983;p40"/>
                <p:cNvSpPr/>
                <p:nvPr/>
              </p:nvSpPr>
              <p:spPr>
                <a:xfrm>
                  <a:off x="1357675" y="2488550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798" y="254"/>
                      </a:moveTo>
                      <a:cubicBezTo>
                        <a:pt x="973" y="254"/>
                        <a:pt x="1110" y="274"/>
                        <a:pt x="1226" y="352"/>
                      </a:cubicBezTo>
                      <a:cubicBezTo>
                        <a:pt x="1324" y="390"/>
                        <a:pt x="1382" y="468"/>
                        <a:pt x="1382" y="546"/>
                      </a:cubicBezTo>
                      <a:cubicBezTo>
                        <a:pt x="1382" y="624"/>
                        <a:pt x="1324" y="663"/>
                        <a:pt x="1226" y="741"/>
                      </a:cubicBezTo>
                      <a:cubicBezTo>
                        <a:pt x="1110" y="818"/>
                        <a:pt x="949" y="857"/>
                        <a:pt x="789" y="857"/>
                      </a:cubicBezTo>
                      <a:cubicBezTo>
                        <a:pt x="628" y="857"/>
                        <a:pt x="467" y="818"/>
                        <a:pt x="351" y="741"/>
                      </a:cubicBezTo>
                      <a:cubicBezTo>
                        <a:pt x="253" y="702"/>
                        <a:pt x="215" y="624"/>
                        <a:pt x="215" y="546"/>
                      </a:cubicBezTo>
                      <a:cubicBezTo>
                        <a:pt x="215" y="468"/>
                        <a:pt x="253" y="429"/>
                        <a:pt x="351" y="352"/>
                      </a:cubicBezTo>
                      <a:cubicBezTo>
                        <a:pt x="487" y="313"/>
                        <a:pt x="623" y="254"/>
                        <a:pt x="798" y="254"/>
                      </a:cubicBezTo>
                      <a:close/>
                      <a:moveTo>
                        <a:pt x="818" y="1"/>
                      </a:moveTo>
                      <a:cubicBezTo>
                        <a:pt x="638" y="1"/>
                        <a:pt x="458" y="35"/>
                        <a:pt x="312" y="99"/>
                      </a:cubicBezTo>
                      <a:lnTo>
                        <a:pt x="331" y="138"/>
                      </a:lnTo>
                      <a:cubicBezTo>
                        <a:pt x="370" y="176"/>
                        <a:pt x="409" y="254"/>
                        <a:pt x="370" y="313"/>
                      </a:cubicBezTo>
                      <a:cubicBezTo>
                        <a:pt x="351" y="352"/>
                        <a:pt x="312" y="352"/>
                        <a:pt x="273" y="352"/>
                      </a:cubicBezTo>
                      <a:cubicBezTo>
                        <a:pt x="253" y="352"/>
                        <a:pt x="234" y="352"/>
                        <a:pt x="234" y="332"/>
                      </a:cubicBezTo>
                      <a:lnTo>
                        <a:pt x="117" y="254"/>
                      </a:lnTo>
                      <a:cubicBezTo>
                        <a:pt x="39" y="332"/>
                        <a:pt x="1" y="429"/>
                        <a:pt x="1" y="527"/>
                      </a:cubicBezTo>
                      <a:cubicBezTo>
                        <a:pt x="1" y="663"/>
                        <a:pt x="98" y="818"/>
                        <a:pt x="253" y="916"/>
                      </a:cubicBezTo>
                      <a:cubicBezTo>
                        <a:pt x="429" y="1013"/>
                        <a:pt x="623" y="1052"/>
                        <a:pt x="818" y="1052"/>
                      </a:cubicBezTo>
                      <a:cubicBezTo>
                        <a:pt x="1012" y="1052"/>
                        <a:pt x="1226" y="1013"/>
                        <a:pt x="1382" y="916"/>
                      </a:cubicBezTo>
                      <a:cubicBezTo>
                        <a:pt x="1557" y="818"/>
                        <a:pt x="1654" y="663"/>
                        <a:pt x="1654" y="527"/>
                      </a:cubicBezTo>
                      <a:cubicBezTo>
                        <a:pt x="1654" y="371"/>
                        <a:pt x="1557" y="235"/>
                        <a:pt x="1382" y="138"/>
                      </a:cubicBezTo>
                      <a:cubicBezTo>
                        <a:pt x="1227" y="45"/>
                        <a:pt x="1022" y="1"/>
                        <a:pt x="81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4" name="Google Shape;3984;p40"/>
                <p:cNvSpPr/>
                <p:nvPr/>
              </p:nvSpPr>
              <p:spPr>
                <a:xfrm>
                  <a:off x="1177725" y="2309350"/>
                  <a:ext cx="41350" cy="2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0" extrusionOk="0">
                      <a:moveTo>
                        <a:pt x="798" y="243"/>
                      </a:moveTo>
                      <a:cubicBezTo>
                        <a:pt x="973" y="243"/>
                        <a:pt x="1109" y="282"/>
                        <a:pt x="1226" y="341"/>
                      </a:cubicBezTo>
                      <a:cubicBezTo>
                        <a:pt x="1323" y="399"/>
                        <a:pt x="1382" y="477"/>
                        <a:pt x="1382" y="535"/>
                      </a:cubicBezTo>
                      <a:cubicBezTo>
                        <a:pt x="1382" y="613"/>
                        <a:pt x="1323" y="671"/>
                        <a:pt x="1226" y="730"/>
                      </a:cubicBezTo>
                      <a:cubicBezTo>
                        <a:pt x="1119" y="808"/>
                        <a:pt x="963" y="846"/>
                        <a:pt x="803" y="846"/>
                      </a:cubicBezTo>
                      <a:cubicBezTo>
                        <a:pt x="642" y="846"/>
                        <a:pt x="477" y="808"/>
                        <a:pt x="350" y="730"/>
                      </a:cubicBezTo>
                      <a:cubicBezTo>
                        <a:pt x="253" y="691"/>
                        <a:pt x="214" y="613"/>
                        <a:pt x="214" y="535"/>
                      </a:cubicBezTo>
                      <a:cubicBezTo>
                        <a:pt x="214" y="477"/>
                        <a:pt x="253" y="418"/>
                        <a:pt x="350" y="341"/>
                      </a:cubicBezTo>
                      <a:cubicBezTo>
                        <a:pt x="487" y="263"/>
                        <a:pt x="642" y="243"/>
                        <a:pt x="798" y="243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9" y="49"/>
                        <a:pt x="253" y="146"/>
                      </a:cubicBezTo>
                      <a:cubicBezTo>
                        <a:pt x="98" y="243"/>
                        <a:pt x="0" y="399"/>
                        <a:pt x="0" y="535"/>
                      </a:cubicBezTo>
                      <a:cubicBezTo>
                        <a:pt x="0" y="691"/>
                        <a:pt x="98" y="827"/>
                        <a:pt x="253" y="924"/>
                      </a:cubicBezTo>
                      <a:cubicBezTo>
                        <a:pt x="428" y="1022"/>
                        <a:pt x="623" y="1080"/>
                        <a:pt x="817" y="1080"/>
                      </a:cubicBezTo>
                      <a:cubicBezTo>
                        <a:pt x="992" y="1080"/>
                        <a:pt x="1187" y="1022"/>
                        <a:pt x="1323" y="983"/>
                      </a:cubicBezTo>
                      <a:lnTo>
                        <a:pt x="1284" y="963"/>
                      </a:lnTo>
                      <a:cubicBezTo>
                        <a:pt x="1187" y="924"/>
                        <a:pt x="1187" y="866"/>
                        <a:pt x="1206" y="788"/>
                      </a:cubicBezTo>
                      <a:cubicBezTo>
                        <a:pt x="1221" y="744"/>
                        <a:pt x="1268" y="722"/>
                        <a:pt x="1324" y="722"/>
                      </a:cubicBezTo>
                      <a:cubicBezTo>
                        <a:pt x="1343" y="722"/>
                        <a:pt x="1362" y="725"/>
                        <a:pt x="1382" y="730"/>
                      </a:cubicBezTo>
                      <a:lnTo>
                        <a:pt x="1518" y="808"/>
                      </a:lnTo>
                      <a:cubicBezTo>
                        <a:pt x="1596" y="730"/>
                        <a:pt x="1654" y="632"/>
                        <a:pt x="1654" y="535"/>
                      </a:cubicBezTo>
                      <a:cubicBezTo>
                        <a:pt x="1654" y="399"/>
                        <a:pt x="1557" y="243"/>
                        <a:pt x="1382" y="146"/>
                      </a:cubicBezTo>
                      <a:cubicBezTo>
                        <a:pt x="1226" y="49"/>
                        <a:pt x="1026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5" name="Google Shape;3985;p40"/>
                <p:cNvSpPr/>
                <p:nvPr/>
              </p:nvSpPr>
              <p:spPr>
                <a:xfrm>
                  <a:off x="1320225" y="2208150"/>
                  <a:ext cx="525300" cy="13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12" h="5226" extrusionOk="0">
                      <a:moveTo>
                        <a:pt x="127" y="0"/>
                      </a:moveTo>
                      <a:cubicBezTo>
                        <a:pt x="91" y="0"/>
                        <a:pt x="52" y="18"/>
                        <a:pt x="39" y="70"/>
                      </a:cubicBezTo>
                      <a:cubicBezTo>
                        <a:pt x="1" y="109"/>
                        <a:pt x="1" y="186"/>
                        <a:pt x="78" y="245"/>
                      </a:cubicBezTo>
                      <a:lnTo>
                        <a:pt x="273" y="323"/>
                      </a:lnTo>
                      <a:lnTo>
                        <a:pt x="8716" y="5206"/>
                      </a:lnTo>
                      <a:cubicBezTo>
                        <a:pt x="8736" y="5206"/>
                        <a:pt x="8755" y="5225"/>
                        <a:pt x="8755" y="5225"/>
                      </a:cubicBezTo>
                      <a:lnTo>
                        <a:pt x="20895" y="5225"/>
                      </a:lnTo>
                      <a:cubicBezTo>
                        <a:pt x="20973" y="5225"/>
                        <a:pt x="21012" y="5167"/>
                        <a:pt x="21012" y="5108"/>
                      </a:cubicBezTo>
                      <a:cubicBezTo>
                        <a:pt x="21012" y="5031"/>
                        <a:pt x="20973" y="4972"/>
                        <a:pt x="20895" y="4972"/>
                      </a:cubicBezTo>
                      <a:lnTo>
                        <a:pt x="8794" y="4972"/>
                      </a:lnTo>
                      <a:lnTo>
                        <a:pt x="487" y="186"/>
                      </a:lnTo>
                      <a:lnTo>
                        <a:pt x="176" y="11"/>
                      </a:lnTo>
                      <a:cubicBezTo>
                        <a:pt x="163" y="5"/>
                        <a:pt x="145" y="0"/>
                        <a:pt x="1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6" name="Google Shape;3986;p40"/>
                <p:cNvSpPr/>
                <p:nvPr/>
              </p:nvSpPr>
              <p:spPr>
                <a:xfrm>
                  <a:off x="1177725" y="2265800"/>
                  <a:ext cx="261700" cy="15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8" h="6149" extrusionOk="0">
                      <a:moveTo>
                        <a:pt x="98" y="1"/>
                      </a:moveTo>
                      <a:cubicBezTo>
                        <a:pt x="59" y="1"/>
                        <a:pt x="59" y="1"/>
                        <a:pt x="39" y="20"/>
                      </a:cubicBezTo>
                      <a:cubicBezTo>
                        <a:pt x="20" y="20"/>
                        <a:pt x="20" y="40"/>
                        <a:pt x="20" y="40"/>
                      </a:cubicBezTo>
                      <a:cubicBezTo>
                        <a:pt x="0" y="98"/>
                        <a:pt x="0" y="176"/>
                        <a:pt x="59" y="215"/>
                      </a:cubicBezTo>
                      <a:lnTo>
                        <a:pt x="117" y="234"/>
                      </a:lnTo>
                      <a:lnTo>
                        <a:pt x="3171" y="2024"/>
                      </a:lnTo>
                      <a:cubicBezTo>
                        <a:pt x="3171" y="1946"/>
                        <a:pt x="3230" y="1888"/>
                        <a:pt x="3308" y="1888"/>
                      </a:cubicBezTo>
                      <a:cubicBezTo>
                        <a:pt x="3366" y="1888"/>
                        <a:pt x="3424" y="1946"/>
                        <a:pt x="3424" y="2024"/>
                      </a:cubicBezTo>
                      <a:lnTo>
                        <a:pt x="3424" y="2160"/>
                      </a:lnTo>
                      <a:lnTo>
                        <a:pt x="10175" y="6051"/>
                      </a:lnTo>
                      <a:lnTo>
                        <a:pt x="10311" y="6129"/>
                      </a:lnTo>
                      <a:cubicBezTo>
                        <a:pt x="10331" y="6129"/>
                        <a:pt x="10350" y="6149"/>
                        <a:pt x="10350" y="6149"/>
                      </a:cubicBezTo>
                      <a:cubicBezTo>
                        <a:pt x="10389" y="6149"/>
                        <a:pt x="10428" y="6129"/>
                        <a:pt x="10448" y="6110"/>
                      </a:cubicBezTo>
                      <a:cubicBezTo>
                        <a:pt x="10467" y="6051"/>
                        <a:pt x="10467" y="5974"/>
                        <a:pt x="10409" y="5935"/>
                      </a:cubicBezTo>
                      <a:lnTo>
                        <a:pt x="10350" y="5915"/>
                      </a:lnTo>
                      <a:lnTo>
                        <a:pt x="9008" y="5137"/>
                      </a:lnTo>
                      <a:lnTo>
                        <a:pt x="9008" y="5157"/>
                      </a:lnTo>
                      <a:cubicBezTo>
                        <a:pt x="9066" y="5234"/>
                        <a:pt x="8988" y="5273"/>
                        <a:pt x="8950" y="5273"/>
                      </a:cubicBezTo>
                      <a:cubicBezTo>
                        <a:pt x="8872" y="5273"/>
                        <a:pt x="8813" y="5234"/>
                        <a:pt x="8813" y="5157"/>
                      </a:cubicBezTo>
                      <a:lnTo>
                        <a:pt x="8813" y="4981"/>
                      </a:lnTo>
                      <a:lnTo>
                        <a:pt x="6420" y="3600"/>
                      </a:lnTo>
                      <a:lnTo>
                        <a:pt x="6420" y="3620"/>
                      </a:lnTo>
                      <a:cubicBezTo>
                        <a:pt x="6420" y="3697"/>
                        <a:pt x="6362" y="3736"/>
                        <a:pt x="6284" y="3736"/>
                      </a:cubicBezTo>
                      <a:cubicBezTo>
                        <a:pt x="6226" y="3736"/>
                        <a:pt x="6167" y="3697"/>
                        <a:pt x="6167" y="3620"/>
                      </a:cubicBezTo>
                      <a:lnTo>
                        <a:pt x="6167" y="3445"/>
                      </a:lnTo>
                      <a:lnTo>
                        <a:pt x="350" y="118"/>
                      </a:lnTo>
                      <a:lnTo>
                        <a:pt x="195" y="20"/>
                      </a:lnTo>
                      <a:cubicBezTo>
                        <a:pt x="156" y="1"/>
                        <a:pt x="136" y="1"/>
                        <a:pt x="9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7" name="Google Shape;3987;p40"/>
                <p:cNvSpPr/>
                <p:nvPr/>
              </p:nvSpPr>
              <p:spPr>
                <a:xfrm>
                  <a:off x="1262825" y="2358225"/>
                  <a:ext cx="9975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0" h="2472" extrusionOk="0">
                      <a:moveTo>
                        <a:pt x="1" y="0"/>
                      </a:moveTo>
                      <a:lnTo>
                        <a:pt x="1" y="292"/>
                      </a:lnTo>
                      <a:lnTo>
                        <a:pt x="3717" y="2413"/>
                      </a:lnTo>
                      <a:lnTo>
                        <a:pt x="3814" y="2452"/>
                      </a:lnTo>
                      <a:cubicBezTo>
                        <a:pt x="3833" y="2452"/>
                        <a:pt x="3853" y="2471"/>
                        <a:pt x="3853" y="2471"/>
                      </a:cubicBezTo>
                      <a:cubicBezTo>
                        <a:pt x="3911" y="2471"/>
                        <a:pt x="3931" y="2452"/>
                        <a:pt x="3950" y="2432"/>
                      </a:cubicBezTo>
                      <a:cubicBezTo>
                        <a:pt x="3989" y="2374"/>
                        <a:pt x="3989" y="2316"/>
                        <a:pt x="3911" y="2257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8" name="Google Shape;3988;p40"/>
                <p:cNvSpPr/>
                <p:nvPr/>
              </p:nvSpPr>
              <p:spPr>
                <a:xfrm>
                  <a:off x="1207375" y="2327925"/>
                  <a:ext cx="50625" cy="3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5" h="1349" extrusionOk="0">
                      <a:moveTo>
                        <a:pt x="123" y="0"/>
                      </a:moveTo>
                      <a:cubicBezTo>
                        <a:pt x="89" y="0"/>
                        <a:pt x="55" y="19"/>
                        <a:pt x="20" y="65"/>
                      </a:cubicBezTo>
                      <a:cubicBezTo>
                        <a:pt x="1" y="123"/>
                        <a:pt x="1" y="181"/>
                        <a:pt x="79" y="240"/>
                      </a:cubicBezTo>
                      <a:lnTo>
                        <a:pt x="118" y="259"/>
                      </a:lnTo>
                      <a:lnTo>
                        <a:pt x="2024" y="1349"/>
                      </a:lnTo>
                      <a:lnTo>
                        <a:pt x="2024" y="1057"/>
                      </a:lnTo>
                      <a:lnTo>
                        <a:pt x="332" y="84"/>
                      </a:lnTo>
                      <a:lnTo>
                        <a:pt x="196" y="26"/>
                      </a:lnTo>
                      <a:cubicBezTo>
                        <a:pt x="171" y="10"/>
                        <a:pt x="147" y="0"/>
                        <a:pt x="1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9" name="Google Shape;3989;p40"/>
                <p:cNvSpPr/>
                <p:nvPr/>
              </p:nvSpPr>
              <p:spPr>
                <a:xfrm>
                  <a:off x="1331900" y="2273100"/>
                  <a:ext cx="6350" cy="86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3445" extrusionOk="0">
                      <a:moveTo>
                        <a:pt x="117" y="1"/>
                      </a:moveTo>
                      <a:cubicBezTo>
                        <a:pt x="59" y="1"/>
                        <a:pt x="0" y="40"/>
                        <a:pt x="0" y="118"/>
                      </a:cubicBezTo>
                      <a:lnTo>
                        <a:pt x="0" y="176"/>
                      </a:lnTo>
                      <a:lnTo>
                        <a:pt x="0" y="3172"/>
                      </a:lnTo>
                      <a:lnTo>
                        <a:pt x="0" y="3347"/>
                      </a:lnTo>
                      <a:cubicBezTo>
                        <a:pt x="0" y="3405"/>
                        <a:pt x="59" y="3444"/>
                        <a:pt x="117" y="3444"/>
                      </a:cubicBezTo>
                      <a:cubicBezTo>
                        <a:pt x="195" y="3444"/>
                        <a:pt x="253" y="3405"/>
                        <a:pt x="253" y="3328"/>
                      </a:cubicBezTo>
                      <a:lnTo>
                        <a:pt x="253" y="3308"/>
                      </a:lnTo>
                      <a:lnTo>
                        <a:pt x="253" y="293"/>
                      </a:lnTo>
                      <a:lnTo>
                        <a:pt x="253" y="118"/>
                      </a:lnTo>
                      <a:cubicBezTo>
                        <a:pt x="253" y="40"/>
                        <a:pt x="195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0" name="Google Shape;3990;p40"/>
                <p:cNvSpPr/>
                <p:nvPr/>
              </p:nvSpPr>
              <p:spPr>
                <a:xfrm>
                  <a:off x="1398050" y="2311525"/>
                  <a:ext cx="6350" cy="8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3464" extrusionOk="0">
                      <a:moveTo>
                        <a:pt x="137" y="1"/>
                      </a:moveTo>
                      <a:cubicBezTo>
                        <a:pt x="59" y="1"/>
                        <a:pt x="0" y="40"/>
                        <a:pt x="0" y="117"/>
                      </a:cubicBezTo>
                      <a:lnTo>
                        <a:pt x="0" y="156"/>
                      </a:lnTo>
                      <a:lnTo>
                        <a:pt x="0" y="3172"/>
                      </a:lnTo>
                      <a:lnTo>
                        <a:pt x="0" y="3347"/>
                      </a:lnTo>
                      <a:cubicBezTo>
                        <a:pt x="0" y="3425"/>
                        <a:pt x="59" y="3464"/>
                        <a:pt x="137" y="3464"/>
                      </a:cubicBezTo>
                      <a:cubicBezTo>
                        <a:pt x="195" y="3464"/>
                        <a:pt x="253" y="3425"/>
                        <a:pt x="253" y="3347"/>
                      </a:cubicBezTo>
                      <a:lnTo>
                        <a:pt x="253" y="3328"/>
                      </a:lnTo>
                      <a:lnTo>
                        <a:pt x="253" y="312"/>
                      </a:lnTo>
                      <a:lnTo>
                        <a:pt x="253" y="137"/>
                      </a:lnTo>
                      <a:cubicBezTo>
                        <a:pt x="253" y="40"/>
                        <a:pt x="175" y="1"/>
                        <a:pt x="1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1" name="Google Shape;3991;p40"/>
                <p:cNvSpPr/>
                <p:nvPr/>
              </p:nvSpPr>
              <p:spPr>
                <a:xfrm>
                  <a:off x="1257000" y="2313975"/>
                  <a:ext cx="109450" cy="18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8" h="7393" extrusionOk="0">
                      <a:moveTo>
                        <a:pt x="137" y="0"/>
                      </a:moveTo>
                      <a:cubicBezTo>
                        <a:pt x="59" y="0"/>
                        <a:pt x="0" y="39"/>
                        <a:pt x="0" y="117"/>
                      </a:cubicBezTo>
                      <a:lnTo>
                        <a:pt x="0" y="1615"/>
                      </a:lnTo>
                      <a:lnTo>
                        <a:pt x="0" y="1907"/>
                      </a:lnTo>
                      <a:lnTo>
                        <a:pt x="0" y="4864"/>
                      </a:lnTo>
                      <a:cubicBezTo>
                        <a:pt x="0" y="4903"/>
                        <a:pt x="20" y="4922"/>
                        <a:pt x="59" y="4942"/>
                      </a:cubicBezTo>
                      <a:lnTo>
                        <a:pt x="4086" y="7296"/>
                      </a:lnTo>
                      <a:lnTo>
                        <a:pt x="4203" y="7354"/>
                      </a:lnTo>
                      <a:cubicBezTo>
                        <a:pt x="4242" y="7354"/>
                        <a:pt x="4261" y="7393"/>
                        <a:pt x="4261" y="7393"/>
                      </a:cubicBezTo>
                      <a:cubicBezTo>
                        <a:pt x="4300" y="7393"/>
                        <a:pt x="4339" y="7354"/>
                        <a:pt x="4358" y="7335"/>
                      </a:cubicBezTo>
                      <a:cubicBezTo>
                        <a:pt x="4378" y="7296"/>
                        <a:pt x="4378" y="7218"/>
                        <a:pt x="4300" y="7159"/>
                      </a:cubicBezTo>
                      <a:lnTo>
                        <a:pt x="4280" y="7140"/>
                      </a:lnTo>
                      <a:lnTo>
                        <a:pt x="234" y="4786"/>
                      </a:lnTo>
                      <a:lnTo>
                        <a:pt x="234" y="2062"/>
                      </a:lnTo>
                      <a:lnTo>
                        <a:pt x="234" y="1770"/>
                      </a:lnTo>
                      <a:lnTo>
                        <a:pt x="234" y="253"/>
                      </a:lnTo>
                      <a:lnTo>
                        <a:pt x="234" y="117"/>
                      </a:lnTo>
                      <a:cubicBezTo>
                        <a:pt x="253" y="39"/>
                        <a:pt x="195" y="0"/>
                        <a:pt x="1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2" name="Google Shape;3992;p40"/>
                <p:cNvSpPr/>
                <p:nvPr/>
              </p:nvSpPr>
              <p:spPr>
                <a:xfrm>
                  <a:off x="1774025" y="2543350"/>
                  <a:ext cx="31625" cy="1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" h="611" extrusionOk="0">
                      <a:moveTo>
                        <a:pt x="1125" y="0"/>
                      </a:moveTo>
                      <a:cubicBezTo>
                        <a:pt x="1108" y="0"/>
                        <a:pt x="1090" y="3"/>
                        <a:pt x="1070" y="8"/>
                      </a:cubicBezTo>
                      <a:lnTo>
                        <a:pt x="914" y="86"/>
                      </a:lnTo>
                      <a:lnTo>
                        <a:pt x="0" y="611"/>
                      </a:lnTo>
                      <a:lnTo>
                        <a:pt x="486" y="611"/>
                      </a:lnTo>
                      <a:lnTo>
                        <a:pt x="1187" y="222"/>
                      </a:lnTo>
                      <a:cubicBezTo>
                        <a:pt x="1245" y="202"/>
                        <a:pt x="1265" y="125"/>
                        <a:pt x="1245" y="66"/>
                      </a:cubicBezTo>
                      <a:cubicBezTo>
                        <a:pt x="1216" y="22"/>
                        <a:pt x="1176" y="0"/>
                        <a:pt x="11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3" name="Google Shape;3993;p40"/>
                <p:cNvSpPr/>
                <p:nvPr/>
              </p:nvSpPr>
              <p:spPr>
                <a:xfrm>
                  <a:off x="1108175" y="627225"/>
                  <a:ext cx="163450" cy="9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38" h="3736" extrusionOk="0">
                      <a:moveTo>
                        <a:pt x="3152" y="0"/>
                      </a:moveTo>
                      <a:lnTo>
                        <a:pt x="2607" y="311"/>
                      </a:lnTo>
                      <a:lnTo>
                        <a:pt x="3988" y="1109"/>
                      </a:lnTo>
                      <a:cubicBezTo>
                        <a:pt x="4027" y="1148"/>
                        <a:pt x="4066" y="1206"/>
                        <a:pt x="4027" y="1284"/>
                      </a:cubicBezTo>
                      <a:cubicBezTo>
                        <a:pt x="4008" y="1342"/>
                        <a:pt x="3969" y="1342"/>
                        <a:pt x="3930" y="1342"/>
                      </a:cubicBezTo>
                      <a:cubicBezTo>
                        <a:pt x="3911" y="1342"/>
                        <a:pt x="3891" y="1342"/>
                        <a:pt x="3891" y="1304"/>
                      </a:cubicBezTo>
                      <a:lnTo>
                        <a:pt x="2374" y="428"/>
                      </a:lnTo>
                      <a:lnTo>
                        <a:pt x="895" y="1284"/>
                      </a:lnTo>
                      <a:lnTo>
                        <a:pt x="662" y="1440"/>
                      </a:lnTo>
                      <a:lnTo>
                        <a:pt x="0" y="1829"/>
                      </a:lnTo>
                      <a:lnTo>
                        <a:pt x="2335" y="3152"/>
                      </a:lnTo>
                      <a:lnTo>
                        <a:pt x="2568" y="3307"/>
                      </a:lnTo>
                      <a:lnTo>
                        <a:pt x="3346" y="3735"/>
                      </a:lnTo>
                      <a:lnTo>
                        <a:pt x="4222" y="3230"/>
                      </a:lnTo>
                      <a:lnTo>
                        <a:pt x="4475" y="3093"/>
                      </a:lnTo>
                      <a:lnTo>
                        <a:pt x="6537" y="1887"/>
                      </a:lnTo>
                      <a:lnTo>
                        <a:pt x="6031" y="1595"/>
                      </a:lnTo>
                      <a:lnTo>
                        <a:pt x="4942" y="2237"/>
                      </a:lnTo>
                      <a:lnTo>
                        <a:pt x="4767" y="2237"/>
                      </a:lnTo>
                      <a:cubicBezTo>
                        <a:pt x="4728" y="2237"/>
                        <a:pt x="4689" y="2218"/>
                        <a:pt x="4669" y="2198"/>
                      </a:cubicBezTo>
                      <a:cubicBezTo>
                        <a:pt x="4650" y="2140"/>
                        <a:pt x="4650" y="2062"/>
                        <a:pt x="4728" y="2023"/>
                      </a:cubicBezTo>
                      <a:lnTo>
                        <a:pt x="5700" y="1459"/>
                      </a:lnTo>
                      <a:lnTo>
                        <a:pt x="4922" y="992"/>
                      </a:lnTo>
                      <a:lnTo>
                        <a:pt x="4280" y="1362"/>
                      </a:lnTo>
                      <a:cubicBezTo>
                        <a:pt x="4261" y="1362"/>
                        <a:pt x="4241" y="1381"/>
                        <a:pt x="4241" y="1381"/>
                      </a:cubicBezTo>
                      <a:cubicBezTo>
                        <a:pt x="4183" y="1381"/>
                        <a:pt x="4164" y="1362"/>
                        <a:pt x="4144" y="1342"/>
                      </a:cubicBezTo>
                      <a:cubicBezTo>
                        <a:pt x="4105" y="1284"/>
                        <a:pt x="4105" y="1206"/>
                        <a:pt x="4183" y="1167"/>
                      </a:cubicBezTo>
                      <a:lnTo>
                        <a:pt x="4689" y="875"/>
                      </a:lnTo>
                      <a:lnTo>
                        <a:pt x="3969" y="467"/>
                      </a:lnTo>
                      <a:lnTo>
                        <a:pt x="3658" y="623"/>
                      </a:lnTo>
                      <a:cubicBezTo>
                        <a:pt x="3619" y="623"/>
                        <a:pt x="3599" y="661"/>
                        <a:pt x="3599" y="661"/>
                      </a:cubicBezTo>
                      <a:cubicBezTo>
                        <a:pt x="3541" y="661"/>
                        <a:pt x="3522" y="623"/>
                        <a:pt x="3502" y="603"/>
                      </a:cubicBezTo>
                      <a:cubicBezTo>
                        <a:pt x="3483" y="564"/>
                        <a:pt x="3483" y="486"/>
                        <a:pt x="3541" y="428"/>
                      </a:cubicBezTo>
                      <a:lnTo>
                        <a:pt x="3736" y="331"/>
                      </a:lnTo>
                      <a:lnTo>
                        <a:pt x="315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4" name="Google Shape;3994;p40"/>
                <p:cNvSpPr/>
                <p:nvPr/>
              </p:nvSpPr>
              <p:spPr>
                <a:xfrm>
                  <a:off x="1224400" y="462325"/>
                  <a:ext cx="382800" cy="220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12" h="8834" extrusionOk="0">
                      <a:moveTo>
                        <a:pt x="14981" y="1"/>
                      </a:moveTo>
                      <a:lnTo>
                        <a:pt x="1051" y="8036"/>
                      </a:lnTo>
                      <a:lnTo>
                        <a:pt x="79" y="8619"/>
                      </a:lnTo>
                      <a:cubicBezTo>
                        <a:pt x="20" y="8639"/>
                        <a:pt x="1" y="8717"/>
                        <a:pt x="20" y="8794"/>
                      </a:cubicBezTo>
                      <a:cubicBezTo>
                        <a:pt x="40" y="8833"/>
                        <a:pt x="98" y="8833"/>
                        <a:pt x="118" y="8833"/>
                      </a:cubicBezTo>
                      <a:cubicBezTo>
                        <a:pt x="137" y="8833"/>
                        <a:pt x="176" y="8833"/>
                        <a:pt x="176" y="8814"/>
                      </a:cubicBezTo>
                      <a:lnTo>
                        <a:pt x="1265" y="8172"/>
                      </a:lnTo>
                      <a:lnTo>
                        <a:pt x="5234" y="5896"/>
                      </a:lnTo>
                      <a:cubicBezTo>
                        <a:pt x="5176" y="5896"/>
                        <a:pt x="5137" y="5837"/>
                        <a:pt x="5137" y="5779"/>
                      </a:cubicBezTo>
                      <a:cubicBezTo>
                        <a:pt x="5137" y="5701"/>
                        <a:pt x="5176" y="5643"/>
                        <a:pt x="5254" y="5643"/>
                      </a:cubicBezTo>
                      <a:lnTo>
                        <a:pt x="5662" y="5643"/>
                      </a:lnTo>
                      <a:lnTo>
                        <a:pt x="7900" y="4359"/>
                      </a:lnTo>
                      <a:cubicBezTo>
                        <a:pt x="7861" y="4359"/>
                        <a:pt x="7802" y="4320"/>
                        <a:pt x="7802" y="4242"/>
                      </a:cubicBezTo>
                      <a:cubicBezTo>
                        <a:pt x="7802" y="4164"/>
                        <a:pt x="7841" y="4125"/>
                        <a:pt x="7919" y="4125"/>
                      </a:cubicBezTo>
                      <a:lnTo>
                        <a:pt x="8328" y="4125"/>
                      </a:lnTo>
                      <a:lnTo>
                        <a:pt x="15312" y="79"/>
                      </a:lnTo>
                      <a:lnTo>
                        <a:pt x="15234" y="59"/>
                      </a:lnTo>
                      <a:lnTo>
                        <a:pt x="1519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5" name="Google Shape;3995;p40"/>
                <p:cNvSpPr/>
                <p:nvPr/>
              </p:nvSpPr>
              <p:spPr>
                <a:xfrm>
                  <a:off x="1604275" y="461850"/>
                  <a:ext cx="42825" cy="21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3" h="876" extrusionOk="0">
                      <a:moveTo>
                        <a:pt x="0" y="0"/>
                      </a:moveTo>
                      <a:cubicBezTo>
                        <a:pt x="0" y="59"/>
                        <a:pt x="20" y="59"/>
                        <a:pt x="20" y="78"/>
                      </a:cubicBezTo>
                      <a:lnTo>
                        <a:pt x="98" y="98"/>
                      </a:lnTo>
                      <a:lnTo>
                        <a:pt x="1459" y="876"/>
                      </a:lnTo>
                      <a:lnTo>
                        <a:pt x="1712" y="740"/>
                      </a:lnTo>
                      <a:lnTo>
                        <a:pt x="44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6" name="Google Shape;3996;p40"/>
                <p:cNvSpPr/>
                <p:nvPr/>
              </p:nvSpPr>
              <p:spPr>
                <a:xfrm>
                  <a:off x="1721475" y="462325"/>
                  <a:ext cx="92450" cy="39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8" h="1597" extrusionOk="0">
                      <a:moveTo>
                        <a:pt x="1" y="1"/>
                      </a:moveTo>
                      <a:lnTo>
                        <a:pt x="2763" y="1596"/>
                      </a:lnTo>
                      <a:lnTo>
                        <a:pt x="3697" y="1051"/>
                      </a:lnTo>
                      <a:lnTo>
                        <a:pt x="188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7" name="Google Shape;3997;p40"/>
                <p:cNvSpPr/>
                <p:nvPr/>
              </p:nvSpPr>
              <p:spPr>
                <a:xfrm>
                  <a:off x="1632475" y="475475"/>
                  <a:ext cx="113350" cy="6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4" h="2627" extrusionOk="0">
                      <a:moveTo>
                        <a:pt x="915" y="0"/>
                      </a:moveTo>
                      <a:lnTo>
                        <a:pt x="545" y="214"/>
                      </a:lnTo>
                      <a:lnTo>
                        <a:pt x="312" y="350"/>
                      </a:lnTo>
                      <a:lnTo>
                        <a:pt x="1" y="525"/>
                      </a:lnTo>
                      <a:lnTo>
                        <a:pt x="3619" y="2626"/>
                      </a:lnTo>
                      <a:lnTo>
                        <a:pt x="4534" y="2082"/>
                      </a:lnTo>
                      <a:lnTo>
                        <a:pt x="91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8" name="Google Shape;3998;p40"/>
                <p:cNvSpPr/>
                <p:nvPr/>
              </p:nvSpPr>
              <p:spPr>
                <a:xfrm>
                  <a:off x="1209825" y="461850"/>
                  <a:ext cx="348275" cy="199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1" h="7977" extrusionOk="0">
                      <a:moveTo>
                        <a:pt x="13444" y="0"/>
                      </a:moveTo>
                      <a:lnTo>
                        <a:pt x="564" y="7452"/>
                      </a:lnTo>
                      <a:lnTo>
                        <a:pt x="78" y="7763"/>
                      </a:lnTo>
                      <a:cubicBezTo>
                        <a:pt x="20" y="7782"/>
                        <a:pt x="0" y="7860"/>
                        <a:pt x="20" y="7938"/>
                      </a:cubicBezTo>
                      <a:cubicBezTo>
                        <a:pt x="39" y="7977"/>
                        <a:pt x="98" y="7977"/>
                        <a:pt x="117" y="7977"/>
                      </a:cubicBezTo>
                      <a:cubicBezTo>
                        <a:pt x="136" y="7977"/>
                        <a:pt x="175" y="7977"/>
                        <a:pt x="175" y="7957"/>
                      </a:cubicBezTo>
                      <a:lnTo>
                        <a:pt x="798" y="7588"/>
                      </a:lnTo>
                      <a:lnTo>
                        <a:pt x="1393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9" name="Google Shape;3999;p40"/>
                <p:cNvSpPr/>
                <p:nvPr/>
              </p:nvSpPr>
              <p:spPr>
                <a:xfrm>
                  <a:off x="1277425" y="707575"/>
                  <a:ext cx="41375" cy="2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7" extrusionOk="0">
                      <a:moveTo>
                        <a:pt x="1285" y="385"/>
                      </a:moveTo>
                      <a:cubicBezTo>
                        <a:pt x="1297" y="398"/>
                        <a:pt x="1301" y="402"/>
                        <a:pt x="1308" y="404"/>
                      </a:cubicBezTo>
                      <a:lnTo>
                        <a:pt x="1308" y="404"/>
                      </a:lnTo>
                      <a:cubicBezTo>
                        <a:pt x="1301" y="398"/>
                        <a:pt x="1293" y="392"/>
                        <a:pt x="1285" y="385"/>
                      </a:cubicBezTo>
                      <a:close/>
                      <a:moveTo>
                        <a:pt x="827" y="1"/>
                      </a:moveTo>
                      <a:cubicBezTo>
                        <a:pt x="616" y="1"/>
                        <a:pt x="407" y="49"/>
                        <a:pt x="253" y="152"/>
                      </a:cubicBezTo>
                      <a:cubicBezTo>
                        <a:pt x="98" y="249"/>
                        <a:pt x="1" y="385"/>
                        <a:pt x="1" y="541"/>
                      </a:cubicBezTo>
                      <a:cubicBezTo>
                        <a:pt x="1" y="677"/>
                        <a:pt x="98" y="833"/>
                        <a:pt x="253" y="930"/>
                      </a:cubicBezTo>
                      <a:cubicBezTo>
                        <a:pt x="429" y="1027"/>
                        <a:pt x="623" y="1066"/>
                        <a:pt x="818" y="1066"/>
                      </a:cubicBezTo>
                      <a:cubicBezTo>
                        <a:pt x="1012" y="1066"/>
                        <a:pt x="1226" y="1008"/>
                        <a:pt x="1382" y="930"/>
                      </a:cubicBezTo>
                      <a:cubicBezTo>
                        <a:pt x="1557" y="813"/>
                        <a:pt x="1654" y="677"/>
                        <a:pt x="1654" y="541"/>
                      </a:cubicBezTo>
                      <a:cubicBezTo>
                        <a:pt x="1654" y="444"/>
                        <a:pt x="1615" y="366"/>
                        <a:pt x="1557" y="288"/>
                      </a:cubicBezTo>
                      <a:lnTo>
                        <a:pt x="1401" y="366"/>
                      </a:lnTo>
                      <a:cubicBezTo>
                        <a:pt x="1362" y="385"/>
                        <a:pt x="1323" y="405"/>
                        <a:pt x="1323" y="405"/>
                      </a:cubicBezTo>
                      <a:cubicBezTo>
                        <a:pt x="1316" y="405"/>
                        <a:pt x="1312" y="405"/>
                        <a:pt x="1308" y="404"/>
                      </a:cubicBezTo>
                      <a:lnTo>
                        <a:pt x="1308" y="404"/>
                      </a:lnTo>
                      <a:cubicBezTo>
                        <a:pt x="1366" y="453"/>
                        <a:pt x="1382" y="491"/>
                        <a:pt x="1382" y="560"/>
                      </a:cubicBezTo>
                      <a:cubicBezTo>
                        <a:pt x="1382" y="638"/>
                        <a:pt x="1323" y="677"/>
                        <a:pt x="1226" y="755"/>
                      </a:cubicBezTo>
                      <a:cubicBezTo>
                        <a:pt x="1109" y="823"/>
                        <a:pt x="949" y="857"/>
                        <a:pt x="788" y="857"/>
                      </a:cubicBezTo>
                      <a:cubicBezTo>
                        <a:pt x="628" y="857"/>
                        <a:pt x="467" y="823"/>
                        <a:pt x="351" y="755"/>
                      </a:cubicBezTo>
                      <a:cubicBezTo>
                        <a:pt x="253" y="696"/>
                        <a:pt x="215" y="638"/>
                        <a:pt x="215" y="560"/>
                      </a:cubicBezTo>
                      <a:cubicBezTo>
                        <a:pt x="215" y="482"/>
                        <a:pt x="253" y="444"/>
                        <a:pt x="351" y="366"/>
                      </a:cubicBezTo>
                      <a:cubicBezTo>
                        <a:pt x="487" y="288"/>
                        <a:pt x="643" y="268"/>
                        <a:pt x="798" y="268"/>
                      </a:cubicBezTo>
                      <a:cubicBezTo>
                        <a:pt x="973" y="268"/>
                        <a:pt x="1109" y="288"/>
                        <a:pt x="1226" y="366"/>
                      </a:cubicBezTo>
                      <a:lnTo>
                        <a:pt x="1265" y="366"/>
                      </a:lnTo>
                      <a:lnTo>
                        <a:pt x="1226" y="346"/>
                      </a:lnTo>
                      <a:cubicBezTo>
                        <a:pt x="1207" y="288"/>
                        <a:pt x="1207" y="210"/>
                        <a:pt x="1285" y="171"/>
                      </a:cubicBezTo>
                      <a:lnTo>
                        <a:pt x="1362" y="113"/>
                      </a:lnTo>
                      <a:cubicBezTo>
                        <a:pt x="1206" y="39"/>
                        <a:pt x="1015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0" name="Google Shape;4000;p40"/>
                <p:cNvSpPr/>
                <p:nvPr/>
              </p:nvSpPr>
              <p:spPr>
                <a:xfrm>
                  <a:off x="1591125" y="5267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24"/>
                      </a:moveTo>
                      <a:cubicBezTo>
                        <a:pt x="993" y="224"/>
                        <a:pt x="1129" y="244"/>
                        <a:pt x="1266" y="322"/>
                      </a:cubicBezTo>
                      <a:cubicBezTo>
                        <a:pt x="1363" y="380"/>
                        <a:pt x="1402" y="438"/>
                        <a:pt x="1402" y="516"/>
                      </a:cubicBezTo>
                      <a:cubicBezTo>
                        <a:pt x="1402" y="594"/>
                        <a:pt x="1363" y="633"/>
                        <a:pt x="1266" y="711"/>
                      </a:cubicBezTo>
                      <a:cubicBezTo>
                        <a:pt x="1139" y="779"/>
                        <a:pt x="974" y="813"/>
                        <a:pt x="813" y="813"/>
                      </a:cubicBezTo>
                      <a:cubicBezTo>
                        <a:pt x="653" y="813"/>
                        <a:pt x="497" y="779"/>
                        <a:pt x="390" y="711"/>
                      </a:cubicBezTo>
                      <a:cubicBezTo>
                        <a:pt x="293" y="652"/>
                        <a:pt x="234" y="594"/>
                        <a:pt x="234" y="516"/>
                      </a:cubicBezTo>
                      <a:cubicBezTo>
                        <a:pt x="234" y="438"/>
                        <a:pt x="293" y="380"/>
                        <a:pt x="390" y="322"/>
                      </a:cubicBezTo>
                      <a:cubicBezTo>
                        <a:pt x="507" y="244"/>
                        <a:pt x="682" y="224"/>
                        <a:pt x="818" y="224"/>
                      </a:cubicBezTo>
                      <a:close/>
                      <a:moveTo>
                        <a:pt x="825" y="1"/>
                      </a:moveTo>
                      <a:cubicBezTo>
                        <a:pt x="624" y="1"/>
                        <a:pt x="419" y="49"/>
                        <a:pt x="254" y="146"/>
                      </a:cubicBezTo>
                      <a:cubicBezTo>
                        <a:pt x="98" y="244"/>
                        <a:pt x="1" y="399"/>
                        <a:pt x="1" y="536"/>
                      </a:cubicBezTo>
                      <a:cubicBezTo>
                        <a:pt x="1" y="672"/>
                        <a:pt x="40" y="750"/>
                        <a:pt x="137" y="827"/>
                      </a:cubicBezTo>
                      <a:lnTo>
                        <a:pt x="234" y="788"/>
                      </a:lnTo>
                      <a:cubicBezTo>
                        <a:pt x="260" y="754"/>
                        <a:pt x="286" y="739"/>
                        <a:pt x="311" y="739"/>
                      </a:cubicBezTo>
                      <a:cubicBezTo>
                        <a:pt x="344" y="739"/>
                        <a:pt x="377" y="764"/>
                        <a:pt x="410" y="808"/>
                      </a:cubicBezTo>
                      <a:cubicBezTo>
                        <a:pt x="429" y="866"/>
                        <a:pt x="429" y="925"/>
                        <a:pt x="351" y="983"/>
                      </a:cubicBezTo>
                      <a:cubicBezTo>
                        <a:pt x="507" y="1022"/>
                        <a:pt x="643" y="1080"/>
                        <a:pt x="818" y="1080"/>
                      </a:cubicBezTo>
                      <a:cubicBezTo>
                        <a:pt x="1013" y="1080"/>
                        <a:pt x="1227" y="1022"/>
                        <a:pt x="1382" y="925"/>
                      </a:cubicBezTo>
                      <a:cubicBezTo>
                        <a:pt x="1557" y="827"/>
                        <a:pt x="1655" y="691"/>
                        <a:pt x="1655" y="536"/>
                      </a:cubicBezTo>
                      <a:cubicBezTo>
                        <a:pt x="1655" y="399"/>
                        <a:pt x="1557" y="244"/>
                        <a:pt x="1382" y="146"/>
                      </a:cubicBezTo>
                      <a:cubicBezTo>
                        <a:pt x="1227" y="49"/>
                        <a:pt x="1027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1" name="Google Shape;4001;p40"/>
                <p:cNvSpPr/>
                <p:nvPr/>
              </p:nvSpPr>
              <p:spPr>
                <a:xfrm>
                  <a:off x="1593575" y="570550"/>
                  <a:ext cx="413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1" extrusionOk="0">
                      <a:moveTo>
                        <a:pt x="297" y="730"/>
                      </a:moveTo>
                      <a:cubicBezTo>
                        <a:pt x="312" y="744"/>
                        <a:pt x="330" y="757"/>
                        <a:pt x="350" y="769"/>
                      </a:cubicBezTo>
                      <a:cubicBezTo>
                        <a:pt x="363" y="776"/>
                        <a:pt x="376" y="783"/>
                        <a:pt x="390" y="790"/>
                      </a:cubicBezTo>
                      <a:lnTo>
                        <a:pt x="390" y="790"/>
                      </a:lnTo>
                      <a:cubicBezTo>
                        <a:pt x="390" y="789"/>
                        <a:pt x="390" y="789"/>
                        <a:pt x="389" y="788"/>
                      </a:cubicBezTo>
                      <a:cubicBezTo>
                        <a:pt x="360" y="759"/>
                        <a:pt x="326" y="740"/>
                        <a:pt x="297" y="730"/>
                      </a:cubicBezTo>
                      <a:close/>
                      <a:moveTo>
                        <a:pt x="825" y="1"/>
                      </a:moveTo>
                      <a:cubicBezTo>
                        <a:pt x="623" y="1"/>
                        <a:pt x="419" y="49"/>
                        <a:pt x="253" y="146"/>
                      </a:cubicBezTo>
                      <a:cubicBezTo>
                        <a:pt x="98" y="244"/>
                        <a:pt x="0" y="399"/>
                        <a:pt x="0" y="536"/>
                      </a:cubicBezTo>
                      <a:cubicBezTo>
                        <a:pt x="0" y="633"/>
                        <a:pt x="39" y="730"/>
                        <a:pt x="117" y="808"/>
                      </a:cubicBezTo>
                      <a:lnTo>
                        <a:pt x="234" y="730"/>
                      </a:lnTo>
                      <a:cubicBezTo>
                        <a:pt x="239" y="725"/>
                        <a:pt x="247" y="723"/>
                        <a:pt x="258" y="723"/>
                      </a:cubicBezTo>
                      <a:cubicBezTo>
                        <a:pt x="269" y="723"/>
                        <a:pt x="282" y="725"/>
                        <a:pt x="297" y="730"/>
                      </a:cubicBezTo>
                      <a:lnTo>
                        <a:pt x="297" y="730"/>
                      </a:lnTo>
                      <a:cubicBezTo>
                        <a:pt x="239" y="679"/>
                        <a:pt x="214" y="621"/>
                        <a:pt x="214" y="574"/>
                      </a:cubicBezTo>
                      <a:cubicBezTo>
                        <a:pt x="214" y="497"/>
                        <a:pt x="253" y="419"/>
                        <a:pt x="350" y="380"/>
                      </a:cubicBezTo>
                      <a:cubicBezTo>
                        <a:pt x="487" y="302"/>
                        <a:pt x="642" y="283"/>
                        <a:pt x="798" y="283"/>
                      </a:cubicBezTo>
                      <a:cubicBezTo>
                        <a:pt x="973" y="283"/>
                        <a:pt x="1109" y="302"/>
                        <a:pt x="1226" y="380"/>
                      </a:cubicBezTo>
                      <a:cubicBezTo>
                        <a:pt x="1323" y="419"/>
                        <a:pt x="1382" y="497"/>
                        <a:pt x="1382" y="574"/>
                      </a:cubicBezTo>
                      <a:cubicBezTo>
                        <a:pt x="1382" y="633"/>
                        <a:pt x="1323" y="691"/>
                        <a:pt x="1226" y="769"/>
                      </a:cubicBezTo>
                      <a:cubicBezTo>
                        <a:pt x="1109" y="837"/>
                        <a:pt x="949" y="871"/>
                        <a:pt x="788" y="871"/>
                      </a:cubicBezTo>
                      <a:cubicBezTo>
                        <a:pt x="645" y="871"/>
                        <a:pt x="502" y="844"/>
                        <a:pt x="390" y="790"/>
                      </a:cubicBezTo>
                      <a:lnTo>
                        <a:pt x="390" y="790"/>
                      </a:lnTo>
                      <a:cubicBezTo>
                        <a:pt x="409" y="829"/>
                        <a:pt x="408" y="906"/>
                        <a:pt x="331" y="964"/>
                      </a:cubicBezTo>
                      <a:lnTo>
                        <a:pt x="312" y="983"/>
                      </a:lnTo>
                      <a:cubicBezTo>
                        <a:pt x="448" y="1061"/>
                        <a:pt x="623" y="1080"/>
                        <a:pt x="817" y="1080"/>
                      </a:cubicBezTo>
                      <a:cubicBezTo>
                        <a:pt x="1012" y="1080"/>
                        <a:pt x="1226" y="1022"/>
                        <a:pt x="1382" y="925"/>
                      </a:cubicBezTo>
                      <a:cubicBezTo>
                        <a:pt x="1557" y="827"/>
                        <a:pt x="1654" y="691"/>
                        <a:pt x="1654" y="536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6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2" name="Google Shape;4002;p40"/>
                <p:cNvSpPr/>
                <p:nvPr/>
              </p:nvSpPr>
              <p:spPr>
                <a:xfrm>
                  <a:off x="1609625" y="843175"/>
                  <a:ext cx="41350" cy="2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32" extrusionOk="0">
                      <a:moveTo>
                        <a:pt x="856" y="214"/>
                      </a:moveTo>
                      <a:cubicBezTo>
                        <a:pt x="1031" y="214"/>
                        <a:pt x="1168" y="234"/>
                        <a:pt x="1304" y="311"/>
                      </a:cubicBezTo>
                      <a:cubicBezTo>
                        <a:pt x="1362" y="389"/>
                        <a:pt x="1440" y="467"/>
                        <a:pt x="1440" y="506"/>
                      </a:cubicBezTo>
                      <a:cubicBezTo>
                        <a:pt x="1440" y="584"/>
                        <a:pt x="1401" y="623"/>
                        <a:pt x="1304" y="700"/>
                      </a:cubicBezTo>
                      <a:cubicBezTo>
                        <a:pt x="1177" y="769"/>
                        <a:pt x="1012" y="803"/>
                        <a:pt x="851" y="803"/>
                      </a:cubicBezTo>
                      <a:cubicBezTo>
                        <a:pt x="691" y="803"/>
                        <a:pt x="535" y="769"/>
                        <a:pt x="428" y="700"/>
                      </a:cubicBezTo>
                      <a:cubicBezTo>
                        <a:pt x="331" y="642"/>
                        <a:pt x="273" y="584"/>
                        <a:pt x="273" y="506"/>
                      </a:cubicBezTo>
                      <a:cubicBezTo>
                        <a:pt x="273" y="428"/>
                        <a:pt x="331" y="389"/>
                        <a:pt x="428" y="311"/>
                      </a:cubicBezTo>
                      <a:cubicBezTo>
                        <a:pt x="545" y="234"/>
                        <a:pt x="720" y="214"/>
                        <a:pt x="856" y="214"/>
                      </a:cubicBezTo>
                      <a:close/>
                      <a:moveTo>
                        <a:pt x="720" y="0"/>
                      </a:moveTo>
                      <a:cubicBezTo>
                        <a:pt x="545" y="19"/>
                        <a:pt x="389" y="39"/>
                        <a:pt x="273" y="117"/>
                      </a:cubicBezTo>
                      <a:cubicBezTo>
                        <a:pt x="98" y="214"/>
                        <a:pt x="0" y="370"/>
                        <a:pt x="0" y="506"/>
                      </a:cubicBezTo>
                      <a:cubicBezTo>
                        <a:pt x="0" y="642"/>
                        <a:pt x="98" y="798"/>
                        <a:pt x="273" y="895"/>
                      </a:cubicBezTo>
                      <a:cubicBezTo>
                        <a:pt x="448" y="992"/>
                        <a:pt x="642" y="1031"/>
                        <a:pt x="837" y="1031"/>
                      </a:cubicBezTo>
                      <a:cubicBezTo>
                        <a:pt x="1031" y="1031"/>
                        <a:pt x="1245" y="992"/>
                        <a:pt x="1401" y="895"/>
                      </a:cubicBezTo>
                      <a:cubicBezTo>
                        <a:pt x="1557" y="798"/>
                        <a:pt x="1654" y="642"/>
                        <a:pt x="1654" y="506"/>
                      </a:cubicBezTo>
                      <a:cubicBezTo>
                        <a:pt x="1654" y="370"/>
                        <a:pt x="1557" y="214"/>
                        <a:pt x="1401" y="117"/>
                      </a:cubicBezTo>
                      <a:cubicBezTo>
                        <a:pt x="1265" y="39"/>
                        <a:pt x="1109" y="0"/>
                        <a:pt x="954" y="0"/>
                      </a:cubicBezTo>
                      <a:lnTo>
                        <a:pt x="954" y="39"/>
                      </a:lnTo>
                      <a:cubicBezTo>
                        <a:pt x="954" y="117"/>
                        <a:pt x="915" y="175"/>
                        <a:pt x="837" y="175"/>
                      </a:cubicBezTo>
                      <a:cubicBezTo>
                        <a:pt x="759" y="175"/>
                        <a:pt x="720" y="117"/>
                        <a:pt x="720" y="39"/>
                      </a:cubicBezTo>
                      <a:lnTo>
                        <a:pt x="72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3" name="Google Shape;4003;p40"/>
                <p:cNvSpPr/>
                <p:nvPr/>
              </p:nvSpPr>
              <p:spPr>
                <a:xfrm>
                  <a:off x="1417025" y="672500"/>
                  <a:ext cx="41350" cy="2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49" extrusionOk="0">
                      <a:moveTo>
                        <a:pt x="837" y="232"/>
                      </a:moveTo>
                      <a:cubicBezTo>
                        <a:pt x="992" y="232"/>
                        <a:pt x="1148" y="251"/>
                        <a:pt x="1265" y="329"/>
                      </a:cubicBezTo>
                      <a:cubicBezTo>
                        <a:pt x="1362" y="387"/>
                        <a:pt x="1420" y="446"/>
                        <a:pt x="1420" y="524"/>
                      </a:cubicBezTo>
                      <a:cubicBezTo>
                        <a:pt x="1401" y="601"/>
                        <a:pt x="1362" y="679"/>
                        <a:pt x="1265" y="718"/>
                      </a:cubicBezTo>
                      <a:cubicBezTo>
                        <a:pt x="1148" y="796"/>
                        <a:pt x="983" y="835"/>
                        <a:pt x="820" y="835"/>
                      </a:cubicBezTo>
                      <a:cubicBezTo>
                        <a:pt x="657" y="835"/>
                        <a:pt x="496" y="796"/>
                        <a:pt x="389" y="718"/>
                      </a:cubicBezTo>
                      <a:cubicBezTo>
                        <a:pt x="292" y="679"/>
                        <a:pt x="253" y="601"/>
                        <a:pt x="253" y="524"/>
                      </a:cubicBezTo>
                      <a:cubicBezTo>
                        <a:pt x="253" y="446"/>
                        <a:pt x="292" y="407"/>
                        <a:pt x="389" y="329"/>
                      </a:cubicBezTo>
                      <a:cubicBezTo>
                        <a:pt x="506" y="251"/>
                        <a:pt x="681" y="232"/>
                        <a:pt x="837" y="232"/>
                      </a:cubicBezTo>
                      <a:close/>
                      <a:moveTo>
                        <a:pt x="817" y="1"/>
                      </a:moveTo>
                      <a:cubicBezTo>
                        <a:pt x="624" y="1"/>
                        <a:pt x="433" y="44"/>
                        <a:pt x="272" y="135"/>
                      </a:cubicBezTo>
                      <a:cubicBezTo>
                        <a:pt x="97" y="232"/>
                        <a:pt x="0" y="387"/>
                        <a:pt x="0" y="524"/>
                      </a:cubicBezTo>
                      <a:cubicBezTo>
                        <a:pt x="0" y="660"/>
                        <a:pt x="97" y="815"/>
                        <a:pt x="272" y="913"/>
                      </a:cubicBezTo>
                      <a:cubicBezTo>
                        <a:pt x="428" y="1010"/>
                        <a:pt x="623" y="1049"/>
                        <a:pt x="817" y="1049"/>
                      </a:cubicBezTo>
                      <a:cubicBezTo>
                        <a:pt x="1031" y="1049"/>
                        <a:pt x="1245" y="1010"/>
                        <a:pt x="1381" y="913"/>
                      </a:cubicBezTo>
                      <a:cubicBezTo>
                        <a:pt x="1556" y="815"/>
                        <a:pt x="1654" y="660"/>
                        <a:pt x="1654" y="524"/>
                      </a:cubicBezTo>
                      <a:cubicBezTo>
                        <a:pt x="1654" y="426"/>
                        <a:pt x="1615" y="329"/>
                        <a:pt x="1537" y="251"/>
                      </a:cubicBezTo>
                      <a:lnTo>
                        <a:pt x="1401" y="329"/>
                      </a:lnTo>
                      <a:cubicBezTo>
                        <a:pt x="1381" y="329"/>
                        <a:pt x="1362" y="349"/>
                        <a:pt x="1362" y="349"/>
                      </a:cubicBezTo>
                      <a:cubicBezTo>
                        <a:pt x="1323" y="349"/>
                        <a:pt x="1284" y="329"/>
                        <a:pt x="1265" y="310"/>
                      </a:cubicBezTo>
                      <a:cubicBezTo>
                        <a:pt x="1245" y="251"/>
                        <a:pt x="1245" y="193"/>
                        <a:pt x="1304" y="135"/>
                      </a:cubicBezTo>
                      <a:lnTo>
                        <a:pt x="1342" y="115"/>
                      </a:lnTo>
                      <a:cubicBezTo>
                        <a:pt x="1182" y="40"/>
                        <a:pt x="999" y="1"/>
                        <a:pt x="8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4" name="Google Shape;4004;p40"/>
                <p:cNvSpPr/>
                <p:nvPr/>
              </p:nvSpPr>
              <p:spPr>
                <a:xfrm>
                  <a:off x="1193775" y="497825"/>
                  <a:ext cx="75400" cy="14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6" h="5780" extrusionOk="0">
                      <a:moveTo>
                        <a:pt x="2899" y="1"/>
                      </a:moveTo>
                      <a:cubicBezTo>
                        <a:pt x="2821" y="1"/>
                        <a:pt x="2782" y="40"/>
                        <a:pt x="2782" y="118"/>
                      </a:cubicBezTo>
                      <a:lnTo>
                        <a:pt x="2782" y="4009"/>
                      </a:lnTo>
                      <a:lnTo>
                        <a:pt x="234" y="5487"/>
                      </a:lnTo>
                      <a:lnTo>
                        <a:pt x="39" y="5585"/>
                      </a:lnTo>
                      <a:cubicBezTo>
                        <a:pt x="39" y="5623"/>
                        <a:pt x="0" y="5682"/>
                        <a:pt x="39" y="5740"/>
                      </a:cubicBezTo>
                      <a:cubicBezTo>
                        <a:pt x="59" y="5779"/>
                        <a:pt x="98" y="5779"/>
                        <a:pt x="136" y="5779"/>
                      </a:cubicBezTo>
                      <a:cubicBezTo>
                        <a:pt x="156" y="5779"/>
                        <a:pt x="175" y="5779"/>
                        <a:pt x="175" y="5760"/>
                      </a:cubicBezTo>
                      <a:lnTo>
                        <a:pt x="487" y="5585"/>
                      </a:lnTo>
                      <a:lnTo>
                        <a:pt x="2977" y="4164"/>
                      </a:lnTo>
                      <a:cubicBezTo>
                        <a:pt x="3016" y="4125"/>
                        <a:pt x="3016" y="4087"/>
                        <a:pt x="3016" y="4067"/>
                      </a:cubicBezTo>
                      <a:lnTo>
                        <a:pt x="3016" y="118"/>
                      </a:lnTo>
                      <a:cubicBezTo>
                        <a:pt x="3016" y="40"/>
                        <a:pt x="2977" y="1"/>
                        <a:pt x="289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5" name="Google Shape;4005;p40"/>
                <p:cNvSpPr/>
                <p:nvPr/>
              </p:nvSpPr>
              <p:spPr>
                <a:xfrm>
                  <a:off x="1307575" y="545325"/>
                  <a:ext cx="294275" cy="172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71" h="6915" extrusionOk="0">
                      <a:moveTo>
                        <a:pt x="11634" y="0"/>
                      </a:moveTo>
                      <a:cubicBezTo>
                        <a:pt x="11615" y="0"/>
                        <a:pt x="11596" y="3"/>
                        <a:pt x="11576" y="8"/>
                      </a:cubicBezTo>
                      <a:lnTo>
                        <a:pt x="11479" y="66"/>
                      </a:lnTo>
                      <a:lnTo>
                        <a:pt x="10215" y="805"/>
                      </a:lnTo>
                      <a:cubicBezTo>
                        <a:pt x="10273" y="805"/>
                        <a:pt x="10312" y="844"/>
                        <a:pt x="10312" y="922"/>
                      </a:cubicBezTo>
                      <a:cubicBezTo>
                        <a:pt x="10312" y="980"/>
                        <a:pt x="10273" y="1039"/>
                        <a:pt x="10195" y="1039"/>
                      </a:cubicBezTo>
                      <a:lnTo>
                        <a:pt x="9806" y="1039"/>
                      </a:lnTo>
                      <a:lnTo>
                        <a:pt x="7569" y="2323"/>
                      </a:lnTo>
                      <a:cubicBezTo>
                        <a:pt x="7608" y="2323"/>
                        <a:pt x="7666" y="2381"/>
                        <a:pt x="7666" y="2439"/>
                      </a:cubicBezTo>
                      <a:cubicBezTo>
                        <a:pt x="7666" y="2517"/>
                        <a:pt x="7608" y="2576"/>
                        <a:pt x="7549" y="2576"/>
                      </a:cubicBezTo>
                      <a:lnTo>
                        <a:pt x="7160" y="2576"/>
                      </a:lnTo>
                      <a:lnTo>
                        <a:pt x="156" y="6642"/>
                      </a:lnTo>
                      <a:lnTo>
                        <a:pt x="79" y="6681"/>
                      </a:lnTo>
                      <a:cubicBezTo>
                        <a:pt x="20" y="6700"/>
                        <a:pt x="1" y="6778"/>
                        <a:pt x="20" y="6856"/>
                      </a:cubicBezTo>
                      <a:cubicBezTo>
                        <a:pt x="20" y="6875"/>
                        <a:pt x="59" y="6875"/>
                        <a:pt x="59" y="6875"/>
                      </a:cubicBezTo>
                      <a:cubicBezTo>
                        <a:pt x="59" y="6875"/>
                        <a:pt x="79" y="6875"/>
                        <a:pt x="79" y="6895"/>
                      </a:cubicBezTo>
                      <a:cubicBezTo>
                        <a:pt x="98" y="6895"/>
                        <a:pt x="98" y="6914"/>
                        <a:pt x="117" y="6914"/>
                      </a:cubicBezTo>
                      <a:cubicBezTo>
                        <a:pt x="156" y="6914"/>
                        <a:pt x="176" y="6914"/>
                        <a:pt x="176" y="6895"/>
                      </a:cubicBezTo>
                      <a:lnTo>
                        <a:pt x="312" y="6817"/>
                      </a:lnTo>
                      <a:lnTo>
                        <a:pt x="4670" y="4327"/>
                      </a:lnTo>
                      <a:cubicBezTo>
                        <a:pt x="4650" y="4249"/>
                        <a:pt x="4631" y="4229"/>
                        <a:pt x="4631" y="4171"/>
                      </a:cubicBezTo>
                      <a:cubicBezTo>
                        <a:pt x="4631" y="4113"/>
                        <a:pt x="4670" y="4054"/>
                        <a:pt x="4748" y="4054"/>
                      </a:cubicBezTo>
                      <a:lnTo>
                        <a:pt x="5078" y="4054"/>
                      </a:lnTo>
                      <a:lnTo>
                        <a:pt x="11693" y="241"/>
                      </a:lnTo>
                      <a:cubicBezTo>
                        <a:pt x="11752" y="222"/>
                        <a:pt x="11771" y="144"/>
                        <a:pt x="11752" y="66"/>
                      </a:cubicBezTo>
                      <a:cubicBezTo>
                        <a:pt x="11737" y="22"/>
                        <a:pt x="11689" y="0"/>
                        <a:pt x="1163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6" name="Google Shape;4006;p40"/>
                <p:cNvSpPr/>
                <p:nvPr/>
              </p:nvSpPr>
              <p:spPr>
                <a:xfrm>
                  <a:off x="1499700" y="588600"/>
                  <a:ext cx="104100" cy="5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4" h="2324" extrusionOk="0">
                      <a:moveTo>
                        <a:pt x="4015" y="1"/>
                      </a:moveTo>
                      <a:cubicBezTo>
                        <a:pt x="4000" y="1"/>
                        <a:pt x="3984" y="3"/>
                        <a:pt x="3969" y="8"/>
                      </a:cubicBezTo>
                      <a:lnTo>
                        <a:pt x="3853" y="86"/>
                      </a:lnTo>
                      <a:lnTo>
                        <a:pt x="0" y="2323"/>
                      </a:lnTo>
                      <a:lnTo>
                        <a:pt x="487" y="2323"/>
                      </a:lnTo>
                      <a:lnTo>
                        <a:pt x="4067" y="261"/>
                      </a:lnTo>
                      <a:lnTo>
                        <a:pt x="4086" y="242"/>
                      </a:lnTo>
                      <a:cubicBezTo>
                        <a:pt x="4125" y="203"/>
                        <a:pt x="4164" y="144"/>
                        <a:pt x="4125" y="66"/>
                      </a:cubicBezTo>
                      <a:cubicBezTo>
                        <a:pt x="4110" y="23"/>
                        <a:pt x="4063" y="1"/>
                        <a:pt x="401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7" name="Google Shape;4007;p40"/>
                <p:cNvSpPr/>
                <p:nvPr/>
              </p:nvSpPr>
              <p:spPr>
                <a:xfrm>
                  <a:off x="1447650" y="653000"/>
                  <a:ext cx="52550" cy="28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2" h="1129" extrusionOk="0">
                      <a:moveTo>
                        <a:pt x="1616" y="0"/>
                      </a:moveTo>
                      <a:lnTo>
                        <a:pt x="98" y="895"/>
                      </a:lnTo>
                      <a:lnTo>
                        <a:pt x="59" y="915"/>
                      </a:lnTo>
                      <a:cubicBezTo>
                        <a:pt x="20" y="934"/>
                        <a:pt x="1" y="1012"/>
                        <a:pt x="20" y="1090"/>
                      </a:cubicBezTo>
                      <a:cubicBezTo>
                        <a:pt x="40" y="1129"/>
                        <a:pt x="98" y="1129"/>
                        <a:pt x="117" y="1129"/>
                      </a:cubicBezTo>
                      <a:cubicBezTo>
                        <a:pt x="137" y="1129"/>
                        <a:pt x="156" y="1129"/>
                        <a:pt x="156" y="1109"/>
                      </a:cubicBezTo>
                      <a:lnTo>
                        <a:pt x="293" y="1031"/>
                      </a:lnTo>
                      <a:lnTo>
                        <a:pt x="210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8" name="Google Shape;4008;p40"/>
                <p:cNvSpPr/>
                <p:nvPr/>
              </p:nvSpPr>
              <p:spPr>
                <a:xfrm>
                  <a:off x="1352825" y="603375"/>
                  <a:ext cx="146400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254" extrusionOk="0">
                      <a:moveTo>
                        <a:pt x="117" y="1"/>
                      </a:moveTo>
                      <a:cubicBezTo>
                        <a:pt x="39" y="1"/>
                        <a:pt x="0" y="59"/>
                        <a:pt x="0" y="137"/>
                      </a:cubicBezTo>
                      <a:cubicBezTo>
                        <a:pt x="0" y="195"/>
                        <a:pt x="39" y="254"/>
                        <a:pt x="97" y="254"/>
                      </a:cubicBezTo>
                      <a:lnTo>
                        <a:pt x="5700" y="254"/>
                      </a:lnTo>
                      <a:cubicBezTo>
                        <a:pt x="5778" y="254"/>
                        <a:pt x="5856" y="195"/>
                        <a:pt x="5856" y="137"/>
                      </a:cubicBezTo>
                      <a:cubicBezTo>
                        <a:pt x="5856" y="59"/>
                        <a:pt x="5798" y="40"/>
                        <a:pt x="575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9" name="Google Shape;4009;p40"/>
                <p:cNvSpPr/>
                <p:nvPr/>
              </p:nvSpPr>
              <p:spPr>
                <a:xfrm>
                  <a:off x="1418475" y="565450"/>
                  <a:ext cx="146425" cy="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7" h="234" extrusionOk="0">
                      <a:moveTo>
                        <a:pt x="117" y="0"/>
                      </a:moveTo>
                      <a:cubicBezTo>
                        <a:pt x="39" y="0"/>
                        <a:pt x="0" y="39"/>
                        <a:pt x="0" y="117"/>
                      </a:cubicBezTo>
                      <a:cubicBezTo>
                        <a:pt x="0" y="175"/>
                        <a:pt x="39" y="234"/>
                        <a:pt x="98" y="234"/>
                      </a:cubicBezTo>
                      <a:lnTo>
                        <a:pt x="5740" y="234"/>
                      </a:lnTo>
                      <a:cubicBezTo>
                        <a:pt x="5798" y="234"/>
                        <a:pt x="5856" y="175"/>
                        <a:pt x="5856" y="117"/>
                      </a:cubicBezTo>
                      <a:cubicBezTo>
                        <a:pt x="5856" y="39"/>
                        <a:pt x="5798" y="20"/>
                        <a:pt x="575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0" name="Google Shape;4010;p40"/>
                <p:cNvSpPr/>
                <p:nvPr/>
              </p:nvSpPr>
              <p:spPr>
                <a:xfrm>
                  <a:off x="1423325" y="462325"/>
                  <a:ext cx="537475" cy="190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99" h="7628" extrusionOk="0">
                      <a:moveTo>
                        <a:pt x="13756" y="4184"/>
                      </a:moveTo>
                      <a:cubicBezTo>
                        <a:pt x="13706" y="4184"/>
                        <a:pt x="13672" y="4208"/>
                        <a:pt x="13654" y="4246"/>
                      </a:cubicBezTo>
                      <a:lnTo>
                        <a:pt x="13654" y="4246"/>
                      </a:lnTo>
                      <a:lnTo>
                        <a:pt x="13761" y="4184"/>
                      </a:lnTo>
                      <a:lnTo>
                        <a:pt x="13761" y="4184"/>
                      </a:lnTo>
                      <a:cubicBezTo>
                        <a:pt x="13759" y="4184"/>
                        <a:pt x="13758" y="4184"/>
                        <a:pt x="13756" y="4184"/>
                      </a:cubicBezTo>
                      <a:close/>
                      <a:moveTo>
                        <a:pt x="21012" y="1"/>
                      </a:moveTo>
                      <a:lnTo>
                        <a:pt x="13761" y="4184"/>
                      </a:lnTo>
                      <a:lnTo>
                        <a:pt x="13761" y="4184"/>
                      </a:lnTo>
                      <a:cubicBezTo>
                        <a:pt x="13835" y="4186"/>
                        <a:pt x="13872" y="4244"/>
                        <a:pt x="13872" y="4320"/>
                      </a:cubicBezTo>
                      <a:lnTo>
                        <a:pt x="13872" y="4378"/>
                      </a:lnTo>
                      <a:lnTo>
                        <a:pt x="21499" y="1"/>
                      </a:lnTo>
                      <a:close/>
                      <a:moveTo>
                        <a:pt x="11899" y="5258"/>
                      </a:moveTo>
                      <a:cubicBezTo>
                        <a:pt x="11884" y="5263"/>
                        <a:pt x="11870" y="5271"/>
                        <a:pt x="11857" y="5282"/>
                      </a:cubicBezTo>
                      <a:lnTo>
                        <a:pt x="11857" y="5282"/>
                      </a:lnTo>
                      <a:lnTo>
                        <a:pt x="11899" y="5258"/>
                      </a:lnTo>
                      <a:close/>
                      <a:moveTo>
                        <a:pt x="13654" y="4246"/>
                      </a:moveTo>
                      <a:lnTo>
                        <a:pt x="11899" y="5258"/>
                      </a:lnTo>
                      <a:lnTo>
                        <a:pt x="11899" y="5258"/>
                      </a:lnTo>
                      <a:cubicBezTo>
                        <a:pt x="11908" y="5255"/>
                        <a:pt x="11917" y="5254"/>
                        <a:pt x="11927" y="5254"/>
                      </a:cubicBezTo>
                      <a:cubicBezTo>
                        <a:pt x="12005" y="5254"/>
                        <a:pt x="12063" y="5312"/>
                        <a:pt x="12063" y="5390"/>
                      </a:cubicBezTo>
                      <a:lnTo>
                        <a:pt x="12063" y="5448"/>
                      </a:lnTo>
                      <a:lnTo>
                        <a:pt x="13639" y="4534"/>
                      </a:lnTo>
                      <a:lnTo>
                        <a:pt x="13639" y="4320"/>
                      </a:lnTo>
                      <a:cubicBezTo>
                        <a:pt x="13639" y="4292"/>
                        <a:pt x="13644" y="4267"/>
                        <a:pt x="13654" y="4246"/>
                      </a:cubicBezTo>
                      <a:close/>
                      <a:moveTo>
                        <a:pt x="10075" y="6310"/>
                      </a:moveTo>
                      <a:cubicBezTo>
                        <a:pt x="10052" y="6317"/>
                        <a:pt x="10033" y="6329"/>
                        <a:pt x="10017" y="6343"/>
                      </a:cubicBezTo>
                      <a:lnTo>
                        <a:pt x="10017" y="6343"/>
                      </a:lnTo>
                      <a:lnTo>
                        <a:pt x="10075" y="6310"/>
                      </a:lnTo>
                      <a:close/>
                      <a:moveTo>
                        <a:pt x="11857" y="5282"/>
                      </a:moveTo>
                      <a:lnTo>
                        <a:pt x="10075" y="6310"/>
                      </a:lnTo>
                      <a:lnTo>
                        <a:pt x="10075" y="6310"/>
                      </a:lnTo>
                      <a:cubicBezTo>
                        <a:pt x="10088" y="6306"/>
                        <a:pt x="10102" y="6304"/>
                        <a:pt x="10118" y="6304"/>
                      </a:cubicBezTo>
                      <a:cubicBezTo>
                        <a:pt x="10176" y="6304"/>
                        <a:pt x="10234" y="6363"/>
                        <a:pt x="10234" y="6421"/>
                      </a:cubicBezTo>
                      <a:lnTo>
                        <a:pt x="10234" y="6499"/>
                      </a:lnTo>
                      <a:lnTo>
                        <a:pt x="11810" y="5584"/>
                      </a:lnTo>
                      <a:lnTo>
                        <a:pt x="11810" y="5390"/>
                      </a:lnTo>
                      <a:cubicBezTo>
                        <a:pt x="11810" y="5345"/>
                        <a:pt x="11830" y="5307"/>
                        <a:pt x="11857" y="5282"/>
                      </a:cubicBezTo>
                      <a:close/>
                      <a:moveTo>
                        <a:pt x="10017" y="6343"/>
                      </a:moveTo>
                      <a:lnTo>
                        <a:pt x="8230" y="7374"/>
                      </a:lnTo>
                      <a:lnTo>
                        <a:pt x="118" y="7374"/>
                      </a:lnTo>
                      <a:cubicBezTo>
                        <a:pt x="40" y="7374"/>
                        <a:pt x="1" y="7433"/>
                        <a:pt x="1" y="7491"/>
                      </a:cubicBezTo>
                      <a:cubicBezTo>
                        <a:pt x="1" y="7549"/>
                        <a:pt x="20" y="7569"/>
                        <a:pt x="59" y="7588"/>
                      </a:cubicBezTo>
                      <a:cubicBezTo>
                        <a:pt x="98" y="7588"/>
                        <a:pt x="118" y="7627"/>
                        <a:pt x="118" y="7627"/>
                      </a:cubicBezTo>
                      <a:lnTo>
                        <a:pt x="8172" y="7627"/>
                      </a:lnTo>
                      <a:lnTo>
                        <a:pt x="8172" y="7491"/>
                      </a:lnTo>
                      <a:cubicBezTo>
                        <a:pt x="8172" y="7433"/>
                        <a:pt x="8211" y="7374"/>
                        <a:pt x="8289" y="7374"/>
                      </a:cubicBezTo>
                      <a:cubicBezTo>
                        <a:pt x="8367" y="7374"/>
                        <a:pt x="8406" y="7433"/>
                        <a:pt x="8406" y="7491"/>
                      </a:cubicBezTo>
                      <a:lnTo>
                        <a:pt x="8406" y="7569"/>
                      </a:lnTo>
                      <a:lnTo>
                        <a:pt x="9981" y="6654"/>
                      </a:lnTo>
                      <a:lnTo>
                        <a:pt x="9981" y="6421"/>
                      </a:lnTo>
                      <a:cubicBezTo>
                        <a:pt x="9981" y="6393"/>
                        <a:pt x="9995" y="6365"/>
                        <a:pt x="10017" y="6343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1" name="Google Shape;4011;p40"/>
                <p:cNvSpPr/>
                <p:nvPr/>
              </p:nvSpPr>
              <p:spPr>
                <a:xfrm>
                  <a:off x="809525" y="914650"/>
                  <a:ext cx="41375" cy="2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33" extrusionOk="0">
                      <a:moveTo>
                        <a:pt x="1294" y="681"/>
                      </a:moveTo>
                      <a:cubicBezTo>
                        <a:pt x="1266" y="690"/>
                        <a:pt x="1244" y="705"/>
                        <a:pt x="1232" y="728"/>
                      </a:cubicBezTo>
                      <a:lnTo>
                        <a:pt x="1232" y="728"/>
                      </a:lnTo>
                      <a:cubicBezTo>
                        <a:pt x="1236" y="726"/>
                        <a:pt x="1241" y="723"/>
                        <a:pt x="1246" y="721"/>
                      </a:cubicBezTo>
                      <a:cubicBezTo>
                        <a:pt x="1263" y="707"/>
                        <a:pt x="1279" y="694"/>
                        <a:pt x="1294" y="681"/>
                      </a:cubicBezTo>
                      <a:close/>
                      <a:moveTo>
                        <a:pt x="831" y="0"/>
                      </a:moveTo>
                      <a:cubicBezTo>
                        <a:pt x="653" y="0"/>
                        <a:pt x="477" y="34"/>
                        <a:pt x="332" y="98"/>
                      </a:cubicBezTo>
                      <a:cubicBezTo>
                        <a:pt x="370" y="137"/>
                        <a:pt x="370" y="195"/>
                        <a:pt x="351" y="254"/>
                      </a:cubicBezTo>
                      <a:cubicBezTo>
                        <a:pt x="332" y="293"/>
                        <a:pt x="273" y="293"/>
                        <a:pt x="254" y="293"/>
                      </a:cubicBezTo>
                      <a:cubicBezTo>
                        <a:pt x="234" y="293"/>
                        <a:pt x="195" y="293"/>
                        <a:pt x="195" y="273"/>
                      </a:cubicBezTo>
                      <a:lnTo>
                        <a:pt x="137" y="234"/>
                      </a:lnTo>
                      <a:cubicBezTo>
                        <a:pt x="59" y="293"/>
                        <a:pt x="1" y="390"/>
                        <a:pt x="1" y="487"/>
                      </a:cubicBezTo>
                      <a:cubicBezTo>
                        <a:pt x="1" y="643"/>
                        <a:pt x="98" y="779"/>
                        <a:pt x="273" y="876"/>
                      </a:cubicBezTo>
                      <a:cubicBezTo>
                        <a:pt x="448" y="974"/>
                        <a:pt x="643" y="1032"/>
                        <a:pt x="837" y="1032"/>
                      </a:cubicBezTo>
                      <a:cubicBezTo>
                        <a:pt x="1012" y="1032"/>
                        <a:pt x="1168" y="974"/>
                        <a:pt x="1324" y="935"/>
                      </a:cubicBezTo>
                      <a:lnTo>
                        <a:pt x="1265" y="896"/>
                      </a:lnTo>
                      <a:cubicBezTo>
                        <a:pt x="1226" y="876"/>
                        <a:pt x="1207" y="799"/>
                        <a:pt x="1226" y="740"/>
                      </a:cubicBezTo>
                      <a:cubicBezTo>
                        <a:pt x="1228" y="736"/>
                        <a:pt x="1230" y="732"/>
                        <a:pt x="1232" y="728"/>
                      </a:cubicBezTo>
                      <a:lnTo>
                        <a:pt x="1232" y="728"/>
                      </a:lnTo>
                      <a:cubicBezTo>
                        <a:pt x="1107" y="791"/>
                        <a:pt x="948" y="823"/>
                        <a:pt x="794" y="823"/>
                      </a:cubicBezTo>
                      <a:cubicBezTo>
                        <a:pt x="633" y="823"/>
                        <a:pt x="477" y="789"/>
                        <a:pt x="370" y="721"/>
                      </a:cubicBezTo>
                      <a:cubicBezTo>
                        <a:pt x="273" y="662"/>
                        <a:pt x="215" y="585"/>
                        <a:pt x="215" y="526"/>
                      </a:cubicBezTo>
                      <a:cubicBezTo>
                        <a:pt x="215" y="448"/>
                        <a:pt x="273" y="390"/>
                        <a:pt x="370" y="332"/>
                      </a:cubicBezTo>
                      <a:cubicBezTo>
                        <a:pt x="487" y="254"/>
                        <a:pt x="662" y="234"/>
                        <a:pt x="818" y="234"/>
                      </a:cubicBezTo>
                      <a:cubicBezTo>
                        <a:pt x="974" y="234"/>
                        <a:pt x="1129" y="254"/>
                        <a:pt x="1246" y="332"/>
                      </a:cubicBezTo>
                      <a:cubicBezTo>
                        <a:pt x="1343" y="371"/>
                        <a:pt x="1402" y="448"/>
                        <a:pt x="1402" y="526"/>
                      </a:cubicBezTo>
                      <a:cubicBezTo>
                        <a:pt x="1402" y="574"/>
                        <a:pt x="1362" y="622"/>
                        <a:pt x="1294" y="681"/>
                      </a:cubicBezTo>
                      <a:lnTo>
                        <a:pt x="1294" y="681"/>
                      </a:lnTo>
                      <a:cubicBezTo>
                        <a:pt x="1309" y="677"/>
                        <a:pt x="1326" y="675"/>
                        <a:pt x="1344" y="675"/>
                      </a:cubicBezTo>
                      <a:cubicBezTo>
                        <a:pt x="1363" y="675"/>
                        <a:pt x="1382" y="677"/>
                        <a:pt x="1402" y="682"/>
                      </a:cubicBezTo>
                      <a:lnTo>
                        <a:pt x="1538" y="779"/>
                      </a:lnTo>
                      <a:cubicBezTo>
                        <a:pt x="1616" y="701"/>
                        <a:pt x="1655" y="604"/>
                        <a:pt x="1655" y="526"/>
                      </a:cubicBezTo>
                      <a:cubicBezTo>
                        <a:pt x="1655" y="371"/>
                        <a:pt x="1557" y="215"/>
                        <a:pt x="1402" y="137"/>
                      </a:cubicBezTo>
                      <a:cubicBezTo>
                        <a:pt x="1236" y="44"/>
                        <a:pt x="1032" y="0"/>
                        <a:pt x="8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2" name="Google Shape;4012;p40"/>
                <p:cNvSpPr/>
                <p:nvPr/>
              </p:nvSpPr>
              <p:spPr>
                <a:xfrm>
                  <a:off x="839700" y="931675"/>
                  <a:ext cx="66650" cy="41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6" h="1655" extrusionOk="0">
                      <a:moveTo>
                        <a:pt x="104" y="0"/>
                      </a:moveTo>
                      <a:cubicBezTo>
                        <a:pt x="69" y="0"/>
                        <a:pt x="32" y="22"/>
                        <a:pt x="19" y="59"/>
                      </a:cubicBezTo>
                      <a:cubicBezTo>
                        <a:pt x="0" y="98"/>
                        <a:pt x="0" y="176"/>
                        <a:pt x="58" y="234"/>
                      </a:cubicBezTo>
                      <a:lnTo>
                        <a:pt x="117" y="254"/>
                      </a:lnTo>
                      <a:lnTo>
                        <a:pt x="2082" y="1402"/>
                      </a:lnTo>
                      <a:lnTo>
                        <a:pt x="2490" y="1635"/>
                      </a:lnTo>
                      <a:cubicBezTo>
                        <a:pt x="2529" y="1635"/>
                        <a:pt x="2549" y="1655"/>
                        <a:pt x="2549" y="1655"/>
                      </a:cubicBezTo>
                      <a:cubicBezTo>
                        <a:pt x="2588" y="1655"/>
                        <a:pt x="2626" y="1635"/>
                        <a:pt x="2646" y="1616"/>
                      </a:cubicBezTo>
                      <a:cubicBezTo>
                        <a:pt x="2665" y="1557"/>
                        <a:pt x="2665" y="1479"/>
                        <a:pt x="2588" y="1441"/>
                      </a:cubicBezTo>
                      <a:lnTo>
                        <a:pt x="311" y="118"/>
                      </a:lnTo>
                      <a:lnTo>
                        <a:pt x="156" y="20"/>
                      </a:lnTo>
                      <a:cubicBezTo>
                        <a:pt x="142" y="7"/>
                        <a:pt x="123" y="0"/>
                        <a:pt x="10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3" name="Google Shape;4013;p40"/>
                <p:cNvSpPr/>
                <p:nvPr/>
              </p:nvSpPr>
              <p:spPr>
                <a:xfrm>
                  <a:off x="739500" y="877200"/>
                  <a:ext cx="78825" cy="45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53" h="1830" extrusionOk="0">
                      <a:moveTo>
                        <a:pt x="253" y="1"/>
                      </a:moveTo>
                      <a:lnTo>
                        <a:pt x="0" y="137"/>
                      </a:lnTo>
                      <a:lnTo>
                        <a:pt x="2899" y="1752"/>
                      </a:lnTo>
                      <a:lnTo>
                        <a:pt x="2977" y="1791"/>
                      </a:lnTo>
                      <a:cubicBezTo>
                        <a:pt x="2996" y="1791"/>
                        <a:pt x="3035" y="1830"/>
                        <a:pt x="3035" y="1830"/>
                      </a:cubicBezTo>
                      <a:cubicBezTo>
                        <a:pt x="3074" y="1830"/>
                        <a:pt x="3094" y="1791"/>
                        <a:pt x="3133" y="1771"/>
                      </a:cubicBezTo>
                      <a:cubicBezTo>
                        <a:pt x="3152" y="1713"/>
                        <a:pt x="3152" y="1655"/>
                        <a:pt x="3094" y="1635"/>
                      </a:cubicBezTo>
                      <a:lnTo>
                        <a:pt x="3074" y="1635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4" name="Google Shape;4014;p40"/>
                <p:cNvSpPr/>
                <p:nvPr/>
              </p:nvSpPr>
              <p:spPr>
                <a:xfrm>
                  <a:off x="701550" y="853375"/>
                  <a:ext cx="38950" cy="2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" h="896" extrusionOk="0">
                      <a:moveTo>
                        <a:pt x="234" y="1"/>
                      </a:moveTo>
                      <a:lnTo>
                        <a:pt x="1" y="117"/>
                      </a:lnTo>
                      <a:lnTo>
                        <a:pt x="1304" y="896"/>
                      </a:lnTo>
                      <a:lnTo>
                        <a:pt x="1557" y="759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5" name="Google Shape;4015;p40"/>
                <p:cNvSpPr/>
                <p:nvPr/>
              </p:nvSpPr>
              <p:spPr>
                <a:xfrm>
                  <a:off x="697675" y="771175"/>
                  <a:ext cx="187275" cy="13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1" h="5312" extrusionOk="0">
                      <a:moveTo>
                        <a:pt x="6070" y="1"/>
                      </a:moveTo>
                      <a:lnTo>
                        <a:pt x="5817" y="156"/>
                      </a:lnTo>
                      <a:lnTo>
                        <a:pt x="7140" y="915"/>
                      </a:lnTo>
                      <a:lnTo>
                        <a:pt x="4475" y="2433"/>
                      </a:lnTo>
                      <a:lnTo>
                        <a:pt x="4533" y="2452"/>
                      </a:lnTo>
                      <a:cubicBezTo>
                        <a:pt x="4572" y="2491"/>
                        <a:pt x="4611" y="2549"/>
                        <a:pt x="4572" y="2627"/>
                      </a:cubicBezTo>
                      <a:cubicBezTo>
                        <a:pt x="4553" y="2685"/>
                        <a:pt x="4514" y="2685"/>
                        <a:pt x="4475" y="2685"/>
                      </a:cubicBezTo>
                      <a:cubicBezTo>
                        <a:pt x="4455" y="2685"/>
                        <a:pt x="4436" y="2685"/>
                        <a:pt x="4436" y="2666"/>
                      </a:cubicBezTo>
                      <a:lnTo>
                        <a:pt x="4261" y="2549"/>
                      </a:lnTo>
                      <a:lnTo>
                        <a:pt x="1732" y="4008"/>
                      </a:lnTo>
                      <a:lnTo>
                        <a:pt x="1498" y="4164"/>
                      </a:lnTo>
                      <a:lnTo>
                        <a:pt x="0" y="5020"/>
                      </a:lnTo>
                      <a:lnTo>
                        <a:pt x="0" y="5312"/>
                      </a:lnTo>
                      <a:lnTo>
                        <a:pt x="1732" y="4320"/>
                      </a:lnTo>
                      <a:lnTo>
                        <a:pt x="1946" y="4184"/>
                      </a:lnTo>
                      <a:lnTo>
                        <a:pt x="7451" y="1012"/>
                      </a:lnTo>
                      <a:cubicBezTo>
                        <a:pt x="7490" y="973"/>
                        <a:pt x="7490" y="935"/>
                        <a:pt x="7490" y="915"/>
                      </a:cubicBezTo>
                      <a:cubicBezTo>
                        <a:pt x="7490" y="876"/>
                        <a:pt x="7471" y="837"/>
                        <a:pt x="7451" y="818"/>
                      </a:cubicBezTo>
                      <a:lnTo>
                        <a:pt x="607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6" name="Google Shape;4016;p40"/>
                <p:cNvSpPr/>
                <p:nvPr/>
              </p:nvSpPr>
              <p:spPr>
                <a:xfrm>
                  <a:off x="770625" y="813975"/>
                  <a:ext cx="42350" cy="2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4" h="993" extrusionOk="0">
                      <a:moveTo>
                        <a:pt x="253" y="1"/>
                      </a:moveTo>
                      <a:lnTo>
                        <a:pt x="0" y="137"/>
                      </a:lnTo>
                      <a:lnTo>
                        <a:pt x="1343" y="876"/>
                      </a:lnTo>
                      <a:lnTo>
                        <a:pt x="1518" y="973"/>
                      </a:lnTo>
                      <a:cubicBezTo>
                        <a:pt x="1537" y="973"/>
                        <a:pt x="1557" y="993"/>
                        <a:pt x="1557" y="993"/>
                      </a:cubicBezTo>
                      <a:cubicBezTo>
                        <a:pt x="1615" y="993"/>
                        <a:pt x="1635" y="973"/>
                        <a:pt x="1654" y="954"/>
                      </a:cubicBezTo>
                      <a:cubicBezTo>
                        <a:pt x="1693" y="896"/>
                        <a:pt x="1693" y="818"/>
                        <a:pt x="1615" y="779"/>
                      </a:cubicBezTo>
                      <a:lnTo>
                        <a:pt x="1557" y="759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7" name="Google Shape;4017;p40"/>
                <p:cNvSpPr/>
                <p:nvPr/>
              </p:nvSpPr>
              <p:spPr>
                <a:xfrm>
                  <a:off x="748725" y="716700"/>
                  <a:ext cx="114325" cy="65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3" h="2628" extrusionOk="0">
                      <a:moveTo>
                        <a:pt x="1324" y="1"/>
                      </a:moveTo>
                      <a:lnTo>
                        <a:pt x="1" y="759"/>
                      </a:lnTo>
                      <a:lnTo>
                        <a:pt x="3269" y="2627"/>
                      </a:lnTo>
                      <a:lnTo>
                        <a:pt x="3775" y="2335"/>
                      </a:lnTo>
                      <a:lnTo>
                        <a:pt x="4028" y="2180"/>
                      </a:lnTo>
                      <a:lnTo>
                        <a:pt x="4573" y="1868"/>
                      </a:lnTo>
                      <a:lnTo>
                        <a:pt x="132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8" name="Google Shape;4018;p40"/>
                <p:cNvSpPr/>
                <p:nvPr/>
              </p:nvSpPr>
              <p:spPr>
                <a:xfrm>
                  <a:off x="697175" y="758050"/>
                  <a:ext cx="93900" cy="6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56" h="2647" extrusionOk="0">
                      <a:moveTo>
                        <a:pt x="487" y="0"/>
                      </a:moveTo>
                      <a:lnTo>
                        <a:pt x="1" y="292"/>
                      </a:lnTo>
                      <a:lnTo>
                        <a:pt x="1" y="1246"/>
                      </a:lnTo>
                      <a:lnTo>
                        <a:pt x="2433" y="2646"/>
                      </a:lnTo>
                      <a:lnTo>
                        <a:pt x="2938" y="2335"/>
                      </a:lnTo>
                      <a:lnTo>
                        <a:pt x="3191" y="2218"/>
                      </a:lnTo>
                      <a:lnTo>
                        <a:pt x="3756" y="1888"/>
                      </a:lnTo>
                      <a:lnTo>
                        <a:pt x="48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9" name="Google Shape;4019;p40"/>
                <p:cNvSpPr/>
                <p:nvPr/>
              </p:nvSpPr>
              <p:spPr>
                <a:xfrm>
                  <a:off x="697175" y="831500"/>
                  <a:ext cx="24350" cy="2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4" h="1090" extrusionOk="0">
                      <a:moveTo>
                        <a:pt x="1" y="0"/>
                      </a:moveTo>
                      <a:lnTo>
                        <a:pt x="1" y="1090"/>
                      </a:lnTo>
                      <a:lnTo>
                        <a:pt x="176" y="992"/>
                      </a:lnTo>
                      <a:lnTo>
                        <a:pt x="409" y="876"/>
                      </a:lnTo>
                      <a:lnTo>
                        <a:pt x="973" y="564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0" name="Google Shape;4020;p40"/>
                <p:cNvSpPr/>
                <p:nvPr/>
              </p:nvSpPr>
              <p:spPr>
                <a:xfrm>
                  <a:off x="2270125" y="2491500"/>
                  <a:ext cx="99225" cy="68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69" h="2744" extrusionOk="0">
                      <a:moveTo>
                        <a:pt x="3191" y="0"/>
                      </a:moveTo>
                      <a:lnTo>
                        <a:pt x="0" y="1848"/>
                      </a:lnTo>
                      <a:lnTo>
                        <a:pt x="1556" y="2743"/>
                      </a:lnTo>
                      <a:lnTo>
                        <a:pt x="3969" y="2743"/>
                      </a:lnTo>
                      <a:lnTo>
                        <a:pt x="3969" y="486"/>
                      </a:lnTo>
                      <a:lnTo>
                        <a:pt x="3677" y="642"/>
                      </a:lnTo>
                      <a:lnTo>
                        <a:pt x="3619" y="642"/>
                      </a:lnTo>
                      <a:cubicBezTo>
                        <a:pt x="3580" y="642"/>
                        <a:pt x="3541" y="623"/>
                        <a:pt x="3521" y="603"/>
                      </a:cubicBezTo>
                      <a:cubicBezTo>
                        <a:pt x="3502" y="545"/>
                        <a:pt x="3502" y="486"/>
                        <a:pt x="3580" y="428"/>
                      </a:cubicBezTo>
                      <a:lnTo>
                        <a:pt x="3774" y="331"/>
                      </a:lnTo>
                      <a:lnTo>
                        <a:pt x="319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1" name="Google Shape;4021;p40"/>
                <p:cNvSpPr/>
                <p:nvPr/>
              </p:nvSpPr>
              <p:spPr>
                <a:xfrm>
                  <a:off x="2357175" y="2494900"/>
                  <a:ext cx="11200" cy="12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87" extrusionOk="0">
                      <a:moveTo>
                        <a:pt x="448" y="0"/>
                      </a:moveTo>
                      <a:lnTo>
                        <a:pt x="215" y="156"/>
                      </a:lnTo>
                      <a:lnTo>
                        <a:pt x="59" y="273"/>
                      </a:lnTo>
                      <a:cubicBezTo>
                        <a:pt x="20" y="292"/>
                        <a:pt x="1" y="370"/>
                        <a:pt x="20" y="448"/>
                      </a:cubicBezTo>
                      <a:cubicBezTo>
                        <a:pt x="39" y="487"/>
                        <a:pt x="98" y="487"/>
                        <a:pt x="117" y="487"/>
                      </a:cubicBezTo>
                      <a:cubicBezTo>
                        <a:pt x="137" y="487"/>
                        <a:pt x="156" y="487"/>
                        <a:pt x="156" y="467"/>
                      </a:cubicBezTo>
                      <a:lnTo>
                        <a:pt x="448" y="292"/>
                      </a:lnTo>
                      <a:lnTo>
                        <a:pt x="44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2" name="Google Shape;4022;p40"/>
                <p:cNvSpPr/>
                <p:nvPr/>
              </p:nvSpPr>
              <p:spPr>
                <a:xfrm>
                  <a:off x="1777425" y="1980800"/>
                  <a:ext cx="104600" cy="60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84" h="2433" extrusionOk="0">
                      <a:moveTo>
                        <a:pt x="3969" y="0"/>
                      </a:moveTo>
                      <a:lnTo>
                        <a:pt x="0" y="2277"/>
                      </a:lnTo>
                      <a:cubicBezTo>
                        <a:pt x="39" y="2277"/>
                        <a:pt x="59" y="2296"/>
                        <a:pt x="59" y="2296"/>
                      </a:cubicBezTo>
                      <a:cubicBezTo>
                        <a:pt x="136" y="2335"/>
                        <a:pt x="175" y="2374"/>
                        <a:pt x="234" y="2432"/>
                      </a:cubicBezTo>
                      <a:lnTo>
                        <a:pt x="4183" y="137"/>
                      </a:lnTo>
                      <a:cubicBezTo>
                        <a:pt x="4164" y="137"/>
                        <a:pt x="4144" y="117"/>
                        <a:pt x="4125" y="117"/>
                      </a:cubicBezTo>
                      <a:cubicBezTo>
                        <a:pt x="4066" y="98"/>
                        <a:pt x="4027" y="39"/>
                        <a:pt x="396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3" name="Google Shape;4023;p40"/>
                <p:cNvSpPr/>
                <p:nvPr/>
              </p:nvSpPr>
              <p:spPr>
                <a:xfrm>
                  <a:off x="1873725" y="1959150"/>
                  <a:ext cx="413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1" extrusionOk="0">
                      <a:moveTo>
                        <a:pt x="817" y="283"/>
                      </a:moveTo>
                      <a:cubicBezTo>
                        <a:pt x="992" y="283"/>
                        <a:pt x="1148" y="302"/>
                        <a:pt x="1265" y="380"/>
                      </a:cubicBezTo>
                      <a:cubicBezTo>
                        <a:pt x="1362" y="419"/>
                        <a:pt x="1401" y="497"/>
                        <a:pt x="1401" y="575"/>
                      </a:cubicBezTo>
                      <a:cubicBezTo>
                        <a:pt x="1401" y="633"/>
                        <a:pt x="1362" y="691"/>
                        <a:pt x="1265" y="769"/>
                      </a:cubicBezTo>
                      <a:cubicBezTo>
                        <a:pt x="1138" y="837"/>
                        <a:pt x="973" y="871"/>
                        <a:pt x="813" y="871"/>
                      </a:cubicBezTo>
                      <a:cubicBezTo>
                        <a:pt x="652" y="871"/>
                        <a:pt x="496" y="837"/>
                        <a:pt x="389" y="769"/>
                      </a:cubicBezTo>
                      <a:cubicBezTo>
                        <a:pt x="292" y="711"/>
                        <a:pt x="234" y="633"/>
                        <a:pt x="234" y="575"/>
                      </a:cubicBezTo>
                      <a:cubicBezTo>
                        <a:pt x="234" y="497"/>
                        <a:pt x="312" y="419"/>
                        <a:pt x="389" y="380"/>
                      </a:cubicBezTo>
                      <a:cubicBezTo>
                        <a:pt x="506" y="302"/>
                        <a:pt x="681" y="283"/>
                        <a:pt x="817" y="283"/>
                      </a:cubicBezTo>
                      <a:close/>
                      <a:moveTo>
                        <a:pt x="827" y="1"/>
                      </a:moveTo>
                      <a:cubicBezTo>
                        <a:pt x="628" y="1"/>
                        <a:pt x="428" y="49"/>
                        <a:pt x="273" y="146"/>
                      </a:cubicBezTo>
                      <a:cubicBezTo>
                        <a:pt x="98" y="244"/>
                        <a:pt x="0" y="399"/>
                        <a:pt x="0" y="536"/>
                      </a:cubicBezTo>
                      <a:cubicBezTo>
                        <a:pt x="0" y="633"/>
                        <a:pt x="39" y="730"/>
                        <a:pt x="117" y="808"/>
                      </a:cubicBezTo>
                      <a:cubicBezTo>
                        <a:pt x="175" y="886"/>
                        <a:pt x="214" y="925"/>
                        <a:pt x="273" y="964"/>
                      </a:cubicBezTo>
                      <a:cubicBezTo>
                        <a:pt x="292" y="983"/>
                        <a:pt x="312" y="983"/>
                        <a:pt x="331" y="983"/>
                      </a:cubicBezTo>
                      <a:cubicBezTo>
                        <a:pt x="487" y="1061"/>
                        <a:pt x="662" y="1080"/>
                        <a:pt x="817" y="1080"/>
                      </a:cubicBezTo>
                      <a:cubicBezTo>
                        <a:pt x="1012" y="1080"/>
                        <a:pt x="1245" y="1022"/>
                        <a:pt x="1382" y="925"/>
                      </a:cubicBezTo>
                      <a:cubicBezTo>
                        <a:pt x="1557" y="827"/>
                        <a:pt x="1654" y="691"/>
                        <a:pt x="1654" y="536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7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4" name="Google Shape;4024;p40"/>
                <p:cNvSpPr/>
                <p:nvPr/>
              </p:nvSpPr>
              <p:spPr>
                <a:xfrm>
                  <a:off x="1745325" y="2034775"/>
                  <a:ext cx="408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1052" extrusionOk="0">
                      <a:moveTo>
                        <a:pt x="1252" y="704"/>
                      </a:moveTo>
                      <a:lnTo>
                        <a:pt x="1252" y="704"/>
                      </a:lnTo>
                      <a:cubicBezTo>
                        <a:pt x="1239" y="710"/>
                        <a:pt x="1227" y="717"/>
                        <a:pt x="1216" y="726"/>
                      </a:cubicBezTo>
                      <a:lnTo>
                        <a:pt x="1216" y="726"/>
                      </a:lnTo>
                      <a:cubicBezTo>
                        <a:pt x="1219" y="725"/>
                        <a:pt x="1223" y="723"/>
                        <a:pt x="1226" y="721"/>
                      </a:cubicBezTo>
                      <a:cubicBezTo>
                        <a:pt x="1235" y="715"/>
                        <a:pt x="1244" y="710"/>
                        <a:pt x="1252" y="704"/>
                      </a:cubicBezTo>
                      <a:close/>
                      <a:moveTo>
                        <a:pt x="817" y="1"/>
                      </a:moveTo>
                      <a:cubicBezTo>
                        <a:pt x="637" y="1"/>
                        <a:pt x="457" y="40"/>
                        <a:pt x="311" y="118"/>
                      </a:cubicBezTo>
                      <a:cubicBezTo>
                        <a:pt x="370" y="156"/>
                        <a:pt x="389" y="215"/>
                        <a:pt x="350" y="254"/>
                      </a:cubicBezTo>
                      <a:cubicBezTo>
                        <a:pt x="311" y="312"/>
                        <a:pt x="273" y="312"/>
                        <a:pt x="253" y="312"/>
                      </a:cubicBezTo>
                      <a:cubicBezTo>
                        <a:pt x="214" y="312"/>
                        <a:pt x="195" y="312"/>
                        <a:pt x="195" y="293"/>
                      </a:cubicBezTo>
                      <a:lnTo>
                        <a:pt x="117" y="234"/>
                      </a:lnTo>
                      <a:cubicBezTo>
                        <a:pt x="59" y="312"/>
                        <a:pt x="0" y="409"/>
                        <a:pt x="0" y="507"/>
                      </a:cubicBezTo>
                      <a:cubicBezTo>
                        <a:pt x="0" y="662"/>
                        <a:pt x="97" y="798"/>
                        <a:pt x="273" y="896"/>
                      </a:cubicBezTo>
                      <a:cubicBezTo>
                        <a:pt x="448" y="993"/>
                        <a:pt x="642" y="1051"/>
                        <a:pt x="837" y="1051"/>
                      </a:cubicBezTo>
                      <a:cubicBezTo>
                        <a:pt x="992" y="1051"/>
                        <a:pt x="1167" y="993"/>
                        <a:pt x="1323" y="954"/>
                      </a:cubicBezTo>
                      <a:lnTo>
                        <a:pt x="1265" y="915"/>
                      </a:lnTo>
                      <a:cubicBezTo>
                        <a:pt x="1167" y="896"/>
                        <a:pt x="1148" y="818"/>
                        <a:pt x="1187" y="760"/>
                      </a:cubicBezTo>
                      <a:cubicBezTo>
                        <a:pt x="1196" y="747"/>
                        <a:pt x="1205" y="736"/>
                        <a:pt x="1216" y="726"/>
                      </a:cubicBezTo>
                      <a:lnTo>
                        <a:pt x="1216" y="726"/>
                      </a:lnTo>
                      <a:cubicBezTo>
                        <a:pt x="1100" y="791"/>
                        <a:pt x="944" y="823"/>
                        <a:pt x="788" y="823"/>
                      </a:cubicBezTo>
                      <a:cubicBezTo>
                        <a:pt x="628" y="823"/>
                        <a:pt x="467" y="789"/>
                        <a:pt x="350" y="721"/>
                      </a:cubicBezTo>
                      <a:cubicBezTo>
                        <a:pt x="253" y="682"/>
                        <a:pt x="195" y="604"/>
                        <a:pt x="195" y="526"/>
                      </a:cubicBezTo>
                      <a:cubicBezTo>
                        <a:pt x="195" y="448"/>
                        <a:pt x="253" y="409"/>
                        <a:pt x="350" y="332"/>
                      </a:cubicBezTo>
                      <a:cubicBezTo>
                        <a:pt x="467" y="254"/>
                        <a:pt x="642" y="234"/>
                        <a:pt x="778" y="234"/>
                      </a:cubicBezTo>
                      <a:cubicBezTo>
                        <a:pt x="953" y="234"/>
                        <a:pt x="1090" y="273"/>
                        <a:pt x="1226" y="332"/>
                      </a:cubicBezTo>
                      <a:cubicBezTo>
                        <a:pt x="1323" y="390"/>
                        <a:pt x="1362" y="448"/>
                        <a:pt x="1362" y="526"/>
                      </a:cubicBezTo>
                      <a:cubicBezTo>
                        <a:pt x="1362" y="597"/>
                        <a:pt x="1330" y="651"/>
                        <a:pt x="1252" y="704"/>
                      </a:cubicBezTo>
                      <a:lnTo>
                        <a:pt x="1252" y="704"/>
                      </a:lnTo>
                      <a:cubicBezTo>
                        <a:pt x="1268" y="697"/>
                        <a:pt x="1287" y="694"/>
                        <a:pt x="1307" y="694"/>
                      </a:cubicBezTo>
                      <a:cubicBezTo>
                        <a:pt x="1324" y="694"/>
                        <a:pt x="1343" y="696"/>
                        <a:pt x="1362" y="701"/>
                      </a:cubicBezTo>
                      <a:lnTo>
                        <a:pt x="1518" y="798"/>
                      </a:lnTo>
                      <a:cubicBezTo>
                        <a:pt x="1576" y="721"/>
                        <a:pt x="1634" y="623"/>
                        <a:pt x="1634" y="526"/>
                      </a:cubicBezTo>
                      <a:cubicBezTo>
                        <a:pt x="1634" y="429"/>
                        <a:pt x="1576" y="332"/>
                        <a:pt x="1518" y="254"/>
                      </a:cubicBezTo>
                      <a:cubicBezTo>
                        <a:pt x="1459" y="215"/>
                        <a:pt x="1420" y="176"/>
                        <a:pt x="1362" y="137"/>
                      </a:cubicBezTo>
                      <a:cubicBezTo>
                        <a:pt x="1343" y="137"/>
                        <a:pt x="1323" y="118"/>
                        <a:pt x="1323" y="118"/>
                      </a:cubicBezTo>
                      <a:cubicBezTo>
                        <a:pt x="1177" y="40"/>
                        <a:pt x="997" y="1"/>
                        <a:pt x="8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5" name="Google Shape;4025;p40"/>
                <p:cNvSpPr/>
                <p:nvPr/>
              </p:nvSpPr>
              <p:spPr>
                <a:xfrm>
                  <a:off x="1774500" y="2052500"/>
                  <a:ext cx="594850" cy="34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94" h="13923" extrusionOk="0">
                      <a:moveTo>
                        <a:pt x="145" y="1"/>
                      </a:moveTo>
                      <a:cubicBezTo>
                        <a:pt x="106" y="1"/>
                        <a:pt x="59" y="18"/>
                        <a:pt x="20" y="70"/>
                      </a:cubicBezTo>
                      <a:cubicBezTo>
                        <a:pt x="0" y="109"/>
                        <a:pt x="0" y="187"/>
                        <a:pt x="78" y="226"/>
                      </a:cubicBezTo>
                      <a:lnTo>
                        <a:pt x="117" y="265"/>
                      </a:lnTo>
                      <a:lnTo>
                        <a:pt x="23794" y="13922"/>
                      </a:lnTo>
                      <a:lnTo>
                        <a:pt x="23794" y="13630"/>
                      </a:lnTo>
                      <a:lnTo>
                        <a:pt x="351" y="89"/>
                      </a:lnTo>
                      <a:lnTo>
                        <a:pt x="195" y="12"/>
                      </a:lnTo>
                      <a:cubicBezTo>
                        <a:pt x="182" y="5"/>
                        <a:pt x="165" y="1"/>
                        <a:pt x="14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6" name="Google Shape;4026;p40"/>
                <p:cNvSpPr/>
                <p:nvPr/>
              </p:nvSpPr>
              <p:spPr>
                <a:xfrm>
                  <a:off x="1650475" y="1981775"/>
                  <a:ext cx="38925" cy="2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7" h="896" extrusionOk="0">
                      <a:moveTo>
                        <a:pt x="253" y="0"/>
                      </a:moveTo>
                      <a:lnTo>
                        <a:pt x="0" y="136"/>
                      </a:lnTo>
                      <a:lnTo>
                        <a:pt x="1323" y="895"/>
                      </a:lnTo>
                      <a:lnTo>
                        <a:pt x="1557" y="759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7" name="Google Shape;4027;p40"/>
                <p:cNvSpPr/>
                <p:nvPr/>
              </p:nvSpPr>
              <p:spPr>
                <a:xfrm>
                  <a:off x="1689375" y="2005125"/>
                  <a:ext cx="6472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9" h="1518" extrusionOk="0">
                      <a:moveTo>
                        <a:pt x="254" y="0"/>
                      </a:moveTo>
                      <a:lnTo>
                        <a:pt x="1" y="136"/>
                      </a:lnTo>
                      <a:lnTo>
                        <a:pt x="2316" y="1479"/>
                      </a:lnTo>
                      <a:lnTo>
                        <a:pt x="2394" y="1518"/>
                      </a:lnTo>
                      <a:cubicBezTo>
                        <a:pt x="2413" y="1498"/>
                        <a:pt x="2433" y="1498"/>
                        <a:pt x="2452" y="1498"/>
                      </a:cubicBezTo>
                      <a:cubicBezTo>
                        <a:pt x="2511" y="1498"/>
                        <a:pt x="2530" y="1479"/>
                        <a:pt x="2549" y="1459"/>
                      </a:cubicBezTo>
                      <a:cubicBezTo>
                        <a:pt x="2588" y="1401"/>
                        <a:pt x="2588" y="1323"/>
                        <a:pt x="2530" y="1304"/>
                      </a:cubicBezTo>
                      <a:lnTo>
                        <a:pt x="2511" y="1304"/>
                      </a:ln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8" name="Google Shape;4028;p40"/>
                <p:cNvSpPr/>
                <p:nvPr/>
              </p:nvSpPr>
              <p:spPr>
                <a:xfrm>
                  <a:off x="1510875" y="1900550"/>
                  <a:ext cx="323475" cy="188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9" h="7530" extrusionOk="0">
                      <a:moveTo>
                        <a:pt x="11499" y="0"/>
                      </a:moveTo>
                      <a:lnTo>
                        <a:pt x="11246" y="136"/>
                      </a:lnTo>
                      <a:lnTo>
                        <a:pt x="12569" y="895"/>
                      </a:lnTo>
                      <a:lnTo>
                        <a:pt x="9923" y="2432"/>
                      </a:lnTo>
                      <a:cubicBezTo>
                        <a:pt x="9962" y="2452"/>
                        <a:pt x="9981" y="2529"/>
                        <a:pt x="9962" y="2588"/>
                      </a:cubicBezTo>
                      <a:cubicBezTo>
                        <a:pt x="9942" y="2646"/>
                        <a:pt x="9884" y="2646"/>
                        <a:pt x="9865" y="2646"/>
                      </a:cubicBezTo>
                      <a:cubicBezTo>
                        <a:pt x="9845" y="2646"/>
                        <a:pt x="9826" y="2646"/>
                        <a:pt x="9826" y="2627"/>
                      </a:cubicBezTo>
                      <a:lnTo>
                        <a:pt x="9689" y="2549"/>
                      </a:lnTo>
                      <a:lnTo>
                        <a:pt x="7160" y="4008"/>
                      </a:lnTo>
                      <a:lnTo>
                        <a:pt x="6927" y="4144"/>
                      </a:lnTo>
                      <a:lnTo>
                        <a:pt x="4339" y="5642"/>
                      </a:lnTo>
                      <a:cubicBezTo>
                        <a:pt x="4398" y="5662"/>
                        <a:pt x="4417" y="5739"/>
                        <a:pt x="4398" y="5798"/>
                      </a:cubicBezTo>
                      <a:cubicBezTo>
                        <a:pt x="4378" y="5856"/>
                        <a:pt x="4320" y="5856"/>
                        <a:pt x="4300" y="5856"/>
                      </a:cubicBezTo>
                      <a:cubicBezTo>
                        <a:pt x="4281" y="5856"/>
                        <a:pt x="4242" y="5856"/>
                        <a:pt x="4242" y="5837"/>
                      </a:cubicBezTo>
                      <a:lnTo>
                        <a:pt x="4125" y="5759"/>
                      </a:lnTo>
                      <a:lnTo>
                        <a:pt x="1557" y="7238"/>
                      </a:lnTo>
                      <a:lnTo>
                        <a:pt x="234" y="6479"/>
                      </a:lnTo>
                      <a:lnTo>
                        <a:pt x="1" y="6634"/>
                      </a:lnTo>
                      <a:lnTo>
                        <a:pt x="1499" y="7510"/>
                      </a:lnTo>
                      <a:cubicBezTo>
                        <a:pt x="1518" y="7510"/>
                        <a:pt x="1557" y="7529"/>
                        <a:pt x="1557" y="7529"/>
                      </a:cubicBezTo>
                      <a:cubicBezTo>
                        <a:pt x="1577" y="7529"/>
                        <a:pt x="1596" y="7529"/>
                        <a:pt x="1596" y="7510"/>
                      </a:cubicBezTo>
                      <a:lnTo>
                        <a:pt x="7160" y="4300"/>
                      </a:lnTo>
                      <a:lnTo>
                        <a:pt x="7413" y="4144"/>
                      </a:lnTo>
                      <a:lnTo>
                        <a:pt x="12880" y="992"/>
                      </a:lnTo>
                      <a:cubicBezTo>
                        <a:pt x="12938" y="954"/>
                        <a:pt x="12938" y="915"/>
                        <a:pt x="12938" y="895"/>
                      </a:cubicBezTo>
                      <a:cubicBezTo>
                        <a:pt x="12938" y="876"/>
                        <a:pt x="12900" y="817"/>
                        <a:pt x="12880" y="798"/>
                      </a:cubicBezTo>
                      <a:lnTo>
                        <a:pt x="1149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9" name="Google Shape;4029;p40"/>
                <p:cNvSpPr/>
                <p:nvPr/>
              </p:nvSpPr>
              <p:spPr>
                <a:xfrm>
                  <a:off x="1720025" y="1941875"/>
                  <a:ext cx="40400" cy="2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6" h="974" extrusionOk="0">
                      <a:moveTo>
                        <a:pt x="234" y="1"/>
                      </a:moveTo>
                      <a:lnTo>
                        <a:pt x="1" y="137"/>
                      </a:lnTo>
                      <a:lnTo>
                        <a:pt x="1304" y="896"/>
                      </a:lnTo>
                      <a:lnTo>
                        <a:pt x="1421" y="974"/>
                      </a:lnTo>
                      <a:lnTo>
                        <a:pt x="1499" y="974"/>
                      </a:lnTo>
                      <a:cubicBezTo>
                        <a:pt x="1557" y="974"/>
                        <a:pt x="1576" y="935"/>
                        <a:pt x="1596" y="915"/>
                      </a:cubicBezTo>
                      <a:cubicBezTo>
                        <a:pt x="1615" y="876"/>
                        <a:pt x="1615" y="799"/>
                        <a:pt x="1557" y="740"/>
                      </a:cubicBez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0" name="Google Shape;4030;p40"/>
                <p:cNvSpPr/>
                <p:nvPr/>
              </p:nvSpPr>
              <p:spPr>
                <a:xfrm>
                  <a:off x="1579950" y="2022625"/>
                  <a:ext cx="40875" cy="2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974" extrusionOk="0">
                      <a:moveTo>
                        <a:pt x="253" y="0"/>
                      </a:moveTo>
                      <a:lnTo>
                        <a:pt x="0" y="137"/>
                      </a:lnTo>
                      <a:lnTo>
                        <a:pt x="1323" y="895"/>
                      </a:lnTo>
                      <a:lnTo>
                        <a:pt x="1440" y="973"/>
                      </a:lnTo>
                      <a:lnTo>
                        <a:pt x="1518" y="973"/>
                      </a:lnTo>
                      <a:cubicBezTo>
                        <a:pt x="1557" y="973"/>
                        <a:pt x="1576" y="934"/>
                        <a:pt x="1615" y="915"/>
                      </a:cubicBezTo>
                      <a:cubicBezTo>
                        <a:pt x="1635" y="876"/>
                        <a:pt x="1635" y="798"/>
                        <a:pt x="1557" y="759"/>
                      </a:cubicBez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1" name="Google Shape;4031;p40"/>
                <p:cNvSpPr/>
                <p:nvPr/>
              </p:nvSpPr>
              <p:spPr>
                <a:xfrm>
                  <a:off x="1620325" y="1799875"/>
                  <a:ext cx="191175" cy="11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47" h="4436" extrusionOk="0">
                      <a:moveTo>
                        <a:pt x="1304" y="0"/>
                      </a:moveTo>
                      <a:lnTo>
                        <a:pt x="0" y="759"/>
                      </a:lnTo>
                      <a:lnTo>
                        <a:pt x="6362" y="4436"/>
                      </a:lnTo>
                      <a:lnTo>
                        <a:pt x="6868" y="4144"/>
                      </a:lnTo>
                      <a:lnTo>
                        <a:pt x="7121" y="3988"/>
                      </a:lnTo>
                      <a:lnTo>
                        <a:pt x="7646" y="3677"/>
                      </a:lnTo>
                      <a:lnTo>
                        <a:pt x="13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2" name="Google Shape;4032;p40"/>
                <p:cNvSpPr/>
                <p:nvPr/>
              </p:nvSpPr>
              <p:spPr>
                <a:xfrm>
                  <a:off x="1547850" y="1842175"/>
                  <a:ext cx="192150" cy="1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6" h="4417" extrusionOk="0">
                      <a:moveTo>
                        <a:pt x="1304" y="1"/>
                      </a:moveTo>
                      <a:lnTo>
                        <a:pt x="0" y="740"/>
                      </a:lnTo>
                      <a:lnTo>
                        <a:pt x="6362" y="4417"/>
                      </a:lnTo>
                      <a:lnTo>
                        <a:pt x="6888" y="4125"/>
                      </a:lnTo>
                      <a:lnTo>
                        <a:pt x="7121" y="3989"/>
                      </a:lnTo>
                      <a:lnTo>
                        <a:pt x="7685" y="3658"/>
                      </a:lnTo>
                      <a:lnTo>
                        <a:pt x="130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3" name="Google Shape;4033;p40"/>
                <p:cNvSpPr/>
                <p:nvPr/>
              </p:nvSpPr>
              <p:spPr>
                <a:xfrm>
                  <a:off x="1408750" y="1922425"/>
                  <a:ext cx="191175" cy="11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47" h="4418" extrusionOk="0">
                      <a:moveTo>
                        <a:pt x="1304" y="1"/>
                      </a:moveTo>
                      <a:lnTo>
                        <a:pt x="0" y="740"/>
                      </a:lnTo>
                      <a:lnTo>
                        <a:pt x="6362" y="4417"/>
                      </a:lnTo>
                      <a:lnTo>
                        <a:pt x="6848" y="4125"/>
                      </a:lnTo>
                      <a:lnTo>
                        <a:pt x="7101" y="4008"/>
                      </a:lnTo>
                      <a:lnTo>
                        <a:pt x="7646" y="3658"/>
                      </a:lnTo>
                      <a:lnTo>
                        <a:pt x="130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4" name="Google Shape;4034;p40"/>
                <p:cNvSpPr/>
                <p:nvPr/>
              </p:nvSpPr>
              <p:spPr>
                <a:xfrm>
                  <a:off x="1336275" y="1963775"/>
                  <a:ext cx="192150" cy="11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6" h="4437" extrusionOk="0">
                      <a:moveTo>
                        <a:pt x="1304" y="0"/>
                      </a:moveTo>
                      <a:lnTo>
                        <a:pt x="1" y="740"/>
                      </a:lnTo>
                      <a:lnTo>
                        <a:pt x="6362" y="4436"/>
                      </a:lnTo>
                      <a:lnTo>
                        <a:pt x="6927" y="4125"/>
                      </a:lnTo>
                      <a:lnTo>
                        <a:pt x="7179" y="3989"/>
                      </a:lnTo>
                      <a:lnTo>
                        <a:pt x="7685" y="3697"/>
                      </a:lnTo>
                      <a:lnTo>
                        <a:pt x="13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5" name="Google Shape;4035;p40"/>
                <p:cNvSpPr/>
                <p:nvPr/>
              </p:nvSpPr>
              <p:spPr>
                <a:xfrm>
                  <a:off x="1478300" y="1882050"/>
                  <a:ext cx="191650" cy="11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66" h="4437" extrusionOk="0">
                      <a:moveTo>
                        <a:pt x="1323" y="1"/>
                      </a:moveTo>
                      <a:lnTo>
                        <a:pt x="0" y="760"/>
                      </a:lnTo>
                      <a:lnTo>
                        <a:pt x="6382" y="4437"/>
                      </a:lnTo>
                      <a:lnTo>
                        <a:pt x="6887" y="4125"/>
                      </a:lnTo>
                      <a:lnTo>
                        <a:pt x="7140" y="3989"/>
                      </a:lnTo>
                      <a:lnTo>
                        <a:pt x="7666" y="3678"/>
                      </a:lnTo>
                      <a:lnTo>
                        <a:pt x="132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6" name="Google Shape;4036;p40"/>
                <p:cNvSpPr/>
                <p:nvPr/>
              </p:nvSpPr>
              <p:spPr>
                <a:xfrm>
                  <a:off x="2162625" y="2011175"/>
                  <a:ext cx="37975" cy="2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9" h="824" extrusionOk="0">
                      <a:moveTo>
                        <a:pt x="785" y="1"/>
                      </a:moveTo>
                      <a:cubicBezTo>
                        <a:pt x="640" y="1"/>
                        <a:pt x="495" y="25"/>
                        <a:pt x="370" y="69"/>
                      </a:cubicBezTo>
                      <a:cubicBezTo>
                        <a:pt x="331" y="89"/>
                        <a:pt x="292" y="89"/>
                        <a:pt x="234" y="108"/>
                      </a:cubicBezTo>
                      <a:cubicBezTo>
                        <a:pt x="234" y="147"/>
                        <a:pt x="215" y="167"/>
                        <a:pt x="156" y="186"/>
                      </a:cubicBezTo>
                      <a:cubicBezTo>
                        <a:pt x="1" y="361"/>
                        <a:pt x="39" y="556"/>
                        <a:pt x="253" y="692"/>
                      </a:cubicBezTo>
                      <a:cubicBezTo>
                        <a:pt x="390" y="779"/>
                        <a:pt x="574" y="823"/>
                        <a:pt x="759" y="823"/>
                      </a:cubicBezTo>
                      <a:cubicBezTo>
                        <a:pt x="944" y="823"/>
                        <a:pt x="1129" y="779"/>
                        <a:pt x="1265" y="692"/>
                      </a:cubicBezTo>
                      <a:cubicBezTo>
                        <a:pt x="1518" y="536"/>
                        <a:pt x="1518" y="283"/>
                        <a:pt x="1265" y="108"/>
                      </a:cubicBezTo>
                      <a:cubicBezTo>
                        <a:pt x="1128" y="34"/>
                        <a:pt x="957" y="1"/>
                        <a:pt x="78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7" name="Google Shape;4037;p40"/>
                <p:cNvSpPr/>
                <p:nvPr/>
              </p:nvSpPr>
              <p:spPr>
                <a:xfrm>
                  <a:off x="2191800" y="1994150"/>
                  <a:ext cx="38950" cy="2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" h="824" extrusionOk="0">
                      <a:moveTo>
                        <a:pt x="816" y="1"/>
                      </a:moveTo>
                      <a:cubicBezTo>
                        <a:pt x="675" y="1"/>
                        <a:pt x="534" y="25"/>
                        <a:pt x="409" y="69"/>
                      </a:cubicBezTo>
                      <a:cubicBezTo>
                        <a:pt x="351" y="89"/>
                        <a:pt x="312" y="89"/>
                        <a:pt x="254" y="108"/>
                      </a:cubicBezTo>
                      <a:cubicBezTo>
                        <a:pt x="215" y="147"/>
                        <a:pt x="176" y="167"/>
                        <a:pt x="156" y="186"/>
                      </a:cubicBezTo>
                      <a:cubicBezTo>
                        <a:pt x="1" y="361"/>
                        <a:pt x="40" y="556"/>
                        <a:pt x="254" y="692"/>
                      </a:cubicBezTo>
                      <a:cubicBezTo>
                        <a:pt x="390" y="780"/>
                        <a:pt x="575" y="823"/>
                        <a:pt x="760" y="823"/>
                      </a:cubicBezTo>
                      <a:cubicBezTo>
                        <a:pt x="944" y="823"/>
                        <a:pt x="1129" y="780"/>
                        <a:pt x="1265" y="692"/>
                      </a:cubicBezTo>
                      <a:cubicBezTo>
                        <a:pt x="1557" y="556"/>
                        <a:pt x="1557" y="283"/>
                        <a:pt x="1285" y="108"/>
                      </a:cubicBezTo>
                      <a:cubicBezTo>
                        <a:pt x="1148" y="35"/>
                        <a:pt x="982" y="1"/>
                        <a:pt x="81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8" name="Google Shape;4038;p40"/>
                <p:cNvSpPr/>
                <p:nvPr/>
              </p:nvSpPr>
              <p:spPr>
                <a:xfrm>
                  <a:off x="2220025" y="1977675"/>
                  <a:ext cx="38925" cy="2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7" h="826" extrusionOk="0">
                      <a:moveTo>
                        <a:pt x="811" y="0"/>
                      </a:moveTo>
                      <a:cubicBezTo>
                        <a:pt x="674" y="0"/>
                        <a:pt x="540" y="24"/>
                        <a:pt x="428" y="67"/>
                      </a:cubicBezTo>
                      <a:cubicBezTo>
                        <a:pt x="370" y="86"/>
                        <a:pt x="331" y="86"/>
                        <a:pt x="273" y="125"/>
                      </a:cubicBezTo>
                      <a:cubicBezTo>
                        <a:pt x="214" y="145"/>
                        <a:pt x="195" y="164"/>
                        <a:pt x="175" y="184"/>
                      </a:cubicBezTo>
                      <a:cubicBezTo>
                        <a:pt x="0" y="359"/>
                        <a:pt x="59" y="553"/>
                        <a:pt x="273" y="709"/>
                      </a:cubicBezTo>
                      <a:cubicBezTo>
                        <a:pt x="409" y="787"/>
                        <a:pt x="589" y="826"/>
                        <a:pt x="769" y="826"/>
                      </a:cubicBezTo>
                      <a:cubicBezTo>
                        <a:pt x="949" y="826"/>
                        <a:pt x="1129" y="787"/>
                        <a:pt x="1265" y="709"/>
                      </a:cubicBezTo>
                      <a:cubicBezTo>
                        <a:pt x="1557" y="534"/>
                        <a:pt x="1557" y="262"/>
                        <a:pt x="1304" y="125"/>
                      </a:cubicBezTo>
                      <a:cubicBezTo>
                        <a:pt x="1162" y="38"/>
                        <a:pt x="985" y="0"/>
                        <a:pt x="81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9" name="Google Shape;4039;p40"/>
                <p:cNvSpPr/>
                <p:nvPr/>
              </p:nvSpPr>
              <p:spPr>
                <a:xfrm>
                  <a:off x="2248725" y="1961125"/>
                  <a:ext cx="39400" cy="2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841" extrusionOk="0">
                      <a:moveTo>
                        <a:pt x="806" y="1"/>
                      </a:moveTo>
                      <a:cubicBezTo>
                        <a:pt x="668" y="1"/>
                        <a:pt x="529" y="25"/>
                        <a:pt x="409" y="67"/>
                      </a:cubicBezTo>
                      <a:cubicBezTo>
                        <a:pt x="370" y="106"/>
                        <a:pt x="311" y="106"/>
                        <a:pt x="272" y="126"/>
                      </a:cubicBezTo>
                      <a:cubicBezTo>
                        <a:pt x="214" y="145"/>
                        <a:pt x="195" y="165"/>
                        <a:pt x="175" y="204"/>
                      </a:cubicBezTo>
                      <a:cubicBezTo>
                        <a:pt x="0" y="359"/>
                        <a:pt x="39" y="554"/>
                        <a:pt x="272" y="710"/>
                      </a:cubicBezTo>
                      <a:cubicBezTo>
                        <a:pt x="399" y="797"/>
                        <a:pt x="579" y="841"/>
                        <a:pt x="761" y="841"/>
                      </a:cubicBezTo>
                      <a:cubicBezTo>
                        <a:pt x="944" y="841"/>
                        <a:pt x="1128" y="797"/>
                        <a:pt x="1265" y="710"/>
                      </a:cubicBezTo>
                      <a:cubicBezTo>
                        <a:pt x="1537" y="534"/>
                        <a:pt x="1576" y="262"/>
                        <a:pt x="1284" y="126"/>
                      </a:cubicBezTo>
                      <a:cubicBezTo>
                        <a:pt x="1154" y="39"/>
                        <a:pt x="981" y="1"/>
                        <a:pt x="80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0" name="Google Shape;4040;p40"/>
                <p:cNvSpPr/>
                <p:nvPr/>
              </p:nvSpPr>
              <p:spPr>
                <a:xfrm>
                  <a:off x="2277900" y="1944100"/>
                  <a:ext cx="38450" cy="2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8" h="841" extrusionOk="0">
                      <a:moveTo>
                        <a:pt x="787" y="1"/>
                      </a:moveTo>
                      <a:cubicBezTo>
                        <a:pt x="649" y="1"/>
                        <a:pt x="510" y="25"/>
                        <a:pt x="389" y="68"/>
                      </a:cubicBezTo>
                      <a:cubicBezTo>
                        <a:pt x="331" y="106"/>
                        <a:pt x="292" y="106"/>
                        <a:pt x="234" y="126"/>
                      </a:cubicBezTo>
                      <a:lnTo>
                        <a:pt x="175" y="184"/>
                      </a:lnTo>
                      <a:cubicBezTo>
                        <a:pt x="0" y="359"/>
                        <a:pt x="59" y="554"/>
                        <a:pt x="273" y="710"/>
                      </a:cubicBezTo>
                      <a:cubicBezTo>
                        <a:pt x="409" y="797"/>
                        <a:pt x="589" y="841"/>
                        <a:pt x="769" y="841"/>
                      </a:cubicBezTo>
                      <a:cubicBezTo>
                        <a:pt x="949" y="841"/>
                        <a:pt x="1129" y="797"/>
                        <a:pt x="1265" y="710"/>
                      </a:cubicBezTo>
                      <a:cubicBezTo>
                        <a:pt x="1537" y="534"/>
                        <a:pt x="1537" y="301"/>
                        <a:pt x="1265" y="126"/>
                      </a:cubicBezTo>
                      <a:cubicBezTo>
                        <a:pt x="1135" y="39"/>
                        <a:pt x="962" y="1"/>
                        <a:pt x="78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1" name="Google Shape;4041;p40"/>
                <p:cNvSpPr/>
                <p:nvPr/>
              </p:nvSpPr>
              <p:spPr>
                <a:xfrm>
                  <a:off x="2173825" y="1848975"/>
                  <a:ext cx="41350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2" extrusionOk="0">
                      <a:moveTo>
                        <a:pt x="856" y="254"/>
                      </a:moveTo>
                      <a:cubicBezTo>
                        <a:pt x="1012" y="254"/>
                        <a:pt x="1167" y="273"/>
                        <a:pt x="1303" y="351"/>
                      </a:cubicBezTo>
                      <a:cubicBezTo>
                        <a:pt x="1381" y="390"/>
                        <a:pt x="1440" y="468"/>
                        <a:pt x="1440" y="546"/>
                      </a:cubicBezTo>
                      <a:cubicBezTo>
                        <a:pt x="1440" y="624"/>
                        <a:pt x="1401" y="662"/>
                        <a:pt x="1303" y="740"/>
                      </a:cubicBezTo>
                      <a:cubicBezTo>
                        <a:pt x="1177" y="818"/>
                        <a:pt x="1012" y="857"/>
                        <a:pt x="849" y="857"/>
                      </a:cubicBezTo>
                      <a:cubicBezTo>
                        <a:pt x="686" y="857"/>
                        <a:pt x="525" y="818"/>
                        <a:pt x="409" y="740"/>
                      </a:cubicBezTo>
                      <a:cubicBezTo>
                        <a:pt x="331" y="701"/>
                        <a:pt x="272" y="624"/>
                        <a:pt x="272" y="546"/>
                      </a:cubicBezTo>
                      <a:cubicBezTo>
                        <a:pt x="272" y="468"/>
                        <a:pt x="311" y="429"/>
                        <a:pt x="409" y="351"/>
                      </a:cubicBezTo>
                      <a:cubicBezTo>
                        <a:pt x="545" y="273"/>
                        <a:pt x="700" y="254"/>
                        <a:pt x="856" y="254"/>
                      </a:cubicBezTo>
                      <a:close/>
                      <a:moveTo>
                        <a:pt x="837" y="1"/>
                      </a:moveTo>
                      <a:cubicBezTo>
                        <a:pt x="657" y="1"/>
                        <a:pt x="477" y="34"/>
                        <a:pt x="331" y="98"/>
                      </a:cubicBezTo>
                      <a:cubicBezTo>
                        <a:pt x="292" y="98"/>
                        <a:pt x="272" y="137"/>
                        <a:pt x="253" y="137"/>
                      </a:cubicBezTo>
                      <a:cubicBezTo>
                        <a:pt x="233" y="176"/>
                        <a:pt x="175" y="234"/>
                        <a:pt x="117" y="254"/>
                      </a:cubicBezTo>
                      <a:cubicBezTo>
                        <a:pt x="58" y="332"/>
                        <a:pt x="0" y="429"/>
                        <a:pt x="0" y="526"/>
                      </a:cubicBezTo>
                      <a:cubicBezTo>
                        <a:pt x="0" y="662"/>
                        <a:pt x="97" y="818"/>
                        <a:pt x="272" y="915"/>
                      </a:cubicBezTo>
                      <a:cubicBezTo>
                        <a:pt x="447" y="1013"/>
                        <a:pt x="642" y="1052"/>
                        <a:pt x="837" y="1052"/>
                      </a:cubicBezTo>
                      <a:cubicBezTo>
                        <a:pt x="1031" y="1052"/>
                        <a:pt x="1245" y="1013"/>
                        <a:pt x="1401" y="915"/>
                      </a:cubicBezTo>
                      <a:cubicBezTo>
                        <a:pt x="1556" y="818"/>
                        <a:pt x="1654" y="662"/>
                        <a:pt x="1654" y="526"/>
                      </a:cubicBezTo>
                      <a:cubicBezTo>
                        <a:pt x="1654" y="371"/>
                        <a:pt x="1556" y="234"/>
                        <a:pt x="1401" y="137"/>
                      </a:cubicBezTo>
                      <a:cubicBezTo>
                        <a:pt x="1246" y="44"/>
                        <a:pt x="1041" y="1"/>
                        <a:pt x="8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2" name="Google Shape;4042;p40"/>
                <p:cNvSpPr/>
                <p:nvPr/>
              </p:nvSpPr>
              <p:spPr>
                <a:xfrm>
                  <a:off x="2345500" y="1914150"/>
                  <a:ext cx="23850" cy="26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4" h="1072" extrusionOk="0">
                      <a:moveTo>
                        <a:pt x="954" y="1"/>
                      </a:moveTo>
                      <a:cubicBezTo>
                        <a:pt x="720" y="1"/>
                        <a:pt x="506" y="40"/>
                        <a:pt x="331" y="137"/>
                      </a:cubicBezTo>
                      <a:cubicBezTo>
                        <a:pt x="312" y="137"/>
                        <a:pt x="292" y="157"/>
                        <a:pt x="273" y="157"/>
                      </a:cubicBezTo>
                      <a:cubicBezTo>
                        <a:pt x="195" y="176"/>
                        <a:pt x="137" y="234"/>
                        <a:pt x="117" y="273"/>
                      </a:cubicBezTo>
                      <a:cubicBezTo>
                        <a:pt x="40" y="351"/>
                        <a:pt x="1" y="448"/>
                        <a:pt x="1" y="546"/>
                      </a:cubicBezTo>
                      <a:cubicBezTo>
                        <a:pt x="1" y="682"/>
                        <a:pt x="98" y="838"/>
                        <a:pt x="273" y="935"/>
                      </a:cubicBezTo>
                      <a:cubicBezTo>
                        <a:pt x="429" y="1032"/>
                        <a:pt x="623" y="1071"/>
                        <a:pt x="818" y="1071"/>
                      </a:cubicBezTo>
                      <a:lnTo>
                        <a:pt x="954" y="1071"/>
                      </a:lnTo>
                      <a:lnTo>
                        <a:pt x="954" y="838"/>
                      </a:lnTo>
                      <a:cubicBezTo>
                        <a:pt x="910" y="842"/>
                        <a:pt x="864" y="844"/>
                        <a:pt x="818" y="844"/>
                      </a:cubicBezTo>
                      <a:cubicBezTo>
                        <a:pt x="659" y="844"/>
                        <a:pt x="495" y="816"/>
                        <a:pt x="390" y="740"/>
                      </a:cubicBezTo>
                      <a:cubicBezTo>
                        <a:pt x="292" y="682"/>
                        <a:pt x="234" y="624"/>
                        <a:pt x="234" y="546"/>
                      </a:cubicBezTo>
                      <a:cubicBezTo>
                        <a:pt x="234" y="468"/>
                        <a:pt x="292" y="429"/>
                        <a:pt x="390" y="351"/>
                      </a:cubicBezTo>
                      <a:cubicBezTo>
                        <a:pt x="506" y="273"/>
                        <a:pt x="682" y="254"/>
                        <a:pt x="818" y="254"/>
                      </a:cubicBezTo>
                      <a:lnTo>
                        <a:pt x="954" y="254"/>
                      </a:lnTo>
                      <a:lnTo>
                        <a:pt x="9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3" name="Google Shape;4043;p40"/>
                <p:cNvSpPr/>
                <p:nvPr/>
              </p:nvSpPr>
              <p:spPr>
                <a:xfrm>
                  <a:off x="697175" y="1784300"/>
                  <a:ext cx="16575" cy="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3" h="1071" extrusionOk="0">
                      <a:moveTo>
                        <a:pt x="1" y="1"/>
                      </a:moveTo>
                      <a:lnTo>
                        <a:pt x="1" y="234"/>
                      </a:lnTo>
                      <a:cubicBezTo>
                        <a:pt x="98" y="273"/>
                        <a:pt x="195" y="292"/>
                        <a:pt x="273" y="331"/>
                      </a:cubicBezTo>
                      <a:cubicBezTo>
                        <a:pt x="370" y="390"/>
                        <a:pt x="409" y="467"/>
                        <a:pt x="409" y="526"/>
                      </a:cubicBezTo>
                      <a:cubicBezTo>
                        <a:pt x="409" y="604"/>
                        <a:pt x="370" y="662"/>
                        <a:pt x="273" y="720"/>
                      </a:cubicBezTo>
                      <a:cubicBezTo>
                        <a:pt x="195" y="779"/>
                        <a:pt x="98" y="798"/>
                        <a:pt x="1" y="818"/>
                      </a:cubicBezTo>
                      <a:lnTo>
                        <a:pt x="1" y="1071"/>
                      </a:lnTo>
                      <a:cubicBezTo>
                        <a:pt x="156" y="1032"/>
                        <a:pt x="273" y="1012"/>
                        <a:pt x="390" y="954"/>
                      </a:cubicBezTo>
                      <a:cubicBezTo>
                        <a:pt x="565" y="818"/>
                        <a:pt x="662" y="681"/>
                        <a:pt x="662" y="526"/>
                      </a:cubicBezTo>
                      <a:cubicBezTo>
                        <a:pt x="662" y="429"/>
                        <a:pt x="604" y="331"/>
                        <a:pt x="545" y="234"/>
                      </a:cubicBezTo>
                      <a:cubicBezTo>
                        <a:pt x="487" y="195"/>
                        <a:pt x="448" y="176"/>
                        <a:pt x="390" y="117"/>
                      </a:cubicBezTo>
                      <a:cubicBezTo>
                        <a:pt x="370" y="98"/>
                        <a:pt x="351" y="98"/>
                        <a:pt x="312" y="98"/>
                      </a:cubicBezTo>
                      <a:cubicBezTo>
                        <a:pt x="215" y="39"/>
                        <a:pt x="117" y="20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4" name="Google Shape;4044;p40"/>
                <p:cNvSpPr/>
                <p:nvPr/>
              </p:nvSpPr>
              <p:spPr>
                <a:xfrm>
                  <a:off x="894150" y="1688775"/>
                  <a:ext cx="41375" cy="2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98" extrusionOk="0">
                      <a:moveTo>
                        <a:pt x="838" y="261"/>
                      </a:moveTo>
                      <a:cubicBezTo>
                        <a:pt x="993" y="261"/>
                        <a:pt x="1149" y="300"/>
                        <a:pt x="1266" y="359"/>
                      </a:cubicBezTo>
                      <a:cubicBezTo>
                        <a:pt x="1363" y="417"/>
                        <a:pt x="1402" y="495"/>
                        <a:pt x="1402" y="553"/>
                      </a:cubicBezTo>
                      <a:cubicBezTo>
                        <a:pt x="1402" y="631"/>
                        <a:pt x="1363" y="689"/>
                        <a:pt x="1266" y="748"/>
                      </a:cubicBezTo>
                      <a:cubicBezTo>
                        <a:pt x="1139" y="825"/>
                        <a:pt x="974" y="864"/>
                        <a:pt x="813" y="864"/>
                      </a:cubicBezTo>
                      <a:cubicBezTo>
                        <a:pt x="653" y="864"/>
                        <a:pt x="497" y="825"/>
                        <a:pt x="390" y="748"/>
                      </a:cubicBezTo>
                      <a:cubicBezTo>
                        <a:pt x="293" y="709"/>
                        <a:pt x="254" y="631"/>
                        <a:pt x="254" y="553"/>
                      </a:cubicBezTo>
                      <a:cubicBezTo>
                        <a:pt x="254" y="495"/>
                        <a:pt x="293" y="417"/>
                        <a:pt x="390" y="359"/>
                      </a:cubicBezTo>
                      <a:cubicBezTo>
                        <a:pt x="507" y="300"/>
                        <a:pt x="682" y="261"/>
                        <a:pt x="838" y="261"/>
                      </a:cubicBezTo>
                      <a:close/>
                      <a:moveTo>
                        <a:pt x="833" y="0"/>
                      </a:moveTo>
                      <a:cubicBezTo>
                        <a:pt x="631" y="0"/>
                        <a:pt x="432" y="49"/>
                        <a:pt x="273" y="145"/>
                      </a:cubicBezTo>
                      <a:cubicBezTo>
                        <a:pt x="98" y="242"/>
                        <a:pt x="1" y="397"/>
                        <a:pt x="1" y="534"/>
                      </a:cubicBezTo>
                      <a:cubicBezTo>
                        <a:pt x="1" y="709"/>
                        <a:pt x="98" y="825"/>
                        <a:pt x="273" y="942"/>
                      </a:cubicBezTo>
                      <a:cubicBezTo>
                        <a:pt x="448" y="1039"/>
                        <a:pt x="643" y="1098"/>
                        <a:pt x="838" y="1098"/>
                      </a:cubicBezTo>
                      <a:cubicBezTo>
                        <a:pt x="1013" y="1098"/>
                        <a:pt x="1246" y="1039"/>
                        <a:pt x="1382" y="942"/>
                      </a:cubicBezTo>
                      <a:cubicBezTo>
                        <a:pt x="1557" y="845"/>
                        <a:pt x="1655" y="709"/>
                        <a:pt x="1655" y="553"/>
                      </a:cubicBezTo>
                      <a:cubicBezTo>
                        <a:pt x="1655" y="456"/>
                        <a:pt x="1596" y="359"/>
                        <a:pt x="1538" y="261"/>
                      </a:cubicBezTo>
                      <a:cubicBezTo>
                        <a:pt x="1480" y="222"/>
                        <a:pt x="1441" y="203"/>
                        <a:pt x="1382" y="145"/>
                      </a:cubicBezTo>
                      <a:cubicBezTo>
                        <a:pt x="1363" y="125"/>
                        <a:pt x="1343" y="125"/>
                        <a:pt x="1324" y="106"/>
                      </a:cubicBezTo>
                      <a:cubicBezTo>
                        <a:pt x="1173" y="35"/>
                        <a:pt x="1002" y="0"/>
                        <a:pt x="8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5" name="Google Shape;4045;p40"/>
                <p:cNvSpPr/>
                <p:nvPr/>
              </p:nvSpPr>
              <p:spPr>
                <a:xfrm>
                  <a:off x="849425" y="1582025"/>
                  <a:ext cx="41350" cy="2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49" extrusionOk="0">
                      <a:moveTo>
                        <a:pt x="837" y="232"/>
                      </a:moveTo>
                      <a:cubicBezTo>
                        <a:pt x="1012" y="232"/>
                        <a:pt x="1167" y="251"/>
                        <a:pt x="1284" y="329"/>
                      </a:cubicBezTo>
                      <a:cubicBezTo>
                        <a:pt x="1381" y="368"/>
                        <a:pt x="1420" y="446"/>
                        <a:pt x="1420" y="524"/>
                      </a:cubicBezTo>
                      <a:cubicBezTo>
                        <a:pt x="1420" y="601"/>
                        <a:pt x="1381" y="640"/>
                        <a:pt x="1284" y="718"/>
                      </a:cubicBezTo>
                      <a:cubicBezTo>
                        <a:pt x="1158" y="796"/>
                        <a:pt x="992" y="835"/>
                        <a:pt x="832" y="835"/>
                      </a:cubicBezTo>
                      <a:cubicBezTo>
                        <a:pt x="671" y="835"/>
                        <a:pt x="516" y="796"/>
                        <a:pt x="409" y="718"/>
                      </a:cubicBezTo>
                      <a:cubicBezTo>
                        <a:pt x="311" y="679"/>
                        <a:pt x="253" y="601"/>
                        <a:pt x="253" y="524"/>
                      </a:cubicBezTo>
                      <a:cubicBezTo>
                        <a:pt x="253" y="446"/>
                        <a:pt x="311" y="407"/>
                        <a:pt x="409" y="329"/>
                      </a:cubicBezTo>
                      <a:cubicBezTo>
                        <a:pt x="525" y="251"/>
                        <a:pt x="701" y="232"/>
                        <a:pt x="837" y="232"/>
                      </a:cubicBezTo>
                      <a:close/>
                      <a:moveTo>
                        <a:pt x="812" y="1"/>
                      </a:moveTo>
                      <a:cubicBezTo>
                        <a:pt x="619" y="1"/>
                        <a:pt x="423" y="44"/>
                        <a:pt x="253" y="134"/>
                      </a:cubicBezTo>
                      <a:cubicBezTo>
                        <a:pt x="97" y="232"/>
                        <a:pt x="0" y="387"/>
                        <a:pt x="0" y="524"/>
                      </a:cubicBezTo>
                      <a:cubicBezTo>
                        <a:pt x="0" y="679"/>
                        <a:pt x="97" y="815"/>
                        <a:pt x="253" y="913"/>
                      </a:cubicBezTo>
                      <a:cubicBezTo>
                        <a:pt x="428" y="1010"/>
                        <a:pt x="623" y="1049"/>
                        <a:pt x="817" y="1049"/>
                      </a:cubicBezTo>
                      <a:cubicBezTo>
                        <a:pt x="1012" y="1049"/>
                        <a:pt x="1226" y="1010"/>
                        <a:pt x="1381" y="913"/>
                      </a:cubicBezTo>
                      <a:cubicBezTo>
                        <a:pt x="1557" y="815"/>
                        <a:pt x="1654" y="679"/>
                        <a:pt x="1654" y="524"/>
                      </a:cubicBezTo>
                      <a:cubicBezTo>
                        <a:pt x="1654" y="426"/>
                        <a:pt x="1595" y="329"/>
                        <a:pt x="1518" y="251"/>
                      </a:cubicBezTo>
                      <a:cubicBezTo>
                        <a:pt x="1498" y="212"/>
                        <a:pt x="1459" y="154"/>
                        <a:pt x="1401" y="134"/>
                      </a:cubicBezTo>
                      <a:cubicBezTo>
                        <a:pt x="1381" y="115"/>
                        <a:pt x="1343" y="115"/>
                        <a:pt x="1323" y="115"/>
                      </a:cubicBezTo>
                      <a:cubicBezTo>
                        <a:pt x="1172" y="39"/>
                        <a:pt x="993" y="1"/>
                        <a:pt x="81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6" name="Google Shape;4046;p40"/>
                <p:cNvSpPr/>
                <p:nvPr/>
              </p:nvSpPr>
              <p:spPr>
                <a:xfrm>
                  <a:off x="854775" y="1512350"/>
                  <a:ext cx="41350" cy="2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4" extrusionOk="0">
                      <a:moveTo>
                        <a:pt x="817" y="217"/>
                      </a:moveTo>
                      <a:cubicBezTo>
                        <a:pt x="992" y="217"/>
                        <a:pt x="1129" y="237"/>
                        <a:pt x="1265" y="314"/>
                      </a:cubicBezTo>
                      <a:cubicBezTo>
                        <a:pt x="1362" y="373"/>
                        <a:pt x="1401" y="431"/>
                        <a:pt x="1401" y="509"/>
                      </a:cubicBezTo>
                      <a:cubicBezTo>
                        <a:pt x="1401" y="587"/>
                        <a:pt x="1362" y="665"/>
                        <a:pt x="1265" y="704"/>
                      </a:cubicBezTo>
                      <a:cubicBezTo>
                        <a:pt x="1138" y="781"/>
                        <a:pt x="973" y="820"/>
                        <a:pt x="812" y="820"/>
                      </a:cubicBezTo>
                      <a:cubicBezTo>
                        <a:pt x="652" y="820"/>
                        <a:pt x="496" y="781"/>
                        <a:pt x="389" y="704"/>
                      </a:cubicBezTo>
                      <a:cubicBezTo>
                        <a:pt x="292" y="665"/>
                        <a:pt x="234" y="587"/>
                        <a:pt x="234" y="509"/>
                      </a:cubicBezTo>
                      <a:cubicBezTo>
                        <a:pt x="234" y="431"/>
                        <a:pt x="292" y="392"/>
                        <a:pt x="389" y="314"/>
                      </a:cubicBezTo>
                      <a:cubicBezTo>
                        <a:pt x="506" y="237"/>
                        <a:pt x="681" y="217"/>
                        <a:pt x="817" y="217"/>
                      </a:cubicBezTo>
                      <a:close/>
                      <a:moveTo>
                        <a:pt x="800" y="1"/>
                      </a:moveTo>
                      <a:cubicBezTo>
                        <a:pt x="601" y="1"/>
                        <a:pt x="404" y="39"/>
                        <a:pt x="253" y="120"/>
                      </a:cubicBezTo>
                      <a:cubicBezTo>
                        <a:pt x="97" y="217"/>
                        <a:pt x="0" y="373"/>
                        <a:pt x="0" y="509"/>
                      </a:cubicBezTo>
                      <a:cubicBezTo>
                        <a:pt x="0" y="665"/>
                        <a:pt x="97" y="801"/>
                        <a:pt x="253" y="898"/>
                      </a:cubicBezTo>
                      <a:cubicBezTo>
                        <a:pt x="428" y="995"/>
                        <a:pt x="623" y="1054"/>
                        <a:pt x="817" y="1054"/>
                      </a:cubicBezTo>
                      <a:cubicBezTo>
                        <a:pt x="1012" y="1054"/>
                        <a:pt x="1245" y="995"/>
                        <a:pt x="1381" y="898"/>
                      </a:cubicBezTo>
                      <a:cubicBezTo>
                        <a:pt x="1557" y="801"/>
                        <a:pt x="1654" y="665"/>
                        <a:pt x="1654" y="509"/>
                      </a:cubicBezTo>
                      <a:cubicBezTo>
                        <a:pt x="1654" y="412"/>
                        <a:pt x="1595" y="314"/>
                        <a:pt x="1518" y="256"/>
                      </a:cubicBezTo>
                      <a:cubicBezTo>
                        <a:pt x="1498" y="198"/>
                        <a:pt x="1459" y="159"/>
                        <a:pt x="1381" y="120"/>
                      </a:cubicBezTo>
                      <a:cubicBezTo>
                        <a:pt x="1362" y="120"/>
                        <a:pt x="1362" y="100"/>
                        <a:pt x="1323" y="100"/>
                      </a:cubicBezTo>
                      <a:cubicBezTo>
                        <a:pt x="1173" y="35"/>
                        <a:pt x="986" y="1"/>
                        <a:pt x="80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7" name="Google Shape;4047;p40"/>
                <p:cNvSpPr/>
                <p:nvPr/>
              </p:nvSpPr>
              <p:spPr>
                <a:xfrm>
                  <a:off x="697175" y="1574425"/>
                  <a:ext cx="34575" cy="26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3" h="1046" extrusionOk="0">
                      <a:moveTo>
                        <a:pt x="535" y="0"/>
                      </a:moveTo>
                      <a:cubicBezTo>
                        <a:pt x="344" y="0"/>
                        <a:pt x="156" y="44"/>
                        <a:pt x="1" y="127"/>
                      </a:cubicBezTo>
                      <a:lnTo>
                        <a:pt x="1" y="419"/>
                      </a:lnTo>
                      <a:lnTo>
                        <a:pt x="98" y="322"/>
                      </a:lnTo>
                      <a:cubicBezTo>
                        <a:pt x="215" y="244"/>
                        <a:pt x="390" y="224"/>
                        <a:pt x="526" y="224"/>
                      </a:cubicBezTo>
                      <a:cubicBezTo>
                        <a:pt x="701" y="224"/>
                        <a:pt x="857" y="244"/>
                        <a:pt x="973" y="322"/>
                      </a:cubicBezTo>
                      <a:cubicBezTo>
                        <a:pt x="1071" y="361"/>
                        <a:pt x="1110" y="438"/>
                        <a:pt x="1110" y="516"/>
                      </a:cubicBezTo>
                      <a:cubicBezTo>
                        <a:pt x="1110" y="594"/>
                        <a:pt x="1071" y="633"/>
                        <a:pt x="973" y="711"/>
                      </a:cubicBezTo>
                      <a:cubicBezTo>
                        <a:pt x="847" y="779"/>
                        <a:pt x="682" y="813"/>
                        <a:pt x="521" y="813"/>
                      </a:cubicBezTo>
                      <a:cubicBezTo>
                        <a:pt x="361" y="813"/>
                        <a:pt x="205" y="779"/>
                        <a:pt x="98" y="711"/>
                      </a:cubicBezTo>
                      <a:cubicBezTo>
                        <a:pt x="40" y="691"/>
                        <a:pt x="20" y="652"/>
                        <a:pt x="1" y="613"/>
                      </a:cubicBezTo>
                      <a:lnTo>
                        <a:pt x="1" y="905"/>
                      </a:lnTo>
                      <a:cubicBezTo>
                        <a:pt x="137" y="1003"/>
                        <a:pt x="331" y="1022"/>
                        <a:pt x="565" y="1022"/>
                      </a:cubicBezTo>
                      <a:cubicBezTo>
                        <a:pt x="618" y="1038"/>
                        <a:pt x="672" y="1045"/>
                        <a:pt x="725" y="1045"/>
                      </a:cubicBezTo>
                      <a:cubicBezTo>
                        <a:pt x="865" y="1045"/>
                        <a:pt x="1002" y="995"/>
                        <a:pt x="1129" y="925"/>
                      </a:cubicBezTo>
                      <a:cubicBezTo>
                        <a:pt x="1285" y="828"/>
                        <a:pt x="1382" y="691"/>
                        <a:pt x="1382" y="536"/>
                      </a:cubicBezTo>
                      <a:cubicBezTo>
                        <a:pt x="1382" y="438"/>
                        <a:pt x="1343" y="341"/>
                        <a:pt x="1265" y="244"/>
                      </a:cubicBezTo>
                      <a:cubicBezTo>
                        <a:pt x="1226" y="205"/>
                        <a:pt x="1187" y="166"/>
                        <a:pt x="1129" y="147"/>
                      </a:cubicBezTo>
                      <a:cubicBezTo>
                        <a:pt x="1090" y="127"/>
                        <a:pt x="1071" y="127"/>
                        <a:pt x="1032" y="108"/>
                      </a:cubicBezTo>
                      <a:cubicBezTo>
                        <a:pt x="877" y="35"/>
                        <a:pt x="705" y="0"/>
                        <a:pt x="53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8" name="Google Shape;4048;p40"/>
                <p:cNvSpPr/>
                <p:nvPr/>
              </p:nvSpPr>
              <p:spPr>
                <a:xfrm>
                  <a:off x="697175" y="1662225"/>
                  <a:ext cx="4900" cy="1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" h="682" extrusionOk="0">
                      <a:moveTo>
                        <a:pt x="1" y="0"/>
                      </a:moveTo>
                      <a:lnTo>
                        <a:pt x="1" y="681"/>
                      </a:lnTo>
                      <a:cubicBezTo>
                        <a:pt x="117" y="584"/>
                        <a:pt x="195" y="487"/>
                        <a:pt x="195" y="331"/>
                      </a:cubicBezTo>
                      <a:cubicBezTo>
                        <a:pt x="195" y="234"/>
                        <a:pt x="137" y="136"/>
                        <a:pt x="79" y="59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9" name="Google Shape;4049;p40"/>
                <p:cNvSpPr/>
                <p:nvPr/>
              </p:nvSpPr>
              <p:spPr>
                <a:xfrm>
                  <a:off x="972475" y="1709875"/>
                  <a:ext cx="41350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2" extrusionOk="0">
                      <a:moveTo>
                        <a:pt x="837" y="215"/>
                      </a:moveTo>
                      <a:cubicBezTo>
                        <a:pt x="1012" y="215"/>
                        <a:pt x="1148" y="254"/>
                        <a:pt x="1265" y="312"/>
                      </a:cubicBezTo>
                      <a:cubicBezTo>
                        <a:pt x="1362" y="371"/>
                        <a:pt x="1420" y="448"/>
                        <a:pt x="1420" y="526"/>
                      </a:cubicBezTo>
                      <a:cubicBezTo>
                        <a:pt x="1420" y="585"/>
                        <a:pt x="1362" y="662"/>
                        <a:pt x="1265" y="721"/>
                      </a:cubicBezTo>
                      <a:cubicBezTo>
                        <a:pt x="1148" y="789"/>
                        <a:pt x="988" y="823"/>
                        <a:pt x="827" y="823"/>
                      </a:cubicBezTo>
                      <a:cubicBezTo>
                        <a:pt x="667" y="823"/>
                        <a:pt x="506" y="789"/>
                        <a:pt x="389" y="721"/>
                      </a:cubicBezTo>
                      <a:cubicBezTo>
                        <a:pt x="292" y="662"/>
                        <a:pt x="253" y="585"/>
                        <a:pt x="253" y="526"/>
                      </a:cubicBezTo>
                      <a:cubicBezTo>
                        <a:pt x="253" y="448"/>
                        <a:pt x="292" y="390"/>
                        <a:pt x="389" y="312"/>
                      </a:cubicBezTo>
                      <a:cubicBezTo>
                        <a:pt x="526" y="254"/>
                        <a:pt x="681" y="215"/>
                        <a:pt x="837" y="215"/>
                      </a:cubicBezTo>
                      <a:close/>
                      <a:moveTo>
                        <a:pt x="837" y="0"/>
                      </a:moveTo>
                      <a:cubicBezTo>
                        <a:pt x="632" y="0"/>
                        <a:pt x="428" y="44"/>
                        <a:pt x="273" y="137"/>
                      </a:cubicBezTo>
                      <a:cubicBezTo>
                        <a:pt x="98" y="234"/>
                        <a:pt x="0" y="371"/>
                        <a:pt x="0" y="526"/>
                      </a:cubicBezTo>
                      <a:cubicBezTo>
                        <a:pt x="0" y="662"/>
                        <a:pt x="98" y="799"/>
                        <a:pt x="273" y="915"/>
                      </a:cubicBezTo>
                      <a:cubicBezTo>
                        <a:pt x="448" y="1013"/>
                        <a:pt x="642" y="1051"/>
                        <a:pt x="837" y="1051"/>
                      </a:cubicBezTo>
                      <a:cubicBezTo>
                        <a:pt x="1031" y="1051"/>
                        <a:pt x="1245" y="1013"/>
                        <a:pt x="1382" y="915"/>
                      </a:cubicBezTo>
                      <a:cubicBezTo>
                        <a:pt x="1557" y="799"/>
                        <a:pt x="1654" y="662"/>
                        <a:pt x="1654" y="526"/>
                      </a:cubicBezTo>
                      <a:cubicBezTo>
                        <a:pt x="1654" y="429"/>
                        <a:pt x="1615" y="312"/>
                        <a:pt x="1537" y="254"/>
                      </a:cubicBezTo>
                      <a:cubicBezTo>
                        <a:pt x="1518" y="234"/>
                        <a:pt x="1459" y="176"/>
                        <a:pt x="1401" y="137"/>
                      </a:cubicBezTo>
                      <a:cubicBezTo>
                        <a:pt x="1362" y="137"/>
                        <a:pt x="1343" y="98"/>
                        <a:pt x="1343" y="98"/>
                      </a:cubicBezTo>
                      <a:cubicBezTo>
                        <a:pt x="1197" y="34"/>
                        <a:pt x="1017" y="0"/>
                        <a:pt x="8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0" name="Google Shape;4050;p40"/>
                <p:cNvSpPr/>
                <p:nvPr/>
              </p:nvSpPr>
              <p:spPr>
                <a:xfrm>
                  <a:off x="838225" y="1887400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37" y="234"/>
                      </a:moveTo>
                      <a:cubicBezTo>
                        <a:pt x="993" y="234"/>
                        <a:pt x="1149" y="254"/>
                        <a:pt x="1265" y="312"/>
                      </a:cubicBezTo>
                      <a:cubicBezTo>
                        <a:pt x="1363" y="371"/>
                        <a:pt x="1421" y="448"/>
                        <a:pt x="1421" y="507"/>
                      </a:cubicBezTo>
                      <a:cubicBezTo>
                        <a:pt x="1421" y="585"/>
                        <a:pt x="1363" y="662"/>
                        <a:pt x="1265" y="721"/>
                      </a:cubicBezTo>
                      <a:cubicBezTo>
                        <a:pt x="1149" y="789"/>
                        <a:pt x="983" y="823"/>
                        <a:pt x="820" y="823"/>
                      </a:cubicBezTo>
                      <a:cubicBezTo>
                        <a:pt x="657" y="823"/>
                        <a:pt x="497" y="789"/>
                        <a:pt x="390" y="721"/>
                      </a:cubicBezTo>
                      <a:cubicBezTo>
                        <a:pt x="292" y="662"/>
                        <a:pt x="254" y="585"/>
                        <a:pt x="254" y="507"/>
                      </a:cubicBezTo>
                      <a:cubicBezTo>
                        <a:pt x="254" y="448"/>
                        <a:pt x="292" y="390"/>
                        <a:pt x="390" y="312"/>
                      </a:cubicBezTo>
                      <a:cubicBezTo>
                        <a:pt x="507" y="254"/>
                        <a:pt x="682" y="234"/>
                        <a:pt x="837" y="234"/>
                      </a:cubicBezTo>
                      <a:close/>
                      <a:moveTo>
                        <a:pt x="837" y="1"/>
                      </a:moveTo>
                      <a:cubicBezTo>
                        <a:pt x="633" y="1"/>
                        <a:pt x="428" y="44"/>
                        <a:pt x="273" y="137"/>
                      </a:cubicBezTo>
                      <a:cubicBezTo>
                        <a:pt x="98" y="234"/>
                        <a:pt x="1" y="371"/>
                        <a:pt x="1" y="526"/>
                      </a:cubicBezTo>
                      <a:cubicBezTo>
                        <a:pt x="1" y="662"/>
                        <a:pt x="98" y="818"/>
                        <a:pt x="273" y="915"/>
                      </a:cubicBezTo>
                      <a:cubicBezTo>
                        <a:pt x="448" y="1013"/>
                        <a:pt x="643" y="1052"/>
                        <a:pt x="837" y="1052"/>
                      </a:cubicBezTo>
                      <a:cubicBezTo>
                        <a:pt x="1032" y="1052"/>
                        <a:pt x="1246" y="1013"/>
                        <a:pt x="1382" y="915"/>
                      </a:cubicBezTo>
                      <a:cubicBezTo>
                        <a:pt x="1557" y="818"/>
                        <a:pt x="1654" y="662"/>
                        <a:pt x="1654" y="526"/>
                      </a:cubicBezTo>
                      <a:cubicBezTo>
                        <a:pt x="1654" y="429"/>
                        <a:pt x="1615" y="332"/>
                        <a:pt x="1538" y="254"/>
                      </a:cubicBezTo>
                      <a:cubicBezTo>
                        <a:pt x="1479" y="196"/>
                        <a:pt x="1440" y="176"/>
                        <a:pt x="1382" y="137"/>
                      </a:cubicBezTo>
                      <a:cubicBezTo>
                        <a:pt x="1363" y="137"/>
                        <a:pt x="1343" y="98"/>
                        <a:pt x="1343" y="98"/>
                      </a:cubicBezTo>
                      <a:cubicBezTo>
                        <a:pt x="1197" y="34"/>
                        <a:pt x="1017" y="1"/>
                        <a:pt x="8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1" name="Google Shape;4051;p40"/>
                <p:cNvSpPr/>
                <p:nvPr/>
              </p:nvSpPr>
              <p:spPr>
                <a:xfrm>
                  <a:off x="1004075" y="1825225"/>
                  <a:ext cx="41375" cy="2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8" extrusionOk="0">
                      <a:moveTo>
                        <a:pt x="837" y="231"/>
                      </a:moveTo>
                      <a:cubicBezTo>
                        <a:pt x="1012" y="231"/>
                        <a:pt x="1149" y="251"/>
                        <a:pt x="1265" y="328"/>
                      </a:cubicBezTo>
                      <a:cubicBezTo>
                        <a:pt x="1363" y="367"/>
                        <a:pt x="1421" y="445"/>
                        <a:pt x="1421" y="523"/>
                      </a:cubicBezTo>
                      <a:cubicBezTo>
                        <a:pt x="1421" y="562"/>
                        <a:pt x="1363" y="640"/>
                        <a:pt x="1265" y="718"/>
                      </a:cubicBezTo>
                      <a:cubicBezTo>
                        <a:pt x="1149" y="795"/>
                        <a:pt x="988" y="834"/>
                        <a:pt x="828" y="834"/>
                      </a:cubicBezTo>
                      <a:cubicBezTo>
                        <a:pt x="667" y="834"/>
                        <a:pt x="507" y="795"/>
                        <a:pt x="390" y="718"/>
                      </a:cubicBezTo>
                      <a:cubicBezTo>
                        <a:pt x="293" y="679"/>
                        <a:pt x="254" y="601"/>
                        <a:pt x="254" y="523"/>
                      </a:cubicBezTo>
                      <a:cubicBezTo>
                        <a:pt x="254" y="445"/>
                        <a:pt x="293" y="406"/>
                        <a:pt x="390" y="328"/>
                      </a:cubicBezTo>
                      <a:cubicBezTo>
                        <a:pt x="526" y="251"/>
                        <a:pt x="682" y="231"/>
                        <a:pt x="837" y="231"/>
                      </a:cubicBezTo>
                      <a:close/>
                      <a:moveTo>
                        <a:pt x="808" y="0"/>
                      </a:moveTo>
                      <a:cubicBezTo>
                        <a:pt x="615" y="0"/>
                        <a:pt x="423" y="44"/>
                        <a:pt x="273" y="134"/>
                      </a:cubicBezTo>
                      <a:cubicBezTo>
                        <a:pt x="98" y="231"/>
                        <a:pt x="1" y="387"/>
                        <a:pt x="1" y="523"/>
                      </a:cubicBezTo>
                      <a:cubicBezTo>
                        <a:pt x="1" y="679"/>
                        <a:pt x="98" y="815"/>
                        <a:pt x="273" y="912"/>
                      </a:cubicBezTo>
                      <a:cubicBezTo>
                        <a:pt x="448" y="1009"/>
                        <a:pt x="643" y="1068"/>
                        <a:pt x="837" y="1068"/>
                      </a:cubicBezTo>
                      <a:cubicBezTo>
                        <a:pt x="1032" y="1068"/>
                        <a:pt x="1246" y="1009"/>
                        <a:pt x="1402" y="912"/>
                      </a:cubicBezTo>
                      <a:cubicBezTo>
                        <a:pt x="1557" y="815"/>
                        <a:pt x="1654" y="679"/>
                        <a:pt x="1654" y="523"/>
                      </a:cubicBezTo>
                      <a:cubicBezTo>
                        <a:pt x="1654" y="426"/>
                        <a:pt x="1616" y="328"/>
                        <a:pt x="1538" y="251"/>
                      </a:cubicBezTo>
                      <a:cubicBezTo>
                        <a:pt x="1499" y="212"/>
                        <a:pt x="1460" y="153"/>
                        <a:pt x="1402" y="134"/>
                      </a:cubicBezTo>
                      <a:cubicBezTo>
                        <a:pt x="1363" y="114"/>
                        <a:pt x="1343" y="114"/>
                        <a:pt x="1324" y="114"/>
                      </a:cubicBezTo>
                      <a:cubicBezTo>
                        <a:pt x="1173" y="39"/>
                        <a:pt x="990" y="0"/>
                        <a:pt x="80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2" name="Google Shape;4052;p40"/>
                <p:cNvSpPr/>
                <p:nvPr/>
              </p:nvSpPr>
              <p:spPr>
                <a:xfrm>
                  <a:off x="1129575" y="1785825"/>
                  <a:ext cx="41350" cy="2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49" extrusionOk="0">
                      <a:moveTo>
                        <a:pt x="856" y="231"/>
                      </a:moveTo>
                      <a:cubicBezTo>
                        <a:pt x="1012" y="231"/>
                        <a:pt x="1167" y="251"/>
                        <a:pt x="1284" y="329"/>
                      </a:cubicBezTo>
                      <a:cubicBezTo>
                        <a:pt x="1382" y="368"/>
                        <a:pt x="1440" y="445"/>
                        <a:pt x="1440" y="523"/>
                      </a:cubicBezTo>
                      <a:cubicBezTo>
                        <a:pt x="1440" y="601"/>
                        <a:pt x="1382" y="659"/>
                        <a:pt x="1284" y="718"/>
                      </a:cubicBezTo>
                      <a:cubicBezTo>
                        <a:pt x="1167" y="786"/>
                        <a:pt x="1002" y="820"/>
                        <a:pt x="839" y="820"/>
                      </a:cubicBezTo>
                      <a:cubicBezTo>
                        <a:pt x="676" y="820"/>
                        <a:pt x="516" y="786"/>
                        <a:pt x="409" y="718"/>
                      </a:cubicBezTo>
                      <a:cubicBezTo>
                        <a:pt x="311" y="659"/>
                        <a:pt x="273" y="601"/>
                        <a:pt x="273" y="523"/>
                      </a:cubicBezTo>
                      <a:cubicBezTo>
                        <a:pt x="273" y="445"/>
                        <a:pt x="311" y="406"/>
                        <a:pt x="409" y="329"/>
                      </a:cubicBezTo>
                      <a:cubicBezTo>
                        <a:pt x="525" y="251"/>
                        <a:pt x="701" y="231"/>
                        <a:pt x="856" y="231"/>
                      </a:cubicBezTo>
                      <a:close/>
                      <a:moveTo>
                        <a:pt x="817" y="0"/>
                      </a:moveTo>
                      <a:cubicBezTo>
                        <a:pt x="624" y="0"/>
                        <a:pt x="433" y="44"/>
                        <a:pt x="273" y="134"/>
                      </a:cubicBezTo>
                      <a:cubicBezTo>
                        <a:pt x="97" y="231"/>
                        <a:pt x="0" y="368"/>
                        <a:pt x="0" y="523"/>
                      </a:cubicBezTo>
                      <a:cubicBezTo>
                        <a:pt x="0" y="659"/>
                        <a:pt x="97" y="815"/>
                        <a:pt x="273" y="912"/>
                      </a:cubicBezTo>
                      <a:cubicBezTo>
                        <a:pt x="428" y="1010"/>
                        <a:pt x="623" y="1048"/>
                        <a:pt x="817" y="1048"/>
                      </a:cubicBezTo>
                      <a:cubicBezTo>
                        <a:pt x="1012" y="1048"/>
                        <a:pt x="1245" y="1010"/>
                        <a:pt x="1382" y="912"/>
                      </a:cubicBezTo>
                      <a:cubicBezTo>
                        <a:pt x="1557" y="815"/>
                        <a:pt x="1654" y="659"/>
                        <a:pt x="1654" y="523"/>
                      </a:cubicBezTo>
                      <a:cubicBezTo>
                        <a:pt x="1654" y="426"/>
                        <a:pt x="1596" y="329"/>
                        <a:pt x="1537" y="251"/>
                      </a:cubicBezTo>
                      <a:cubicBezTo>
                        <a:pt x="1498" y="212"/>
                        <a:pt x="1459" y="154"/>
                        <a:pt x="1401" y="134"/>
                      </a:cubicBezTo>
                      <a:cubicBezTo>
                        <a:pt x="1382" y="115"/>
                        <a:pt x="1362" y="115"/>
                        <a:pt x="1343" y="115"/>
                      </a:cubicBezTo>
                      <a:cubicBezTo>
                        <a:pt x="1182" y="39"/>
                        <a:pt x="999" y="0"/>
                        <a:pt x="8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3" name="Google Shape;4053;p40"/>
                <p:cNvSpPr/>
                <p:nvPr/>
              </p:nvSpPr>
              <p:spPr>
                <a:xfrm>
                  <a:off x="1223925" y="1796325"/>
                  <a:ext cx="41850" cy="2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76" extrusionOk="0">
                      <a:moveTo>
                        <a:pt x="837" y="239"/>
                      </a:moveTo>
                      <a:cubicBezTo>
                        <a:pt x="1012" y="239"/>
                        <a:pt x="1168" y="278"/>
                        <a:pt x="1284" y="337"/>
                      </a:cubicBezTo>
                      <a:cubicBezTo>
                        <a:pt x="1284" y="337"/>
                        <a:pt x="1304" y="337"/>
                        <a:pt x="1304" y="376"/>
                      </a:cubicBezTo>
                      <a:cubicBezTo>
                        <a:pt x="1382" y="414"/>
                        <a:pt x="1421" y="492"/>
                        <a:pt x="1421" y="531"/>
                      </a:cubicBezTo>
                      <a:cubicBezTo>
                        <a:pt x="1421" y="609"/>
                        <a:pt x="1382" y="667"/>
                        <a:pt x="1284" y="726"/>
                      </a:cubicBezTo>
                      <a:cubicBezTo>
                        <a:pt x="1158" y="804"/>
                        <a:pt x="993" y="842"/>
                        <a:pt x="832" y="842"/>
                      </a:cubicBezTo>
                      <a:cubicBezTo>
                        <a:pt x="672" y="842"/>
                        <a:pt x="516" y="804"/>
                        <a:pt x="409" y="726"/>
                      </a:cubicBezTo>
                      <a:cubicBezTo>
                        <a:pt x="312" y="687"/>
                        <a:pt x="253" y="609"/>
                        <a:pt x="253" y="531"/>
                      </a:cubicBezTo>
                      <a:cubicBezTo>
                        <a:pt x="253" y="473"/>
                        <a:pt x="312" y="414"/>
                        <a:pt x="409" y="337"/>
                      </a:cubicBezTo>
                      <a:cubicBezTo>
                        <a:pt x="526" y="259"/>
                        <a:pt x="701" y="239"/>
                        <a:pt x="837" y="239"/>
                      </a:cubicBezTo>
                      <a:close/>
                      <a:moveTo>
                        <a:pt x="840" y="1"/>
                      </a:moveTo>
                      <a:cubicBezTo>
                        <a:pt x="635" y="1"/>
                        <a:pt x="428" y="50"/>
                        <a:pt x="253" y="142"/>
                      </a:cubicBezTo>
                      <a:cubicBezTo>
                        <a:pt x="98" y="239"/>
                        <a:pt x="0" y="395"/>
                        <a:pt x="0" y="531"/>
                      </a:cubicBezTo>
                      <a:cubicBezTo>
                        <a:pt x="20" y="687"/>
                        <a:pt x="117" y="823"/>
                        <a:pt x="292" y="920"/>
                      </a:cubicBezTo>
                      <a:cubicBezTo>
                        <a:pt x="448" y="1018"/>
                        <a:pt x="642" y="1076"/>
                        <a:pt x="837" y="1076"/>
                      </a:cubicBezTo>
                      <a:cubicBezTo>
                        <a:pt x="1032" y="1076"/>
                        <a:pt x="1265" y="1018"/>
                        <a:pt x="1401" y="920"/>
                      </a:cubicBezTo>
                      <a:cubicBezTo>
                        <a:pt x="1576" y="823"/>
                        <a:pt x="1674" y="687"/>
                        <a:pt x="1674" y="531"/>
                      </a:cubicBezTo>
                      <a:cubicBezTo>
                        <a:pt x="1674" y="434"/>
                        <a:pt x="1615" y="376"/>
                        <a:pt x="1576" y="298"/>
                      </a:cubicBezTo>
                      <a:cubicBezTo>
                        <a:pt x="1518" y="239"/>
                        <a:pt x="1479" y="200"/>
                        <a:pt x="1401" y="142"/>
                      </a:cubicBezTo>
                      <a:cubicBezTo>
                        <a:pt x="1401" y="142"/>
                        <a:pt x="1382" y="142"/>
                        <a:pt x="1362" y="123"/>
                      </a:cubicBezTo>
                      <a:cubicBezTo>
                        <a:pt x="1206" y="40"/>
                        <a:pt x="1024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4" name="Google Shape;4054;p40"/>
                <p:cNvSpPr/>
                <p:nvPr/>
              </p:nvSpPr>
              <p:spPr>
                <a:xfrm>
                  <a:off x="1308075" y="1782300"/>
                  <a:ext cx="41350" cy="2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4" extrusionOk="0">
                      <a:moveTo>
                        <a:pt x="837" y="217"/>
                      </a:moveTo>
                      <a:cubicBezTo>
                        <a:pt x="1012" y="217"/>
                        <a:pt x="1148" y="236"/>
                        <a:pt x="1265" y="314"/>
                      </a:cubicBezTo>
                      <a:cubicBezTo>
                        <a:pt x="1362" y="372"/>
                        <a:pt x="1420" y="431"/>
                        <a:pt x="1420" y="509"/>
                      </a:cubicBezTo>
                      <a:cubicBezTo>
                        <a:pt x="1420" y="586"/>
                        <a:pt x="1362" y="664"/>
                        <a:pt x="1265" y="703"/>
                      </a:cubicBezTo>
                      <a:cubicBezTo>
                        <a:pt x="1148" y="781"/>
                        <a:pt x="988" y="820"/>
                        <a:pt x="827" y="820"/>
                      </a:cubicBezTo>
                      <a:cubicBezTo>
                        <a:pt x="667" y="820"/>
                        <a:pt x="506" y="781"/>
                        <a:pt x="389" y="703"/>
                      </a:cubicBezTo>
                      <a:cubicBezTo>
                        <a:pt x="292" y="664"/>
                        <a:pt x="253" y="586"/>
                        <a:pt x="253" y="509"/>
                      </a:cubicBezTo>
                      <a:cubicBezTo>
                        <a:pt x="253" y="431"/>
                        <a:pt x="292" y="392"/>
                        <a:pt x="389" y="314"/>
                      </a:cubicBezTo>
                      <a:cubicBezTo>
                        <a:pt x="525" y="236"/>
                        <a:pt x="681" y="217"/>
                        <a:pt x="837" y="217"/>
                      </a:cubicBezTo>
                      <a:close/>
                      <a:moveTo>
                        <a:pt x="819" y="0"/>
                      </a:moveTo>
                      <a:cubicBezTo>
                        <a:pt x="621" y="0"/>
                        <a:pt x="423" y="39"/>
                        <a:pt x="273" y="119"/>
                      </a:cubicBezTo>
                      <a:cubicBezTo>
                        <a:pt x="97" y="217"/>
                        <a:pt x="0" y="372"/>
                        <a:pt x="0" y="509"/>
                      </a:cubicBezTo>
                      <a:cubicBezTo>
                        <a:pt x="0" y="664"/>
                        <a:pt x="97" y="800"/>
                        <a:pt x="273" y="898"/>
                      </a:cubicBezTo>
                      <a:cubicBezTo>
                        <a:pt x="448" y="995"/>
                        <a:pt x="642" y="1053"/>
                        <a:pt x="837" y="1053"/>
                      </a:cubicBezTo>
                      <a:cubicBezTo>
                        <a:pt x="1031" y="1053"/>
                        <a:pt x="1245" y="995"/>
                        <a:pt x="1401" y="898"/>
                      </a:cubicBezTo>
                      <a:cubicBezTo>
                        <a:pt x="1557" y="800"/>
                        <a:pt x="1654" y="664"/>
                        <a:pt x="1654" y="509"/>
                      </a:cubicBezTo>
                      <a:cubicBezTo>
                        <a:pt x="1654" y="411"/>
                        <a:pt x="1615" y="314"/>
                        <a:pt x="1537" y="256"/>
                      </a:cubicBezTo>
                      <a:cubicBezTo>
                        <a:pt x="1518" y="197"/>
                        <a:pt x="1459" y="178"/>
                        <a:pt x="1381" y="119"/>
                      </a:cubicBezTo>
                      <a:cubicBezTo>
                        <a:pt x="1362" y="119"/>
                        <a:pt x="1343" y="100"/>
                        <a:pt x="1343" y="100"/>
                      </a:cubicBezTo>
                      <a:cubicBezTo>
                        <a:pt x="1192" y="34"/>
                        <a:pt x="1005" y="0"/>
                        <a:pt x="81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5" name="Google Shape;4055;p40"/>
                <p:cNvSpPr/>
                <p:nvPr/>
              </p:nvSpPr>
              <p:spPr>
                <a:xfrm>
                  <a:off x="1058550" y="1692650"/>
                  <a:ext cx="40875" cy="2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1060" extrusionOk="0">
                      <a:moveTo>
                        <a:pt x="837" y="223"/>
                      </a:moveTo>
                      <a:cubicBezTo>
                        <a:pt x="1012" y="223"/>
                        <a:pt x="1168" y="262"/>
                        <a:pt x="1285" y="320"/>
                      </a:cubicBezTo>
                      <a:cubicBezTo>
                        <a:pt x="1382" y="379"/>
                        <a:pt x="1421" y="456"/>
                        <a:pt x="1421" y="515"/>
                      </a:cubicBezTo>
                      <a:cubicBezTo>
                        <a:pt x="1421" y="593"/>
                        <a:pt x="1382" y="670"/>
                        <a:pt x="1285" y="729"/>
                      </a:cubicBezTo>
                      <a:cubicBezTo>
                        <a:pt x="1158" y="797"/>
                        <a:pt x="993" y="831"/>
                        <a:pt x="832" y="831"/>
                      </a:cubicBezTo>
                      <a:cubicBezTo>
                        <a:pt x="672" y="831"/>
                        <a:pt x="516" y="797"/>
                        <a:pt x="409" y="729"/>
                      </a:cubicBezTo>
                      <a:cubicBezTo>
                        <a:pt x="312" y="670"/>
                        <a:pt x="254" y="593"/>
                        <a:pt x="254" y="515"/>
                      </a:cubicBezTo>
                      <a:cubicBezTo>
                        <a:pt x="254" y="456"/>
                        <a:pt x="312" y="398"/>
                        <a:pt x="409" y="320"/>
                      </a:cubicBezTo>
                      <a:cubicBezTo>
                        <a:pt x="526" y="262"/>
                        <a:pt x="701" y="223"/>
                        <a:pt x="837" y="223"/>
                      </a:cubicBezTo>
                      <a:close/>
                      <a:moveTo>
                        <a:pt x="859" y="1"/>
                      </a:moveTo>
                      <a:cubicBezTo>
                        <a:pt x="648" y="1"/>
                        <a:pt x="434" y="50"/>
                        <a:pt x="254" y="145"/>
                      </a:cubicBezTo>
                      <a:cubicBezTo>
                        <a:pt x="98" y="242"/>
                        <a:pt x="1" y="379"/>
                        <a:pt x="1" y="534"/>
                      </a:cubicBezTo>
                      <a:cubicBezTo>
                        <a:pt x="1" y="670"/>
                        <a:pt x="98" y="826"/>
                        <a:pt x="254" y="923"/>
                      </a:cubicBezTo>
                      <a:cubicBezTo>
                        <a:pt x="429" y="1021"/>
                        <a:pt x="623" y="1060"/>
                        <a:pt x="818" y="1060"/>
                      </a:cubicBezTo>
                      <a:cubicBezTo>
                        <a:pt x="1012" y="1060"/>
                        <a:pt x="1226" y="1021"/>
                        <a:pt x="1382" y="923"/>
                      </a:cubicBezTo>
                      <a:cubicBezTo>
                        <a:pt x="1557" y="826"/>
                        <a:pt x="1635" y="670"/>
                        <a:pt x="1635" y="534"/>
                      </a:cubicBezTo>
                      <a:cubicBezTo>
                        <a:pt x="1635" y="437"/>
                        <a:pt x="1596" y="359"/>
                        <a:pt x="1538" y="262"/>
                      </a:cubicBezTo>
                      <a:cubicBezTo>
                        <a:pt x="1518" y="242"/>
                        <a:pt x="1479" y="184"/>
                        <a:pt x="1402" y="145"/>
                      </a:cubicBezTo>
                      <a:cubicBezTo>
                        <a:pt x="1382" y="145"/>
                        <a:pt x="1382" y="106"/>
                        <a:pt x="1363" y="106"/>
                      </a:cubicBezTo>
                      <a:cubicBezTo>
                        <a:pt x="1212" y="35"/>
                        <a:pt x="1037" y="1"/>
                        <a:pt x="85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6" name="Google Shape;4056;p40"/>
                <p:cNvSpPr/>
                <p:nvPr/>
              </p:nvSpPr>
              <p:spPr>
                <a:xfrm>
                  <a:off x="795925" y="1779000"/>
                  <a:ext cx="41850" cy="2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69" extrusionOk="0">
                      <a:moveTo>
                        <a:pt x="837" y="232"/>
                      </a:moveTo>
                      <a:cubicBezTo>
                        <a:pt x="1012" y="232"/>
                        <a:pt x="1148" y="251"/>
                        <a:pt x="1284" y="329"/>
                      </a:cubicBezTo>
                      <a:cubicBezTo>
                        <a:pt x="1381" y="388"/>
                        <a:pt x="1420" y="446"/>
                        <a:pt x="1420" y="524"/>
                      </a:cubicBezTo>
                      <a:cubicBezTo>
                        <a:pt x="1420" y="602"/>
                        <a:pt x="1381" y="641"/>
                        <a:pt x="1284" y="718"/>
                      </a:cubicBezTo>
                      <a:cubicBezTo>
                        <a:pt x="1158" y="796"/>
                        <a:pt x="992" y="835"/>
                        <a:pt x="832" y="835"/>
                      </a:cubicBezTo>
                      <a:cubicBezTo>
                        <a:pt x="671" y="835"/>
                        <a:pt x="516" y="796"/>
                        <a:pt x="409" y="718"/>
                      </a:cubicBezTo>
                      <a:cubicBezTo>
                        <a:pt x="311" y="679"/>
                        <a:pt x="253" y="602"/>
                        <a:pt x="253" y="524"/>
                      </a:cubicBezTo>
                      <a:cubicBezTo>
                        <a:pt x="253" y="446"/>
                        <a:pt x="311" y="407"/>
                        <a:pt x="409" y="329"/>
                      </a:cubicBezTo>
                      <a:cubicBezTo>
                        <a:pt x="525" y="251"/>
                        <a:pt x="700" y="232"/>
                        <a:pt x="837" y="232"/>
                      </a:cubicBezTo>
                      <a:close/>
                      <a:moveTo>
                        <a:pt x="809" y="1"/>
                      </a:moveTo>
                      <a:cubicBezTo>
                        <a:pt x="619" y="1"/>
                        <a:pt x="432" y="45"/>
                        <a:pt x="292" y="135"/>
                      </a:cubicBezTo>
                      <a:cubicBezTo>
                        <a:pt x="117" y="232"/>
                        <a:pt x="20" y="388"/>
                        <a:pt x="20" y="524"/>
                      </a:cubicBezTo>
                      <a:cubicBezTo>
                        <a:pt x="0" y="679"/>
                        <a:pt x="97" y="816"/>
                        <a:pt x="292" y="913"/>
                      </a:cubicBezTo>
                      <a:cubicBezTo>
                        <a:pt x="448" y="1010"/>
                        <a:pt x="642" y="1069"/>
                        <a:pt x="837" y="1069"/>
                      </a:cubicBezTo>
                      <a:cubicBezTo>
                        <a:pt x="1031" y="1069"/>
                        <a:pt x="1265" y="1010"/>
                        <a:pt x="1401" y="913"/>
                      </a:cubicBezTo>
                      <a:cubicBezTo>
                        <a:pt x="1576" y="816"/>
                        <a:pt x="1673" y="679"/>
                        <a:pt x="1673" y="524"/>
                      </a:cubicBezTo>
                      <a:cubicBezTo>
                        <a:pt x="1673" y="427"/>
                        <a:pt x="1615" y="329"/>
                        <a:pt x="1537" y="251"/>
                      </a:cubicBezTo>
                      <a:cubicBezTo>
                        <a:pt x="1498" y="213"/>
                        <a:pt x="1459" y="193"/>
                        <a:pt x="1401" y="135"/>
                      </a:cubicBezTo>
                      <a:cubicBezTo>
                        <a:pt x="1381" y="115"/>
                        <a:pt x="1342" y="115"/>
                        <a:pt x="1323" y="115"/>
                      </a:cubicBezTo>
                      <a:cubicBezTo>
                        <a:pt x="1172" y="40"/>
                        <a:pt x="989" y="1"/>
                        <a:pt x="80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7" name="Google Shape;4057;p40"/>
                <p:cNvSpPr/>
                <p:nvPr/>
              </p:nvSpPr>
              <p:spPr>
                <a:xfrm>
                  <a:off x="707875" y="1929225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37" y="235"/>
                      </a:moveTo>
                      <a:cubicBezTo>
                        <a:pt x="1012" y="235"/>
                        <a:pt x="1149" y="254"/>
                        <a:pt x="1265" y="332"/>
                      </a:cubicBezTo>
                      <a:cubicBezTo>
                        <a:pt x="1363" y="371"/>
                        <a:pt x="1421" y="449"/>
                        <a:pt x="1421" y="526"/>
                      </a:cubicBezTo>
                      <a:cubicBezTo>
                        <a:pt x="1421" y="604"/>
                        <a:pt x="1382" y="643"/>
                        <a:pt x="1285" y="721"/>
                      </a:cubicBezTo>
                      <a:cubicBezTo>
                        <a:pt x="1158" y="789"/>
                        <a:pt x="993" y="823"/>
                        <a:pt x="832" y="823"/>
                      </a:cubicBezTo>
                      <a:cubicBezTo>
                        <a:pt x="672" y="823"/>
                        <a:pt x="516" y="789"/>
                        <a:pt x="409" y="721"/>
                      </a:cubicBezTo>
                      <a:cubicBezTo>
                        <a:pt x="312" y="663"/>
                        <a:pt x="254" y="604"/>
                        <a:pt x="254" y="526"/>
                      </a:cubicBezTo>
                      <a:cubicBezTo>
                        <a:pt x="254" y="449"/>
                        <a:pt x="312" y="410"/>
                        <a:pt x="409" y="332"/>
                      </a:cubicBezTo>
                      <a:cubicBezTo>
                        <a:pt x="526" y="254"/>
                        <a:pt x="701" y="235"/>
                        <a:pt x="837" y="235"/>
                      </a:cubicBezTo>
                      <a:close/>
                      <a:moveTo>
                        <a:pt x="837" y="1"/>
                      </a:moveTo>
                      <a:cubicBezTo>
                        <a:pt x="633" y="1"/>
                        <a:pt x="428" y="44"/>
                        <a:pt x="273" y="137"/>
                      </a:cubicBezTo>
                      <a:cubicBezTo>
                        <a:pt x="98" y="235"/>
                        <a:pt x="1" y="371"/>
                        <a:pt x="1" y="526"/>
                      </a:cubicBezTo>
                      <a:cubicBezTo>
                        <a:pt x="1" y="663"/>
                        <a:pt x="98" y="818"/>
                        <a:pt x="273" y="915"/>
                      </a:cubicBezTo>
                      <a:cubicBezTo>
                        <a:pt x="448" y="1013"/>
                        <a:pt x="643" y="1052"/>
                        <a:pt x="837" y="1052"/>
                      </a:cubicBezTo>
                      <a:cubicBezTo>
                        <a:pt x="1032" y="1052"/>
                        <a:pt x="1246" y="1013"/>
                        <a:pt x="1402" y="915"/>
                      </a:cubicBezTo>
                      <a:cubicBezTo>
                        <a:pt x="1577" y="818"/>
                        <a:pt x="1654" y="663"/>
                        <a:pt x="1654" y="526"/>
                      </a:cubicBezTo>
                      <a:cubicBezTo>
                        <a:pt x="1654" y="429"/>
                        <a:pt x="1616" y="332"/>
                        <a:pt x="1538" y="254"/>
                      </a:cubicBezTo>
                      <a:cubicBezTo>
                        <a:pt x="1518" y="215"/>
                        <a:pt x="1479" y="157"/>
                        <a:pt x="1402" y="137"/>
                      </a:cubicBezTo>
                      <a:cubicBezTo>
                        <a:pt x="1382" y="137"/>
                        <a:pt x="1343" y="98"/>
                        <a:pt x="1343" y="98"/>
                      </a:cubicBezTo>
                      <a:cubicBezTo>
                        <a:pt x="1197" y="35"/>
                        <a:pt x="1017" y="1"/>
                        <a:pt x="8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8" name="Google Shape;4058;p40"/>
                <p:cNvSpPr/>
                <p:nvPr/>
              </p:nvSpPr>
              <p:spPr>
                <a:xfrm>
                  <a:off x="2094525" y="1736625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37" y="254"/>
                      </a:moveTo>
                      <a:cubicBezTo>
                        <a:pt x="1013" y="254"/>
                        <a:pt x="1168" y="273"/>
                        <a:pt x="1285" y="351"/>
                      </a:cubicBezTo>
                      <a:cubicBezTo>
                        <a:pt x="1382" y="390"/>
                        <a:pt x="1421" y="468"/>
                        <a:pt x="1421" y="546"/>
                      </a:cubicBezTo>
                      <a:cubicBezTo>
                        <a:pt x="1421" y="623"/>
                        <a:pt x="1382" y="662"/>
                        <a:pt x="1285" y="740"/>
                      </a:cubicBezTo>
                      <a:cubicBezTo>
                        <a:pt x="1158" y="808"/>
                        <a:pt x="993" y="842"/>
                        <a:pt x="833" y="842"/>
                      </a:cubicBezTo>
                      <a:cubicBezTo>
                        <a:pt x="672" y="842"/>
                        <a:pt x="516" y="808"/>
                        <a:pt x="409" y="740"/>
                      </a:cubicBezTo>
                      <a:cubicBezTo>
                        <a:pt x="312" y="682"/>
                        <a:pt x="254" y="623"/>
                        <a:pt x="254" y="546"/>
                      </a:cubicBezTo>
                      <a:cubicBezTo>
                        <a:pt x="254" y="468"/>
                        <a:pt x="312" y="429"/>
                        <a:pt x="409" y="351"/>
                      </a:cubicBezTo>
                      <a:cubicBezTo>
                        <a:pt x="526" y="273"/>
                        <a:pt x="701" y="254"/>
                        <a:pt x="837" y="254"/>
                      </a:cubicBezTo>
                      <a:close/>
                      <a:moveTo>
                        <a:pt x="818" y="0"/>
                      </a:moveTo>
                      <a:cubicBezTo>
                        <a:pt x="638" y="0"/>
                        <a:pt x="458" y="34"/>
                        <a:pt x="312" y="98"/>
                      </a:cubicBezTo>
                      <a:cubicBezTo>
                        <a:pt x="293" y="98"/>
                        <a:pt x="254" y="137"/>
                        <a:pt x="234" y="137"/>
                      </a:cubicBezTo>
                      <a:cubicBezTo>
                        <a:pt x="215" y="176"/>
                        <a:pt x="156" y="234"/>
                        <a:pt x="118" y="254"/>
                      </a:cubicBezTo>
                      <a:cubicBezTo>
                        <a:pt x="40" y="332"/>
                        <a:pt x="1" y="429"/>
                        <a:pt x="1" y="526"/>
                      </a:cubicBezTo>
                      <a:cubicBezTo>
                        <a:pt x="1" y="662"/>
                        <a:pt x="98" y="818"/>
                        <a:pt x="254" y="915"/>
                      </a:cubicBezTo>
                      <a:cubicBezTo>
                        <a:pt x="429" y="1013"/>
                        <a:pt x="623" y="1051"/>
                        <a:pt x="818" y="1051"/>
                      </a:cubicBezTo>
                      <a:cubicBezTo>
                        <a:pt x="1013" y="1051"/>
                        <a:pt x="1227" y="1013"/>
                        <a:pt x="1382" y="915"/>
                      </a:cubicBezTo>
                      <a:cubicBezTo>
                        <a:pt x="1557" y="818"/>
                        <a:pt x="1655" y="662"/>
                        <a:pt x="1655" y="526"/>
                      </a:cubicBezTo>
                      <a:cubicBezTo>
                        <a:pt x="1655" y="371"/>
                        <a:pt x="1557" y="234"/>
                        <a:pt x="1382" y="137"/>
                      </a:cubicBezTo>
                      <a:cubicBezTo>
                        <a:pt x="1227" y="44"/>
                        <a:pt x="1023" y="0"/>
                        <a:pt x="8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9" name="Google Shape;4059;p40"/>
                <p:cNvSpPr/>
                <p:nvPr/>
              </p:nvSpPr>
              <p:spPr>
                <a:xfrm>
                  <a:off x="829475" y="114302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04"/>
                      </a:moveTo>
                      <a:cubicBezTo>
                        <a:pt x="1012" y="204"/>
                        <a:pt x="1148" y="224"/>
                        <a:pt x="1265" y="302"/>
                      </a:cubicBezTo>
                      <a:cubicBezTo>
                        <a:pt x="1362" y="360"/>
                        <a:pt x="1421" y="418"/>
                        <a:pt x="1421" y="496"/>
                      </a:cubicBezTo>
                      <a:cubicBezTo>
                        <a:pt x="1421" y="574"/>
                        <a:pt x="1362" y="613"/>
                        <a:pt x="1265" y="691"/>
                      </a:cubicBezTo>
                      <a:cubicBezTo>
                        <a:pt x="1148" y="769"/>
                        <a:pt x="993" y="807"/>
                        <a:pt x="837" y="807"/>
                      </a:cubicBezTo>
                      <a:cubicBezTo>
                        <a:pt x="681" y="807"/>
                        <a:pt x="526" y="769"/>
                        <a:pt x="409" y="691"/>
                      </a:cubicBezTo>
                      <a:cubicBezTo>
                        <a:pt x="312" y="652"/>
                        <a:pt x="253" y="574"/>
                        <a:pt x="253" y="496"/>
                      </a:cubicBezTo>
                      <a:cubicBezTo>
                        <a:pt x="253" y="418"/>
                        <a:pt x="312" y="379"/>
                        <a:pt x="409" y="302"/>
                      </a:cubicBezTo>
                      <a:cubicBezTo>
                        <a:pt x="526" y="224"/>
                        <a:pt x="701" y="204"/>
                        <a:pt x="837" y="204"/>
                      </a:cubicBezTo>
                      <a:close/>
                      <a:moveTo>
                        <a:pt x="844" y="0"/>
                      </a:moveTo>
                      <a:cubicBezTo>
                        <a:pt x="642" y="0"/>
                        <a:pt x="438" y="49"/>
                        <a:pt x="273" y="146"/>
                      </a:cubicBezTo>
                      <a:cubicBezTo>
                        <a:pt x="98" y="243"/>
                        <a:pt x="0" y="379"/>
                        <a:pt x="0" y="535"/>
                      </a:cubicBezTo>
                      <a:cubicBezTo>
                        <a:pt x="0" y="671"/>
                        <a:pt x="98" y="807"/>
                        <a:pt x="273" y="924"/>
                      </a:cubicBezTo>
                      <a:cubicBezTo>
                        <a:pt x="448" y="1021"/>
                        <a:pt x="642" y="1060"/>
                        <a:pt x="837" y="1060"/>
                      </a:cubicBezTo>
                      <a:cubicBezTo>
                        <a:pt x="1012" y="1060"/>
                        <a:pt x="1168" y="1041"/>
                        <a:pt x="1323" y="963"/>
                      </a:cubicBezTo>
                      <a:cubicBezTo>
                        <a:pt x="1343" y="944"/>
                        <a:pt x="1362" y="944"/>
                        <a:pt x="1401" y="924"/>
                      </a:cubicBezTo>
                      <a:cubicBezTo>
                        <a:pt x="1440" y="885"/>
                        <a:pt x="1499" y="846"/>
                        <a:pt x="1537" y="807"/>
                      </a:cubicBezTo>
                      <a:cubicBezTo>
                        <a:pt x="1615" y="749"/>
                        <a:pt x="1654" y="652"/>
                        <a:pt x="1654" y="535"/>
                      </a:cubicBezTo>
                      <a:cubicBezTo>
                        <a:pt x="1654" y="379"/>
                        <a:pt x="1557" y="243"/>
                        <a:pt x="1401" y="146"/>
                      </a:cubicBezTo>
                      <a:cubicBezTo>
                        <a:pt x="1246" y="49"/>
                        <a:pt x="1046" y="0"/>
                        <a:pt x="84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0" name="Google Shape;4060;p40"/>
                <p:cNvSpPr/>
                <p:nvPr/>
              </p:nvSpPr>
              <p:spPr>
                <a:xfrm>
                  <a:off x="745325" y="1062750"/>
                  <a:ext cx="41375" cy="2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2" extrusionOk="0">
                      <a:moveTo>
                        <a:pt x="798" y="225"/>
                      </a:moveTo>
                      <a:cubicBezTo>
                        <a:pt x="974" y="225"/>
                        <a:pt x="1110" y="264"/>
                        <a:pt x="1226" y="322"/>
                      </a:cubicBezTo>
                      <a:cubicBezTo>
                        <a:pt x="1324" y="380"/>
                        <a:pt x="1382" y="458"/>
                        <a:pt x="1382" y="517"/>
                      </a:cubicBezTo>
                      <a:cubicBezTo>
                        <a:pt x="1382" y="594"/>
                        <a:pt x="1324" y="653"/>
                        <a:pt x="1226" y="731"/>
                      </a:cubicBezTo>
                      <a:cubicBezTo>
                        <a:pt x="1119" y="799"/>
                        <a:pt x="964" y="833"/>
                        <a:pt x="806" y="833"/>
                      </a:cubicBezTo>
                      <a:cubicBezTo>
                        <a:pt x="648" y="833"/>
                        <a:pt x="487" y="799"/>
                        <a:pt x="370" y="731"/>
                      </a:cubicBezTo>
                      <a:cubicBezTo>
                        <a:pt x="273" y="672"/>
                        <a:pt x="215" y="594"/>
                        <a:pt x="215" y="517"/>
                      </a:cubicBezTo>
                      <a:cubicBezTo>
                        <a:pt x="215" y="458"/>
                        <a:pt x="273" y="400"/>
                        <a:pt x="370" y="322"/>
                      </a:cubicBezTo>
                      <a:cubicBezTo>
                        <a:pt x="487" y="264"/>
                        <a:pt x="662" y="225"/>
                        <a:pt x="798" y="225"/>
                      </a:cubicBezTo>
                      <a:close/>
                      <a:moveTo>
                        <a:pt x="828" y="1"/>
                      </a:moveTo>
                      <a:cubicBezTo>
                        <a:pt x="628" y="1"/>
                        <a:pt x="429" y="50"/>
                        <a:pt x="273" y="147"/>
                      </a:cubicBezTo>
                      <a:cubicBezTo>
                        <a:pt x="98" y="244"/>
                        <a:pt x="1" y="380"/>
                        <a:pt x="1" y="536"/>
                      </a:cubicBezTo>
                      <a:cubicBezTo>
                        <a:pt x="1" y="672"/>
                        <a:pt x="98" y="828"/>
                        <a:pt x="273" y="925"/>
                      </a:cubicBezTo>
                      <a:cubicBezTo>
                        <a:pt x="429" y="1022"/>
                        <a:pt x="623" y="1061"/>
                        <a:pt x="818" y="1061"/>
                      </a:cubicBezTo>
                      <a:cubicBezTo>
                        <a:pt x="993" y="1061"/>
                        <a:pt x="1168" y="1042"/>
                        <a:pt x="1304" y="964"/>
                      </a:cubicBezTo>
                      <a:cubicBezTo>
                        <a:pt x="1343" y="964"/>
                        <a:pt x="1363" y="964"/>
                        <a:pt x="1382" y="945"/>
                      </a:cubicBezTo>
                      <a:cubicBezTo>
                        <a:pt x="1440" y="925"/>
                        <a:pt x="1479" y="867"/>
                        <a:pt x="1538" y="828"/>
                      </a:cubicBezTo>
                      <a:cubicBezTo>
                        <a:pt x="1596" y="750"/>
                        <a:pt x="1654" y="653"/>
                        <a:pt x="1654" y="536"/>
                      </a:cubicBezTo>
                      <a:cubicBezTo>
                        <a:pt x="1654" y="380"/>
                        <a:pt x="1557" y="244"/>
                        <a:pt x="1382" y="147"/>
                      </a:cubicBezTo>
                      <a:cubicBezTo>
                        <a:pt x="1226" y="50"/>
                        <a:pt x="1027" y="1"/>
                        <a:pt x="8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1" name="Google Shape;4061;p40"/>
                <p:cNvSpPr/>
                <p:nvPr/>
              </p:nvSpPr>
              <p:spPr>
                <a:xfrm>
                  <a:off x="825100" y="107785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17" y="243"/>
                      </a:moveTo>
                      <a:cubicBezTo>
                        <a:pt x="993" y="243"/>
                        <a:pt x="1129" y="263"/>
                        <a:pt x="1265" y="341"/>
                      </a:cubicBezTo>
                      <a:cubicBezTo>
                        <a:pt x="1343" y="379"/>
                        <a:pt x="1401" y="457"/>
                        <a:pt x="1401" y="535"/>
                      </a:cubicBezTo>
                      <a:cubicBezTo>
                        <a:pt x="1401" y="613"/>
                        <a:pt x="1343" y="652"/>
                        <a:pt x="1265" y="730"/>
                      </a:cubicBezTo>
                      <a:cubicBezTo>
                        <a:pt x="1139" y="798"/>
                        <a:pt x="978" y="832"/>
                        <a:pt x="820" y="832"/>
                      </a:cubicBezTo>
                      <a:cubicBezTo>
                        <a:pt x="662" y="832"/>
                        <a:pt x="506" y="798"/>
                        <a:pt x="389" y="730"/>
                      </a:cubicBezTo>
                      <a:cubicBezTo>
                        <a:pt x="292" y="671"/>
                        <a:pt x="234" y="613"/>
                        <a:pt x="234" y="535"/>
                      </a:cubicBezTo>
                      <a:cubicBezTo>
                        <a:pt x="234" y="457"/>
                        <a:pt x="292" y="399"/>
                        <a:pt x="389" y="341"/>
                      </a:cubicBezTo>
                      <a:cubicBezTo>
                        <a:pt x="506" y="263"/>
                        <a:pt x="681" y="243"/>
                        <a:pt x="817" y="243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9" y="49"/>
                        <a:pt x="253" y="146"/>
                      </a:cubicBezTo>
                      <a:cubicBezTo>
                        <a:pt x="98" y="243"/>
                        <a:pt x="0" y="379"/>
                        <a:pt x="0" y="535"/>
                      </a:cubicBezTo>
                      <a:cubicBezTo>
                        <a:pt x="0" y="671"/>
                        <a:pt x="98" y="827"/>
                        <a:pt x="253" y="924"/>
                      </a:cubicBezTo>
                      <a:cubicBezTo>
                        <a:pt x="428" y="1021"/>
                        <a:pt x="623" y="1060"/>
                        <a:pt x="817" y="1060"/>
                      </a:cubicBezTo>
                      <a:cubicBezTo>
                        <a:pt x="993" y="1060"/>
                        <a:pt x="1168" y="1041"/>
                        <a:pt x="1304" y="963"/>
                      </a:cubicBezTo>
                      <a:cubicBezTo>
                        <a:pt x="1323" y="963"/>
                        <a:pt x="1362" y="944"/>
                        <a:pt x="1382" y="944"/>
                      </a:cubicBezTo>
                      <a:cubicBezTo>
                        <a:pt x="1421" y="924"/>
                        <a:pt x="1479" y="866"/>
                        <a:pt x="1518" y="827"/>
                      </a:cubicBezTo>
                      <a:cubicBezTo>
                        <a:pt x="1596" y="749"/>
                        <a:pt x="1654" y="652"/>
                        <a:pt x="1654" y="555"/>
                      </a:cubicBezTo>
                      <a:cubicBezTo>
                        <a:pt x="1654" y="379"/>
                        <a:pt x="1557" y="263"/>
                        <a:pt x="1382" y="146"/>
                      </a:cubicBezTo>
                      <a:cubicBezTo>
                        <a:pt x="1226" y="49"/>
                        <a:pt x="1027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2" name="Google Shape;4062;p40"/>
                <p:cNvSpPr/>
                <p:nvPr/>
              </p:nvSpPr>
              <p:spPr>
                <a:xfrm>
                  <a:off x="987050" y="1141075"/>
                  <a:ext cx="42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4" h="1061" extrusionOk="0">
                      <a:moveTo>
                        <a:pt x="837" y="243"/>
                      </a:moveTo>
                      <a:cubicBezTo>
                        <a:pt x="1013" y="243"/>
                        <a:pt x="1149" y="263"/>
                        <a:pt x="1265" y="341"/>
                      </a:cubicBezTo>
                      <a:cubicBezTo>
                        <a:pt x="1363" y="380"/>
                        <a:pt x="1421" y="457"/>
                        <a:pt x="1421" y="535"/>
                      </a:cubicBezTo>
                      <a:cubicBezTo>
                        <a:pt x="1421" y="613"/>
                        <a:pt x="1363" y="652"/>
                        <a:pt x="1265" y="730"/>
                      </a:cubicBezTo>
                      <a:cubicBezTo>
                        <a:pt x="1158" y="798"/>
                        <a:pt x="1003" y="832"/>
                        <a:pt x="842" y="832"/>
                      </a:cubicBezTo>
                      <a:cubicBezTo>
                        <a:pt x="682" y="832"/>
                        <a:pt x="516" y="798"/>
                        <a:pt x="390" y="730"/>
                      </a:cubicBezTo>
                      <a:cubicBezTo>
                        <a:pt x="293" y="671"/>
                        <a:pt x="254" y="613"/>
                        <a:pt x="254" y="535"/>
                      </a:cubicBezTo>
                      <a:cubicBezTo>
                        <a:pt x="254" y="457"/>
                        <a:pt x="293" y="399"/>
                        <a:pt x="390" y="341"/>
                      </a:cubicBezTo>
                      <a:cubicBezTo>
                        <a:pt x="526" y="263"/>
                        <a:pt x="682" y="243"/>
                        <a:pt x="837" y="243"/>
                      </a:cubicBezTo>
                      <a:close/>
                      <a:moveTo>
                        <a:pt x="830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80"/>
                        <a:pt x="1" y="535"/>
                      </a:cubicBezTo>
                      <a:cubicBezTo>
                        <a:pt x="1" y="671"/>
                        <a:pt x="98" y="827"/>
                        <a:pt x="273" y="924"/>
                      </a:cubicBezTo>
                      <a:cubicBezTo>
                        <a:pt x="448" y="1022"/>
                        <a:pt x="643" y="1061"/>
                        <a:pt x="837" y="1061"/>
                      </a:cubicBezTo>
                      <a:cubicBezTo>
                        <a:pt x="1013" y="1061"/>
                        <a:pt x="1168" y="1022"/>
                        <a:pt x="1343" y="963"/>
                      </a:cubicBezTo>
                      <a:cubicBezTo>
                        <a:pt x="1363" y="963"/>
                        <a:pt x="1402" y="944"/>
                        <a:pt x="1421" y="944"/>
                      </a:cubicBezTo>
                      <a:cubicBezTo>
                        <a:pt x="1499" y="924"/>
                        <a:pt x="1538" y="866"/>
                        <a:pt x="1557" y="827"/>
                      </a:cubicBezTo>
                      <a:cubicBezTo>
                        <a:pt x="1635" y="749"/>
                        <a:pt x="1693" y="652"/>
                        <a:pt x="1693" y="555"/>
                      </a:cubicBezTo>
                      <a:cubicBezTo>
                        <a:pt x="1693" y="380"/>
                        <a:pt x="1596" y="243"/>
                        <a:pt x="1402" y="146"/>
                      </a:cubicBezTo>
                      <a:cubicBezTo>
                        <a:pt x="1236" y="49"/>
                        <a:pt x="1032" y="0"/>
                        <a:pt x="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3" name="Google Shape;4063;p40"/>
                <p:cNvSpPr/>
                <p:nvPr/>
              </p:nvSpPr>
              <p:spPr>
                <a:xfrm>
                  <a:off x="731725" y="962075"/>
                  <a:ext cx="413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1" extrusionOk="0">
                      <a:moveTo>
                        <a:pt x="817" y="244"/>
                      </a:moveTo>
                      <a:cubicBezTo>
                        <a:pt x="973" y="244"/>
                        <a:pt x="1128" y="263"/>
                        <a:pt x="1245" y="341"/>
                      </a:cubicBezTo>
                      <a:cubicBezTo>
                        <a:pt x="1342" y="400"/>
                        <a:pt x="1401" y="477"/>
                        <a:pt x="1401" y="536"/>
                      </a:cubicBezTo>
                      <a:cubicBezTo>
                        <a:pt x="1401" y="614"/>
                        <a:pt x="1342" y="672"/>
                        <a:pt x="1245" y="730"/>
                      </a:cubicBezTo>
                      <a:cubicBezTo>
                        <a:pt x="1128" y="808"/>
                        <a:pt x="973" y="847"/>
                        <a:pt x="815" y="847"/>
                      </a:cubicBezTo>
                      <a:cubicBezTo>
                        <a:pt x="657" y="847"/>
                        <a:pt x="496" y="808"/>
                        <a:pt x="370" y="730"/>
                      </a:cubicBezTo>
                      <a:cubicBezTo>
                        <a:pt x="272" y="691"/>
                        <a:pt x="233" y="614"/>
                        <a:pt x="233" y="536"/>
                      </a:cubicBezTo>
                      <a:cubicBezTo>
                        <a:pt x="233" y="477"/>
                        <a:pt x="272" y="419"/>
                        <a:pt x="370" y="341"/>
                      </a:cubicBezTo>
                      <a:cubicBezTo>
                        <a:pt x="486" y="283"/>
                        <a:pt x="662" y="244"/>
                        <a:pt x="817" y="244"/>
                      </a:cubicBezTo>
                      <a:close/>
                      <a:moveTo>
                        <a:pt x="829" y="1"/>
                      </a:moveTo>
                      <a:cubicBezTo>
                        <a:pt x="627" y="1"/>
                        <a:pt x="428" y="49"/>
                        <a:pt x="272" y="147"/>
                      </a:cubicBezTo>
                      <a:cubicBezTo>
                        <a:pt x="97" y="244"/>
                        <a:pt x="0" y="400"/>
                        <a:pt x="0" y="536"/>
                      </a:cubicBezTo>
                      <a:cubicBezTo>
                        <a:pt x="0" y="691"/>
                        <a:pt x="97" y="828"/>
                        <a:pt x="272" y="925"/>
                      </a:cubicBezTo>
                      <a:cubicBezTo>
                        <a:pt x="448" y="1022"/>
                        <a:pt x="642" y="1081"/>
                        <a:pt x="837" y="1081"/>
                      </a:cubicBezTo>
                      <a:cubicBezTo>
                        <a:pt x="1012" y="1081"/>
                        <a:pt x="1187" y="1022"/>
                        <a:pt x="1342" y="983"/>
                      </a:cubicBezTo>
                      <a:cubicBezTo>
                        <a:pt x="1362" y="983"/>
                        <a:pt x="1401" y="964"/>
                        <a:pt x="1401" y="964"/>
                      </a:cubicBezTo>
                      <a:lnTo>
                        <a:pt x="1537" y="808"/>
                      </a:lnTo>
                      <a:cubicBezTo>
                        <a:pt x="1615" y="730"/>
                        <a:pt x="1654" y="633"/>
                        <a:pt x="1654" y="536"/>
                      </a:cubicBezTo>
                      <a:cubicBezTo>
                        <a:pt x="1654" y="400"/>
                        <a:pt x="1556" y="244"/>
                        <a:pt x="1401" y="147"/>
                      </a:cubicBezTo>
                      <a:cubicBezTo>
                        <a:pt x="1235" y="49"/>
                        <a:pt x="1031" y="1"/>
                        <a:pt x="82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4" name="Google Shape;4064;p40"/>
                <p:cNvSpPr/>
                <p:nvPr/>
              </p:nvSpPr>
              <p:spPr>
                <a:xfrm>
                  <a:off x="973925" y="107102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798" y="244"/>
                      </a:moveTo>
                      <a:cubicBezTo>
                        <a:pt x="973" y="244"/>
                        <a:pt x="1110" y="263"/>
                        <a:pt x="1246" y="341"/>
                      </a:cubicBezTo>
                      <a:cubicBezTo>
                        <a:pt x="1343" y="380"/>
                        <a:pt x="1382" y="458"/>
                        <a:pt x="1382" y="536"/>
                      </a:cubicBezTo>
                      <a:cubicBezTo>
                        <a:pt x="1382" y="614"/>
                        <a:pt x="1324" y="652"/>
                        <a:pt x="1246" y="730"/>
                      </a:cubicBezTo>
                      <a:cubicBezTo>
                        <a:pt x="1129" y="808"/>
                        <a:pt x="968" y="847"/>
                        <a:pt x="808" y="847"/>
                      </a:cubicBezTo>
                      <a:cubicBezTo>
                        <a:pt x="647" y="847"/>
                        <a:pt x="487" y="808"/>
                        <a:pt x="370" y="730"/>
                      </a:cubicBezTo>
                      <a:cubicBezTo>
                        <a:pt x="273" y="691"/>
                        <a:pt x="215" y="614"/>
                        <a:pt x="215" y="536"/>
                      </a:cubicBezTo>
                      <a:cubicBezTo>
                        <a:pt x="215" y="458"/>
                        <a:pt x="273" y="419"/>
                        <a:pt x="370" y="341"/>
                      </a:cubicBezTo>
                      <a:cubicBezTo>
                        <a:pt x="487" y="263"/>
                        <a:pt x="662" y="244"/>
                        <a:pt x="798" y="244"/>
                      </a:cubicBezTo>
                      <a:close/>
                      <a:moveTo>
                        <a:pt x="827" y="1"/>
                      </a:moveTo>
                      <a:cubicBezTo>
                        <a:pt x="628" y="1"/>
                        <a:pt x="429" y="49"/>
                        <a:pt x="273" y="147"/>
                      </a:cubicBezTo>
                      <a:cubicBezTo>
                        <a:pt x="98" y="244"/>
                        <a:pt x="1" y="400"/>
                        <a:pt x="1" y="536"/>
                      </a:cubicBezTo>
                      <a:cubicBezTo>
                        <a:pt x="1" y="691"/>
                        <a:pt x="98" y="828"/>
                        <a:pt x="273" y="925"/>
                      </a:cubicBezTo>
                      <a:cubicBezTo>
                        <a:pt x="429" y="1022"/>
                        <a:pt x="623" y="1080"/>
                        <a:pt x="818" y="1080"/>
                      </a:cubicBezTo>
                      <a:cubicBezTo>
                        <a:pt x="993" y="1080"/>
                        <a:pt x="1187" y="1022"/>
                        <a:pt x="1343" y="944"/>
                      </a:cubicBezTo>
                      <a:cubicBezTo>
                        <a:pt x="1362" y="944"/>
                        <a:pt x="1362" y="925"/>
                        <a:pt x="1382" y="925"/>
                      </a:cubicBezTo>
                      <a:cubicBezTo>
                        <a:pt x="1440" y="905"/>
                        <a:pt x="1479" y="847"/>
                        <a:pt x="1538" y="808"/>
                      </a:cubicBezTo>
                      <a:cubicBezTo>
                        <a:pt x="1596" y="730"/>
                        <a:pt x="1654" y="633"/>
                        <a:pt x="1654" y="536"/>
                      </a:cubicBezTo>
                      <a:cubicBezTo>
                        <a:pt x="1654" y="400"/>
                        <a:pt x="1557" y="244"/>
                        <a:pt x="1382" y="147"/>
                      </a:cubicBezTo>
                      <a:cubicBezTo>
                        <a:pt x="1226" y="49"/>
                        <a:pt x="1027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5" name="Google Shape;4065;p40"/>
                <p:cNvSpPr/>
                <p:nvPr/>
              </p:nvSpPr>
              <p:spPr>
                <a:xfrm>
                  <a:off x="1016250" y="1001975"/>
                  <a:ext cx="41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1" extrusionOk="0">
                      <a:moveTo>
                        <a:pt x="837" y="243"/>
                      </a:moveTo>
                      <a:cubicBezTo>
                        <a:pt x="1012" y="243"/>
                        <a:pt x="1148" y="263"/>
                        <a:pt x="1265" y="341"/>
                      </a:cubicBezTo>
                      <a:cubicBezTo>
                        <a:pt x="1362" y="379"/>
                        <a:pt x="1420" y="457"/>
                        <a:pt x="1420" y="535"/>
                      </a:cubicBezTo>
                      <a:cubicBezTo>
                        <a:pt x="1420" y="593"/>
                        <a:pt x="1362" y="652"/>
                        <a:pt x="1265" y="730"/>
                      </a:cubicBezTo>
                      <a:cubicBezTo>
                        <a:pt x="1148" y="798"/>
                        <a:pt x="992" y="832"/>
                        <a:pt x="834" y="832"/>
                      </a:cubicBezTo>
                      <a:cubicBezTo>
                        <a:pt x="676" y="832"/>
                        <a:pt x="516" y="798"/>
                        <a:pt x="389" y="730"/>
                      </a:cubicBezTo>
                      <a:cubicBezTo>
                        <a:pt x="292" y="671"/>
                        <a:pt x="253" y="593"/>
                        <a:pt x="253" y="535"/>
                      </a:cubicBezTo>
                      <a:cubicBezTo>
                        <a:pt x="253" y="457"/>
                        <a:pt x="292" y="399"/>
                        <a:pt x="389" y="341"/>
                      </a:cubicBezTo>
                      <a:cubicBezTo>
                        <a:pt x="525" y="263"/>
                        <a:pt x="681" y="243"/>
                        <a:pt x="837" y="243"/>
                      </a:cubicBezTo>
                      <a:close/>
                      <a:moveTo>
                        <a:pt x="829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7" y="243"/>
                        <a:pt x="0" y="379"/>
                        <a:pt x="0" y="535"/>
                      </a:cubicBezTo>
                      <a:cubicBezTo>
                        <a:pt x="0" y="671"/>
                        <a:pt x="97" y="827"/>
                        <a:pt x="273" y="924"/>
                      </a:cubicBezTo>
                      <a:cubicBezTo>
                        <a:pt x="448" y="1021"/>
                        <a:pt x="642" y="1060"/>
                        <a:pt x="837" y="1060"/>
                      </a:cubicBezTo>
                      <a:cubicBezTo>
                        <a:pt x="1012" y="1060"/>
                        <a:pt x="1167" y="1041"/>
                        <a:pt x="1323" y="963"/>
                      </a:cubicBezTo>
                      <a:cubicBezTo>
                        <a:pt x="1343" y="944"/>
                        <a:pt x="1401" y="944"/>
                        <a:pt x="1420" y="924"/>
                      </a:cubicBezTo>
                      <a:cubicBezTo>
                        <a:pt x="1459" y="885"/>
                        <a:pt x="1498" y="866"/>
                        <a:pt x="1537" y="827"/>
                      </a:cubicBezTo>
                      <a:cubicBezTo>
                        <a:pt x="1615" y="749"/>
                        <a:pt x="1654" y="613"/>
                        <a:pt x="1654" y="535"/>
                      </a:cubicBezTo>
                      <a:cubicBezTo>
                        <a:pt x="1654" y="379"/>
                        <a:pt x="1557" y="243"/>
                        <a:pt x="1401" y="146"/>
                      </a:cubicBezTo>
                      <a:cubicBezTo>
                        <a:pt x="1236" y="49"/>
                        <a:pt x="1031" y="0"/>
                        <a:pt x="82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6" name="Google Shape;4066;p40"/>
                <p:cNvSpPr/>
                <p:nvPr/>
              </p:nvSpPr>
              <p:spPr>
                <a:xfrm>
                  <a:off x="989500" y="893025"/>
                  <a:ext cx="41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1" extrusionOk="0">
                      <a:moveTo>
                        <a:pt x="837" y="224"/>
                      </a:moveTo>
                      <a:cubicBezTo>
                        <a:pt x="973" y="224"/>
                        <a:pt x="1148" y="243"/>
                        <a:pt x="1265" y="321"/>
                      </a:cubicBezTo>
                      <a:cubicBezTo>
                        <a:pt x="1362" y="360"/>
                        <a:pt x="1420" y="438"/>
                        <a:pt x="1420" y="516"/>
                      </a:cubicBezTo>
                      <a:cubicBezTo>
                        <a:pt x="1420" y="574"/>
                        <a:pt x="1362" y="632"/>
                        <a:pt x="1265" y="710"/>
                      </a:cubicBezTo>
                      <a:cubicBezTo>
                        <a:pt x="1158" y="778"/>
                        <a:pt x="1002" y="812"/>
                        <a:pt x="842" y="812"/>
                      </a:cubicBezTo>
                      <a:cubicBezTo>
                        <a:pt x="681" y="812"/>
                        <a:pt x="516" y="778"/>
                        <a:pt x="389" y="710"/>
                      </a:cubicBezTo>
                      <a:cubicBezTo>
                        <a:pt x="292" y="652"/>
                        <a:pt x="253" y="574"/>
                        <a:pt x="253" y="516"/>
                      </a:cubicBezTo>
                      <a:cubicBezTo>
                        <a:pt x="253" y="438"/>
                        <a:pt x="292" y="380"/>
                        <a:pt x="389" y="321"/>
                      </a:cubicBezTo>
                      <a:cubicBezTo>
                        <a:pt x="525" y="243"/>
                        <a:pt x="681" y="224"/>
                        <a:pt x="837" y="224"/>
                      </a:cubicBezTo>
                      <a:close/>
                      <a:moveTo>
                        <a:pt x="829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7" y="243"/>
                        <a:pt x="0" y="380"/>
                        <a:pt x="0" y="535"/>
                      </a:cubicBezTo>
                      <a:cubicBezTo>
                        <a:pt x="0" y="671"/>
                        <a:pt x="97" y="827"/>
                        <a:pt x="273" y="924"/>
                      </a:cubicBezTo>
                      <a:cubicBezTo>
                        <a:pt x="448" y="1022"/>
                        <a:pt x="642" y="1060"/>
                        <a:pt x="837" y="1060"/>
                      </a:cubicBezTo>
                      <a:cubicBezTo>
                        <a:pt x="973" y="1060"/>
                        <a:pt x="1129" y="1041"/>
                        <a:pt x="1265" y="1002"/>
                      </a:cubicBezTo>
                      <a:cubicBezTo>
                        <a:pt x="1323" y="963"/>
                        <a:pt x="1362" y="944"/>
                        <a:pt x="1401" y="924"/>
                      </a:cubicBezTo>
                      <a:cubicBezTo>
                        <a:pt x="1459" y="905"/>
                        <a:pt x="1498" y="866"/>
                        <a:pt x="1518" y="846"/>
                      </a:cubicBezTo>
                      <a:cubicBezTo>
                        <a:pt x="1615" y="749"/>
                        <a:pt x="1654" y="652"/>
                        <a:pt x="1654" y="535"/>
                      </a:cubicBezTo>
                      <a:cubicBezTo>
                        <a:pt x="1654" y="380"/>
                        <a:pt x="1557" y="243"/>
                        <a:pt x="1401" y="146"/>
                      </a:cubicBezTo>
                      <a:cubicBezTo>
                        <a:pt x="1236" y="49"/>
                        <a:pt x="1031" y="0"/>
                        <a:pt x="82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7" name="Google Shape;4067;p40"/>
                <p:cNvSpPr/>
                <p:nvPr/>
              </p:nvSpPr>
              <p:spPr>
                <a:xfrm>
                  <a:off x="1071700" y="909550"/>
                  <a:ext cx="41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1" extrusionOk="0">
                      <a:moveTo>
                        <a:pt x="798" y="244"/>
                      </a:moveTo>
                      <a:cubicBezTo>
                        <a:pt x="973" y="244"/>
                        <a:pt x="1109" y="263"/>
                        <a:pt x="1245" y="341"/>
                      </a:cubicBezTo>
                      <a:cubicBezTo>
                        <a:pt x="1342" y="380"/>
                        <a:pt x="1381" y="458"/>
                        <a:pt x="1381" y="536"/>
                      </a:cubicBezTo>
                      <a:cubicBezTo>
                        <a:pt x="1381" y="594"/>
                        <a:pt x="1342" y="652"/>
                        <a:pt x="1245" y="730"/>
                      </a:cubicBezTo>
                      <a:cubicBezTo>
                        <a:pt x="1138" y="789"/>
                        <a:pt x="978" y="818"/>
                        <a:pt x="815" y="818"/>
                      </a:cubicBezTo>
                      <a:cubicBezTo>
                        <a:pt x="652" y="818"/>
                        <a:pt x="486" y="789"/>
                        <a:pt x="370" y="730"/>
                      </a:cubicBezTo>
                      <a:cubicBezTo>
                        <a:pt x="272" y="672"/>
                        <a:pt x="214" y="594"/>
                        <a:pt x="214" y="536"/>
                      </a:cubicBezTo>
                      <a:cubicBezTo>
                        <a:pt x="214" y="458"/>
                        <a:pt x="272" y="399"/>
                        <a:pt x="370" y="341"/>
                      </a:cubicBezTo>
                      <a:cubicBezTo>
                        <a:pt x="486" y="263"/>
                        <a:pt x="662" y="244"/>
                        <a:pt x="798" y="244"/>
                      </a:cubicBezTo>
                      <a:close/>
                      <a:moveTo>
                        <a:pt x="827" y="1"/>
                      </a:moveTo>
                      <a:cubicBezTo>
                        <a:pt x="627" y="1"/>
                        <a:pt x="428" y="49"/>
                        <a:pt x="272" y="147"/>
                      </a:cubicBezTo>
                      <a:cubicBezTo>
                        <a:pt x="97" y="244"/>
                        <a:pt x="0" y="380"/>
                        <a:pt x="0" y="536"/>
                      </a:cubicBezTo>
                      <a:cubicBezTo>
                        <a:pt x="0" y="672"/>
                        <a:pt x="97" y="827"/>
                        <a:pt x="272" y="905"/>
                      </a:cubicBezTo>
                      <a:cubicBezTo>
                        <a:pt x="448" y="1022"/>
                        <a:pt x="642" y="1061"/>
                        <a:pt x="837" y="1061"/>
                      </a:cubicBezTo>
                      <a:cubicBezTo>
                        <a:pt x="992" y="1061"/>
                        <a:pt x="1167" y="1041"/>
                        <a:pt x="1284" y="964"/>
                      </a:cubicBezTo>
                      <a:cubicBezTo>
                        <a:pt x="1323" y="944"/>
                        <a:pt x="1362" y="944"/>
                        <a:pt x="1381" y="905"/>
                      </a:cubicBezTo>
                      <a:cubicBezTo>
                        <a:pt x="1440" y="886"/>
                        <a:pt x="1459" y="866"/>
                        <a:pt x="1518" y="827"/>
                      </a:cubicBezTo>
                      <a:cubicBezTo>
                        <a:pt x="1615" y="730"/>
                        <a:pt x="1654" y="633"/>
                        <a:pt x="1654" y="536"/>
                      </a:cubicBezTo>
                      <a:cubicBezTo>
                        <a:pt x="1654" y="380"/>
                        <a:pt x="1556" y="244"/>
                        <a:pt x="1381" y="147"/>
                      </a:cubicBezTo>
                      <a:cubicBezTo>
                        <a:pt x="1226" y="49"/>
                        <a:pt x="1026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8" name="Google Shape;4068;p40"/>
                <p:cNvSpPr/>
                <p:nvPr/>
              </p:nvSpPr>
              <p:spPr>
                <a:xfrm>
                  <a:off x="939875" y="80305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18" y="224"/>
                      </a:moveTo>
                      <a:cubicBezTo>
                        <a:pt x="974" y="224"/>
                        <a:pt x="1129" y="243"/>
                        <a:pt x="1265" y="321"/>
                      </a:cubicBezTo>
                      <a:cubicBezTo>
                        <a:pt x="1363" y="360"/>
                        <a:pt x="1402" y="438"/>
                        <a:pt x="1402" y="516"/>
                      </a:cubicBezTo>
                      <a:cubicBezTo>
                        <a:pt x="1402" y="574"/>
                        <a:pt x="1363" y="632"/>
                        <a:pt x="1265" y="710"/>
                      </a:cubicBezTo>
                      <a:cubicBezTo>
                        <a:pt x="1158" y="778"/>
                        <a:pt x="998" y="812"/>
                        <a:pt x="835" y="812"/>
                      </a:cubicBezTo>
                      <a:cubicBezTo>
                        <a:pt x="672" y="812"/>
                        <a:pt x="507" y="778"/>
                        <a:pt x="390" y="710"/>
                      </a:cubicBezTo>
                      <a:cubicBezTo>
                        <a:pt x="293" y="652"/>
                        <a:pt x="234" y="574"/>
                        <a:pt x="234" y="516"/>
                      </a:cubicBezTo>
                      <a:cubicBezTo>
                        <a:pt x="234" y="438"/>
                        <a:pt x="293" y="379"/>
                        <a:pt x="390" y="321"/>
                      </a:cubicBezTo>
                      <a:cubicBezTo>
                        <a:pt x="507" y="243"/>
                        <a:pt x="682" y="224"/>
                        <a:pt x="818" y="224"/>
                      </a:cubicBezTo>
                      <a:close/>
                      <a:moveTo>
                        <a:pt x="828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79"/>
                        <a:pt x="1" y="535"/>
                      </a:cubicBezTo>
                      <a:cubicBezTo>
                        <a:pt x="1" y="671"/>
                        <a:pt x="98" y="827"/>
                        <a:pt x="273" y="924"/>
                      </a:cubicBezTo>
                      <a:cubicBezTo>
                        <a:pt x="429" y="1021"/>
                        <a:pt x="623" y="1060"/>
                        <a:pt x="818" y="1060"/>
                      </a:cubicBezTo>
                      <a:cubicBezTo>
                        <a:pt x="993" y="1060"/>
                        <a:pt x="1168" y="1041"/>
                        <a:pt x="1304" y="963"/>
                      </a:cubicBezTo>
                      <a:cubicBezTo>
                        <a:pt x="1343" y="944"/>
                        <a:pt x="1363" y="944"/>
                        <a:pt x="1382" y="924"/>
                      </a:cubicBezTo>
                      <a:cubicBezTo>
                        <a:pt x="1460" y="905"/>
                        <a:pt x="1499" y="846"/>
                        <a:pt x="1538" y="827"/>
                      </a:cubicBezTo>
                      <a:cubicBezTo>
                        <a:pt x="1596" y="749"/>
                        <a:pt x="1654" y="652"/>
                        <a:pt x="1654" y="535"/>
                      </a:cubicBezTo>
                      <a:cubicBezTo>
                        <a:pt x="1654" y="379"/>
                        <a:pt x="1557" y="243"/>
                        <a:pt x="1382" y="146"/>
                      </a:cubicBezTo>
                      <a:cubicBezTo>
                        <a:pt x="1226" y="49"/>
                        <a:pt x="1027" y="0"/>
                        <a:pt x="8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9" name="Google Shape;4069;p40"/>
                <p:cNvSpPr/>
                <p:nvPr/>
              </p:nvSpPr>
              <p:spPr>
                <a:xfrm>
                  <a:off x="1066825" y="84487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43"/>
                      </a:moveTo>
                      <a:cubicBezTo>
                        <a:pt x="993" y="243"/>
                        <a:pt x="1148" y="263"/>
                        <a:pt x="1265" y="341"/>
                      </a:cubicBezTo>
                      <a:cubicBezTo>
                        <a:pt x="1362" y="399"/>
                        <a:pt x="1421" y="457"/>
                        <a:pt x="1421" y="535"/>
                      </a:cubicBezTo>
                      <a:cubicBezTo>
                        <a:pt x="1421" y="613"/>
                        <a:pt x="1362" y="652"/>
                        <a:pt x="1265" y="730"/>
                      </a:cubicBezTo>
                      <a:cubicBezTo>
                        <a:pt x="1158" y="808"/>
                        <a:pt x="1002" y="846"/>
                        <a:pt x="842" y="846"/>
                      </a:cubicBezTo>
                      <a:cubicBezTo>
                        <a:pt x="681" y="846"/>
                        <a:pt x="516" y="808"/>
                        <a:pt x="390" y="730"/>
                      </a:cubicBezTo>
                      <a:cubicBezTo>
                        <a:pt x="292" y="691"/>
                        <a:pt x="253" y="613"/>
                        <a:pt x="253" y="535"/>
                      </a:cubicBezTo>
                      <a:cubicBezTo>
                        <a:pt x="253" y="457"/>
                        <a:pt x="292" y="418"/>
                        <a:pt x="390" y="341"/>
                      </a:cubicBezTo>
                      <a:cubicBezTo>
                        <a:pt x="506" y="263"/>
                        <a:pt x="681" y="243"/>
                        <a:pt x="837" y="243"/>
                      </a:cubicBezTo>
                      <a:close/>
                      <a:moveTo>
                        <a:pt x="827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99"/>
                        <a:pt x="1" y="535"/>
                      </a:cubicBezTo>
                      <a:cubicBezTo>
                        <a:pt x="1" y="691"/>
                        <a:pt x="98" y="827"/>
                        <a:pt x="273" y="924"/>
                      </a:cubicBezTo>
                      <a:cubicBezTo>
                        <a:pt x="448" y="1022"/>
                        <a:pt x="643" y="1060"/>
                        <a:pt x="837" y="1060"/>
                      </a:cubicBezTo>
                      <a:cubicBezTo>
                        <a:pt x="993" y="1060"/>
                        <a:pt x="1168" y="1041"/>
                        <a:pt x="1323" y="963"/>
                      </a:cubicBezTo>
                      <a:cubicBezTo>
                        <a:pt x="1343" y="944"/>
                        <a:pt x="1362" y="944"/>
                        <a:pt x="1382" y="924"/>
                      </a:cubicBezTo>
                      <a:cubicBezTo>
                        <a:pt x="1460" y="924"/>
                        <a:pt x="1518" y="885"/>
                        <a:pt x="1537" y="827"/>
                      </a:cubicBezTo>
                      <a:cubicBezTo>
                        <a:pt x="1615" y="749"/>
                        <a:pt x="1654" y="652"/>
                        <a:pt x="1654" y="535"/>
                      </a:cubicBezTo>
                      <a:cubicBezTo>
                        <a:pt x="1654" y="399"/>
                        <a:pt x="1557" y="243"/>
                        <a:pt x="1382" y="146"/>
                      </a:cubicBezTo>
                      <a:cubicBezTo>
                        <a:pt x="1226" y="49"/>
                        <a:pt x="1027" y="0"/>
                        <a:pt x="8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0" name="Google Shape;4070;p40"/>
                <p:cNvSpPr/>
                <p:nvPr/>
              </p:nvSpPr>
              <p:spPr>
                <a:xfrm>
                  <a:off x="829000" y="676100"/>
                  <a:ext cx="41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1" extrusionOk="0">
                      <a:moveTo>
                        <a:pt x="817" y="205"/>
                      </a:moveTo>
                      <a:cubicBezTo>
                        <a:pt x="973" y="205"/>
                        <a:pt x="1128" y="243"/>
                        <a:pt x="1245" y="302"/>
                      </a:cubicBezTo>
                      <a:cubicBezTo>
                        <a:pt x="1342" y="360"/>
                        <a:pt x="1401" y="438"/>
                        <a:pt x="1401" y="496"/>
                      </a:cubicBezTo>
                      <a:cubicBezTo>
                        <a:pt x="1401" y="574"/>
                        <a:pt x="1342" y="633"/>
                        <a:pt x="1245" y="691"/>
                      </a:cubicBezTo>
                      <a:cubicBezTo>
                        <a:pt x="1138" y="769"/>
                        <a:pt x="983" y="808"/>
                        <a:pt x="822" y="808"/>
                      </a:cubicBezTo>
                      <a:cubicBezTo>
                        <a:pt x="661" y="808"/>
                        <a:pt x="496" y="769"/>
                        <a:pt x="370" y="691"/>
                      </a:cubicBezTo>
                      <a:cubicBezTo>
                        <a:pt x="272" y="652"/>
                        <a:pt x="233" y="574"/>
                        <a:pt x="233" y="496"/>
                      </a:cubicBezTo>
                      <a:cubicBezTo>
                        <a:pt x="233" y="438"/>
                        <a:pt x="272" y="380"/>
                        <a:pt x="370" y="302"/>
                      </a:cubicBezTo>
                      <a:cubicBezTo>
                        <a:pt x="486" y="243"/>
                        <a:pt x="661" y="205"/>
                        <a:pt x="817" y="205"/>
                      </a:cubicBezTo>
                      <a:close/>
                      <a:moveTo>
                        <a:pt x="829" y="0"/>
                      </a:moveTo>
                      <a:cubicBezTo>
                        <a:pt x="627" y="0"/>
                        <a:pt x="428" y="49"/>
                        <a:pt x="272" y="146"/>
                      </a:cubicBezTo>
                      <a:cubicBezTo>
                        <a:pt x="97" y="243"/>
                        <a:pt x="0" y="380"/>
                        <a:pt x="0" y="535"/>
                      </a:cubicBezTo>
                      <a:cubicBezTo>
                        <a:pt x="0" y="671"/>
                        <a:pt x="97" y="827"/>
                        <a:pt x="272" y="924"/>
                      </a:cubicBezTo>
                      <a:cubicBezTo>
                        <a:pt x="447" y="1022"/>
                        <a:pt x="642" y="1061"/>
                        <a:pt x="837" y="1061"/>
                      </a:cubicBezTo>
                      <a:cubicBezTo>
                        <a:pt x="973" y="1061"/>
                        <a:pt x="1148" y="1041"/>
                        <a:pt x="1265" y="983"/>
                      </a:cubicBezTo>
                      <a:cubicBezTo>
                        <a:pt x="1323" y="963"/>
                        <a:pt x="1342" y="963"/>
                        <a:pt x="1381" y="944"/>
                      </a:cubicBezTo>
                      <a:cubicBezTo>
                        <a:pt x="1440" y="885"/>
                        <a:pt x="1459" y="866"/>
                        <a:pt x="1518" y="847"/>
                      </a:cubicBezTo>
                      <a:cubicBezTo>
                        <a:pt x="1615" y="749"/>
                        <a:pt x="1654" y="652"/>
                        <a:pt x="1654" y="535"/>
                      </a:cubicBezTo>
                      <a:cubicBezTo>
                        <a:pt x="1654" y="380"/>
                        <a:pt x="1556" y="243"/>
                        <a:pt x="1401" y="146"/>
                      </a:cubicBezTo>
                      <a:cubicBezTo>
                        <a:pt x="1235" y="49"/>
                        <a:pt x="1031" y="0"/>
                        <a:pt x="82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1" name="Google Shape;4071;p40"/>
                <p:cNvSpPr/>
                <p:nvPr/>
              </p:nvSpPr>
              <p:spPr>
                <a:xfrm>
                  <a:off x="1183550" y="103650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44"/>
                      </a:moveTo>
                      <a:cubicBezTo>
                        <a:pt x="993" y="244"/>
                        <a:pt x="1149" y="263"/>
                        <a:pt x="1265" y="341"/>
                      </a:cubicBezTo>
                      <a:cubicBezTo>
                        <a:pt x="1363" y="380"/>
                        <a:pt x="1401" y="458"/>
                        <a:pt x="1401" y="535"/>
                      </a:cubicBezTo>
                      <a:cubicBezTo>
                        <a:pt x="1401" y="613"/>
                        <a:pt x="1363" y="652"/>
                        <a:pt x="1265" y="730"/>
                      </a:cubicBezTo>
                      <a:cubicBezTo>
                        <a:pt x="1139" y="798"/>
                        <a:pt x="973" y="832"/>
                        <a:pt x="813" y="832"/>
                      </a:cubicBezTo>
                      <a:cubicBezTo>
                        <a:pt x="652" y="832"/>
                        <a:pt x="497" y="798"/>
                        <a:pt x="390" y="730"/>
                      </a:cubicBezTo>
                      <a:cubicBezTo>
                        <a:pt x="293" y="672"/>
                        <a:pt x="254" y="613"/>
                        <a:pt x="254" y="535"/>
                      </a:cubicBezTo>
                      <a:cubicBezTo>
                        <a:pt x="254" y="458"/>
                        <a:pt x="293" y="419"/>
                        <a:pt x="390" y="341"/>
                      </a:cubicBezTo>
                      <a:cubicBezTo>
                        <a:pt x="507" y="263"/>
                        <a:pt x="682" y="244"/>
                        <a:pt x="837" y="244"/>
                      </a:cubicBezTo>
                      <a:close/>
                      <a:moveTo>
                        <a:pt x="828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4"/>
                        <a:pt x="1" y="380"/>
                        <a:pt x="1" y="535"/>
                      </a:cubicBezTo>
                      <a:cubicBezTo>
                        <a:pt x="1" y="672"/>
                        <a:pt x="98" y="827"/>
                        <a:pt x="273" y="925"/>
                      </a:cubicBezTo>
                      <a:cubicBezTo>
                        <a:pt x="448" y="1022"/>
                        <a:pt x="643" y="1061"/>
                        <a:pt x="837" y="1061"/>
                      </a:cubicBezTo>
                      <a:cubicBezTo>
                        <a:pt x="993" y="1061"/>
                        <a:pt x="1149" y="1041"/>
                        <a:pt x="1285" y="963"/>
                      </a:cubicBezTo>
                      <a:cubicBezTo>
                        <a:pt x="1324" y="944"/>
                        <a:pt x="1363" y="944"/>
                        <a:pt x="1382" y="925"/>
                      </a:cubicBezTo>
                      <a:cubicBezTo>
                        <a:pt x="1440" y="905"/>
                        <a:pt x="1479" y="847"/>
                        <a:pt x="1518" y="827"/>
                      </a:cubicBezTo>
                      <a:cubicBezTo>
                        <a:pt x="1615" y="730"/>
                        <a:pt x="1654" y="633"/>
                        <a:pt x="1654" y="535"/>
                      </a:cubicBezTo>
                      <a:cubicBezTo>
                        <a:pt x="1654" y="380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2" name="Google Shape;4072;p40"/>
                <p:cNvSpPr/>
                <p:nvPr/>
              </p:nvSpPr>
              <p:spPr>
                <a:xfrm>
                  <a:off x="1110600" y="1025300"/>
                  <a:ext cx="41375" cy="2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101" extrusionOk="0">
                      <a:moveTo>
                        <a:pt x="837" y="283"/>
                      </a:moveTo>
                      <a:cubicBezTo>
                        <a:pt x="993" y="283"/>
                        <a:pt x="1148" y="303"/>
                        <a:pt x="1265" y="380"/>
                      </a:cubicBezTo>
                      <a:cubicBezTo>
                        <a:pt x="1362" y="419"/>
                        <a:pt x="1401" y="497"/>
                        <a:pt x="1401" y="575"/>
                      </a:cubicBezTo>
                      <a:cubicBezTo>
                        <a:pt x="1401" y="633"/>
                        <a:pt x="1362" y="692"/>
                        <a:pt x="1265" y="769"/>
                      </a:cubicBezTo>
                      <a:cubicBezTo>
                        <a:pt x="1139" y="838"/>
                        <a:pt x="973" y="872"/>
                        <a:pt x="813" y="872"/>
                      </a:cubicBezTo>
                      <a:cubicBezTo>
                        <a:pt x="652" y="872"/>
                        <a:pt x="497" y="838"/>
                        <a:pt x="390" y="769"/>
                      </a:cubicBezTo>
                      <a:cubicBezTo>
                        <a:pt x="292" y="711"/>
                        <a:pt x="253" y="633"/>
                        <a:pt x="253" y="575"/>
                      </a:cubicBezTo>
                      <a:cubicBezTo>
                        <a:pt x="253" y="497"/>
                        <a:pt x="312" y="439"/>
                        <a:pt x="390" y="380"/>
                      </a:cubicBezTo>
                      <a:cubicBezTo>
                        <a:pt x="506" y="303"/>
                        <a:pt x="681" y="283"/>
                        <a:pt x="837" y="283"/>
                      </a:cubicBezTo>
                      <a:close/>
                      <a:moveTo>
                        <a:pt x="827" y="1"/>
                      </a:moveTo>
                      <a:cubicBezTo>
                        <a:pt x="628" y="1"/>
                        <a:pt x="428" y="50"/>
                        <a:pt x="273" y="147"/>
                      </a:cubicBezTo>
                      <a:cubicBezTo>
                        <a:pt x="98" y="244"/>
                        <a:pt x="0" y="400"/>
                        <a:pt x="0" y="536"/>
                      </a:cubicBezTo>
                      <a:cubicBezTo>
                        <a:pt x="0" y="711"/>
                        <a:pt x="98" y="867"/>
                        <a:pt x="273" y="964"/>
                      </a:cubicBezTo>
                      <a:cubicBezTo>
                        <a:pt x="448" y="1061"/>
                        <a:pt x="642" y="1100"/>
                        <a:pt x="837" y="1100"/>
                      </a:cubicBezTo>
                      <a:cubicBezTo>
                        <a:pt x="993" y="1100"/>
                        <a:pt x="1168" y="1081"/>
                        <a:pt x="1323" y="1003"/>
                      </a:cubicBezTo>
                      <a:cubicBezTo>
                        <a:pt x="1343" y="1003"/>
                        <a:pt x="1362" y="983"/>
                        <a:pt x="1382" y="964"/>
                      </a:cubicBezTo>
                      <a:cubicBezTo>
                        <a:pt x="1440" y="925"/>
                        <a:pt x="1479" y="886"/>
                        <a:pt x="1537" y="828"/>
                      </a:cubicBezTo>
                      <a:cubicBezTo>
                        <a:pt x="1596" y="769"/>
                        <a:pt x="1654" y="672"/>
                        <a:pt x="1654" y="536"/>
                      </a:cubicBezTo>
                      <a:cubicBezTo>
                        <a:pt x="1654" y="400"/>
                        <a:pt x="1557" y="244"/>
                        <a:pt x="1382" y="147"/>
                      </a:cubicBezTo>
                      <a:cubicBezTo>
                        <a:pt x="1226" y="50"/>
                        <a:pt x="1027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3" name="Google Shape;4073;p40"/>
                <p:cNvSpPr/>
                <p:nvPr/>
              </p:nvSpPr>
              <p:spPr>
                <a:xfrm>
                  <a:off x="894150" y="995150"/>
                  <a:ext cx="41375" cy="26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42" extrusionOk="0">
                      <a:moveTo>
                        <a:pt x="838" y="224"/>
                      </a:moveTo>
                      <a:cubicBezTo>
                        <a:pt x="993" y="224"/>
                        <a:pt x="1149" y="244"/>
                        <a:pt x="1266" y="322"/>
                      </a:cubicBezTo>
                      <a:cubicBezTo>
                        <a:pt x="1363" y="361"/>
                        <a:pt x="1402" y="438"/>
                        <a:pt x="1402" y="516"/>
                      </a:cubicBezTo>
                      <a:cubicBezTo>
                        <a:pt x="1402" y="575"/>
                        <a:pt x="1363" y="633"/>
                        <a:pt x="1266" y="711"/>
                      </a:cubicBezTo>
                      <a:cubicBezTo>
                        <a:pt x="1139" y="779"/>
                        <a:pt x="974" y="813"/>
                        <a:pt x="813" y="813"/>
                      </a:cubicBezTo>
                      <a:cubicBezTo>
                        <a:pt x="653" y="813"/>
                        <a:pt x="497" y="779"/>
                        <a:pt x="390" y="711"/>
                      </a:cubicBezTo>
                      <a:cubicBezTo>
                        <a:pt x="293" y="652"/>
                        <a:pt x="254" y="575"/>
                        <a:pt x="254" y="516"/>
                      </a:cubicBezTo>
                      <a:cubicBezTo>
                        <a:pt x="254" y="438"/>
                        <a:pt x="293" y="361"/>
                        <a:pt x="390" y="322"/>
                      </a:cubicBezTo>
                      <a:cubicBezTo>
                        <a:pt x="507" y="244"/>
                        <a:pt x="682" y="224"/>
                        <a:pt x="838" y="224"/>
                      </a:cubicBezTo>
                      <a:close/>
                      <a:moveTo>
                        <a:pt x="828" y="1"/>
                      </a:moveTo>
                      <a:cubicBezTo>
                        <a:pt x="628" y="1"/>
                        <a:pt x="429" y="49"/>
                        <a:pt x="273" y="147"/>
                      </a:cubicBezTo>
                      <a:cubicBezTo>
                        <a:pt x="98" y="244"/>
                        <a:pt x="1" y="380"/>
                        <a:pt x="1" y="536"/>
                      </a:cubicBezTo>
                      <a:cubicBezTo>
                        <a:pt x="1" y="652"/>
                        <a:pt x="98" y="808"/>
                        <a:pt x="273" y="886"/>
                      </a:cubicBezTo>
                      <a:cubicBezTo>
                        <a:pt x="448" y="1003"/>
                        <a:pt x="643" y="1042"/>
                        <a:pt x="838" y="1042"/>
                      </a:cubicBezTo>
                      <a:cubicBezTo>
                        <a:pt x="993" y="1042"/>
                        <a:pt x="1168" y="1022"/>
                        <a:pt x="1324" y="944"/>
                      </a:cubicBezTo>
                      <a:cubicBezTo>
                        <a:pt x="1343" y="944"/>
                        <a:pt x="1363" y="925"/>
                        <a:pt x="1382" y="925"/>
                      </a:cubicBezTo>
                      <a:cubicBezTo>
                        <a:pt x="1441" y="886"/>
                        <a:pt x="1480" y="847"/>
                        <a:pt x="1538" y="789"/>
                      </a:cubicBezTo>
                      <a:cubicBezTo>
                        <a:pt x="1596" y="730"/>
                        <a:pt x="1655" y="633"/>
                        <a:pt x="1655" y="536"/>
                      </a:cubicBezTo>
                      <a:cubicBezTo>
                        <a:pt x="1655" y="380"/>
                        <a:pt x="1557" y="244"/>
                        <a:pt x="1382" y="147"/>
                      </a:cubicBezTo>
                      <a:cubicBezTo>
                        <a:pt x="1227" y="49"/>
                        <a:pt x="1027" y="1"/>
                        <a:pt x="8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4" name="Google Shape;4074;p40"/>
                <p:cNvSpPr/>
                <p:nvPr/>
              </p:nvSpPr>
              <p:spPr>
                <a:xfrm>
                  <a:off x="2246775" y="1758500"/>
                  <a:ext cx="41350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2" extrusionOk="0">
                      <a:moveTo>
                        <a:pt x="936" y="249"/>
                      </a:moveTo>
                      <a:cubicBezTo>
                        <a:pt x="1065" y="249"/>
                        <a:pt x="1191" y="287"/>
                        <a:pt x="1304" y="352"/>
                      </a:cubicBezTo>
                      <a:cubicBezTo>
                        <a:pt x="1382" y="390"/>
                        <a:pt x="1440" y="468"/>
                        <a:pt x="1440" y="546"/>
                      </a:cubicBezTo>
                      <a:cubicBezTo>
                        <a:pt x="1440" y="624"/>
                        <a:pt x="1401" y="663"/>
                        <a:pt x="1304" y="741"/>
                      </a:cubicBezTo>
                      <a:cubicBezTo>
                        <a:pt x="1177" y="809"/>
                        <a:pt x="1012" y="843"/>
                        <a:pt x="849" y="843"/>
                      </a:cubicBezTo>
                      <a:cubicBezTo>
                        <a:pt x="686" y="843"/>
                        <a:pt x="526" y="809"/>
                        <a:pt x="409" y="741"/>
                      </a:cubicBezTo>
                      <a:cubicBezTo>
                        <a:pt x="331" y="682"/>
                        <a:pt x="273" y="624"/>
                        <a:pt x="273" y="546"/>
                      </a:cubicBezTo>
                      <a:cubicBezTo>
                        <a:pt x="273" y="468"/>
                        <a:pt x="312" y="429"/>
                        <a:pt x="409" y="352"/>
                      </a:cubicBezTo>
                      <a:cubicBezTo>
                        <a:pt x="545" y="274"/>
                        <a:pt x="701" y="254"/>
                        <a:pt x="856" y="254"/>
                      </a:cubicBezTo>
                      <a:cubicBezTo>
                        <a:pt x="883" y="251"/>
                        <a:pt x="910" y="249"/>
                        <a:pt x="936" y="249"/>
                      </a:cubicBezTo>
                      <a:close/>
                      <a:moveTo>
                        <a:pt x="837" y="1"/>
                      </a:moveTo>
                      <a:cubicBezTo>
                        <a:pt x="657" y="1"/>
                        <a:pt x="477" y="35"/>
                        <a:pt x="331" y="99"/>
                      </a:cubicBezTo>
                      <a:cubicBezTo>
                        <a:pt x="292" y="99"/>
                        <a:pt x="273" y="138"/>
                        <a:pt x="253" y="138"/>
                      </a:cubicBezTo>
                      <a:lnTo>
                        <a:pt x="117" y="254"/>
                      </a:lnTo>
                      <a:cubicBezTo>
                        <a:pt x="59" y="332"/>
                        <a:pt x="0" y="429"/>
                        <a:pt x="0" y="527"/>
                      </a:cubicBezTo>
                      <a:cubicBezTo>
                        <a:pt x="0" y="663"/>
                        <a:pt x="98" y="799"/>
                        <a:pt x="273" y="916"/>
                      </a:cubicBezTo>
                      <a:cubicBezTo>
                        <a:pt x="448" y="1013"/>
                        <a:pt x="642" y="1052"/>
                        <a:pt x="837" y="1052"/>
                      </a:cubicBezTo>
                      <a:cubicBezTo>
                        <a:pt x="1031" y="1052"/>
                        <a:pt x="1245" y="1013"/>
                        <a:pt x="1401" y="916"/>
                      </a:cubicBezTo>
                      <a:cubicBezTo>
                        <a:pt x="1557" y="799"/>
                        <a:pt x="1654" y="663"/>
                        <a:pt x="1654" y="527"/>
                      </a:cubicBezTo>
                      <a:cubicBezTo>
                        <a:pt x="1654" y="371"/>
                        <a:pt x="1557" y="235"/>
                        <a:pt x="1401" y="138"/>
                      </a:cubicBezTo>
                      <a:cubicBezTo>
                        <a:pt x="1246" y="45"/>
                        <a:pt x="1041" y="1"/>
                        <a:pt x="8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5" name="Google Shape;4075;p40"/>
                <p:cNvSpPr/>
                <p:nvPr/>
              </p:nvSpPr>
              <p:spPr>
                <a:xfrm>
                  <a:off x="2131975" y="1658800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18" y="235"/>
                      </a:moveTo>
                      <a:cubicBezTo>
                        <a:pt x="993" y="235"/>
                        <a:pt x="1149" y="254"/>
                        <a:pt x="1265" y="332"/>
                      </a:cubicBezTo>
                      <a:cubicBezTo>
                        <a:pt x="1363" y="371"/>
                        <a:pt x="1421" y="449"/>
                        <a:pt x="1421" y="526"/>
                      </a:cubicBezTo>
                      <a:cubicBezTo>
                        <a:pt x="1421" y="585"/>
                        <a:pt x="1363" y="643"/>
                        <a:pt x="1265" y="721"/>
                      </a:cubicBezTo>
                      <a:cubicBezTo>
                        <a:pt x="1149" y="789"/>
                        <a:pt x="983" y="823"/>
                        <a:pt x="820" y="823"/>
                      </a:cubicBezTo>
                      <a:cubicBezTo>
                        <a:pt x="657" y="823"/>
                        <a:pt x="497" y="789"/>
                        <a:pt x="390" y="721"/>
                      </a:cubicBezTo>
                      <a:cubicBezTo>
                        <a:pt x="293" y="663"/>
                        <a:pt x="234" y="585"/>
                        <a:pt x="234" y="526"/>
                      </a:cubicBezTo>
                      <a:cubicBezTo>
                        <a:pt x="234" y="449"/>
                        <a:pt x="293" y="390"/>
                        <a:pt x="390" y="332"/>
                      </a:cubicBezTo>
                      <a:cubicBezTo>
                        <a:pt x="507" y="273"/>
                        <a:pt x="682" y="235"/>
                        <a:pt x="818" y="235"/>
                      </a:cubicBezTo>
                      <a:close/>
                      <a:moveTo>
                        <a:pt x="826" y="1"/>
                      </a:moveTo>
                      <a:cubicBezTo>
                        <a:pt x="648" y="1"/>
                        <a:pt x="467" y="35"/>
                        <a:pt x="312" y="98"/>
                      </a:cubicBezTo>
                      <a:cubicBezTo>
                        <a:pt x="293" y="98"/>
                        <a:pt x="273" y="137"/>
                        <a:pt x="254" y="137"/>
                      </a:cubicBezTo>
                      <a:lnTo>
                        <a:pt x="118" y="254"/>
                      </a:lnTo>
                      <a:cubicBezTo>
                        <a:pt x="59" y="332"/>
                        <a:pt x="1" y="410"/>
                        <a:pt x="1" y="526"/>
                      </a:cubicBezTo>
                      <a:cubicBezTo>
                        <a:pt x="1" y="663"/>
                        <a:pt x="98" y="799"/>
                        <a:pt x="273" y="896"/>
                      </a:cubicBezTo>
                      <a:cubicBezTo>
                        <a:pt x="448" y="1013"/>
                        <a:pt x="643" y="1052"/>
                        <a:pt x="837" y="1052"/>
                      </a:cubicBezTo>
                      <a:cubicBezTo>
                        <a:pt x="1032" y="1052"/>
                        <a:pt x="1246" y="1013"/>
                        <a:pt x="1382" y="896"/>
                      </a:cubicBezTo>
                      <a:cubicBezTo>
                        <a:pt x="1557" y="799"/>
                        <a:pt x="1655" y="663"/>
                        <a:pt x="1655" y="526"/>
                      </a:cubicBezTo>
                      <a:cubicBezTo>
                        <a:pt x="1655" y="371"/>
                        <a:pt x="1557" y="235"/>
                        <a:pt x="1382" y="137"/>
                      </a:cubicBezTo>
                      <a:cubicBezTo>
                        <a:pt x="1227" y="44"/>
                        <a:pt x="1028" y="1"/>
                        <a:pt x="8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6" name="Google Shape;4076;p40"/>
                <p:cNvSpPr/>
                <p:nvPr/>
              </p:nvSpPr>
              <p:spPr>
                <a:xfrm>
                  <a:off x="2352300" y="1751225"/>
                  <a:ext cx="17050" cy="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2" h="1071" extrusionOk="0">
                      <a:moveTo>
                        <a:pt x="682" y="1"/>
                      </a:moveTo>
                      <a:cubicBezTo>
                        <a:pt x="546" y="20"/>
                        <a:pt x="429" y="59"/>
                        <a:pt x="312" y="98"/>
                      </a:cubicBezTo>
                      <a:cubicBezTo>
                        <a:pt x="312" y="156"/>
                        <a:pt x="273" y="176"/>
                        <a:pt x="254" y="176"/>
                      </a:cubicBezTo>
                      <a:cubicBezTo>
                        <a:pt x="196" y="195"/>
                        <a:pt x="137" y="253"/>
                        <a:pt x="118" y="292"/>
                      </a:cubicBezTo>
                      <a:cubicBezTo>
                        <a:pt x="40" y="370"/>
                        <a:pt x="1" y="467"/>
                        <a:pt x="1" y="565"/>
                      </a:cubicBezTo>
                      <a:cubicBezTo>
                        <a:pt x="1" y="720"/>
                        <a:pt x="79" y="857"/>
                        <a:pt x="254" y="954"/>
                      </a:cubicBezTo>
                      <a:cubicBezTo>
                        <a:pt x="390" y="1032"/>
                        <a:pt x="526" y="1071"/>
                        <a:pt x="682" y="1071"/>
                      </a:cubicBezTo>
                      <a:lnTo>
                        <a:pt x="682" y="837"/>
                      </a:lnTo>
                      <a:cubicBezTo>
                        <a:pt x="546" y="818"/>
                        <a:pt x="448" y="779"/>
                        <a:pt x="390" y="740"/>
                      </a:cubicBezTo>
                      <a:cubicBezTo>
                        <a:pt x="293" y="681"/>
                        <a:pt x="234" y="604"/>
                        <a:pt x="234" y="545"/>
                      </a:cubicBezTo>
                      <a:cubicBezTo>
                        <a:pt x="234" y="467"/>
                        <a:pt x="273" y="409"/>
                        <a:pt x="390" y="351"/>
                      </a:cubicBezTo>
                      <a:cubicBezTo>
                        <a:pt x="448" y="292"/>
                        <a:pt x="585" y="273"/>
                        <a:pt x="682" y="253"/>
                      </a:cubicBezTo>
                      <a:lnTo>
                        <a:pt x="68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7" name="Google Shape;4077;p40"/>
                <p:cNvSpPr/>
                <p:nvPr/>
              </p:nvSpPr>
              <p:spPr>
                <a:xfrm>
                  <a:off x="2362525" y="1694325"/>
                  <a:ext cx="6825" cy="2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" h="818" extrusionOk="0">
                      <a:moveTo>
                        <a:pt x="273" y="0"/>
                      </a:moveTo>
                      <a:cubicBezTo>
                        <a:pt x="195" y="78"/>
                        <a:pt x="137" y="117"/>
                        <a:pt x="117" y="175"/>
                      </a:cubicBezTo>
                      <a:cubicBezTo>
                        <a:pt x="39" y="234"/>
                        <a:pt x="1" y="331"/>
                        <a:pt x="1" y="428"/>
                      </a:cubicBezTo>
                      <a:cubicBezTo>
                        <a:pt x="1" y="584"/>
                        <a:pt x="98" y="720"/>
                        <a:pt x="273" y="817"/>
                      </a:cubicBezTo>
                      <a:lnTo>
                        <a:pt x="273" y="506"/>
                      </a:lnTo>
                      <a:cubicBezTo>
                        <a:pt x="234" y="487"/>
                        <a:pt x="234" y="428"/>
                        <a:pt x="234" y="409"/>
                      </a:cubicBezTo>
                      <a:cubicBezTo>
                        <a:pt x="234" y="389"/>
                        <a:pt x="273" y="331"/>
                        <a:pt x="273" y="312"/>
                      </a:cubicBezTo>
                      <a:lnTo>
                        <a:pt x="27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8" name="Google Shape;4078;p40"/>
                <p:cNvSpPr/>
                <p:nvPr/>
              </p:nvSpPr>
              <p:spPr>
                <a:xfrm>
                  <a:off x="2255025" y="120430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18" y="244"/>
                      </a:moveTo>
                      <a:cubicBezTo>
                        <a:pt x="993" y="244"/>
                        <a:pt x="1129" y="263"/>
                        <a:pt x="1266" y="341"/>
                      </a:cubicBezTo>
                      <a:cubicBezTo>
                        <a:pt x="1363" y="380"/>
                        <a:pt x="1402" y="458"/>
                        <a:pt x="1402" y="535"/>
                      </a:cubicBezTo>
                      <a:cubicBezTo>
                        <a:pt x="1402" y="613"/>
                        <a:pt x="1363" y="652"/>
                        <a:pt x="1266" y="730"/>
                      </a:cubicBezTo>
                      <a:cubicBezTo>
                        <a:pt x="1139" y="798"/>
                        <a:pt x="974" y="832"/>
                        <a:pt x="813" y="832"/>
                      </a:cubicBezTo>
                      <a:cubicBezTo>
                        <a:pt x="653" y="832"/>
                        <a:pt x="497" y="798"/>
                        <a:pt x="390" y="730"/>
                      </a:cubicBezTo>
                      <a:cubicBezTo>
                        <a:pt x="293" y="672"/>
                        <a:pt x="234" y="613"/>
                        <a:pt x="234" y="535"/>
                      </a:cubicBezTo>
                      <a:cubicBezTo>
                        <a:pt x="234" y="458"/>
                        <a:pt x="273" y="380"/>
                        <a:pt x="390" y="341"/>
                      </a:cubicBezTo>
                      <a:cubicBezTo>
                        <a:pt x="507" y="263"/>
                        <a:pt x="682" y="244"/>
                        <a:pt x="818" y="244"/>
                      </a:cubicBezTo>
                      <a:close/>
                      <a:moveTo>
                        <a:pt x="825" y="0"/>
                      </a:moveTo>
                      <a:cubicBezTo>
                        <a:pt x="624" y="0"/>
                        <a:pt x="419" y="49"/>
                        <a:pt x="254" y="146"/>
                      </a:cubicBezTo>
                      <a:cubicBezTo>
                        <a:pt x="98" y="244"/>
                        <a:pt x="1" y="380"/>
                        <a:pt x="1" y="535"/>
                      </a:cubicBezTo>
                      <a:cubicBezTo>
                        <a:pt x="1" y="633"/>
                        <a:pt x="40" y="730"/>
                        <a:pt x="79" y="788"/>
                      </a:cubicBezTo>
                      <a:cubicBezTo>
                        <a:pt x="137" y="827"/>
                        <a:pt x="196" y="866"/>
                        <a:pt x="254" y="925"/>
                      </a:cubicBezTo>
                      <a:cubicBezTo>
                        <a:pt x="293" y="925"/>
                        <a:pt x="293" y="944"/>
                        <a:pt x="312" y="944"/>
                      </a:cubicBezTo>
                      <a:cubicBezTo>
                        <a:pt x="448" y="1022"/>
                        <a:pt x="643" y="1061"/>
                        <a:pt x="818" y="1061"/>
                      </a:cubicBezTo>
                      <a:cubicBezTo>
                        <a:pt x="1013" y="1061"/>
                        <a:pt x="1227" y="1022"/>
                        <a:pt x="1382" y="925"/>
                      </a:cubicBezTo>
                      <a:cubicBezTo>
                        <a:pt x="1557" y="827"/>
                        <a:pt x="1655" y="672"/>
                        <a:pt x="1655" y="535"/>
                      </a:cubicBezTo>
                      <a:cubicBezTo>
                        <a:pt x="1655" y="380"/>
                        <a:pt x="1557" y="244"/>
                        <a:pt x="1382" y="146"/>
                      </a:cubicBezTo>
                      <a:cubicBezTo>
                        <a:pt x="1227" y="49"/>
                        <a:pt x="1027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9" name="Google Shape;4079;p40"/>
                <p:cNvSpPr/>
                <p:nvPr/>
              </p:nvSpPr>
              <p:spPr>
                <a:xfrm>
                  <a:off x="2126150" y="10909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82"/>
                      </a:moveTo>
                      <a:cubicBezTo>
                        <a:pt x="993" y="282"/>
                        <a:pt x="1129" y="302"/>
                        <a:pt x="1265" y="380"/>
                      </a:cubicBezTo>
                      <a:cubicBezTo>
                        <a:pt x="1362" y="419"/>
                        <a:pt x="1401" y="496"/>
                        <a:pt x="1401" y="574"/>
                      </a:cubicBezTo>
                      <a:cubicBezTo>
                        <a:pt x="1401" y="633"/>
                        <a:pt x="1362" y="691"/>
                        <a:pt x="1265" y="769"/>
                      </a:cubicBezTo>
                      <a:cubicBezTo>
                        <a:pt x="1139" y="837"/>
                        <a:pt x="973" y="871"/>
                        <a:pt x="813" y="871"/>
                      </a:cubicBezTo>
                      <a:cubicBezTo>
                        <a:pt x="652" y="871"/>
                        <a:pt x="497" y="837"/>
                        <a:pt x="390" y="769"/>
                      </a:cubicBezTo>
                      <a:cubicBezTo>
                        <a:pt x="292" y="710"/>
                        <a:pt x="234" y="633"/>
                        <a:pt x="234" y="574"/>
                      </a:cubicBezTo>
                      <a:cubicBezTo>
                        <a:pt x="234" y="496"/>
                        <a:pt x="292" y="419"/>
                        <a:pt x="390" y="380"/>
                      </a:cubicBezTo>
                      <a:cubicBezTo>
                        <a:pt x="506" y="302"/>
                        <a:pt x="681" y="282"/>
                        <a:pt x="818" y="282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9" y="49"/>
                        <a:pt x="253" y="146"/>
                      </a:cubicBezTo>
                      <a:cubicBezTo>
                        <a:pt x="98" y="244"/>
                        <a:pt x="0" y="399"/>
                        <a:pt x="0" y="535"/>
                      </a:cubicBezTo>
                      <a:cubicBezTo>
                        <a:pt x="0" y="633"/>
                        <a:pt x="39" y="730"/>
                        <a:pt x="117" y="808"/>
                      </a:cubicBezTo>
                      <a:cubicBezTo>
                        <a:pt x="156" y="886"/>
                        <a:pt x="214" y="905"/>
                        <a:pt x="253" y="944"/>
                      </a:cubicBezTo>
                      <a:cubicBezTo>
                        <a:pt x="292" y="983"/>
                        <a:pt x="312" y="983"/>
                        <a:pt x="331" y="983"/>
                      </a:cubicBezTo>
                      <a:cubicBezTo>
                        <a:pt x="487" y="1061"/>
                        <a:pt x="642" y="1080"/>
                        <a:pt x="818" y="1080"/>
                      </a:cubicBezTo>
                      <a:cubicBezTo>
                        <a:pt x="1012" y="1080"/>
                        <a:pt x="1226" y="1022"/>
                        <a:pt x="1382" y="924"/>
                      </a:cubicBezTo>
                      <a:cubicBezTo>
                        <a:pt x="1557" y="827"/>
                        <a:pt x="1654" y="691"/>
                        <a:pt x="1654" y="535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0" name="Google Shape;4080;p40"/>
                <p:cNvSpPr/>
                <p:nvPr/>
              </p:nvSpPr>
              <p:spPr>
                <a:xfrm>
                  <a:off x="2175275" y="103212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7" y="244"/>
                      </a:moveTo>
                      <a:cubicBezTo>
                        <a:pt x="993" y="244"/>
                        <a:pt x="1148" y="263"/>
                        <a:pt x="1265" y="341"/>
                      </a:cubicBezTo>
                      <a:cubicBezTo>
                        <a:pt x="1362" y="380"/>
                        <a:pt x="1401" y="458"/>
                        <a:pt x="1401" y="535"/>
                      </a:cubicBezTo>
                      <a:cubicBezTo>
                        <a:pt x="1401" y="613"/>
                        <a:pt x="1362" y="652"/>
                        <a:pt x="1265" y="730"/>
                      </a:cubicBezTo>
                      <a:cubicBezTo>
                        <a:pt x="1138" y="808"/>
                        <a:pt x="973" y="847"/>
                        <a:pt x="813" y="847"/>
                      </a:cubicBezTo>
                      <a:cubicBezTo>
                        <a:pt x="652" y="847"/>
                        <a:pt x="496" y="808"/>
                        <a:pt x="389" y="730"/>
                      </a:cubicBezTo>
                      <a:cubicBezTo>
                        <a:pt x="292" y="691"/>
                        <a:pt x="234" y="613"/>
                        <a:pt x="234" y="535"/>
                      </a:cubicBezTo>
                      <a:cubicBezTo>
                        <a:pt x="234" y="458"/>
                        <a:pt x="312" y="380"/>
                        <a:pt x="389" y="341"/>
                      </a:cubicBezTo>
                      <a:cubicBezTo>
                        <a:pt x="506" y="263"/>
                        <a:pt x="681" y="244"/>
                        <a:pt x="817" y="244"/>
                      </a:cubicBezTo>
                      <a:close/>
                      <a:moveTo>
                        <a:pt x="827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8" y="244"/>
                        <a:pt x="0" y="399"/>
                        <a:pt x="0" y="535"/>
                      </a:cubicBezTo>
                      <a:cubicBezTo>
                        <a:pt x="0" y="633"/>
                        <a:pt x="39" y="730"/>
                        <a:pt x="117" y="827"/>
                      </a:cubicBezTo>
                      <a:cubicBezTo>
                        <a:pt x="175" y="847"/>
                        <a:pt x="214" y="866"/>
                        <a:pt x="273" y="924"/>
                      </a:cubicBezTo>
                      <a:cubicBezTo>
                        <a:pt x="292" y="944"/>
                        <a:pt x="312" y="944"/>
                        <a:pt x="331" y="983"/>
                      </a:cubicBezTo>
                      <a:cubicBezTo>
                        <a:pt x="487" y="1041"/>
                        <a:pt x="662" y="1080"/>
                        <a:pt x="817" y="1080"/>
                      </a:cubicBezTo>
                      <a:cubicBezTo>
                        <a:pt x="1012" y="1080"/>
                        <a:pt x="1245" y="1022"/>
                        <a:pt x="1382" y="924"/>
                      </a:cubicBezTo>
                      <a:cubicBezTo>
                        <a:pt x="1557" y="827"/>
                        <a:pt x="1654" y="691"/>
                        <a:pt x="1654" y="535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1" name="Google Shape;4081;p40"/>
                <p:cNvSpPr/>
                <p:nvPr/>
              </p:nvSpPr>
              <p:spPr>
                <a:xfrm>
                  <a:off x="2256500" y="95382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63"/>
                      </a:moveTo>
                      <a:cubicBezTo>
                        <a:pt x="1012" y="263"/>
                        <a:pt x="1148" y="282"/>
                        <a:pt x="1265" y="360"/>
                      </a:cubicBezTo>
                      <a:cubicBezTo>
                        <a:pt x="1362" y="418"/>
                        <a:pt x="1421" y="477"/>
                        <a:pt x="1421" y="555"/>
                      </a:cubicBezTo>
                      <a:cubicBezTo>
                        <a:pt x="1421" y="632"/>
                        <a:pt x="1362" y="671"/>
                        <a:pt x="1265" y="749"/>
                      </a:cubicBezTo>
                      <a:cubicBezTo>
                        <a:pt x="1148" y="827"/>
                        <a:pt x="988" y="866"/>
                        <a:pt x="827" y="866"/>
                      </a:cubicBezTo>
                      <a:cubicBezTo>
                        <a:pt x="667" y="866"/>
                        <a:pt x="506" y="827"/>
                        <a:pt x="389" y="749"/>
                      </a:cubicBezTo>
                      <a:cubicBezTo>
                        <a:pt x="292" y="710"/>
                        <a:pt x="253" y="632"/>
                        <a:pt x="253" y="555"/>
                      </a:cubicBezTo>
                      <a:cubicBezTo>
                        <a:pt x="253" y="477"/>
                        <a:pt x="292" y="418"/>
                        <a:pt x="389" y="360"/>
                      </a:cubicBezTo>
                      <a:cubicBezTo>
                        <a:pt x="526" y="282"/>
                        <a:pt x="681" y="263"/>
                        <a:pt x="837" y="263"/>
                      </a:cubicBezTo>
                      <a:close/>
                      <a:moveTo>
                        <a:pt x="830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8" y="243"/>
                        <a:pt x="0" y="379"/>
                        <a:pt x="0" y="535"/>
                      </a:cubicBezTo>
                      <a:cubicBezTo>
                        <a:pt x="0" y="632"/>
                        <a:pt x="59" y="730"/>
                        <a:pt x="137" y="827"/>
                      </a:cubicBezTo>
                      <a:cubicBezTo>
                        <a:pt x="156" y="846"/>
                        <a:pt x="195" y="905"/>
                        <a:pt x="273" y="924"/>
                      </a:cubicBezTo>
                      <a:cubicBezTo>
                        <a:pt x="292" y="944"/>
                        <a:pt x="331" y="944"/>
                        <a:pt x="351" y="963"/>
                      </a:cubicBezTo>
                      <a:cubicBezTo>
                        <a:pt x="487" y="1041"/>
                        <a:pt x="662" y="1060"/>
                        <a:pt x="837" y="1060"/>
                      </a:cubicBezTo>
                      <a:cubicBezTo>
                        <a:pt x="1031" y="1060"/>
                        <a:pt x="1245" y="1021"/>
                        <a:pt x="1401" y="924"/>
                      </a:cubicBezTo>
                      <a:cubicBezTo>
                        <a:pt x="1557" y="827"/>
                        <a:pt x="1654" y="671"/>
                        <a:pt x="1654" y="535"/>
                      </a:cubicBezTo>
                      <a:cubicBezTo>
                        <a:pt x="1654" y="379"/>
                        <a:pt x="1557" y="243"/>
                        <a:pt x="1401" y="146"/>
                      </a:cubicBezTo>
                      <a:cubicBezTo>
                        <a:pt x="1236" y="49"/>
                        <a:pt x="1031" y="0"/>
                        <a:pt x="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2" name="Google Shape;4082;p40"/>
                <p:cNvSpPr/>
                <p:nvPr/>
              </p:nvSpPr>
              <p:spPr>
                <a:xfrm>
                  <a:off x="2040050" y="98542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63"/>
                      </a:moveTo>
                      <a:cubicBezTo>
                        <a:pt x="1013" y="263"/>
                        <a:pt x="1149" y="283"/>
                        <a:pt x="1265" y="361"/>
                      </a:cubicBezTo>
                      <a:cubicBezTo>
                        <a:pt x="1363" y="419"/>
                        <a:pt x="1421" y="477"/>
                        <a:pt x="1421" y="555"/>
                      </a:cubicBezTo>
                      <a:cubicBezTo>
                        <a:pt x="1421" y="633"/>
                        <a:pt x="1363" y="672"/>
                        <a:pt x="1265" y="750"/>
                      </a:cubicBezTo>
                      <a:cubicBezTo>
                        <a:pt x="1149" y="827"/>
                        <a:pt x="988" y="866"/>
                        <a:pt x="828" y="866"/>
                      </a:cubicBezTo>
                      <a:cubicBezTo>
                        <a:pt x="667" y="866"/>
                        <a:pt x="507" y="827"/>
                        <a:pt x="390" y="750"/>
                      </a:cubicBezTo>
                      <a:cubicBezTo>
                        <a:pt x="293" y="711"/>
                        <a:pt x="254" y="633"/>
                        <a:pt x="254" y="555"/>
                      </a:cubicBezTo>
                      <a:cubicBezTo>
                        <a:pt x="254" y="477"/>
                        <a:pt x="293" y="419"/>
                        <a:pt x="390" y="361"/>
                      </a:cubicBezTo>
                      <a:cubicBezTo>
                        <a:pt x="526" y="283"/>
                        <a:pt x="682" y="263"/>
                        <a:pt x="837" y="263"/>
                      </a:cubicBezTo>
                      <a:close/>
                      <a:moveTo>
                        <a:pt x="828" y="1"/>
                      </a:moveTo>
                      <a:cubicBezTo>
                        <a:pt x="628" y="1"/>
                        <a:pt x="429" y="49"/>
                        <a:pt x="273" y="147"/>
                      </a:cubicBezTo>
                      <a:cubicBezTo>
                        <a:pt x="98" y="244"/>
                        <a:pt x="1" y="380"/>
                        <a:pt x="1" y="536"/>
                      </a:cubicBezTo>
                      <a:cubicBezTo>
                        <a:pt x="1" y="633"/>
                        <a:pt x="59" y="750"/>
                        <a:pt x="157" y="827"/>
                      </a:cubicBezTo>
                      <a:cubicBezTo>
                        <a:pt x="176" y="866"/>
                        <a:pt x="195" y="905"/>
                        <a:pt x="273" y="925"/>
                      </a:cubicBezTo>
                      <a:cubicBezTo>
                        <a:pt x="293" y="944"/>
                        <a:pt x="351" y="944"/>
                        <a:pt x="371" y="964"/>
                      </a:cubicBezTo>
                      <a:cubicBezTo>
                        <a:pt x="526" y="1022"/>
                        <a:pt x="682" y="1061"/>
                        <a:pt x="837" y="1061"/>
                      </a:cubicBezTo>
                      <a:cubicBezTo>
                        <a:pt x="1032" y="1061"/>
                        <a:pt x="1246" y="1022"/>
                        <a:pt x="1382" y="925"/>
                      </a:cubicBezTo>
                      <a:cubicBezTo>
                        <a:pt x="1557" y="827"/>
                        <a:pt x="1655" y="672"/>
                        <a:pt x="1655" y="536"/>
                      </a:cubicBezTo>
                      <a:cubicBezTo>
                        <a:pt x="1655" y="380"/>
                        <a:pt x="1557" y="244"/>
                        <a:pt x="1382" y="147"/>
                      </a:cubicBezTo>
                      <a:cubicBezTo>
                        <a:pt x="1227" y="49"/>
                        <a:pt x="1027" y="1"/>
                        <a:pt x="8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3" name="Google Shape;4083;p40"/>
                <p:cNvSpPr/>
                <p:nvPr/>
              </p:nvSpPr>
              <p:spPr>
                <a:xfrm>
                  <a:off x="1934025" y="10155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83"/>
                      </a:moveTo>
                      <a:cubicBezTo>
                        <a:pt x="993" y="283"/>
                        <a:pt x="1129" y="302"/>
                        <a:pt x="1265" y="380"/>
                      </a:cubicBezTo>
                      <a:cubicBezTo>
                        <a:pt x="1363" y="419"/>
                        <a:pt x="1401" y="497"/>
                        <a:pt x="1401" y="575"/>
                      </a:cubicBezTo>
                      <a:cubicBezTo>
                        <a:pt x="1401" y="633"/>
                        <a:pt x="1363" y="692"/>
                        <a:pt x="1265" y="769"/>
                      </a:cubicBezTo>
                      <a:cubicBezTo>
                        <a:pt x="1139" y="837"/>
                        <a:pt x="973" y="871"/>
                        <a:pt x="813" y="871"/>
                      </a:cubicBezTo>
                      <a:cubicBezTo>
                        <a:pt x="652" y="871"/>
                        <a:pt x="497" y="837"/>
                        <a:pt x="390" y="769"/>
                      </a:cubicBezTo>
                      <a:cubicBezTo>
                        <a:pt x="293" y="711"/>
                        <a:pt x="234" y="633"/>
                        <a:pt x="234" y="575"/>
                      </a:cubicBezTo>
                      <a:cubicBezTo>
                        <a:pt x="234" y="497"/>
                        <a:pt x="293" y="419"/>
                        <a:pt x="390" y="380"/>
                      </a:cubicBezTo>
                      <a:cubicBezTo>
                        <a:pt x="507" y="302"/>
                        <a:pt x="682" y="283"/>
                        <a:pt x="818" y="283"/>
                      </a:cubicBezTo>
                      <a:close/>
                      <a:moveTo>
                        <a:pt x="825" y="1"/>
                      </a:moveTo>
                      <a:cubicBezTo>
                        <a:pt x="623" y="1"/>
                        <a:pt x="419" y="49"/>
                        <a:pt x="254" y="147"/>
                      </a:cubicBezTo>
                      <a:cubicBezTo>
                        <a:pt x="98" y="244"/>
                        <a:pt x="1" y="400"/>
                        <a:pt x="1" y="536"/>
                      </a:cubicBezTo>
                      <a:cubicBezTo>
                        <a:pt x="1" y="633"/>
                        <a:pt x="40" y="730"/>
                        <a:pt x="117" y="808"/>
                      </a:cubicBezTo>
                      <a:cubicBezTo>
                        <a:pt x="156" y="886"/>
                        <a:pt x="215" y="906"/>
                        <a:pt x="254" y="964"/>
                      </a:cubicBezTo>
                      <a:cubicBezTo>
                        <a:pt x="293" y="983"/>
                        <a:pt x="312" y="983"/>
                        <a:pt x="331" y="983"/>
                      </a:cubicBezTo>
                      <a:cubicBezTo>
                        <a:pt x="487" y="1061"/>
                        <a:pt x="643" y="1081"/>
                        <a:pt x="818" y="1081"/>
                      </a:cubicBezTo>
                      <a:cubicBezTo>
                        <a:pt x="1012" y="1081"/>
                        <a:pt x="1226" y="1022"/>
                        <a:pt x="1382" y="925"/>
                      </a:cubicBezTo>
                      <a:cubicBezTo>
                        <a:pt x="1557" y="828"/>
                        <a:pt x="1654" y="692"/>
                        <a:pt x="1654" y="536"/>
                      </a:cubicBezTo>
                      <a:cubicBezTo>
                        <a:pt x="1654" y="400"/>
                        <a:pt x="1557" y="244"/>
                        <a:pt x="1382" y="147"/>
                      </a:cubicBezTo>
                      <a:cubicBezTo>
                        <a:pt x="1226" y="49"/>
                        <a:pt x="1027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4" name="Google Shape;4084;p40"/>
                <p:cNvSpPr/>
                <p:nvPr/>
              </p:nvSpPr>
              <p:spPr>
                <a:xfrm>
                  <a:off x="2162150" y="852150"/>
                  <a:ext cx="418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81" extrusionOk="0">
                      <a:moveTo>
                        <a:pt x="837" y="244"/>
                      </a:moveTo>
                      <a:cubicBezTo>
                        <a:pt x="1012" y="244"/>
                        <a:pt x="1148" y="264"/>
                        <a:pt x="1284" y="341"/>
                      </a:cubicBezTo>
                      <a:cubicBezTo>
                        <a:pt x="1381" y="400"/>
                        <a:pt x="1420" y="458"/>
                        <a:pt x="1420" y="536"/>
                      </a:cubicBezTo>
                      <a:cubicBezTo>
                        <a:pt x="1420" y="614"/>
                        <a:pt x="1381" y="653"/>
                        <a:pt x="1284" y="731"/>
                      </a:cubicBezTo>
                      <a:cubicBezTo>
                        <a:pt x="1158" y="808"/>
                        <a:pt x="992" y="847"/>
                        <a:pt x="832" y="847"/>
                      </a:cubicBezTo>
                      <a:cubicBezTo>
                        <a:pt x="671" y="847"/>
                        <a:pt x="516" y="808"/>
                        <a:pt x="409" y="731"/>
                      </a:cubicBezTo>
                      <a:cubicBezTo>
                        <a:pt x="311" y="692"/>
                        <a:pt x="253" y="614"/>
                        <a:pt x="253" y="536"/>
                      </a:cubicBezTo>
                      <a:cubicBezTo>
                        <a:pt x="253" y="458"/>
                        <a:pt x="311" y="419"/>
                        <a:pt x="409" y="341"/>
                      </a:cubicBezTo>
                      <a:cubicBezTo>
                        <a:pt x="525" y="264"/>
                        <a:pt x="700" y="244"/>
                        <a:pt x="837" y="244"/>
                      </a:cubicBezTo>
                      <a:close/>
                      <a:moveTo>
                        <a:pt x="829" y="1"/>
                      </a:moveTo>
                      <a:cubicBezTo>
                        <a:pt x="628" y="1"/>
                        <a:pt x="428" y="50"/>
                        <a:pt x="272" y="147"/>
                      </a:cubicBezTo>
                      <a:cubicBezTo>
                        <a:pt x="97" y="244"/>
                        <a:pt x="0" y="400"/>
                        <a:pt x="0" y="536"/>
                      </a:cubicBezTo>
                      <a:cubicBezTo>
                        <a:pt x="0" y="653"/>
                        <a:pt x="58" y="750"/>
                        <a:pt x="156" y="828"/>
                      </a:cubicBezTo>
                      <a:cubicBezTo>
                        <a:pt x="175" y="886"/>
                        <a:pt x="234" y="906"/>
                        <a:pt x="272" y="925"/>
                      </a:cubicBezTo>
                      <a:cubicBezTo>
                        <a:pt x="311" y="945"/>
                        <a:pt x="350" y="945"/>
                        <a:pt x="370" y="983"/>
                      </a:cubicBezTo>
                      <a:cubicBezTo>
                        <a:pt x="525" y="1022"/>
                        <a:pt x="662" y="1081"/>
                        <a:pt x="837" y="1081"/>
                      </a:cubicBezTo>
                      <a:cubicBezTo>
                        <a:pt x="1031" y="1081"/>
                        <a:pt x="1245" y="1022"/>
                        <a:pt x="1401" y="925"/>
                      </a:cubicBezTo>
                      <a:cubicBezTo>
                        <a:pt x="1556" y="828"/>
                        <a:pt x="1673" y="692"/>
                        <a:pt x="1673" y="536"/>
                      </a:cubicBezTo>
                      <a:cubicBezTo>
                        <a:pt x="1673" y="400"/>
                        <a:pt x="1576" y="244"/>
                        <a:pt x="1401" y="147"/>
                      </a:cubicBezTo>
                      <a:cubicBezTo>
                        <a:pt x="1235" y="50"/>
                        <a:pt x="1031" y="1"/>
                        <a:pt x="82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5" name="Google Shape;4085;p40"/>
                <p:cNvSpPr/>
                <p:nvPr/>
              </p:nvSpPr>
              <p:spPr>
                <a:xfrm>
                  <a:off x="2191325" y="742725"/>
                  <a:ext cx="418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81" extrusionOk="0">
                      <a:moveTo>
                        <a:pt x="837" y="263"/>
                      </a:moveTo>
                      <a:cubicBezTo>
                        <a:pt x="1012" y="263"/>
                        <a:pt x="1148" y="283"/>
                        <a:pt x="1284" y="361"/>
                      </a:cubicBezTo>
                      <a:cubicBezTo>
                        <a:pt x="1362" y="419"/>
                        <a:pt x="1421" y="497"/>
                        <a:pt x="1421" y="555"/>
                      </a:cubicBezTo>
                      <a:cubicBezTo>
                        <a:pt x="1421" y="633"/>
                        <a:pt x="1382" y="691"/>
                        <a:pt x="1284" y="750"/>
                      </a:cubicBezTo>
                      <a:cubicBezTo>
                        <a:pt x="1158" y="827"/>
                        <a:pt x="993" y="866"/>
                        <a:pt x="830" y="866"/>
                      </a:cubicBezTo>
                      <a:cubicBezTo>
                        <a:pt x="667" y="866"/>
                        <a:pt x="506" y="827"/>
                        <a:pt x="389" y="750"/>
                      </a:cubicBezTo>
                      <a:cubicBezTo>
                        <a:pt x="312" y="711"/>
                        <a:pt x="253" y="633"/>
                        <a:pt x="253" y="555"/>
                      </a:cubicBezTo>
                      <a:cubicBezTo>
                        <a:pt x="253" y="497"/>
                        <a:pt x="312" y="438"/>
                        <a:pt x="389" y="361"/>
                      </a:cubicBezTo>
                      <a:cubicBezTo>
                        <a:pt x="526" y="302"/>
                        <a:pt x="681" y="263"/>
                        <a:pt x="837" y="263"/>
                      </a:cubicBezTo>
                      <a:close/>
                      <a:moveTo>
                        <a:pt x="844" y="1"/>
                      </a:moveTo>
                      <a:cubicBezTo>
                        <a:pt x="642" y="1"/>
                        <a:pt x="438" y="49"/>
                        <a:pt x="273" y="146"/>
                      </a:cubicBezTo>
                      <a:cubicBezTo>
                        <a:pt x="117" y="244"/>
                        <a:pt x="0" y="399"/>
                        <a:pt x="0" y="536"/>
                      </a:cubicBezTo>
                      <a:cubicBezTo>
                        <a:pt x="0" y="633"/>
                        <a:pt x="59" y="730"/>
                        <a:pt x="137" y="808"/>
                      </a:cubicBezTo>
                      <a:cubicBezTo>
                        <a:pt x="156" y="886"/>
                        <a:pt x="214" y="925"/>
                        <a:pt x="273" y="944"/>
                      </a:cubicBezTo>
                      <a:cubicBezTo>
                        <a:pt x="312" y="983"/>
                        <a:pt x="331" y="983"/>
                        <a:pt x="351" y="983"/>
                      </a:cubicBezTo>
                      <a:cubicBezTo>
                        <a:pt x="506" y="1041"/>
                        <a:pt x="662" y="1080"/>
                        <a:pt x="837" y="1080"/>
                      </a:cubicBezTo>
                      <a:cubicBezTo>
                        <a:pt x="1031" y="1080"/>
                        <a:pt x="1246" y="1022"/>
                        <a:pt x="1401" y="925"/>
                      </a:cubicBezTo>
                      <a:cubicBezTo>
                        <a:pt x="1576" y="827"/>
                        <a:pt x="1674" y="691"/>
                        <a:pt x="1674" y="536"/>
                      </a:cubicBezTo>
                      <a:cubicBezTo>
                        <a:pt x="1674" y="399"/>
                        <a:pt x="1576" y="244"/>
                        <a:pt x="1401" y="146"/>
                      </a:cubicBezTo>
                      <a:cubicBezTo>
                        <a:pt x="1246" y="49"/>
                        <a:pt x="1046" y="1"/>
                        <a:pt x="84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6" name="Google Shape;4086;p40"/>
                <p:cNvSpPr/>
                <p:nvPr/>
              </p:nvSpPr>
              <p:spPr>
                <a:xfrm>
                  <a:off x="2021575" y="90322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44"/>
                      </a:moveTo>
                      <a:cubicBezTo>
                        <a:pt x="993" y="244"/>
                        <a:pt x="1129" y="263"/>
                        <a:pt x="1265" y="341"/>
                      </a:cubicBezTo>
                      <a:cubicBezTo>
                        <a:pt x="1343" y="400"/>
                        <a:pt x="1401" y="458"/>
                        <a:pt x="1401" y="536"/>
                      </a:cubicBezTo>
                      <a:cubicBezTo>
                        <a:pt x="1401" y="614"/>
                        <a:pt x="1362" y="652"/>
                        <a:pt x="1265" y="730"/>
                      </a:cubicBezTo>
                      <a:cubicBezTo>
                        <a:pt x="1139" y="798"/>
                        <a:pt x="973" y="832"/>
                        <a:pt x="813" y="832"/>
                      </a:cubicBezTo>
                      <a:cubicBezTo>
                        <a:pt x="652" y="832"/>
                        <a:pt x="497" y="798"/>
                        <a:pt x="390" y="730"/>
                      </a:cubicBezTo>
                      <a:cubicBezTo>
                        <a:pt x="292" y="672"/>
                        <a:pt x="234" y="614"/>
                        <a:pt x="234" y="536"/>
                      </a:cubicBezTo>
                      <a:cubicBezTo>
                        <a:pt x="234" y="458"/>
                        <a:pt x="312" y="400"/>
                        <a:pt x="390" y="341"/>
                      </a:cubicBezTo>
                      <a:cubicBezTo>
                        <a:pt x="506" y="263"/>
                        <a:pt x="682" y="244"/>
                        <a:pt x="818" y="244"/>
                      </a:cubicBezTo>
                      <a:close/>
                      <a:moveTo>
                        <a:pt x="825" y="1"/>
                      </a:moveTo>
                      <a:cubicBezTo>
                        <a:pt x="623" y="1"/>
                        <a:pt x="419" y="49"/>
                        <a:pt x="254" y="147"/>
                      </a:cubicBezTo>
                      <a:cubicBezTo>
                        <a:pt x="98" y="244"/>
                        <a:pt x="1" y="400"/>
                        <a:pt x="1" y="536"/>
                      </a:cubicBezTo>
                      <a:cubicBezTo>
                        <a:pt x="1" y="633"/>
                        <a:pt x="40" y="730"/>
                        <a:pt x="117" y="828"/>
                      </a:cubicBezTo>
                      <a:cubicBezTo>
                        <a:pt x="156" y="847"/>
                        <a:pt x="215" y="905"/>
                        <a:pt x="254" y="925"/>
                      </a:cubicBezTo>
                      <a:cubicBezTo>
                        <a:pt x="292" y="944"/>
                        <a:pt x="312" y="944"/>
                        <a:pt x="331" y="983"/>
                      </a:cubicBezTo>
                      <a:cubicBezTo>
                        <a:pt x="487" y="1042"/>
                        <a:pt x="643" y="1080"/>
                        <a:pt x="818" y="1080"/>
                      </a:cubicBezTo>
                      <a:cubicBezTo>
                        <a:pt x="1012" y="1080"/>
                        <a:pt x="1226" y="1022"/>
                        <a:pt x="1382" y="925"/>
                      </a:cubicBezTo>
                      <a:cubicBezTo>
                        <a:pt x="1557" y="828"/>
                        <a:pt x="1654" y="691"/>
                        <a:pt x="1654" y="536"/>
                      </a:cubicBezTo>
                      <a:cubicBezTo>
                        <a:pt x="1654" y="400"/>
                        <a:pt x="1557" y="244"/>
                        <a:pt x="1382" y="147"/>
                      </a:cubicBezTo>
                      <a:cubicBezTo>
                        <a:pt x="1226" y="49"/>
                        <a:pt x="1027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7" name="Google Shape;4087;p40"/>
                <p:cNvSpPr/>
                <p:nvPr/>
              </p:nvSpPr>
              <p:spPr>
                <a:xfrm>
                  <a:off x="1932075" y="9231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302"/>
                      </a:moveTo>
                      <a:cubicBezTo>
                        <a:pt x="993" y="302"/>
                        <a:pt x="1149" y="321"/>
                        <a:pt x="1265" y="399"/>
                      </a:cubicBezTo>
                      <a:cubicBezTo>
                        <a:pt x="1363" y="438"/>
                        <a:pt x="1402" y="516"/>
                        <a:pt x="1402" y="594"/>
                      </a:cubicBezTo>
                      <a:cubicBezTo>
                        <a:pt x="1402" y="672"/>
                        <a:pt x="1363" y="711"/>
                        <a:pt x="1265" y="788"/>
                      </a:cubicBezTo>
                      <a:cubicBezTo>
                        <a:pt x="1139" y="856"/>
                        <a:pt x="974" y="890"/>
                        <a:pt x="813" y="890"/>
                      </a:cubicBezTo>
                      <a:cubicBezTo>
                        <a:pt x="653" y="890"/>
                        <a:pt x="497" y="856"/>
                        <a:pt x="390" y="788"/>
                      </a:cubicBezTo>
                      <a:cubicBezTo>
                        <a:pt x="293" y="730"/>
                        <a:pt x="234" y="672"/>
                        <a:pt x="234" y="594"/>
                      </a:cubicBezTo>
                      <a:cubicBezTo>
                        <a:pt x="234" y="516"/>
                        <a:pt x="293" y="438"/>
                        <a:pt x="390" y="399"/>
                      </a:cubicBezTo>
                      <a:cubicBezTo>
                        <a:pt x="507" y="321"/>
                        <a:pt x="682" y="302"/>
                        <a:pt x="818" y="302"/>
                      </a:cubicBezTo>
                      <a:close/>
                      <a:moveTo>
                        <a:pt x="828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4"/>
                        <a:pt x="1" y="399"/>
                        <a:pt x="1" y="535"/>
                      </a:cubicBezTo>
                      <a:cubicBezTo>
                        <a:pt x="1" y="633"/>
                        <a:pt x="40" y="730"/>
                        <a:pt x="118" y="808"/>
                      </a:cubicBezTo>
                      <a:cubicBezTo>
                        <a:pt x="176" y="886"/>
                        <a:pt x="195" y="925"/>
                        <a:pt x="273" y="963"/>
                      </a:cubicBezTo>
                      <a:cubicBezTo>
                        <a:pt x="293" y="983"/>
                        <a:pt x="312" y="983"/>
                        <a:pt x="332" y="983"/>
                      </a:cubicBezTo>
                      <a:cubicBezTo>
                        <a:pt x="487" y="1041"/>
                        <a:pt x="662" y="1080"/>
                        <a:pt x="818" y="1080"/>
                      </a:cubicBezTo>
                      <a:cubicBezTo>
                        <a:pt x="1013" y="1080"/>
                        <a:pt x="1246" y="1022"/>
                        <a:pt x="1382" y="925"/>
                      </a:cubicBezTo>
                      <a:cubicBezTo>
                        <a:pt x="1557" y="827"/>
                        <a:pt x="1655" y="691"/>
                        <a:pt x="1655" y="535"/>
                      </a:cubicBezTo>
                      <a:cubicBezTo>
                        <a:pt x="1655" y="399"/>
                        <a:pt x="1557" y="244"/>
                        <a:pt x="1382" y="146"/>
                      </a:cubicBezTo>
                      <a:cubicBezTo>
                        <a:pt x="1227" y="49"/>
                        <a:pt x="1027" y="0"/>
                        <a:pt x="8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8" name="Google Shape;4088;p40"/>
                <p:cNvSpPr/>
                <p:nvPr/>
              </p:nvSpPr>
              <p:spPr>
                <a:xfrm>
                  <a:off x="1850375" y="87795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18" y="224"/>
                      </a:moveTo>
                      <a:cubicBezTo>
                        <a:pt x="973" y="224"/>
                        <a:pt x="1129" y="263"/>
                        <a:pt x="1246" y="341"/>
                      </a:cubicBezTo>
                      <a:cubicBezTo>
                        <a:pt x="1343" y="379"/>
                        <a:pt x="1401" y="457"/>
                        <a:pt x="1401" y="535"/>
                      </a:cubicBezTo>
                      <a:cubicBezTo>
                        <a:pt x="1401" y="593"/>
                        <a:pt x="1343" y="652"/>
                        <a:pt x="1246" y="710"/>
                      </a:cubicBezTo>
                      <a:cubicBezTo>
                        <a:pt x="1129" y="788"/>
                        <a:pt x="963" y="827"/>
                        <a:pt x="801" y="827"/>
                      </a:cubicBezTo>
                      <a:cubicBezTo>
                        <a:pt x="638" y="827"/>
                        <a:pt x="477" y="788"/>
                        <a:pt x="370" y="710"/>
                      </a:cubicBezTo>
                      <a:cubicBezTo>
                        <a:pt x="273" y="671"/>
                        <a:pt x="234" y="593"/>
                        <a:pt x="234" y="535"/>
                      </a:cubicBezTo>
                      <a:cubicBezTo>
                        <a:pt x="234" y="457"/>
                        <a:pt x="273" y="399"/>
                        <a:pt x="370" y="341"/>
                      </a:cubicBezTo>
                      <a:cubicBezTo>
                        <a:pt x="487" y="263"/>
                        <a:pt x="662" y="224"/>
                        <a:pt x="818" y="224"/>
                      </a:cubicBezTo>
                      <a:close/>
                      <a:moveTo>
                        <a:pt x="830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8" y="243"/>
                        <a:pt x="0" y="379"/>
                        <a:pt x="0" y="535"/>
                      </a:cubicBezTo>
                      <a:cubicBezTo>
                        <a:pt x="0" y="632"/>
                        <a:pt x="59" y="730"/>
                        <a:pt x="137" y="827"/>
                      </a:cubicBezTo>
                      <a:cubicBezTo>
                        <a:pt x="156" y="866"/>
                        <a:pt x="195" y="885"/>
                        <a:pt x="253" y="924"/>
                      </a:cubicBezTo>
                      <a:cubicBezTo>
                        <a:pt x="273" y="944"/>
                        <a:pt x="292" y="944"/>
                        <a:pt x="351" y="963"/>
                      </a:cubicBezTo>
                      <a:cubicBezTo>
                        <a:pt x="487" y="1041"/>
                        <a:pt x="662" y="1060"/>
                        <a:pt x="837" y="1060"/>
                      </a:cubicBezTo>
                      <a:cubicBezTo>
                        <a:pt x="1032" y="1060"/>
                        <a:pt x="1246" y="1021"/>
                        <a:pt x="1401" y="924"/>
                      </a:cubicBezTo>
                      <a:cubicBezTo>
                        <a:pt x="1557" y="827"/>
                        <a:pt x="1654" y="671"/>
                        <a:pt x="1654" y="535"/>
                      </a:cubicBezTo>
                      <a:cubicBezTo>
                        <a:pt x="1654" y="379"/>
                        <a:pt x="1557" y="243"/>
                        <a:pt x="1401" y="146"/>
                      </a:cubicBezTo>
                      <a:cubicBezTo>
                        <a:pt x="1236" y="49"/>
                        <a:pt x="1032" y="0"/>
                        <a:pt x="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9" name="Google Shape;4089;p40"/>
                <p:cNvSpPr/>
                <p:nvPr/>
              </p:nvSpPr>
              <p:spPr>
                <a:xfrm>
                  <a:off x="1738500" y="911025"/>
                  <a:ext cx="41375" cy="2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0" extrusionOk="0">
                      <a:moveTo>
                        <a:pt x="837" y="243"/>
                      </a:moveTo>
                      <a:cubicBezTo>
                        <a:pt x="1012" y="243"/>
                        <a:pt x="1149" y="263"/>
                        <a:pt x="1265" y="340"/>
                      </a:cubicBezTo>
                      <a:cubicBezTo>
                        <a:pt x="1363" y="399"/>
                        <a:pt x="1421" y="477"/>
                        <a:pt x="1421" y="535"/>
                      </a:cubicBezTo>
                      <a:cubicBezTo>
                        <a:pt x="1421" y="613"/>
                        <a:pt x="1363" y="671"/>
                        <a:pt x="1265" y="730"/>
                      </a:cubicBezTo>
                      <a:cubicBezTo>
                        <a:pt x="1149" y="807"/>
                        <a:pt x="988" y="846"/>
                        <a:pt x="828" y="846"/>
                      </a:cubicBezTo>
                      <a:cubicBezTo>
                        <a:pt x="667" y="846"/>
                        <a:pt x="507" y="807"/>
                        <a:pt x="390" y="730"/>
                      </a:cubicBezTo>
                      <a:cubicBezTo>
                        <a:pt x="293" y="691"/>
                        <a:pt x="254" y="613"/>
                        <a:pt x="254" y="535"/>
                      </a:cubicBezTo>
                      <a:cubicBezTo>
                        <a:pt x="254" y="477"/>
                        <a:pt x="332" y="418"/>
                        <a:pt x="390" y="340"/>
                      </a:cubicBezTo>
                      <a:cubicBezTo>
                        <a:pt x="526" y="282"/>
                        <a:pt x="682" y="243"/>
                        <a:pt x="837" y="243"/>
                      </a:cubicBezTo>
                      <a:close/>
                      <a:moveTo>
                        <a:pt x="830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99"/>
                        <a:pt x="1" y="535"/>
                      </a:cubicBezTo>
                      <a:cubicBezTo>
                        <a:pt x="1" y="632"/>
                        <a:pt x="59" y="730"/>
                        <a:pt x="137" y="827"/>
                      </a:cubicBezTo>
                      <a:cubicBezTo>
                        <a:pt x="176" y="866"/>
                        <a:pt x="234" y="905"/>
                        <a:pt x="273" y="924"/>
                      </a:cubicBezTo>
                      <a:cubicBezTo>
                        <a:pt x="293" y="963"/>
                        <a:pt x="332" y="963"/>
                        <a:pt x="351" y="982"/>
                      </a:cubicBezTo>
                      <a:cubicBezTo>
                        <a:pt x="487" y="1060"/>
                        <a:pt x="662" y="1080"/>
                        <a:pt x="837" y="1080"/>
                      </a:cubicBezTo>
                      <a:cubicBezTo>
                        <a:pt x="1032" y="1080"/>
                        <a:pt x="1246" y="1021"/>
                        <a:pt x="1402" y="924"/>
                      </a:cubicBezTo>
                      <a:cubicBezTo>
                        <a:pt x="1557" y="827"/>
                        <a:pt x="1654" y="691"/>
                        <a:pt x="1654" y="535"/>
                      </a:cubicBezTo>
                      <a:cubicBezTo>
                        <a:pt x="1654" y="399"/>
                        <a:pt x="1557" y="243"/>
                        <a:pt x="1402" y="146"/>
                      </a:cubicBezTo>
                      <a:cubicBezTo>
                        <a:pt x="1236" y="49"/>
                        <a:pt x="1032" y="0"/>
                        <a:pt x="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0" name="Google Shape;4090;p40"/>
                <p:cNvSpPr/>
                <p:nvPr/>
              </p:nvSpPr>
              <p:spPr>
                <a:xfrm>
                  <a:off x="2276450" y="1035100"/>
                  <a:ext cx="41850" cy="2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98" extrusionOk="0">
                      <a:moveTo>
                        <a:pt x="856" y="241"/>
                      </a:moveTo>
                      <a:cubicBezTo>
                        <a:pt x="1012" y="241"/>
                        <a:pt x="1187" y="300"/>
                        <a:pt x="1303" y="339"/>
                      </a:cubicBezTo>
                      <a:cubicBezTo>
                        <a:pt x="1401" y="397"/>
                        <a:pt x="1440" y="475"/>
                        <a:pt x="1440" y="533"/>
                      </a:cubicBezTo>
                      <a:cubicBezTo>
                        <a:pt x="1440" y="611"/>
                        <a:pt x="1401" y="669"/>
                        <a:pt x="1303" y="728"/>
                      </a:cubicBezTo>
                      <a:cubicBezTo>
                        <a:pt x="1177" y="805"/>
                        <a:pt x="1012" y="844"/>
                        <a:pt x="851" y="844"/>
                      </a:cubicBezTo>
                      <a:cubicBezTo>
                        <a:pt x="691" y="844"/>
                        <a:pt x="535" y="805"/>
                        <a:pt x="428" y="728"/>
                      </a:cubicBezTo>
                      <a:cubicBezTo>
                        <a:pt x="331" y="689"/>
                        <a:pt x="272" y="611"/>
                        <a:pt x="272" y="533"/>
                      </a:cubicBezTo>
                      <a:cubicBezTo>
                        <a:pt x="272" y="475"/>
                        <a:pt x="331" y="416"/>
                        <a:pt x="428" y="339"/>
                      </a:cubicBezTo>
                      <a:cubicBezTo>
                        <a:pt x="545" y="261"/>
                        <a:pt x="720" y="241"/>
                        <a:pt x="856" y="241"/>
                      </a:cubicBezTo>
                      <a:close/>
                      <a:moveTo>
                        <a:pt x="829" y="0"/>
                      </a:moveTo>
                      <a:cubicBezTo>
                        <a:pt x="632" y="0"/>
                        <a:pt x="434" y="49"/>
                        <a:pt x="272" y="144"/>
                      </a:cubicBezTo>
                      <a:cubicBezTo>
                        <a:pt x="117" y="241"/>
                        <a:pt x="0" y="397"/>
                        <a:pt x="0" y="533"/>
                      </a:cubicBezTo>
                      <a:cubicBezTo>
                        <a:pt x="0" y="630"/>
                        <a:pt x="58" y="728"/>
                        <a:pt x="136" y="825"/>
                      </a:cubicBezTo>
                      <a:cubicBezTo>
                        <a:pt x="175" y="883"/>
                        <a:pt x="233" y="903"/>
                        <a:pt x="272" y="942"/>
                      </a:cubicBezTo>
                      <a:cubicBezTo>
                        <a:pt x="311" y="981"/>
                        <a:pt x="331" y="981"/>
                        <a:pt x="350" y="1000"/>
                      </a:cubicBezTo>
                      <a:cubicBezTo>
                        <a:pt x="506" y="1078"/>
                        <a:pt x="661" y="1097"/>
                        <a:pt x="837" y="1097"/>
                      </a:cubicBezTo>
                      <a:cubicBezTo>
                        <a:pt x="1031" y="1097"/>
                        <a:pt x="1245" y="1039"/>
                        <a:pt x="1401" y="942"/>
                      </a:cubicBezTo>
                      <a:cubicBezTo>
                        <a:pt x="1576" y="844"/>
                        <a:pt x="1673" y="708"/>
                        <a:pt x="1673" y="553"/>
                      </a:cubicBezTo>
                      <a:cubicBezTo>
                        <a:pt x="1673" y="416"/>
                        <a:pt x="1576" y="261"/>
                        <a:pt x="1401" y="163"/>
                      </a:cubicBezTo>
                      <a:cubicBezTo>
                        <a:pt x="1241" y="54"/>
                        <a:pt x="1036" y="0"/>
                        <a:pt x="82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1" name="Google Shape;4091;p40"/>
                <p:cNvSpPr/>
                <p:nvPr/>
              </p:nvSpPr>
              <p:spPr>
                <a:xfrm>
                  <a:off x="862050" y="462325"/>
                  <a:ext cx="345350" cy="19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14" h="7900" extrusionOk="0">
                      <a:moveTo>
                        <a:pt x="1" y="1"/>
                      </a:moveTo>
                      <a:lnTo>
                        <a:pt x="12141" y="7005"/>
                      </a:lnTo>
                      <a:lnTo>
                        <a:pt x="13639" y="7880"/>
                      </a:lnTo>
                      <a:cubicBezTo>
                        <a:pt x="13658" y="7880"/>
                        <a:pt x="13697" y="7900"/>
                        <a:pt x="13697" y="7900"/>
                      </a:cubicBezTo>
                      <a:cubicBezTo>
                        <a:pt x="13736" y="7900"/>
                        <a:pt x="13756" y="7880"/>
                        <a:pt x="13795" y="7861"/>
                      </a:cubicBezTo>
                      <a:cubicBezTo>
                        <a:pt x="13814" y="7802"/>
                        <a:pt x="13814" y="7744"/>
                        <a:pt x="13736" y="7685"/>
                      </a:cubicBezTo>
                      <a:lnTo>
                        <a:pt x="12355" y="6888"/>
                      </a:lnTo>
                      <a:lnTo>
                        <a:pt x="48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2" name="Google Shape;4092;p40"/>
                <p:cNvSpPr/>
                <p:nvPr/>
              </p:nvSpPr>
              <p:spPr>
                <a:xfrm>
                  <a:off x="2138800" y="671475"/>
                  <a:ext cx="230550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22" h="254" extrusionOk="0">
                      <a:moveTo>
                        <a:pt x="117" y="0"/>
                      </a:moveTo>
                      <a:cubicBezTo>
                        <a:pt x="59" y="0"/>
                        <a:pt x="0" y="59"/>
                        <a:pt x="0" y="137"/>
                      </a:cubicBezTo>
                      <a:cubicBezTo>
                        <a:pt x="0" y="195"/>
                        <a:pt x="39" y="253"/>
                        <a:pt x="117" y="253"/>
                      </a:cubicBezTo>
                      <a:lnTo>
                        <a:pt x="9222" y="253"/>
                      </a:lnTo>
                      <a:lnTo>
                        <a:pt x="922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3" name="Google Shape;4093;p40"/>
                <p:cNvSpPr/>
                <p:nvPr/>
              </p:nvSpPr>
              <p:spPr>
                <a:xfrm>
                  <a:off x="1131514" y="2433822"/>
                  <a:ext cx="219375" cy="12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75" h="5031" extrusionOk="0">
                      <a:moveTo>
                        <a:pt x="136" y="0"/>
                      </a:moveTo>
                      <a:cubicBezTo>
                        <a:pt x="97" y="0"/>
                        <a:pt x="59" y="17"/>
                        <a:pt x="20" y="69"/>
                      </a:cubicBezTo>
                      <a:cubicBezTo>
                        <a:pt x="0" y="108"/>
                        <a:pt x="0" y="186"/>
                        <a:pt x="78" y="244"/>
                      </a:cubicBezTo>
                      <a:lnTo>
                        <a:pt x="292" y="361"/>
                      </a:lnTo>
                      <a:lnTo>
                        <a:pt x="3872" y="2423"/>
                      </a:lnTo>
                      <a:lnTo>
                        <a:pt x="4572" y="2832"/>
                      </a:lnTo>
                      <a:lnTo>
                        <a:pt x="8152" y="4914"/>
                      </a:lnTo>
                      <a:lnTo>
                        <a:pt x="8346" y="5030"/>
                      </a:lnTo>
                      <a:lnTo>
                        <a:pt x="8755" y="5030"/>
                      </a:lnTo>
                      <a:cubicBezTo>
                        <a:pt x="8774" y="4952"/>
                        <a:pt x="8755" y="4933"/>
                        <a:pt x="8735" y="4933"/>
                      </a:cubicBezTo>
                      <a:lnTo>
                        <a:pt x="8444" y="4758"/>
                      </a:lnTo>
                      <a:lnTo>
                        <a:pt x="4844" y="2696"/>
                      </a:lnTo>
                      <a:lnTo>
                        <a:pt x="4125" y="2287"/>
                      </a:lnTo>
                      <a:lnTo>
                        <a:pt x="525" y="205"/>
                      </a:lnTo>
                      <a:lnTo>
                        <a:pt x="195" y="11"/>
                      </a:lnTo>
                      <a:cubicBezTo>
                        <a:pt x="175" y="4"/>
                        <a:pt x="156" y="0"/>
                        <a:pt x="13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4" name="Google Shape;4094;p40"/>
                <p:cNvSpPr/>
                <p:nvPr/>
              </p:nvSpPr>
              <p:spPr>
                <a:xfrm>
                  <a:off x="1627625" y="646675"/>
                  <a:ext cx="5850" cy="20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8036" extrusionOk="0">
                      <a:moveTo>
                        <a:pt x="117" y="0"/>
                      </a:moveTo>
                      <a:cubicBezTo>
                        <a:pt x="39" y="0"/>
                        <a:pt x="0" y="59"/>
                        <a:pt x="0" y="117"/>
                      </a:cubicBezTo>
                      <a:lnTo>
                        <a:pt x="0" y="253"/>
                      </a:lnTo>
                      <a:lnTo>
                        <a:pt x="0" y="7860"/>
                      </a:lnTo>
                      <a:lnTo>
                        <a:pt x="0" y="7899"/>
                      </a:lnTo>
                      <a:cubicBezTo>
                        <a:pt x="0" y="7977"/>
                        <a:pt x="39" y="8035"/>
                        <a:pt x="117" y="8035"/>
                      </a:cubicBezTo>
                      <a:cubicBezTo>
                        <a:pt x="195" y="8035"/>
                        <a:pt x="234" y="7977"/>
                        <a:pt x="234" y="7899"/>
                      </a:cubicBezTo>
                      <a:lnTo>
                        <a:pt x="234" y="7860"/>
                      </a:lnTo>
                      <a:lnTo>
                        <a:pt x="234" y="195"/>
                      </a:lnTo>
                      <a:lnTo>
                        <a:pt x="234" y="117"/>
                      </a:lnTo>
                      <a:cubicBezTo>
                        <a:pt x="234" y="59"/>
                        <a:pt x="195" y="0"/>
                        <a:pt x="1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5" name="Google Shape;4095;p40"/>
                <p:cNvSpPr/>
                <p:nvPr/>
              </p:nvSpPr>
              <p:spPr>
                <a:xfrm>
                  <a:off x="1655350" y="779450"/>
                  <a:ext cx="41350" cy="2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32" extrusionOk="0">
                      <a:moveTo>
                        <a:pt x="856" y="214"/>
                      </a:moveTo>
                      <a:cubicBezTo>
                        <a:pt x="1031" y="214"/>
                        <a:pt x="1167" y="234"/>
                        <a:pt x="1284" y="312"/>
                      </a:cubicBezTo>
                      <a:cubicBezTo>
                        <a:pt x="1381" y="351"/>
                        <a:pt x="1440" y="428"/>
                        <a:pt x="1440" y="506"/>
                      </a:cubicBezTo>
                      <a:cubicBezTo>
                        <a:pt x="1440" y="584"/>
                        <a:pt x="1381" y="623"/>
                        <a:pt x="1284" y="701"/>
                      </a:cubicBezTo>
                      <a:cubicBezTo>
                        <a:pt x="1167" y="769"/>
                        <a:pt x="1007" y="803"/>
                        <a:pt x="846" y="803"/>
                      </a:cubicBezTo>
                      <a:cubicBezTo>
                        <a:pt x="686" y="803"/>
                        <a:pt x="525" y="769"/>
                        <a:pt x="409" y="701"/>
                      </a:cubicBezTo>
                      <a:cubicBezTo>
                        <a:pt x="311" y="642"/>
                        <a:pt x="272" y="584"/>
                        <a:pt x="272" y="506"/>
                      </a:cubicBezTo>
                      <a:cubicBezTo>
                        <a:pt x="272" y="428"/>
                        <a:pt x="311" y="390"/>
                        <a:pt x="409" y="312"/>
                      </a:cubicBezTo>
                      <a:cubicBezTo>
                        <a:pt x="545" y="234"/>
                        <a:pt x="700" y="214"/>
                        <a:pt x="856" y="214"/>
                      </a:cubicBezTo>
                      <a:close/>
                      <a:moveTo>
                        <a:pt x="700" y="0"/>
                      </a:moveTo>
                      <a:cubicBezTo>
                        <a:pt x="545" y="20"/>
                        <a:pt x="389" y="39"/>
                        <a:pt x="272" y="117"/>
                      </a:cubicBezTo>
                      <a:cubicBezTo>
                        <a:pt x="97" y="214"/>
                        <a:pt x="0" y="351"/>
                        <a:pt x="0" y="506"/>
                      </a:cubicBezTo>
                      <a:cubicBezTo>
                        <a:pt x="0" y="642"/>
                        <a:pt x="97" y="798"/>
                        <a:pt x="272" y="895"/>
                      </a:cubicBezTo>
                      <a:cubicBezTo>
                        <a:pt x="428" y="993"/>
                        <a:pt x="642" y="1032"/>
                        <a:pt x="837" y="1032"/>
                      </a:cubicBezTo>
                      <a:cubicBezTo>
                        <a:pt x="1031" y="1032"/>
                        <a:pt x="1245" y="993"/>
                        <a:pt x="1381" y="895"/>
                      </a:cubicBezTo>
                      <a:cubicBezTo>
                        <a:pt x="1556" y="798"/>
                        <a:pt x="1654" y="642"/>
                        <a:pt x="1654" y="506"/>
                      </a:cubicBezTo>
                      <a:cubicBezTo>
                        <a:pt x="1654" y="351"/>
                        <a:pt x="1556" y="214"/>
                        <a:pt x="1381" y="117"/>
                      </a:cubicBezTo>
                      <a:cubicBezTo>
                        <a:pt x="1265" y="39"/>
                        <a:pt x="1089" y="0"/>
                        <a:pt x="953" y="0"/>
                      </a:cubicBezTo>
                      <a:lnTo>
                        <a:pt x="953" y="39"/>
                      </a:lnTo>
                      <a:cubicBezTo>
                        <a:pt x="953" y="98"/>
                        <a:pt x="895" y="156"/>
                        <a:pt x="837" y="156"/>
                      </a:cubicBezTo>
                      <a:cubicBezTo>
                        <a:pt x="759" y="156"/>
                        <a:pt x="700" y="117"/>
                        <a:pt x="700" y="39"/>
                      </a:cubicBezTo>
                      <a:lnTo>
                        <a:pt x="70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6" name="Google Shape;4096;p40"/>
                <p:cNvSpPr/>
                <p:nvPr/>
              </p:nvSpPr>
              <p:spPr>
                <a:xfrm>
                  <a:off x="1672850" y="619925"/>
                  <a:ext cx="6350" cy="16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6518" extrusionOk="0">
                      <a:moveTo>
                        <a:pt x="137" y="0"/>
                      </a:moveTo>
                      <a:cubicBezTo>
                        <a:pt x="59" y="0"/>
                        <a:pt x="0" y="59"/>
                        <a:pt x="0" y="117"/>
                      </a:cubicBezTo>
                      <a:lnTo>
                        <a:pt x="0" y="350"/>
                      </a:lnTo>
                      <a:lnTo>
                        <a:pt x="0" y="6343"/>
                      </a:lnTo>
                      <a:lnTo>
                        <a:pt x="0" y="6401"/>
                      </a:lnTo>
                      <a:cubicBezTo>
                        <a:pt x="0" y="6479"/>
                        <a:pt x="59" y="6518"/>
                        <a:pt x="137" y="6518"/>
                      </a:cubicBezTo>
                      <a:cubicBezTo>
                        <a:pt x="195" y="6518"/>
                        <a:pt x="253" y="6479"/>
                        <a:pt x="253" y="6401"/>
                      </a:cubicBezTo>
                      <a:lnTo>
                        <a:pt x="253" y="6343"/>
                      </a:lnTo>
                      <a:lnTo>
                        <a:pt x="253" y="195"/>
                      </a:lnTo>
                      <a:lnTo>
                        <a:pt x="253" y="117"/>
                      </a:lnTo>
                      <a:cubicBezTo>
                        <a:pt x="253" y="78"/>
                        <a:pt x="195" y="0"/>
                        <a:pt x="1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7" name="Google Shape;4097;p40"/>
                <p:cNvSpPr/>
                <p:nvPr/>
              </p:nvSpPr>
              <p:spPr>
                <a:xfrm>
                  <a:off x="1701550" y="719150"/>
                  <a:ext cx="41350" cy="2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32" extrusionOk="0">
                      <a:moveTo>
                        <a:pt x="837" y="233"/>
                      </a:moveTo>
                      <a:cubicBezTo>
                        <a:pt x="992" y="233"/>
                        <a:pt x="1148" y="253"/>
                        <a:pt x="1265" y="331"/>
                      </a:cubicBezTo>
                      <a:cubicBezTo>
                        <a:pt x="1362" y="389"/>
                        <a:pt x="1420" y="467"/>
                        <a:pt x="1420" y="525"/>
                      </a:cubicBezTo>
                      <a:cubicBezTo>
                        <a:pt x="1420" y="603"/>
                        <a:pt x="1362" y="661"/>
                        <a:pt x="1265" y="720"/>
                      </a:cubicBezTo>
                      <a:cubicBezTo>
                        <a:pt x="1148" y="798"/>
                        <a:pt x="983" y="837"/>
                        <a:pt x="820" y="837"/>
                      </a:cubicBezTo>
                      <a:cubicBezTo>
                        <a:pt x="657" y="837"/>
                        <a:pt x="496" y="798"/>
                        <a:pt x="389" y="720"/>
                      </a:cubicBezTo>
                      <a:cubicBezTo>
                        <a:pt x="292" y="681"/>
                        <a:pt x="253" y="603"/>
                        <a:pt x="253" y="525"/>
                      </a:cubicBezTo>
                      <a:cubicBezTo>
                        <a:pt x="253" y="467"/>
                        <a:pt x="292" y="409"/>
                        <a:pt x="389" y="331"/>
                      </a:cubicBezTo>
                      <a:cubicBezTo>
                        <a:pt x="506" y="272"/>
                        <a:pt x="681" y="233"/>
                        <a:pt x="837" y="233"/>
                      </a:cubicBezTo>
                      <a:close/>
                      <a:moveTo>
                        <a:pt x="701" y="0"/>
                      </a:moveTo>
                      <a:cubicBezTo>
                        <a:pt x="545" y="19"/>
                        <a:pt x="389" y="39"/>
                        <a:pt x="273" y="117"/>
                      </a:cubicBezTo>
                      <a:cubicBezTo>
                        <a:pt x="98" y="214"/>
                        <a:pt x="0" y="350"/>
                        <a:pt x="0" y="506"/>
                      </a:cubicBezTo>
                      <a:cubicBezTo>
                        <a:pt x="0" y="642"/>
                        <a:pt x="98" y="798"/>
                        <a:pt x="273" y="895"/>
                      </a:cubicBezTo>
                      <a:cubicBezTo>
                        <a:pt x="428" y="992"/>
                        <a:pt x="642" y="1031"/>
                        <a:pt x="837" y="1031"/>
                      </a:cubicBezTo>
                      <a:cubicBezTo>
                        <a:pt x="1031" y="1031"/>
                        <a:pt x="1245" y="992"/>
                        <a:pt x="1382" y="895"/>
                      </a:cubicBezTo>
                      <a:cubicBezTo>
                        <a:pt x="1557" y="798"/>
                        <a:pt x="1654" y="642"/>
                        <a:pt x="1654" y="506"/>
                      </a:cubicBezTo>
                      <a:cubicBezTo>
                        <a:pt x="1654" y="350"/>
                        <a:pt x="1557" y="214"/>
                        <a:pt x="1382" y="117"/>
                      </a:cubicBezTo>
                      <a:cubicBezTo>
                        <a:pt x="1265" y="39"/>
                        <a:pt x="1090" y="0"/>
                        <a:pt x="954" y="0"/>
                      </a:cubicBezTo>
                      <a:lnTo>
                        <a:pt x="954" y="39"/>
                      </a:lnTo>
                      <a:cubicBezTo>
                        <a:pt x="954" y="117"/>
                        <a:pt x="895" y="175"/>
                        <a:pt x="837" y="175"/>
                      </a:cubicBezTo>
                      <a:cubicBezTo>
                        <a:pt x="759" y="175"/>
                        <a:pt x="701" y="117"/>
                        <a:pt x="701" y="39"/>
                      </a:cubicBezTo>
                      <a:lnTo>
                        <a:pt x="70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8" name="Google Shape;4098;p40"/>
                <p:cNvSpPr/>
                <p:nvPr/>
              </p:nvSpPr>
              <p:spPr>
                <a:xfrm>
                  <a:off x="1719050" y="593650"/>
                  <a:ext cx="6350" cy="12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5196" extrusionOk="0">
                      <a:moveTo>
                        <a:pt x="137" y="1"/>
                      </a:moveTo>
                      <a:cubicBezTo>
                        <a:pt x="59" y="1"/>
                        <a:pt x="1" y="59"/>
                        <a:pt x="1" y="137"/>
                      </a:cubicBezTo>
                      <a:lnTo>
                        <a:pt x="1" y="351"/>
                      </a:lnTo>
                      <a:lnTo>
                        <a:pt x="1" y="5020"/>
                      </a:lnTo>
                      <a:lnTo>
                        <a:pt x="1" y="5059"/>
                      </a:lnTo>
                      <a:cubicBezTo>
                        <a:pt x="1" y="5137"/>
                        <a:pt x="59" y="5195"/>
                        <a:pt x="137" y="5195"/>
                      </a:cubicBezTo>
                      <a:cubicBezTo>
                        <a:pt x="195" y="5195"/>
                        <a:pt x="254" y="5137"/>
                        <a:pt x="254" y="5059"/>
                      </a:cubicBezTo>
                      <a:lnTo>
                        <a:pt x="254" y="5020"/>
                      </a:lnTo>
                      <a:lnTo>
                        <a:pt x="254" y="195"/>
                      </a:lnTo>
                      <a:lnTo>
                        <a:pt x="254" y="137"/>
                      </a:lnTo>
                      <a:cubicBezTo>
                        <a:pt x="254" y="59"/>
                        <a:pt x="195" y="1"/>
                        <a:pt x="1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9" name="Google Shape;4099;p40"/>
                <p:cNvSpPr/>
                <p:nvPr/>
              </p:nvSpPr>
              <p:spPr>
                <a:xfrm>
                  <a:off x="1747275" y="654925"/>
                  <a:ext cx="41350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2" extrusionOk="0">
                      <a:moveTo>
                        <a:pt x="817" y="254"/>
                      </a:moveTo>
                      <a:cubicBezTo>
                        <a:pt x="992" y="254"/>
                        <a:pt x="1148" y="273"/>
                        <a:pt x="1265" y="351"/>
                      </a:cubicBezTo>
                      <a:cubicBezTo>
                        <a:pt x="1362" y="410"/>
                        <a:pt x="1401" y="468"/>
                        <a:pt x="1401" y="546"/>
                      </a:cubicBezTo>
                      <a:cubicBezTo>
                        <a:pt x="1401" y="624"/>
                        <a:pt x="1362" y="662"/>
                        <a:pt x="1265" y="740"/>
                      </a:cubicBezTo>
                      <a:cubicBezTo>
                        <a:pt x="1138" y="808"/>
                        <a:pt x="973" y="842"/>
                        <a:pt x="812" y="842"/>
                      </a:cubicBezTo>
                      <a:cubicBezTo>
                        <a:pt x="652" y="842"/>
                        <a:pt x="496" y="808"/>
                        <a:pt x="389" y="740"/>
                      </a:cubicBezTo>
                      <a:cubicBezTo>
                        <a:pt x="292" y="682"/>
                        <a:pt x="233" y="624"/>
                        <a:pt x="233" y="546"/>
                      </a:cubicBezTo>
                      <a:cubicBezTo>
                        <a:pt x="233" y="468"/>
                        <a:pt x="292" y="429"/>
                        <a:pt x="389" y="351"/>
                      </a:cubicBezTo>
                      <a:cubicBezTo>
                        <a:pt x="506" y="273"/>
                        <a:pt x="681" y="254"/>
                        <a:pt x="817" y="254"/>
                      </a:cubicBezTo>
                      <a:close/>
                      <a:moveTo>
                        <a:pt x="700" y="1"/>
                      </a:moveTo>
                      <a:cubicBezTo>
                        <a:pt x="525" y="40"/>
                        <a:pt x="389" y="59"/>
                        <a:pt x="272" y="137"/>
                      </a:cubicBezTo>
                      <a:cubicBezTo>
                        <a:pt x="97" y="234"/>
                        <a:pt x="0" y="371"/>
                        <a:pt x="0" y="526"/>
                      </a:cubicBezTo>
                      <a:cubicBezTo>
                        <a:pt x="0" y="662"/>
                        <a:pt x="97" y="818"/>
                        <a:pt x="272" y="915"/>
                      </a:cubicBezTo>
                      <a:cubicBezTo>
                        <a:pt x="428" y="1013"/>
                        <a:pt x="623" y="1052"/>
                        <a:pt x="817" y="1052"/>
                      </a:cubicBezTo>
                      <a:cubicBezTo>
                        <a:pt x="1012" y="1052"/>
                        <a:pt x="1245" y="1013"/>
                        <a:pt x="1381" y="915"/>
                      </a:cubicBezTo>
                      <a:cubicBezTo>
                        <a:pt x="1556" y="818"/>
                        <a:pt x="1654" y="662"/>
                        <a:pt x="1654" y="526"/>
                      </a:cubicBezTo>
                      <a:cubicBezTo>
                        <a:pt x="1654" y="371"/>
                        <a:pt x="1556" y="234"/>
                        <a:pt x="1381" y="137"/>
                      </a:cubicBezTo>
                      <a:cubicBezTo>
                        <a:pt x="1265" y="59"/>
                        <a:pt x="1089" y="1"/>
                        <a:pt x="953" y="1"/>
                      </a:cubicBezTo>
                      <a:lnTo>
                        <a:pt x="953" y="59"/>
                      </a:lnTo>
                      <a:cubicBezTo>
                        <a:pt x="953" y="137"/>
                        <a:pt x="895" y="176"/>
                        <a:pt x="817" y="176"/>
                      </a:cubicBezTo>
                      <a:cubicBezTo>
                        <a:pt x="759" y="176"/>
                        <a:pt x="700" y="137"/>
                        <a:pt x="700" y="59"/>
                      </a:cubicBezTo>
                      <a:lnTo>
                        <a:pt x="70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0" name="Google Shape;4100;p40"/>
                <p:cNvSpPr/>
                <p:nvPr/>
              </p:nvSpPr>
              <p:spPr>
                <a:xfrm>
                  <a:off x="1764775" y="566900"/>
                  <a:ext cx="6350" cy="9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3698" extrusionOk="0">
                      <a:moveTo>
                        <a:pt x="117" y="1"/>
                      </a:moveTo>
                      <a:cubicBezTo>
                        <a:pt x="59" y="1"/>
                        <a:pt x="0" y="59"/>
                        <a:pt x="0" y="137"/>
                      </a:cubicBezTo>
                      <a:lnTo>
                        <a:pt x="0" y="351"/>
                      </a:lnTo>
                      <a:lnTo>
                        <a:pt x="0" y="3522"/>
                      </a:lnTo>
                      <a:lnTo>
                        <a:pt x="0" y="3580"/>
                      </a:lnTo>
                      <a:cubicBezTo>
                        <a:pt x="0" y="3658"/>
                        <a:pt x="59" y="3697"/>
                        <a:pt x="117" y="3697"/>
                      </a:cubicBezTo>
                      <a:cubicBezTo>
                        <a:pt x="195" y="3697"/>
                        <a:pt x="253" y="3658"/>
                        <a:pt x="253" y="3580"/>
                      </a:cubicBezTo>
                      <a:lnTo>
                        <a:pt x="253" y="3522"/>
                      </a:lnTo>
                      <a:lnTo>
                        <a:pt x="253" y="195"/>
                      </a:lnTo>
                      <a:lnTo>
                        <a:pt x="253" y="137"/>
                      </a:lnTo>
                      <a:cubicBezTo>
                        <a:pt x="253" y="78"/>
                        <a:pt x="195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1" name="Google Shape;4101;p40"/>
                <p:cNvSpPr/>
                <p:nvPr/>
              </p:nvSpPr>
              <p:spPr>
                <a:xfrm>
                  <a:off x="2282750" y="462325"/>
                  <a:ext cx="19000" cy="1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0" extrusionOk="0">
                      <a:moveTo>
                        <a:pt x="1" y="1"/>
                      </a:moveTo>
                      <a:cubicBezTo>
                        <a:pt x="118" y="59"/>
                        <a:pt x="234" y="59"/>
                        <a:pt x="390" y="59"/>
                      </a:cubicBezTo>
                      <a:cubicBezTo>
                        <a:pt x="546" y="59"/>
                        <a:pt x="623" y="40"/>
                        <a:pt x="76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2" name="Google Shape;4102;p40"/>
                <p:cNvSpPr/>
                <p:nvPr/>
              </p:nvSpPr>
              <p:spPr>
                <a:xfrm>
                  <a:off x="2340150" y="477275"/>
                  <a:ext cx="29200" cy="2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" h="1057" extrusionOk="0">
                      <a:moveTo>
                        <a:pt x="810" y="0"/>
                      </a:moveTo>
                      <a:cubicBezTo>
                        <a:pt x="617" y="0"/>
                        <a:pt x="412" y="44"/>
                        <a:pt x="254" y="142"/>
                      </a:cubicBezTo>
                      <a:cubicBezTo>
                        <a:pt x="98" y="239"/>
                        <a:pt x="1" y="376"/>
                        <a:pt x="1" y="531"/>
                      </a:cubicBezTo>
                      <a:cubicBezTo>
                        <a:pt x="1" y="667"/>
                        <a:pt x="78" y="823"/>
                        <a:pt x="254" y="920"/>
                      </a:cubicBezTo>
                      <a:cubicBezTo>
                        <a:pt x="429" y="1018"/>
                        <a:pt x="623" y="1056"/>
                        <a:pt x="818" y="1056"/>
                      </a:cubicBezTo>
                      <a:cubicBezTo>
                        <a:pt x="934" y="1056"/>
                        <a:pt x="1071" y="1037"/>
                        <a:pt x="1168" y="1018"/>
                      </a:cubicBezTo>
                      <a:lnTo>
                        <a:pt x="1168" y="765"/>
                      </a:lnTo>
                      <a:cubicBezTo>
                        <a:pt x="1059" y="807"/>
                        <a:pt x="935" y="827"/>
                        <a:pt x="810" y="827"/>
                      </a:cubicBezTo>
                      <a:cubicBezTo>
                        <a:pt x="647" y="827"/>
                        <a:pt x="483" y="792"/>
                        <a:pt x="351" y="726"/>
                      </a:cubicBezTo>
                      <a:cubicBezTo>
                        <a:pt x="254" y="667"/>
                        <a:pt x="215" y="609"/>
                        <a:pt x="215" y="531"/>
                      </a:cubicBezTo>
                      <a:cubicBezTo>
                        <a:pt x="215" y="453"/>
                        <a:pt x="254" y="414"/>
                        <a:pt x="351" y="337"/>
                      </a:cubicBezTo>
                      <a:cubicBezTo>
                        <a:pt x="487" y="259"/>
                        <a:pt x="643" y="239"/>
                        <a:pt x="798" y="239"/>
                      </a:cubicBezTo>
                      <a:cubicBezTo>
                        <a:pt x="915" y="239"/>
                        <a:pt x="1032" y="259"/>
                        <a:pt x="1129" y="278"/>
                      </a:cubicBezTo>
                      <a:lnTo>
                        <a:pt x="1129" y="45"/>
                      </a:lnTo>
                      <a:cubicBezTo>
                        <a:pt x="1035" y="16"/>
                        <a:pt x="925" y="0"/>
                        <a:pt x="81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103" name="Google Shape;4103;p40"/>
            <p:cNvGrpSpPr/>
            <p:nvPr/>
          </p:nvGrpSpPr>
          <p:grpSpPr>
            <a:xfrm>
              <a:off x="6722850" y="1544650"/>
              <a:ext cx="762741" cy="1311760"/>
              <a:chOff x="5309625" y="6138225"/>
              <a:chExt cx="762741" cy="1311760"/>
            </a:xfrm>
          </p:grpSpPr>
          <p:sp>
            <p:nvSpPr>
              <p:cNvPr id="4104" name="Google Shape;4104;p40"/>
              <p:cNvSpPr/>
              <p:nvPr/>
            </p:nvSpPr>
            <p:spPr>
              <a:xfrm>
                <a:off x="5426107" y="6964575"/>
                <a:ext cx="594655" cy="312395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3929" extrusionOk="0">
                    <a:moveTo>
                      <a:pt x="3724" y="0"/>
                    </a:moveTo>
                    <a:cubicBezTo>
                      <a:pt x="2856" y="0"/>
                      <a:pt x="1991" y="192"/>
                      <a:pt x="1335" y="576"/>
                    </a:cubicBezTo>
                    <a:cubicBezTo>
                      <a:pt x="0" y="1344"/>
                      <a:pt x="12" y="2584"/>
                      <a:pt x="1347" y="3352"/>
                    </a:cubicBezTo>
                    <a:cubicBezTo>
                      <a:pt x="2009" y="3736"/>
                      <a:pt x="2877" y="3928"/>
                      <a:pt x="3745" y="3928"/>
                    </a:cubicBezTo>
                    <a:cubicBezTo>
                      <a:pt x="4613" y="3928"/>
                      <a:pt x="5482" y="3736"/>
                      <a:pt x="6143" y="3352"/>
                    </a:cubicBezTo>
                    <a:cubicBezTo>
                      <a:pt x="7478" y="2584"/>
                      <a:pt x="7455" y="1344"/>
                      <a:pt x="6131" y="576"/>
                    </a:cubicBezTo>
                    <a:cubicBezTo>
                      <a:pt x="5464" y="192"/>
                      <a:pt x="4593" y="0"/>
                      <a:pt x="37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5" name="Google Shape;4105;p40"/>
              <p:cNvSpPr/>
              <p:nvPr/>
            </p:nvSpPr>
            <p:spPr>
              <a:xfrm>
                <a:off x="5447734" y="6964575"/>
                <a:ext cx="550448" cy="170787"/>
              </a:xfrm>
              <a:custGeom>
                <a:avLst/>
                <a:gdLst/>
                <a:ahLst/>
                <a:cxnLst/>
                <a:rect l="l" t="t" r="r" b="b"/>
                <a:pathLst>
                  <a:path w="6923" h="2148" extrusionOk="0">
                    <a:moveTo>
                      <a:pt x="3457" y="0"/>
                    </a:moveTo>
                    <a:cubicBezTo>
                      <a:pt x="2590" y="0"/>
                      <a:pt x="1725" y="192"/>
                      <a:pt x="1063" y="576"/>
                    </a:cubicBezTo>
                    <a:cubicBezTo>
                      <a:pt x="319" y="1001"/>
                      <a:pt x="0" y="1568"/>
                      <a:pt x="83" y="2124"/>
                    </a:cubicBezTo>
                    <a:cubicBezTo>
                      <a:pt x="142" y="1687"/>
                      <a:pt x="473" y="1261"/>
                      <a:pt x="1063" y="919"/>
                    </a:cubicBezTo>
                    <a:cubicBezTo>
                      <a:pt x="1719" y="535"/>
                      <a:pt x="2584" y="343"/>
                      <a:pt x="3452" y="343"/>
                    </a:cubicBezTo>
                    <a:cubicBezTo>
                      <a:pt x="4321" y="343"/>
                      <a:pt x="5192" y="535"/>
                      <a:pt x="5859" y="919"/>
                    </a:cubicBezTo>
                    <a:cubicBezTo>
                      <a:pt x="6450" y="1261"/>
                      <a:pt x="6793" y="1698"/>
                      <a:pt x="6852" y="2147"/>
                    </a:cubicBezTo>
                    <a:cubicBezTo>
                      <a:pt x="6923" y="1580"/>
                      <a:pt x="6592" y="1001"/>
                      <a:pt x="5859" y="576"/>
                    </a:cubicBezTo>
                    <a:cubicBezTo>
                      <a:pt x="5192" y="192"/>
                      <a:pt x="4324" y="0"/>
                      <a:pt x="345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6" name="Google Shape;4106;p40"/>
              <p:cNvSpPr/>
              <p:nvPr/>
            </p:nvSpPr>
            <p:spPr>
              <a:xfrm>
                <a:off x="5757665" y="7202867"/>
                <a:ext cx="314701" cy="247117"/>
              </a:xfrm>
              <a:custGeom>
                <a:avLst/>
                <a:gdLst/>
                <a:ahLst/>
                <a:cxnLst/>
                <a:rect l="l" t="t" r="r" b="b"/>
                <a:pathLst>
                  <a:path w="3958" h="3108" extrusionOk="0">
                    <a:moveTo>
                      <a:pt x="3958" y="1"/>
                    </a:moveTo>
                    <a:lnTo>
                      <a:pt x="0" y="2293"/>
                    </a:lnTo>
                    <a:lnTo>
                      <a:pt x="0" y="3108"/>
                    </a:lnTo>
                    <a:lnTo>
                      <a:pt x="3958" y="816"/>
                    </a:lnTo>
                    <a:lnTo>
                      <a:pt x="395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7" name="Google Shape;4107;p40"/>
              <p:cNvSpPr/>
              <p:nvPr/>
            </p:nvSpPr>
            <p:spPr>
              <a:xfrm>
                <a:off x="5309625" y="7126776"/>
                <a:ext cx="448118" cy="323208"/>
              </a:xfrm>
              <a:custGeom>
                <a:avLst/>
                <a:gdLst/>
                <a:ahLst/>
                <a:cxnLst/>
                <a:rect l="l" t="t" r="r" b="b"/>
                <a:pathLst>
                  <a:path w="5636" h="4065" extrusionOk="0">
                    <a:moveTo>
                      <a:pt x="1" y="1"/>
                    </a:moveTo>
                    <a:lnTo>
                      <a:pt x="1" y="816"/>
                    </a:lnTo>
                    <a:lnTo>
                      <a:pt x="5635" y="4065"/>
                    </a:lnTo>
                    <a:lnTo>
                      <a:pt x="5635" y="325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8" name="Google Shape;4108;p40"/>
              <p:cNvSpPr/>
              <p:nvPr/>
            </p:nvSpPr>
            <p:spPr>
              <a:xfrm>
                <a:off x="5309625" y="6943664"/>
                <a:ext cx="762739" cy="441519"/>
              </a:xfrm>
              <a:custGeom>
                <a:avLst/>
                <a:gdLst/>
                <a:ahLst/>
                <a:cxnLst/>
                <a:rect l="l" t="t" r="r" b="b"/>
                <a:pathLst>
                  <a:path w="9593" h="5553" extrusionOk="0">
                    <a:moveTo>
                      <a:pt x="3958" y="0"/>
                    </a:moveTo>
                    <a:lnTo>
                      <a:pt x="1" y="2304"/>
                    </a:lnTo>
                    <a:lnTo>
                      <a:pt x="5635" y="5553"/>
                    </a:lnTo>
                    <a:lnTo>
                      <a:pt x="9593" y="3249"/>
                    </a:lnTo>
                    <a:lnTo>
                      <a:pt x="8388" y="697"/>
                    </a:lnTo>
                    <a:lnTo>
                      <a:pt x="6321" y="367"/>
                    </a:lnTo>
                    <a:lnTo>
                      <a:pt x="6321" y="367"/>
                    </a:lnTo>
                    <a:cubicBezTo>
                      <a:pt x="6781" y="461"/>
                      <a:pt x="7207" y="615"/>
                      <a:pt x="7585" y="827"/>
                    </a:cubicBezTo>
                    <a:cubicBezTo>
                      <a:pt x="8908" y="1595"/>
                      <a:pt x="8920" y="2836"/>
                      <a:pt x="7596" y="3603"/>
                    </a:cubicBezTo>
                    <a:cubicBezTo>
                      <a:pt x="6929" y="3987"/>
                      <a:pt x="6061" y="4179"/>
                      <a:pt x="5194" y="4179"/>
                    </a:cubicBezTo>
                    <a:cubicBezTo>
                      <a:pt x="4327" y="4179"/>
                      <a:pt x="3462" y="3987"/>
                      <a:pt x="2800" y="3603"/>
                    </a:cubicBezTo>
                    <a:cubicBezTo>
                      <a:pt x="1465" y="2836"/>
                      <a:pt x="1454" y="1595"/>
                      <a:pt x="2777" y="827"/>
                    </a:cubicBezTo>
                    <a:cubicBezTo>
                      <a:pt x="3440" y="443"/>
                      <a:pt x="4313" y="254"/>
                      <a:pt x="5188" y="254"/>
                    </a:cubicBezTo>
                    <a:cubicBezTo>
                      <a:pt x="5389" y="254"/>
                      <a:pt x="5590" y="264"/>
                      <a:pt x="5789" y="284"/>
                    </a:cubicBezTo>
                    <a:lnTo>
                      <a:pt x="395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9" name="Google Shape;4109;p40"/>
              <p:cNvSpPr/>
              <p:nvPr/>
            </p:nvSpPr>
            <p:spPr>
              <a:xfrm>
                <a:off x="5466499" y="7097675"/>
                <a:ext cx="349446" cy="220799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777" extrusionOk="0">
                    <a:moveTo>
                      <a:pt x="3379" y="1"/>
                    </a:moveTo>
                    <a:lnTo>
                      <a:pt x="331" y="1312"/>
                    </a:lnTo>
                    <a:lnTo>
                      <a:pt x="331" y="1749"/>
                    </a:lnTo>
                    <a:lnTo>
                      <a:pt x="0" y="1950"/>
                    </a:lnTo>
                    <a:lnTo>
                      <a:pt x="1394" y="2777"/>
                    </a:lnTo>
                    <a:lnTo>
                      <a:pt x="1394" y="2316"/>
                    </a:lnTo>
                    <a:lnTo>
                      <a:pt x="4395" y="591"/>
                    </a:lnTo>
                    <a:lnTo>
                      <a:pt x="337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0" name="Google Shape;4110;p40"/>
              <p:cNvSpPr/>
              <p:nvPr/>
            </p:nvSpPr>
            <p:spPr>
              <a:xfrm>
                <a:off x="5466499" y="7201993"/>
                <a:ext cx="26397" cy="50727"/>
              </a:xfrm>
              <a:custGeom>
                <a:avLst/>
                <a:gdLst/>
                <a:ahLst/>
                <a:cxnLst/>
                <a:rect l="l" t="t" r="r" b="b"/>
                <a:pathLst>
                  <a:path w="332" h="638" extrusionOk="0">
                    <a:moveTo>
                      <a:pt x="331" y="0"/>
                    </a:moveTo>
                    <a:lnTo>
                      <a:pt x="0" y="189"/>
                    </a:lnTo>
                    <a:lnTo>
                      <a:pt x="0" y="638"/>
                    </a:lnTo>
                    <a:lnTo>
                      <a:pt x="331" y="437"/>
                    </a:lnTo>
                    <a:lnTo>
                      <a:pt x="33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1" name="Google Shape;4111;p40"/>
              <p:cNvSpPr/>
              <p:nvPr/>
            </p:nvSpPr>
            <p:spPr>
              <a:xfrm>
                <a:off x="5470236" y="7041303"/>
                <a:ext cx="513873" cy="222469"/>
              </a:xfrm>
              <a:custGeom>
                <a:avLst/>
                <a:gdLst/>
                <a:ahLst/>
                <a:cxnLst/>
                <a:rect l="l" t="t" r="r" b="b"/>
                <a:pathLst>
                  <a:path w="6463" h="2798" extrusionOk="0">
                    <a:moveTo>
                      <a:pt x="6462" y="25"/>
                    </a:moveTo>
                    <a:lnTo>
                      <a:pt x="6459" y="107"/>
                    </a:lnTo>
                    <a:lnTo>
                      <a:pt x="6459" y="107"/>
                    </a:lnTo>
                    <a:cubicBezTo>
                      <a:pt x="6461" y="80"/>
                      <a:pt x="6462" y="52"/>
                      <a:pt x="6462" y="25"/>
                    </a:cubicBezTo>
                    <a:close/>
                    <a:moveTo>
                      <a:pt x="36" y="1"/>
                    </a:moveTo>
                    <a:lnTo>
                      <a:pt x="1" y="922"/>
                    </a:lnTo>
                    <a:cubicBezTo>
                      <a:pt x="1" y="1419"/>
                      <a:pt x="320" y="1891"/>
                      <a:pt x="957" y="2257"/>
                    </a:cubicBezTo>
                    <a:cubicBezTo>
                      <a:pt x="1589" y="2618"/>
                      <a:pt x="2410" y="2798"/>
                      <a:pt x="3232" y="2798"/>
                    </a:cubicBezTo>
                    <a:cubicBezTo>
                      <a:pt x="4053" y="2798"/>
                      <a:pt x="4874" y="2618"/>
                      <a:pt x="5506" y="2257"/>
                    </a:cubicBezTo>
                    <a:cubicBezTo>
                      <a:pt x="6120" y="1903"/>
                      <a:pt x="6427" y="1430"/>
                      <a:pt x="6427" y="958"/>
                    </a:cubicBezTo>
                    <a:lnTo>
                      <a:pt x="6459" y="107"/>
                    </a:lnTo>
                    <a:lnTo>
                      <a:pt x="6459" y="107"/>
                    </a:lnTo>
                    <a:cubicBezTo>
                      <a:pt x="6425" y="552"/>
                      <a:pt x="6119" y="990"/>
                      <a:pt x="5529" y="1324"/>
                    </a:cubicBezTo>
                    <a:cubicBezTo>
                      <a:pt x="4903" y="1684"/>
                      <a:pt x="4079" y="1865"/>
                      <a:pt x="3255" y="1865"/>
                    </a:cubicBezTo>
                    <a:cubicBezTo>
                      <a:pt x="2431" y="1865"/>
                      <a:pt x="1607" y="1684"/>
                      <a:pt x="981" y="1324"/>
                    </a:cubicBezTo>
                    <a:cubicBezTo>
                      <a:pt x="343" y="958"/>
                      <a:pt x="36" y="474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2" name="Google Shape;4112;p40"/>
              <p:cNvSpPr/>
              <p:nvPr/>
            </p:nvSpPr>
            <p:spPr>
              <a:xfrm>
                <a:off x="5792411" y="7043211"/>
                <a:ext cx="191699" cy="216108"/>
              </a:xfrm>
              <a:custGeom>
                <a:avLst/>
                <a:gdLst/>
                <a:ahLst/>
                <a:cxnLst/>
                <a:rect l="l" t="t" r="r" b="b"/>
                <a:pathLst>
                  <a:path w="2411" h="2718" extrusionOk="0">
                    <a:moveTo>
                      <a:pt x="2410" y="1"/>
                    </a:moveTo>
                    <a:lnTo>
                      <a:pt x="2407" y="83"/>
                    </a:lnTo>
                    <a:lnTo>
                      <a:pt x="2407" y="83"/>
                    </a:lnTo>
                    <a:cubicBezTo>
                      <a:pt x="2409" y="56"/>
                      <a:pt x="2410" y="28"/>
                      <a:pt x="2410" y="1"/>
                    </a:cubicBezTo>
                    <a:close/>
                    <a:moveTo>
                      <a:pt x="2407" y="83"/>
                    </a:moveTo>
                    <a:lnTo>
                      <a:pt x="2407" y="83"/>
                    </a:lnTo>
                    <a:cubicBezTo>
                      <a:pt x="2373" y="528"/>
                      <a:pt x="2067" y="966"/>
                      <a:pt x="1477" y="1300"/>
                    </a:cubicBezTo>
                    <a:cubicBezTo>
                      <a:pt x="1064" y="1548"/>
                      <a:pt x="568" y="1714"/>
                      <a:pt x="36" y="1784"/>
                    </a:cubicBezTo>
                    <a:lnTo>
                      <a:pt x="1" y="2718"/>
                    </a:lnTo>
                    <a:cubicBezTo>
                      <a:pt x="532" y="2635"/>
                      <a:pt x="1040" y="2470"/>
                      <a:pt x="1454" y="2233"/>
                    </a:cubicBezTo>
                    <a:cubicBezTo>
                      <a:pt x="2068" y="1879"/>
                      <a:pt x="2375" y="1406"/>
                      <a:pt x="2375" y="934"/>
                    </a:cubicBezTo>
                    <a:lnTo>
                      <a:pt x="2407" y="83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3" name="Google Shape;4113;p40"/>
              <p:cNvSpPr/>
              <p:nvPr/>
            </p:nvSpPr>
            <p:spPr>
              <a:xfrm>
                <a:off x="5662809" y="7185057"/>
                <a:ext cx="130635" cy="78476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987" extrusionOk="0">
                    <a:moveTo>
                      <a:pt x="36" y="0"/>
                    </a:moveTo>
                    <a:lnTo>
                      <a:pt x="0" y="934"/>
                    </a:lnTo>
                    <a:cubicBezTo>
                      <a:pt x="260" y="969"/>
                      <a:pt x="532" y="987"/>
                      <a:pt x="805" y="987"/>
                    </a:cubicBezTo>
                    <a:cubicBezTo>
                      <a:pt x="1078" y="987"/>
                      <a:pt x="1353" y="969"/>
                      <a:pt x="1619" y="934"/>
                    </a:cubicBezTo>
                    <a:lnTo>
                      <a:pt x="1642" y="0"/>
                    </a:lnTo>
                    <a:lnTo>
                      <a:pt x="1642" y="0"/>
                    </a:lnTo>
                    <a:cubicBezTo>
                      <a:pt x="1377" y="48"/>
                      <a:pt x="1108" y="71"/>
                      <a:pt x="839" y="71"/>
                    </a:cubicBezTo>
                    <a:cubicBezTo>
                      <a:pt x="570" y="71"/>
                      <a:pt x="302" y="48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4" name="Google Shape;4114;p40"/>
              <p:cNvSpPr/>
              <p:nvPr/>
            </p:nvSpPr>
            <p:spPr>
              <a:xfrm>
                <a:off x="5527562" y="7135284"/>
                <a:ext cx="138109" cy="124036"/>
              </a:xfrm>
              <a:custGeom>
                <a:avLst/>
                <a:gdLst/>
                <a:ahLst/>
                <a:cxnLst/>
                <a:rect l="l" t="t" r="r" b="b"/>
                <a:pathLst>
                  <a:path w="1737" h="1560" extrusionOk="0">
                    <a:moveTo>
                      <a:pt x="24" y="0"/>
                    </a:moveTo>
                    <a:lnTo>
                      <a:pt x="0" y="922"/>
                    </a:lnTo>
                    <a:cubicBezTo>
                      <a:pt x="71" y="969"/>
                      <a:pt x="142" y="1028"/>
                      <a:pt x="236" y="1075"/>
                    </a:cubicBezTo>
                    <a:cubicBezTo>
                      <a:pt x="662" y="1323"/>
                      <a:pt x="1158" y="1489"/>
                      <a:pt x="1713" y="1560"/>
                    </a:cubicBezTo>
                    <a:lnTo>
                      <a:pt x="1737" y="626"/>
                    </a:lnTo>
                    <a:cubicBezTo>
                      <a:pt x="1193" y="556"/>
                      <a:pt x="685" y="390"/>
                      <a:pt x="260" y="142"/>
                    </a:cubicBezTo>
                    <a:cubicBezTo>
                      <a:pt x="177" y="95"/>
                      <a:pt x="95" y="59"/>
                      <a:pt x="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5" name="Google Shape;4115;p40"/>
              <p:cNvSpPr/>
              <p:nvPr/>
            </p:nvSpPr>
            <p:spPr>
              <a:xfrm>
                <a:off x="5470236" y="7042257"/>
                <a:ext cx="59235" cy="166335"/>
              </a:xfrm>
              <a:custGeom>
                <a:avLst/>
                <a:gdLst/>
                <a:ahLst/>
                <a:cxnLst/>
                <a:rect l="l" t="t" r="r" b="b"/>
                <a:pathLst>
                  <a:path w="745" h="2092" extrusionOk="0">
                    <a:moveTo>
                      <a:pt x="36" y="1"/>
                    </a:moveTo>
                    <a:lnTo>
                      <a:pt x="1" y="934"/>
                    </a:lnTo>
                    <a:cubicBezTo>
                      <a:pt x="1" y="1029"/>
                      <a:pt x="24" y="1135"/>
                      <a:pt x="48" y="1229"/>
                    </a:cubicBezTo>
                    <a:cubicBezTo>
                      <a:pt x="142" y="1537"/>
                      <a:pt x="355" y="1832"/>
                      <a:pt x="709" y="2092"/>
                    </a:cubicBezTo>
                    <a:lnTo>
                      <a:pt x="745" y="1170"/>
                    </a:lnTo>
                    <a:cubicBezTo>
                      <a:pt x="390" y="899"/>
                      <a:pt x="154" y="603"/>
                      <a:pt x="83" y="296"/>
                    </a:cubicBezTo>
                    <a:cubicBezTo>
                      <a:pt x="48" y="190"/>
                      <a:pt x="36" y="83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6" name="Google Shape;4116;p40"/>
              <p:cNvSpPr/>
              <p:nvPr/>
            </p:nvSpPr>
            <p:spPr>
              <a:xfrm>
                <a:off x="5447734" y="6894368"/>
                <a:ext cx="561738" cy="295221"/>
              </a:xfrm>
              <a:custGeom>
                <a:avLst/>
                <a:gdLst/>
                <a:ahLst/>
                <a:cxnLst/>
                <a:rect l="l" t="t" r="r" b="b"/>
                <a:pathLst>
                  <a:path w="7065" h="3713" extrusionOk="0">
                    <a:moveTo>
                      <a:pt x="3517" y="0"/>
                    </a:moveTo>
                    <a:cubicBezTo>
                      <a:pt x="2696" y="0"/>
                      <a:pt x="1878" y="183"/>
                      <a:pt x="1252" y="550"/>
                    </a:cubicBezTo>
                    <a:cubicBezTo>
                      <a:pt x="0" y="1270"/>
                      <a:pt x="12" y="2451"/>
                      <a:pt x="1264" y="3172"/>
                    </a:cubicBezTo>
                    <a:cubicBezTo>
                      <a:pt x="1902" y="3532"/>
                      <a:pt x="2726" y="3713"/>
                      <a:pt x="3547" y="3713"/>
                    </a:cubicBezTo>
                    <a:cubicBezTo>
                      <a:pt x="4368" y="3713"/>
                      <a:pt x="5186" y="3532"/>
                      <a:pt x="5812" y="3172"/>
                    </a:cubicBezTo>
                    <a:cubicBezTo>
                      <a:pt x="7064" y="2451"/>
                      <a:pt x="7053" y="1270"/>
                      <a:pt x="5800" y="550"/>
                    </a:cubicBezTo>
                    <a:cubicBezTo>
                      <a:pt x="5162" y="183"/>
                      <a:pt x="4338" y="0"/>
                      <a:pt x="35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7" name="Google Shape;4117;p40"/>
              <p:cNvSpPr/>
              <p:nvPr/>
            </p:nvSpPr>
            <p:spPr>
              <a:xfrm>
                <a:off x="5493691" y="6834735"/>
                <a:ext cx="465054" cy="330682"/>
              </a:xfrm>
              <a:custGeom>
                <a:avLst/>
                <a:gdLst/>
                <a:ahLst/>
                <a:cxnLst/>
                <a:rect l="l" t="t" r="r" b="b"/>
                <a:pathLst>
                  <a:path w="5849" h="4159" extrusionOk="0">
                    <a:moveTo>
                      <a:pt x="1" y="0"/>
                    </a:moveTo>
                    <a:lnTo>
                      <a:pt x="1" y="12"/>
                    </a:lnTo>
                    <a:lnTo>
                      <a:pt x="1" y="2493"/>
                    </a:lnTo>
                    <a:lnTo>
                      <a:pt x="1" y="2564"/>
                    </a:lnTo>
                    <a:lnTo>
                      <a:pt x="1" y="2599"/>
                    </a:lnTo>
                    <a:lnTo>
                      <a:pt x="1" y="2658"/>
                    </a:lnTo>
                    <a:lnTo>
                      <a:pt x="1" y="2682"/>
                    </a:lnTo>
                    <a:cubicBezTo>
                      <a:pt x="1" y="2693"/>
                      <a:pt x="1" y="2717"/>
                      <a:pt x="25" y="2729"/>
                    </a:cubicBezTo>
                    <a:lnTo>
                      <a:pt x="25" y="2753"/>
                    </a:lnTo>
                    <a:lnTo>
                      <a:pt x="25" y="2776"/>
                    </a:lnTo>
                    <a:cubicBezTo>
                      <a:pt x="25" y="2788"/>
                      <a:pt x="36" y="2800"/>
                      <a:pt x="36" y="2812"/>
                    </a:cubicBezTo>
                    <a:cubicBezTo>
                      <a:pt x="48" y="2847"/>
                      <a:pt x="48" y="2859"/>
                      <a:pt x="60" y="2894"/>
                    </a:cubicBezTo>
                    <a:lnTo>
                      <a:pt x="60" y="2906"/>
                    </a:lnTo>
                    <a:cubicBezTo>
                      <a:pt x="84" y="2930"/>
                      <a:pt x="84" y="2953"/>
                      <a:pt x="95" y="2977"/>
                    </a:cubicBezTo>
                    <a:cubicBezTo>
                      <a:pt x="107" y="3012"/>
                      <a:pt x="119" y="3024"/>
                      <a:pt x="143" y="3048"/>
                    </a:cubicBezTo>
                    <a:cubicBezTo>
                      <a:pt x="143" y="3048"/>
                      <a:pt x="143" y="3060"/>
                      <a:pt x="155" y="3060"/>
                    </a:cubicBezTo>
                    <a:cubicBezTo>
                      <a:pt x="166" y="3095"/>
                      <a:pt x="178" y="3107"/>
                      <a:pt x="202" y="3142"/>
                    </a:cubicBezTo>
                    <a:cubicBezTo>
                      <a:pt x="214" y="3154"/>
                      <a:pt x="225" y="3190"/>
                      <a:pt x="237" y="3201"/>
                    </a:cubicBezTo>
                    <a:lnTo>
                      <a:pt x="261" y="3213"/>
                    </a:lnTo>
                    <a:cubicBezTo>
                      <a:pt x="273" y="3237"/>
                      <a:pt x="284" y="3261"/>
                      <a:pt x="320" y="3272"/>
                    </a:cubicBezTo>
                    <a:lnTo>
                      <a:pt x="332" y="3284"/>
                    </a:lnTo>
                    <a:cubicBezTo>
                      <a:pt x="344" y="3296"/>
                      <a:pt x="355" y="3331"/>
                      <a:pt x="391" y="3343"/>
                    </a:cubicBezTo>
                    <a:lnTo>
                      <a:pt x="403" y="3355"/>
                    </a:lnTo>
                    <a:cubicBezTo>
                      <a:pt x="414" y="3379"/>
                      <a:pt x="450" y="3402"/>
                      <a:pt x="473" y="3426"/>
                    </a:cubicBezTo>
                    <a:lnTo>
                      <a:pt x="497" y="3438"/>
                    </a:lnTo>
                    <a:cubicBezTo>
                      <a:pt x="509" y="3450"/>
                      <a:pt x="533" y="3461"/>
                      <a:pt x="556" y="3497"/>
                    </a:cubicBezTo>
                    <a:lnTo>
                      <a:pt x="568" y="3509"/>
                    </a:lnTo>
                    <a:cubicBezTo>
                      <a:pt x="592" y="3520"/>
                      <a:pt x="615" y="3532"/>
                      <a:pt x="639" y="3568"/>
                    </a:cubicBezTo>
                    <a:lnTo>
                      <a:pt x="651" y="3568"/>
                    </a:lnTo>
                    <a:cubicBezTo>
                      <a:pt x="674" y="3579"/>
                      <a:pt x="698" y="3591"/>
                      <a:pt x="733" y="3615"/>
                    </a:cubicBezTo>
                    <a:lnTo>
                      <a:pt x="757" y="3639"/>
                    </a:lnTo>
                    <a:cubicBezTo>
                      <a:pt x="792" y="3674"/>
                      <a:pt x="828" y="3686"/>
                      <a:pt x="863" y="3721"/>
                    </a:cubicBezTo>
                    <a:cubicBezTo>
                      <a:pt x="911" y="3745"/>
                      <a:pt x="946" y="3757"/>
                      <a:pt x="993" y="3792"/>
                    </a:cubicBezTo>
                    <a:cubicBezTo>
                      <a:pt x="1005" y="3792"/>
                      <a:pt x="1029" y="3804"/>
                      <a:pt x="1040" y="3804"/>
                    </a:cubicBezTo>
                    <a:cubicBezTo>
                      <a:pt x="1064" y="3816"/>
                      <a:pt x="1111" y="3828"/>
                      <a:pt x="1147" y="3851"/>
                    </a:cubicBezTo>
                    <a:cubicBezTo>
                      <a:pt x="1159" y="3851"/>
                      <a:pt x="1170" y="3863"/>
                      <a:pt x="1182" y="3863"/>
                    </a:cubicBezTo>
                    <a:cubicBezTo>
                      <a:pt x="1230" y="3875"/>
                      <a:pt x="1277" y="3910"/>
                      <a:pt x="1336" y="3922"/>
                    </a:cubicBezTo>
                    <a:lnTo>
                      <a:pt x="1348" y="3922"/>
                    </a:lnTo>
                    <a:lnTo>
                      <a:pt x="1478" y="3969"/>
                    </a:lnTo>
                    <a:cubicBezTo>
                      <a:pt x="1501" y="3969"/>
                      <a:pt x="1513" y="3981"/>
                      <a:pt x="1525" y="3981"/>
                    </a:cubicBezTo>
                    <a:cubicBezTo>
                      <a:pt x="1572" y="3993"/>
                      <a:pt x="1596" y="4017"/>
                      <a:pt x="1643" y="4017"/>
                    </a:cubicBezTo>
                    <a:cubicBezTo>
                      <a:pt x="1655" y="4017"/>
                      <a:pt x="1678" y="4028"/>
                      <a:pt x="1690" y="4028"/>
                    </a:cubicBezTo>
                    <a:cubicBezTo>
                      <a:pt x="1749" y="4040"/>
                      <a:pt x="1797" y="4052"/>
                      <a:pt x="1856" y="4076"/>
                    </a:cubicBezTo>
                    <a:lnTo>
                      <a:pt x="1879" y="4076"/>
                    </a:lnTo>
                    <a:cubicBezTo>
                      <a:pt x="1926" y="4087"/>
                      <a:pt x="1974" y="4087"/>
                      <a:pt x="2009" y="4099"/>
                    </a:cubicBezTo>
                    <a:cubicBezTo>
                      <a:pt x="2033" y="4099"/>
                      <a:pt x="2045" y="4099"/>
                      <a:pt x="2056" y="4111"/>
                    </a:cubicBezTo>
                    <a:cubicBezTo>
                      <a:pt x="2104" y="4123"/>
                      <a:pt x="2151" y="4123"/>
                      <a:pt x="2175" y="4123"/>
                    </a:cubicBezTo>
                    <a:lnTo>
                      <a:pt x="2222" y="4123"/>
                    </a:lnTo>
                    <a:cubicBezTo>
                      <a:pt x="2281" y="4147"/>
                      <a:pt x="2328" y="4147"/>
                      <a:pt x="2387" y="4147"/>
                    </a:cubicBezTo>
                    <a:lnTo>
                      <a:pt x="2411" y="4147"/>
                    </a:lnTo>
                    <a:cubicBezTo>
                      <a:pt x="2458" y="4147"/>
                      <a:pt x="2505" y="4158"/>
                      <a:pt x="2541" y="4158"/>
                    </a:cubicBezTo>
                    <a:lnTo>
                      <a:pt x="3309" y="4158"/>
                    </a:lnTo>
                    <a:cubicBezTo>
                      <a:pt x="3368" y="4158"/>
                      <a:pt x="3415" y="4147"/>
                      <a:pt x="3474" y="4147"/>
                    </a:cubicBezTo>
                    <a:lnTo>
                      <a:pt x="3486" y="4147"/>
                    </a:lnTo>
                    <a:cubicBezTo>
                      <a:pt x="3545" y="4147"/>
                      <a:pt x="3592" y="4123"/>
                      <a:pt x="3651" y="4123"/>
                    </a:cubicBezTo>
                    <a:lnTo>
                      <a:pt x="3698" y="4123"/>
                    </a:lnTo>
                    <a:cubicBezTo>
                      <a:pt x="3746" y="4123"/>
                      <a:pt x="3769" y="4111"/>
                      <a:pt x="3817" y="4111"/>
                    </a:cubicBezTo>
                    <a:cubicBezTo>
                      <a:pt x="3828" y="4111"/>
                      <a:pt x="3840" y="4111"/>
                      <a:pt x="3864" y="4099"/>
                    </a:cubicBezTo>
                    <a:cubicBezTo>
                      <a:pt x="3923" y="4087"/>
                      <a:pt x="3958" y="4087"/>
                      <a:pt x="4017" y="4076"/>
                    </a:cubicBezTo>
                    <a:cubicBezTo>
                      <a:pt x="4076" y="4052"/>
                      <a:pt x="4124" y="4040"/>
                      <a:pt x="4171" y="4028"/>
                    </a:cubicBezTo>
                    <a:cubicBezTo>
                      <a:pt x="4183" y="4028"/>
                      <a:pt x="4195" y="4017"/>
                      <a:pt x="4218" y="4017"/>
                    </a:cubicBezTo>
                    <a:cubicBezTo>
                      <a:pt x="4254" y="3993"/>
                      <a:pt x="4289" y="3981"/>
                      <a:pt x="4336" y="3981"/>
                    </a:cubicBezTo>
                    <a:cubicBezTo>
                      <a:pt x="4348" y="3981"/>
                      <a:pt x="4360" y="3969"/>
                      <a:pt x="4372" y="3969"/>
                    </a:cubicBezTo>
                    <a:cubicBezTo>
                      <a:pt x="4419" y="3957"/>
                      <a:pt x="4478" y="3934"/>
                      <a:pt x="4525" y="3910"/>
                    </a:cubicBezTo>
                    <a:cubicBezTo>
                      <a:pt x="4573" y="3898"/>
                      <a:pt x="4608" y="3863"/>
                      <a:pt x="4667" y="3851"/>
                    </a:cubicBezTo>
                    <a:cubicBezTo>
                      <a:pt x="4691" y="3851"/>
                      <a:pt x="4703" y="3839"/>
                      <a:pt x="4714" y="3839"/>
                    </a:cubicBezTo>
                    <a:cubicBezTo>
                      <a:pt x="4750" y="3816"/>
                      <a:pt x="4785" y="3804"/>
                      <a:pt x="4821" y="3792"/>
                    </a:cubicBezTo>
                    <a:cubicBezTo>
                      <a:pt x="4833" y="3792"/>
                      <a:pt x="4844" y="3780"/>
                      <a:pt x="4868" y="3780"/>
                    </a:cubicBezTo>
                    <a:cubicBezTo>
                      <a:pt x="4903" y="3745"/>
                      <a:pt x="4951" y="3733"/>
                      <a:pt x="4998" y="3698"/>
                    </a:cubicBezTo>
                    <a:cubicBezTo>
                      <a:pt x="5553" y="3379"/>
                      <a:pt x="5848" y="2930"/>
                      <a:pt x="5848" y="2504"/>
                    </a:cubicBezTo>
                    <a:lnTo>
                      <a:pt x="58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8" name="Google Shape;4118;p40"/>
              <p:cNvSpPr/>
              <p:nvPr/>
            </p:nvSpPr>
            <p:spPr>
              <a:xfrm>
                <a:off x="5491291" y="6837035"/>
                <a:ext cx="465054" cy="330682"/>
              </a:xfrm>
              <a:custGeom>
                <a:avLst/>
                <a:gdLst/>
                <a:ahLst/>
                <a:cxnLst/>
                <a:rect l="l" t="t" r="r" b="b"/>
                <a:pathLst>
                  <a:path w="5849" h="4159" extrusionOk="0">
                    <a:moveTo>
                      <a:pt x="1" y="0"/>
                    </a:moveTo>
                    <a:lnTo>
                      <a:pt x="1" y="12"/>
                    </a:lnTo>
                    <a:lnTo>
                      <a:pt x="1" y="2493"/>
                    </a:lnTo>
                    <a:lnTo>
                      <a:pt x="1" y="2564"/>
                    </a:lnTo>
                    <a:lnTo>
                      <a:pt x="1" y="2599"/>
                    </a:lnTo>
                    <a:lnTo>
                      <a:pt x="1" y="2658"/>
                    </a:lnTo>
                    <a:lnTo>
                      <a:pt x="1" y="2682"/>
                    </a:lnTo>
                    <a:cubicBezTo>
                      <a:pt x="1" y="2693"/>
                      <a:pt x="1" y="2717"/>
                      <a:pt x="25" y="2729"/>
                    </a:cubicBezTo>
                    <a:lnTo>
                      <a:pt x="25" y="2753"/>
                    </a:lnTo>
                    <a:lnTo>
                      <a:pt x="25" y="2776"/>
                    </a:lnTo>
                    <a:cubicBezTo>
                      <a:pt x="25" y="2788"/>
                      <a:pt x="36" y="2800"/>
                      <a:pt x="36" y="2812"/>
                    </a:cubicBezTo>
                    <a:cubicBezTo>
                      <a:pt x="48" y="2847"/>
                      <a:pt x="48" y="2859"/>
                      <a:pt x="60" y="2894"/>
                    </a:cubicBezTo>
                    <a:lnTo>
                      <a:pt x="60" y="2906"/>
                    </a:lnTo>
                    <a:cubicBezTo>
                      <a:pt x="84" y="2930"/>
                      <a:pt x="84" y="2953"/>
                      <a:pt x="95" y="2977"/>
                    </a:cubicBezTo>
                    <a:cubicBezTo>
                      <a:pt x="107" y="3012"/>
                      <a:pt x="119" y="3024"/>
                      <a:pt x="143" y="3048"/>
                    </a:cubicBezTo>
                    <a:cubicBezTo>
                      <a:pt x="143" y="3048"/>
                      <a:pt x="143" y="3060"/>
                      <a:pt x="155" y="3060"/>
                    </a:cubicBezTo>
                    <a:cubicBezTo>
                      <a:pt x="166" y="3095"/>
                      <a:pt x="178" y="3107"/>
                      <a:pt x="202" y="3142"/>
                    </a:cubicBezTo>
                    <a:cubicBezTo>
                      <a:pt x="214" y="3154"/>
                      <a:pt x="225" y="3190"/>
                      <a:pt x="237" y="3201"/>
                    </a:cubicBezTo>
                    <a:lnTo>
                      <a:pt x="261" y="3213"/>
                    </a:lnTo>
                    <a:cubicBezTo>
                      <a:pt x="273" y="3237"/>
                      <a:pt x="284" y="3261"/>
                      <a:pt x="320" y="3272"/>
                    </a:cubicBezTo>
                    <a:lnTo>
                      <a:pt x="332" y="3284"/>
                    </a:lnTo>
                    <a:cubicBezTo>
                      <a:pt x="344" y="3296"/>
                      <a:pt x="355" y="3331"/>
                      <a:pt x="391" y="3343"/>
                    </a:cubicBezTo>
                    <a:lnTo>
                      <a:pt x="403" y="3355"/>
                    </a:lnTo>
                    <a:cubicBezTo>
                      <a:pt x="414" y="3379"/>
                      <a:pt x="450" y="3402"/>
                      <a:pt x="473" y="3426"/>
                    </a:cubicBezTo>
                    <a:lnTo>
                      <a:pt x="497" y="3438"/>
                    </a:lnTo>
                    <a:cubicBezTo>
                      <a:pt x="509" y="3450"/>
                      <a:pt x="533" y="3461"/>
                      <a:pt x="556" y="3497"/>
                    </a:cubicBezTo>
                    <a:lnTo>
                      <a:pt x="568" y="3509"/>
                    </a:lnTo>
                    <a:cubicBezTo>
                      <a:pt x="592" y="3520"/>
                      <a:pt x="615" y="3532"/>
                      <a:pt x="639" y="3568"/>
                    </a:cubicBezTo>
                    <a:lnTo>
                      <a:pt x="651" y="3568"/>
                    </a:lnTo>
                    <a:cubicBezTo>
                      <a:pt x="674" y="3579"/>
                      <a:pt x="698" y="3591"/>
                      <a:pt x="733" y="3615"/>
                    </a:cubicBezTo>
                    <a:lnTo>
                      <a:pt x="757" y="3639"/>
                    </a:lnTo>
                    <a:cubicBezTo>
                      <a:pt x="792" y="3674"/>
                      <a:pt x="828" y="3686"/>
                      <a:pt x="863" y="3721"/>
                    </a:cubicBezTo>
                    <a:cubicBezTo>
                      <a:pt x="911" y="3745"/>
                      <a:pt x="946" y="3757"/>
                      <a:pt x="993" y="3792"/>
                    </a:cubicBezTo>
                    <a:cubicBezTo>
                      <a:pt x="1005" y="3792"/>
                      <a:pt x="1029" y="3804"/>
                      <a:pt x="1040" y="3804"/>
                    </a:cubicBezTo>
                    <a:cubicBezTo>
                      <a:pt x="1064" y="3816"/>
                      <a:pt x="1111" y="3828"/>
                      <a:pt x="1147" y="3851"/>
                    </a:cubicBezTo>
                    <a:cubicBezTo>
                      <a:pt x="1159" y="3851"/>
                      <a:pt x="1170" y="3863"/>
                      <a:pt x="1182" y="3863"/>
                    </a:cubicBezTo>
                    <a:cubicBezTo>
                      <a:pt x="1230" y="3875"/>
                      <a:pt x="1277" y="3910"/>
                      <a:pt x="1336" y="3922"/>
                    </a:cubicBezTo>
                    <a:lnTo>
                      <a:pt x="1348" y="3922"/>
                    </a:lnTo>
                    <a:lnTo>
                      <a:pt x="1478" y="3969"/>
                    </a:lnTo>
                    <a:cubicBezTo>
                      <a:pt x="1501" y="3969"/>
                      <a:pt x="1513" y="3981"/>
                      <a:pt x="1525" y="3981"/>
                    </a:cubicBezTo>
                    <a:cubicBezTo>
                      <a:pt x="1572" y="3993"/>
                      <a:pt x="1596" y="4017"/>
                      <a:pt x="1643" y="4017"/>
                    </a:cubicBezTo>
                    <a:cubicBezTo>
                      <a:pt x="1655" y="4017"/>
                      <a:pt x="1678" y="4028"/>
                      <a:pt x="1690" y="4028"/>
                    </a:cubicBezTo>
                    <a:cubicBezTo>
                      <a:pt x="1749" y="4040"/>
                      <a:pt x="1797" y="4052"/>
                      <a:pt x="1856" y="4076"/>
                    </a:cubicBezTo>
                    <a:lnTo>
                      <a:pt x="1879" y="4076"/>
                    </a:lnTo>
                    <a:cubicBezTo>
                      <a:pt x="1926" y="4087"/>
                      <a:pt x="1974" y="4087"/>
                      <a:pt x="2009" y="4099"/>
                    </a:cubicBezTo>
                    <a:cubicBezTo>
                      <a:pt x="2033" y="4099"/>
                      <a:pt x="2045" y="4099"/>
                      <a:pt x="2056" y="4111"/>
                    </a:cubicBezTo>
                    <a:cubicBezTo>
                      <a:pt x="2104" y="4123"/>
                      <a:pt x="2151" y="4123"/>
                      <a:pt x="2175" y="4123"/>
                    </a:cubicBezTo>
                    <a:lnTo>
                      <a:pt x="2222" y="4123"/>
                    </a:lnTo>
                    <a:cubicBezTo>
                      <a:pt x="2281" y="4147"/>
                      <a:pt x="2328" y="4147"/>
                      <a:pt x="2387" y="4147"/>
                    </a:cubicBezTo>
                    <a:lnTo>
                      <a:pt x="2411" y="4147"/>
                    </a:lnTo>
                    <a:cubicBezTo>
                      <a:pt x="2458" y="4147"/>
                      <a:pt x="2505" y="4158"/>
                      <a:pt x="2541" y="4158"/>
                    </a:cubicBezTo>
                    <a:lnTo>
                      <a:pt x="3309" y="4158"/>
                    </a:lnTo>
                    <a:cubicBezTo>
                      <a:pt x="3368" y="4158"/>
                      <a:pt x="3415" y="4147"/>
                      <a:pt x="3474" y="4147"/>
                    </a:cubicBezTo>
                    <a:lnTo>
                      <a:pt x="3486" y="4147"/>
                    </a:lnTo>
                    <a:cubicBezTo>
                      <a:pt x="3545" y="4147"/>
                      <a:pt x="3592" y="4123"/>
                      <a:pt x="3651" y="4123"/>
                    </a:cubicBezTo>
                    <a:lnTo>
                      <a:pt x="3698" y="4123"/>
                    </a:lnTo>
                    <a:cubicBezTo>
                      <a:pt x="3746" y="4123"/>
                      <a:pt x="3769" y="4111"/>
                      <a:pt x="3817" y="4111"/>
                    </a:cubicBezTo>
                    <a:cubicBezTo>
                      <a:pt x="3828" y="4111"/>
                      <a:pt x="3840" y="4111"/>
                      <a:pt x="3864" y="4099"/>
                    </a:cubicBezTo>
                    <a:cubicBezTo>
                      <a:pt x="3923" y="4087"/>
                      <a:pt x="3958" y="4087"/>
                      <a:pt x="4017" y="4076"/>
                    </a:cubicBezTo>
                    <a:cubicBezTo>
                      <a:pt x="4076" y="4052"/>
                      <a:pt x="4124" y="4040"/>
                      <a:pt x="4171" y="4028"/>
                    </a:cubicBezTo>
                    <a:cubicBezTo>
                      <a:pt x="4183" y="4028"/>
                      <a:pt x="4195" y="4017"/>
                      <a:pt x="4218" y="4017"/>
                    </a:cubicBezTo>
                    <a:cubicBezTo>
                      <a:pt x="4254" y="3993"/>
                      <a:pt x="4289" y="3981"/>
                      <a:pt x="4336" y="3981"/>
                    </a:cubicBezTo>
                    <a:cubicBezTo>
                      <a:pt x="4348" y="3981"/>
                      <a:pt x="4360" y="3969"/>
                      <a:pt x="4372" y="3969"/>
                    </a:cubicBezTo>
                    <a:cubicBezTo>
                      <a:pt x="4419" y="3957"/>
                      <a:pt x="4478" y="3934"/>
                      <a:pt x="4525" y="3910"/>
                    </a:cubicBezTo>
                    <a:cubicBezTo>
                      <a:pt x="4573" y="3898"/>
                      <a:pt x="4608" y="3863"/>
                      <a:pt x="4667" y="3851"/>
                    </a:cubicBezTo>
                    <a:cubicBezTo>
                      <a:pt x="4691" y="3851"/>
                      <a:pt x="4703" y="3839"/>
                      <a:pt x="4714" y="3839"/>
                    </a:cubicBezTo>
                    <a:cubicBezTo>
                      <a:pt x="4750" y="3816"/>
                      <a:pt x="4785" y="3804"/>
                      <a:pt x="4821" y="3792"/>
                    </a:cubicBezTo>
                    <a:cubicBezTo>
                      <a:pt x="4833" y="3792"/>
                      <a:pt x="4844" y="3780"/>
                      <a:pt x="4868" y="3780"/>
                    </a:cubicBezTo>
                    <a:cubicBezTo>
                      <a:pt x="4903" y="3745"/>
                      <a:pt x="4951" y="3733"/>
                      <a:pt x="4998" y="3698"/>
                    </a:cubicBezTo>
                    <a:cubicBezTo>
                      <a:pt x="5553" y="3379"/>
                      <a:pt x="5848" y="2930"/>
                      <a:pt x="5848" y="2504"/>
                    </a:cubicBezTo>
                    <a:lnTo>
                      <a:pt x="5848" y="0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9" name="Google Shape;4119;p40"/>
              <p:cNvSpPr/>
              <p:nvPr/>
            </p:nvSpPr>
            <p:spPr>
              <a:xfrm>
                <a:off x="5469281" y="6285239"/>
                <a:ext cx="513873" cy="850837"/>
              </a:xfrm>
              <a:custGeom>
                <a:avLst/>
                <a:gdLst/>
                <a:ahLst/>
                <a:cxnLst/>
                <a:rect l="l" t="t" r="r" b="b"/>
                <a:pathLst>
                  <a:path w="6463" h="10701" extrusionOk="0">
                    <a:moveTo>
                      <a:pt x="6463" y="24"/>
                    </a:moveTo>
                    <a:lnTo>
                      <a:pt x="6463" y="32"/>
                    </a:lnTo>
                    <a:lnTo>
                      <a:pt x="6463" y="32"/>
                    </a:lnTo>
                    <a:cubicBezTo>
                      <a:pt x="6463" y="30"/>
                      <a:pt x="6463" y="27"/>
                      <a:pt x="6463" y="24"/>
                    </a:cubicBezTo>
                    <a:close/>
                    <a:moveTo>
                      <a:pt x="36" y="0"/>
                    </a:moveTo>
                    <a:lnTo>
                      <a:pt x="1" y="8825"/>
                    </a:lnTo>
                    <a:cubicBezTo>
                      <a:pt x="1" y="9309"/>
                      <a:pt x="320" y="9782"/>
                      <a:pt x="946" y="10160"/>
                    </a:cubicBezTo>
                    <a:cubicBezTo>
                      <a:pt x="1584" y="10520"/>
                      <a:pt x="2408" y="10700"/>
                      <a:pt x="3229" y="10700"/>
                    </a:cubicBezTo>
                    <a:cubicBezTo>
                      <a:pt x="4050" y="10700"/>
                      <a:pt x="4868" y="10520"/>
                      <a:pt x="5494" y="10160"/>
                    </a:cubicBezTo>
                    <a:cubicBezTo>
                      <a:pt x="6120" y="9805"/>
                      <a:pt x="6427" y="9333"/>
                      <a:pt x="6427" y="8860"/>
                    </a:cubicBezTo>
                    <a:lnTo>
                      <a:pt x="6463" y="32"/>
                    </a:lnTo>
                    <a:lnTo>
                      <a:pt x="6463" y="32"/>
                    </a:lnTo>
                    <a:cubicBezTo>
                      <a:pt x="6459" y="502"/>
                      <a:pt x="6140" y="971"/>
                      <a:pt x="5529" y="1323"/>
                    </a:cubicBezTo>
                    <a:cubicBezTo>
                      <a:pt x="4903" y="1684"/>
                      <a:pt x="4079" y="1864"/>
                      <a:pt x="3255" y="1864"/>
                    </a:cubicBezTo>
                    <a:cubicBezTo>
                      <a:pt x="2431" y="1864"/>
                      <a:pt x="1607" y="1684"/>
                      <a:pt x="981" y="1323"/>
                    </a:cubicBezTo>
                    <a:cubicBezTo>
                      <a:pt x="343" y="957"/>
                      <a:pt x="36" y="473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0" name="Google Shape;4120;p40"/>
              <p:cNvSpPr/>
              <p:nvPr/>
            </p:nvSpPr>
            <p:spPr>
              <a:xfrm>
                <a:off x="5445334" y="6896668"/>
                <a:ext cx="561738" cy="295221"/>
              </a:xfrm>
              <a:custGeom>
                <a:avLst/>
                <a:gdLst/>
                <a:ahLst/>
                <a:cxnLst/>
                <a:rect l="l" t="t" r="r" b="b"/>
                <a:pathLst>
                  <a:path w="7065" h="3713" extrusionOk="0">
                    <a:moveTo>
                      <a:pt x="3517" y="0"/>
                    </a:moveTo>
                    <a:cubicBezTo>
                      <a:pt x="2696" y="0"/>
                      <a:pt x="1878" y="183"/>
                      <a:pt x="1252" y="550"/>
                    </a:cubicBezTo>
                    <a:cubicBezTo>
                      <a:pt x="0" y="1270"/>
                      <a:pt x="12" y="2451"/>
                      <a:pt x="1264" y="3172"/>
                    </a:cubicBezTo>
                    <a:cubicBezTo>
                      <a:pt x="1902" y="3532"/>
                      <a:pt x="2726" y="3713"/>
                      <a:pt x="3547" y="3713"/>
                    </a:cubicBezTo>
                    <a:cubicBezTo>
                      <a:pt x="4368" y="3713"/>
                      <a:pt x="5186" y="3532"/>
                      <a:pt x="5812" y="3172"/>
                    </a:cubicBezTo>
                    <a:cubicBezTo>
                      <a:pt x="7064" y="2451"/>
                      <a:pt x="7053" y="1270"/>
                      <a:pt x="5800" y="550"/>
                    </a:cubicBezTo>
                    <a:cubicBezTo>
                      <a:pt x="5162" y="183"/>
                      <a:pt x="4338" y="0"/>
                      <a:pt x="3517" y="0"/>
                    </a:cubicBez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1" name="Google Shape;4121;p40"/>
              <p:cNvSpPr/>
              <p:nvPr/>
            </p:nvSpPr>
            <p:spPr>
              <a:xfrm>
                <a:off x="5791457" y="6287148"/>
                <a:ext cx="191699" cy="844476"/>
              </a:xfrm>
              <a:custGeom>
                <a:avLst/>
                <a:gdLst/>
                <a:ahLst/>
                <a:cxnLst/>
                <a:rect l="l" t="t" r="r" b="b"/>
                <a:pathLst>
                  <a:path w="2411" h="10621" extrusionOk="0">
                    <a:moveTo>
                      <a:pt x="2411" y="0"/>
                    </a:moveTo>
                    <a:lnTo>
                      <a:pt x="2411" y="8"/>
                    </a:lnTo>
                    <a:lnTo>
                      <a:pt x="2411" y="8"/>
                    </a:lnTo>
                    <a:cubicBezTo>
                      <a:pt x="2411" y="6"/>
                      <a:pt x="2411" y="3"/>
                      <a:pt x="2411" y="0"/>
                    </a:cubicBezTo>
                    <a:close/>
                    <a:moveTo>
                      <a:pt x="2411" y="8"/>
                    </a:moveTo>
                    <a:lnTo>
                      <a:pt x="2411" y="8"/>
                    </a:lnTo>
                    <a:cubicBezTo>
                      <a:pt x="2407" y="478"/>
                      <a:pt x="2088" y="947"/>
                      <a:pt x="1477" y="1299"/>
                    </a:cubicBezTo>
                    <a:cubicBezTo>
                      <a:pt x="1064" y="1548"/>
                      <a:pt x="556" y="1713"/>
                      <a:pt x="24" y="1784"/>
                    </a:cubicBezTo>
                    <a:lnTo>
                      <a:pt x="1" y="10620"/>
                    </a:lnTo>
                    <a:cubicBezTo>
                      <a:pt x="532" y="10526"/>
                      <a:pt x="1028" y="10372"/>
                      <a:pt x="1442" y="10136"/>
                    </a:cubicBezTo>
                    <a:cubicBezTo>
                      <a:pt x="2068" y="9781"/>
                      <a:pt x="2375" y="9309"/>
                      <a:pt x="2375" y="8836"/>
                    </a:cubicBezTo>
                    <a:lnTo>
                      <a:pt x="2411" y="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2" name="Google Shape;4122;p40"/>
              <p:cNvSpPr/>
              <p:nvPr/>
            </p:nvSpPr>
            <p:spPr>
              <a:xfrm>
                <a:off x="5662809" y="6428915"/>
                <a:ext cx="130635" cy="706923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8891" extrusionOk="0">
                    <a:moveTo>
                      <a:pt x="36" y="1"/>
                    </a:moveTo>
                    <a:lnTo>
                      <a:pt x="0" y="8837"/>
                    </a:lnTo>
                    <a:cubicBezTo>
                      <a:pt x="260" y="8872"/>
                      <a:pt x="532" y="8890"/>
                      <a:pt x="805" y="8890"/>
                    </a:cubicBezTo>
                    <a:cubicBezTo>
                      <a:pt x="1078" y="8890"/>
                      <a:pt x="1353" y="8872"/>
                      <a:pt x="1619" y="8837"/>
                    </a:cubicBezTo>
                    <a:lnTo>
                      <a:pt x="1642" y="1"/>
                    </a:lnTo>
                    <a:lnTo>
                      <a:pt x="1642" y="1"/>
                    </a:lnTo>
                    <a:cubicBezTo>
                      <a:pt x="1377" y="48"/>
                      <a:pt x="1105" y="72"/>
                      <a:pt x="835" y="72"/>
                    </a:cubicBezTo>
                    <a:cubicBezTo>
                      <a:pt x="564" y="72"/>
                      <a:pt x="296" y="48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3" name="Google Shape;4123;p40"/>
              <p:cNvSpPr/>
              <p:nvPr/>
            </p:nvSpPr>
            <p:spPr>
              <a:xfrm>
                <a:off x="5527562" y="6378187"/>
                <a:ext cx="137155" cy="753437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9476" extrusionOk="0">
                    <a:moveTo>
                      <a:pt x="24" y="1"/>
                    </a:moveTo>
                    <a:lnTo>
                      <a:pt x="0" y="8837"/>
                    </a:lnTo>
                    <a:cubicBezTo>
                      <a:pt x="71" y="8884"/>
                      <a:pt x="142" y="8943"/>
                      <a:pt x="236" y="8979"/>
                    </a:cubicBezTo>
                    <a:cubicBezTo>
                      <a:pt x="662" y="9239"/>
                      <a:pt x="1158" y="9392"/>
                      <a:pt x="1713" y="9475"/>
                    </a:cubicBezTo>
                    <a:lnTo>
                      <a:pt x="1725" y="639"/>
                    </a:lnTo>
                    <a:cubicBezTo>
                      <a:pt x="1193" y="568"/>
                      <a:pt x="674" y="403"/>
                      <a:pt x="260" y="154"/>
                    </a:cubicBezTo>
                    <a:cubicBezTo>
                      <a:pt x="177" y="107"/>
                      <a:pt x="95" y="60"/>
                      <a:pt x="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4" name="Google Shape;4124;p40"/>
              <p:cNvSpPr/>
              <p:nvPr/>
            </p:nvSpPr>
            <p:spPr>
              <a:xfrm>
                <a:off x="5469281" y="6286194"/>
                <a:ext cx="59314" cy="794702"/>
              </a:xfrm>
              <a:custGeom>
                <a:avLst/>
                <a:gdLst/>
                <a:ahLst/>
                <a:cxnLst/>
                <a:rect l="l" t="t" r="r" b="b"/>
                <a:pathLst>
                  <a:path w="746" h="9995" extrusionOk="0">
                    <a:moveTo>
                      <a:pt x="36" y="0"/>
                    </a:moveTo>
                    <a:lnTo>
                      <a:pt x="1" y="8825"/>
                    </a:lnTo>
                    <a:cubicBezTo>
                      <a:pt x="1" y="8931"/>
                      <a:pt x="13" y="9037"/>
                      <a:pt x="48" y="9120"/>
                    </a:cubicBezTo>
                    <a:cubicBezTo>
                      <a:pt x="131" y="9439"/>
                      <a:pt x="355" y="9734"/>
                      <a:pt x="710" y="9994"/>
                    </a:cubicBezTo>
                    <a:lnTo>
                      <a:pt x="745" y="1170"/>
                    </a:lnTo>
                    <a:cubicBezTo>
                      <a:pt x="391" y="910"/>
                      <a:pt x="166" y="603"/>
                      <a:pt x="83" y="296"/>
                    </a:cubicBezTo>
                    <a:cubicBezTo>
                      <a:pt x="48" y="189"/>
                      <a:pt x="36" y="83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5" name="Google Shape;4125;p40"/>
              <p:cNvSpPr/>
              <p:nvPr/>
            </p:nvSpPr>
            <p:spPr>
              <a:xfrm>
                <a:off x="5445826" y="6138225"/>
                <a:ext cx="562692" cy="295221"/>
              </a:xfrm>
              <a:custGeom>
                <a:avLst/>
                <a:gdLst/>
                <a:ahLst/>
                <a:cxnLst/>
                <a:rect l="l" t="t" r="r" b="b"/>
                <a:pathLst>
                  <a:path w="7077" h="3713" extrusionOk="0">
                    <a:moveTo>
                      <a:pt x="3534" y="1"/>
                    </a:moveTo>
                    <a:cubicBezTo>
                      <a:pt x="2712" y="1"/>
                      <a:pt x="1891" y="184"/>
                      <a:pt x="1264" y="550"/>
                    </a:cubicBezTo>
                    <a:cubicBezTo>
                      <a:pt x="0" y="1271"/>
                      <a:pt x="12" y="2452"/>
                      <a:pt x="1276" y="3172"/>
                    </a:cubicBezTo>
                    <a:cubicBezTo>
                      <a:pt x="1908" y="3533"/>
                      <a:pt x="2732" y="3713"/>
                      <a:pt x="3555" y="3713"/>
                    </a:cubicBezTo>
                    <a:cubicBezTo>
                      <a:pt x="4377" y="3713"/>
                      <a:pt x="5198" y="3533"/>
                      <a:pt x="5824" y="3172"/>
                    </a:cubicBezTo>
                    <a:cubicBezTo>
                      <a:pt x="7077" y="2452"/>
                      <a:pt x="7065" y="1271"/>
                      <a:pt x="5813" y="550"/>
                    </a:cubicBezTo>
                    <a:cubicBezTo>
                      <a:pt x="5181" y="184"/>
                      <a:pt x="4357" y="1"/>
                      <a:pt x="35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6" name="Google Shape;4126;p40"/>
              <p:cNvSpPr/>
              <p:nvPr/>
            </p:nvSpPr>
            <p:spPr>
              <a:xfrm>
                <a:off x="5534082" y="6181002"/>
                <a:ext cx="386180" cy="210940"/>
              </a:xfrm>
              <a:custGeom>
                <a:avLst/>
                <a:gdLst/>
                <a:ahLst/>
                <a:cxnLst/>
                <a:rect l="l" t="t" r="r" b="b"/>
                <a:pathLst>
                  <a:path w="4857" h="2653" extrusionOk="0">
                    <a:moveTo>
                      <a:pt x="2429" y="0"/>
                    </a:moveTo>
                    <a:cubicBezTo>
                      <a:pt x="1929" y="0"/>
                      <a:pt x="1430" y="95"/>
                      <a:pt x="1017" y="284"/>
                    </a:cubicBezTo>
                    <a:cubicBezTo>
                      <a:pt x="958" y="319"/>
                      <a:pt x="887" y="366"/>
                      <a:pt x="828" y="390"/>
                    </a:cubicBezTo>
                    <a:cubicBezTo>
                      <a:pt x="781" y="425"/>
                      <a:pt x="722" y="461"/>
                      <a:pt x="674" y="496"/>
                    </a:cubicBezTo>
                    <a:cubicBezTo>
                      <a:pt x="1" y="981"/>
                      <a:pt x="1" y="1666"/>
                      <a:pt x="651" y="2150"/>
                    </a:cubicBezTo>
                    <a:cubicBezTo>
                      <a:pt x="710" y="2186"/>
                      <a:pt x="769" y="2233"/>
                      <a:pt x="828" y="2268"/>
                    </a:cubicBezTo>
                    <a:lnTo>
                      <a:pt x="1005" y="2351"/>
                    </a:lnTo>
                    <a:cubicBezTo>
                      <a:pt x="1424" y="2552"/>
                      <a:pt x="1935" y="2652"/>
                      <a:pt x="2445" y="2652"/>
                    </a:cubicBezTo>
                    <a:cubicBezTo>
                      <a:pt x="2954" y="2652"/>
                      <a:pt x="3462" y="2552"/>
                      <a:pt x="3876" y="2351"/>
                    </a:cubicBezTo>
                    <a:cubicBezTo>
                      <a:pt x="3911" y="2327"/>
                      <a:pt x="3970" y="2292"/>
                      <a:pt x="4029" y="2268"/>
                    </a:cubicBezTo>
                    <a:cubicBezTo>
                      <a:pt x="4088" y="2221"/>
                      <a:pt x="4147" y="2186"/>
                      <a:pt x="4206" y="2150"/>
                    </a:cubicBezTo>
                    <a:cubicBezTo>
                      <a:pt x="4856" y="1666"/>
                      <a:pt x="4856" y="981"/>
                      <a:pt x="4183" y="484"/>
                    </a:cubicBezTo>
                    <a:cubicBezTo>
                      <a:pt x="4136" y="449"/>
                      <a:pt x="4076" y="402"/>
                      <a:pt x="4017" y="378"/>
                    </a:cubicBezTo>
                    <a:lnTo>
                      <a:pt x="3840" y="284"/>
                    </a:lnTo>
                    <a:cubicBezTo>
                      <a:pt x="3427" y="95"/>
                      <a:pt x="2928" y="0"/>
                      <a:pt x="24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7" name="Google Shape;4127;p40"/>
              <p:cNvSpPr/>
              <p:nvPr/>
            </p:nvSpPr>
            <p:spPr>
              <a:xfrm>
                <a:off x="5612082" y="6219484"/>
                <a:ext cx="256499" cy="148445"/>
              </a:xfrm>
              <a:custGeom>
                <a:avLst/>
                <a:gdLst/>
                <a:ahLst/>
                <a:cxnLst/>
                <a:rect l="l" t="t" r="r" b="b"/>
                <a:pathLst>
                  <a:path w="3226" h="1867" extrusionOk="0">
                    <a:moveTo>
                      <a:pt x="378" y="0"/>
                    </a:moveTo>
                    <a:lnTo>
                      <a:pt x="154" y="83"/>
                    </a:lnTo>
                    <a:cubicBezTo>
                      <a:pt x="95" y="119"/>
                      <a:pt x="59" y="142"/>
                      <a:pt x="0" y="178"/>
                    </a:cubicBezTo>
                    <a:lnTo>
                      <a:pt x="1123" y="827"/>
                    </a:lnTo>
                    <a:lnTo>
                      <a:pt x="1453" y="1028"/>
                    </a:lnTo>
                    <a:lnTo>
                      <a:pt x="2895" y="1867"/>
                    </a:lnTo>
                    <a:cubicBezTo>
                      <a:pt x="2930" y="1843"/>
                      <a:pt x="2989" y="1808"/>
                      <a:pt x="3048" y="1784"/>
                    </a:cubicBezTo>
                    <a:cubicBezTo>
                      <a:pt x="3107" y="1737"/>
                      <a:pt x="3166" y="1702"/>
                      <a:pt x="3225" y="1666"/>
                    </a:cubicBezTo>
                    <a:lnTo>
                      <a:pt x="1796" y="827"/>
                    </a:lnTo>
                    <a:lnTo>
                      <a:pt x="1453" y="615"/>
                    </a:lnTo>
                    <a:lnTo>
                      <a:pt x="3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8" name="Google Shape;4128;p40"/>
              <p:cNvSpPr/>
              <p:nvPr/>
            </p:nvSpPr>
            <p:spPr>
              <a:xfrm>
                <a:off x="5585764" y="6215747"/>
                <a:ext cx="266836" cy="151308"/>
              </a:xfrm>
              <a:custGeom>
                <a:avLst/>
                <a:gdLst/>
                <a:ahLst/>
                <a:cxnLst/>
                <a:rect l="l" t="t" r="r" b="b"/>
                <a:pathLst>
                  <a:path w="3356" h="1903" extrusionOk="0">
                    <a:moveTo>
                      <a:pt x="2918" y="0"/>
                    </a:moveTo>
                    <a:lnTo>
                      <a:pt x="1773" y="662"/>
                    </a:lnTo>
                    <a:lnTo>
                      <a:pt x="1430" y="874"/>
                    </a:lnTo>
                    <a:lnTo>
                      <a:pt x="1" y="1701"/>
                    </a:lnTo>
                    <a:cubicBezTo>
                      <a:pt x="60" y="1737"/>
                      <a:pt x="119" y="1784"/>
                      <a:pt x="178" y="1819"/>
                    </a:cubicBezTo>
                    <a:lnTo>
                      <a:pt x="355" y="1902"/>
                    </a:lnTo>
                    <a:lnTo>
                      <a:pt x="1784" y="1075"/>
                    </a:lnTo>
                    <a:lnTo>
                      <a:pt x="2127" y="886"/>
                    </a:lnTo>
                    <a:lnTo>
                      <a:pt x="3356" y="177"/>
                    </a:lnTo>
                    <a:cubicBezTo>
                      <a:pt x="3344" y="177"/>
                      <a:pt x="3320" y="166"/>
                      <a:pt x="3285" y="130"/>
                    </a:cubicBezTo>
                    <a:cubicBezTo>
                      <a:pt x="3178" y="83"/>
                      <a:pt x="3060" y="47"/>
                      <a:pt x="29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9" name="Google Shape;4129;p40"/>
              <p:cNvSpPr/>
              <p:nvPr/>
            </p:nvSpPr>
            <p:spPr>
              <a:xfrm>
                <a:off x="5789057" y="6289448"/>
                <a:ext cx="191699" cy="844476"/>
              </a:xfrm>
              <a:custGeom>
                <a:avLst/>
                <a:gdLst/>
                <a:ahLst/>
                <a:cxnLst/>
                <a:rect l="l" t="t" r="r" b="b"/>
                <a:pathLst>
                  <a:path w="2411" h="10621" extrusionOk="0">
                    <a:moveTo>
                      <a:pt x="2411" y="0"/>
                    </a:moveTo>
                    <a:lnTo>
                      <a:pt x="2411" y="8"/>
                    </a:lnTo>
                    <a:lnTo>
                      <a:pt x="2411" y="8"/>
                    </a:lnTo>
                    <a:cubicBezTo>
                      <a:pt x="2411" y="6"/>
                      <a:pt x="2411" y="3"/>
                      <a:pt x="2411" y="0"/>
                    </a:cubicBezTo>
                    <a:close/>
                    <a:moveTo>
                      <a:pt x="2411" y="8"/>
                    </a:moveTo>
                    <a:lnTo>
                      <a:pt x="2411" y="8"/>
                    </a:lnTo>
                    <a:cubicBezTo>
                      <a:pt x="2407" y="478"/>
                      <a:pt x="2088" y="947"/>
                      <a:pt x="1477" y="1299"/>
                    </a:cubicBezTo>
                    <a:cubicBezTo>
                      <a:pt x="1064" y="1548"/>
                      <a:pt x="556" y="1713"/>
                      <a:pt x="24" y="1784"/>
                    </a:cubicBezTo>
                    <a:lnTo>
                      <a:pt x="1" y="10620"/>
                    </a:lnTo>
                    <a:cubicBezTo>
                      <a:pt x="532" y="10526"/>
                      <a:pt x="1028" y="10372"/>
                      <a:pt x="1442" y="10136"/>
                    </a:cubicBezTo>
                    <a:cubicBezTo>
                      <a:pt x="2068" y="9781"/>
                      <a:pt x="2375" y="9309"/>
                      <a:pt x="2375" y="8836"/>
                    </a:cubicBezTo>
                    <a:lnTo>
                      <a:pt x="2411" y="8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0" name="Google Shape;4130;p40"/>
              <p:cNvSpPr/>
              <p:nvPr/>
            </p:nvSpPr>
            <p:spPr>
              <a:xfrm>
                <a:off x="5538773" y="6183069"/>
                <a:ext cx="367336" cy="139779"/>
              </a:xfrm>
              <a:custGeom>
                <a:avLst/>
                <a:gdLst/>
                <a:ahLst/>
                <a:cxnLst/>
                <a:rect l="l" t="t" r="r" b="b"/>
                <a:pathLst>
                  <a:path w="4620" h="1758" extrusionOk="0">
                    <a:moveTo>
                      <a:pt x="2387" y="1"/>
                    </a:moveTo>
                    <a:cubicBezTo>
                      <a:pt x="1891" y="1"/>
                      <a:pt x="1395" y="98"/>
                      <a:pt x="981" y="293"/>
                    </a:cubicBezTo>
                    <a:cubicBezTo>
                      <a:pt x="922" y="317"/>
                      <a:pt x="840" y="364"/>
                      <a:pt x="781" y="388"/>
                    </a:cubicBezTo>
                    <a:cubicBezTo>
                      <a:pt x="745" y="423"/>
                      <a:pt x="686" y="470"/>
                      <a:pt x="639" y="494"/>
                    </a:cubicBezTo>
                    <a:cubicBezTo>
                      <a:pt x="131" y="848"/>
                      <a:pt x="1" y="1344"/>
                      <a:pt x="249" y="1758"/>
                    </a:cubicBezTo>
                    <a:cubicBezTo>
                      <a:pt x="178" y="1415"/>
                      <a:pt x="344" y="1061"/>
                      <a:pt x="745" y="777"/>
                    </a:cubicBezTo>
                    <a:cubicBezTo>
                      <a:pt x="781" y="730"/>
                      <a:pt x="828" y="707"/>
                      <a:pt x="887" y="671"/>
                    </a:cubicBezTo>
                    <a:cubicBezTo>
                      <a:pt x="946" y="624"/>
                      <a:pt x="1005" y="600"/>
                      <a:pt x="1076" y="565"/>
                    </a:cubicBezTo>
                    <a:cubicBezTo>
                      <a:pt x="1489" y="376"/>
                      <a:pt x="1989" y="281"/>
                      <a:pt x="2488" y="281"/>
                    </a:cubicBezTo>
                    <a:cubicBezTo>
                      <a:pt x="2987" y="281"/>
                      <a:pt x="3486" y="376"/>
                      <a:pt x="3899" y="565"/>
                    </a:cubicBezTo>
                    <a:lnTo>
                      <a:pt x="4077" y="659"/>
                    </a:lnTo>
                    <a:cubicBezTo>
                      <a:pt x="4136" y="683"/>
                      <a:pt x="4195" y="730"/>
                      <a:pt x="4242" y="766"/>
                    </a:cubicBezTo>
                    <a:cubicBezTo>
                      <a:pt x="4419" y="884"/>
                      <a:pt x="4537" y="1014"/>
                      <a:pt x="4620" y="1167"/>
                    </a:cubicBezTo>
                    <a:cubicBezTo>
                      <a:pt x="4584" y="907"/>
                      <a:pt x="4419" y="671"/>
                      <a:pt x="4136" y="482"/>
                    </a:cubicBezTo>
                    <a:cubicBezTo>
                      <a:pt x="4088" y="447"/>
                      <a:pt x="4029" y="411"/>
                      <a:pt x="3970" y="376"/>
                    </a:cubicBezTo>
                    <a:lnTo>
                      <a:pt x="3793" y="293"/>
                    </a:lnTo>
                    <a:cubicBezTo>
                      <a:pt x="3380" y="98"/>
                      <a:pt x="2883" y="1"/>
                      <a:pt x="238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1" name="Google Shape;4131;p40"/>
              <p:cNvSpPr/>
              <p:nvPr/>
            </p:nvSpPr>
            <p:spPr>
              <a:xfrm>
                <a:off x="5844093" y="6414841"/>
                <a:ext cx="87381" cy="98672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1241" extrusionOk="0">
                    <a:moveTo>
                      <a:pt x="1087" y="1"/>
                    </a:moveTo>
                    <a:lnTo>
                      <a:pt x="1087" y="8"/>
                    </a:lnTo>
                    <a:lnTo>
                      <a:pt x="1087" y="8"/>
                    </a:lnTo>
                    <a:cubicBezTo>
                      <a:pt x="1091" y="6"/>
                      <a:pt x="1095" y="3"/>
                      <a:pt x="1099" y="1"/>
                    </a:cubicBezTo>
                    <a:close/>
                    <a:moveTo>
                      <a:pt x="1087" y="8"/>
                    </a:moveTo>
                    <a:cubicBezTo>
                      <a:pt x="997" y="67"/>
                      <a:pt x="917" y="145"/>
                      <a:pt x="815" y="201"/>
                    </a:cubicBezTo>
                    <a:cubicBezTo>
                      <a:pt x="579" y="343"/>
                      <a:pt x="296" y="449"/>
                      <a:pt x="0" y="532"/>
                    </a:cubicBezTo>
                    <a:lnTo>
                      <a:pt x="0" y="1241"/>
                    </a:lnTo>
                    <a:cubicBezTo>
                      <a:pt x="284" y="1158"/>
                      <a:pt x="532" y="1040"/>
                      <a:pt x="780" y="922"/>
                    </a:cubicBezTo>
                    <a:cubicBezTo>
                      <a:pt x="898" y="863"/>
                      <a:pt x="1004" y="804"/>
                      <a:pt x="1087" y="757"/>
                    </a:cubicBezTo>
                    <a:lnTo>
                      <a:pt x="1087" y="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2" name="Google Shape;4132;p40"/>
              <p:cNvSpPr/>
              <p:nvPr/>
            </p:nvSpPr>
            <p:spPr>
              <a:xfrm>
                <a:off x="5844093" y="6510651"/>
                <a:ext cx="87381" cy="168243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2116" extrusionOk="0">
                    <a:moveTo>
                      <a:pt x="1099" y="1"/>
                    </a:moveTo>
                    <a:cubicBezTo>
                      <a:pt x="1004" y="36"/>
                      <a:pt x="922" y="95"/>
                      <a:pt x="815" y="154"/>
                    </a:cubicBezTo>
                    <a:cubicBezTo>
                      <a:pt x="579" y="308"/>
                      <a:pt x="296" y="390"/>
                      <a:pt x="0" y="461"/>
                    </a:cubicBezTo>
                    <a:lnTo>
                      <a:pt x="0" y="2115"/>
                    </a:lnTo>
                    <a:cubicBezTo>
                      <a:pt x="296" y="2032"/>
                      <a:pt x="555" y="1926"/>
                      <a:pt x="815" y="1784"/>
                    </a:cubicBezTo>
                    <a:cubicBezTo>
                      <a:pt x="922" y="1725"/>
                      <a:pt x="1004" y="1666"/>
                      <a:pt x="1099" y="1595"/>
                    </a:cubicBez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3" name="Google Shape;4133;p40"/>
              <p:cNvSpPr/>
              <p:nvPr/>
            </p:nvSpPr>
            <p:spPr>
              <a:xfrm>
                <a:off x="5547281" y="6698534"/>
                <a:ext cx="62018" cy="364474"/>
              </a:xfrm>
              <a:custGeom>
                <a:avLst/>
                <a:gdLst/>
                <a:ahLst/>
                <a:cxnLst/>
                <a:rect l="l" t="t" r="r" b="b"/>
                <a:pathLst>
                  <a:path w="780" h="4584" extrusionOk="0">
                    <a:moveTo>
                      <a:pt x="0" y="0"/>
                    </a:moveTo>
                    <a:lnTo>
                      <a:pt x="0" y="4135"/>
                    </a:lnTo>
                    <a:lnTo>
                      <a:pt x="780" y="4584"/>
                    </a:lnTo>
                    <a:lnTo>
                      <a:pt x="780" y="44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4" name="Google Shape;4134;p40"/>
              <p:cNvSpPr/>
              <p:nvPr/>
            </p:nvSpPr>
            <p:spPr>
              <a:xfrm>
                <a:off x="5547281" y="6626179"/>
                <a:ext cx="62018" cy="91198"/>
              </a:xfrm>
              <a:custGeom>
                <a:avLst/>
                <a:gdLst/>
                <a:ahLst/>
                <a:cxnLst/>
                <a:rect l="l" t="t" r="r" b="b"/>
                <a:pathLst>
                  <a:path w="780" h="1147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780" y="1146"/>
                    </a:lnTo>
                    <a:lnTo>
                      <a:pt x="780" y="44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5" name="Google Shape;4135;p40"/>
              <p:cNvSpPr/>
              <p:nvPr/>
            </p:nvSpPr>
            <p:spPr>
              <a:xfrm>
                <a:off x="5547281" y="6444896"/>
                <a:ext cx="62018" cy="20298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2553" extrusionOk="0">
                    <a:moveTo>
                      <a:pt x="0" y="1"/>
                    </a:moveTo>
                    <a:lnTo>
                      <a:pt x="0" y="2092"/>
                    </a:lnTo>
                    <a:lnTo>
                      <a:pt x="780" y="2552"/>
                    </a:lnTo>
                    <a:lnTo>
                      <a:pt x="780" y="43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6" name="Google Shape;4136;p40"/>
              <p:cNvSpPr/>
              <p:nvPr/>
            </p:nvSpPr>
            <p:spPr>
              <a:xfrm>
                <a:off x="5790011" y="7045511"/>
                <a:ext cx="191699" cy="216108"/>
              </a:xfrm>
              <a:custGeom>
                <a:avLst/>
                <a:gdLst/>
                <a:ahLst/>
                <a:cxnLst/>
                <a:rect l="l" t="t" r="r" b="b"/>
                <a:pathLst>
                  <a:path w="2411" h="2718" extrusionOk="0">
                    <a:moveTo>
                      <a:pt x="2410" y="1"/>
                    </a:moveTo>
                    <a:lnTo>
                      <a:pt x="2407" y="83"/>
                    </a:lnTo>
                    <a:lnTo>
                      <a:pt x="2407" y="83"/>
                    </a:lnTo>
                    <a:cubicBezTo>
                      <a:pt x="2409" y="56"/>
                      <a:pt x="2410" y="28"/>
                      <a:pt x="2410" y="1"/>
                    </a:cubicBezTo>
                    <a:close/>
                    <a:moveTo>
                      <a:pt x="2407" y="83"/>
                    </a:moveTo>
                    <a:lnTo>
                      <a:pt x="2407" y="83"/>
                    </a:lnTo>
                    <a:cubicBezTo>
                      <a:pt x="2373" y="528"/>
                      <a:pt x="2067" y="966"/>
                      <a:pt x="1477" y="1300"/>
                    </a:cubicBezTo>
                    <a:cubicBezTo>
                      <a:pt x="1064" y="1548"/>
                      <a:pt x="568" y="1714"/>
                      <a:pt x="36" y="1784"/>
                    </a:cubicBezTo>
                    <a:lnTo>
                      <a:pt x="1" y="2718"/>
                    </a:lnTo>
                    <a:cubicBezTo>
                      <a:pt x="532" y="2635"/>
                      <a:pt x="1040" y="2470"/>
                      <a:pt x="1454" y="2233"/>
                    </a:cubicBezTo>
                    <a:cubicBezTo>
                      <a:pt x="2068" y="1879"/>
                      <a:pt x="2375" y="1406"/>
                      <a:pt x="2375" y="934"/>
                    </a:cubicBezTo>
                    <a:lnTo>
                      <a:pt x="2407" y="83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7" name="Google Shape;4137;p40"/>
              <p:cNvSpPr/>
              <p:nvPr/>
            </p:nvSpPr>
            <p:spPr>
              <a:xfrm>
                <a:off x="5467836" y="7044557"/>
                <a:ext cx="59235" cy="166335"/>
              </a:xfrm>
              <a:custGeom>
                <a:avLst/>
                <a:gdLst/>
                <a:ahLst/>
                <a:cxnLst/>
                <a:rect l="l" t="t" r="r" b="b"/>
                <a:pathLst>
                  <a:path w="745" h="2092" extrusionOk="0">
                    <a:moveTo>
                      <a:pt x="36" y="1"/>
                    </a:moveTo>
                    <a:lnTo>
                      <a:pt x="1" y="934"/>
                    </a:lnTo>
                    <a:cubicBezTo>
                      <a:pt x="1" y="1029"/>
                      <a:pt x="24" y="1135"/>
                      <a:pt x="48" y="1229"/>
                    </a:cubicBezTo>
                    <a:cubicBezTo>
                      <a:pt x="142" y="1537"/>
                      <a:pt x="355" y="1832"/>
                      <a:pt x="709" y="2092"/>
                    </a:cubicBezTo>
                    <a:lnTo>
                      <a:pt x="745" y="1170"/>
                    </a:lnTo>
                    <a:cubicBezTo>
                      <a:pt x="390" y="899"/>
                      <a:pt x="154" y="603"/>
                      <a:pt x="83" y="296"/>
                    </a:cubicBezTo>
                    <a:cubicBezTo>
                      <a:pt x="48" y="190"/>
                      <a:pt x="36" y="83"/>
                      <a:pt x="36" y="1"/>
                    </a:cubicBez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8" name="Google Shape;4138;p40"/>
              <p:cNvSpPr/>
              <p:nvPr/>
            </p:nvSpPr>
            <p:spPr>
              <a:xfrm>
                <a:off x="5466881" y="6288494"/>
                <a:ext cx="59314" cy="794702"/>
              </a:xfrm>
              <a:custGeom>
                <a:avLst/>
                <a:gdLst/>
                <a:ahLst/>
                <a:cxnLst/>
                <a:rect l="l" t="t" r="r" b="b"/>
                <a:pathLst>
                  <a:path w="746" h="9995" extrusionOk="0">
                    <a:moveTo>
                      <a:pt x="36" y="0"/>
                    </a:moveTo>
                    <a:lnTo>
                      <a:pt x="1" y="8825"/>
                    </a:lnTo>
                    <a:cubicBezTo>
                      <a:pt x="1" y="8931"/>
                      <a:pt x="13" y="9037"/>
                      <a:pt x="48" y="9120"/>
                    </a:cubicBezTo>
                    <a:cubicBezTo>
                      <a:pt x="131" y="9439"/>
                      <a:pt x="355" y="9734"/>
                      <a:pt x="710" y="9994"/>
                    </a:cubicBezTo>
                    <a:lnTo>
                      <a:pt x="745" y="1170"/>
                    </a:lnTo>
                    <a:cubicBezTo>
                      <a:pt x="391" y="910"/>
                      <a:pt x="166" y="603"/>
                      <a:pt x="83" y="296"/>
                    </a:cubicBezTo>
                    <a:cubicBezTo>
                      <a:pt x="48" y="189"/>
                      <a:pt x="36" y="83"/>
                      <a:pt x="36" y="0"/>
                    </a:cubicBez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39" name="Google Shape;4139;p40"/>
            <p:cNvGrpSpPr/>
            <p:nvPr/>
          </p:nvGrpSpPr>
          <p:grpSpPr>
            <a:xfrm>
              <a:off x="7236625" y="3453800"/>
              <a:ext cx="1314274" cy="809400"/>
              <a:chOff x="5522300" y="5335650"/>
              <a:chExt cx="1314274" cy="809400"/>
            </a:xfrm>
          </p:grpSpPr>
          <p:sp>
            <p:nvSpPr>
              <p:cNvPr id="4140" name="Google Shape;4140;p40"/>
              <p:cNvSpPr/>
              <p:nvPr/>
            </p:nvSpPr>
            <p:spPr>
              <a:xfrm>
                <a:off x="5522300" y="5959482"/>
                <a:ext cx="311312" cy="185568"/>
              </a:xfrm>
              <a:custGeom>
                <a:avLst/>
                <a:gdLst/>
                <a:ahLst/>
                <a:cxnLst/>
                <a:rect l="l" t="t" r="r" b="b"/>
                <a:pathLst>
                  <a:path w="5412" h="3226" extrusionOk="0">
                    <a:moveTo>
                      <a:pt x="2730" y="0"/>
                    </a:moveTo>
                    <a:lnTo>
                      <a:pt x="1" y="1512"/>
                    </a:lnTo>
                    <a:lnTo>
                      <a:pt x="3108" y="3225"/>
                    </a:lnTo>
                    <a:lnTo>
                      <a:pt x="5033" y="3048"/>
                    </a:lnTo>
                    <a:lnTo>
                      <a:pt x="5411" y="1855"/>
                    </a:lnTo>
                    <a:lnTo>
                      <a:pt x="2730" y="0"/>
                    </a:lnTo>
                    <a:close/>
                  </a:path>
                </a:pathLst>
              </a:custGeom>
              <a:solidFill>
                <a:srgbClr val="282A2E">
                  <a:alpha val="704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1" name="Google Shape;4141;p40"/>
              <p:cNvSpPr/>
              <p:nvPr/>
            </p:nvSpPr>
            <p:spPr>
              <a:xfrm>
                <a:off x="6728491" y="5355380"/>
                <a:ext cx="8858" cy="72076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253" extrusionOk="0">
                    <a:moveTo>
                      <a:pt x="154" y="0"/>
                    </a:moveTo>
                    <a:lnTo>
                      <a:pt x="0" y="83"/>
                    </a:lnTo>
                    <a:lnTo>
                      <a:pt x="0" y="1253"/>
                    </a:lnTo>
                    <a:lnTo>
                      <a:pt x="154" y="1170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2" name="Google Shape;4142;p40"/>
              <p:cNvSpPr/>
              <p:nvPr/>
            </p:nvSpPr>
            <p:spPr>
              <a:xfrm>
                <a:off x="5720753" y="5941133"/>
                <a:ext cx="66611" cy="169231"/>
              </a:xfrm>
              <a:custGeom>
                <a:avLst/>
                <a:gdLst/>
                <a:ahLst/>
                <a:cxnLst/>
                <a:rect l="l" t="t" r="r" b="b"/>
                <a:pathLst>
                  <a:path w="1158" h="2942" extrusionOk="0">
                    <a:moveTo>
                      <a:pt x="0" y="0"/>
                    </a:moveTo>
                    <a:lnTo>
                      <a:pt x="0" y="2280"/>
                    </a:lnTo>
                    <a:lnTo>
                      <a:pt x="1158" y="2942"/>
                    </a:lnTo>
                    <a:lnTo>
                      <a:pt x="1158" y="67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3" name="Google Shape;4143;p40"/>
              <p:cNvSpPr/>
              <p:nvPr/>
            </p:nvSpPr>
            <p:spPr>
              <a:xfrm>
                <a:off x="5679279" y="5926867"/>
                <a:ext cx="33363" cy="150191"/>
              </a:xfrm>
              <a:custGeom>
                <a:avLst/>
                <a:gdLst/>
                <a:ahLst/>
                <a:cxnLst/>
                <a:rect l="l" t="t" r="r" b="b"/>
                <a:pathLst>
                  <a:path w="580" h="2611" extrusionOk="0">
                    <a:moveTo>
                      <a:pt x="1" y="0"/>
                    </a:moveTo>
                    <a:lnTo>
                      <a:pt x="1" y="2280"/>
                    </a:lnTo>
                    <a:lnTo>
                      <a:pt x="579" y="2611"/>
                    </a:lnTo>
                    <a:lnTo>
                      <a:pt x="579" y="34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4" name="Google Shape;4144;p40"/>
              <p:cNvSpPr/>
              <p:nvPr/>
            </p:nvSpPr>
            <p:spPr>
              <a:xfrm>
                <a:off x="5712585" y="5941133"/>
                <a:ext cx="8226" cy="135926"/>
              </a:xfrm>
              <a:custGeom>
                <a:avLst/>
                <a:gdLst/>
                <a:ahLst/>
                <a:cxnLst/>
                <a:rect l="l" t="t" r="r" b="b"/>
                <a:pathLst>
                  <a:path w="143" h="2363" extrusionOk="0">
                    <a:moveTo>
                      <a:pt x="142" y="0"/>
                    </a:moveTo>
                    <a:lnTo>
                      <a:pt x="0" y="95"/>
                    </a:lnTo>
                    <a:lnTo>
                      <a:pt x="0" y="2363"/>
                    </a:lnTo>
                    <a:lnTo>
                      <a:pt x="142" y="2280"/>
                    </a:lnTo>
                    <a:lnTo>
                      <a:pt x="14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5" name="Google Shape;4145;p40"/>
              <p:cNvSpPr/>
              <p:nvPr/>
            </p:nvSpPr>
            <p:spPr>
              <a:xfrm>
                <a:off x="5811811" y="5413133"/>
                <a:ext cx="1024763" cy="721735"/>
              </a:xfrm>
              <a:custGeom>
                <a:avLst/>
                <a:gdLst/>
                <a:ahLst/>
                <a:cxnLst/>
                <a:rect l="l" t="t" r="r" b="b"/>
                <a:pathLst>
                  <a:path w="17815" h="12547" extrusionOk="0">
                    <a:moveTo>
                      <a:pt x="17815" y="0"/>
                    </a:moveTo>
                    <a:lnTo>
                      <a:pt x="0" y="10278"/>
                    </a:lnTo>
                    <a:lnTo>
                      <a:pt x="0" y="12546"/>
                    </a:lnTo>
                    <a:lnTo>
                      <a:pt x="17815" y="2257"/>
                    </a:lnTo>
                    <a:lnTo>
                      <a:pt x="1781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6" name="Google Shape;4146;p40"/>
              <p:cNvSpPr/>
              <p:nvPr/>
            </p:nvSpPr>
            <p:spPr>
              <a:xfrm>
                <a:off x="5679279" y="5335650"/>
                <a:ext cx="1157295" cy="668699"/>
              </a:xfrm>
              <a:custGeom>
                <a:avLst/>
                <a:gdLst/>
                <a:ahLst/>
                <a:cxnLst/>
                <a:rect l="l" t="t" r="r" b="b"/>
                <a:pathLst>
                  <a:path w="20119" h="11625" extrusionOk="0">
                    <a:moveTo>
                      <a:pt x="17815" y="1"/>
                    </a:moveTo>
                    <a:lnTo>
                      <a:pt x="1" y="10278"/>
                    </a:lnTo>
                    <a:lnTo>
                      <a:pt x="579" y="10621"/>
                    </a:lnTo>
                    <a:lnTo>
                      <a:pt x="721" y="10526"/>
                    </a:lnTo>
                    <a:lnTo>
                      <a:pt x="1879" y="11200"/>
                    </a:lnTo>
                    <a:lnTo>
                      <a:pt x="1737" y="11282"/>
                    </a:lnTo>
                    <a:lnTo>
                      <a:pt x="2304" y="11625"/>
                    </a:lnTo>
                    <a:lnTo>
                      <a:pt x="20119" y="1347"/>
                    </a:lnTo>
                    <a:lnTo>
                      <a:pt x="19540" y="1005"/>
                    </a:lnTo>
                    <a:lnTo>
                      <a:pt x="19398" y="1099"/>
                    </a:lnTo>
                    <a:lnTo>
                      <a:pt x="18240" y="426"/>
                    </a:lnTo>
                    <a:lnTo>
                      <a:pt x="18394" y="343"/>
                    </a:lnTo>
                    <a:lnTo>
                      <a:pt x="1781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7" name="Google Shape;4147;p40"/>
              <p:cNvSpPr/>
              <p:nvPr/>
            </p:nvSpPr>
            <p:spPr>
              <a:xfrm>
                <a:off x="5747213" y="5525244"/>
                <a:ext cx="762518" cy="439012"/>
              </a:xfrm>
              <a:custGeom>
                <a:avLst/>
                <a:gdLst/>
                <a:ahLst/>
                <a:cxnLst/>
                <a:rect l="l" t="t" r="r" b="b"/>
                <a:pathLst>
                  <a:path w="13256" h="7632" extrusionOk="0">
                    <a:moveTo>
                      <a:pt x="12688" y="1"/>
                    </a:moveTo>
                    <a:lnTo>
                      <a:pt x="1" y="7313"/>
                    </a:lnTo>
                    <a:lnTo>
                      <a:pt x="568" y="7632"/>
                    </a:lnTo>
                    <a:lnTo>
                      <a:pt x="12688" y="639"/>
                    </a:lnTo>
                    <a:lnTo>
                      <a:pt x="13255" y="308"/>
                    </a:lnTo>
                    <a:lnTo>
                      <a:pt x="12688" y="1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8" name="Google Shape;4148;p40"/>
              <p:cNvSpPr/>
              <p:nvPr/>
            </p:nvSpPr>
            <p:spPr>
              <a:xfrm>
                <a:off x="6519166" y="5373730"/>
                <a:ext cx="250798" cy="145474"/>
              </a:xfrm>
              <a:custGeom>
                <a:avLst/>
                <a:gdLst/>
                <a:ahLst/>
                <a:cxnLst/>
                <a:rect l="l" t="t" r="r" b="b"/>
                <a:pathLst>
                  <a:path w="4360" h="2529" extrusionOk="0">
                    <a:moveTo>
                      <a:pt x="3816" y="0"/>
                    </a:moveTo>
                    <a:lnTo>
                      <a:pt x="1" y="2209"/>
                    </a:lnTo>
                    <a:lnTo>
                      <a:pt x="556" y="2528"/>
                    </a:lnTo>
                    <a:lnTo>
                      <a:pt x="3816" y="650"/>
                    </a:lnTo>
                    <a:lnTo>
                      <a:pt x="4360" y="331"/>
                    </a:lnTo>
                    <a:lnTo>
                      <a:pt x="3816" y="0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9" name="Google Shape;4149;p40"/>
              <p:cNvSpPr/>
              <p:nvPr/>
            </p:nvSpPr>
            <p:spPr>
              <a:xfrm>
                <a:off x="5707810" y="5916685"/>
                <a:ext cx="38137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0" extrusionOk="0">
                    <a:moveTo>
                      <a:pt x="178" y="0"/>
                    </a:moveTo>
                    <a:lnTo>
                      <a:pt x="1" y="106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0" name="Google Shape;4150;p40"/>
              <p:cNvSpPr/>
              <p:nvPr/>
            </p:nvSpPr>
            <p:spPr>
              <a:xfrm>
                <a:off x="5732948" y="5901730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90" y="0"/>
                    </a:moveTo>
                    <a:lnTo>
                      <a:pt x="1" y="95"/>
                    </a:lnTo>
                    <a:lnTo>
                      <a:pt x="485" y="378"/>
                    </a:lnTo>
                    <a:lnTo>
                      <a:pt x="674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1" name="Google Shape;4151;p40"/>
              <p:cNvSpPr/>
              <p:nvPr/>
            </p:nvSpPr>
            <p:spPr>
              <a:xfrm>
                <a:off x="5759466" y="5886774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78" y="0"/>
                    </a:moveTo>
                    <a:lnTo>
                      <a:pt x="1" y="107"/>
                    </a:lnTo>
                    <a:lnTo>
                      <a:pt x="473" y="390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2" name="Google Shape;4152;p40"/>
              <p:cNvSpPr/>
              <p:nvPr/>
            </p:nvSpPr>
            <p:spPr>
              <a:xfrm>
                <a:off x="5784603" y="5871818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201" y="0"/>
                    </a:moveTo>
                    <a:lnTo>
                      <a:pt x="1" y="107"/>
                    </a:lnTo>
                    <a:lnTo>
                      <a:pt x="497" y="378"/>
                    </a:lnTo>
                    <a:lnTo>
                      <a:pt x="662" y="284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3" name="Google Shape;4153;p40"/>
              <p:cNvSpPr/>
              <p:nvPr/>
            </p:nvSpPr>
            <p:spPr>
              <a:xfrm>
                <a:off x="5810431" y="5857552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90" y="0"/>
                    </a:moveTo>
                    <a:lnTo>
                      <a:pt x="1" y="95"/>
                    </a:lnTo>
                    <a:lnTo>
                      <a:pt x="485" y="378"/>
                    </a:lnTo>
                    <a:lnTo>
                      <a:pt x="674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4" name="Google Shape;4154;p40"/>
              <p:cNvSpPr/>
              <p:nvPr/>
            </p:nvSpPr>
            <p:spPr>
              <a:xfrm>
                <a:off x="5836948" y="5841906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77" y="1"/>
                    </a:moveTo>
                    <a:lnTo>
                      <a:pt x="0" y="107"/>
                    </a:lnTo>
                    <a:lnTo>
                      <a:pt x="473" y="390"/>
                    </a:lnTo>
                    <a:lnTo>
                      <a:pt x="662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5" name="Google Shape;4155;p40"/>
              <p:cNvSpPr/>
              <p:nvPr/>
            </p:nvSpPr>
            <p:spPr>
              <a:xfrm>
                <a:off x="5862086" y="5827640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79"/>
                    </a:lnTo>
                    <a:lnTo>
                      <a:pt x="662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6" name="Google Shape;4156;p40"/>
              <p:cNvSpPr/>
              <p:nvPr/>
            </p:nvSpPr>
            <p:spPr>
              <a:xfrm>
                <a:off x="5887913" y="5811994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7" name="Google Shape;4157;p40"/>
              <p:cNvSpPr/>
              <p:nvPr/>
            </p:nvSpPr>
            <p:spPr>
              <a:xfrm>
                <a:off x="5913741" y="5797038"/>
                <a:ext cx="3877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4" h="403" extrusionOk="0">
                    <a:moveTo>
                      <a:pt x="177" y="1"/>
                    </a:moveTo>
                    <a:lnTo>
                      <a:pt x="0" y="119"/>
                    </a:lnTo>
                    <a:lnTo>
                      <a:pt x="484" y="403"/>
                    </a:lnTo>
                    <a:lnTo>
                      <a:pt x="674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8" name="Google Shape;4158;p40"/>
              <p:cNvSpPr/>
              <p:nvPr/>
            </p:nvSpPr>
            <p:spPr>
              <a:xfrm>
                <a:off x="5939569" y="5782773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89" y="1"/>
                    </a:moveTo>
                    <a:lnTo>
                      <a:pt x="0" y="95"/>
                    </a:lnTo>
                    <a:lnTo>
                      <a:pt x="484" y="379"/>
                    </a:lnTo>
                    <a:lnTo>
                      <a:pt x="673" y="273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9" name="Google Shape;4159;p40"/>
              <p:cNvSpPr/>
              <p:nvPr/>
            </p:nvSpPr>
            <p:spPr>
              <a:xfrm>
                <a:off x="5964706" y="5767184"/>
                <a:ext cx="39460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02" extrusionOk="0">
                    <a:moveTo>
                      <a:pt x="189" y="0"/>
                    </a:moveTo>
                    <a:lnTo>
                      <a:pt x="0" y="118"/>
                    </a:lnTo>
                    <a:lnTo>
                      <a:pt x="484" y="402"/>
                    </a:lnTo>
                    <a:lnTo>
                      <a:pt x="685" y="284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0" name="Google Shape;4160;p40"/>
              <p:cNvSpPr/>
              <p:nvPr/>
            </p:nvSpPr>
            <p:spPr>
              <a:xfrm>
                <a:off x="5991166" y="5752919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1" y="106"/>
                    </a:lnTo>
                    <a:lnTo>
                      <a:pt x="485" y="378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1" name="Google Shape;4161;p40"/>
              <p:cNvSpPr/>
              <p:nvPr/>
            </p:nvSpPr>
            <p:spPr>
              <a:xfrm>
                <a:off x="6016994" y="5737273"/>
                <a:ext cx="38828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5" h="403" extrusionOk="0">
                    <a:moveTo>
                      <a:pt x="190" y="0"/>
                    </a:moveTo>
                    <a:lnTo>
                      <a:pt x="1" y="119"/>
                    </a:lnTo>
                    <a:lnTo>
                      <a:pt x="485" y="402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2" name="Google Shape;4162;p40"/>
              <p:cNvSpPr/>
              <p:nvPr/>
            </p:nvSpPr>
            <p:spPr>
              <a:xfrm>
                <a:off x="6042131" y="5723007"/>
                <a:ext cx="3951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1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86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3" name="Google Shape;4163;p40"/>
              <p:cNvSpPr/>
              <p:nvPr/>
            </p:nvSpPr>
            <p:spPr>
              <a:xfrm>
                <a:off x="6068649" y="5708051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78" y="0"/>
                    </a:moveTo>
                    <a:lnTo>
                      <a:pt x="1" y="119"/>
                    </a:lnTo>
                    <a:lnTo>
                      <a:pt x="485" y="390"/>
                    </a:lnTo>
                    <a:lnTo>
                      <a:pt x="662" y="272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4" name="Google Shape;4164;p40"/>
              <p:cNvSpPr/>
              <p:nvPr/>
            </p:nvSpPr>
            <p:spPr>
              <a:xfrm>
                <a:off x="6093787" y="5693095"/>
                <a:ext cx="3946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91" extrusionOk="0">
                    <a:moveTo>
                      <a:pt x="201" y="1"/>
                    </a:moveTo>
                    <a:lnTo>
                      <a:pt x="1" y="107"/>
                    </a:lnTo>
                    <a:lnTo>
                      <a:pt x="497" y="390"/>
                    </a:lnTo>
                    <a:lnTo>
                      <a:pt x="686" y="284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5" name="Google Shape;4165;p40"/>
              <p:cNvSpPr/>
              <p:nvPr/>
            </p:nvSpPr>
            <p:spPr>
              <a:xfrm>
                <a:off x="6120305" y="5678139"/>
                <a:ext cx="3808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03" extrusionOk="0">
                    <a:moveTo>
                      <a:pt x="178" y="1"/>
                    </a:moveTo>
                    <a:lnTo>
                      <a:pt x="0" y="119"/>
                    </a:lnTo>
                    <a:lnTo>
                      <a:pt x="473" y="402"/>
                    </a:lnTo>
                    <a:lnTo>
                      <a:pt x="662" y="284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6" name="Google Shape;4166;p40"/>
              <p:cNvSpPr/>
              <p:nvPr/>
            </p:nvSpPr>
            <p:spPr>
              <a:xfrm>
                <a:off x="6145442" y="5663874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201" y="1"/>
                    </a:moveTo>
                    <a:lnTo>
                      <a:pt x="0" y="95"/>
                    </a:lnTo>
                    <a:lnTo>
                      <a:pt x="497" y="379"/>
                    </a:lnTo>
                    <a:lnTo>
                      <a:pt x="674" y="272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7" name="Google Shape;4167;p40"/>
              <p:cNvSpPr/>
              <p:nvPr/>
            </p:nvSpPr>
            <p:spPr>
              <a:xfrm>
                <a:off x="6171270" y="5648228"/>
                <a:ext cx="3946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86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8" name="Google Shape;4168;p40"/>
              <p:cNvSpPr/>
              <p:nvPr/>
            </p:nvSpPr>
            <p:spPr>
              <a:xfrm>
                <a:off x="6197787" y="5633962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77" y="1"/>
                    </a:moveTo>
                    <a:lnTo>
                      <a:pt x="0" y="107"/>
                    </a:lnTo>
                    <a:lnTo>
                      <a:pt x="484" y="379"/>
                    </a:lnTo>
                    <a:lnTo>
                      <a:pt x="662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9" name="Google Shape;4169;p40"/>
              <p:cNvSpPr/>
              <p:nvPr/>
            </p:nvSpPr>
            <p:spPr>
              <a:xfrm>
                <a:off x="6222925" y="5618373"/>
                <a:ext cx="38770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0" extrusionOk="0">
                    <a:moveTo>
                      <a:pt x="201" y="0"/>
                    </a:moveTo>
                    <a:lnTo>
                      <a:pt x="0" y="106"/>
                    </a:lnTo>
                    <a:lnTo>
                      <a:pt x="496" y="390"/>
                    </a:lnTo>
                    <a:lnTo>
                      <a:pt x="674" y="284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0" name="Google Shape;4170;p40"/>
              <p:cNvSpPr/>
              <p:nvPr/>
            </p:nvSpPr>
            <p:spPr>
              <a:xfrm>
                <a:off x="6248752" y="5604050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4" y="391"/>
                    </a:lnTo>
                    <a:lnTo>
                      <a:pt x="673" y="285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1" name="Google Shape;4171;p40"/>
              <p:cNvSpPr/>
              <p:nvPr/>
            </p:nvSpPr>
            <p:spPr>
              <a:xfrm>
                <a:off x="6275213" y="5589152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1" y="95"/>
                    </a:lnTo>
                    <a:lnTo>
                      <a:pt x="485" y="378"/>
                    </a:lnTo>
                    <a:lnTo>
                      <a:pt x="662" y="272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2" name="Google Shape;4172;p40"/>
              <p:cNvSpPr/>
              <p:nvPr/>
            </p:nvSpPr>
            <p:spPr>
              <a:xfrm>
                <a:off x="6300350" y="5574196"/>
                <a:ext cx="3951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1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86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3" name="Google Shape;4173;p40"/>
              <p:cNvSpPr/>
              <p:nvPr/>
            </p:nvSpPr>
            <p:spPr>
              <a:xfrm>
                <a:off x="6326178" y="5559240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78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4" name="Google Shape;4174;p40"/>
              <p:cNvSpPr/>
              <p:nvPr/>
            </p:nvSpPr>
            <p:spPr>
              <a:xfrm>
                <a:off x="6352005" y="5544975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78" y="0"/>
                    </a:moveTo>
                    <a:lnTo>
                      <a:pt x="1" y="95"/>
                    </a:lnTo>
                    <a:lnTo>
                      <a:pt x="497" y="378"/>
                    </a:lnTo>
                    <a:lnTo>
                      <a:pt x="674" y="26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5" name="Google Shape;4175;p40"/>
              <p:cNvSpPr/>
              <p:nvPr/>
            </p:nvSpPr>
            <p:spPr>
              <a:xfrm>
                <a:off x="6377833" y="5529328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90" y="1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74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6" name="Google Shape;4176;p40"/>
              <p:cNvSpPr/>
              <p:nvPr/>
            </p:nvSpPr>
            <p:spPr>
              <a:xfrm>
                <a:off x="6404351" y="5514373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77" y="1"/>
                    </a:moveTo>
                    <a:lnTo>
                      <a:pt x="0" y="119"/>
                    </a:lnTo>
                    <a:lnTo>
                      <a:pt x="473" y="390"/>
                    </a:lnTo>
                    <a:lnTo>
                      <a:pt x="662" y="272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7" name="Google Shape;4177;p40"/>
              <p:cNvSpPr/>
              <p:nvPr/>
            </p:nvSpPr>
            <p:spPr>
              <a:xfrm>
                <a:off x="6429488" y="5499417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78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62" y="284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8" name="Google Shape;4178;p40"/>
              <p:cNvSpPr/>
              <p:nvPr/>
            </p:nvSpPr>
            <p:spPr>
              <a:xfrm>
                <a:off x="6455316" y="5484461"/>
                <a:ext cx="3877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4" h="403" extrusionOk="0">
                    <a:moveTo>
                      <a:pt x="189" y="1"/>
                    </a:moveTo>
                    <a:lnTo>
                      <a:pt x="0" y="119"/>
                    </a:lnTo>
                    <a:lnTo>
                      <a:pt x="485" y="403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9" name="Google Shape;4179;p40"/>
              <p:cNvSpPr/>
              <p:nvPr/>
            </p:nvSpPr>
            <p:spPr>
              <a:xfrm>
                <a:off x="6481144" y="5470195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77" y="1"/>
                    </a:moveTo>
                    <a:lnTo>
                      <a:pt x="0" y="95"/>
                    </a:lnTo>
                    <a:lnTo>
                      <a:pt x="473" y="379"/>
                    </a:lnTo>
                    <a:lnTo>
                      <a:pt x="662" y="273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0" name="Google Shape;4180;p40"/>
              <p:cNvSpPr/>
              <p:nvPr/>
            </p:nvSpPr>
            <p:spPr>
              <a:xfrm>
                <a:off x="6506971" y="5454607"/>
                <a:ext cx="38080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02" extrusionOk="0">
                    <a:moveTo>
                      <a:pt x="189" y="0"/>
                    </a:moveTo>
                    <a:lnTo>
                      <a:pt x="0" y="118"/>
                    </a:lnTo>
                    <a:lnTo>
                      <a:pt x="484" y="402"/>
                    </a:lnTo>
                    <a:lnTo>
                      <a:pt x="662" y="284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1" name="Google Shape;4181;p40"/>
              <p:cNvSpPr/>
              <p:nvPr/>
            </p:nvSpPr>
            <p:spPr>
              <a:xfrm>
                <a:off x="6532109" y="5440341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201" y="0"/>
                    </a:moveTo>
                    <a:lnTo>
                      <a:pt x="0" y="106"/>
                    </a:lnTo>
                    <a:lnTo>
                      <a:pt x="496" y="378"/>
                    </a:lnTo>
                    <a:lnTo>
                      <a:pt x="685" y="284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2" name="Google Shape;4182;p40"/>
              <p:cNvSpPr/>
              <p:nvPr/>
            </p:nvSpPr>
            <p:spPr>
              <a:xfrm>
                <a:off x="6558569" y="5424695"/>
                <a:ext cx="38137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02" extrusionOk="0">
                    <a:moveTo>
                      <a:pt x="178" y="0"/>
                    </a:moveTo>
                    <a:lnTo>
                      <a:pt x="1" y="118"/>
                    </a:lnTo>
                    <a:lnTo>
                      <a:pt x="485" y="402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3" name="Google Shape;4183;p40"/>
              <p:cNvSpPr/>
              <p:nvPr/>
            </p:nvSpPr>
            <p:spPr>
              <a:xfrm>
                <a:off x="6584397" y="5410429"/>
                <a:ext cx="3882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91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4" name="Google Shape;4184;p40"/>
              <p:cNvSpPr/>
              <p:nvPr/>
            </p:nvSpPr>
            <p:spPr>
              <a:xfrm>
                <a:off x="6609534" y="5395473"/>
                <a:ext cx="3951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1" extrusionOk="0">
                    <a:moveTo>
                      <a:pt x="190" y="0"/>
                    </a:moveTo>
                    <a:lnTo>
                      <a:pt x="1" y="118"/>
                    </a:lnTo>
                    <a:lnTo>
                      <a:pt x="485" y="390"/>
                    </a:lnTo>
                    <a:lnTo>
                      <a:pt x="686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5" name="Google Shape;4185;p40"/>
              <p:cNvSpPr/>
              <p:nvPr/>
            </p:nvSpPr>
            <p:spPr>
              <a:xfrm>
                <a:off x="6636052" y="5380518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78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6" name="Google Shape;4186;p40"/>
              <p:cNvSpPr/>
              <p:nvPr/>
            </p:nvSpPr>
            <p:spPr>
              <a:xfrm>
                <a:off x="6661189" y="5365562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190" y="1"/>
                    </a:moveTo>
                    <a:lnTo>
                      <a:pt x="1" y="107"/>
                    </a:lnTo>
                    <a:lnTo>
                      <a:pt x="485" y="379"/>
                    </a:lnTo>
                    <a:lnTo>
                      <a:pt x="686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7" name="Google Shape;4187;p40"/>
              <p:cNvSpPr/>
              <p:nvPr/>
            </p:nvSpPr>
            <p:spPr>
              <a:xfrm>
                <a:off x="6687017" y="5351296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90" y="0"/>
                    </a:moveTo>
                    <a:lnTo>
                      <a:pt x="1" y="95"/>
                    </a:lnTo>
                    <a:lnTo>
                      <a:pt x="485" y="379"/>
                    </a:lnTo>
                    <a:lnTo>
                      <a:pt x="674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8" name="Google Shape;4188;p40"/>
              <p:cNvSpPr/>
              <p:nvPr/>
            </p:nvSpPr>
            <p:spPr>
              <a:xfrm>
                <a:off x="5794784" y="5966960"/>
                <a:ext cx="38828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75" h="402" extrusionOk="0">
                    <a:moveTo>
                      <a:pt x="190" y="0"/>
                    </a:moveTo>
                    <a:lnTo>
                      <a:pt x="1" y="118"/>
                    </a:lnTo>
                    <a:lnTo>
                      <a:pt x="485" y="402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9" name="Google Shape;4189;p40"/>
              <p:cNvSpPr/>
              <p:nvPr/>
            </p:nvSpPr>
            <p:spPr>
              <a:xfrm>
                <a:off x="5820612" y="5952695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90" y="0"/>
                    </a:moveTo>
                    <a:lnTo>
                      <a:pt x="1" y="95"/>
                    </a:lnTo>
                    <a:lnTo>
                      <a:pt x="485" y="378"/>
                    </a:lnTo>
                    <a:lnTo>
                      <a:pt x="674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0" name="Google Shape;4190;p40"/>
              <p:cNvSpPr/>
              <p:nvPr/>
            </p:nvSpPr>
            <p:spPr>
              <a:xfrm>
                <a:off x="5847130" y="5937048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66" y="0"/>
                    </a:moveTo>
                    <a:lnTo>
                      <a:pt x="0" y="107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6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1" name="Google Shape;4191;p40"/>
              <p:cNvSpPr/>
              <p:nvPr/>
            </p:nvSpPr>
            <p:spPr>
              <a:xfrm>
                <a:off x="5872267" y="5922783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78"/>
                    </a:lnTo>
                    <a:lnTo>
                      <a:pt x="686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2" name="Google Shape;4192;p40"/>
              <p:cNvSpPr/>
              <p:nvPr/>
            </p:nvSpPr>
            <p:spPr>
              <a:xfrm>
                <a:off x="5898095" y="5907137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3" name="Google Shape;4193;p40"/>
              <p:cNvSpPr/>
              <p:nvPr/>
            </p:nvSpPr>
            <p:spPr>
              <a:xfrm>
                <a:off x="5923923" y="5892871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78" y="1"/>
                    </a:moveTo>
                    <a:lnTo>
                      <a:pt x="0" y="107"/>
                    </a:lnTo>
                    <a:lnTo>
                      <a:pt x="497" y="390"/>
                    </a:lnTo>
                    <a:lnTo>
                      <a:pt x="674" y="284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4" name="Google Shape;4194;p40"/>
              <p:cNvSpPr/>
              <p:nvPr/>
            </p:nvSpPr>
            <p:spPr>
              <a:xfrm>
                <a:off x="5949750" y="5877915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89" y="1"/>
                    </a:moveTo>
                    <a:lnTo>
                      <a:pt x="0" y="95"/>
                    </a:lnTo>
                    <a:lnTo>
                      <a:pt x="485" y="379"/>
                    </a:lnTo>
                    <a:lnTo>
                      <a:pt x="674" y="272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5" name="Google Shape;4195;p40"/>
              <p:cNvSpPr/>
              <p:nvPr/>
            </p:nvSpPr>
            <p:spPr>
              <a:xfrm>
                <a:off x="5974888" y="5862959"/>
                <a:ext cx="3946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91" extrusionOk="0">
                    <a:moveTo>
                      <a:pt x="201" y="1"/>
                    </a:moveTo>
                    <a:lnTo>
                      <a:pt x="0" y="107"/>
                    </a:lnTo>
                    <a:lnTo>
                      <a:pt x="496" y="391"/>
                    </a:lnTo>
                    <a:lnTo>
                      <a:pt x="686" y="284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6" name="Google Shape;4196;p40"/>
              <p:cNvSpPr/>
              <p:nvPr/>
            </p:nvSpPr>
            <p:spPr>
              <a:xfrm>
                <a:off x="6001405" y="5848003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77" y="1"/>
                    </a:moveTo>
                    <a:lnTo>
                      <a:pt x="0" y="107"/>
                    </a:lnTo>
                    <a:lnTo>
                      <a:pt x="484" y="379"/>
                    </a:lnTo>
                    <a:lnTo>
                      <a:pt x="662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7" name="Google Shape;4197;p40"/>
              <p:cNvSpPr/>
              <p:nvPr/>
            </p:nvSpPr>
            <p:spPr>
              <a:xfrm>
                <a:off x="6026543" y="5833738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201" y="1"/>
                    </a:moveTo>
                    <a:lnTo>
                      <a:pt x="0" y="95"/>
                    </a:lnTo>
                    <a:lnTo>
                      <a:pt x="496" y="379"/>
                    </a:lnTo>
                    <a:lnTo>
                      <a:pt x="685" y="261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8" name="Google Shape;4198;p40"/>
              <p:cNvSpPr/>
              <p:nvPr/>
            </p:nvSpPr>
            <p:spPr>
              <a:xfrm>
                <a:off x="6053003" y="5818149"/>
                <a:ext cx="38828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90" extrusionOk="0">
                    <a:moveTo>
                      <a:pt x="178" y="0"/>
                    </a:moveTo>
                    <a:lnTo>
                      <a:pt x="1" y="106"/>
                    </a:lnTo>
                    <a:lnTo>
                      <a:pt x="473" y="390"/>
                    </a:lnTo>
                    <a:lnTo>
                      <a:pt x="674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9" name="Google Shape;4199;p40"/>
              <p:cNvSpPr/>
              <p:nvPr/>
            </p:nvSpPr>
            <p:spPr>
              <a:xfrm>
                <a:off x="6078831" y="5803193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90" y="0"/>
                    </a:moveTo>
                    <a:lnTo>
                      <a:pt x="1" y="118"/>
                    </a:lnTo>
                    <a:lnTo>
                      <a:pt x="485" y="390"/>
                    </a:lnTo>
                    <a:lnTo>
                      <a:pt x="662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0" name="Google Shape;4200;p40"/>
              <p:cNvSpPr/>
              <p:nvPr/>
            </p:nvSpPr>
            <p:spPr>
              <a:xfrm>
                <a:off x="6103968" y="5788238"/>
                <a:ext cx="3951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1" extrusionOk="0">
                    <a:moveTo>
                      <a:pt x="202" y="0"/>
                    </a:moveTo>
                    <a:lnTo>
                      <a:pt x="1" y="107"/>
                    </a:lnTo>
                    <a:lnTo>
                      <a:pt x="497" y="390"/>
                    </a:lnTo>
                    <a:lnTo>
                      <a:pt x="686" y="284"/>
                    </a:lnTo>
                    <a:lnTo>
                      <a:pt x="2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1" name="Google Shape;4201;p40"/>
              <p:cNvSpPr/>
              <p:nvPr/>
            </p:nvSpPr>
            <p:spPr>
              <a:xfrm>
                <a:off x="6130486" y="5773282"/>
                <a:ext cx="38137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03" extrusionOk="0">
                    <a:moveTo>
                      <a:pt x="178" y="0"/>
                    </a:moveTo>
                    <a:lnTo>
                      <a:pt x="1" y="119"/>
                    </a:lnTo>
                    <a:lnTo>
                      <a:pt x="485" y="402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2" name="Google Shape;4202;p40"/>
              <p:cNvSpPr/>
              <p:nvPr/>
            </p:nvSpPr>
            <p:spPr>
              <a:xfrm>
                <a:off x="6156314" y="5759016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89" y="0"/>
                    </a:moveTo>
                    <a:lnTo>
                      <a:pt x="0" y="95"/>
                    </a:lnTo>
                    <a:lnTo>
                      <a:pt x="485" y="378"/>
                    </a:lnTo>
                    <a:lnTo>
                      <a:pt x="662" y="27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3" name="Google Shape;4203;p40"/>
              <p:cNvSpPr/>
              <p:nvPr/>
            </p:nvSpPr>
            <p:spPr>
              <a:xfrm>
                <a:off x="6181451" y="5743370"/>
                <a:ext cx="3946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03" extrusionOk="0">
                    <a:moveTo>
                      <a:pt x="190" y="1"/>
                    </a:moveTo>
                    <a:lnTo>
                      <a:pt x="1" y="119"/>
                    </a:lnTo>
                    <a:lnTo>
                      <a:pt x="485" y="402"/>
                    </a:lnTo>
                    <a:lnTo>
                      <a:pt x="686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4" name="Google Shape;4204;p40"/>
              <p:cNvSpPr/>
              <p:nvPr/>
            </p:nvSpPr>
            <p:spPr>
              <a:xfrm>
                <a:off x="6207969" y="5729104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77" y="1"/>
                    </a:moveTo>
                    <a:lnTo>
                      <a:pt x="0" y="107"/>
                    </a:lnTo>
                    <a:lnTo>
                      <a:pt x="485" y="379"/>
                    </a:lnTo>
                    <a:lnTo>
                      <a:pt x="662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5" name="Google Shape;4205;p40"/>
              <p:cNvSpPr/>
              <p:nvPr/>
            </p:nvSpPr>
            <p:spPr>
              <a:xfrm>
                <a:off x="6233106" y="5713458"/>
                <a:ext cx="3946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03" extrusionOk="0">
                    <a:moveTo>
                      <a:pt x="201" y="1"/>
                    </a:moveTo>
                    <a:lnTo>
                      <a:pt x="0" y="119"/>
                    </a:lnTo>
                    <a:lnTo>
                      <a:pt x="497" y="403"/>
                    </a:lnTo>
                    <a:lnTo>
                      <a:pt x="686" y="284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6" name="Google Shape;4206;p40"/>
              <p:cNvSpPr/>
              <p:nvPr/>
            </p:nvSpPr>
            <p:spPr>
              <a:xfrm>
                <a:off x="6258934" y="5699193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7" name="Google Shape;4207;p40"/>
              <p:cNvSpPr/>
              <p:nvPr/>
            </p:nvSpPr>
            <p:spPr>
              <a:xfrm>
                <a:off x="6285394" y="5684237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1"/>
                    </a:moveTo>
                    <a:lnTo>
                      <a:pt x="1" y="119"/>
                    </a:lnTo>
                    <a:lnTo>
                      <a:pt x="485" y="379"/>
                    </a:lnTo>
                    <a:lnTo>
                      <a:pt x="663" y="273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8" name="Google Shape;4208;p40"/>
              <p:cNvSpPr/>
              <p:nvPr/>
            </p:nvSpPr>
            <p:spPr>
              <a:xfrm>
                <a:off x="6310589" y="5669338"/>
                <a:ext cx="38770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0" extrusionOk="0">
                    <a:moveTo>
                      <a:pt x="189" y="0"/>
                    </a:moveTo>
                    <a:lnTo>
                      <a:pt x="0" y="106"/>
                    </a:lnTo>
                    <a:lnTo>
                      <a:pt x="484" y="390"/>
                    </a:lnTo>
                    <a:lnTo>
                      <a:pt x="673" y="284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9" name="Google Shape;4209;p40"/>
              <p:cNvSpPr/>
              <p:nvPr/>
            </p:nvSpPr>
            <p:spPr>
              <a:xfrm>
                <a:off x="6336359" y="5654383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90" y="0"/>
                    </a:moveTo>
                    <a:lnTo>
                      <a:pt x="1" y="106"/>
                    </a:lnTo>
                    <a:lnTo>
                      <a:pt x="485" y="378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0" name="Google Shape;4210;p40"/>
              <p:cNvSpPr/>
              <p:nvPr/>
            </p:nvSpPr>
            <p:spPr>
              <a:xfrm>
                <a:off x="6362187" y="5640117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1" y="95"/>
                    </a:lnTo>
                    <a:lnTo>
                      <a:pt x="497" y="378"/>
                    </a:lnTo>
                    <a:lnTo>
                      <a:pt x="662" y="272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1" name="Google Shape;4211;p40"/>
              <p:cNvSpPr/>
              <p:nvPr/>
            </p:nvSpPr>
            <p:spPr>
              <a:xfrm>
                <a:off x="6388015" y="5624471"/>
                <a:ext cx="3882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91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2" name="Google Shape;4212;p40"/>
              <p:cNvSpPr/>
              <p:nvPr/>
            </p:nvSpPr>
            <p:spPr>
              <a:xfrm>
                <a:off x="6414532" y="5610205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0" y="107"/>
                    </a:lnTo>
                    <a:lnTo>
                      <a:pt x="473" y="378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3" name="Google Shape;4213;p40"/>
              <p:cNvSpPr/>
              <p:nvPr/>
            </p:nvSpPr>
            <p:spPr>
              <a:xfrm>
                <a:off x="6439670" y="5594559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90" y="1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4" name="Google Shape;4214;p40"/>
              <p:cNvSpPr/>
              <p:nvPr/>
            </p:nvSpPr>
            <p:spPr>
              <a:xfrm>
                <a:off x="6465497" y="5580293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90" y="1"/>
                    </a:moveTo>
                    <a:lnTo>
                      <a:pt x="0" y="107"/>
                    </a:lnTo>
                    <a:lnTo>
                      <a:pt x="485" y="390"/>
                    </a:lnTo>
                    <a:lnTo>
                      <a:pt x="674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5" name="Google Shape;4215;p40"/>
              <p:cNvSpPr/>
              <p:nvPr/>
            </p:nvSpPr>
            <p:spPr>
              <a:xfrm>
                <a:off x="6491325" y="5565338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78" y="1"/>
                    </a:moveTo>
                    <a:lnTo>
                      <a:pt x="0" y="95"/>
                    </a:lnTo>
                    <a:lnTo>
                      <a:pt x="485" y="379"/>
                    </a:lnTo>
                    <a:lnTo>
                      <a:pt x="674" y="272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6" name="Google Shape;4216;p40"/>
              <p:cNvSpPr/>
              <p:nvPr/>
            </p:nvSpPr>
            <p:spPr>
              <a:xfrm>
                <a:off x="6517153" y="5549691"/>
                <a:ext cx="3877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4" h="403" extrusionOk="0">
                    <a:moveTo>
                      <a:pt x="189" y="1"/>
                    </a:moveTo>
                    <a:lnTo>
                      <a:pt x="0" y="119"/>
                    </a:lnTo>
                    <a:lnTo>
                      <a:pt x="485" y="403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7" name="Google Shape;4217;p40"/>
              <p:cNvSpPr/>
              <p:nvPr/>
            </p:nvSpPr>
            <p:spPr>
              <a:xfrm>
                <a:off x="6542290" y="5535426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79"/>
                    </a:lnTo>
                    <a:lnTo>
                      <a:pt x="686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8" name="Google Shape;4218;p40"/>
              <p:cNvSpPr/>
              <p:nvPr/>
            </p:nvSpPr>
            <p:spPr>
              <a:xfrm>
                <a:off x="6568808" y="5519837"/>
                <a:ext cx="38080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02" extrusionOk="0">
                    <a:moveTo>
                      <a:pt x="177" y="0"/>
                    </a:moveTo>
                    <a:lnTo>
                      <a:pt x="0" y="118"/>
                    </a:lnTo>
                    <a:lnTo>
                      <a:pt x="484" y="402"/>
                    </a:lnTo>
                    <a:lnTo>
                      <a:pt x="662" y="284"/>
                    </a:lnTo>
                    <a:lnTo>
                      <a:pt x="1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9" name="Google Shape;4219;p40"/>
              <p:cNvSpPr/>
              <p:nvPr/>
            </p:nvSpPr>
            <p:spPr>
              <a:xfrm>
                <a:off x="6594636" y="5505572"/>
                <a:ext cx="38770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0" extrusionOk="0">
                    <a:moveTo>
                      <a:pt x="189" y="0"/>
                    </a:moveTo>
                    <a:lnTo>
                      <a:pt x="0" y="106"/>
                    </a:lnTo>
                    <a:lnTo>
                      <a:pt x="484" y="390"/>
                    </a:lnTo>
                    <a:lnTo>
                      <a:pt x="673" y="284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0" name="Google Shape;4220;p40"/>
              <p:cNvSpPr/>
              <p:nvPr/>
            </p:nvSpPr>
            <p:spPr>
              <a:xfrm>
                <a:off x="6619773" y="5490616"/>
                <a:ext cx="3946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91" extrusionOk="0">
                    <a:moveTo>
                      <a:pt x="189" y="0"/>
                    </a:moveTo>
                    <a:lnTo>
                      <a:pt x="0" y="118"/>
                    </a:lnTo>
                    <a:lnTo>
                      <a:pt x="484" y="390"/>
                    </a:lnTo>
                    <a:lnTo>
                      <a:pt x="685" y="27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1" name="Google Shape;4221;p40"/>
              <p:cNvSpPr/>
              <p:nvPr/>
            </p:nvSpPr>
            <p:spPr>
              <a:xfrm>
                <a:off x="6646233" y="5475660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78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2" name="Google Shape;4222;p40"/>
              <p:cNvSpPr/>
              <p:nvPr/>
            </p:nvSpPr>
            <p:spPr>
              <a:xfrm>
                <a:off x="6671371" y="5460704"/>
                <a:ext cx="39518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87" h="403" extrusionOk="0">
                    <a:moveTo>
                      <a:pt x="202" y="0"/>
                    </a:moveTo>
                    <a:lnTo>
                      <a:pt x="1" y="119"/>
                    </a:lnTo>
                    <a:lnTo>
                      <a:pt x="497" y="402"/>
                    </a:lnTo>
                    <a:lnTo>
                      <a:pt x="686" y="284"/>
                    </a:lnTo>
                    <a:lnTo>
                      <a:pt x="2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3" name="Google Shape;4223;p40"/>
              <p:cNvSpPr/>
              <p:nvPr/>
            </p:nvSpPr>
            <p:spPr>
              <a:xfrm>
                <a:off x="6697889" y="5446438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1" y="95"/>
                    </a:lnTo>
                    <a:lnTo>
                      <a:pt x="473" y="378"/>
                    </a:lnTo>
                    <a:lnTo>
                      <a:pt x="662" y="272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4" name="Google Shape;4224;p40"/>
              <p:cNvSpPr/>
              <p:nvPr/>
            </p:nvSpPr>
            <p:spPr>
              <a:xfrm>
                <a:off x="6723026" y="5430792"/>
                <a:ext cx="38828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5" h="403" extrusionOk="0">
                    <a:moveTo>
                      <a:pt x="202" y="1"/>
                    </a:moveTo>
                    <a:lnTo>
                      <a:pt x="1" y="119"/>
                    </a:lnTo>
                    <a:lnTo>
                      <a:pt x="497" y="402"/>
                    </a:lnTo>
                    <a:lnTo>
                      <a:pt x="674" y="284"/>
                    </a:lnTo>
                    <a:lnTo>
                      <a:pt x="2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5" name="Google Shape;4225;p40"/>
              <p:cNvSpPr/>
              <p:nvPr/>
            </p:nvSpPr>
            <p:spPr>
              <a:xfrm>
                <a:off x="6748854" y="5416527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190" y="1"/>
                    </a:moveTo>
                    <a:lnTo>
                      <a:pt x="1" y="107"/>
                    </a:lnTo>
                    <a:lnTo>
                      <a:pt x="485" y="379"/>
                    </a:lnTo>
                    <a:lnTo>
                      <a:pt x="686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6" name="Google Shape;4226;p40"/>
              <p:cNvSpPr/>
              <p:nvPr/>
            </p:nvSpPr>
            <p:spPr>
              <a:xfrm>
                <a:off x="6775372" y="5400881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78" y="1"/>
                    </a:moveTo>
                    <a:lnTo>
                      <a:pt x="0" y="107"/>
                    </a:lnTo>
                    <a:lnTo>
                      <a:pt x="473" y="391"/>
                    </a:lnTo>
                    <a:lnTo>
                      <a:pt x="662" y="284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7" name="Google Shape;4227;p40"/>
              <p:cNvSpPr/>
              <p:nvPr/>
            </p:nvSpPr>
            <p:spPr>
              <a:xfrm>
                <a:off x="5779196" y="5984620"/>
                <a:ext cx="32673" cy="150249"/>
              </a:xfrm>
              <a:custGeom>
                <a:avLst/>
                <a:gdLst/>
                <a:ahLst/>
                <a:cxnLst/>
                <a:rect l="l" t="t" r="r" b="b"/>
                <a:pathLst>
                  <a:path w="568" h="2612" extrusionOk="0">
                    <a:moveTo>
                      <a:pt x="0" y="0"/>
                    </a:moveTo>
                    <a:lnTo>
                      <a:pt x="0" y="2280"/>
                    </a:lnTo>
                    <a:lnTo>
                      <a:pt x="567" y="2611"/>
                    </a:lnTo>
                    <a:lnTo>
                      <a:pt x="567" y="3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8" name="Google Shape;4228;p40"/>
              <p:cNvSpPr/>
              <p:nvPr/>
            </p:nvSpPr>
            <p:spPr>
              <a:xfrm>
                <a:off x="6477060" y="5525244"/>
                <a:ext cx="32673" cy="36757"/>
              </a:xfrm>
              <a:custGeom>
                <a:avLst/>
                <a:gdLst/>
                <a:ahLst/>
                <a:cxnLst/>
                <a:rect l="l" t="t" r="r" b="b"/>
                <a:pathLst>
                  <a:path w="568" h="639" extrusionOk="0">
                    <a:moveTo>
                      <a:pt x="0" y="1"/>
                    </a:moveTo>
                    <a:lnTo>
                      <a:pt x="0" y="639"/>
                    </a:lnTo>
                    <a:lnTo>
                      <a:pt x="567" y="30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9" name="Google Shape;4229;p40"/>
              <p:cNvSpPr/>
              <p:nvPr/>
            </p:nvSpPr>
            <p:spPr>
              <a:xfrm>
                <a:off x="6738672" y="5373730"/>
                <a:ext cx="31292" cy="37447"/>
              </a:xfrm>
              <a:custGeom>
                <a:avLst/>
                <a:gdLst/>
                <a:ahLst/>
                <a:cxnLst/>
                <a:rect l="l" t="t" r="r" b="b"/>
                <a:pathLst>
                  <a:path w="544" h="651" extrusionOk="0">
                    <a:moveTo>
                      <a:pt x="0" y="0"/>
                    </a:moveTo>
                    <a:lnTo>
                      <a:pt x="0" y="650"/>
                    </a:lnTo>
                    <a:lnTo>
                      <a:pt x="544" y="3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82A2E">
                  <a:alpha val="704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30" name="Google Shape;4230;p40"/>
            <p:cNvGrpSpPr/>
            <p:nvPr/>
          </p:nvGrpSpPr>
          <p:grpSpPr>
            <a:xfrm>
              <a:off x="6258930" y="813427"/>
              <a:ext cx="642501" cy="606585"/>
              <a:chOff x="-4345070" y="3726402"/>
              <a:chExt cx="642501" cy="606585"/>
            </a:xfrm>
          </p:grpSpPr>
          <p:sp>
            <p:nvSpPr>
              <p:cNvPr id="4231" name="Google Shape;4231;p40"/>
              <p:cNvSpPr/>
              <p:nvPr/>
            </p:nvSpPr>
            <p:spPr>
              <a:xfrm>
                <a:off x="-4345070" y="3767752"/>
                <a:ext cx="275029" cy="208137"/>
              </a:xfrm>
              <a:custGeom>
                <a:avLst/>
                <a:gdLst/>
                <a:ahLst/>
                <a:cxnLst/>
                <a:rect l="l" t="t" r="r" b="b"/>
                <a:pathLst>
                  <a:path w="2175" h="1646" extrusionOk="0">
                    <a:moveTo>
                      <a:pt x="539" y="1"/>
                    </a:moveTo>
                    <a:cubicBezTo>
                      <a:pt x="447" y="1"/>
                      <a:pt x="361" y="22"/>
                      <a:pt x="284" y="63"/>
                    </a:cubicBezTo>
                    <a:cubicBezTo>
                      <a:pt x="107" y="169"/>
                      <a:pt x="1" y="382"/>
                      <a:pt x="1" y="642"/>
                    </a:cubicBezTo>
                    <a:lnTo>
                      <a:pt x="1" y="1528"/>
                    </a:lnTo>
                    <a:cubicBezTo>
                      <a:pt x="1" y="1587"/>
                      <a:pt x="60" y="1646"/>
                      <a:pt x="119" y="1646"/>
                    </a:cubicBezTo>
                    <a:cubicBezTo>
                      <a:pt x="201" y="1646"/>
                      <a:pt x="237" y="1599"/>
                      <a:pt x="225" y="1540"/>
                    </a:cubicBezTo>
                    <a:lnTo>
                      <a:pt x="225" y="654"/>
                    </a:lnTo>
                    <a:cubicBezTo>
                      <a:pt x="225" y="465"/>
                      <a:pt x="284" y="335"/>
                      <a:pt x="390" y="276"/>
                    </a:cubicBezTo>
                    <a:cubicBezTo>
                      <a:pt x="429" y="252"/>
                      <a:pt x="476" y="239"/>
                      <a:pt x="530" y="239"/>
                    </a:cubicBezTo>
                    <a:cubicBezTo>
                      <a:pt x="611" y="239"/>
                      <a:pt x="705" y="266"/>
                      <a:pt x="804" y="323"/>
                    </a:cubicBezTo>
                    <a:lnTo>
                      <a:pt x="1985" y="996"/>
                    </a:lnTo>
                    <a:cubicBezTo>
                      <a:pt x="2004" y="1008"/>
                      <a:pt x="2024" y="1013"/>
                      <a:pt x="2044" y="1013"/>
                    </a:cubicBezTo>
                    <a:cubicBezTo>
                      <a:pt x="2086" y="1013"/>
                      <a:pt x="2127" y="989"/>
                      <a:pt x="2151" y="949"/>
                    </a:cubicBezTo>
                    <a:cubicBezTo>
                      <a:pt x="2174" y="890"/>
                      <a:pt x="2162" y="819"/>
                      <a:pt x="2103" y="795"/>
                    </a:cubicBezTo>
                    <a:lnTo>
                      <a:pt x="922" y="110"/>
                    </a:lnTo>
                    <a:cubicBezTo>
                      <a:pt x="788" y="37"/>
                      <a:pt x="658" y="1"/>
                      <a:pt x="5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2" name="Google Shape;4232;p40"/>
              <p:cNvSpPr/>
              <p:nvPr/>
            </p:nvSpPr>
            <p:spPr>
              <a:xfrm>
                <a:off x="-4261358" y="3726402"/>
                <a:ext cx="504915" cy="413871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273" extrusionOk="0">
                    <a:moveTo>
                      <a:pt x="874" y="0"/>
                    </a:moveTo>
                    <a:cubicBezTo>
                      <a:pt x="803" y="12"/>
                      <a:pt x="709" y="24"/>
                      <a:pt x="638" y="83"/>
                    </a:cubicBezTo>
                    <a:cubicBezTo>
                      <a:pt x="626" y="83"/>
                      <a:pt x="626" y="95"/>
                      <a:pt x="614" y="95"/>
                    </a:cubicBezTo>
                    <a:cubicBezTo>
                      <a:pt x="591" y="118"/>
                      <a:pt x="579" y="118"/>
                      <a:pt x="567" y="130"/>
                    </a:cubicBezTo>
                    <a:cubicBezTo>
                      <a:pt x="555" y="142"/>
                      <a:pt x="544" y="142"/>
                      <a:pt x="544" y="154"/>
                    </a:cubicBezTo>
                    <a:cubicBezTo>
                      <a:pt x="520" y="154"/>
                      <a:pt x="520" y="177"/>
                      <a:pt x="508" y="189"/>
                    </a:cubicBezTo>
                    <a:lnTo>
                      <a:pt x="461" y="236"/>
                    </a:lnTo>
                    <a:cubicBezTo>
                      <a:pt x="402" y="295"/>
                      <a:pt x="343" y="354"/>
                      <a:pt x="295" y="414"/>
                    </a:cubicBezTo>
                    <a:lnTo>
                      <a:pt x="284" y="425"/>
                    </a:lnTo>
                    <a:cubicBezTo>
                      <a:pt x="201" y="543"/>
                      <a:pt x="118" y="673"/>
                      <a:pt x="83" y="803"/>
                    </a:cubicBezTo>
                    <a:cubicBezTo>
                      <a:pt x="36" y="945"/>
                      <a:pt x="0" y="1063"/>
                      <a:pt x="0" y="1181"/>
                    </a:cubicBezTo>
                    <a:cubicBezTo>
                      <a:pt x="0" y="1382"/>
                      <a:pt x="83" y="1512"/>
                      <a:pt x="201" y="1595"/>
                    </a:cubicBezTo>
                    <a:lnTo>
                      <a:pt x="1855" y="2552"/>
                    </a:lnTo>
                    <a:lnTo>
                      <a:pt x="3063" y="3247"/>
                    </a:lnTo>
                    <a:lnTo>
                      <a:pt x="3063" y="3247"/>
                    </a:lnTo>
                    <a:cubicBezTo>
                      <a:pt x="3025" y="3218"/>
                      <a:pt x="2995" y="3174"/>
                      <a:pt x="2977" y="3131"/>
                    </a:cubicBezTo>
                    <a:cubicBezTo>
                      <a:pt x="2942" y="3048"/>
                      <a:pt x="2930" y="2977"/>
                      <a:pt x="2930" y="2871"/>
                    </a:cubicBezTo>
                    <a:cubicBezTo>
                      <a:pt x="2930" y="2682"/>
                      <a:pt x="2989" y="2481"/>
                      <a:pt x="3095" y="2280"/>
                    </a:cubicBezTo>
                    <a:cubicBezTo>
                      <a:pt x="3095" y="2268"/>
                      <a:pt x="3107" y="2256"/>
                      <a:pt x="3107" y="2245"/>
                    </a:cubicBezTo>
                    <a:cubicBezTo>
                      <a:pt x="3119" y="2209"/>
                      <a:pt x="3142" y="2197"/>
                      <a:pt x="3154" y="2162"/>
                    </a:cubicBezTo>
                    <a:cubicBezTo>
                      <a:pt x="3178" y="2138"/>
                      <a:pt x="3202" y="2091"/>
                      <a:pt x="3225" y="2067"/>
                    </a:cubicBezTo>
                    <a:cubicBezTo>
                      <a:pt x="3331" y="1949"/>
                      <a:pt x="3438" y="1843"/>
                      <a:pt x="3556" y="1772"/>
                    </a:cubicBezTo>
                    <a:cubicBezTo>
                      <a:pt x="3580" y="1748"/>
                      <a:pt x="3627" y="1737"/>
                      <a:pt x="3650" y="1725"/>
                    </a:cubicBezTo>
                    <a:cubicBezTo>
                      <a:pt x="3707" y="1699"/>
                      <a:pt x="3764" y="1688"/>
                      <a:pt x="3818" y="1688"/>
                    </a:cubicBezTo>
                    <a:cubicBezTo>
                      <a:pt x="3864" y="1688"/>
                      <a:pt x="3907" y="1697"/>
                      <a:pt x="3946" y="1713"/>
                    </a:cubicBezTo>
                    <a:cubicBezTo>
                      <a:pt x="3969" y="1713"/>
                      <a:pt x="3981" y="1725"/>
                      <a:pt x="3981" y="1725"/>
                    </a:cubicBezTo>
                    <a:lnTo>
                      <a:pt x="3993" y="1725"/>
                    </a:lnTo>
                    <a:lnTo>
                      <a:pt x="2209" y="685"/>
                    </a:lnTo>
                    <a:lnTo>
                      <a:pt x="1087" y="36"/>
                    </a:lnTo>
                    <a:cubicBezTo>
                      <a:pt x="1087" y="36"/>
                      <a:pt x="1063" y="24"/>
                      <a:pt x="1052" y="24"/>
                    </a:cubicBezTo>
                    <a:cubicBezTo>
                      <a:pt x="1004" y="12"/>
                      <a:pt x="957" y="0"/>
                      <a:pt x="910" y="0"/>
                    </a:cubicBezTo>
                    <a:close/>
                    <a:moveTo>
                      <a:pt x="3063" y="3247"/>
                    </a:moveTo>
                    <a:lnTo>
                      <a:pt x="3063" y="3247"/>
                    </a:lnTo>
                    <a:cubicBezTo>
                      <a:pt x="3077" y="3258"/>
                      <a:pt x="3092" y="3266"/>
                      <a:pt x="3107" y="3272"/>
                    </a:cubicBezTo>
                    <a:lnTo>
                      <a:pt x="3063" y="3247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3" name="Google Shape;4233;p40"/>
              <p:cNvSpPr/>
              <p:nvPr/>
            </p:nvSpPr>
            <p:spPr>
              <a:xfrm>
                <a:off x="-3893888" y="3940232"/>
                <a:ext cx="159959" cy="209654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1658" extrusionOk="0">
                    <a:moveTo>
                      <a:pt x="917" y="0"/>
                    </a:moveTo>
                    <a:cubicBezTo>
                      <a:pt x="830" y="0"/>
                      <a:pt x="731" y="30"/>
                      <a:pt x="626" y="93"/>
                    </a:cubicBezTo>
                    <a:cubicBezTo>
                      <a:pt x="272" y="294"/>
                      <a:pt x="0" y="790"/>
                      <a:pt x="0" y="1203"/>
                    </a:cubicBezTo>
                    <a:cubicBezTo>
                      <a:pt x="0" y="1495"/>
                      <a:pt x="135" y="1657"/>
                      <a:pt x="339" y="1657"/>
                    </a:cubicBezTo>
                    <a:cubicBezTo>
                      <a:pt x="424" y="1657"/>
                      <a:pt x="522" y="1629"/>
                      <a:pt x="626" y="1570"/>
                    </a:cubicBezTo>
                    <a:cubicBezTo>
                      <a:pt x="981" y="1357"/>
                      <a:pt x="1264" y="861"/>
                      <a:pt x="1264" y="459"/>
                    </a:cubicBezTo>
                    <a:cubicBezTo>
                      <a:pt x="1264" y="168"/>
                      <a:pt x="1124" y="0"/>
                      <a:pt x="917" y="0"/>
                    </a:cubicBezTo>
                    <a:close/>
                  </a:path>
                </a:pathLst>
              </a:custGeom>
              <a:solidFill>
                <a:srgbClr val="E7A11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4" name="Google Shape;4234;p40"/>
              <p:cNvSpPr/>
              <p:nvPr/>
            </p:nvSpPr>
            <p:spPr>
              <a:xfrm>
                <a:off x="-3959643" y="3902929"/>
                <a:ext cx="203205" cy="241772"/>
              </a:xfrm>
              <a:custGeom>
                <a:avLst/>
                <a:gdLst/>
                <a:ahLst/>
                <a:cxnLst/>
                <a:rect l="l" t="t" r="r" b="b"/>
                <a:pathLst>
                  <a:path w="1607" h="1912" extrusionOk="0">
                    <a:moveTo>
                      <a:pt x="926" y="1"/>
                    </a:moveTo>
                    <a:cubicBezTo>
                      <a:pt x="866" y="1"/>
                      <a:pt x="798" y="16"/>
                      <a:pt x="721" y="45"/>
                    </a:cubicBezTo>
                    <a:lnTo>
                      <a:pt x="638" y="93"/>
                    </a:lnTo>
                    <a:cubicBezTo>
                      <a:pt x="556" y="140"/>
                      <a:pt x="485" y="199"/>
                      <a:pt x="426" y="258"/>
                    </a:cubicBezTo>
                    <a:cubicBezTo>
                      <a:pt x="178" y="506"/>
                      <a:pt x="0" y="872"/>
                      <a:pt x="0" y="1203"/>
                    </a:cubicBezTo>
                    <a:cubicBezTo>
                      <a:pt x="0" y="1404"/>
                      <a:pt x="71" y="1534"/>
                      <a:pt x="189" y="1616"/>
                    </a:cubicBezTo>
                    <a:lnTo>
                      <a:pt x="709" y="1912"/>
                    </a:lnTo>
                    <a:cubicBezTo>
                      <a:pt x="591" y="1829"/>
                      <a:pt x="520" y="1699"/>
                      <a:pt x="520" y="1498"/>
                    </a:cubicBezTo>
                    <a:cubicBezTo>
                      <a:pt x="520" y="1168"/>
                      <a:pt x="697" y="790"/>
                      <a:pt x="945" y="553"/>
                    </a:cubicBezTo>
                    <a:cubicBezTo>
                      <a:pt x="1005" y="494"/>
                      <a:pt x="1075" y="435"/>
                      <a:pt x="1146" y="388"/>
                    </a:cubicBezTo>
                    <a:lnTo>
                      <a:pt x="1241" y="341"/>
                    </a:lnTo>
                    <a:cubicBezTo>
                      <a:pt x="1312" y="317"/>
                      <a:pt x="1371" y="293"/>
                      <a:pt x="1430" y="293"/>
                    </a:cubicBezTo>
                    <a:cubicBezTo>
                      <a:pt x="1501" y="293"/>
                      <a:pt x="1560" y="317"/>
                      <a:pt x="1607" y="341"/>
                    </a:cubicBezTo>
                    <a:lnTo>
                      <a:pt x="1087" y="45"/>
                    </a:lnTo>
                    <a:cubicBezTo>
                      <a:pt x="1040" y="16"/>
                      <a:pt x="987" y="1"/>
                      <a:pt x="926" y="1"/>
                    </a:cubicBez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5" name="Google Shape;4235;p40"/>
              <p:cNvSpPr/>
              <p:nvPr/>
            </p:nvSpPr>
            <p:spPr>
              <a:xfrm>
                <a:off x="-3893888" y="3940232"/>
                <a:ext cx="159959" cy="209654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1658" extrusionOk="0">
                    <a:moveTo>
                      <a:pt x="917" y="0"/>
                    </a:moveTo>
                    <a:cubicBezTo>
                      <a:pt x="830" y="0"/>
                      <a:pt x="731" y="30"/>
                      <a:pt x="626" y="93"/>
                    </a:cubicBezTo>
                    <a:cubicBezTo>
                      <a:pt x="272" y="294"/>
                      <a:pt x="0" y="790"/>
                      <a:pt x="0" y="1203"/>
                    </a:cubicBezTo>
                    <a:cubicBezTo>
                      <a:pt x="0" y="1495"/>
                      <a:pt x="135" y="1657"/>
                      <a:pt x="339" y="1657"/>
                    </a:cubicBezTo>
                    <a:cubicBezTo>
                      <a:pt x="424" y="1657"/>
                      <a:pt x="522" y="1629"/>
                      <a:pt x="626" y="1570"/>
                    </a:cubicBezTo>
                    <a:cubicBezTo>
                      <a:pt x="981" y="1357"/>
                      <a:pt x="1264" y="861"/>
                      <a:pt x="1264" y="459"/>
                    </a:cubicBezTo>
                    <a:cubicBezTo>
                      <a:pt x="1264" y="168"/>
                      <a:pt x="1124" y="0"/>
                      <a:pt x="9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6" name="Google Shape;4236;p40"/>
              <p:cNvSpPr/>
              <p:nvPr/>
            </p:nvSpPr>
            <p:spPr>
              <a:xfrm>
                <a:off x="-3840146" y="4010034"/>
                <a:ext cx="52350" cy="66133"/>
              </a:xfrm>
              <a:custGeom>
                <a:avLst/>
                <a:gdLst/>
                <a:ahLst/>
                <a:cxnLst/>
                <a:rect l="l" t="t" r="r" b="b"/>
                <a:pathLst>
                  <a:path w="414" h="523" extrusionOk="0">
                    <a:moveTo>
                      <a:pt x="295" y="0"/>
                    </a:moveTo>
                    <a:cubicBezTo>
                      <a:pt x="267" y="0"/>
                      <a:pt x="235" y="8"/>
                      <a:pt x="201" y="25"/>
                    </a:cubicBezTo>
                    <a:cubicBezTo>
                      <a:pt x="107" y="96"/>
                      <a:pt x="12" y="261"/>
                      <a:pt x="0" y="380"/>
                    </a:cubicBezTo>
                    <a:cubicBezTo>
                      <a:pt x="0" y="472"/>
                      <a:pt x="43" y="523"/>
                      <a:pt x="109" y="523"/>
                    </a:cubicBezTo>
                    <a:cubicBezTo>
                      <a:pt x="136" y="523"/>
                      <a:pt x="167" y="515"/>
                      <a:pt x="201" y="498"/>
                    </a:cubicBezTo>
                    <a:cubicBezTo>
                      <a:pt x="319" y="427"/>
                      <a:pt x="414" y="273"/>
                      <a:pt x="414" y="143"/>
                    </a:cubicBezTo>
                    <a:cubicBezTo>
                      <a:pt x="414" y="51"/>
                      <a:pt x="366" y="0"/>
                      <a:pt x="29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7" name="Google Shape;4237;p40"/>
              <p:cNvSpPr/>
              <p:nvPr/>
            </p:nvSpPr>
            <p:spPr>
              <a:xfrm>
                <a:off x="-4262876" y="3728173"/>
                <a:ext cx="204723" cy="238738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1888" extrusionOk="0">
                    <a:moveTo>
                      <a:pt x="920" y="1"/>
                    </a:moveTo>
                    <a:cubicBezTo>
                      <a:pt x="857" y="1"/>
                      <a:pt x="786" y="16"/>
                      <a:pt x="709" y="45"/>
                    </a:cubicBezTo>
                    <a:cubicBezTo>
                      <a:pt x="697" y="57"/>
                      <a:pt x="674" y="69"/>
                      <a:pt x="638" y="81"/>
                    </a:cubicBezTo>
                    <a:cubicBezTo>
                      <a:pt x="567" y="128"/>
                      <a:pt x="496" y="175"/>
                      <a:pt x="414" y="246"/>
                    </a:cubicBezTo>
                    <a:cubicBezTo>
                      <a:pt x="178" y="482"/>
                      <a:pt x="0" y="872"/>
                      <a:pt x="0" y="1179"/>
                    </a:cubicBezTo>
                    <a:cubicBezTo>
                      <a:pt x="0" y="1380"/>
                      <a:pt x="83" y="1522"/>
                      <a:pt x="201" y="1593"/>
                    </a:cubicBezTo>
                    <a:lnTo>
                      <a:pt x="709" y="1888"/>
                    </a:lnTo>
                    <a:cubicBezTo>
                      <a:pt x="591" y="1817"/>
                      <a:pt x="520" y="1675"/>
                      <a:pt x="520" y="1475"/>
                    </a:cubicBezTo>
                    <a:cubicBezTo>
                      <a:pt x="508" y="1167"/>
                      <a:pt x="685" y="789"/>
                      <a:pt x="934" y="541"/>
                    </a:cubicBezTo>
                    <a:cubicBezTo>
                      <a:pt x="1004" y="482"/>
                      <a:pt x="1087" y="423"/>
                      <a:pt x="1158" y="376"/>
                    </a:cubicBezTo>
                    <a:lnTo>
                      <a:pt x="1241" y="340"/>
                    </a:lnTo>
                    <a:cubicBezTo>
                      <a:pt x="1317" y="311"/>
                      <a:pt x="1385" y="296"/>
                      <a:pt x="1447" y="296"/>
                    </a:cubicBezTo>
                    <a:cubicBezTo>
                      <a:pt x="1509" y="296"/>
                      <a:pt x="1566" y="311"/>
                      <a:pt x="1619" y="340"/>
                    </a:cubicBezTo>
                    <a:lnTo>
                      <a:pt x="1087" y="45"/>
                    </a:lnTo>
                    <a:cubicBezTo>
                      <a:pt x="1040" y="16"/>
                      <a:pt x="984" y="1"/>
                      <a:pt x="920" y="1"/>
                    </a:cubicBez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8" name="Google Shape;4238;p40"/>
              <p:cNvSpPr/>
              <p:nvPr/>
            </p:nvSpPr>
            <p:spPr>
              <a:xfrm>
                <a:off x="-4206099" y="3735254"/>
                <a:ext cx="404893" cy="237726"/>
              </a:xfrm>
              <a:custGeom>
                <a:avLst/>
                <a:gdLst/>
                <a:ahLst/>
                <a:cxnLst/>
                <a:rect l="l" t="t" r="r" b="b"/>
                <a:pathLst>
                  <a:path w="3202" h="1880" extrusionOk="0">
                    <a:moveTo>
                      <a:pt x="296" y="1"/>
                    </a:moveTo>
                    <a:cubicBezTo>
                      <a:pt x="284" y="13"/>
                      <a:pt x="248" y="25"/>
                      <a:pt x="225" y="48"/>
                    </a:cubicBezTo>
                    <a:cubicBezTo>
                      <a:pt x="142" y="84"/>
                      <a:pt x="71" y="131"/>
                      <a:pt x="0" y="202"/>
                    </a:cubicBezTo>
                    <a:lnTo>
                      <a:pt x="520" y="497"/>
                    </a:lnTo>
                    <a:lnTo>
                      <a:pt x="2386" y="1584"/>
                    </a:lnTo>
                    <a:lnTo>
                      <a:pt x="2906" y="1879"/>
                    </a:lnTo>
                    <a:cubicBezTo>
                      <a:pt x="2965" y="1820"/>
                      <a:pt x="3036" y="1761"/>
                      <a:pt x="3119" y="1714"/>
                    </a:cubicBezTo>
                    <a:lnTo>
                      <a:pt x="3202" y="1667"/>
                    </a:lnTo>
                    <a:lnTo>
                      <a:pt x="2682" y="1371"/>
                    </a:lnTo>
                    <a:lnTo>
                      <a:pt x="815" y="296"/>
                    </a:lnTo>
                    <a:lnTo>
                      <a:pt x="296" y="1"/>
                    </a:ln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9" name="Google Shape;4239;p40"/>
              <p:cNvSpPr/>
              <p:nvPr/>
            </p:nvSpPr>
            <p:spPr>
              <a:xfrm>
                <a:off x="-3826742" y="4028116"/>
                <a:ext cx="124174" cy="304871"/>
              </a:xfrm>
              <a:custGeom>
                <a:avLst/>
                <a:gdLst/>
                <a:ahLst/>
                <a:cxnLst/>
                <a:rect l="l" t="t" r="r" b="b"/>
                <a:pathLst>
                  <a:path w="982" h="2411" extrusionOk="0">
                    <a:moveTo>
                      <a:pt x="132" y="1"/>
                    </a:moveTo>
                    <a:cubicBezTo>
                      <a:pt x="89" y="1"/>
                      <a:pt x="49" y="19"/>
                      <a:pt x="24" y="59"/>
                    </a:cubicBezTo>
                    <a:cubicBezTo>
                      <a:pt x="1" y="118"/>
                      <a:pt x="13" y="189"/>
                      <a:pt x="72" y="225"/>
                    </a:cubicBezTo>
                    <a:cubicBezTo>
                      <a:pt x="438" y="426"/>
                      <a:pt x="745" y="981"/>
                      <a:pt x="745" y="1406"/>
                    </a:cubicBezTo>
                    <a:lnTo>
                      <a:pt x="745" y="2292"/>
                    </a:lnTo>
                    <a:cubicBezTo>
                      <a:pt x="745" y="2351"/>
                      <a:pt x="804" y="2410"/>
                      <a:pt x="863" y="2410"/>
                    </a:cubicBezTo>
                    <a:cubicBezTo>
                      <a:pt x="922" y="2410"/>
                      <a:pt x="981" y="2363"/>
                      <a:pt x="981" y="2292"/>
                    </a:cubicBezTo>
                    <a:lnTo>
                      <a:pt x="981" y="1406"/>
                    </a:lnTo>
                    <a:cubicBezTo>
                      <a:pt x="981" y="886"/>
                      <a:pt x="627" y="260"/>
                      <a:pt x="190" y="12"/>
                    </a:cubicBezTo>
                    <a:cubicBezTo>
                      <a:pt x="171" y="5"/>
                      <a:pt x="151" y="1"/>
                      <a:pt x="1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0" name="Google Shape;4240;p40"/>
              <p:cNvSpPr/>
              <p:nvPr/>
            </p:nvSpPr>
            <p:spPr>
              <a:xfrm>
                <a:off x="-4110501" y="3813275"/>
                <a:ext cx="145038" cy="207504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1" extrusionOk="0">
                    <a:moveTo>
                      <a:pt x="1111" y="60"/>
                    </a:moveTo>
                    <a:lnTo>
                      <a:pt x="1146" y="81"/>
                    </a:lnTo>
                    <a:cubicBezTo>
                      <a:pt x="1134" y="72"/>
                      <a:pt x="1122" y="65"/>
                      <a:pt x="1111" y="60"/>
                    </a:cubicBezTo>
                    <a:close/>
                    <a:moveTo>
                      <a:pt x="918" y="1"/>
                    </a:moveTo>
                    <a:cubicBezTo>
                      <a:pt x="829" y="1"/>
                      <a:pt x="730" y="31"/>
                      <a:pt x="626" y="93"/>
                    </a:cubicBezTo>
                    <a:cubicBezTo>
                      <a:pt x="272" y="294"/>
                      <a:pt x="0" y="790"/>
                      <a:pt x="0" y="1203"/>
                    </a:cubicBezTo>
                    <a:cubicBezTo>
                      <a:pt x="0" y="1333"/>
                      <a:pt x="24" y="1416"/>
                      <a:pt x="71" y="1510"/>
                    </a:cubicBezTo>
                    <a:cubicBezTo>
                      <a:pt x="83" y="1522"/>
                      <a:pt x="83" y="1534"/>
                      <a:pt x="95" y="1558"/>
                    </a:cubicBezTo>
                    <a:lnTo>
                      <a:pt x="130" y="1581"/>
                    </a:lnTo>
                    <a:cubicBezTo>
                      <a:pt x="142" y="1593"/>
                      <a:pt x="154" y="1593"/>
                      <a:pt x="177" y="1617"/>
                    </a:cubicBezTo>
                    <a:lnTo>
                      <a:pt x="237" y="1640"/>
                    </a:lnTo>
                    <a:cubicBezTo>
                      <a:pt x="107" y="1569"/>
                      <a:pt x="36" y="1439"/>
                      <a:pt x="36" y="1227"/>
                    </a:cubicBezTo>
                    <a:cubicBezTo>
                      <a:pt x="36" y="825"/>
                      <a:pt x="319" y="329"/>
                      <a:pt x="674" y="116"/>
                    </a:cubicBezTo>
                    <a:cubicBezTo>
                      <a:pt x="744" y="81"/>
                      <a:pt x="804" y="57"/>
                      <a:pt x="863" y="45"/>
                    </a:cubicBezTo>
                    <a:cubicBezTo>
                      <a:pt x="886" y="45"/>
                      <a:pt x="910" y="34"/>
                      <a:pt x="922" y="34"/>
                    </a:cubicBezTo>
                    <a:lnTo>
                      <a:pt x="981" y="34"/>
                    </a:lnTo>
                    <a:cubicBezTo>
                      <a:pt x="1042" y="42"/>
                      <a:pt x="1077" y="45"/>
                      <a:pt x="1111" y="60"/>
                    </a:cubicBezTo>
                    <a:lnTo>
                      <a:pt x="1111" y="60"/>
                    </a:lnTo>
                    <a:lnTo>
                      <a:pt x="1087" y="45"/>
                    </a:lnTo>
                    <a:cubicBezTo>
                      <a:pt x="1038" y="16"/>
                      <a:pt x="981" y="1"/>
                      <a:pt x="9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1" name="Google Shape;4241;p40"/>
              <p:cNvSpPr/>
              <p:nvPr/>
            </p:nvSpPr>
            <p:spPr>
              <a:xfrm>
                <a:off x="-4011994" y="3871569"/>
                <a:ext cx="145038" cy="207378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0" extrusionOk="0">
                    <a:moveTo>
                      <a:pt x="923" y="1"/>
                    </a:moveTo>
                    <a:cubicBezTo>
                      <a:pt x="838" y="1"/>
                      <a:pt x="742" y="30"/>
                      <a:pt x="639" y="92"/>
                    </a:cubicBezTo>
                    <a:cubicBezTo>
                      <a:pt x="284" y="293"/>
                      <a:pt x="1" y="778"/>
                      <a:pt x="1" y="1191"/>
                    </a:cubicBezTo>
                    <a:cubicBezTo>
                      <a:pt x="1" y="1333"/>
                      <a:pt x="25" y="1416"/>
                      <a:pt x="72" y="1510"/>
                    </a:cubicBezTo>
                    <a:cubicBezTo>
                      <a:pt x="84" y="1522"/>
                      <a:pt x="84" y="1534"/>
                      <a:pt x="107" y="1545"/>
                    </a:cubicBezTo>
                    <a:lnTo>
                      <a:pt x="131" y="1581"/>
                    </a:lnTo>
                    <a:cubicBezTo>
                      <a:pt x="131" y="1581"/>
                      <a:pt x="166" y="1593"/>
                      <a:pt x="178" y="1605"/>
                    </a:cubicBezTo>
                    <a:lnTo>
                      <a:pt x="237" y="1640"/>
                    </a:lnTo>
                    <a:cubicBezTo>
                      <a:pt x="119" y="1569"/>
                      <a:pt x="48" y="1427"/>
                      <a:pt x="48" y="1227"/>
                    </a:cubicBezTo>
                    <a:cubicBezTo>
                      <a:pt x="48" y="825"/>
                      <a:pt x="320" y="329"/>
                      <a:pt x="674" y="116"/>
                    </a:cubicBezTo>
                    <a:cubicBezTo>
                      <a:pt x="757" y="69"/>
                      <a:pt x="804" y="57"/>
                      <a:pt x="875" y="45"/>
                    </a:cubicBezTo>
                    <a:cubicBezTo>
                      <a:pt x="887" y="45"/>
                      <a:pt x="911" y="33"/>
                      <a:pt x="934" y="33"/>
                    </a:cubicBezTo>
                    <a:lnTo>
                      <a:pt x="981" y="33"/>
                    </a:lnTo>
                    <a:cubicBezTo>
                      <a:pt x="1064" y="45"/>
                      <a:pt x="1111" y="57"/>
                      <a:pt x="1147" y="69"/>
                    </a:cubicBezTo>
                    <a:lnTo>
                      <a:pt x="1088" y="45"/>
                    </a:lnTo>
                    <a:cubicBezTo>
                      <a:pt x="1039" y="16"/>
                      <a:pt x="983" y="1"/>
                      <a:pt x="923" y="1"/>
                    </a:cubicBezTo>
                    <a:close/>
                  </a:path>
                </a:pathLst>
              </a:custGeom>
              <a:solidFill>
                <a:srgbClr val="D81E18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2" name="Google Shape;4242;p40"/>
              <p:cNvSpPr/>
              <p:nvPr/>
            </p:nvSpPr>
            <p:spPr>
              <a:xfrm>
                <a:off x="-4176256" y="3775971"/>
                <a:ext cx="145038" cy="207378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0" extrusionOk="0">
                    <a:moveTo>
                      <a:pt x="1088" y="46"/>
                    </a:moveTo>
                    <a:lnTo>
                      <a:pt x="1146" y="81"/>
                    </a:lnTo>
                    <a:cubicBezTo>
                      <a:pt x="1130" y="64"/>
                      <a:pt x="1112" y="53"/>
                      <a:pt x="1088" y="46"/>
                    </a:cubicBezTo>
                    <a:close/>
                    <a:moveTo>
                      <a:pt x="922" y="0"/>
                    </a:moveTo>
                    <a:cubicBezTo>
                      <a:pt x="837" y="0"/>
                      <a:pt x="742" y="30"/>
                      <a:pt x="638" y="92"/>
                    </a:cubicBezTo>
                    <a:cubicBezTo>
                      <a:pt x="284" y="293"/>
                      <a:pt x="0" y="789"/>
                      <a:pt x="0" y="1203"/>
                    </a:cubicBezTo>
                    <a:cubicBezTo>
                      <a:pt x="0" y="1333"/>
                      <a:pt x="24" y="1415"/>
                      <a:pt x="71" y="1510"/>
                    </a:cubicBezTo>
                    <a:cubicBezTo>
                      <a:pt x="83" y="1522"/>
                      <a:pt x="83" y="1534"/>
                      <a:pt x="107" y="1557"/>
                    </a:cubicBezTo>
                    <a:lnTo>
                      <a:pt x="130" y="1581"/>
                    </a:lnTo>
                    <a:cubicBezTo>
                      <a:pt x="142" y="1593"/>
                      <a:pt x="166" y="1593"/>
                      <a:pt x="178" y="1616"/>
                    </a:cubicBezTo>
                    <a:lnTo>
                      <a:pt x="237" y="1640"/>
                    </a:lnTo>
                    <a:cubicBezTo>
                      <a:pt x="119" y="1569"/>
                      <a:pt x="36" y="1439"/>
                      <a:pt x="36" y="1226"/>
                    </a:cubicBezTo>
                    <a:cubicBezTo>
                      <a:pt x="36" y="825"/>
                      <a:pt x="319" y="329"/>
                      <a:pt x="674" y="116"/>
                    </a:cubicBezTo>
                    <a:cubicBezTo>
                      <a:pt x="757" y="81"/>
                      <a:pt x="804" y="57"/>
                      <a:pt x="875" y="45"/>
                    </a:cubicBezTo>
                    <a:cubicBezTo>
                      <a:pt x="886" y="45"/>
                      <a:pt x="910" y="33"/>
                      <a:pt x="922" y="33"/>
                    </a:cubicBezTo>
                    <a:lnTo>
                      <a:pt x="981" y="33"/>
                    </a:lnTo>
                    <a:cubicBezTo>
                      <a:pt x="1026" y="33"/>
                      <a:pt x="1060" y="37"/>
                      <a:pt x="1088" y="46"/>
                    </a:cubicBezTo>
                    <a:lnTo>
                      <a:pt x="1088" y="46"/>
                    </a:lnTo>
                    <a:lnTo>
                      <a:pt x="1087" y="45"/>
                    </a:lnTo>
                    <a:cubicBezTo>
                      <a:pt x="1038" y="16"/>
                      <a:pt x="983" y="0"/>
                      <a:pt x="92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3" name="Google Shape;4243;p40"/>
              <p:cNvSpPr/>
              <p:nvPr/>
            </p:nvSpPr>
            <p:spPr>
              <a:xfrm>
                <a:off x="-4146413" y="3792410"/>
                <a:ext cx="145038" cy="207378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0" extrusionOk="0">
                    <a:moveTo>
                      <a:pt x="922" y="0"/>
                    </a:moveTo>
                    <a:cubicBezTo>
                      <a:pt x="838" y="0"/>
                      <a:pt x="742" y="30"/>
                      <a:pt x="639" y="92"/>
                    </a:cubicBezTo>
                    <a:cubicBezTo>
                      <a:pt x="284" y="305"/>
                      <a:pt x="1" y="789"/>
                      <a:pt x="1" y="1203"/>
                    </a:cubicBezTo>
                    <a:cubicBezTo>
                      <a:pt x="1" y="1333"/>
                      <a:pt x="24" y="1427"/>
                      <a:pt x="72" y="1510"/>
                    </a:cubicBezTo>
                    <a:cubicBezTo>
                      <a:pt x="83" y="1522"/>
                      <a:pt x="83" y="1545"/>
                      <a:pt x="95" y="1557"/>
                    </a:cubicBezTo>
                    <a:lnTo>
                      <a:pt x="131" y="1581"/>
                    </a:lnTo>
                    <a:cubicBezTo>
                      <a:pt x="143" y="1604"/>
                      <a:pt x="154" y="1604"/>
                      <a:pt x="178" y="1616"/>
                    </a:cubicBezTo>
                    <a:lnTo>
                      <a:pt x="237" y="1640"/>
                    </a:lnTo>
                    <a:cubicBezTo>
                      <a:pt x="119" y="1569"/>
                      <a:pt x="36" y="1439"/>
                      <a:pt x="36" y="1226"/>
                    </a:cubicBezTo>
                    <a:cubicBezTo>
                      <a:pt x="36" y="837"/>
                      <a:pt x="320" y="329"/>
                      <a:pt x="674" y="128"/>
                    </a:cubicBezTo>
                    <a:cubicBezTo>
                      <a:pt x="745" y="81"/>
                      <a:pt x="804" y="69"/>
                      <a:pt x="863" y="45"/>
                    </a:cubicBezTo>
                    <a:cubicBezTo>
                      <a:pt x="887" y="45"/>
                      <a:pt x="910" y="45"/>
                      <a:pt x="922" y="33"/>
                    </a:cubicBezTo>
                    <a:lnTo>
                      <a:pt x="981" y="33"/>
                    </a:lnTo>
                    <a:cubicBezTo>
                      <a:pt x="1064" y="45"/>
                      <a:pt x="1111" y="69"/>
                      <a:pt x="1147" y="81"/>
                    </a:cubicBezTo>
                    <a:lnTo>
                      <a:pt x="1088" y="45"/>
                    </a:lnTo>
                    <a:cubicBezTo>
                      <a:pt x="1038" y="16"/>
                      <a:pt x="983" y="0"/>
                      <a:pt x="92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44" name="Google Shape;4244;p40"/>
            <p:cNvGrpSpPr/>
            <p:nvPr/>
          </p:nvGrpSpPr>
          <p:grpSpPr>
            <a:xfrm>
              <a:off x="7730346" y="1216362"/>
              <a:ext cx="491637" cy="986062"/>
              <a:chOff x="4225370" y="-782119"/>
              <a:chExt cx="299250" cy="600196"/>
            </a:xfrm>
          </p:grpSpPr>
          <p:sp>
            <p:nvSpPr>
              <p:cNvPr id="4245" name="Google Shape;4245;p40"/>
              <p:cNvSpPr/>
              <p:nvPr/>
            </p:nvSpPr>
            <p:spPr>
              <a:xfrm>
                <a:off x="4319042" y="-549211"/>
                <a:ext cx="115528" cy="367289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4772" extrusionOk="0">
                    <a:moveTo>
                      <a:pt x="412" y="0"/>
                    </a:moveTo>
                    <a:cubicBezTo>
                      <a:pt x="341" y="0"/>
                      <a:pt x="274" y="15"/>
                      <a:pt x="213" y="46"/>
                    </a:cubicBezTo>
                    <a:cubicBezTo>
                      <a:pt x="71" y="140"/>
                      <a:pt x="1" y="282"/>
                      <a:pt x="1" y="495"/>
                    </a:cubicBezTo>
                    <a:lnTo>
                      <a:pt x="1" y="3932"/>
                    </a:lnTo>
                    <a:cubicBezTo>
                      <a:pt x="1" y="4003"/>
                      <a:pt x="60" y="4062"/>
                      <a:pt x="131" y="4062"/>
                    </a:cubicBezTo>
                    <a:cubicBezTo>
                      <a:pt x="201" y="4062"/>
                      <a:pt x="260" y="4003"/>
                      <a:pt x="260" y="3932"/>
                    </a:cubicBezTo>
                    <a:lnTo>
                      <a:pt x="260" y="495"/>
                    </a:lnTo>
                    <a:cubicBezTo>
                      <a:pt x="260" y="388"/>
                      <a:pt x="296" y="318"/>
                      <a:pt x="331" y="282"/>
                    </a:cubicBezTo>
                    <a:cubicBezTo>
                      <a:pt x="351" y="274"/>
                      <a:pt x="373" y="270"/>
                      <a:pt x="397" y="270"/>
                    </a:cubicBezTo>
                    <a:cubicBezTo>
                      <a:pt x="446" y="270"/>
                      <a:pt x="501" y="286"/>
                      <a:pt x="556" y="318"/>
                    </a:cubicBezTo>
                    <a:lnTo>
                      <a:pt x="780" y="447"/>
                    </a:lnTo>
                    <a:cubicBezTo>
                      <a:pt x="1005" y="577"/>
                      <a:pt x="1206" y="932"/>
                      <a:pt x="1206" y="1204"/>
                    </a:cubicBezTo>
                    <a:lnTo>
                      <a:pt x="1206" y="4641"/>
                    </a:lnTo>
                    <a:cubicBezTo>
                      <a:pt x="1206" y="4712"/>
                      <a:pt x="1265" y="4771"/>
                      <a:pt x="1335" y="4771"/>
                    </a:cubicBezTo>
                    <a:cubicBezTo>
                      <a:pt x="1418" y="4771"/>
                      <a:pt x="1477" y="4712"/>
                      <a:pt x="1501" y="4641"/>
                    </a:cubicBezTo>
                    <a:lnTo>
                      <a:pt x="1501" y="1204"/>
                    </a:lnTo>
                    <a:cubicBezTo>
                      <a:pt x="1501" y="826"/>
                      <a:pt x="1253" y="388"/>
                      <a:pt x="922" y="211"/>
                    </a:cubicBezTo>
                    <a:lnTo>
                      <a:pt x="709" y="81"/>
                    </a:lnTo>
                    <a:cubicBezTo>
                      <a:pt x="608" y="27"/>
                      <a:pt x="507" y="0"/>
                      <a:pt x="4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6" name="Google Shape;4246;p40"/>
              <p:cNvSpPr/>
              <p:nvPr/>
            </p:nvSpPr>
            <p:spPr>
              <a:xfrm>
                <a:off x="4236300" y="-539359"/>
                <a:ext cx="275544" cy="105292"/>
              </a:xfrm>
              <a:custGeom>
                <a:avLst/>
                <a:gdLst/>
                <a:ahLst/>
                <a:cxnLst/>
                <a:rect l="l" t="t" r="r" b="b"/>
                <a:pathLst>
                  <a:path w="3580" h="1368" extrusionOk="0">
                    <a:moveTo>
                      <a:pt x="3580" y="24"/>
                    </a:moveTo>
                    <a:lnTo>
                      <a:pt x="3579" y="63"/>
                    </a:lnTo>
                    <a:lnTo>
                      <a:pt x="3579" y="63"/>
                    </a:lnTo>
                    <a:cubicBezTo>
                      <a:pt x="3580" y="50"/>
                      <a:pt x="3580" y="37"/>
                      <a:pt x="3580" y="24"/>
                    </a:cubicBezTo>
                    <a:close/>
                    <a:moveTo>
                      <a:pt x="24" y="1"/>
                    </a:moveTo>
                    <a:lnTo>
                      <a:pt x="1" y="331"/>
                    </a:lnTo>
                    <a:cubicBezTo>
                      <a:pt x="1" y="591"/>
                      <a:pt x="190" y="863"/>
                      <a:pt x="544" y="1076"/>
                    </a:cubicBezTo>
                    <a:cubicBezTo>
                      <a:pt x="887" y="1270"/>
                      <a:pt x="1338" y="1368"/>
                      <a:pt x="1792" y="1368"/>
                    </a:cubicBezTo>
                    <a:cubicBezTo>
                      <a:pt x="2245" y="1368"/>
                      <a:pt x="2700" y="1270"/>
                      <a:pt x="3048" y="1076"/>
                    </a:cubicBezTo>
                    <a:cubicBezTo>
                      <a:pt x="3391" y="863"/>
                      <a:pt x="3568" y="615"/>
                      <a:pt x="3568" y="343"/>
                    </a:cubicBezTo>
                    <a:lnTo>
                      <a:pt x="3579" y="63"/>
                    </a:lnTo>
                    <a:lnTo>
                      <a:pt x="3579" y="63"/>
                    </a:lnTo>
                    <a:cubicBezTo>
                      <a:pt x="3561" y="299"/>
                      <a:pt x="3385" y="543"/>
                      <a:pt x="3060" y="745"/>
                    </a:cubicBezTo>
                    <a:cubicBezTo>
                      <a:pt x="2724" y="946"/>
                      <a:pt x="2272" y="1046"/>
                      <a:pt x="1817" y="1046"/>
                    </a:cubicBezTo>
                    <a:cubicBezTo>
                      <a:pt x="1362" y="1046"/>
                      <a:pt x="904" y="946"/>
                      <a:pt x="556" y="745"/>
                    </a:cubicBezTo>
                    <a:cubicBezTo>
                      <a:pt x="201" y="532"/>
                      <a:pt x="24" y="272"/>
                      <a:pt x="2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7" name="Google Shape;4247;p40"/>
              <p:cNvSpPr/>
              <p:nvPr/>
            </p:nvSpPr>
            <p:spPr>
              <a:xfrm>
                <a:off x="4408172" y="-537512"/>
                <a:ext cx="103675" cy="100981"/>
              </a:xfrm>
              <a:custGeom>
                <a:avLst/>
                <a:gdLst/>
                <a:ahLst/>
                <a:cxnLst/>
                <a:rect l="l" t="t" r="r" b="b"/>
                <a:pathLst>
                  <a:path w="1347" h="1312" extrusionOk="0">
                    <a:moveTo>
                      <a:pt x="1347" y="0"/>
                    </a:moveTo>
                    <a:lnTo>
                      <a:pt x="1346" y="39"/>
                    </a:lnTo>
                    <a:lnTo>
                      <a:pt x="1346" y="39"/>
                    </a:lnTo>
                    <a:cubicBezTo>
                      <a:pt x="1347" y="26"/>
                      <a:pt x="1347" y="13"/>
                      <a:pt x="1347" y="0"/>
                    </a:cubicBezTo>
                    <a:close/>
                    <a:moveTo>
                      <a:pt x="1346" y="39"/>
                    </a:moveTo>
                    <a:cubicBezTo>
                      <a:pt x="1328" y="275"/>
                      <a:pt x="1152" y="519"/>
                      <a:pt x="827" y="721"/>
                    </a:cubicBezTo>
                    <a:cubicBezTo>
                      <a:pt x="591" y="851"/>
                      <a:pt x="319" y="945"/>
                      <a:pt x="24" y="981"/>
                    </a:cubicBezTo>
                    <a:lnTo>
                      <a:pt x="0" y="1311"/>
                    </a:lnTo>
                    <a:cubicBezTo>
                      <a:pt x="296" y="1264"/>
                      <a:pt x="579" y="1181"/>
                      <a:pt x="815" y="1052"/>
                    </a:cubicBezTo>
                    <a:cubicBezTo>
                      <a:pt x="1158" y="839"/>
                      <a:pt x="1335" y="591"/>
                      <a:pt x="1335" y="319"/>
                    </a:cubicBezTo>
                    <a:lnTo>
                      <a:pt x="1346" y="39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8" name="Google Shape;4248;p40"/>
              <p:cNvSpPr/>
              <p:nvPr/>
            </p:nvSpPr>
            <p:spPr>
              <a:xfrm>
                <a:off x="4339054" y="-461159"/>
                <a:ext cx="70964" cy="27323"/>
              </a:xfrm>
              <a:custGeom>
                <a:avLst/>
                <a:gdLst/>
                <a:ahLst/>
                <a:cxnLst/>
                <a:rect l="l" t="t" r="r" b="b"/>
                <a:pathLst>
                  <a:path w="922" h="355" extrusionOk="0">
                    <a:moveTo>
                      <a:pt x="12" y="0"/>
                    </a:moveTo>
                    <a:lnTo>
                      <a:pt x="0" y="319"/>
                    </a:lnTo>
                    <a:cubicBezTo>
                      <a:pt x="148" y="343"/>
                      <a:pt x="299" y="355"/>
                      <a:pt x="449" y="355"/>
                    </a:cubicBezTo>
                    <a:cubicBezTo>
                      <a:pt x="600" y="355"/>
                      <a:pt x="751" y="343"/>
                      <a:pt x="898" y="319"/>
                    </a:cubicBezTo>
                    <a:lnTo>
                      <a:pt x="922" y="0"/>
                    </a:lnTo>
                    <a:lnTo>
                      <a:pt x="922" y="0"/>
                    </a:lnTo>
                    <a:cubicBezTo>
                      <a:pt x="780" y="18"/>
                      <a:pt x="632" y="27"/>
                      <a:pt x="480" y="27"/>
                    </a:cubicBezTo>
                    <a:cubicBezTo>
                      <a:pt x="328" y="27"/>
                      <a:pt x="172" y="18"/>
                      <a:pt x="12" y="0"/>
                    </a:cubicBez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9" name="Google Shape;4249;p40"/>
              <p:cNvSpPr/>
              <p:nvPr/>
            </p:nvSpPr>
            <p:spPr>
              <a:xfrm>
                <a:off x="4264472" y="-488406"/>
                <a:ext cx="74582" cy="51876"/>
              </a:xfrm>
              <a:custGeom>
                <a:avLst/>
                <a:gdLst/>
                <a:ahLst/>
                <a:cxnLst/>
                <a:rect l="l" t="t" r="r" b="b"/>
                <a:pathLst>
                  <a:path w="969" h="674" extrusionOk="0">
                    <a:moveTo>
                      <a:pt x="24" y="0"/>
                    </a:moveTo>
                    <a:lnTo>
                      <a:pt x="0" y="319"/>
                    </a:lnTo>
                    <a:lnTo>
                      <a:pt x="142" y="414"/>
                    </a:lnTo>
                    <a:cubicBezTo>
                      <a:pt x="378" y="543"/>
                      <a:pt x="650" y="626"/>
                      <a:pt x="945" y="673"/>
                    </a:cubicBezTo>
                    <a:lnTo>
                      <a:pt x="969" y="354"/>
                    </a:lnTo>
                    <a:cubicBezTo>
                      <a:pt x="674" y="307"/>
                      <a:pt x="378" y="213"/>
                      <a:pt x="154" y="83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0" name="Google Shape;4250;p40"/>
              <p:cNvSpPr/>
              <p:nvPr/>
            </p:nvSpPr>
            <p:spPr>
              <a:xfrm>
                <a:off x="4235376" y="-539359"/>
                <a:ext cx="31942" cy="75582"/>
              </a:xfrm>
              <a:custGeom>
                <a:avLst/>
                <a:gdLst/>
                <a:ahLst/>
                <a:cxnLst/>
                <a:rect l="l" t="t" r="r" b="b"/>
                <a:pathLst>
                  <a:path w="415" h="982" extrusionOk="0">
                    <a:moveTo>
                      <a:pt x="24" y="1"/>
                    </a:moveTo>
                    <a:lnTo>
                      <a:pt x="1" y="331"/>
                    </a:lnTo>
                    <a:cubicBezTo>
                      <a:pt x="1" y="390"/>
                      <a:pt x="24" y="449"/>
                      <a:pt x="36" y="497"/>
                    </a:cubicBezTo>
                    <a:cubicBezTo>
                      <a:pt x="83" y="674"/>
                      <a:pt x="213" y="827"/>
                      <a:pt x="402" y="981"/>
                    </a:cubicBezTo>
                    <a:lnTo>
                      <a:pt x="414" y="650"/>
                    </a:lnTo>
                    <a:cubicBezTo>
                      <a:pt x="225" y="508"/>
                      <a:pt x="107" y="343"/>
                      <a:pt x="48" y="166"/>
                    </a:cubicBezTo>
                    <a:cubicBezTo>
                      <a:pt x="36" y="107"/>
                      <a:pt x="24" y="48"/>
                      <a:pt x="24" y="1"/>
                    </a:cubicBez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1" name="Google Shape;4251;p40"/>
              <p:cNvSpPr/>
              <p:nvPr/>
            </p:nvSpPr>
            <p:spPr>
              <a:xfrm>
                <a:off x="4225370" y="-617329"/>
                <a:ext cx="299250" cy="158476"/>
              </a:xfrm>
              <a:custGeom>
                <a:avLst/>
                <a:gdLst/>
                <a:ahLst/>
                <a:cxnLst/>
                <a:rect l="l" t="t" r="r" b="b"/>
                <a:pathLst>
                  <a:path w="3888" h="2059" extrusionOk="0">
                    <a:moveTo>
                      <a:pt x="1934" y="1"/>
                    </a:moveTo>
                    <a:cubicBezTo>
                      <a:pt x="1480" y="1"/>
                      <a:pt x="1029" y="98"/>
                      <a:pt x="686" y="293"/>
                    </a:cubicBezTo>
                    <a:cubicBezTo>
                      <a:pt x="1" y="706"/>
                      <a:pt x="1" y="1356"/>
                      <a:pt x="698" y="1758"/>
                    </a:cubicBezTo>
                    <a:cubicBezTo>
                      <a:pt x="1046" y="1959"/>
                      <a:pt x="1501" y="2059"/>
                      <a:pt x="1954" y="2059"/>
                    </a:cubicBezTo>
                    <a:cubicBezTo>
                      <a:pt x="2408" y="2059"/>
                      <a:pt x="2860" y="1959"/>
                      <a:pt x="3202" y="1758"/>
                    </a:cubicBezTo>
                    <a:cubicBezTo>
                      <a:pt x="3887" y="1344"/>
                      <a:pt x="3887" y="695"/>
                      <a:pt x="3190" y="293"/>
                    </a:cubicBezTo>
                    <a:cubicBezTo>
                      <a:pt x="2842" y="98"/>
                      <a:pt x="2387" y="1"/>
                      <a:pt x="19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2" name="Google Shape;4252;p40"/>
              <p:cNvSpPr/>
              <p:nvPr/>
            </p:nvSpPr>
            <p:spPr>
              <a:xfrm>
                <a:off x="4252694" y="-782119"/>
                <a:ext cx="243756" cy="232827"/>
              </a:xfrm>
              <a:custGeom>
                <a:avLst/>
                <a:gdLst/>
                <a:ahLst/>
                <a:cxnLst/>
                <a:rect l="l" t="t" r="r" b="b"/>
                <a:pathLst>
                  <a:path w="3167" h="3025" extrusionOk="0">
                    <a:moveTo>
                      <a:pt x="1583" y="0"/>
                    </a:moveTo>
                    <a:cubicBezTo>
                      <a:pt x="709" y="0"/>
                      <a:pt x="0" y="709"/>
                      <a:pt x="0" y="1583"/>
                    </a:cubicBezTo>
                    <a:lnTo>
                      <a:pt x="0" y="3025"/>
                    </a:lnTo>
                    <a:lnTo>
                      <a:pt x="3166" y="3025"/>
                    </a:lnTo>
                    <a:lnTo>
                      <a:pt x="3166" y="1583"/>
                    </a:lnTo>
                    <a:cubicBezTo>
                      <a:pt x="3166" y="709"/>
                      <a:pt x="2457" y="0"/>
                      <a:pt x="158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3" name="Google Shape;4253;p40"/>
              <p:cNvSpPr/>
              <p:nvPr/>
            </p:nvSpPr>
            <p:spPr>
              <a:xfrm>
                <a:off x="4241765" y="-619792"/>
                <a:ext cx="266461" cy="141235"/>
              </a:xfrm>
              <a:custGeom>
                <a:avLst/>
                <a:gdLst/>
                <a:ahLst/>
                <a:cxnLst/>
                <a:rect l="l" t="t" r="r" b="b"/>
                <a:pathLst>
                  <a:path w="3462" h="1835" extrusionOk="0">
                    <a:moveTo>
                      <a:pt x="1741" y="0"/>
                    </a:moveTo>
                    <a:cubicBezTo>
                      <a:pt x="1335" y="0"/>
                      <a:pt x="928" y="89"/>
                      <a:pt x="615" y="266"/>
                    </a:cubicBezTo>
                    <a:cubicBezTo>
                      <a:pt x="0" y="620"/>
                      <a:pt x="0" y="1211"/>
                      <a:pt x="615" y="1565"/>
                    </a:cubicBezTo>
                    <a:cubicBezTo>
                      <a:pt x="721" y="1648"/>
                      <a:pt x="851" y="1683"/>
                      <a:pt x="981" y="1731"/>
                    </a:cubicBezTo>
                    <a:cubicBezTo>
                      <a:pt x="1075" y="1743"/>
                      <a:pt x="1158" y="1778"/>
                      <a:pt x="1253" y="1790"/>
                    </a:cubicBezTo>
                    <a:cubicBezTo>
                      <a:pt x="1406" y="1819"/>
                      <a:pt x="1569" y="1834"/>
                      <a:pt x="1731" y="1834"/>
                    </a:cubicBezTo>
                    <a:cubicBezTo>
                      <a:pt x="1894" y="1834"/>
                      <a:pt x="2056" y="1819"/>
                      <a:pt x="2210" y="1790"/>
                    </a:cubicBezTo>
                    <a:cubicBezTo>
                      <a:pt x="2304" y="1778"/>
                      <a:pt x="2387" y="1766"/>
                      <a:pt x="2481" y="1731"/>
                    </a:cubicBezTo>
                    <a:cubicBezTo>
                      <a:pt x="2611" y="1683"/>
                      <a:pt x="2729" y="1624"/>
                      <a:pt x="2847" y="1565"/>
                    </a:cubicBezTo>
                    <a:cubicBezTo>
                      <a:pt x="3462" y="1199"/>
                      <a:pt x="3450" y="620"/>
                      <a:pt x="2859" y="266"/>
                    </a:cubicBezTo>
                    <a:cubicBezTo>
                      <a:pt x="2552" y="89"/>
                      <a:pt x="2148" y="0"/>
                      <a:pt x="1741" y="0"/>
                    </a:cubicBez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4" name="Google Shape;4254;p40"/>
              <p:cNvSpPr/>
              <p:nvPr/>
            </p:nvSpPr>
            <p:spPr>
              <a:xfrm>
                <a:off x="4317194" y="-682136"/>
                <a:ext cx="102829" cy="199192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2588" extrusionOk="0">
                    <a:moveTo>
                      <a:pt x="1" y="1"/>
                    </a:moveTo>
                    <a:lnTo>
                      <a:pt x="1" y="1667"/>
                    </a:lnTo>
                    <a:lnTo>
                      <a:pt x="1" y="2529"/>
                    </a:lnTo>
                    <a:cubicBezTo>
                      <a:pt x="95" y="2553"/>
                      <a:pt x="178" y="2564"/>
                      <a:pt x="273" y="2588"/>
                    </a:cubicBezTo>
                    <a:lnTo>
                      <a:pt x="273" y="1548"/>
                    </a:lnTo>
                    <a:lnTo>
                      <a:pt x="273" y="1159"/>
                    </a:lnTo>
                    <a:lnTo>
                      <a:pt x="1336" y="6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5" name="Google Shape;4255;p40"/>
              <p:cNvSpPr/>
              <p:nvPr/>
            </p:nvSpPr>
            <p:spPr>
              <a:xfrm>
                <a:off x="4375383" y="-654812"/>
                <a:ext cx="57418" cy="171868"/>
              </a:xfrm>
              <a:custGeom>
                <a:avLst/>
                <a:gdLst/>
                <a:ahLst/>
                <a:cxnLst/>
                <a:rect l="l" t="t" r="r" b="b"/>
                <a:pathLst>
                  <a:path w="746" h="2233" extrusionOk="0">
                    <a:moveTo>
                      <a:pt x="745" y="0"/>
                    </a:moveTo>
                    <a:lnTo>
                      <a:pt x="1" y="815"/>
                    </a:lnTo>
                    <a:lnTo>
                      <a:pt x="1" y="1489"/>
                    </a:lnTo>
                    <a:lnTo>
                      <a:pt x="474" y="1760"/>
                    </a:lnTo>
                    <a:lnTo>
                      <a:pt x="474" y="2233"/>
                    </a:lnTo>
                    <a:cubicBezTo>
                      <a:pt x="568" y="2221"/>
                      <a:pt x="651" y="2186"/>
                      <a:pt x="745" y="2174"/>
                    </a:cubicBezTo>
                    <a:lnTo>
                      <a:pt x="745" y="1217"/>
                    </a:lnTo>
                    <a:lnTo>
                      <a:pt x="745" y="402"/>
                    </a:lnTo>
                    <a:lnTo>
                      <a:pt x="74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6" name="Google Shape;4256;p40"/>
              <p:cNvSpPr/>
              <p:nvPr/>
            </p:nvSpPr>
            <p:spPr>
              <a:xfrm>
                <a:off x="4264471" y="-759567"/>
                <a:ext cx="98287" cy="95902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246" extrusionOk="0">
                    <a:moveTo>
                      <a:pt x="898" y="0"/>
                    </a:moveTo>
                    <a:cubicBezTo>
                      <a:pt x="713" y="0"/>
                      <a:pt x="484" y="119"/>
                      <a:pt x="308" y="345"/>
                    </a:cubicBezTo>
                    <a:cubicBezTo>
                      <a:pt x="60" y="652"/>
                      <a:pt x="1" y="1030"/>
                      <a:pt x="190" y="1184"/>
                    </a:cubicBezTo>
                    <a:cubicBezTo>
                      <a:pt x="245" y="1225"/>
                      <a:pt x="314" y="1246"/>
                      <a:pt x="391" y="1246"/>
                    </a:cubicBezTo>
                    <a:cubicBezTo>
                      <a:pt x="577" y="1246"/>
                      <a:pt x="806" y="1126"/>
                      <a:pt x="981" y="901"/>
                    </a:cubicBezTo>
                    <a:cubicBezTo>
                      <a:pt x="1241" y="593"/>
                      <a:pt x="1277" y="215"/>
                      <a:pt x="1099" y="62"/>
                    </a:cubicBezTo>
                    <a:cubicBezTo>
                      <a:pt x="1044" y="20"/>
                      <a:pt x="975" y="0"/>
                      <a:pt x="89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57" name="Google Shape;4257;p40"/>
            <p:cNvGrpSpPr/>
            <p:nvPr/>
          </p:nvGrpSpPr>
          <p:grpSpPr>
            <a:xfrm>
              <a:off x="5954623" y="2724050"/>
              <a:ext cx="373850" cy="899213"/>
              <a:chOff x="10985382" y="-7411116"/>
              <a:chExt cx="815553" cy="1961633"/>
            </a:xfrm>
          </p:grpSpPr>
          <p:sp>
            <p:nvSpPr>
              <p:cNvPr id="4258" name="Google Shape;4258;p40"/>
              <p:cNvSpPr/>
              <p:nvPr/>
            </p:nvSpPr>
            <p:spPr>
              <a:xfrm>
                <a:off x="11219661" y="-6589108"/>
                <a:ext cx="358461" cy="113962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4772" extrusionOk="0">
                    <a:moveTo>
                      <a:pt x="412" y="1"/>
                    </a:moveTo>
                    <a:cubicBezTo>
                      <a:pt x="341" y="1"/>
                      <a:pt x="274" y="16"/>
                      <a:pt x="213" y="46"/>
                    </a:cubicBezTo>
                    <a:cubicBezTo>
                      <a:pt x="71" y="141"/>
                      <a:pt x="0" y="283"/>
                      <a:pt x="0" y="495"/>
                    </a:cubicBezTo>
                    <a:lnTo>
                      <a:pt x="0" y="3933"/>
                    </a:lnTo>
                    <a:cubicBezTo>
                      <a:pt x="0" y="4004"/>
                      <a:pt x="59" y="4063"/>
                      <a:pt x="130" y="4063"/>
                    </a:cubicBezTo>
                    <a:cubicBezTo>
                      <a:pt x="201" y="4063"/>
                      <a:pt x="260" y="4004"/>
                      <a:pt x="260" y="3933"/>
                    </a:cubicBezTo>
                    <a:lnTo>
                      <a:pt x="260" y="495"/>
                    </a:lnTo>
                    <a:cubicBezTo>
                      <a:pt x="260" y="389"/>
                      <a:pt x="296" y="318"/>
                      <a:pt x="343" y="283"/>
                    </a:cubicBezTo>
                    <a:cubicBezTo>
                      <a:pt x="363" y="275"/>
                      <a:pt x="384" y="271"/>
                      <a:pt x="406" y="271"/>
                    </a:cubicBezTo>
                    <a:cubicBezTo>
                      <a:pt x="450" y="271"/>
                      <a:pt x="500" y="287"/>
                      <a:pt x="555" y="318"/>
                    </a:cubicBezTo>
                    <a:lnTo>
                      <a:pt x="780" y="448"/>
                    </a:lnTo>
                    <a:cubicBezTo>
                      <a:pt x="1004" y="578"/>
                      <a:pt x="1205" y="932"/>
                      <a:pt x="1205" y="1204"/>
                    </a:cubicBezTo>
                    <a:lnTo>
                      <a:pt x="1205" y="4642"/>
                    </a:lnTo>
                    <a:cubicBezTo>
                      <a:pt x="1205" y="4713"/>
                      <a:pt x="1264" y="4772"/>
                      <a:pt x="1347" y="4772"/>
                    </a:cubicBezTo>
                    <a:cubicBezTo>
                      <a:pt x="1418" y="4772"/>
                      <a:pt x="1477" y="4713"/>
                      <a:pt x="1501" y="4642"/>
                    </a:cubicBezTo>
                    <a:lnTo>
                      <a:pt x="1501" y="1204"/>
                    </a:lnTo>
                    <a:cubicBezTo>
                      <a:pt x="1501" y="826"/>
                      <a:pt x="1252" y="389"/>
                      <a:pt x="934" y="212"/>
                    </a:cubicBezTo>
                    <a:lnTo>
                      <a:pt x="709" y="82"/>
                    </a:lnTo>
                    <a:cubicBezTo>
                      <a:pt x="608" y="28"/>
                      <a:pt x="507" y="1"/>
                      <a:pt x="4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9" name="Google Shape;4259;p40"/>
              <p:cNvSpPr/>
              <p:nvPr/>
            </p:nvSpPr>
            <p:spPr>
              <a:xfrm>
                <a:off x="11019294" y="-6544210"/>
                <a:ext cx="747969" cy="280846"/>
              </a:xfrm>
              <a:custGeom>
                <a:avLst/>
                <a:gdLst/>
                <a:ahLst/>
                <a:cxnLst/>
                <a:rect l="l" t="t" r="r" b="b"/>
                <a:pathLst>
                  <a:path w="3132" h="1176" extrusionOk="0">
                    <a:moveTo>
                      <a:pt x="3131" y="0"/>
                    </a:moveTo>
                    <a:lnTo>
                      <a:pt x="3124" y="87"/>
                    </a:lnTo>
                    <a:lnTo>
                      <a:pt x="3124" y="87"/>
                    </a:lnTo>
                    <a:cubicBezTo>
                      <a:pt x="3129" y="58"/>
                      <a:pt x="3131" y="29"/>
                      <a:pt x="3131" y="0"/>
                    </a:cubicBezTo>
                    <a:close/>
                    <a:moveTo>
                      <a:pt x="12" y="0"/>
                    </a:moveTo>
                    <a:lnTo>
                      <a:pt x="1" y="272"/>
                    </a:lnTo>
                    <a:cubicBezTo>
                      <a:pt x="1" y="496"/>
                      <a:pt x="142" y="733"/>
                      <a:pt x="449" y="910"/>
                    </a:cubicBezTo>
                    <a:cubicBezTo>
                      <a:pt x="757" y="1087"/>
                      <a:pt x="1155" y="1176"/>
                      <a:pt x="1554" y="1176"/>
                    </a:cubicBezTo>
                    <a:cubicBezTo>
                      <a:pt x="1953" y="1176"/>
                      <a:pt x="2351" y="1087"/>
                      <a:pt x="2659" y="910"/>
                    </a:cubicBezTo>
                    <a:cubicBezTo>
                      <a:pt x="2966" y="733"/>
                      <a:pt x="3107" y="508"/>
                      <a:pt x="3107" y="272"/>
                    </a:cubicBezTo>
                    <a:lnTo>
                      <a:pt x="3124" y="87"/>
                    </a:lnTo>
                    <a:lnTo>
                      <a:pt x="3124" y="87"/>
                    </a:lnTo>
                    <a:cubicBezTo>
                      <a:pt x="3088" y="289"/>
                      <a:pt x="2929" y="471"/>
                      <a:pt x="2670" y="626"/>
                    </a:cubicBezTo>
                    <a:cubicBezTo>
                      <a:pt x="2369" y="804"/>
                      <a:pt x="1970" y="892"/>
                      <a:pt x="1572" y="892"/>
                    </a:cubicBezTo>
                    <a:cubicBezTo>
                      <a:pt x="1173" y="892"/>
                      <a:pt x="774" y="804"/>
                      <a:pt x="473" y="626"/>
                    </a:cubicBezTo>
                    <a:cubicBezTo>
                      <a:pt x="154" y="449"/>
                      <a:pt x="12" y="237"/>
                      <a:pt x="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0" name="Google Shape;4260;p40"/>
              <p:cNvSpPr/>
              <p:nvPr/>
            </p:nvSpPr>
            <p:spPr>
              <a:xfrm>
                <a:off x="11484748" y="-6544210"/>
                <a:ext cx="282518" cy="273921"/>
              </a:xfrm>
              <a:custGeom>
                <a:avLst/>
                <a:gdLst/>
                <a:ahLst/>
                <a:cxnLst/>
                <a:rect l="l" t="t" r="r" b="b"/>
                <a:pathLst>
                  <a:path w="1183" h="1147" extrusionOk="0">
                    <a:moveTo>
                      <a:pt x="1182" y="0"/>
                    </a:moveTo>
                    <a:lnTo>
                      <a:pt x="1175" y="87"/>
                    </a:lnTo>
                    <a:lnTo>
                      <a:pt x="1175" y="87"/>
                    </a:lnTo>
                    <a:cubicBezTo>
                      <a:pt x="1180" y="58"/>
                      <a:pt x="1182" y="29"/>
                      <a:pt x="1182" y="0"/>
                    </a:cubicBezTo>
                    <a:close/>
                    <a:moveTo>
                      <a:pt x="1175" y="87"/>
                    </a:moveTo>
                    <a:cubicBezTo>
                      <a:pt x="1139" y="289"/>
                      <a:pt x="980" y="471"/>
                      <a:pt x="721" y="626"/>
                    </a:cubicBezTo>
                    <a:cubicBezTo>
                      <a:pt x="509" y="744"/>
                      <a:pt x="261" y="827"/>
                      <a:pt x="13" y="863"/>
                    </a:cubicBezTo>
                    <a:lnTo>
                      <a:pt x="1" y="1146"/>
                    </a:lnTo>
                    <a:cubicBezTo>
                      <a:pt x="261" y="1099"/>
                      <a:pt x="497" y="1028"/>
                      <a:pt x="710" y="910"/>
                    </a:cubicBezTo>
                    <a:cubicBezTo>
                      <a:pt x="1017" y="733"/>
                      <a:pt x="1158" y="508"/>
                      <a:pt x="1158" y="272"/>
                    </a:cubicBezTo>
                    <a:lnTo>
                      <a:pt x="1175" y="8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1" name="Google Shape;4261;p40"/>
              <p:cNvSpPr/>
              <p:nvPr/>
            </p:nvSpPr>
            <p:spPr>
              <a:xfrm>
                <a:off x="11295844" y="-6338350"/>
                <a:ext cx="192007" cy="76421"/>
              </a:xfrm>
              <a:custGeom>
                <a:avLst/>
                <a:gdLst/>
                <a:ahLst/>
                <a:cxnLst/>
                <a:rect l="l" t="t" r="r" b="b"/>
                <a:pathLst>
                  <a:path w="804" h="320" extrusionOk="0">
                    <a:moveTo>
                      <a:pt x="24" y="1"/>
                    </a:moveTo>
                    <a:lnTo>
                      <a:pt x="0" y="284"/>
                    </a:lnTo>
                    <a:cubicBezTo>
                      <a:pt x="130" y="308"/>
                      <a:pt x="263" y="320"/>
                      <a:pt x="396" y="320"/>
                    </a:cubicBezTo>
                    <a:cubicBezTo>
                      <a:pt x="529" y="320"/>
                      <a:pt x="662" y="308"/>
                      <a:pt x="792" y="284"/>
                    </a:cubicBezTo>
                    <a:lnTo>
                      <a:pt x="804" y="1"/>
                    </a:lnTo>
                    <a:lnTo>
                      <a:pt x="804" y="1"/>
                    </a:lnTo>
                    <a:cubicBezTo>
                      <a:pt x="679" y="18"/>
                      <a:pt x="550" y="27"/>
                      <a:pt x="418" y="27"/>
                    </a:cubicBezTo>
                    <a:cubicBezTo>
                      <a:pt x="287" y="27"/>
                      <a:pt x="154" y="18"/>
                      <a:pt x="24" y="1"/>
                    </a:cubicBezTo>
                    <a:close/>
                  </a:path>
                </a:pathLst>
              </a:custGeom>
              <a:solidFill>
                <a:srgbClr val="FFFFFF">
                  <a:alpha val="3725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2" name="Google Shape;4262;p40"/>
              <p:cNvSpPr/>
              <p:nvPr/>
            </p:nvSpPr>
            <p:spPr>
              <a:xfrm>
                <a:off x="11098342" y="-6411694"/>
                <a:ext cx="203232" cy="14137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592" extrusionOk="0">
                    <a:moveTo>
                      <a:pt x="12" y="0"/>
                    </a:moveTo>
                    <a:lnTo>
                      <a:pt x="0" y="284"/>
                    </a:lnTo>
                    <a:cubicBezTo>
                      <a:pt x="48" y="308"/>
                      <a:pt x="71" y="319"/>
                      <a:pt x="118" y="355"/>
                    </a:cubicBezTo>
                    <a:cubicBezTo>
                      <a:pt x="331" y="473"/>
                      <a:pt x="567" y="544"/>
                      <a:pt x="827" y="591"/>
                    </a:cubicBezTo>
                    <a:lnTo>
                      <a:pt x="851" y="308"/>
                    </a:lnTo>
                    <a:cubicBezTo>
                      <a:pt x="591" y="272"/>
                      <a:pt x="343" y="189"/>
                      <a:pt x="130" y="71"/>
                    </a:cubicBezTo>
                    <a:cubicBezTo>
                      <a:pt x="95" y="48"/>
                      <a:pt x="48" y="24"/>
                      <a:pt x="12" y="0"/>
                    </a:cubicBezTo>
                    <a:close/>
                  </a:path>
                </a:pathLst>
              </a:custGeom>
              <a:solidFill>
                <a:srgbClr val="EBEAEA">
                  <a:alpha val="2766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3" name="Google Shape;4263;p40"/>
              <p:cNvSpPr/>
              <p:nvPr/>
            </p:nvSpPr>
            <p:spPr>
              <a:xfrm>
                <a:off x="11019294" y="-6549942"/>
                <a:ext cx="84779" cy="200605"/>
              </a:xfrm>
              <a:custGeom>
                <a:avLst/>
                <a:gdLst/>
                <a:ahLst/>
                <a:cxnLst/>
                <a:rect l="l" t="t" r="r" b="b"/>
                <a:pathLst>
                  <a:path w="355" h="840" extrusionOk="0">
                    <a:moveTo>
                      <a:pt x="12" y="1"/>
                    </a:moveTo>
                    <a:lnTo>
                      <a:pt x="1" y="284"/>
                    </a:lnTo>
                    <a:cubicBezTo>
                      <a:pt x="1" y="331"/>
                      <a:pt x="1" y="390"/>
                      <a:pt x="12" y="426"/>
                    </a:cubicBezTo>
                    <a:cubicBezTo>
                      <a:pt x="60" y="579"/>
                      <a:pt x="154" y="721"/>
                      <a:pt x="331" y="839"/>
                    </a:cubicBezTo>
                    <a:lnTo>
                      <a:pt x="355" y="568"/>
                    </a:lnTo>
                    <a:cubicBezTo>
                      <a:pt x="190" y="450"/>
                      <a:pt x="71" y="320"/>
                      <a:pt x="24" y="154"/>
                    </a:cubicBezTo>
                    <a:cubicBezTo>
                      <a:pt x="12" y="107"/>
                      <a:pt x="12" y="48"/>
                      <a:pt x="12" y="1"/>
                    </a:cubicBez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4" name="Google Shape;4264;p40"/>
              <p:cNvSpPr/>
              <p:nvPr/>
            </p:nvSpPr>
            <p:spPr>
              <a:xfrm>
                <a:off x="10985382" y="-6760101"/>
                <a:ext cx="815553" cy="429151"/>
              </a:xfrm>
              <a:custGeom>
                <a:avLst/>
                <a:gdLst/>
                <a:ahLst/>
                <a:cxnLst/>
                <a:rect l="l" t="t" r="r" b="b"/>
                <a:pathLst>
                  <a:path w="3415" h="1797" extrusionOk="0">
                    <a:moveTo>
                      <a:pt x="1705" y="1"/>
                    </a:moveTo>
                    <a:cubicBezTo>
                      <a:pt x="1309" y="1"/>
                      <a:pt x="916" y="89"/>
                      <a:pt x="615" y="266"/>
                    </a:cubicBezTo>
                    <a:cubicBezTo>
                      <a:pt x="1" y="621"/>
                      <a:pt x="1" y="1176"/>
                      <a:pt x="615" y="1530"/>
                    </a:cubicBezTo>
                    <a:cubicBezTo>
                      <a:pt x="916" y="1708"/>
                      <a:pt x="1315" y="1796"/>
                      <a:pt x="1714" y="1796"/>
                    </a:cubicBezTo>
                    <a:cubicBezTo>
                      <a:pt x="2112" y="1796"/>
                      <a:pt x="2511" y="1708"/>
                      <a:pt x="2812" y="1530"/>
                    </a:cubicBezTo>
                    <a:cubicBezTo>
                      <a:pt x="3415" y="1176"/>
                      <a:pt x="3415" y="621"/>
                      <a:pt x="2812" y="266"/>
                    </a:cubicBezTo>
                    <a:cubicBezTo>
                      <a:pt x="2499" y="89"/>
                      <a:pt x="2101" y="1"/>
                      <a:pt x="17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5" name="Google Shape;4265;p40"/>
              <p:cNvSpPr/>
              <p:nvPr/>
            </p:nvSpPr>
            <p:spPr>
              <a:xfrm>
                <a:off x="11053206" y="-7215764"/>
                <a:ext cx="677279" cy="847316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3548" extrusionOk="0">
                    <a:moveTo>
                      <a:pt x="2835" y="1"/>
                    </a:moveTo>
                    <a:lnTo>
                      <a:pt x="2835" y="5"/>
                    </a:lnTo>
                    <a:lnTo>
                      <a:pt x="2835" y="5"/>
                    </a:lnTo>
                    <a:cubicBezTo>
                      <a:pt x="2835" y="3"/>
                      <a:pt x="2835" y="2"/>
                      <a:pt x="2835" y="1"/>
                    </a:cubicBezTo>
                    <a:close/>
                    <a:moveTo>
                      <a:pt x="12" y="1"/>
                    </a:moveTo>
                    <a:lnTo>
                      <a:pt x="0" y="2730"/>
                    </a:lnTo>
                    <a:cubicBezTo>
                      <a:pt x="0" y="2942"/>
                      <a:pt x="130" y="3143"/>
                      <a:pt x="414" y="3308"/>
                    </a:cubicBezTo>
                    <a:cubicBezTo>
                      <a:pt x="685" y="3468"/>
                      <a:pt x="1049" y="3548"/>
                      <a:pt x="1412" y="3548"/>
                    </a:cubicBezTo>
                    <a:cubicBezTo>
                      <a:pt x="1775" y="3548"/>
                      <a:pt x="2138" y="3468"/>
                      <a:pt x="2410" y="3308"/>
                    </a:cubicBezTo>
                    <a:cubicBezTo>
                      <a:pt x="2694" y="3143"/>
                      <a:pt x="2824" y="2942"/>
                      <a:pt x="2824" y="2730"/>
                    </a:cubicBezTo>
                    <a:lnTo>
                      <a:pt x="2835" y="5"/>
                    </a:lnTo>
                    <a:lnTo>
                      <a:pt x="2835" y="5"/>
                    </a:lnTo>
                    <a:cubicBezTo>
                      <a:pt x="2834" y="204"/>
                      <a:pt x="2704" y="415"/>
                      <a:pt x="2422" y="580"/>
                    </a:cubicBezTo>
                    <a:cubicBezTo>
                      <a:pt x="2150" y="739"/>
                      <a:pt x="1790" y="819"/>
                      <a:pt x="1428" y="819"/>
                    </a:cubicBezTo>
                    <a:cubicBezTo>
                      <a:pt x="1066" y="819"/>
                      <a:pt x="703" y="739"/>
                      <a:pt x="426" y="580"/>
                    </a:cubicBezTo>
                    <a:cubicBezTo>
                      <a:pt x="154" y="426"/>
                      <a:pt x="12" y="202"/>
                      <a:pt x="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6" name="Google Shape;4266;p40"/>
              <p:cNvSpPr/>
              <p:nvPr/>
            </p:nvSpPr>
            <p:spPr>
              <a:xfrm>
                <a:off x="11476389" y="-7215764"/>
                <a:ext cx="254099" cy="838241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3510" extrusionOk="0">
                    <a:moveTo>
                      <a:pt x="1063" y="1"/>
                    </a:moveTo>
                    <a:lnTo>
                      <a:pt x="1063" y="5"/>
                    </a:lnTo>
                    <a:lnTo>
                      <a:pt x="1063" y="5"/>
                    </a:lnTo>
                    <a:cubicBezTo>
                      <a:pt x="1063" y="3"/>
                      <a:pt x="1063" y="2"/>
                      <a:pt x="1063" y="1"/>
                    </a:cubicBezTo>
                    <a:close/>
                    <a:moveTo>
                      <a:pt x="1063" y="5"/>
                    </a:moveTo>
                    <a:cubicBezTo>
                      <a:pt x="1062" y="204"/>
                      <a:pt x="932" y="415"/>
                      <a:pt x="650" y="580"/>
                    </a:cubicBezTo>
                    <a:cubicBezTo>
                      <a:pt x="473" y="674"/>
                      <a:pt x="248" y="757"/>
                      <a:pt x="12" y="780"/>
                    </a:cubicBezTo>
                    <a:lnTo>
                      <a:pt x="0" y="3509"/>
                    </a:lnTo>
                    <a:cubicBezTo>
                      <a:pt x="237" y="3486"/>
                      <a:pt x="461" y="3415"/>
                      <a:pt x="638" y="3308"/>
                    </a:cubicBezTo>
                    <a:cubicBezTo>
                      <a:pt x="922" y="3143"/>
                      <a:pt x="1052" y="2942"/>
                      <a:pt x="1052" y="2730"/>
                    </a:cubicBezTo>
                    <a:lnTo>
                      <a:pt x="1063" y="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7" name="Google Shape;4267;p40"/>
              <p:cNvSpPr/>
              <p:nvPr/>
            </p:nvSpPr>
            <p:spPr>
              <a:xfrm>
                <a:off x="11307068" y="-7029487"/>
                <a:ext cx="172424" cy="658891"/>
              </a:xfrm>
              <a:custGeom>
                <a:avLst/>
                <a:gdLst/>
                <a:ahLst/>
                <a:cxnLst/>
                <a:rect l="l" t="t" r="r" b="b"/>
                <a:pathLst>
                  <a:path w="722" h="2759" extrusionOk="0">
                    <a:moveTo>
                      <a:pt x="12" y="0"/>
                    </a:moveTo>
                    <a:lnTo>
                      <a:pt x="0" y="2741"/>
                    </a:lnTo>
                    <a:cubicBezTo>
                      <a:pt x="119" y="2753"/>
                      <a:pt x="237" y="2759"/>
                      <a:pt x="355" y="2759"/>
                    </a:cubicBezTo>
                    <a:cubicBezTo>
                      <a:pt x="473" y="2759"/>
                      <a:pt x="591" y="2753"/>
                      <a:pt x="709" y="2741"/>
                    </a:cubicBezTo>
                    <a:lnTo>
                      <a:pt x="721" y="0"/>
                    </a:lnTo>
                    <a:lnTo>
                      <a:pt x="721" y="0"/>
                    </a:lnTo>
                    <a:cubicBezTo>
                      <a:pt x="603" y="24"/>
                      <a:pt x="485" y="36"/>
                      <a:pt x="367" y="36"/>
                    </a:cubicBezTo>
                    <a:cubicBezTo>
                      <a:pt x="249" y="36"/>
                      <a:pt x="130" y="24"/>
                      <a:pt x="12" y="0"/>
                    </a:cubicBez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8" name="Google Shape;4268;p40"/>
              <p:cNvSpPr/>
              <p:nvPr/>
            </p:nvSpPr>
            <p:spPr>
              <a:xfrm>
                <a:off x="11126522" y="-7094445"/>
                <a:ext cx="183649" cy="719788"/>
              </a:xfrm>
              <a:custGeom>
                <a:avLst/>
                <a:gdLst/>
                <a:ahLst/>
                <a:cxnLst/>
                <a:rect l="l" t="t" r="r" b="b"/>
                <a:pathLst>
                  <a:path w="769" h="3014" extrusionOk="0">
                    <a:moveTo>
                      <a:pt x="24" y="1"/>
                    </a:moveTo>
                    <a:lnTo>
                      <a:pt x="0" y="2730"/>
                    </a:lnTo>
                    <a:cubicBezTo>
                      <a:pt x="36" y="2753"/>
                      <a:pt x="60" y="2789"/>
                      <a:pt x="107" y="2800"/>
                    </a:cubicBezTo>
                    <a:cubicBezTo>
                      <a:pt x="296" y="2907"/>
                      <a:pt x="520" y="2978"/>
                      <a:pt x="756" y="3013"/>
                    </a:cubicBezTo>
                    <a:lnTo>
                      <a:pt x="768" y="272"/>
                    </a:lnTo>
                    <a:cubicBezTo>
                      <a:pt x="532" y="249"/>
                      <a:pt x="319" y="178"/>
                      <a:pt x="119" y="72"/>
                    </a:cubicBezTo>
                    <a:cubicBezTo>
                      <a:pt x="95" y="36"/>
                      <a:pt x="48" y="24"/>
                      <a:pt x="24" y="1"/>
                    </a:cubicBezTo>
                    <a:close/>
                  </a:path>
                </a:pathLst>
              </a:custGeom>
              <a:solidFill>
                <a:srgbClr val="FDB01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9" name="Google Shape;4269;p40"/>
              <p:cNvSpPr/>
              <p:nvPr/>
            </p:nvSpPr>
            <p:spPr>
              <a:xfrm>
                <a:off x="11126522" y="-7094445"/>
                <a:ext cx="183649" cy="719788"/>
              </a:xfrm>
              <a:custGeom>
                <a:avLst/>
                <a:gdLst/>
                <a:ahLst/>
                <a:cxnLst/>
                <a:rect l="l" t="t" r="r" b="b"/>
                <a:pathLst>
                  <a:path w="769" h="3014" extrusionOk="0">
                    <a:moveTo>
                      <a:pt x="24" y="1"/>
                    </a:moveTo>
                    <a:lnTo>
                      <a:pt x="0" y="2730"/>
                    </a:lnTo>
                    <a:cubicBezTo>
                      <a:pt x="36" y="2753"/>
                      <a:pt x="60" y="2789"/>
                      <a:pt x="107" y="2800"/>
                    </a:cubicBezTo>
                    <a:cubicBezTo>
                      <a:pt x="296" y="2907"/>
                      <a:pt x="520" y="2978"/>
                      <a:pt x="756" y="3013"/>
                    </a:cubicBezTo>
                    <a:lnTo>
                      <a:pt x="768" y="272"/>
                    </a:lnTo>
                    <a:cubicBezTo>
                      <a:pt x="532" y="249"/>
                      <a:pt x="319" y="178"/>
                      <a:pt x="119" y="72"/>
                    </a:cubicBezTo>
                    <a:cubicBezTo>
                      <a:pt x="95" y="36"/>
                      <a:pt x="48" y="24"/>
                      <a:pt x="24" y="1"/>
                    </a:cubicBezTo>
                    <a:close/>
                  </a:path>
                </a:pathLst>
              </a:custGeom>
              <a:solidFill>
                <a:srgbClr val="1E8AC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0" name="Google Shape;4270;p40"/>
              <p:cNvSpPr/>
              <p:nvPr/>
            </p:nvSpPr>
            <p:spPr>
              <a:xfrm>
                <a:off x="11126522" y="-7094445"/>
                <a:ext cx="183649" cy="719788"/>
              </a:xfrm>
              <a:custGeom>
                <a:avLst/>
                <a:gdLst/>
                <a:ahLst/>
                <a:cxnLst/>
                <a:rect l="l" t="t" r="r" b="b"/>
                <a:pathLst>
                  <a:path w="769" h="3014" extrusionOk="0">
                    <a:moveTo>
                      <a:pt x="24" y="1"/>
                    </a:moveTo>
                    <a:lnTo>
                      <a:pt x="0" y="2730"/>
                    </a:lnTo>
                    <a:cubicBezTo>
                      <a:pt x="36" y="2753"/>
                      <a:pt x="60" y="2789"/>
                      <a:pt x="107" y="2800"/>
                    </a:cubicBezTo>
                    <a:cubicBezTo>
                      <a:pt x="296" y="2907"/>
                      <a:pt x="520" y="2978"/>
                      <a:pt x="756" y="3013"/>
                    </a:cubicBezTo>
                    <a:lnTo>
                      <a:pt x="768" y="272"/>
                    </a:lnTo>
                    <a:cubicBezTo>
                      <a:pt x="532" y="249"/>
                      <a:pt x="319" y="178"/>
                      <a:pt x="119" y="72"/>
                    </a:cubicBezTo>
                    <a:cubicBezTo>
                      <a:pt x="95" y="36"/>
                      <a:pt x="48" y="24"/>
                      <a:pt x="2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1" name="Google Shape;4271;p40"/>
              <p:cNvSpPr/>
              <p:nvPr/>
            </p:nvSpPr>
            <p:spPr>
              <a:xfrm>
                <a:off x="11053206" y="-7215764"/>
                <a:ext cx="79287" cy="776149"/>
              </a:xfrm>
              <a:custGeom>
                <a:avLst/>
                <a:gdLst/>
                <a:ahLst/>
                <a:cxnLst/>
                <a:rect l="l" t="t" r="r" b="b"/>
                <a:pathLst>
                  <a:path w="332" h="3250" extrusionOk="0">
                    <a:moveTo>
                      <a:pt x="12" y="1"/>
                    </a:moveTo>
                    <a:lnTo>
                      <a:pt x="0" y="2730"/>
                    </a:lnTo>
                    <a:cubicBezTo>
                      <a:pt x="0" y="2777"/>
                      <a:pt x="0" y="2824"/>
                      <a:pt x="12" y="2860"/>
                    </a:cubicBezTo>
                    <a:cubicBezTo>
                      <a:pt x="59" y="3001"/>
                      <a:pt x="154" y="3131"/>
                      <a:pt x="307" y="3249"/>
                    </a:cubicBezTo>
                    <a:lnTo>
                      <a:pt x="331" y="521"/>
                    </a:lnTo>
                    <a:cubicBezTo>
                      <a:pt x="166" y="402"/>
                      <a:pt x="71" y="272"/>
                      <a:pt x="36" y="131"/>
                    </a:cubicBezTo>
                    <a:cubicBezTo>
                      <a:pt x="12" y="83"/>
                      <a:pt x="12" y="48"/>
                      <a:pt x="12" y="1"/>
                    </a:cubicBez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2" name="Google Shape;4272;p40"/>
              <p:cNvSpPr/>
              <p:nvPr/>
            </p:nvSpPr>
            <p:spPr>
              <a:xfrm>
                <a:off x="11022159" y="-7411116"/>
                <a:ext cx="745103" cy="390940"/>
              </a:xfrm>
              <a:custGeom>
                <a:avLst/>
                <a:gdLst/>
                <a:ahLst/>
                <a:cxnLst/>
                <a:rect l="l" t="t" r="r" b="b"/>
                <a:pathLst>
                  <a:path w="3120" h="1637" extrusionOk="0">
                    <a:moveTo>
                      <a:pt x="1554" y="1"/>
                    </a:moveTo>
                    <a:cubicBezTo>
                      <a:pt x="1193" y="1"/>
                      <a:pt x="833" y="80"/>
                      <a:pt x="556" y="240"/>
                    </a:cubicBezTo>
                    <a:cubicBezTo>
                      <a:pt x="0" y="559"/>
                      <a:pt x="12" y="1067"/>
                      <a:pt x="556" y="1398"/>
                    </a:cubicBezTo>
                    <a:cubicBezTo>
                      <a:pt x="833" y="1557"/>
                      <a:pt x="1196" y="1637"/>
                      <a:pt x="1558" y="1637"/>
                    </a:cubicBezTo>
                    <a:cubicBezTo>
                      <a:pt x="1920" y="1637"/>
                      <a:pt x="2280" y="1557"/>
                      <a:pt x="2552" y="1398"/>
                    </a:cubicBezTo>
                    <a:cubicBezTo>
                      <a:pt x="3119" y="1090"/>
                      <a:pt x="3095" y="571"/>
                      <a:pt x="2552" y="240"/>
                    </a:cubicBezTo>
                    <a:cubicBezTo>
                      <a:pt x="2274" y="80"/>
                      <a:pt x="1914" y="1"/>
                      <a:pt x="15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3" name="Google Shape;4273;p40"/>
              <p:cNvSpPr/>
              <p:nvPr/>
            </p:nvSpPr>
            <p:spPr>
              <a:xfrm>
                <a:off x="11216795" y="-7001306"/>
                <a:ext cx="316191" cy="618053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2588" extrusionOk="0">
                    <a:moveTo>
                      <a:pt x="0" y="1"/>
                    </a:moveTo>
                    <a:lnTo>
                      <a:pt x="0" y="1678"/>
                    </a:lnTo>
                    <a:lnTo>
                      <a:pt x="0" y="2529"/>
                    </a:lnTo>
                    <a:cubicBezTo>
                      <a:pt x="83" y="2564"/>
                      <a:pt x="166" y="2576"/>
                      <a:pt x="260" y="2588"/>
                    </a:cubicBezTo>
                    <a:lnTo>
                      <a:pt x="260" y="1560"/>
                    </a:lnTo>
                    <a:lnTo>
                      <a:pt x="260" y="1158"/>
                    </a:lnTo>
                    <a:lnTo>
                      <a:pt x="1324" y="6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4" name="Google Shape;4274;p40"/>
              <p:cNvSpPr/>
              <p:nvPr/>
            </p:nvSpPr>
            <p:spPr>
              <a:xfrm>
                <a:off x="11394475" y="-6919392"/>
                <a:ext cx="177917" cy="533274"/>
              </a:xfrm>
              <a:custGeom>
                <a:avLst/>
                <a:gdLst/>
                <a:ahLst/>
                <a:cxnLst/>
                <a:rect l="l" t="t" r="r" b="b"/>
                <a:pathLst>
                  <a:path w="745" h="2233" extrusionOk="0">
                    <a:moveTo>
                      <a:pt x="745" y="0"/>
                    </a:moveTo>
                    <a:lnTo>
                      <a:pt x="1" y="815"/>
                    </a:lnTo>
                    <a:lnTo>
                      <a:pt x="1" y="1489"/>
                    </a:lnTo>
                    <a:lnTo>
                      <a:pt x="473" y="1760"/>
                    </a:lnTo>
                    <a:lnTo>
                      <a:pt x="473" y="2233"/>
                    </a:lnTo>
                    <a:cubicBezTo>
                      <a:pt x="568" y="2221"/>
                      <a:pt x="650" y="2186"/>
                      <a:pt x="745" y="2174"/>
                    </a:cubicBezTo>
                    <a:lnTo>
                      <a:pt x="745" y="1217"/>
                    </a:lnTo>
                    <a:lnTo>
                      <a:pt x="745" y="402"/>
                    </a:lnTo>
                    <a:lnTo>
                      <a:pt x="74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75" name="Google Shape;4275;p40"/>
            <p:cNvGrpSpPr/>
            <p:nvPr/>
          </p:nvGrpSpPr>
          <p:grpSpPr>
            <a:xfrm>
              <a:off x="7527910" y="2799450"/>
              <a:ext cx="301969" cy="562336"/>
              <a:chOff x="7686885" y="2546950"/>
              <a:chExt cx="301969" cy="562336"/>
            </a:xfrm>
          </p:grpSpPr>
          <p:sp>
            <p:nvSpPr>
              <p:cNvPr id="4276" name="Google Shape;4276;p40"/>
              <p:cNvSpPr/>
              <p:nvPr/>
            </p:nvSpPr>
            <p:spPr>
              <a:xfrm>
                <a:off x="7912479" y="2581851"/>
                <a:ext cx="46408" cy="419949"/>
              </a:xfrm>
              <a:custGeom>
                <a:avLst/>
                <a:gdLst/>
                <a:ahLst/>
                <a:cxnLst/>
                <a:rect l="l" t="t" r="r" b="b"/>
                <a:pathLst>
                  <a:path w="367" h="3321" extrusionOk="0">
                    <a:moveTo>
                      <a:pt x="296" y="1"/>
                    </a:moveTo>
                    <a:cubicBezTo>
                      <a:pt x="249" y="1"/>
                      <a:pt x="225" y="24"/>
                      <a:pt x="225" y="71"/>
                    </a:cubicBezTo>
                    <a:lnTo>
                      <a:pt x="225" y="1501"/>
                    </a:lnTo>
                    <a:cubicBezTo>
                      <a:pt x="24" y="1737"/>
                      <a:pt x="1" y="1843"/>
                      <a:pt x="1" y="1903"/>
                    </a:cubicBezTo>
                    <a:cubicBezTo>
                      <a:pt x="1" y="2056"/>
                      <a:pt x="131" y="2115"/>
                      <a:pt x="201" y="2127"/>
                    </a:cubicBezTo>
                    <a:lnTo>
                      <a:pt x="201" y="3249"/>
                    </a:lnTo>
                    <a:cubicBezTo>
                      <a:pt x="201" y="3296"/>
                      <a:pt x="237" y="3320"/>
                      <a:pt x="284" y="3320"/>
                    </a:cubicBezTo>
                    <a:cubicBezTo>
                      <a:pt x="320" y="3320"/>
                      <a:pt x="355" y="3285"/>
                      <a:pt x="367" y="3261"/>
                    </a:cubicBezTo>
                    <a:lnTo>
                      <a:pt x="367" y="2068"/>
                    </a:lnTo>
                    <a:cubicBezTo>
                      <a:pt x="367" y="2032"/>
                      <a:pt x="343" y="2009"/>
                      <a:pt x="308" y="1997"/>
                    </a:cubicBezTo>
                    <a:cubicBezTo>
                      <a:pt x="296" y="1997"/>
                      <a:pt x="284" y="1973"/>
                      <a:pt x="261" y="1973"/>
                    </a:cubicBezTo>
                    <a:cubicBezTo>
                      <a:pt x="166" y="1950"/>
                      <a:pt x="142" y="1938"/>
                      <a:pt x="142" y="1903"/>
                    </a:cubicBezTo>
                    <a:cubicBezTo>
                      <a:pt x="142" y="1855"/>
                      <a:pt x="225" y="1737"/>
                      <a:pt x="355" y="1595"/>
                    </a:cubicBezTo>
                    <a:cubicBezTo>
                      <a:pt x="367" y="1584"/>
                      <a:pt x="367" y="1548"/>
                      <a:pt x="367" y="1536"/>
                    </a:cubicBezTo>
                    <a:lnTo>
                      <a:pt x="367" y="71"/>
                    </a:lnTo>
                    <a:cubicBezTo>
                      <a:pt x="367" y="24"/>
                      <a:pt x="343" y="1"/>
                      <a:pt x="2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7" name="Google Shape;4277;p40"/>
              <p:cNvSpPr/>
              <p:nvPr/>
            </p:nvSpPr>
            <p:spPr>
              <a:xfrm>
                <a:off x="7751124" y="2687946"/>
                <a:ext cx="47925" cy="421340"/>
              </a:xfrm>
              <a:custGeom>
                <a:avLst/>
                <a:gdLst/>
                <a:ahLst/>
                <a:cxnLst/>
                <a:rect l="l" t="t" r="r" b="b"/>
                <a:pathLst>
                  <a:path w="379" h="3332" extrusionOk="0">
                    <a:moveTo>
                      <a:pt x="83" y="0"/>
                    </a:moveTo>
                    <a:cubicBezTo>
                      <a:pt x="36" y="0"/>
                      <a:pt x="1" y="36"/>
                      <a:pt x="1" y="83"/>
                    </a:cubicBezTo>
                    <a:lnTo>
                      <a:pt x="1" y="1536"/>
                    </a:lnTo>
                    <a:cubicBezTo>
                      <a:pt x="1" y="1571"/>
                      <a:pt x="36" y="1619"/>
                      <a:pt x="83" y="1619"/>
                    </a:cubicBezTo>
                    <a:cubicBezTo>
                      <a:pt x="178" y="1619"/>
                      <a:pt x="225" y="1642"/>
                      <a:pt x="225" y="1642"/>
                    </a:cubicBezTo>
                    <a:cubicBezTo>
                      <a:pt x="225" y="1737"/>
                      <a:pt x="119" y="1879"/>
                      <a:pt x="60" y="1949"/>
                    </a:cubicBezTo>
                    <a:cubicBezTo>
                      <a:pt x="48" y="1985"/>
                      <a:pt x="36" y="1997"/>
                      <a:pt x="24" y="2009"/>
                    </a:cubicBezTo>
                    <a:cubicBezTo>
                      <a:pt x="1" y="2032"/>
                      <a:pt x="1" y="2044"/>
                      <a:pt x="1" y="2056"/>
                    </a:cubicBezTo>
                    <a:lnTo>
                      <a:pt x="1" y="3249"/>
                    </a:lnTo>
                    <a:cubicBezTo>
                      <a:pt x="1" y="3296"/>
                      <a:pt x="36" y="3332"/>
                      <a:pt x="83" y="3332"/>
                    </a:cubicBezTo>
                    <a:cubicBezTo>
                      <a:pt x="119" y="3332"/>
                      <a:pt x="154" y="3296"/>
                      <a:pt x="154" y="3249"/>
                    </a:cubicBezTo>
                    <a:lnTo>
                      <a:pt x="154" y="2091"/>
                    </a:lnTo>
                    <a:lnTo>
                      <a:pt x="178" y="2056"/>
                    </a:lnTo>
                    <a:cubicBezTo>
                      <a:pt x="261" y="1949"/>
                      <a:pt x="379" y="1784"/>
                      <a:pt x="379" y="1654"/>
                    </a:cubicBezTo>
                    <a:cubicBezTo>
                      <a:pt x="379" y="1560"/>
                      <a:pt x="296" y="1477"/>
                      <a:pt x="154" y="1465"/>
                    </a:cubicBezTo>
                    <a:lnTo>
                      <a:pt x="154" y="83"/>
                    </a:lnTo>
                    <a:cubicBezTo>
                      <a:pt x="154" y="36"/>
                      <a:pt x="119" y="0"/>
                      <a:pt x="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8" name="Google Shape;4278;p40"/>
              <p:cNvSpPr/>
              <p:nvPr/>
            </p:nvSpPr>
            <p:spPr>
              <a:xfrm>
                <a:off x="7758585" y="2546950"/>
                <a:ext cx="209279" cy="102300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809" extrusionOk="0">
                    <a:moveTo>
                      <a:pt x="1240" y="1"/>
                    </a:moveTo>
                    <a:cubicBezTo>
                      <a:pt x="1163" y="1"/>
                      <a:pt x="1076" y="27"/>
                      <a:pt x="981" y="88"/>
                    </a:cubicBezTo>
                    <a:lnTo>
                      <a:pt x="1" y="643"/>
                    </a:lnTo>
                    <a:lnTo>
                      <a:pt x="273" y="808"/>
                    </a:lnTo>
                    <a:lnTo>
                      <a:pt x="1241" y="241"/>
                    </a:lnTo>
                    <a:cubicBezTo>
                      <a:pt x="1352" y="186"/>
                      <a:pt x="1449" y="166"/>
                      <a:pt x="1531" y="166"/>
                    </a:cubicBezTo>
                    <a:cubicBezTo>
                      <a:pt x="1554" y="166"/>
                      <a:pt x="1575" y="168"/>
                      <a:pt x="1596" y="170"/>
                    </a:cubicBezTo>
                    <a:cubicBezTo>
                      <a:pt x="1619" y="194"/>
                      <a:pt x="1631" y="206"/>
                      <a:pt x="1655" y="206"/>
                    </a:cubicBezTo>
                    <a:lnTo>
                      <a:pt x="1395" y="40"/>
                    </a:lnTo>
                    <a:cubicBezTo>
                      <a:pt x="1349" y="15"/>
                      <a:pt x="1298" y="1"/>
                      <a:pt x="124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9" name="Google Shape;4279;p40"/>
              <p:cNvSpPr/>
              <p:nvPr/>
            </p:nvSpPr>
            <p:spPr>
              <a:xfrm>
                <a:off x="7686885" y="2628133"/>
                <a:ext cx="106220" cy="194357"/>
              </a:xfrm>
              <a:custGeom>
                <a:avLst/>
                <a:gdLst/>
                <a:ahLst/>
                <a:cxnLst/>
                <a:rect l="l" t="t" r="r" b="b"/>
                <a:pathLst>
                  <a:path w="840" h="1537" extrusionOk="0">
                    <a:moveTo>
                      <a:pt x="568" y="1"/>
                    </a:moveTo>
                    <a:cubicBezTo>
                      <a:pt x="261" y="190"/>
                      <a:pt x="1" y="639"/>
                      <a:pt x="1" y="1005"/>
                    </a:cubicBezTo>
                    <a:cubicBezTo>
                      <a:pt x="1" y="1182"/>
                      <a:pt x="60" y="1324"/>
                      <a:pt x="154" y="1371"/>
                    </a:cubicBezTo>
                    <a:lnTo>
                      <a:pt x="408" y="1526"/>
                    </a:lnTo>
                    <a:lnTo>
                      <a:pt x="408" y="1526"/>
                    </a:lnTo>
                    <a:cubicBezTo>
                      <a:pt x="313" y="1463"/>
                      <a:pt x="261" y="1337"/>
                      <a:pt x="261" y="1170"/>
                    </a:cubicBezTo>
                    <a:cubicBezTo>
                      <a:pt x="261" y="804"/>
                      <a:pt x="509" y="343"/>
                      <a:pt x="840" y="166"/>
                    </a:cubicBezTo>
                    <a:lnTo>
                      <a:pt x="568" y="1"/>
                    </a:lnTo>
                    <a:close/>
                    <a:moveTo>
                      <a:pt x="408" y="1526"/>
                    </a:moveTo>
                    <a:cubicBezTo>
                      <a:pt x="414" y="1530"/>
                      <a:pt x="420" y="1533"/>
                      <a:pt x="426" y="1537"/>
                    </a:cubicBezTo>
                    <a:lnTo>
                      <a:pt x="408" y="1526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0" name="Google Shape;4280;p40"/>
              <p:cNvSpPr/>
              <p:nvPr/>
            </p:nvSpPr>
            <p:spPr>
              <a:xfrm>
                <a:off x="7719763" y="2568067"/>
                <a:ext cx="269091" cy="258090"/>
              </a:xfrm>
              <a:custGeom>
                <a:avLst/>
                <a:gdLst/>
                <a:ahLst/>
                <a:cxnLst/>
                <a:rect l="l" t="t" r="r" b="b"/>
                <a:pathLst>
                  <a:path w="2128" h="2041" extrusionOk="0">
                    <a:moveTo>
                      <a:pt x="1806" y="0"/>
                    </a:moveTo>
                    <a:cubicBezTo>
                      <a:pt x="1729" y="0"/>
                      <a:pt x="1642" y="24"/>
                      <a:pt x="1548" y="74"/>
                    </a:cubicBezTo>
                    <a:lnTo>
                      <a:pt x="580" y="641"/>
                    </a:lnTo>
                    <a:cubicBezTo>
                      <a:pt x="272" y="830"/>
                      <a:pt x="1" y="1279"/>
                      <a:pt x="1" y="1645"/>
                    </a:cubicBezTo>
                    <a:cubicBezTo>
                      <a:pt x="1" y="1896"/>
                      <a:pt x="125" y="2041"/>
                      <a:pt x="315" y="2041"/>
                    </a:cubicBezTo>
                    <a:cubicBezTo>
                      <a:pt x="393" y="2041"/>
                      <a:pt x="483" y="2016"/>
                      <a:pt x="580" y="1964"/>
                    </a:cubicBezTo>
                    <a:lnTo>
                      <a:pt x="1548" y="1409"/>
                    </a:lnTo>
                    <a:cubicBezTo>
                      <a:pt x="1855" y="1220"/>
                      <a:pt x="2127" y="771"/>
                      <a:pt x="2127" y="405"/>
                    </a:cubicBezTo>
                    <a:cubicBezTo>
                      <a:pt x="2127" y="151"/>
                      <a:pt x="2000" y="0"/>
                      <a:pt x="18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1" name="Google Shape;4281;p40"/>
              <p:cNvSpPr/>
              <p:nvPr/>
            </p:nvSpPr>
            <p:spPr>
              <a:xfrm>
                <a:off x="7719763" y="2568067"/>
                <a:ext cx="269091" cy="258090"/>
              </a:xfrm>
              <a:custGeom>
                <a:avLst/>
                <a:gdLst/>
                <a:ahLst/>
                <a:cxnLst/>
                <a:rect l="l" t="t" r="r" b="b"/>
                <a:pathLst>
                  <a:path w="2128" h="2041" extrusionOk="0">
                    <a:moveTo>
                      <a:pt x="1806" y="0"/>
                    </a:moveTo>
                    <a:cubicBezTo>
                      <a:pt x="1729" y="0"/>
                      <a:pt x="1642" y="24"/>
                      <a:pt x="1548" y="74"/>
                    </a:cubicBezTo>
                    <a:lnTo>
                      <a:pt x="580" y="641"/>
                    </a:lnTo>
                    <a:cubicBezTo>
                      <a:pt x="272" y="830"/>
                      <a:pt x="1" y="1279"/>
                      <a:pt x="1" y="1645"/>
                    </a:cubicBezTo>
                    <a:cubicBezTo>
                      <a:pt x="1" y="1896"/>
                      <a:pt x="125" y="2041"/>
                      <a:pt x="315" y="2041"/>
                    </a:cubicBezTo>
                    <a:cubicBezTo>
                      <a:pt x="393" y="2041"/>
                      <a:pt x="483" y="2016"/>
                      <a:pt x="580" y="1964"/>
                    </a:cubicBezTo>
                    <a:lnTo>
                      <a:pt x="1548" y="1409"/>
                    </a:lnTo>
                    <a:cubicBezTo>
                      <a:pt x="1855" y="1220"/>
                      <a:pt x="2127" y="771"/>
                      <a:pt x="2127" y="405"/>
                    </a:cubicBezTo>
                    <a:cubicBezTo>
                      <a:pt x="2127" y="151"/>
                      <a:pt x="2000" y="0"/>
                      <a:pt x="1806" y="0"/>
                    </a:cubicBezTo>
                    <a:close/>
                  </a:path>
                </a:pathLst>
              </a:custGeom>
              <a:solidFill>
                <a:srgbClr val="FFFFFF">
                  <a:alpha val="3725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2" name="Google Shape;4282;p40"/>
              <p:cNvSpPr/>
              <p:nvPr/>
            </p:nvSpPr>
            <p:spPr>
              <a:xfrm>
                <a:off x="7772115" y="2664046"/>
                <a:ext cx="56904" cy="74733"/>
              </a:xfrm>
              <a:custGeom>
                <a:avLst/>
                <a:gdLst/>
                <a:ahLst/>
                <a:cxnLst/>
                <a:rect l="l" t="t" r="r" b="b"/>
                <a:pathLst>
                  <a:path w="450" h="591" extrusionOk="0">
                    <a:moveTo>
                      <a:pt x="449" y="0"/>
                    </a:moveTo>
                    <a:lnTo>
                      <a:pt x="0" y="272"/>
                    </a:lnTo>
                    <a:lnTo>
                      <a:pt x="0" y="591"/>
                    </a:lnTo>
                    <a:lnTo>
                      <a:pt x="449" y="331"/>
                    </a:lnTo>
                    <a:lnTo>
                      <a:pt x="44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3" name="Google Shape;4283;p40"/>
              <p:cNvSpPr/>
              <p:nvPr/>
            </p:nvSpPr>
            <p:spPr>
              <a:xfrm>
                <a:off x="7772115" y="2673024"/>
                <a:ext cx="136063" cy="122532"/>
              </a:xfrm>
              <a:custGeom>
                <a:avLst/>
                <a:gdLst/>
                <a:ahLst/>
                <a:cxnLst/>
                <a:rect l="l" t="t" r="r" b="b"/>
                <a:pathLst>
                  <a:path w="1076" h="969" extrusionOk="0">
                    <a:moveTo>
                      <a:pt x="1075" y="0"/>
                    </a:moveTo>
                    <a:lnTo>
                      <a:pt x="0" y="638"/>
                    </a:lnTo>
                    <a:lnTo>
                      <a:pt x="0" y="969"/>
                    </a:lnTo>
                    <a:lnTo>
                      <a:pt x="1075" y="331"/>
                    </a:lnTo>
                    <a:lnTo>
                      <a:pt x="107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4" name="Google Shape;4284;p40"/>
              <p:cNvSpPr/>
              <p:nvPr/>
            </p:nvSpPr>
            <p:spPr>
              <a:xfrm>
                <a:off x="7686885" y="2628133"/>
                <a:ext cx="106220" cy="194357"/>
              </a:xfrm>
              <a:custGeom>
                <a:avLst/>
                <a:gdLst/>
                <a:ahLst/>
                <a:cxnLst/>
                <a:rect l="l" t="t" r="r" b="b"/>
                <a:pathLst>
                  <a:path w="840" h="1537" extrusionOk="0">
                    <a:moveTo>
                      <a:pt x="568" y="1"/>
                    </a:moveTo>
                    <a:cubicBezTo>
                      <a:pt x="261" y="190"/>
                      <a:pt x="1" y="639"/>
                      <a:pt x="1" y="1005"/>
                    </a:cubicBezTo>
                    <a:cubicBezTo>
                      <a:pt x="1" y="1182"/>
                      <a:pt x="60" y="1324"/>
                      <a:pt x="154" y="1371"/>
                    </a:cubicBezTo>
                    <a:lnTo>
                      <a:pt x="408" y="1526"/>
                    </a:lnTo>
                    <a:lnTo>
                      <a:pt x="408" y="1526"/>
                    </a:lnTo>
                    <a:cubicBezTo>
                      <a:pt x="313" y="1463"/>
                      <a:pt x="261" y="1337"/>
                      <a:pt x="261" y="1170"/>
                    </a:cubicBezTo>
                    <a:cubicBezTo>
                      <a:pt x="261" y="804"/>
                      <a:pt x="509" y="343"/>
                      <a:pt x="840" y="166"/>
                    </a:cubicBezTo>
                    <a:lnTo>
                      <a:pt x="568" y="1"/>
                    </a:lnTo>
                    <a:close/>
                    <a:moveTo>
                      <a:pt x="408" y="1526"/>
                    </a:moveTo>
                    <a:cubicBezTo>
                      <a:pt x="414" y="1530"/>
                      <a:pt x="420" y="1533"/>
                      <a:pt x="426" y="1537"/>
                    </a:cubicBezTo>
                    <a:lnTo>
                      <a:pt x="408" y="1526"/>
                    </a:ln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615920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9" name="Google Shape;8079;p6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3200" dirty="0"/>
              <a:t>Data collection: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7075EB1-29AF-4E54-8B52-9170FB63C68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64873" r="32421" b="12189"/>
          <a:stretch/>
        </p:blipFill>
        <p:spPr>
          <a:xfrm>
            <a:off x="5724396" y="1409700"/>
            <a:ext cx="1323031" cy="10763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41DC093-6565-4EDB-90C7-72B5224632CD}"/>
              </a:ext>
            </a:extLst>
          </p:cNvPr>
          <p:cNvSpPr txBox="1"/>
          <p:nvPr/>
        </p:nvSpPr>
        <p:spPr>
          <a:xfrm>
            <a:off x="1152396" y="1613227"/>
            <a:ext cx="45720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LM35 temperature sensor </a:t>
            </a:r>
            <a:r>
              <a:rPr lang="en-US" dirty="0"/>
              <a:t>: this sensor will measure body temperature and send an analogue output.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Pulse sensor</a:t>
            </a:r>
            <a:r>
              <a:rPr lang="en-US" sz="1600" dirty="0"/>
              <a:t>: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will detect pulse beat by sensing blood flow changes and produce an analog signal.</a:t>
            </a:r>
            <a:b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5A3EF9A-0C89-4C51-A4C5-3C3330E6B29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41" t="-1" r="55208" b="84292"/>
          <a:stretch/>
        </p:blipFill>
        <p:spPr>
          <a:xfrm>
            <a:off x="5724396" y="2976753"/>
            <a:ext cx="1323031" cy="957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4275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9" name="Google Shape;8079;p60"/>
          <p:cNvSpPr txBox="1">
            <a:spLocks noGrp="1"/>
          </p:cNvSpPr>
          <p:nvPr>
            <p:ph type="title"/>
          </p:nvPr>
        </p:nvSpPr>
        <p:spPr>
          <a:xfrm>
            <a:off x="720000" y="44888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3200" dirty="0"/>
              <a:t>Data Processing: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1DC093-6565-4EDB-90C7-72B5224632CD}"/>
              </a:ext>
            </a:extLst>
          </p:cNvPr>
          <p:cNvSpPr txBox="1"/>
          <p:nvPr/>
        </p:nvSpPr>
        <p:spPr>
          <a:xfrm>
            <a:off x="1152396" y="1613227"/>
            <a:ext cx="457200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ESP8266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NodeMCU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reads the analogue signal from pulse and temperature sensor through its analogue pins, process them and gives meaningful BPM and temperature values.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98B0074-D824-48B0-A7B7-AB9C4CB4037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90" t="20272" r="45572" b="44958"/>
          <a:stretch/>
        </p:blipFill>
        <p:spPr>
          <a:xfrm rot="16200000">
            <a:off x="4916525" y="1500836"/>
            <a:ext cx="4133590" cy="2141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1781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9" name="Google Shape;8079;p60"/>
          <p:cNvSpPr txBox="1">
            <a:spLocks noGrp="1"/>
          </p:cNvSpPr>
          <p:nvPr>
            <p:ph type="title"/>
          </p:nvPr>
        </p:nvSpPr>
        <p:spPr>
          <a:xfrm>
            <a:off x="720000" y="44888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3200" dirty="0"/>
              <a:t>WIFI connectivity and data collection: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9D62347-CE07-41C0-9CBF-28517E55CE7E}"/>
              </a:ext>
            </a:extLst>
          </p:cNvPr>
          <p:cNvSpPr txBox="1">
            <a:spLocks/>
          </p:cNvSpPr>
          <p:nvPr/>
        </p:nvSpPr>
        <p:spPr>
          <a:xfrm>
            <a:off x="720000" y="117177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kbak One"/>
              <a:buNone/>
              <a:defRPr sz="3000" b="0" i="0" u="none" strike="noStrike" cap="none">
                <a:solidFill>
                  <a:schemeClr val="dk1"/>
                </a:solidFill>
                <a:latin typeface="Bakbak One"/>
                <a:ea typeface="Bakbak One"/>
                <a:cs typeface="Bakbak One"/>
                <a:sym typeface="Bakbak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 b="0" i="0" u="none" strike="noStrike" cap="none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 b="0" i="0" u="none" strike="noStrike" cap="none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 b="0" i="0" u="none" strike="noStrike" cap="none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 b="0" i="0" u="none" strike="noStrike" cap="none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 b="0" i="0" u="none" strike="noStrike" cap="none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 b="0" i="0" u="none" strike="noStrike" cap="none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 b="0" i="0" u="none" strike="noStrike" cap="none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 b="0" i="0" u="none" strike="noStrike" cap="none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9pPr>
          </a:lstStyle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NodeMCU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connected to WIFI using credentials: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ssid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password mentioned on the code.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endParaRPr lang="en-US" sz="24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6EE8D19-5194-4B12-96F9-FE0CAD52636A}"/>
              </a:ext>
            </a:extLst>
          </p:cNvPr>
          <p:cNvSpPr txBox="1">
            <a:spLocks/>
          </p:cNvSpPr>
          <p:nvPr/>
        </p:nvSpPr>
        <p:spPr>
          <a:xfrm>
            <a:off x="720000" y="1894662"/>
            <a:ext cx="7704000" cy="1354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kbak One"/>
              <a:buNone/>
              <a:defRPr sz="3000" b="0" i="0" u="none" strike="noStrike" cap="none">
                <a:solidFill>
                  <a:schemeClr val="dk1"/>
                </a:solidFill>
                <a:latin typeface="Bakbak One"/>
                <a:ea typeface="Bakbak One"/>
                <a:cs typeface="Bakbak One"/>
                <a:sym typeface="Bakbak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 b="0" i="0" u="none" strike="noStrike" cap="none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 b="0" i="0" u="none" strike="noStrike" cap="none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 b="0" i="0" u="none" strike="noStrike" cap="none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 b="0" i="0" u="none" strike="noStrike" cap="none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 b="0" i="0" u="none" strike="noStrike" cap="none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 b="0" i="0" u="none" strike="noStrike" cap="none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 b="0" i="0" u="none" strike="noStrike" cap="none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 b="0" i="0" u="none" strike="noStrike" cap="none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9pPr>
          </a:lstStyle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ThingSpeak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the cloud platform used to collect and store sensor data in real time.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Steps: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EC2631F7-138C-427F-AE95-FF52C79B8F61}"/>
              </a:ext>
            </a:extLst>
          </p:cNvPr>
          <p:cNvSpPr txBox="1">
            <a:spLocks/>
          </p:cNvSpPr>
          <p:nvPr/>
        </p:nvSpPr>
        <p:spPr>
          <a:xfrm>
            <a:off x="1345891" y="3032338"/>
            <a:ext cx="7479862" cy="1565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kbak One"/>
              <a:buNone/>
              <a:defRPr sz="3000" b="0" i="0" u="none" strike="noStrike" cap="none">
                <a:solidFill>
                  <a:schemeClr val="dk1"/>
                </a:solidFill>
                <a:latin typeface="Bakbak One"/>
                <a:ea typeface="Bakbak One"/>
                <a:cs typeface="Bakbak One"/>
                <a:sym typeface="Bakbak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 b="0" i="0" u="none" strike="noStrike" cap="none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 b="0" i="0" u="none" strike="noStrike" cap="none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 b="0" i="0" u="none" strike="noStrike" cap="none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 b="0" i="0" u="none" strike="noStrike" cap="none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 b="0" i="0" u="none" strike="noStrike" cap="none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 b="0" i="0" u="none" strike="noStrike" cap="none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 b="0" i="0" u="none" strike="noStrike" cap="none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 b="0" i="0" u="none" strike="noStrike" cap="none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9pPr>
          </a:lstStyle>
          <a:p>
            <a:pPr marL="342900" indent="-342900">
              <a:buSzPct val="80000"/>
              <a:buFont typeface="+mj-lt"/>
              <a:buAutoNum type="arabicPeriod"/>
            </a:pPr>
            <a:r>
              <a:rPr lang="en-US" sz="1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Connect to WIFI</a:t>
            </a:r>
          </a:p>
          <a:p>
            <a:pPr marL="342900" indent="-342900">
              <a:buSzPct val="80000"/>
              <a:buFont typeface="+mj-lt"/>
              <a:buAutoNum type="arabicPeriod"/>
            </a:pPr>
            <a:r>
              <a:rPr lang="en-US" sz="1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Formulate HTTP request by </a:t>
            </a:r>
            <a:r>
              <a:rPr lang="en-US" sz="18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NodeMCU</a:t>
            </a:r>
            <a:r>
              <a:rPr lang="en-US" sz="1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>
              <a:buSzPct val="80000"/>
              <a:buFont typeface="+mj-lt"/>
              <a:buAutoNum type="arabicPeriod"/>
            </a:pPr>
            <a:r>
              <a:rPr lang="en-US" sz="1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Send the HTTP request to </a:t>
            </a:r>
            <a:r>
              <a:rPr lang="en-US" sz="18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ThingSpeak’s</a:t>
            </a:r>
            <a:r>
              <a:rPr lang="en-US" sz="1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API.</a:t>
            </a:r>
          </a:p>
          <a:p>
            <a:pPr marL="342900" indent="-342900">
              <a:buSzPct val="80000"/>
              <a:buFont typeface="+mj-lt"/>
              <a:buAutoNum type="arabicPeriod"/>
            </a:pPr>
            <a:r>
              <a:rPr lang="en-US" sz="1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Storing data and visualization. </a:t>
            </a:r>
          </a:p>
        </p:txBody>
      </p:sp>
    </p:spTree>
    <p:extLst>
      <p:ext uri="{BB962C8B-B14F-4D97-AF65-F5344CB8AC3E}">
        <p14:creationId xmlns:p14="http://schemas.microsoft.com/office/powerpoint/2010/main" val="40941000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62EFA83-42E3-4E49-9DCE-5FDCC0A5FE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883" y="1018621"/>
            <a:ext cx="4141677" cy="310625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8291911-D7F4-48D9-9082-5A7AE4D5B9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67096" y="697736"/>
            <a:ext cx="2811021" cy="3748028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2" name="Google Shape;3812;p40"/>
          <p:cNvSpPr txBox="1">
            <a:spLocks noGrp="1"/>
          </p:cNvSpPr>
          <p:nvPr>
            <p:ph type="title"/>
          </p:nvPr>
        </p:nvSpPr>
        <p:spPr>
          <a:xfrm>
            <a:off x="612948" y="2038530"/>
            <a:ext cx="4784009" cy="108296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Results</a:t>
            </a:r>
          </a:p>
        </p:txBody>
      </p:sp>
      <p:sp>
        <p:nvSpPr>
          <p:cNvPr id="3813" name="Google Shape;3813;p40"/>
          <p:cNvSpPr txBox="1">
            <a:spLocks noGrp="1"/>
          </p:cNvSpPr>
          <p:nvPr>
            <p:ph type="title" idx="2"/>
          </p:nvPr>
        </p:nvSpPr>
        <p:spPr>
          <a:xfrm>
            <a:off x="776475" y="1216350"/>
            <a:ext cx="1233300" cy="80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grpSp>
        <p:nvGrpSpPr>
          <p:cNvPr id="3815" name="Google Shape;3815;p40"/>
          <p:cNvGrpSpPr/>
          <p:nvPr/>
        </p:nvGrpSpPr>
        <p:grpSpPr>
          <a:xfrm>
            <a:off x="5309625" y="391075"/>
            <a:ext cx="3503100" cy="4383600"/>
            <a:chOff x="5309625" y="391075"/>
            <a:chExt cx="3503100" cy="4383600"/>
          </a:xfrm>
        </p:grpSpPr>
        <p:grpSp>
          <p:nvGrpSpPr>
            <p:cNvPr id="3816" name="Google Shape;3816;p40"/>
            <p:cNvGrpSpPr/>
            <p:nvPr/>
          </p:nvGrpSpPr>
          <p:grpSpPr>
            <a:xfrm>
              <a:off x="5309625" y="391075"/>
              <a:ext cx="3503100" cy="4383600"/>
              <a:chOff x="5309625" y="391075"/>
              <a:chExt cx="3503100" cy="4383600"/>
            </a:xfrm>
          </p:grpSpPr>
          <p:sp>
            <p:nvSpPr>
              <p:cNvPr id="3817" name="Google Shape;3817;p40"/>
              <p:cNvSpPr/>
              <p:nvPr/>
            </p:nvSpPr>
            <p:spPr>
              <a:xfrm>
                <a:off x="5309625" y="391075"/>
                <a:ext cx="3503100" cy="4383600"/>
              </a:xfrm>
              <a:prstGeom prst="rect">
                <a:avLst/>
              </a:prstGeom>
              <a:solidFill>
                <a:schemeClr val="accent5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818" name="Google Shape;3818;p40"/>
              <p:cNvGrpSpPr/>
              <p:nvPr/>
            </p:nvGrpSpPr>
            <p:grpSpPr>
              <a:xfrm rot="10800000" flipH="1">
                <a:off x="5314549" y="395586"/>
                <a:ext cx="3493047" cy="4375061"/>
                <a:chOff x="697175" y="461850"/>
                <a:chExt cx="1672675" cy="2098250"/>
              </a:xfrm>
            </p:grpSpPr>
            <p:sp>
              <p:nvSpPr>
                <p:cNvPr id="3819" name="Google Shape;3819;p40"/>
                <p:cNvSpPr/>
                <p:nvPr/>
              </p:nvSpPr>
              <p:spPr>
                <a:xfrm>
                  <a:off x="1341150" y="2552100"/>
                  <a:ext cx="18000" cy="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0" h="261" extrusionOk="0">
                      <a:moveTo>
                        <a:pt x="191" y="0"/>
                      </a:moveTo>
                      <a:cubicBezTo>
                        <a:pt x="127" y="0"/>
                        <a:pt x="62" y="9"/>
                        <a:pt x="0" y="27"/>
                      </a:cubicBezTo>
                      <a:lnTo>
                        <a:pt x="292" y="203"/>
                      </a:lnTo>
                      <a:cubicBezTo>
                        <a:pt x="311" y="222"/>
                        <a:pt x="331" y="241"/>
                        <a:pt x="331" y="261"/>
                      </a:cubicBezTo>
                      <a:lnTo>
                        <a:pt x="720" y="261"/>
                      </a:lnTo>
                      <a:cubicBezTo>
                        <a:pt x="700" y="222"/>
                        <a:pt x="662" y="144"/>
                        <a:pt x="584" y="105"/>
                      </a:cubicBezTo>
                      <a:cubicBezTo>
                        <a:pt x="465" y="39"/>
                        <a:pt x="328" y="0"/>
                        <a:pt x="1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0" name="Google Shape;3820;p40"/>
                <p:cNvSpPr/>
                <p:nvPr/>
              </p:nvSpPr>
              <p:spPr>
                <a:xfrm>
                  <a:off x="1332375" y="2556175"/>
                  <a:ext cx="6350" cy="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137" extrusionOk="0">
                      <a:moveTo>
                        <a:pt x="59" y="1"/>
                      </a:moveTo>
                      <a:cubicBezTo>
                        <a:pt x="40" y="59"/>
                        <a:pt x="40" y="78"/>
                        <a:pt x="1" y="137"/>
                      </a:cubicBezTo>
                      <a:lnTo>
                        <a:pt x="254" y="137"/>
                      </a:lnTo>
                      <a:lnTo>
                        <a:pt x="59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1" name="Google Shape;3821;p40"/>
                <p:cNvSpPr/>
                <p:nvPr/>
              </p:nvSpPr>
              <p:spPr>
                <a:xfrm>
                  <a:off x="1223925" y="2494400"/>
                  <a:ext cx="20950" cy="11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8" h="458" extrusionOk="0">
                      <a:moveTo>
                        <a:pt x="137" y="1"/>
                      </a:moveTo>
                      <a:cubicBezTo>
                        <a:pt x="0" y="118"/>
                        <a:pt x="39" y="273"/>
                        <a:pt x="214" y="370"/>
                      </a:cubicBezTo>
                      <a:cubicBezTo>
                        <a:pt x="316" y="427"/>
                        <a:pt x="438" y="457"/>
                        <a:pt x="565" y="457"/>
                      </a:cubicBezTo>
                      <a:cubicBezTo>
                        <a:pt x="655" y="457"/>
                        <a:pt x="748" y="442"/>
                        <a:pt x="837" y="409"/>
                      </a:cubicBezTo>
                      <a:lnTo>
                        <a:pt x="1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2" name="Google Shape;3822;p40"/>
                <p:cNvSpPr/>
                <p:nvPr/>
              </p:nvSpPr>
              <p:spPr>
                <a:xfrm>
                  <a:off x="1233175" y="2490050"/>
                  <a:ext cx="19950" cy="1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8" h="448" extrusionOk="0">
                      <a:moveTo>
                        <a:pt x="202" y="0"/>
                      </a:moveTo>
                      <a:cubicBezTo>
                        <a:pt x="136" y="0"/>
                        <a:pt x="68" y="7"/>
                        <a:pt x="0" y="19"/>
                      </a:cubicBezTo>
                      <a:lnTo>
                        <a:pt x="720" y="447"/>
                      </a:lnTo>
                      <a:cubicBezTo>
                        <a:pt x="798" y="311"/>
                        <a:pt x="739" y="194"/>
                        <a:pt x="603" y="97"/>
                      </a:cubicBezTo>
                      <a:cubicBezTo>
                        <a:pt x="484" y="31"/>
                        <a:pt x="346" y="0"/>
                        <a:pt x="20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3" name="Google Shape;3823;p40"/>
                <p:cNvSpPr/>
                <p:nvPr/>
              </p:nvSpPr>
              <p:spPr>
                <a:xfrm>
                  <a:off x="898595" y="2557575"/>
                  <a:ext cx="19908" cy="14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6" h="106" extrusionOk="0">
                      <a:moveTo>
                        <a:pt x="392" y="0"/>
                      </a:moveTo>
                      <a:cubicBezTo>
                        <a:pt x="251" y="0"/>
                        <a:pt x="115" y="30"/>
                        <a:pt x="18" y="88"/>
                      </a:cubicBezTo>
                      <a:lnTo>
                        <a:pt x="796" y="88"/>
                      </a:lnTo>
                      <a:cubicBezTo>
                        <a:pt x="679" y="30"/>
                        <a:pt x="533" y="0"/>
                        <a:pt x="392" y="0"/>
                      </a:cubicBezTo>
                      <a:close/>
                      <a:moveTo>
                        <a:pt x="18" y="88"/>
                      </a:moveTo>
                      <a:cubicBezTo>
                        <a:pt x="5" y="88"/>
                        <a:pt x="0" y="105"/>
                        <a:pt x="5" y="105"/>
                      </a:cubicBezTo>
                      <a:cubicBezTo>
                        <a:pt x="7" y="105"/>
                        <a:pt x="11" y="101"/>
                        <a:pt x="18" y="88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4" name="Google Shape;3824;p40"/>
                <p:cNvSpPr/>
                <p:nvPr/>
              </p:nvSpPr>
              <p:spPr>
                <a:xfrm>
                  <a:off x="1116925" y="2428150"/>
                  <a:ext cx="29200" cy="15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" h="622" extrusionOk="0">
                      <a:moveTo>
                        <a:pt x="586" y="0"/>
                      </a:moveTo>
                      <a:cubicBezTo>
                        <a:pt x="453" y="0"/>
                        <a:pt x="321" y="34"/>
                        <a:pt x="214" y="102"/>
                      </a:cubicBezTo>
                      <a:cubicBezTo>
                        <a:pt x="0" y="219"/>
                        <a:pt x="0" y="414"/>
                        <a:pt x="214" y="530"/>
                      </a:cubicBezTo>
                      <a:cubicBezTo>
                        <a:pt x="324" y="591"/>
                        <a:pt x="456" y="621"/>
                        <a:pt x="592" y="621"/>
                      </a:cubicBezTo>
                      <a:cubicBezTo>
                        <a:pt x="674" y="621"/>
                        <a:pt x="757" y="610"/>
                        <a:pt x="837" y="589"/>
                      </a:cubicBezTo>
                      <a:lnTo>
                        <a:pt x="623" y="452"/>
                      </a:lnTo>
                      <a:cubicBezTo>
                        <a:pt x="526" y="414"/>
                        <a:pt x="506" y="336"/>
                        <a:pt x="545" y="297"/>
                      </a:cubicBezTo>
                      <a:cubicBezTo>
                        <a:pt x="574" y="253"/>
                        <a:pt x="614" y="231"/>
                        <a:pt x="665" y="231"/>
                      </a:cubicBezTo>
                      <a:cubicBezTo>
                        <a:pt x="683" y="231"/>
                        <a:pt x="701" y="234"/>
                        <a:pt x="720" y="238"/>
                      </a:cubicBezTo>
                      <a:lnTo>
                        <a:pt x="1070" y="433"/>
                      </a:lnTo>
                      <a:cubicBezTo>
                        <a:pt x="1168" y="316"/>
                        <a:pt x="1109" y="200"/>
                        <a:pt x="973" y="102"/>
                      </a:cubicBezTo>
                      <a:cubicBezTo>
                        <a:pt x="856" y="34"/>
                        <a:pt x="720" y="0"/>
                        <a:pt x="58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5" name="Google Shape;3825;p40"/>
                <p:cNvSpPr/>
                <p:nvPr/>
              </p:nvSpPr>
              <p:spPr>
                <a:xfrm>
                  <a:off x="1094050" y="2093150"/>
                  <a:ext cx="34075" cy="1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3" h="740" extrusionOk="0">
                      <a:moveTo>
                        <a:pt x="684" y="0"/>
                      </a:moveTo>
                      <a:cubicBezTo>
                        <a:pt x="526" y="0"/>
                        <a:pt x="371" y="39"/>
                        <a:pt x="254" y="117"/>
                      </a:cubicBezTo>
                      <a:cubicBezTo>
                        <a:pt x="1" y="273"/>
                        <a:pt x="1" y="487"/>
                        <a:pt x="254" y="623"/>
                      </a:cubicBezTo>
                      <a:cubicBezTo>
                        <a:pt x="371" y="701"/>
                        <a:pt x="526" y="740"/>
                        <a:pt x="684" y="740"/>
                      </a:cubicBezTo>
                      <a:cubicBezTo>
                        <a:pt x="842" y="740"/>
                        <a:pt x="1003" y="701"/>
                        <a:pt x="1129" y="623"/>
                      </a:cubicBezTo>
                      <a:cubicBezTo>
                        <a:pt x="1363" y="487"/>
                        <a:pt x="1363" y="273"/>
                        <a:pt x="1129" y="117"/>
                      </a:cubicBezTo>
                      <a:cubicBezTo>
                        <a:pt x="1003" y="39"/>
                        <a:pt x="842" y="0"/>
                        <a:pt x="68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6" name="Google Shape;3826;p40"/>
                <p:cNvSpPr/>
                <p:nvPr/>
              </p:nvSpPr>
              <p:spPr>
                <a:xfrm>
                  <a:off x="1057100" y="2114550"/>
                  <a:ext cx="34075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3" h="725" extrusionOk="0">
                      <a:moveTo>
                        <a:pt x="684" y="0"/>
                      </a:moveTo>
                      <a:cubicBezTo>
                        <a:pt x="526" y="0"/>
                        <a:pt x="370" y="39"/>
                        <a:pt x="253" y="117"/>
                      </a:cubicBezTo>
                      <a:cubicBezTo>
                        <a:pt x="0" y="253"/>
                        <a:pt x="0" y="487"/>
                        <a:pt x="253" y="623"/>
                      </a:cubicBezTo>
                      <a:cubicBezTo>
                        <a:pt x="377" y="697"/>
                        <a:pt x="539" y="724"/>
                        <a:pt x="696" y="724"/>
                      </a:cubicBezTo>
                      <a:cubicBezTo>
                        <a:pt x="787" y="724"/>
                        <a:pt x="875" y="715"/>
                        <a:pt x="954" y="701"/>
                      </a:cubicBezTo>
                      <a:cubicBezTo>
                        <a:pt x="759" y="584"/>
                        <a:pt x="662" y="526"/>
                        <a:pt x="662" y="526"/>
                      </a:cubicBezTo>
                      <a:cubicBezTo>
                        <a:pt x="584" y="506"/>
                        <a:pt x="565" y="428"/>
                        <a:pt x="604" y="351"/>
                      </a:cubicBezTo>
                      <a:cubicBezTo>
                        <a:pt x="632" y="322"/>
                        <a:pt x="671" y="304"/>
                        <a:pt x="720" y="304"/>
                      </a:cubicBezTo>
                      <a:cubicBezTo>
                        <a:pt x="738" y="304"/>
                        <a:pt x="758" y="307"/>
                        <a:pt x="779" y="312"/>
                      </a:cubicBezTo>
                      <a:lnTo>
                        <a:pt x="1226" y="545"/>
                      </a:lnTo>
                      <a:cubicBezTo>
                        <a:pt x="1362" y="409"/>
                        <a:pt x="1343" y="234"/>
                        <a:pt x="1129" y="117"/>
                      </a:cubicBezTo>
                      <a:cubicBezTo>
                        <a:pt x="1002" y="39"/>
                        <a:pt x="842" y="0"/>
                        <a:pt x="68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7" name="Google Shape;3827;p40"/>
                <p:cNvSpPr/>
                <p:nvPr/>
              </p:nvSpPr>
              <p:spPr>
                <a:xfrm>
                  <a:off x="888325" y="1452200"/>
                  <a:ext cx="112375" cy="66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95" h="2663" extrusionOk="0">
                      <a:moveTo>
                        <a:pt x="4365" y="0"/>
                      </a:moveTo>
                      <a:cubicBezTo>
                        <a:pt x="4340" y="0"/>
                        <a:pt x="4316" y="11"/>
                        <a:pt x="4300" y="36"/>
                      </a:cubicBezTo>
                      <a:lnTo>
                        <a:pt x="1" y="2506"/>
                      </a:lnTo>
                      <a:cubicBezTo>
                        <a:pt x="20" y="2506"/>
                        <a:pt x="39" y="2526"/>
                        <a:pt x="39" y="2526"/>
                      </a:cubicBezTo>
                      <a:cubicBezTo>
                        <a:pt x="117" y="2584"/>
                        <a:pt x="156" y="2604"/>
                        <a:pt x="215" y="2662"/>
                      </a:cubicBezTo>
                      <a:lnTo>
                        <a:pt x="4417" y="230"/>
                      </a:lnTo>
                      <a:cubicBezTo>
                        <a:pt x="4475" y="191"/>
                        <a:pt x="4495" y="133"/>
                        <a:pt x="4475" y="55"/>
                      </a:cubicBezTo>
                      <a:cubicBezTo>
                        <a:pt x="4441" y="21"/>
                        <a:pt x="4401" y="0"/>
                        <a:pt x="436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8" name="Google Shape;3828;p40"/>
                <p:cNvSpPr/>
                <p:nvPr/>
              </p:nvSpPr>
              <p:spPr>
                <a:xfrm>
                  <a:off x="697175" y="1468450"/>
                  <a:ext cx="332225" cy="19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9" h="7810" extrusionOk="0">
                      <a:moveTo>
                        <a:pt x="13140" y="1"/>
                      </a:moveTo>
                      <a:cubicBezTo>
                        <a:pt x="13124" y="1"/>
                        <a:pt x="13109" y="3"/>
                        <a:pt x="13094" y="8"/>
                      </a:cubicBezTo>
                      <a:lnTo>
                        <a:pt x="1" y="7596"/>
                      </a:lnTo>
                      <a:lnTo>
                        <a:pt x="1" y="7771"/>
                      </a:lnTo>
                      <a:cubicBezTo>
                        <a:pt x="20" y="7771"/>
                        <a:pt x="59" y="7790"/>
                        <a:pt x="79" y="7810"/>
                      </a:cubicBezTo>
                      <a:lnTo>
                        <a:pt x="13211" y="222"/>
                      </a:lnTo>
                      <a:cubicBezTo>
                        <a:pt x="13250" y="203"/>
                        <a:pt x="13288" y="125"/>
                        <a:pt x="13250" y="67"/>
                      </a:cubicBezTo>
                      <a:cubicBezTo>
                        <a:pt x="13235" y="23"/>
                        <a:pt x="13188" y="1"/>
                        <a:pt x="1314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9" name="Google Shape;3829;p40"/>
                <p:cNvSpPr/>
                <p:nvPr/>
              </p:nvSpPr>
              <p:spPr>
                <a:xfrm>
                  <a:off x="697175" y="1419325"/>
                  <a:ext cx="245650" cy="14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26" h="5865" extrusionOk="0">
                      <a:moveTo>
                        <a:pt x="9692" y="1"/>
                      </a:moveTo>
                      <a:cubicBezTo>
                        <a:pt x="9673" y="1"/>
                        <a:pt x="9652" y="3"/>
                        <a:pt x="9631" y="8"/>
                      </a:cubicBezTo>
                      <a:lnTo>
                        <a:pt x="1" y="5572"/>
                      </a:lnTo>
                      <a:lnTo>
                        <a:pt x="1" y="5864"/>
                      </a:lnTo>
                      <a:lnTo>
                        <a:pt x="9748" y="242"/>
                      </a:lnTo>
                      <a:cubicBezTo>
                        <a:pt x="9806" y="183"/>
                        <a:pt x="9825" y="106"/>
                        <a:pt x="9806" y="47"/>
                      </a:cubicBezTo>
                      <a:cubicBezTo>
                        <a:pt x="9792" y="19"/>
                        <a:pt x="9746" y="1"/>
                        <a:pt x="969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0" name="Google Shape;3830;p40"/>
                <p:cNvSpPr/>
                <p:nvPr/>
              </p:nvSpPr>
              <p:spPr>
                <a:xfrm>
                  <a:off x="722950" y="1435650"/>
                  <a:ext cx="248575" cy="144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43" h="5795" extrusionOk="0">
                      <a:moveTo>
                        <a:pt x="9811" y="1"/>
                      </a:moveTo>
                      <a:cubicBezTo>
                        <a:pt x="9792" y="1"/>
                        <a:pt x="9771" y="5"/>
                        <a:pt x="9748" y="17"/>
                      </a:cubicBezTo>
                      <a:lnTo>
                        <a:pt x="1" y="5620"/>
                      </a:lnTo>
                      <a:cubicBezTo>
                        <a:pt x="20" y="5659"/>
                        <a:pt x="40" y="5659"/>
                        <a:pt x="98" y="5678"/>
                      </a:cubicBezTo>
                      <a:cubicBezTo>
                        <a:pt x="137" y="5717"/>
                        <a:pt x="195" y="5756"/>
                        <a:pt x="215" y="5795"/>
                      </a:cubicBezTo>
                      <a:lnTo>
                        <a:pt x="9865" y="231"/>
                      </a:lnTo>
                      <a:cubicBezTo>
                        <a:pt x="9923" y="211"/>
                        <a:pt x="9942" y="133"/>
                        <a:pt x="9923" y="56"/>
                      </a:cubicBezTo>
                      <a:cubicBezTo>
                        <a:pt x="9895" y="28"/>
                        <a:pt x="9858" y="1"/>
                        <a:pt x="981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1" name="Google Shape;3831;p40"/>
                <p:cNvSpPr/>
                <p:nvPr/>
              </p:nvSpPr>
              <p:spPr>
                <a:xfrm>
                  <a:off x="882500" y="1485475"/>
                  <a:ext cx="175100" cy="10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04" h="4094" extrusionOk="0">
                      <a:moveTo>
                        <a:pt x="6867" y="1"/>
                      </a:moveTo>
                      <a:cubicBezTo>
                        <a:pt x="6848" y="1"/>
                        <a:pt x="6829" y="3"/>
                        <a:pt x="6809" y="8"/>
                      </a:cubicBezTo>
                      <a:lnTo>
                        <a:pt x="0" y="3938"/>
                      </a:lnTo>
                      <a:cubicBezTo>
                        <a:pt x="20" y="3938"/>
                        <a:pt x="58" y="3977"/>
                        <a:pt x="78" y="3977"/>
                      </a:cubicBezTo>
                      <a:cubicBezTo>
                        <a:pt x="136" y="3996"/>
                        <a:pt x="175" y="4055"/>
                        <a:pt x="214" y="4094"/>
                      </a:cubicBezTo>
                      <a:lnTo>
                        <a:pt x="6945" y="222"/>
                      </a:lnTo>
                      <a:cubicBezTo>
                        <a:pt x="6984" y="203"/>
                        <a:pt x="7004" y="125"/>
                        <a:pt x="6984" y="66"/>
                      </a:cubicBezTo>
                      <a:cubicBezTo>
                        <a:pt x="6970" y="23"/>
                        <a:pt x="6922" y="1"/>
                        <a:pt x="686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2" name="Google Shape;3832;p40"/>
                <p:cNvSpPr/>
                <p:nvPr/>
              </p:nvSpPr>
              <p:spPr>
                <a:xfrm>
                  <a:off x="697175" y="1502500"/>
                  <a:ext cx="389625" cy="229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5" h="9172" extrusionOk="0">
                      <a:moveTo>
                        <a:pt x="15428" y="1"/>
                      </a:moveTo>
                      <a:cubicBezTo>
                        <a:pt x="15409" y="1"/>
                        <a:pt x="15390" y="3"/>
                        <a:pt x="15370" y="8"/>
                      </a:cubicBezTo>
                      <a:lnTo>
                        <a:pt x="1" y="8880"/>
                      </a:lnTo>
                      <a:lnTo>
                        <a:pt x="1" y="9171"/>
                      </a:lnTo>
                      <a:lnTo>
                        <a:pt x="15526" y="222"/>
                      </a:lnTo>
                      <a:cubicBezTo>
                        <a:pt x="15565" y="183"/>
                        <a:pt x="15584" y="105"/>
                        <a:pt x="15545" y="66"/>
                      </a:cubicBezTo>
                      <a:cubicBezTo>
                        <a:pt x="15531" y="23"/>
                        <a:pt x="15483" y="1"/>
                        <a:pt x="154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3" name="Google Shape;3833;p40"/>
                <p:cNvSpPr/>
                <p:nvPr/>
              </p:nvSpPr>
              <p:spPr>
                <a:xfrm>
                  <a:off x="697175" y="1519025"/>
                  <a:ext cx="418325" cy="246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33" h="9853" extrusionOk="0">
                      <a:moveTo>
                        <a:pt x="16599" y="1"/>
                      </a:moveTo>
                      <a:cubicBezTo>
                        <a:pt x="16579" y="1"/>
                        <a:pt x="16558" y="3"/>
                        <a:pt x="16537" y="9"/>
                      </a:cubicBezTo>
                      <a:lnTo>
                        <a:pt x="1" y="9561"/>
                      </a:lnTo>
                      <a:lnTo>
                        <a:pt x="1" y="9853"/>
                      </a:lnTo>
                      <a:lnTo>
                        <a:pt x="16654" y="242"/>
                      </a:lnTo>
                      <a:cubicBezTo>
                        <a:pt x="16713" y="184"/>
                        <a:pt x="16732" y="106"/>
                        <a:pt x="16713" y="47"/>
                      </a:cubicBezTo>
                      <a:cubicBezTo>
                        <a:pt x="16698" y="19"/>
                        <a:pt x="16653" y="1"/>
                        <a:pt x="1659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4" name="Google Shape;3834;p40"/>
                <p:cNvSpPr/>
                <p:nvPr/>
              </p:nvSpPr>
              <p:spPr>
                <a:xfrm>
                  <a:off x="704975" y="1535350"/>
                  <a:ext cx="439200" cy="25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0192" extrusionOk="0">
                      <a:moveTo>
                        <a:pt x="17437" y="1"/>
                      </a:moveTo>
                      <a:cubicBezTo>
                        <a:pt x="17417" y="1"/>
                        <a:pt x="17396" y="6"/>
                        <a:pt x="17373" y="17"/>
                      </a:cubicBezTo>
                      <a:lnTo>
                        <a:pt x="0" y="10036"/>
                      </a:lnTo>
                      <a:cubicBezTo>
                        <a:pt x="39" y="10036"/>
                        <a:pt x="58" y="10056"/>
                        <a:pt x="78" y="10056"/>
                      </a:cubicBezTo>
                      <a:cubicBezTo>
                        <a:pt x="117" y="10134"/>
                        <a:pt x="175" y="10173"/>
                        <a:pt x="233" y="10192"/>
                      </a:cubicBezTo>
                      <a:lnTo>
                        <a:pt x="17490" y="231"/>
                      </a:lnTo>
                      <a:cubicBezTo>
                        <a:pt x="17548" y="212"/>
                        <a:pt x="17568" y="134"/>
                        <a:pt x="17548" y="56"/>
                      </a:cubicBezTo>
                      <a:cubicBezTo>
                        <a:pt x="17521" y="28"/>
                        <a:pt x="17484" y="1"/>
                        <a:pt x="174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5" name="Google Shape;3835;p40"/>
                <p:cNvSpPr/>
                <p:nvPr/>
              </p:nvSpPr>
              <p:spPr>
                <a:xfrm>
                  <a:off x="927725" y="1551625"/>
                  <a:ext cx="245650" cy="143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26" h="5748" extrusionOk="0">
                      <a:moveTo>
                        <a:pt x="9685" y="1"/>
                      </a:moveTo>
                      <a:cubicBezTo>
                        <a:pt x="9668" y="1"/>
                        <a:pt x="9650" y="3"/>
                        <a:pt x="9631" y="8"/>
                      </a:cubicBezTo>
                      <a:lnTo>
                        <a:pt x="0" y="5592"/>
                      </a:lnTo>
                      <a:cubicBezTo>
                        <a:pt x="20" y="5592"/>
                        <a:pt x="39" y="5611"/>
                        <a:pt x="78" y="5631"/>
                      </a:cubicBezTo>
                      <a:cubicBezTo>
                        <a:pt x="117" y="5650"/>
                        <a:pt x="156" y="5708"/>
                        <a:pt x="214" y="5747"/>
                      </a:cubicBezTo>
                      <a:lnTo>
                        <a:pt x="9747" y="241"/>
                      </a:lnTo>
                      <a:cubicBezTo>
                        <a:pt x="9806" y="203"/>
                        <a:pt x="9825" y="144"/>
                        <a:pt x="9806" y="66"/>
                      </a:cubicBezTo>
                      <a:cubicBezTo>
                        <a:pt x="9777" y="23"/>
                        <a:pt x="9736" y="1"/>
                        <a:pt x="968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6" name="Google Shape;3836;p40"/>
                <p:cNvSpPr/>
                <p:nvPr/>
              </p:nvSpPr>
              <p:spPr>
                <a:xfrm>
                  <a:off x="829000" y="1568650"/>
                  <a:ext cx="373050" cy="21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22" h="8666" extrusionOk="0">
                      <a:moveTo>
                        <a:pt x="14774" y="1"/>
                      </a:moveTo>
                      <a:cubicBezTo>
                        <a:pt x="14758" y="1"/>
                        <a:pt x="14742" y="3"/>
                        <a:pt x="14727" y="8"/>
                      </a:cubicBezTo>
                      <a:lnTo>
                        <a:pt x="0" y="8510"/>
                      </a:lnTo>
                      <a:cubicBezTo>
                        <a:pt x="39" y="8510"/>
                        <a:pt x="58" y="8529"/>
                        <a:pt x="78" y="8529"/>
                      </a:cubicBezTo>
                      <a:lnTo>
                        <a:pt x="233" y="8665"/>
                      </a:lnTo>
                      <a:lnTo>
                        <a:pt x="14844" y="241"/>
                      </a:lnTo>
                      <a:cubicBezTo>
                        <a:pt x="14883" y="202"/>
                        <a:pt x="14922" y="144"/>
                        <a:pt x="14883" y="66"/>
                      </a:cubicBezTo>
                      <a:cubicBezTo>
                        <a:pt x="14868" y="23"/>
                        <a:pt x="14821" y="1"/>
                        <a:pt x="1477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7" name="Google Shape;3837;p40"/>
                <p:cNvSpPr/>
                <p:nvPr/>
              </p:nvSpPr>
              <p:spPr>
                <a:xfrm>
                  <a:off x="1005550" y="1585200"/>
                  <a:ext cx="224725" cy="13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89" h="5241" extrusionOk="0">
                      <a:moveTo>
                        <a:pt x="8851" y="0"/>
                      </a:moveTo>
                      <a:cubicBezTo>
                        <a:pt x="8833" y="0"/>
                        <a:pt x="8813" y="3"/>
                        <a:pt x="8794" y="7"/>
                      </a:cubicBezTo>
                      <a:lnTo>
                        <a:pt x="0" y="5085"/>
                      </a:lnTo>
                      <a:cubicBezTo>
                        <a:pt x="20" y="5085"/>
                        <a:pt x="39" y="5124"/>
                        <a:pt x="39" y="5124"/>
                      </a:cubicBezTo>
                      <a:cubicBezTo>
                        <a:pt x="117" y="5163"/>
                        <a:pt x="175" y="5182"/>
                        <a:pt x="195" y="5241"/>
                      </a:cubicBezTo>
                      <a:lnTo>
                        <a:pt x="8891" y="221"/>
                      </a:lnTo>
                      <a:cubicBezTo>
                        <a:pt x="8988" y="202"/>
                        <a:pt x="8988" y="124"/>
                        <a:pt x="8969" y="66"/>
                      </a:cubicBezTo>
                      <a:cubicBezTo>
                        <a:pt x="8954" y="22"/>
                        <a:pt x="8907" y="0"/>
                        <a:pt x="885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8" name="Google Shape;3838;p40"/>
                <p:cNvSpPr/>
                <p:nvPr/>
              </p:nvSpPr>
              <p:spPr>
                <a:xfrm>
                  <a:off x="1092600" y="1602225"/>
                  <a:ext cx="166850" cy="9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74" h="3899" extrusionOk="0">
                      <a:moveTo>
                        <a:pt x="6517" y="0"/>
                      </a:moveTo>
                      <a:cubicBezTo>
                        <a:pt x="6499" y="0"/>
                        <a:pt x="6479" y="2"/>
                        <a:pt x="6460" y="7"/>
                      </a:cubicBezTo>
                      <a:lnTo>
                        <a:pt x="1" y="3723"/>
                      </a:lnTo>
                      <a:cubicBezTo>
                        <a:pt x="20" y="3723"/>
                        <a:pt x="20" y="3762"/>
                        <a:pt x="40" y="3762"/>
                      </a:cubicBezTo>
                      <a:cubicBezTo>
                        <a:pt x="117" y="3801"/>
                        <a:pt x="156" y="3859"/>
                        <a:pt x="215" y="3898"/>
                      </a:cubicBezTo>
                      <a:lnTo>
                        <a:pt x="6576" y="202"/>
                      </a:lnTo>
                      <a:cubicBezTo>
                        <a:pt x="6654" y="182"/>
                        <a:pt x="6674" y="105"/>
                        <a:pt x="6635" y="66"/>
                      </a:cubicBezTo>
                      <a:cubicBezTo>
                        <a:pt x="6620" y="22"/>
                        <a:pt x="6573" y="0"/>
                        <a:pt x="65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9" name="Google Shape;3839;p40"/>
                <p:cNvSpPr/>
                <p:nvPr/>
              </p:nvSpPr>
              <p:spPr>
                <a:xfrm>
                  <a:off x="741450" y="1618750"/>
                  <a:ext cx="546700" cy="31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68" h="12674" extrusionOk="0">
                      <a:moveTo>
                        <a:pt x="21734" y="0"/>
                      </a:moveTo>
                      <a:cubicBezTo>
                        <a:pt x="21715" y="0"/>
                        <a:pt x="21694" y="3"/>
                        <a:pt x="21673" y="8"/>
                      </a:cubicBezTo>
                      <a:lnTo>
                        <a:pt x="0" y="12498"/>
                      </a:lnTo>
                      <a:cubicBezTo>
                        <a:pt x="39" y="12498"/>
                        <a:pt x="59" y="12537"/>
                        <a:pt x="59" y="12537"/>
                      </a:cubicBezTo>
                      <a:cubicBezTo>
                        <a:pt x="136" y="12576"/>
                        <a:pt x="175" y="12634"/>
                        <a:pt x="234" y="12673"/>
                      </a:cubicBezTo>
                      <a:lnTo>
                        <a:pt x="21790" y="222"/>
                      </a:lnTo>
                      <a:cubicBezTo>
                        <a:pt x="21848" y="202"/>
                        <a:pt x="21868" y="125"/>
                        <a:pt x="21848" y="47"/>
                      </a:cubicBezTo>
                      <a:cubicBezTo>
                        <a:pt x="21834" y="18"/>
                        <a:pt x="21788" y="0"/>
                        <a:pt x="2173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0" name="Google Shape;3840;p40"/>
                <p:cNvSpPr/>
                <p:nvPr/>
              </p:nvSpPr>
              <p:spPr>
                <a:xfrm>
                  <a:off x="870825" y="1635075"/>
                  <a:ext cx="446025" cy="258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41" h="10347" extrusionOk="0">
                      <a:moveTo>
                        <a:pt x="17700" y="0"/>
                      </a:moveTo>
                      <a:cubicBezTo>
                        <a:pt x="17682" y="0"/>
                        <a:pt x="17663" y="5"/>
                        <a:pt x="17646" y="16"/>
                      </a:cubicBezTo>
                      <a:lnTo>
                        <a:pt x="0" y="10172"/>
                      </a:lnTo>
                      <a:cubicBezTo>
                        <a:pt x="39" y="10172"/>
                        <a:pt x="59" y="10191"/>
                        <a:pt x="59" y="10191"/>
                      </a:cubicBezTo>
                      <a:cubicBezTo>
                        <a:pt x="136" y="10269"/>
                        <a:pt x="175" y="10289"/>
                        <a:pt x="234" y="10347"/>
                      </a:cubicBezTo>
                      <a:lnTo>
                        <a:pt x="17763" y="230"/>
                      </a:lnTo>
                      <a:cubicBezTo>
                        <a:pt x="17801" y="211"/>
                        <a:pt x="17840" y="133"/>
                        <a:pt x="17801" y="55"/>
                      </a:cubicBezTo>
                      <a:cubicBezTo>
                        <a:pt x="17788" y="28"/>
                        <a:pt x="17745" y="0"/>
                        <a:pt x="1770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1" name="Google Shape;3841;p40"/>
                <p:cNvSpPr/>
                <p:nvPr/>
              </p:nvSpPr>
              <p:spPr>
                <a:xfrm>
                  <a:off x="1037150" y="1651325"/>
                  <a:ext cx="308400" cy="17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36" h="7188" extrusionOk="0">
                      <a:moveTo>
                        <a:pt x="12187" y="1"/>
                      </a:moveTo>
                      <a:cubicBezTo>
                        <a:pt x="12171" y="1"/>
                        <a:pt x="12155" y="3"/>
                        <a:pt x="12141" y="8"/>
                      </a:cubicBezTo>
                      <a:lnTo>
                        <a:pt x="1" y="7012"/>
                      </a:lnTo>
                      <a:cubicBezTo>
                        <a:pt x="20" y="7012"/>
                        <a:pt x="40" y="7051"/>
                        <a:pt x="79" y="7051"/>
                      </a:cubicBezTo>
                      <a:cubicBezTo>
                        <a:pt x="137" y="7109"/>
                        <a:pt x="176" y="7168"/>
                        <a:pt x="215" y="7187"/>
                      </a:cubicBezTo>
                      <a:lnTo>
                        <a:pt x="12257" y="242"/>
                      </a:lnTo>
                      <a:cubicBezTo>
                        <a:pt x="12296" y="203"/>
                        <a:pt x="12335" y="144"/>
                        <a:pt x="12296" y="67"/>
                      </a:cubicBezTo>
                      <a:cubicBezTo>
                        <a:pt x="12282" y="23"/>
                        <a:pt x="12234" y="1"/>
                        <a:pt x="1218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2" name="Google Shape;3842;p40"/>
                <p:cNvSpPr/>
                <p:nvPr/>
              </p:nvSpPr>
              <p:spPr>
                <a:xfrm>
                  <a:off x="1163125" y="1668350"/>
                  <a:ext cx="211600" cy="123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64" h="4931" extrusionOk="0">
                      <a:moveTo>
                        <a:pt x="8307" y="1"/>
                      </a:moveTo>
                      <a:cubicBezTo>
                        <a:pt x="8293" y="1"/>
                        <a:pt x="8279" y="3"/>
                        <a:pt x="8269" y="8"/>
                      </a:cubicBezTo>
                      <a:lnTo>
                        <a:pt x="1" y="4775"/>
                      </a:lnTo>
                      <a:cubicBezTo>
                        <a:pt x="20" y="4775"/>
                        <a:pt x="40" y="4814"/>
                        <a:pt x="59" y="4814"/>
                      </a:cubicBezTo>
                      <a:cubicBezTo>
                        <a:pt x="117" y="4833"/>
                        <a:pt x="156" y="4872"/>
                        <a:pt x="215" y="4930"/>
                      </a:cubicBezTo>
                      <a:lnTo>
                        <a:pt x="8386" y="203"/>
                      </a:lnTo>
                      <a:cubicBezTo>
                        <a:pt x="8425" y="183"/>
                        <a:pt x="8463" y="105"/>
                        <a:pt x="8425" y="47"/>
                      </a:cubicBezTo>
                      <a:cubicBezTo>
                        <a:pt x="8396" y="19"/>
                        <a:pt x="8347" y="1"/>
                        <a:pt x="830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3" name="Google Shape;3843;p40"/>
                <p:cNvSpPr/>
                <p:nvPr/>
              </p:nvSpPr>
              <p:spPr>
                <a:xfrm>
                  <a:off x="697175" y="1684900"/>
                  <a:ext cx="705750" cy="4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30" h="16506" extrusionOk="0">
                      <a:moveTo>
                        <a:pt x="28093" y="0"/>
                      </a:moveTo>
                      <a:cubicBezTo>
                        <a:pt x="28074" y="0"/>
                        <a:pt x="28055" y="3"/>
                        <a:pt x="28035" y="8"/>
                      </a:cubicBezTo>
                      <a:lnTo>
                        <a:pt x="1" y="16214"/>
                      </a:lnTo>
                      <a:lnTo>
                        <a:pt x="1" y="16506"/>
                      </a:lnTo>
                      <a:lnTo>
                        <a:pt x="28172" y="222"/>
                      </a:lnTo>
                      <a:cubicBezTo>
                        <a:pt x="28230" y="202"/>
                        <a:pt x="28230" y="124"/>
                        <a:pt x="28210" y="66"/>
                      </a:cubicBezTo>
                      <a:cubicBezTo>
                        <a:pt x="28196" y="22"/>
                        <a:pt x="28148" y="0"/>
                        <a:pt x="2809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4" name="Google Shape;3844;p40"/>
                <p:cNvSpPr/>
                <p:nvPr/>
              </p:nvSpPr>
              <p:spPr>
                <a:xfrm>
                  <a:off x="1258950" y="1701925"/>
                  <a:ext cx="173175" cy="101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7" h="4074" extrusionOk="0">
                      <a:moveTo>
                        <a:pt x="6789" y="0"/>
                      </a:moveTo>
                      <a:cubicBezTo>
                        <a:pt x="6771" y="0"/>
                        <a:pt x="6751" y="3"/>
                        <a:pt x="6732" y="8"/>
                      </a:cubicBezTo>
                      <a:lnTo>
                        <a:pt x="0" y="3899"/>
                      </a:lnTo>
                      <a:cubicBezTo>
                        <a:pt x="20" y="3899"/>
                        <a:pt x="20" y="3899"/>
                        <a:pt x="59" y="3918"/>
                      </a:cubicBezTo>
                      <a:cubicBezTo>
                        <a:pt x="97" y="3957"/>
                        <a:pt x="156" y="3996"/>
                        <a:pt x="195" y="4074"/>
                      </a:cubicBezTo>
                      <a:lnTo>
                        <a:pt x="6868" y="222"/>
                      </a:lnTo>
                      <a:cubicBezTo>
                        <a:pt x="6907" y="202"/>
                        <a:pt x="6926" y="124"/>
                        <a:pt x="6907" y="66"/>
                      </a:cubicBezTo>
                      <a:cubicBezTo>
                        <a:pt x="6892" y="22"/>
                        <a:pt x="6845" y="0"/>
                        <a:pt x="678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5" name="Google Shape;3845;p40"/>
                <p:cNvSpPr/>
                <p:nvPr/>
              </p:nvSpPr>
              <p:spPr>
                <a:xfrm>
                  <a:off x="1257000" y="1805700"/>
                  <a:ext cx="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" extrusionOk="0">
                      <a:moveTo>
                        <a:pt x="0" y="1"/>
                      </a:move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6" name="Google Shape;3846;p40"/>
                <p:cNvSpPr/>
                <p:nvPr/>
              </p:nvSpPr>
              <p:spPr>
                <a:xfrm>
                  <a:off x="1341150" y="1717750"/>
                  <a:ext cx="119675" cy="70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7" h="2838" extrusionOk="0">
                      <a:moveTo>
                        <a:pt x="4655" y="1"/>
                      </a:moveTo>
                      <a:cubicBezTo>
                        <a:pt x="4635" y="1"/>
                        <a:pt x="4614" y="5"/>
                        <a:pt x="4591" y="17"/>
                      </a:cubicBezTo>
                      <a:lnTo>
                        <a:pt x="0" y="2663"/>
                      </a:lnTo>
                      <a:cubicBezTo>
                        <a:pt x="20" y="2682"/>
                        <a:pt x="39" y="2701"/>
                        <a:pt x="58" y="2701"/>
                      </a:cubicBezTo>
                      <a:cubicBezTo>
                        <a:pt x="136" y="2760"/>
                        <a:pt x="195" y="2779"/>
                        <a:pt x="214" y="2838"/>
                      </a:cubicBezTo>
                      <a:lnTo>
                        <a:pt x="4708" y="231"/>
                      </a:lnTo>
                      <a:cubicBezTo>
                        <a:pt x="4767" y="211"/>
                        <a:pt x="4786" y="133"/>
                        <a:pt x="4767" y="56"/>
                      </a:cubicBezTo>
                      <a:cubicBezTo>
                        <a:pt x="4739" y="28"/>
                        <a:pt x="4702" y="1"/>
                        <a:pt x="465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7" name="Google Shape;3847;p40"/>
                <p:cNvSpPr/>
                <p:nvPr/>
              </p:nvSpPr>
              <p:spPr>
                <a:xfrm>
                  <a:off x="2158250" y="1441225"/>
                  <a:ext cx="211600" cy="12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64" h="5067" extrusionOk="0">
                      <a:moveTo>
                        <a:pt x="134" y="0"/>
                      </a:moveTo>
                      <a:cubicBezTo>
                        <a:pt x="80" y="0"/>
                        <a:pt x="34" y="18"/>
                        <a:pt x="20" y="47"/>
                      </a:cubicBezTo>
                      <a:cubicBezTo>
                        <a:pt x="0" y="105"/>
                        <a:pt x="0" y="183"/>
                        <a:pt x="59" y="222"/>
                      </a:cubicBezTo>
                      <a:lnTo>
                        <a:pt x="8463" y="5066"/>
                      </a:lnTo>
                      <a:lnTo>
                        <a:pt x="8463" y="4774"/>
                      </a:lnTo>
                      <a:lnTo>
                        <a:pt x="195" y="8"/>
                      </a:lnTo>
                      <a:cubicBezTo>
                        <a:pt x="174" y="3"/>
                        <a:pt x="153" y="0"/>
                        <a:pt x="13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8" name="Google Shape;3848;p40"/>
                <p:cNvSpPr/>
                <p:nvPr/>
              </p:nvSpPr>
              <p:spPr>
                <a:xfrm>
                  <a:off x="2129075" y="1457675"/>
                  <a:ext cx="240275" cy="14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11" h="5712" extrusionOk="0">
                      <a:moveTo>
                        <a:pt x="130" y="1"/>
                      </a:moveTo>
                      <a:cubicBezTo>
                        <a:pt x="93" y="1"/>
                        <a:pt x="57" y="25"/>
                        <a:pt x="20" y="50"/>
                      </a:cubicBezTo>
                      <a:cubicBezTo>
                        <a:pt x="0" y="108"/>
                        <a:pt x="0" y="167"/>
                        <a:pt x="78" y="225"/>
                      </a:cubicBezTo>
                      <a:lnTo>
                        <a:pt x="9611" y="5712"/>
                      </a:lnTo>
                      <a:lnTo>
                        <a:pt x="9611" y="5459"/>
                      </a:lnTo>
                      <a:lnTo>
                        <a:pt x="195" y="31"/>
                      </a:lnTo>
                      <a:cubicBezTo>
                        <a:pt x="173" y="9"/>
                        <a:pt x="152" y="1"/>
                        <a:pt x="13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9" name="Google Shape;3849;p40"/>
                <p:cNvSpPr/>
                <p:nvPr/>
              </p:nvSpPr>
              <p:spPr>
                <a:xfrm>
                  <a:off x="2100375" y="1474125"/>
                  <a:ext cx="268500" cy="160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40" h="6416" extrusionOk="0">
                      <a:moveTo>
                        <a:pt x="126" y="0"/>
                      </a:moveTo>
                      <a:cubicBezTo>
                        <a:pt x="90" y="0"/>
                        <a:pt x="55" y="26"/>
                        <a:pt x="20" y="73"/>
                      </a:cubicBezTo>
                      <a:cubicBezTo>
                        <a:pt x="0" y="131"/>
                        <a:pt x="0" y="190"/>
                        <a:pt x="78" y="248"/>
                      </a:cubicBezTo>
                      <a:lnTo>
                        <a:pt x="10739" y="6415"/>
                      </a:lnTo>
                      <a:lnTo>
                        <a:pt x="10739" y="6124"/>
                      </a:lnTo>
                      <a:lnTo>
                        <a:pt x="195" y="34"/>
                      </a:lnTo>
                      <a:cubicBezTo>
                        <a:pt x="172" y="11"/>
                        <a:pt x="149" y="0"/>
                        <a:pt x="12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0" name="Google Shape;3850;p40"/>
                <p:cNvSpPr/>
                <p:nvPr/>
              </p:nvSpPr>
              <p:spPr>
                <a:xfrm>
                  <a:off x="2071675" y="1490825"/>
                  <a:ext cx="298175" cy="17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27" h="7071" extrusionOk="0">
                      <a:moveTo>
                        <a:pt x="149" y="1"/>
                      </a:moveTo>
                      <a:cubicBezTo>
                        <a:pt x="101" y="1"/>
                        <a:pt x="54" y="23"/>
                        <a:pt x="39" y="66"/>
                      </a:cubicBezTo>
                      <a:cubicBezTo>
                        <a:pt x="0" y="105"/>
                        <a:pt x="0" y="183"/>
                        <a:pt x="78" y="242"/>
                      </a:cubicBezTo>
                      <a:lnTo>
                        <a:pt x="11926" y="7070"/>
                      </a:lnTo>
                      <a:lnTo>
                        <a:pt x="11926" y="6778"/>
                      </a:lnTo>
                      <a:lnTo>
                        <a:pt x="195" y="8"/>
                      </a:lnTo>
                      <a:cubicBezTo>
                        <a:pt x="180" y="3"/>
                        <a:pt x="165" y="1"/>
                        <a:pt x="14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1" name="Google Shape;3851;p40"/>
                <p:cNvSpPr/>
                <p:nvPr/>
              </p:nvSpPr>
              <p:spPr>
                <a:xfrm>
                  <a:off x="2042500" y="1507525"/>
                  <a:ext cx="325875" cy="19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35" h="7648" extrusionOk="0">
                      <a:moveTo>
                        <a:pt x="136" y="1"/>
                      </a:moveTo>
                      <a:cubicBezTo>
                        <a:pt x="103" y="1"/>
                        <a:pt x="57" y="22"/>
                        <a:pt x="20" y="60"/>
                      </a:cubicBezTo>
                      <a:cubicBezTo>
                        <a:pt x="0" y="99"/>
                        <a:pt x="0" y="177"/>
                        <a:pt x="78" y="216"/>
                      </a:cubicBezTo>
                      <a:lnTo>
                        <a:pt x="12899" y="7647"/>
                      </a:lnTo>
                      <a:cubicBezTo>
                        <a:pt x="12938" y="7589"/>
                        <a:pt x="12996" y="7550"/>
                        <a:pt x="13035" y="7511"/>
                      </a:cubicBezTo>
                      <a:lnTo>
                        <a:pt x="13035" y="7433"/>
                      </a:lnTo>
                      <a:lnTo>
                        <a:pt x="175" y="21"/>
                      </a:lnTo>
                      <a:cubicBezTo>
                        <a:pt x="168" y="7"/>
                        <a:pt x="154" y="1"/>
                        <a:pt x="13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2" name="Google Shape;3852;p40"/>
                <p:cNvSpPr/>
                <p:nvPr/>
              </p:nvSpPr>
              <p:spPr>
                <a:xfrm>
                  <a:off x="2014275" y="1523925"/>
                  <a:ext cx="355075" cy="20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03" h="8393" extrusionOk="0">
                      <a:moveTo>
                        <a:pt x="149" y="0"/>
                      </a:moveTo>
                      <a:cubicBezTo>
                        <a:pt x="95" y="0"/>
                        <a:pt x="35" y="25"/>
                        <a:pt x="20" y="85"/>
                      </a:cubicBezTo>
                      <a:cubicBezTo>
                        <a:pt x="1" y="124"/>
                        <a:pt x="1" y="202"/>
                        <a:pt x="59" y="241"/>
                      </a:cubicBezTo>
                      <a:lnTo>
                        <a:pt x="14203" y="8392"/>
                      </a:lnTo>
                      <a:lnTo>
                        <a:pt x="14203" y="8100"/>
                      </a:lnTo>
                      <a:lnTo>
                        <a:pt x="195" y="7"/>
                      </a:lnTo>
                      <a:cubicBezTo>
                        <a:pt x="182" y="2"/>
                        <a:pt x="166" y="0"/>
                        <a:pt x="14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3" name="Google Shape;3853;p40"/>
                <p:cNvSpPr/>
                <p:nvPr/>
              </p:nvSpPr>
              <p:spPr>
                <a:xfrm>
                  <a:off x="1985575" y="1540825"/>
                  <a:ext cx="375025" cy="21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1" h="8709" extrusionOk="0">
                      <a:moveTo>
                        <a:pt x="131" y="0"/>
                      </a:moveTo>
                      <a:cubicBezTo>
                        <a:pt x="94" y="0"/>
                        <a:pt x="57" y="14"/>
                        <a:pt x="20" y="51"/>
                      </a:cubicBezTo>
                      <a:cubicBezTo>
                        <a:pt x="1" y="109"/>
                        <a:pt x="1" y="187"/>
                        <a:pt x="79" y="226"/>
                      </a:cubicBezTo>
                      <a:lnTo>
                        <a:pt x="14787" y="8708"/>
                      </a:lnTo>
                      <a:cubicBezTo>
                        <a:pt x="14806" y="8669"/>
                        <a:pt x="14865" y="8611"/>
                        <a:pt x="14923" y="8592"/>
                      </a:cubicBezTo>
                      <a:cubicBezTo>
                        <a:pt x="14962" y="8592"/>
                        <a:pt x="14981" y="8572"/>
                        <a:pt x="15001" y="8572"/>
                      </a:cubicBezTo>
                      <a:lnTo>
                        <a:pt x="195" y="12"/>
                      </a:lnTo>
                      <a:cubicBezTo>
                        <a:pt x="174" y="5"/>
                        <a:pt x="15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4" name="Google Shape;3854;p40"/>
                <p:cNvSpPr/>
                <p:nvPr/>
              </p:nvSpPr>
              <p:spPr>
                <a:xfrm>
                  <a:off x="1956400" y="1557850"/>
                  <a:ext cx="184375" cy="10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5" h="4293" extrusionOk="0">
                      <a:moveTo>
                        <a:pt x="131" y="0"/>
                      </a:moveTo>
                      <a:cubicBezTo>
                        <a:pt x="94" y="0"/>
                        <a:pt x="57" y="14"/>
                        <a:pt x="20" y="51"/>
                      </a:cubicBezTo>
                      <a:cubicBezTo>
                        <a:pt x="1" y="109"/>
                        <a:pt x="20" y="187"/>
                        <a:pt x="78" y="206"/>
                      </a:cubicBezTo>
                      <a:lnTo>
                        <a:pt x="7141" y="4292"/>
                      </a:lnTo>
                      <a:cubicBezTo>
                        <a:pt x="7199" y="4234"/>
                        <a:pt x="7238" y="4195"/>
                        <a:pt x="7296" y="4175"/>
                      </a:cubicBezTo>
                      <a:cubicBezTo>
                        <a:pt x="7316" y="4175"/>
                        <a:pt x="7335" y="4136"/>
                        <a:pt x="7374" y="4136"/>
                      </a:cubicBezTo>
                      <a:lnTo>
                        <a:pt x="195" y="12"/>
                      </a:lnTo>
                      <a:cubicBezTo>
                        <a:pt x="174" y="5"/>
                        <a:pt x="152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5" name="Google Shape;3855;p40"/>
                <p:cNvSpPr/>
                <p:nvPr/>
              </p:nvSpPr>
              <p:spPr>
                <a:xfrm>
                  <a:off x="1927700" y="1574025"/>
                  <a:ext cx="327850" cy="190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14" h="7634" extrusionOk="0">
                      <a:moveTo>
                        <a:pt x="131" y="1"/>
                      </a:moveTo>
                      <a:cubicBezTo>
                        <a:pt x="95" y="1"/>
                        <a:pt x="54" y="20"/>
                        <a:pt x="20" y="65"/>
                      </a:cubicBezTo>
                      <a:cubicBezTo>
                        <a:pt x="1" y="124"/>
                        <a:pt x="20" y="182"/>
                        <a:pt x="79" y="221"/>
                      </a:cubicBezTo>
                      <a:lnTo>
                        <a:pt x="12880" y="7633"/>
                      </a:lnTo>
                      <a:cubicBezTo>
                        <a:pt x="12938" y="7575"/>
                        <a:pt x="12977" y="7536"/>
                        <a:pt x="13036" y="7517"/>
                      </a:cubicBezTo>
                      <a:cubicBezTo>
                        <a:pt x="13055" y="7517"/>
                        <a:pt x="13094" y="7478"/>
                        <a:pt x="13113" y="7478"/>
                      </a:cubicBezTo>
                      <a:lnTo>
                        <a:pt x="195" y="26"/>
                      </a:lnTo>
                      <a:cubicBezTo>
                        <a:pt x="179" y="10"/>
                        <a:pt x="156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6" name="Google Shape;3856;p40"/>
                <p:cNvSpPr/>
                <p:nvPr/>
              </p:nvSpPr>
              <p:spPr>
                <a:xfrm>
                  <a:off x="1899000" y="1590550"/>
                  <a:ext cx="470850" cy="276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34" h="11058" extrusionOk="0">
                      <a:moveTo>
                        <a:pt x="149" y="0"/>
                      </a:moveTo>
                      <a:cubicBezTo>
                        <a:pt x="102" y="0"/>
                        <a:pt x="54" y="22"/>
                        <a:pt x="40" y="66"/>
                      </a:cubicBezTo>
                      <a:cubicBezTo>
                        <a:pt x="1" y="105"/>
                        <a:pt x="1" y="183"/>
                        <a:pt x="79" y="221"/>
                      </a:cubicBezTo>
                      <a:lnTo>
                        <a:pt x="18833" y="11058"/>
                      </a:lnTo>
                      <a:lnTo>
                        <a:pt x="18833" y="10766"/>
                      </a:lnTo>
                      <a:lnTo>
                        <a:pt x="196" y="7"/>
                      </a:lnTo>
                      <a:cubicBezTo>
                        <a:pt x="181" y="3"/>
                        <a:pt x="165" y="0"/>
                        <a:pt x="14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7" name="Google Shape;3857;p40"/>
                <p:cNvSpPr/>
                <p:nvPr/>
              </p:nvSpPr>
              <p:spPr>
                <a:xfrm>
                  <a:off x="1869825" y="1607000"/>
                  <a:ext cx="233000" cy="13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20" h="5439" extrusionOk="0">
                      <a:moveTo>
                        <a:pt x="146" y="0"/>
                      </a:moveTo>
                      <a:cubicBezTo>
                        <a:pt x="109" y="0"/>
                        <a:pt x="66" y="17"/>
                        <a:pt x="40" y="69"/>
                      </a:cubicBezTo>
                      <a:cubicBezTo>
                        <a:pt x="1" y="128"/>
                        <a:pt x="40" y="205"/>
                        <a:pt x="78" y="225"/>
                      </a:cubicBezTo>
                      <a:lnTo>
                        <a:pt x="9106" y="5439"/>
                      </a:lnTo>
                      <a:cubicBezTo>
                        <a:pt x="9144" y="5380"/>
                        <a:pt x="9203" y="5342"/>
                        <a:pt x="9242" y="5322"/>
                      </a:cubicBezTo>
                      <a:cubicBezTo>
                        <a:pt x="9281" y="5322"/>
                        <a:pt x="9300" y="5283"/>
                        <a:pt x="9320" y="5283"/>
                      </a:cubicBezTo>
                      <a:lnTo>
                        <a:pt x="195" y="11"/>
                      </a:lnTo>
                      <a:cubicBezTo>
                        <a:pt x="182" y="4"/>
                        <a:pt x="165" y="0"/>
                        <a:pt x="1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8" name="Google Shape;3858;p40"/>
                <p:cNvSpPr/>
                <p:nvPr/>
              </p:nvSpPr>
              <p:spPr>
                <a:xfrm>
                  <a:off x="1841625" y="1624000"/>
                  <a:ext cx="512175" cy="29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87" h="11899" extrusionOk="0">
                      <a:moveTo>
                        <a:pt x="132" y="1"/>
                      </a:moveTo>
                      <a:cubicBezTo>
                        <a:pt x="89" y="1"/>
                        <a:pt x="46" y="18"/>
                        <a:pt x="20" y="70"/>
                      </a:cubicBezTo>
                      <a:cubicBezTo>
                        <a:pt x="0" y="109"/>
                        <a:pt x="0" y="187"/>
                        <a:pt x="59" y="226"/>
                      </a:cubicBezTo>
                      <a:lnTo>
                        <a:pt x="20272" y="11899"/>
                      </a:lnTo>
                      <a:cubicBezTo>
                        <a:pt x="20292" y="11840"/>
                        <a:pt x="20350" y="11782"/>
                        <a:pt x="20428" y="11763"/>
                      </a:cubicBezTo>
                      <a:cubicBezTo>
                        <a:pt x="20447" y="11763"/>
                        <a:pt x="20467" y="11743"/>
                        <a:pt x="20486" y="11743"/>
                      </a:cubicBezTo>
                      <a:lnTo>
                        <a:pt x="195" y="12"/>
                      </a:lnTo>
                      <a:cubicBezTo>
                        <a:pt x="175" y="5"/>
                        <a:pt x="154" y="1"/>
                        <a:pt x="13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9" name="Google Shape;3859;p40"/>
                <p:cNvSpPr/>
                <p:nvPr/>
              </p:nvSpPr>
              <p:spPr>
                <a:xfrm>
                  <a:off x="1812425" y="1641025"/>
                  <a:ext cx="370650" cy="21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26" h="8592" extrusionOk="0">
                      <a:moveTo>
                        <a:pt x="157" y="1"/>
                      </a:moveTo>
                      <a:cubicBezTo>
                        <a:pt x="118" y="1"/>
                        <a:pt x="79" y="18"/>
                        <a:pt x="40" y="70"/>
                      </a:cubicBezTo>
                      <a:cubicBezTo>
                        <a:pt x="1" y="90"/>
                        <a:pt x="20" y="167"/>
                        <a:pt x="98" y="206"/>
                      </a:cubicBezTo>
                      <a:lnTo>
                        <a:pt x="14612" y="8591"/>
                      </a:lnTo>
                      <a:cubicBezTo>
                        <a:pt x="14651" y="8552"/>
                        <a:pt x="14709" y="8494"/>
                        <a:pt x="14748" y="8475"/>
                      </a:cubicBezTo>
                      <a:cubicBezTo>
                        <a:pt x="14787" y="8475"/>
                        <a:pt x="14806" y="8455"/>
                        <a:pt x="14826" y="8455"/>
                      </a:cubicBezTo>
                      <a:lnTo>
                        <a:pt x="215" y="12"/>
                      </a:lnTo>
                      <a:cubicBezTo>
                        <a:pt x="196" y="5"/>
                        <a:pt x="176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0" name="Google Shape;3860;p40"/>
                <p:cNvSpPr/>
                <p:nvPr/>
              </p:nvSpPr>
              <p:spPr>
                <a:xfrm>
                  <a:off x="1783750" y="1657100"/>
                  <a:ext cx="504375" cy="29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75" h="11665" extrusionOk="0">
                      <a:moveTo>
                        <a:pt x="130" y="0"/>
                      </a:moveTo>
                      <a:cubicBezTo>
                        <a:pt x="93" y="0"/>
                        <a:pt x="56" y="25"/>
                        <a:pt x="20" y="50"/>
                      </a:cubicBezTo>
                      <a:cubicBezTo>
                        <a:pt x="0" y="108"/>
                        <a:pt x="0" y="166"/>
                        <a:pt x="78" y="225"/>
                      </a:cubicBezTo>
                      <a:lnTo>
                        <a:pt x="19941" y="11664"/>
                      </a:lnTo>
                      <a:cubicBezTo>
                        <a:pt x="19961" y="11645"/>
                        <a:pt x="20019" y="11625"/>
                        <a:pt x="20039" y="11606"/>
                      </a:cubicBezTo>
                      <a:cubicBezTo>
                        <a:pt x="20078" y="11567"/>
                        <a:pt x="20136" y="11548"/>
                        <a:pt x="20175" y="11548"/>
                      </a:cubicBezTo>
                      <a:lnTo>
                        <a:pt x="195" y="30"/>
                      </a:lnTo>
                      <a:cubicBezTo>
                        <a:pt x="173" y="9"/>
                        <a:pt x="152" y="0"/>
                        <a:pt x="1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1" name="Google Shape;3861;p40"/>
                <p:cNvSpPr/>
                <p:nvPr/>
              </p:nvSpPr>
              <p:spPr>
                <a:xfrm>
                  <a:off x="1755050" y="1674575"/>
                  <a:ext cx="504875" cy="29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95" h="11686" extrusionOk="0">
                      <a:moveTo>
                        <a:pt x="139" y="0"/>
                      </a:moveTo>
                      <a:cubicBezTo>
                        <a:pt x="102" y="0"/>
                        <a:pt x="57" y="14"/>
                        <a:pt x="20" y="51"/>
                      </a:cubicBezTo>
                      <a:cubicBezTo>
                        <a:pt x="0" y="109"/>
                        <a:pt x="0" y="168"/>
                        <a:pt x="78" y="226"/>
                      </a:cubicBezTo>
                      <a:lnTo>
                        <a:pt x="19942" y="11685"/>
                      </a:lnTo>
                      <a:cubicBezTo>
                        <a:pt x="19961" y="11627"/>
                        <a:pt x="20000" y="11607"/>
                        <a:pt x="20039" y="11588"/>
                      </a:cubicBezTo>
                      <a:cubicBezTo>
                        <a:pt x="20078" y="11549"/>
                        <a:pt x="20136" y="11529"/>
                        <a:pt x="20195" y="11529"/>
                      </a:cubicBezTo>
                      <a:lnTo>
                        <a:pt x="195" y="12"/>
                      </a:lnTo>
                      <a:cubicBezTo>
                        <a:pt x="181" y="5"/>
                        <a:pt x="161" y="0"/>
                        <a:pt x="13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2" name="Google Shape;3862;p40"/>
                <p:cNvSpPr/>
                <p:nvPr/>
              </p:nvSpPr>
              <p:spPr>
                <a:xfrm>
                  <a:off x="1725850" y="1690775"/>
                  <a:ext cx="504900" cy="29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96" h="11699" extrusionOk="0">
                      <a:moveTo>
                        <a:pt x="131" y="0"/>
                      </a:moveTo>
                      <a:cubicBezTo>
                        <a:pt x="95" y="0"/>
                        <a:pt x="55" y="19"/>
                        <a:pt x="20" y="65"/>
                      </a:cubicBezTo>
                      <a:cubicBezTo>
                        <a:pt x="1" y="123"/>
                        <a:pt x="1" y="181"/>
                        <a:pt x="79" y="240"/>
                      </a:cubicBezTo>
                      <a:lnTo>
                        <a:pt x="19942" y="11699"/>
                      </a:lnTo>
                      <a:cubicBezTo>
                        <a:pt x="19962" y="11640"/>
                        <a:pt x="20020" y="11621"/>
                        <a:pt x="20040" y="11601"/>
                      </a:cubicBezTo>
                      <a:cubicBezTo>
                        <a:pt x="20098" y="11562"/>
                        <a:pt x="20137" y="11543"/>
                        <a:pt x="20195" y="11543"/>
                      </a:cubicBezTo>
                      <a:lnTo>
                        <a:pt x="196" y="26"/>
                      </a:lnTo>
                      <a:cubicBezTo>
                        <a:pt x="179" y="9"/>
                        <a:pt x="157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3" name="Google Shape;3863;p40"/>
                <p:cNvSpPr/>
                <p:nvPr/>
              </p:nvSpPr>
              <p:spPr>
                <a:xfrm>
                  <a:off x="1697175" y="1707175"/>
                  <a:ext cx="504875" cy="292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95" h="11685" extrusionOk="0">
                      <a:moveTo>
                        <a:pt x="146" y="1"/>
                      </a:moveTo>
                      <a:cubicBezTo>
                        <a:pt x="108" y="1"/>
                        <a:pt x="65" y="18"/>
                        <a:pt x="39" y="70"/>
                      </a:cubicBezTo>
                      <a:cubicBezTo>
                        <a:pt x="0" y="109"/>
                        <a:pt x="0" y="187"/>
                        <a:pt x="78" y="245"/>
                      </a:cubicBezTo>
                      <a:lnTo>
                        <a:pt x="19941" y="11685"/>
                      </a:lnTo>
                      <a:cubicBezTo>
                        <a:pt x="19980" y="11646"/>
                        <a:pt x="20000" y="11607"/>
                        <a:pt x="20039" y="11587"/>
                      </a:cubicBezTo>
                      <a:cubicBezTo>
                        <a:pt x="20097" y="11568"/>
                        <a:pt x="20136" y="11548"/>
                        <a:pt x="20194" y="11548"/>
                      </a:cubicBezTo>
                      <a:lnTo>
                        <a:pt x="195" y="12"/>
                      </a:lnTo>
                      <a:cubicBezTo>
                        <a:pt x="182" y="5"/>
                        <a:pt x="164" y="1"/>
                        <a:pt x="14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4" name="Google Shape;3864;p40"/>
                <p:cNvSpPr/>
                <p:nvPr/>
              </p:nvSpPr>
              <p:spPr>
                <a:xfrm>
                  <a:off x="1668950" y="1723725"/>
                  <a:ext cx="504400" cy="29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76" h="11665" extrusionOk="0">
                      <a:moveTo>
                        <a:pt x="133" y="0"/>
                      </a:moveTo>
                      <a:cubicBezTo>
                        <a:pt x="89" y="0"/>
                        <a:pt x="46" y="18"/>
                        <a:pt x="20" y="69"/>
                      </a:cubicBezTo>
                      <a:cubicBezTo>
                        <a:pt x="1" y="108"/>
                        <a:pt x="1" y="186"/>
                        <a:pt x="59" y="206"/>
                      </a:cubicBezTo>
                      <a:lnTo>
                        <a:pt x="19942" y="11665"/>
                      </a:lnTo>
                      <a:cubicBezTo>
                        <a:pt x="19962" y="11645"/>
                        <a:pt x="20000" y="11606"/>
                        <a:pt x="20039" y="11587"/>
                      </a:cubicBezTo>
                      <a:cubicBezTo>
                        <a:pt x="20078" y="11567"/>
                        <a:pt x="20117" y="11548"/>
                        <a:pt x="20176" y="11548"/>
                      </a:cubicBezTo>
                      <a:lnTo>
                        <a:pt x="195" y="11"/>
                      </a:lnTo>
                      <a:cubicBezTo>
                        <a:pt x="176" y="5"/>
                        <a:pt x="154" y="0"/>
                        <a:pt x="1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5" name="Google Shape;3865;p40"/>
                <p:cNvSpPr/>
                <p:nvPr/>
              </p:nvSpPr>
              <p:spPr>
                <a:xfrm>
                  <a:off x="2186950" y="1424600"/>
                  <a:ext cx="182900" cy="1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16" h="4409" extrusionOk="0">
                      <a:moveTo>
                        <a:pt x="119" y="0"/>
                      </a:moveTo>
                      <a:cubicBezTo>
                        <a:pt x="72" y="0"/>
                        <a:pt x="33" y="18"/>
                        <a:pt x="20" y="70"/>
                      </a:cubicBezTo>
                      <a:cubicBezTo>
                        <a:pt x="0" y="109"/>
                        <a:pt x="0" y="186"/>
                        <a:pt x="59" y="225"/>
                      </a:cubicBezTo>
                      <a:lnTo>
                        <a:pt x="7315" y="4408"/>
                      </a:lnTo>
                      <a:lnTo>
                        <a:pt x="7315" y="4116"/>
                      </a:lnTo>
                      <a:lnTo>
                        <a:pt x="195" y="11"/>
                      </a:lnTo>
                      <a:cubicBezTo>
                        <a:pt x="169" y="5"/>
                        <a:pt x="143" y="0"/>
                        <a:pt x="11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6" name="Google Shape;3866;p40"/>
                <p:cNvSpPr/>
                <p:nvPr/>
              </p:nvSpPr>
              <p:spPr>
                <a:xfrm>
                  <a:off x="2200575" y="1190425"/>
                  <a:ext cx="167800" cy="10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12" h="4048" extrusionOk="0">
                      <a:moveTo>
                        <a:pt x="6712" y="1"/>
                      </a:moveTo>
                      <a:cubicBezTo>
                        <a:pt x="6693" y="1"/>
                        <a:pt x="6673" y="1"/>
                        <a:pt x="6673" y="20"/>
                      </a:cubicBezTo>
                      <a:lnTo>
                        <a:pt x="78" y="3834"/>
                      </a:lnTo>
                      <a:cubicBezTo>
                        <a:pt x="39" y="3853"/>
                        <a:pt x="0" y="3931"/>
                        <a:pt x="39" y="4009"/>
                      </a:cubicBezTo>
                      <a:cubicBezTo>
                        <a:pt x="58" y="4048"/>
                        <a:pt x="97" y="4048"/>
                        <a:pt x="136" y="4048"/>
                      </a:cubicBezTo>
                      <a:cubicBezTo>
                        <a:pt x="156" y="4048"/>
                        <a:pt x="175" y="4048"/>
                        <a:pt x="175" y="4028"/>
                      </a:cubicBezTo>
                      <a:lnTo>
                        <a:pt x="6712" y="254"/>
                      </a:lnTo>
                      <a:lnTo>
                        <a:pt x="67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7" name="Google Shape;3867;p40"/>
                <p:cNvSpPr/>
                <p:nvPr/>
              </p:nvSpPr>
              <p:spPr>
                <a:xfrm>
                  <a:off x="2173825" y="1223500"/>
                  <a:ext cx="89025" cy="5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1" h="2122" extrusionOk="0">
                      <a:moveTo>
                        <a:pt x="3346" y="1"/>
                      </a:moveTo>
                      <a:lnTo>
                        <a:pt x="78" y="1907"/>
                      </a:lnTo>
                      <a:cubicBezTo>
                        <a:pt x="39" y="1927"/>
                        <a:pt x="0" y="2005"/>
                        <a:pt x="39" y="2083"/>
                      </a:cubicBezTo>
                      <a:cubicBezTo>
                        <a:pt x="58" y="2102"/>
                        <a:pt x="97" y="2121"/>
                        <a:pt x="156" y="2121"/>
                      </a:cubicBezTo>
                      <a:cubicBezTo>
                        <a:pt x="175" y="2121"/>
                        <a:pt x="195" y="2121"/>
                        <a:pt x="195" y="2102"/>
                      </a:cubicBezTo>
                      <a:lnTo>
                        <a:pt x="3560" y="157"/>
                      </a:lnTo>
                      <a:cubicBezTo>
                        <a:pt x="3521" y="157"/>
                        <a:pt x="3521" y="137"/>
                        <a:pt x="3502" y="137"/>
                      </a:cubicBezTo>
                      <a:cubicBezTo>
                        <a:pt x="3444" y="79"/>
                        <a:pt x="3385" y="59"/>
                        <a:pt x="334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8" name="Google Shape;3868;p40"/>
                <p:cNvSpPr/>
                <p:nvPr/>
              </p:nvSpPr>
              <p:spPr>
                <a:xfrm>
                  <a:off x="2147050" y="1127700"/>
                  <a:ext cx="221325" cy="133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53" h="5331" extrusionOk="0">
                      <a:moveTo>
                        <a:pt x="8853" y="0"/>
                      </a:moveTo>
                      <a:lnTo>
                        <a:pt x="59" y="5078"/>
                      </a:lnTo>
                      <a:cubicBezTo>
                        <a:pt x="1" y="5156"/>
                        <a:pt x="1" y="5234"/>
                        <a:pt x="40" y="5273"/>
                      </a:cubicBezTo>
                      <a:cubicBezTo>
                        <a:pt x="59" y="5331"/>
                        <a:pt x="98" y="5331"/>
                        <a:pt x="137" y="5331"/>
                      </a:cubicBezTo>
                      <a:cubicBezTo>
                        <a:pt x="157" y="5331"/>
                        <a:pt x="176" y="5331"/>
                        <a:pt x="176" y="5292"/>
                      </a:cubicBezTo>
                      <a:lnTo>
                        <a:pt x="8853" y="292"/>
                      </a:lnTo>
                      <a:lnTo>
                        <a:pt x="88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9" name="Google Shape;3869;p40"/>
                <p:cNvSpPr/>
                <p:nvPr/>
              </p:nvSpPr>
              <p:spPr>
                <a:xfrm>
                  <a:off x="2119825" y="1096075"/>
                  <a:ext cx="249050" cy="14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62" h="5954" extrusionOk="0">
                      <a:moveTo>
                        <a:pt x="9961" y="1"/>
                      </a:moveTo>
                      <a:lnTo>
                        <a:pt x="78" y="5720"/>
                      </a:lnTo>
                      <a:cubicBezTo>
                        <a:pt x="20" y="5779"/>
                        <a:pt x="1" y="5857"/>
                        <a:pt x="59" y="5915"/>
                      </a:cubicBezTo>
                      <a:cubicBezTo>
                        <a:pt x="78" y="5954"/>
                        <a:pt x="117" y="5954"/>
                        <a:pt x="137" y="5954"/>
                      </a:cubicBezTo>
                      <a:cubicBezTo>
                        <a:pt x="176" y="5954"/>
                        <a:pt x="195" y="5954"/>
                        <a:pt x="195" y="5934"/>
                      </a:cubicBezTo>
                      <a:lnTo>
                        <a:pt x="9961" y="292"/>
                      </a:lnTo>
                      <a:lnTo>
                        <a:pt x="996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0" name="Google Shape;3870;p40"/>
                <p:cNvSpPr/>
                <p:nvPr/>
              </p:nvSpPr>
              <p:spPr>
                <a:xfrm>
                  <a:off x="1815350" y="1065425"/>
                  <a:ext cx="554000" cy="324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60" h="12997" extrusionOk="0">
                      <a:moveTo>
                        <a:pt x="22160" y="1"/>
                      </a:moveTo>
                      <a:lnTo>
                        <a:pt x="79" y="12744"/>
                      </a:lnTo>
                      <a:cubicBezTo>
                        <a:pt x="20" y="12802"/>
                        <a:pt x="1" y="12880"/>
                        <a:pt x="40" y="12939"/>
                      </a:cubicBezTo>
                      <a:cubicBezTo>
                        <a:pt x="79" y="12997"/>
                        <a:pt x="117" y="12997"/>
                        <a:pt x="137" y="12997"/>
                      </a:cubicBezTo>
                      <a:cubicBezTo>
                        <a:pt x="176" y="12997"/>
                        <a:pt x="195" y="12997"/>
                        <a:pt x="195" y="12977"/>
                      </a:cubicBezTo>
                      <a:lnTo>
                        <a:pt x="22160" y="293"/>
                      </a:lnTo>
                      <a:lnTo>
                        <a:pt x="2216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1" name="Google Shape;3871;p40"/>
                <p:cNvSpPr/>
                <p:nvPr/>
              </p:nvSpPr>
              <p:spPr>
                <a:xfrm>
                  <a:off x="1788600" y="1033825"/>
                  <a:ext cx="579775" cy="34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191" h="13619" extrusionOk="0">
                      <a:moveTo>
                        <a:pt x="23191" y="0"/>
                      </a:moveTo>
                      <a:lnTo>
                        <a:pt x="40" y="13385"/>
                      </a:lnTo>
                      <a:cubicBezTo>
                        <a:pt x="20" y="13463"/>
                        <a:pt x="1" y="13522"/>
                        <a:pt x="20" y="13580"/>
                      </a:cubicBezTo>
                      <a:cubicBezTo>
                        <a:pt x="40" y="13619"/>
                        <a:pt x="98" y="13619"/>
                        <a:pt x="117" y="13619"/>
                      </a:cubicBezTo>
                      <a:cubicBezTo>
                        <a:pt x="137" y="13619"/>
                        <a:pt x="176" y="13619"/>
                        <a:pt x="176" y="13599"/>
                      </a:cubicBezTo>
                      <a:lnTo>
                        <a:pt x="23191" y="292"/>
                      </a:lnTo>
                      <a:lnTo>
                        <a:pt x="2319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2" name="Google Shape;3872;p40"/>
                <p:cNvSpPr/>
                <p:nvPr/>
              </p:nvSpPr>
              <p:spPr>
                <a:xfrm>
                  <a:off x="1761850" y="1055700"/>
                  <a:ext cx="522875" cy="30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15" h="12141" extrusionOk="0">
                      <a:moveTo>
                        <a:pt x="20720" y="1"/>
                      </a:moveTo>
                      <a:lnTo>
                        <a:pt x="78" y="11927"/>
                      </a:lnTo>
                      <a:cubicBezTo>
                        <a:pt x="20" y="11946"/>
                        <a:pt x="1" y="12024"/>
                        <a:pt x="20" y="12102"/>
                      </a:cubicBezTo>
                      <a:cubicBezTo>
                        <a:pt x="40" y="12141"/>
                        <a:pt x="98" y="12141"/>
                        <a:pt x="117" y="12141"/>
                      </a:cubicBezTo>
                      <a:cubicBezTo>
                        <a:pt x="137" y="12141"/>
                        <a:pt x="176" y="12141"/>
                        <a:pt x="176" y="12121"/>
                      </a:cubicBezTo>
                      <a:lnTo>
                        <a:pt x="20915" y="137"/>
                      </a:lnTo>
                      <a:cubicBezTo>
                        <a:pt x="20895" y="137"/>
                        <a:pt x="20856" y="98"/>
                        <a:pt x="20837" y="79"/>
                      </a:cubicBezTo>
                      <a:cubicBezTo>
                        <a:pt x="20817" y="79"/>
                        <a:pt x="20759" y="40"/>
                        <a:pt x="2072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3" name="Google Shape;3873;p40"/>
                <p:cNvSpPr/>
                <p:nvPr/>
              </p:nvSpPr>
              <p:spPr>
                <a:xfrm>
                  <a:off x="1735100" y="1111150"/>
                  <a:ext cx="398850" cy="23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54" h="9301" extrusionOk="0">
                      <a:moveTo>
                        <a:pt x="15720" y="1"/>
                      </a:moveTo>
                      <a:lnTo>
                        <a:pt x="78" y="9067"/>
                      </a:lnTo>
                      <a:cubicBezTo>
                        <a:pt x="1" y="9125"/>
                        <a:pt x="1" y="9203"/>
                        <a:pt x="20" y="9242"/>
                      </a:cubicBezTo>
                      <a:cubicBezTo>
                        <a:pt x="40" y="9300"/>
                        <a:pt x="98" y="9300"/>
                        <a:pt x="117" y="9300"/>
                      </a:cubicBezTo>
                      <a:cubicBezTo>
                        <a:pt x="137" y="9300"/>
                        <a:pt x="176" y="9300"/>
                        <a:pt x="176" y="9261"/>
                      </a:cubicBezTo>
                      <a:lnTo>
                        <a:pt x="15954" y="137"/>
                      </a:lnTo>
                      <a:cubicBezTo>
                        <a:pt x="15934" y="137"/>
                        <a:pt x="15895" y="117"/>
                        <a:pt x="15876" y="117"/>
                      </a:cubicBezTo>
                      <a:cubicBezTo>
                        <a:pt x="15798" y="98"/>
                        <a:pt x="15779" y="40"/>
                        <a:pt x="1572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4" name="Google Shape;3874;p40"/>
                <p:cNvSpPr/>
                <p:nvPr/>
              </p:nvSpPr>
              <p:spPr>
                <a:xfrm>
                  <a:off x="1707875" y="1051825"/>
                  <a:ext cx="475700" cy="27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28" h="11051" extrusionOk="0">
                      <a:moveTo>
                        <a:pt x="18813" y="0"/>
                      </a:moveTo>
                      <a:lnTo>
                        <a:pt x="59" y="10817"/>
                      </a:lnTo>
                      <a:cubicBezTo>
                        <a:pt x="20" y="10856"/>
                        <a:pt x="0" y="10934"/>
                        <a:pt x="39" y="11012"/>
                      </a:cubicBezTo>
                      <a:cubicBezTo>
                        <a:pt x="59" y="11051"/>
                        <a:pt x="117" y="11051"/>
                        <a:pt x="136" y="11051"/>
                      </a:cubicBezTo>
                      <a:cubicBezTo>
                        <a:pt x="156" y="11051"/>
                        <a:pt x="195" y="11051"/>
                        <a:pt x="195" y="11031"/>
                      </a:cubicBezTo>
                      <a:lnTo>
                        <a:pt x="19027" y="156"/>
                      </a:lnTo>
                      <a:cubicBezTo>
                        <a:pt x="19008" y="156"/>
                        <a:pt x="18988" y="136"/>
                        <a:pt x="18969" y="117"/>
                      </a:cubicBezTo>
                      <a:cubicBezTo>
                        <a:pt x="18910" y="98"/>
                        <a:pt x="18871" y="39"/>
                        <a:pt x="1881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5" name="Google Shape;3875;p40"/>
                <p:cNvSpPr/>
                <p:nvPr/>
              </p:nvSpPr>
              <p:spPr>
                <a:xfrm>
                  <a:off x="1680625" y="974000"/>
                  <a:ext cx="584650" cy="339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86" h="13561" extrusionOk="0">
                      <a:moveTo>
                        <a:pt x="23152" y="0"/>
                      </a:moveTo>
                      <a:lnTo>
                        <a:pt x="78" y="13327"/>
                      </a:lnTo>
                      <a:cubicBezTo>
                        <a:pt x="40" y="13347"/>
                        <a:pt x="1" y="13424"/>
                        <a:pt x="40" y="13483"/>
                      </a:cubicBezTo>
                      <a:cubicBezTo>
                        <a:pt x="59" y="13541"/>
                        <a:pt x="117" y="13561"/>
                        <a:pt x="156" y="13561"/>
                      </a:cubicBezTo>
                      <a:cubicBezTo>
                        <a:pt x="176" y="13561"/>
                        <a:pt x="215" y="13561"/>
                        <a:pt x="215" y="13541"/>
                      </a:cubicBezTo>
                      <a:lnTo>
                        <a:pt x="23386" y="156"/>
                      </a:lnTo>
                      <a:cubicBezTo>
                        <a:pt x="23347" y="156"/>
                        <a:pt x="23327" y="137"/>
                        <a:pt x="23308" y="117"/>
                      </a:cubicBezTo>
                      <a:cubicBezTo>
                        <a:pt x="23249" y="98"/>
                        <a:pt x="23210" y="39"/>
                        <a:pt x="231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6" name="Google Shape;3876;p40"/>
                <p:cNvSpPr/>
                <p:nvPr/>
              </p:nvSpPr>
              <p:spPr>
                <a:xfrm>
                  <a:off x="1654375" y="879650"/>
                  <a:ext cx="714975" cy="41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99" h="16713" extrusionOk="0">
                      <a:moveTo>
                        <a:pt x="28599" y="0"/>
                      </a:moveTo>
                      <a:lnTo>
                        <a:pt x="58" y="16459"/>
                      </a:lnTo>
                      <a:cubicBezTo>
                        <a:pt x="20" y="16517"/>
                        <a:pt x="0" y="16576"/>
                        <a:pt x="20" y="16654"/>
                      </a:cubicBezTo>
                      <a:cubicBezTo>
                        <a:pt x="39" y="16712"/>
                        <a:pt x="97" y="16712"/>
                        <a:pt x="117" y="16712"/>
                      </a:cubicBezTo>
                      <a:cubicBezTo>
                        <a:pt x="136" y="16712"/>
                        <a:pt x="156" y="16712"/>
                        <a:pt x="156" y="16673"/>
                      </a:cubicBezTo>
                      <a:lnTo>
                        <a:pt x="28599" y="292"/>
                      </a:lnTo>
                      <a:lnTo>
                        <a:pt x="2859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7" name="Google Shape;3877;p40"/>
                <p:cNvSpPr/>
                <p:nvPr/>
              </p:nvSpPr>
              <p:spPr>
                <a:xfrm>
                  <a:off x="1627625" y="853200"/>
                  <a:ext cx="737350" cy="428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94" h="17129" extrusionOk="0">
                      <a:moveTo>
                        <a:pt x="29354" y="0"/>
                      </a:moveTo>
                      <a:cubicBezTo>
                        <a:pt x="29337" y="0"/>
                        <a:pt x="29319" y="3"/>
                        <a:pt x="29299" y="8"/>
                      </a:cubicBezTo>
                      <a:lnTo>
                        <a:pt x="39" y="16895"/>
                      </a:lnTo>
                      <a:cubicBezTo>
                        <a:pt x="20" y="16953"/>
                        <a:pt x="0" y="17031"/>
                        <a:pt x="20" y="17089"/>
                      </a:cubicBezTo>
                      <a:cubicBezTo>
                        <a:pt x="39" y="17128"/>
                        <a:pt x="97" y="17128"/>
                        <a:pt x="117" y="17128"/>
                      </a:cubicBezTo>
                      <a:cubicBezTo>
                        <a:pt x="136" y="17128"/>
                        <a:pt x="156" y="17128"/>
                        <a:pt x="156" y="17109"/>
                      </a:cubicBezTo>
                      <a:lnTo>
                        <a:pt x="29416" y="222"/>
                      </a:lnTo>
                      <a:cubicBezTo>
                        <a:pt x="29474" y="202"/>
                        <a:pt x="29494" y="124"/>
                        <a:pt x="29474" y="66"/>
                      </a:cubicBezTo>
                      <a:cubicBezTo>
                        <a:pt x="29445" y="22"/>
                        <a:pt x="29405" y="0"/>
                        <a:pt x="2935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8" name="Google Shape;3878;p40"/>
                <p:cNvSpPr/>
                <p:nvPr/>
              </p:nvSpPr>
              <p:spPr>
                <a:xfrm>
                  <a:off x="1573150" y="1036250"/>
                  <a:ext cx="369175" cy="21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67" h="8600" extrusionOk="0">
                      <a:moveTo>
                        <a:pt x="14552" y="1"/>
                      </a:moveTo>
                      <a:lnTo>
                        <a:pt x="78" y="8347"/>
                      </a:lnTo>
                      <a:cubicBezTo>
                        <a:pt x="39" y="8366"/>
                        <a:pt x="0" y="8444"/>
                        <a:pt x="39" y="8522"/>
                      </a:cubicBezTo>
                      <a:cubicBezTo>
                        <a:pt x="78" y="8561"/>
                        <a:pt x="97" y="8600"/>
                        <a:pt x="156" y="8600"/>
                      </a:cubicBezTo>
                      <a:cubicBezTo>
                        <a:pt x="175" y="8600"/>
                        <a:pt x="195" y="8600"/>
                        <a:pt x="195" y="8561"/>
                      </a:cubicBezTo>
                      <a:lnTo>
                        <a:pt x="14766" y="156"/>
                      </a:lnTo>
                      <a:cubicBezTo>
                        <a:pt x="14747" y="156"/>
                        <a:pt x="14728" y="137"/>
                        <a:pt x="14689" y="137"/>
                      </a:cubicBezTo>
                      <a:cubicBezTo>
                        <a:pt x="14650" y="98"/>
                        <a:pt x="14591" y="59"/>
                        <a:pt x="1455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9" name="Google Shape;3879;p40"/>
                <p:cNvSpPr/>
                <p:nvPr/>
              </p:nvSpPr>
              <p:spPr>
                <a:xfrm>
                  <a:off x="1588700" y="11943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43"/>
                      </a:lnTo>
                      <a:lnTo>
                        <a:pt x="1071" y="156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0" name="Google Shape;3880;p40"/>
                <p:cNvSpPr/>
                <p:nvPr/>
              </p:nvSpPr>
              <p:spPr>
                <a:xfrm>
                  <a:off x="1546400" y="1225450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31" y="1"/>
                      </a:moveTo>
                      <a:lnTo>
                        <a:pt x="78" y="176"/>
                      </a:lnTo>
                      <a:cubicBezTo>
                        <a:pt x="39" y="195"/>
                        <a:pt x="0" y="273"/>
                        <a:pt x="39" y="331"/>
                      </a:cubicBezTo>
                      <a:cubicBezTo>
                        <a:pt x="58" y="390"/>
                        <a:pt x="97" y="390"/>
                        <a:pt x="136" y="390"/>
                      </a:cubicBezTo>
                      <a:cubicBezTo>
                        <a:pt x="156" y="390"/>
                        <a:pt x="175" y="390"/>
                        <a:pt x="175" y="370"/>
                      </a:cubicBezTo>
                      <a:lnTo>
                        <a:pt x="564" y="137"/>
                      </a:lnTo>
                      <a:lnTo>
                        <a:pt x="3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1" name="Google Shape;3881;p40"/>
                <p:cNvSpPr/>
                <p:nvPr/>
              </p:nvSpPr>
              <p:spPr>
                <a:xfrm>
                  <a:off x="1642200" y="11632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0"/>
                      </a:moveTo>
                      <a:lnTo>
                        <a:pt x="1" y="487"/>
                      </a:lnTo>
                      <a:lnTo>
                        <a:pt x="234" y="642"/>
                      </a:lnTo>
                      <a:lnTo>
                        <a:pt x="1071" y="156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2" name="Google Shape;3882;p40"/>
                <p:cNvSpPr/>
                <p:nvPr/>
              </p:nvSpPr>
              <p:spPr>
                <a:xfrm>
                  <a:off x="1560975" y="1210375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1"/>
                      </a:moveTo>
                      <a:lnTo>
                        <a:pt x="1" y="468"/>
                      </a:lnTo>
                      <a:lnTo>
                        <a:pt x="254" y="604"/>
                      </a:lnTo>
                      <a:lnTo>
                        <a:pt x="1110" y="137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3" name="Google Shape;3883;p40"/>
                <p:cNvSpPr/>
                <p:nvPr/>
              </p:nvSpPr>
              <p:spPr>
                <a:xfrm>
                  <a:off x="1696200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17" y="1"/>
                      </a:moveTo>
                      <a:lnTo>
                        <a:pt x="0" y="487"/>
                      </a:lnTo>
                      <a:lnTo>
                        <a:pt x="234" y="623"/>
                      </a:lnTo>
                      <a:lnTo>
                        <a:pt x="1070" y="137"/>
                      </a:lnTo>
                      <a:lnTo>
                        <a:pt x="81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4" name="Google Shape;3884;p40"/>
                <p:cNvSpPr/>
                <p:nvPr/>
              </p:nvSpPr>
              <p:spPr>
                <a:xfrm>
                  <a:off x="1722950" y="872825"/>
                  <a:ext cx="448450" cy="25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38" h="10390" extrusionOk="0">
                      <a:moveTo>
                        <a:pt x="17724" y="1"/>
                      </a:moveTo>
                      <a:lnTo>
                        <a:pt x="0" y="10234"/>
                      </a:lnTo>
                      <a:lnTo>
                        <a:pt x="234" y="10390"/>
                      </a:lnTo>
                      <a:lnTo>
                        <a:pt x="17938" y="156"/>
                      </a:lnTo>
                      <a:cubicBezTo>
                        <a:pt x="17899" y="118"/>
                        <a:pt x="17879" y="118"/>
                        <a:pt x="17840" y="98"/>
                      </a:cubicBezTo>
                      <a:cubicBezTo>
                        <a:pt x="17802" y="79"/>
                        <a:pt x="17743" y="20"/>
                        <a:pt x="177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5" name="Google Shape;3885;p40"/>
                <p:cNvSpPr/>
                <p:nvPr/>
              </p:nvSpPr>
              <p:spPr>
                <a:xfrm>
                  <a:off x="1615450" y="11792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0"/>
                      </a:moveTo>
                      <a:lnTo>
                        <a:pt x="1" y="467"/>
                      </a:lnTo>
                      <a:lnTo>
                        <a:pt x="234" y="604"/>
                      </a:lnTo>
                      <a:lnTo>
                        <a:pt x="1071" y="117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6" name="Google Shape;3886;p40"/>
                <p:cNvSpPr/>
                <p:nvPr/>
              </p:nvSpPr>
              <p:spPr>
                <a:xfrm>
                  <a:off x="1668950" y="1148125"/>
                  <a:ext cx="272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04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34" y="603"/>
                      </a:lnTo>
                      <a:lnTo>
                        <a:pt x="1090" y="11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7" name="Google Shape;3887;p40"/>
                <p:cNvSpPr/>
                <p:nvPr/>
              </p:nvSpPr>
              <p:spPr>
                <a:xfrm>
                  <a:off x="1588700" y="11632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0"/>
                      </a:moveTo>
                      <a:lnTo>
                        <a:pt x="1" y="487"/>
                      </a:lnTo>
                      <a:lnTo>
                        <a:pt x="234" y="642"/>
                      </a:lnTo>
                      <a:lnTo>
                        <a:pt x="1071" y="156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8" name="Google Shape;3888;p40"/>
                <p:cNvSpPr/>
                <p:nvPr/>
              </p:nvSpPr>
              <p:spPr>
                <a:xfrm>
                  <a:off x="1560975" y="1179250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0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110" y="117"/>
                      </a:lnTo>
                      <a:lnTo>
                        <a:pt x="85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9" name="Google Shape;3889;p40"/>
                <p:cNvSpPr/>
                <p:nvPr/>
              </p:nvSpPr>
              <p:spPr>
                <a:xfrm>
                  <a:off x="1696200" y="923425"/>
                  <a:ext cx="334150" cy="19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66" h="7763" extrusionOk="0">
                      <a:moveTo>
                        <a:pt x="13152" y="0"/>
                      </a:moveTo>
                      <a:lnTo>
                        <a:pt x="0" y="7607"/>
                      </a:lnTo>
                      <a:lnTo>
                        <a:pt x="234" y="7763"/>
                      </a:lnTo>
                      <a:lnTo>
                        <a:pt x="13366" y="175"/>
                      </a:lnTo>
                      <a:cubicBezTo>
                        <a:pt x="13346" y="136"/>
                        <a:pt x="13327" y="136"/>
                        <a:pt x="13307" y="117"/>
                      </a:cubicBezTo>
                      <a:cubicBezTo>
                        <a:pt x="13249" y="97"/>
                        <a:pt x="13210" y="39"/>
                        <a:pt x="131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0" name="Google Shape;3890;p40"/>
                <p:cNvSpPr/>
                <p:nvPr/>
              </p:nvSpPr>
              <p:spPr>
                <a:xfrm>
                  <a:off x="1642200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23"/>
                      </a:lnTo>
                      <a:lnTo>
                        <a:pt x="1071" y="137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1" name="Google Shape;3891;p40"/>
                <p:cNvSpPr/>
                <p:nvPr/>
              </p:nvSpPr>
              <p:spPr>
                <a:xfrm>
                  <a:off x="1615450" y="11481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0"/>
                      </a:moveTo>
                      <a:lnTo>
                        <a:pt x="1" y="467"/>
                      </a:lnTo>
                      <a:lnTo>
                        <a:pt x="234" y="603"/>
                      </a:lnTo>
                      <a:lnTo>
                        <a:pt x="1071" y="117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2" name="Google Shape;3892;p40"/>
                <p:cNvSpPr/>
                <p:nvPr/>
              </p:nvSpPr>
              <p:spPr>
                <a:xfrm>
                  <a:off x="1519650" y="1209400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31" y="1"/>
                      </a:moveTo>
                      <a:lnTo>
                        <a:pt x="78" y="176"/>
                      </a:lnTo>
                      <a:cubicBezTo>
                        <a:pt x="39" y="215"/>
                        <a:pt x="0" y="273"/>
                        <a:pt x="39" y="351"/>
                      </a:cubicBezTo>
                      <a:cubicBezTo>
                        <a:pt x="58" y="390"/>
                        <a:pt x="97" y="390"/>
                        <a:pt x="136" y="390"/>
                      </a:cubicBezTo>
                      <a:cubicBezTo>
                        <a:pt x="156" y="390"/>
                        <a:pt x="175" y="390"/>
                        <a:pt x="175" y="370"/>
                      </a:cubicBezTo>
                      <a:lnTo>
                        <a:pt x="564" y="156"/>
                      </a:lnTo>
                      <a:lnTo>
                        <a:pt x="3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3" name="Google Shape;3893;p40"/>
                <p:cNvSpPr/>
                <p:nvPr/>
              </p:nvSpPr>
              <p:spPr>
                <a:xfrm>
                  <a:off x="1668950" y="1117475"/>
                  <a:ext cx="272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04" extrusionOk="0">
                      <a:moveTo>
                        <a:pt x="837" y="1"/>
                      </a:moveTo>
                      <a:lnTo>
                        <a:pt x="1" y="448"/>
                      </a:lnTo>
                      <a:lnTo>
                        <a:pt x="234" y="604"/>
                      </a:lnTo>
                      <a:lnTo>
                        <a:pt x="1090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4" name="Google Shape;3894;p40"/>
                <p:cNvSpPr/>
                <p:nvPr/>
              </p:nvSpPr>
              <p:spPr>
                <a:xfrm>
                  <a:off x="1534225" y="11943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5" name="Google Shape;3895;p40"/>
                <p:cNvSpPr/>
                <p:nvPr/>
              </p:nvSpPr>
              <p:spPr>
                <a:xfrm>
                  <a:off x="1560975" y="1148125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0"/>
                      </a:moveTo>
                      <a:lnTo>
                        <a:pt x="1" y="467"/>
                      </a:lnTo>
                      <a:lnTo>
                        <a:pt x="254" y="603"/>
                      </a:lnTo>
                      <a:lnTo>
                        <a:pt x="1110" y="117"/>
                      </a:lnTo>
                      <a:lnTo>
                        <a:pt x="85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6" name="Google Shape;3896;p40"/>
                <p:cNvSpPr/>
                <p:nvPr/>
              </p:nvSpPr>
              <p:spPr>
                <a:xfrm>
                  <a:off x="1507475" y="11792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7" name="Google Shape;3897;p40"/>
                <p:cNvSpPr/>
                <p:nvPr/>
              </p:nvSpPr>
              <p:spPr>
                <a:xfrm>
                  <a:off x="1492900" y="1194325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31" y="1"/>
                      </a:moveTo>
                      <a:lnTo>
                        <a:pt x="78" y="176"/>
                      </a:lnTo>
                      <a:cubicBezTo>
                        <a:pt x="39" y="195"/>
                        <a:pt x="0" y="273"/>
                        <a:pt x="39" y="351"/>
                      </a:cubicBezTo>
                      <a:cubicBezTo>
                        <a:pt x="58" y="390"/>
                        <a:pt x="97" y="390"/>
                        <a:pt x="136" y="390"/>
                      </a:cubicBezTo>
                      <a:cubicBezTo>
                        <a:pt x="156" y="390"/>
                        <a:pt x="175" y="390"/>
                        <a:pt x="175" y="370"/>
                      </a:cubicBezTo>
                      <a:lnTo>
                        <a:pt x="564" y="156"/>
                      </a:lnTo>
                      <a:lnTo>
                        <a:pt x="3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8" name="Google Shape;3898;p40"/>
                <p:cNvSpPr/>
                <p:nvPr/>
              </p:nvSpPr>
              <p:spPr>
                <a:xfrm>
                  <a:off x="1615450" y="11174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1"/>
                      </a:moveTo>
                      <a:lnTo>
                        <a:pt x="1" y="448"/>
                      </a:lnTo>
                      <a:lnTo>
                        <a:pt x="234" y="604"/>
                      </a:lnTo>
                      <a:lnTo>
                        <a:pt x="1071" y="117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9" name="Google Shape;3899;p40"/>
                <p:cNvSpPr/>
                <p:nvPr/>
              </p:nvSpPr>
              <p:spPr>
                <a:xfrm>
                  <a:off x="1668950" y="944825"/>
                  <a:ext cx="271425" cy="157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7" h="6285" extrusionOk="0">
                      <a:moveTo>
                        <a:pt x="10643" y="0"/>
                      </a:moveTo>
                      <a:lnTo>
                        <a:pt x="1" y="6148"/>
                      </a:lnTo>
                      <a:lnTo>
                        <a:pt x="234" y="6284"/>
                      </a:lnTo>
                      <a:lnTo>
                        <a:pt x="10857" y="136"/>
                      </a:lnTo>
                      <a:cubicBezTo>
                        <a:pt x="10837" y="136"/>
                        <a:pt x="10818" y="117"/>
                        <a:pt x="10798" y="117"/>
                      </a:cubicBezTo>
                      <a:cubicBezTo>
                        <a:pt x="10740" y="97"/>
                        <a:pt x="10701" y="39"/>
                        <a:pt x="1064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0" name="Google Shape;3900;p40"/>
                <p:cNvSpPr/>
                <p:nvPr/>
              </p:nvSpPr>
              <p:spPr>
                <a:xfrm>
                  <a:off x="1534225" y="11632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0"/>
                      </a:moveTo>
                      <a:lnTo>
                        <a:pt x="1" y="487"/>
                      </a:lnTo>
                      <a:lnTo>
                        <a:pt x="254" y="642"/>
                      </a:lnTo>
                      <a:lnTo>
                        <a:pt x="1071" y="156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1" name="Google Shape;3901;p40"/>
                <p:cNvSpPr/>
                <p:nvPr/>
              </p:nvSpPr>
              <p:spPr>
                <a:xfrm>
                  <a:off x="1588700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23"/>
                      </a:lnTo>
                      <a:lnTo>
                        <a:pt x="1071" y="137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2" name="Google Shape;3902;p40"/>
                <p:cNvSpPr/>
                <p:nvPr/>
              </p:nvSpPr>
              <p:spPr>
                <a:xfrm>
                  <a:off x="1642200" y="11014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43"/>
                      </a:lnTo>
                      <a:lnTo>
                        <a:pt x="1071" y="156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3" name="Google Shape;3903;p40"/>
                <p:cNvSpPr/>
                <p:nvPr/>
              </p:nvSpPr>
              <p:spPr>
                <a:xfrm>
                  <a:off x="1480725" y="11632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0"/>
                      </a:moveTo>
                      <a:lnTo>
                        <a:pt x="1" y="487"/>
                      </a:lnTo>
                      <a:lnTo>
                        <a:pt x="254" y="642"/>
                      </a:lnTo>
                      <a:lnTo>
                        <a:pt x="1071" y="156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4" name="Google Shape;3904;p40"/>
                <p:cNvSpPr/>
                <p:nvPr/>
              </p:nvSpPr>
              <p:spPr>
                <a:xfrm>
                  <a:off x="1507475" y="11481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54" y="603"/>
                      </a:lnTo>
                      <a:lnTo>
                        <a:pt x="1071" y="11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5" name="Google Shape;3905;p40"/>
                <p:cNvSpPr/>
                <p:nvPr/>
              </p:nvSpPr>
              <p:spPr>
                <a:xfrm>
                  <a:off x="1641725" y="763875"/>
                  <a:ext cx="557900" cy="322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16" h="12900" extrusionOk="0">
                      <a:moveTo>
                        <a:pt x="22101" y="1"/>
                      </a:moveTo>
                      <a:lnTo>
                        <a:pt x="0" y="12744"/>
                      </a:lnTo>
                      <a:lnTo>
                        <a:pt x="253" y="12900"/>
                      </a:lnTo>
                      <a:lnTo>
                        <a:pt x="22315" y="157"/>
                      </a:lnTo>
                      <a:cubicBezTo>
                        <a:pt x="22296" y="157"/>
                        <a:pt x="22257" y="137"/>
                        <a:pt x="22237" y="137"/>
                      </a:cubicBezTo>
                      <a:cubicBezTo>
                        <a:pt x="22159" y="98"/>
                        <a:pt x="22121" y="59"/>
                        <a:pt x="2210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6" name="Google Shape;3906;p40"/>
                <p:cNvSpPr/>
                <p:nvPr/>
              </p:nvSpPr>
              <p:spPr>
                <a:xfrm>
                  <a:off x="1615450" y="10863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1"/>
                      </a:moveTo>
                      <a:lnTo>
                        <a:pt x="1" y="467"/>
                      </a:lnTo>
                      <a:lnTo>
                        <a:pt x="234" y="604"/>
                      </a:lnTo>
                      <a:lnTo>
                        <a:pt x="1071" y="117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7" name="Google Shape;3907;p40"/>
                <p:cNvSpPr/>
                <p:nvPr/>
              </p:nvSpPr>
              <p:spPr>
                <a:xfrm>
                  <a:off x="1534225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23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8" name="Google Shape;3908;p40"/>
                <p:cNvSpPr/>
                <p:nvPr/>
              </p:nvSpPr>
              <p:spPr>
                <a:xfrm>
                  <a:off x="1588700" y="11014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43"/>
                      </a:lnTo>
                      <a:lnTo>
                        <a:pt x="1071" y="156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9" name="Google Shape;3909;p40"/>
                <p:cNvSpPr/>
                <p:nvPr/>
              </p:nvSpPr>
              <p:spPr>
                <a:xfrm>
                  <a:off x="1466150" y="1178775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31" y="0"/>
                      </a:moveTo>
                      <a:lnTo>
                        <a:pt x="78" y="175"/>
                      </a:lnTo>
                      <a:cubicBezTo>
                        <a:pt x="39" y="195"/>
                        <a:pt x="0" y="272"/>
                        <a:pt x="39" y="331"/>
                      </a:cubicBezTo>
                      <a:cubicBezTo>
                        <a:pt x="58" y="389"/>
                        <a:pt x="97" y="389"/>
                        <a:pt x="136" y="389"/>
                      </a:cubicBezTo>
                      <a:cubicBezTo>
                        <a:pt x="156" y="389"/>
                        <a:pt x="175" y="389"/>
                        <a:pt x="175" y="350"/>
                      </a:cubicBezTo>
                      <a:lnTo>
                        <a:pt x="564" y="136"/>
                      </a:lnTo>
                      <a:lnTo>
                        <a:pt x="3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0" name="Google Shape;3910;p40"/>
                <p:cNvSpPr/>
                <p:nvPr/>
              </p:nvSpPr>
              <p:spPr>
                <a:xfrm>
                  <a:off x="1560975" y="1117475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1"/>
                      </a:moveTo>
                      <a:lnTo>
                        <a:pt x="1" y="448"/>
                      </a:lnTo>
                      <a:lnTo>
                        <a:pt x="254" y="604"/>
                      </a:lnTo>
                      <a:lnTo>
                        <a:pt x="1110" y="117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1" name="Google Shape;3911;p40"/>
                <p:cNvSpPr/>
                <p:nvPr/>
              </p:nvSpPr>
              <p:spPr>
                <a:xfrm>
                  <a:off x="1560975" y="1086350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1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110" y="117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2" name="Google Shape;3912;p40"/>
                <p:cNvSpPr/>
                <p:nvPr/>
              </p:nvSpPr>
              <p:spPr>
                <a:xfrm>
                  <a:off x="1534225" y="11014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3" name="Google Shape;3913;p40"/>
                <p:cNvSpPr/>
                <p:nvPr/>
              </p:nvSpPr>
              <p:spPr>
                <a:xfrm>
                  <a:off x="1615450" y="671475"/>
                  <a:ext cx="446525" cy="39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61" h="15954" extrusionOk="0">
                      <a:moveTo>
                        <a:pt x="17744" y="0"/>
                      </a:moveTo>
                      <a:cubicBezTo>
                        <a:pt x="17666" y="0"/>
                        <a:pt x="17627" y="59"/>
                        <a:pt x="17627" y="137"/>
                      </a:cubicBezTo>
                      <a:lnTo>
                        <a:pt x="17627" y="5623"/>
                      </a:lnTo>
                      <a:lnTo>
                        <a:pt x="1" y="15817"/>
                      </a:lnTo>
                      <a:lnTo>
                        <a:pt x="234" y="15954"/>
                      </a:lnTo>
                      <a:lnTo>
                        <a:pt x="17821" y="5798"/>
                      </a:lnTo>
                      <a:cubicBezTo>
                        <a:pt x="17860" y="5779"/>
                        <a:pt x="17860" y="5720"/>
                        <a:pt x="17860" y="5701"/>
                      </a:cubicBezTo>
                      <a:lnTo>
                        <a:pt x="17860" y="137"/>
                      </a:lnTo>
                      <a:cubicBezTo>
                        <a:pt x="17860" y="59"/>
                        <a:pt x="17821" y="0"/>
                        <a:pt x="1774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4" name="Google Shape;3914;p40"/>
                <p:cNvSpPr/>
                <p:nvPr/>
              </p:nvSpPr>
              <p:spPr>
                <a:xfrm>
                  <a:off x="1480725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23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5" name="Google Shape;3915;p40"/>
                <p:cNvSpPr/>
                <p:nvPr/>
              </p:nvSpPr>
              <p:spPr>
                <a:xfrm>
                  <a:off x="1507475" y="11174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48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6" name="Google Shape;3916;p40"/>
                <p:cNvSpPr/>
                <p:nvPr/>
              </p:nvSpPr>
              <p:spPr>
                <a:xfrm>
                  <a:off x="1453975" y="11481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54" y="603"/>
                      </a:lnTo>
                      <a:lnTo>
                        <a:pt x="1071" y="11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7" name="Google Shape;3917;p40"/>
                <p:cNvSpPr/>
                <p:nvPr/>
              </p:nvSpPr>
              <p:spPr>
                <a:xfrm>
                  <a:off x="1438900" y="1163200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12" y="0"/>
                      </a:moveTo>
                      <a:lnTo>
                        <a:pt x="78" y="176"/>
                      </a:lnTo>
                      <a:cubicBezTo>
                        <a:pt x="20" y="214"/>
                        <a:pt x="1" y="273"/>
                        <a:pt x="20" y="351"/>
                      </a:cubicBezTo>
                      <a:cubicBezTo>
                        <a:pt x="59" y="390"/>
                        <a:pt x="98" y="390"/>
                        <a:pt x="117" y="390"/>
                      </a:cubicBezTo>
                      <a:cubicBezTo>
                        <a:pt x="156" y="390"/>
                        <a:pt x="176" y="390"/>
                        <a:pt x="176" y="370"/>
                      </a:cubicBezTo>
                      <a:lnTo>
                        <a:pt x="565" y="156"/>
                      </a:lnTo>
                      <a:lnTo>
                        <a:pt x="31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8" name="Google Shape;3918;p40"/>
                <p:cNvSpPr/>
                <p:nvPr/>
              </p:nvSpPr>
              <p:spPr>
                <a:xfrm>
                  <a:off x="1588700" y="10703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43"/>
                      </a:lnTo>
                      <a:lnTo>
                        <a:pt x="1071" y="156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9" name="Google Shape;3919;p40"/>
                <p:cNvSpPr/>
                <p:nvPr/>
              </p:nvSpPr>
              <p:spPr>
                <a:xfrm>
                  <a:off x="1480725" y="11014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0" name="Google Shape;3920;p40"/>
                <p:cNvSpPr/>
                <p:nvPr/>
              </p:nvSpPr>
              <p:spPr>
                <a:xfrm>
                  <a:off x="1534225" y="10703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1" name="Google Shape;3921;p40"/>
                <p:cNvSpPr/>
                <p:nvPr/>
              </p:nvSpPr>
              <p:spPr>
                <a:xfrm>
                  <a:off x="1453975" y="11174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48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2" name="Google Shape;3922;p40"/>
                <p:cNvSpPr/>
                <p:nvPr/>
              </p:nvSpPr>
              <p:spPr>
                <a:xfrm>
                  <a:off x="1412150" y="1147625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12" y="1"/>
                      </a:moveTo>
                      <a:lnTo>
                        <a:pt x="78" y="176"/>
                      </a:lnTo>
                      <a:cubicBezTo>
                        <a:pt x="20" y="195"/>
                        <a:pt x="1" y="273"/>
                        <a:pt x="20" y="351"/>
                      </a:cubicBezTo>
                      <a:cubicBezTo>
                        <a:pt x="59" y="390"/>
                        <a:pt x="98" y="390"/>
                        <a:pt x="117" y="390"/>
                      </a:cubicBezTo>
                      <a:cubicBezTo>
                        <a:pt x="156" y="390"/>
                        <a:pt x="176" y="390"/>
                        <a:pt x="176" y="371"/>
                      </a:cubicBezTo>
                      <a:lnTo>
                        <a:pt x="565" y="13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3" name="Google Shape;3923;p40"/>
                <p:cNvSpPr/>
                <p:nvPr/>
              </p:nvSpPr>
              <p:spPr>
                <a:xfrm>
                  <a:off x="1426750" y="1132550"/>
                  <a:ext cx="27250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" h="624" extrusionOk="0">
                      <a:moveTo>
                        <a:pt x="856" y="1"/>
                      </a:moveTo>
                      <a:lnTo>
                        <a:pt x="0" y="487"/>
                      </a:lnTo>
                      <a:lnTo>
                        <a:pt x="253" y="623"/>
                      </a:lnTo>
                      <a:lnTo>
                        <a:pt x="1090" y="137"/>
                      </a:lnTo>
                      <a:lnTo>
                        <a:pt x="85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4" name="Google Shape;3924;p40"/>
                <p:cNvSpPr/>
                <p:nvPr/>
              </p:nvSpPr>
              <p:spPr>
                <a:xfrm>
                  <a:off x="1560975" y="1054725"/>
                  <a:ext cx="27750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24" extrusionOk="0">
                      <a:moveTo>
                        <a:pt x="857" y="1"/>
                      </a:moveTo>
                      <a:lnTo>
                        <a:pt x="1" y="487"/>
                      </a:lnTo>
                      <a:lnTo>
                        <a:pt x="254" y="624"/>
                      </a:lnTo>
                      <a:lnTo>
                        <a:pt x="1110" y="137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5" name="Google Shape;3925;p40"/>
                <p:cNvSpPr/>
                <p:nvPr/>
              </p:nvSpPr>
              <p:spPr>
                <a:xfrm>
                  <a:off x="1507475" y="10863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6" name="Google Shape;3926;p40"/>
                <p:cNvSpPr/>
                <p:nvPr/>
              </p:nvSpPr>
              <p:spPr>
                <a:xfrm>
                  <a:off x="1587725" y="898600"/>
                  <a:ext cx="271425" cy="15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7" h="6266" extrusionOk="0">
                      <a:moveTo>
                        <a:pt x="10604" y="1"/>
                      </a:moveTo>
                      <a:lnTo>
                        <a:pt x="1" y="6110"/>
                      </a:lnTo>
                      <a:lnTo>
                        <a:pt x="254" y="6265"/>
                      </a:lnTo>
                      <a:lnTo>
                        <a:pt x="10857" y="137"/>
                      </a:lnTo>
                      <a:cubicBezTo>
                        <a:pt x="10837" y="118"/>
                        <a:pt x="10779" y="118"/>
                        <a:pt x="10759" y="98"/>
                      </a:cubicBezTo>
                      <a:cubicBezTo>
                        <a:pt x="10701" y="59"/>
                        <a:pt x="10662" y="20"/>
                        <a:pt x="1060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7" name="Google Shape;3927;p40"/>
                <p:cNvSpPr/>
                <p:nvPr/>
              </p:nvSpPr>
              <p:spPr>
                <a:xfrm>
                  <a:off x="1534225" y="10396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04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8" name="Google Shape;3928;p40"/>
                <p:cNvSpPr/>
                <p:nvPr/>
              </p:nvSpPr>
              <p:spPr>
                <a:xfrm>
                  <a:off x="1480725" y="10703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9" name="Google Shape;3929;p40"/>
                <p:cNvSpPr/>
                <p:nvPr/>
              </p:nvSpPr>
              <p:spPr>
                <a:xfrm>
                  <a:off x="1426750" y="1101425"/>
                  <a:ext cx="27250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" h="643" extrusionOk="0">
                      <a:moveTo>
                        <a:pt x="856" y="1"/>
                      </a:moveTo>
                      <a:lnTo>
                        <a:pt x="0" y="487"/>
                      </a:lnTo>
                      <a:lnTo>
                        <a:pt x="253" y="643"/>
                      </a:lnTo>
                      <a:lnTo>
                        <a:pt x="1090" y="156"/>
                      </a:lnTo>
                      <a:lnTo>
                        <a:pt x="85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0" name="Google Shape;3930;p40"/>
                <p:cNvSpPr/>
                <p:nvPr/>
              </p:nvSpPr>
              <p:spPr>
                <a:xfrm>
                  <a:off x="1400000" y="11174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0" y="448"/>
                      </a:lnTo>
                      <a:lnTo>
                        <a:pt x="253" y="604"/>
                      </a:lnTo>
                      <a:lnTo>
                        <a:pt x="1070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1" name="Google Shape;3931;p40"/>
                <p:cNvSpPr/>
                <p:nvPr/>
              </p:nvSpPr>
              <p:spPr>
                <a:xfrm>
                  <a:off x="1385400" y="1132550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12" y="1"/>
                      </a:moveTo>
                      <a:lnTo>
                        <a:pt x="78" y="176"/>
                      </a:lnTo>
                      <a:cubicBezTo>
                        <a:pt x="20" y="195"/>
                        <a:pt x="1" y="273"/>
                        <a:pt x="20" y="332"/>
                      </a:cubicBezTo>
                      <a:cubicBezTo>
                        <a:pt x="59" y="390"/>
                        <a:pt x="98" y="390"/>
                        <a:pt x="117" y="390"/>
                      </a:cubicBezTo>
                      <a:cubicBezTo>
                        <a:pt x="156" y="390"/>
                        <a:pt x="176" y="390"/>
                        <a:pt x="176" y="370"/>
                      </a:cubicBezTo>
                      <a:lnTo>
                        <a:pt x="565" y="13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2" name="Google Shape;3932;p40"/>
                <p:cNvSpPr/>
                <p:nvPr/>
              </p:nvSpPr>
              <p:spPr>
                <a:xfrm>
                  <a:off x="1561950" y="931200"/>
                  <a:ext cx="185825" cy="10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33" h="4300" extrusionOk="0">
                      <a:moveTo>
                        <a:pt x="7218" y="0"/>
                      </a:moveTo>
                      <a:lnTo>
                        <a:pt x="1" y="4164"/>
                      </a:lnTo>
                      <a:lnTo>
                        <a:pt x="234" y="4300"/>
                      </a:lnTo>
                      <a:lnTo>
                        <a:pt x="7432" y="175"/>
                      </a:lnTo>
                      <a:cubicBezTo>
                        <a:pt x="7413" y="175"/>
                        <a:pt x="7394" y="156"/>
                        <a:pt x="7355" y="117"/>
                      </a:cubicBezTo>
                      <a:cubicBezTo>
                        <a:pt x="7316" y="98"/>
                        <a:pt x="7257" y="59"/>
                        <a:pt x="72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3" name="Google Shape;3933;p40"/>
                <p:cNvSpPr/>
                <p:nvPr/>
              </p:nvSpPr>
              <p:spPr>
                <a:xfrm>
                  <a:off x="1453975" y="10863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4" name="Google Shape;3934;p40"/>
                <p:cNvSpPr/>
                <p:nvPr/>
              </p:nvSpPr>
              <p:spPr>
                <a:xfrm>
                  <a:off x="1507475" y="1054725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24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5" name="Google Shape;3935;p40"/>
                <p:cNvSpPr/>
                <p:nvPr/>
              </p:nvSpPr>
              <p:spPr>
                <a:xfrm>
                  <a:off x="1880050" y="1006100"/>
                  <a:ext cx="168800" cy="9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52" h="3931" extrusionOk="0">
                      <a:moveTo>
                        <a:pt x="6518" y="0"/>
                      </a:moveTo>
                      <a:lnTo>
                        <a:pt x="78" y="3716"/>
                      </a:lnTo>
                      <a:cubicBezTo>
                        <a:pt x="39" y="3736"/>
                        <a:pt x="0" y="3814"/>
                        <a:pt x="39" y="3891"/>
                      </a:cubicBezTo>
                      <a:cubicBezTo>
                        <a:pt x="59" y="3930"/>
                        <a:pt x="117" y="3930"/>
                        <a:pt x="136" y="3930"/>
                      </a:cubicBezTo>
                      <a:cubicBezTo>
                        <a:pt x="156" y="3930"/>
                        <a:pt x="175" y="3930"/>
                        <a:pt x="175" y="3911"/>
                      </a:cubicBezTo>
                      <a:lnTo>
                        <a:pt x="6751" y="117"/>
                      </a:lnTo>
                      <a:cubicBezTo>
                        <a:pt x="6712" y="98"/>
                        <a:pt x="6673" y="98"/>
                        <a:pt x="6654" y="59"/>
                      </a:cubicBezTo>
                      <a:cubicBezTo>
                        <a:pt x="6643" y="62"/>
                        <a:pt x="6634" y="64"/>
                        <a:pt x="6625" y="64"/>
                      </a:cubicBezTo>
                      <a:cubicBezTo>
                        <a:pt x="6587" y="64"/>
                        <a:pt x="6565" y="32"/>
                        <a:pt x="65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6" name="Google Shape;3936;p40"/>
                <p:cNvSpPr/>
                <p:nvPr/>
              </p:nvSpPr>
              <p:spPr>
                <a:xfrm>
                  <a:off x="697175" y="1190925"/>
                  <a:ext cx="240775" cy="1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31" h="4417" extrusionOk="0">
                      <a:moveTo>
                        <a:pt x="1" y="0"/>
                      </a:moveTo>
                      <a:lnTo>
                        <a:pt x="1" y="234"/>
                      </a:lnTo>
                      <a:lnTo>
                        <a:pt x="2219" y="234"/>
                      </a:lnTo>
                      <a:lnTo>
                        <a:pt x="9456" y="4397"/>
                      </a:lnTo>
                      <a:cubicBezTo>
                        <a:pt x="9495" y="4397"/>
                        <a:pt x="9514" y="4417"/>
                        <a:pt x="9514" y="4417"/>
                      </a:cubicBezTo>
                      <a:cubicBezTo>
                        <a:pt x="9553" y="4417"/>
                        <a:pt x="9592" y="4397"/>
                        <a:pt x="9611" y="4378"/>
                      </a:cubicBezTo>
                      <a:cubicBezTo>
                        <a:pt x="9631" y="4319"/>
                        <a:pt x="9631" y="4261"/>
                        <a:pt x="9553" y="4203"/>
                      </a:cubicBezTo>
                      <a:lnTo>
                        <a:pt x="2316" y="20"/>
                      </a:lnTo>
                      <a:cubicBezTo>
                        <a:pt x="2296" y="20"/>
                        <a:pt x="2258" y="0"/>
                        <a:pt x="225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7" name="Google Shape;3937;p40"/>
                <p:cNvSpPr/>
                <p:nvPr/>
              </p:nvSpPr>
              <p:spPr>
                <a:xfrm>
                  <a:off x="697175" y="1161250"/>
                  <a:ext cx="267525" cy="125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01" h="5001" extrusionOk="0">
                      <a:moveTo>
                        <a:pt x="1" y="1"/>
                      </a:moveTo>
                      <a:lnTo>
                        <a:pt x="1" y="234"/>
                      </a:lnTo>
                      <a:lnTo>
                        <a:pt x="2316" y="234"/>
                      </a:lnTo>
                      <a:lnTo>
                        <a:pt x="10526" y="4981"/>
                      </a:lnTo>
                      <a:cubicBezTo>
                        <a:pt x="10545" y="4981"/>
                        <a:pt x="10584" y="5001"/>
                        <a:pt x="10584" y="5001"/>
                      </a:cubicBezTo>
                      <a:cubicBezTo>
                        <a:pt x="10623" y="5001"/>
                        <a:pt x="10662" y="4981"/>
                        <a:pt x="10682" y="4962"/>
                      </a:cubicBezTo>
                      <a:cubicBezTo>
                        <a:pt x="10701" y="4903"/>
                        <a:pt x="10701" y="4825"/>
                        <a:pt x="10623" y="4787"/>
                      </a:cubicBezTo>
                      <a:lnTo>
                        <a:pt x="2394" y="20"/>
                      </a:lnTo>
                      <a:cubicBezTo>
                        <a:pt x="2355" y="20"/>
                        <a:pt x="2335" y="1"/>
                        <a:pt x="233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8" name="Google Shape;3938;p40"/>
                <p:cNvSpPr/>
                <p:nvPr/>
              </p:nvSpPr>
              <p:spPr>
                <a:xfrm>
                  <a:off x="697175" y="1133525"/>
                  <a:ext cx="294275" cy="13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71" h="5488" extrusionOk="0">
                      <a:moveTo>
                        <a:pt x="1" y="1"/>
                      </a:moveTo>
                      <a:lnTo>
                        <a:pt x="1" y="254"/>
                      </a:lnTo>
                      <a:lnTo>
                        <a:pt x="2588" y="254"/>
                      </a:lnTo>
                      <a:lnTo>
                        <a:pt x="11596" y="5448"/>
                      </a:lnTo>
                      <a:cubicBezTo>
                        <a:pt x="11635" y="5448"/>
                        <a:pt x="11654" y="5487"/>
                        <a:pt x="11654" y="5487"/>
                      </a:cubicBezTo>
                      <a:cubicBezTo>
                        <a:pt x="11693" y="5487"/>
                        <a:pt x="11732" y="5448"/>
                        <a:pt x="11752" y="5429"/>
                      </a:cubicBezTo>
                      <a:cubicBezTo>
                        <a:pt x="11771" y="5390"/>
                        <a:pt x="11771" y="5312"/>
                        <a:pt x="11693" y="5254"/>
                      </a:cubicBezTo>
                      <a:lnTo>
                        <a:pt x="2627" y="40"/>
                      </a:lnTo>
                      <a:cubicBezTo>
                        <a:pt x="2608" y="40"/>
                        <a:pt x="2588" y="1"/>
                        <a:pt x="258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9" name="Google Shape;3939;p40"/>
                <p:cNvSpPr/>
                <p:nvPr/>
              </p:nvSpPr>
              <p:spPr>
                <a:xfrm>
                  <a:off x="862550" y="1163675"/>
                  <a:ext cx="417825" cy="242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13" h="9690" extrusionOk="0">
                      <a:moveTo>
                        <a:pt x="214" y="1"/>
                      </a:moveTo>
                      <a:cubicBezTo>
                        <a:pt x="176" y="40"/>
                        <a:pt x="156" y="59"/>
                        <a:pt x="78" y="118"/>
                      </a:cubicBezTo>
                      <a:cubicBezTo>
                        <a:pt x="59" y="137"/>
                        <a:pt x="20" y="137"/>
                        <a:pt x="0" y="157"/>
                      </a:cubicBezTo>
                      <a:lnTo>
                        <a:pt x="16537" y="9690"/>
                      </a:lnTo>
                      <a:lnTo>
                        <a:pt x="16596" y="9690"/>
                      </a:lnTo>
                      <a:cubicBezTo>
                        <a:pt x="16634" y="9690"/>
                        <a:pt x="16654" y="9670"/>
                        <a:pt x="16693" y="9651"/>
                      </a:cubicBezTo>
                      <a:cubicBezTo>
                        <a:pt x="16712" y="9592"/>
                        <a:pt x="16712" y="9534"/>
                        <a:pt x="16634" y="9475"/>
                      </a:cubicBezTo>
                      <a:lnTo>
                        <a:pt x="21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0" name="Google Shape;3940;p40"/>
                <p:cNvSpPr/>
                <p:nvPr/>
              </p:nvSpPr>
              <p:spPr>
                <a:xfrm>
                  <a:off x="777925" y="1083425"/>
                  <a:ext cx="529200" cy="307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68" h="12297" extrusionOk="0">
                      <a:moveTo>
                        <a:pt x="234" y="1"/>
                      </a:moveTo>
                      <a:cubicBezTo>
                        <a:pt x="175" y="40"/>
                        <a:pt x="136" y="98"/>
                        <a:pt x="78" y="118"/>
                      </a:cubicBezTo>
                      <a:cubicBezTo>
                        <a:pt x="59" y="137"/>
                        <a:pt x="39" y="137"/>
                        <a:pt x="0" y="156"/>
                      </a:cubicBezTo>
                      <a:lnTo>
                        <a:pt x="20992" y="12277"/>
                      </a:lnTo>
                      <a:cubicBezTo>
                        <a:pt x="21012" y="12277"/>
                        <a:pt x="21031" y="12296"/>
                        <a:pt x="21031" y="12296"/>
                      </a:cubicBezTo>
                      <a:cubicBezTo>
                        <a:pt x="21089" y="12296"/>
                        <a:pt x="21109" y="12277"/>
                        <a:pt x="21128" y="12257"/>
                      </a:cubicBezTo>
                      <a:cubicBezTo>
                        <a:pt x="21167" y="12199"/>
                        <a:pt x="21167" y="12121"/>
                        <a:pt x="21089" y="12082"/>
                      </a:cubicBez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1" name="Google Shape;3941;p40"/>
                <p:cNvSpPr/>
                <p:nvPr/>
              </p:nvSpPr>
              <p:spPr>
                <a:xfrm>
                  <a:off x="857675" y="1099000"/>
                  <a:ext cx="475700" cy="27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28" h="11032" extrusionOk="0">
                      <a:moveTo>
                        <a:pt x="195" y="0"/>
                      </a:moveTo>
                      <a:cubicBezTo>
                        <a:pt x="195" y="20"/>
                        <a:pt x="157" y="78"/>
                        <a:pt x="79" y="98"/>
                      </a:cubicBezTo>
                      <a:cubicBezTo>
                        <a:pt x="59" y="117"/>
                        <a:pt x="20" y="117"/>
                        <a:pt x="1" y="117"/>
                      </a:cubicBezTo>
                      <a:lnTo>
                        <a:pt x="18853" y="11012"/>
                      </a:lnTo>
                      <a:cubicBezTo>
                        <a:pt x="18872" y="11012"/>
                        <a:pt x="18892" y="11031"/>
                        <a:pt x="18892" y="11031"/>
                      </a:cubicBezTo>
                      <a:cubicBezTo>
                        <a:pt x="18950" y="11031"/>
                        <a:pt x="18969" y="11012"/>
                        <a:pt x="18989" y="10992"/>
                      </a:cubicBezTo>
                      <a:cubicBezTo>
                        <a:pt x="19028" y="10954"/>
                        <a:pt x="19028" y="10876"/>
                        <a:pt x="18950" y="10817"/>
                      </a:cubicBezTo>
                      <a:lnTo>
                        <a:pt x="19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2" name="Google Shape;3942;p40"/>
                <p:cNvSpPr/>
                <p:nvPr/>
              </p:nvSpPr>
              <p:spPr>
                <a:xfrm>
                  <a:off x="1020125" y="1161250"/>
                  <a:ext cx="340000" cy="197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00" h="7919" extrusionOk="0">
                      <a:moveTo>
                        <a:pt x="195" y="1"/>
                      </a:moveTo>
                      <a:cubicBezTo>
                        <a:pt x="195" y="40"/>
                        <a:pt x="137" y="78"/>
                        <a:pt x="79" y="117"/>
                      </a:cubicBezTo>
                      <a:cubicBezTo>
                        <a:pt x="40" y="117"/>
                        <a:pt x="20" y="137"/>
                        <a:pt x="1" y="137"/>
                      </a:cubicBezTo>
                      <a:lnTo>
                        <a:pt x="13425" y="7899"/>
                      </a:lnTo>
                      <a:cubicBezTo>
                        <a:pt x="13444" y="7899"/>
                        <a:pt x="13464" y="7919"/>
                        <a:pt x="13464" y="7919"/>
                      </a:cubicBezTo>
                      <a:cubicBezTo>
                        <a:pt x="13522" y="7919"/>
                        <a:pt x="13541" y="7899"/>
                        <a:pt x="13561" y="7880"/>
                      </a:cubicBezTo>
                      <a:cubicBezTo>
                        <a:pt x="13600" y="7822"/>
                        <a:pt x="13600" y="7744"/>
                        <a:pt x="13522" y="7705"/>
                      </a:cubicBezTo>
                      <a:lnTo>
                        <a:pt x="19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3" name="Google Shape;3943;p40"/>
                <p:cNvSpPr/>
                <p:nvPr/>
              </p:nvSpPr>
              <p:spPr>
                <a:xfrm>
                  <a:off x="765275" y="982275"/>
                  <a:ext cx="622575" cy="361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903" h="14456" extrusionOk="0">
                      <a:moveTo>
                        <a:pt x="195" y="0"/>
                      </a:moveTo>
                      <a:cubicBezTo>
                        <a:pt x="156" y="59"/>
                        <a:pt x="98" y="97"/>
                        <a:pt x="59" y="117"/>
                      </a:cubicBezTo>
                      <a:cubicBezTo>
                        <a:pt x="20" y="117"/>
                        <a:pt x="0" y="156"/>
                        <a:pt x="0" y="156"/>
                      </a:cubicBezTo>
                      <a:lnTo>
                        <a:pt x="24728" y="14416"/>
                      </a:lnTo>
                      <a:cubicBezTo>
                        <a:pt x="24767" y="14416"/>
                        <a:pt x="24786" y="14455"/>
                        <a:pt x="24786" y="14455"/>
                      </a:cubicBezTo>
                      <a:cubicBezTo>
                        <a:pt x="24825" y="14455"/>
                        <a:pt x="24864" y="14416"/>
                        <a:pt x="24883" y="14397"/>
                      </a:cubicBezTo>
                      <a:cubicBezTo>
                        <a:pt x="24903" y="14358"/>
                        <a:pt x="24903" y="14280"/>
                        <a:pt x="24825" y="14222"/>
                      </a:cubicBezTo>
                      <a:lnTo>
                        <a:pt x="19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4" name="Google Shape;3944;p40"/>
                <p:cNvSpPr/>
                <p:nvPr/>
              </p:nvSpPr>
              <p:spPr>
                <a:xfrm>
                  <a:off x="1006525" y="1091225"/>
                  <a:ext cx="408075" cy="23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23" h="9475" extrusionOk="0">
                      <a:moveTo>
                        <a:pt x="234" y="0"/>
                      </a:moveTo>
                      <a:cubicBezTo>
                        <a:pt x="175" y="39"/>
                        <a:pt x="136" y="97"/>
                        <a:pt x="58" y="117"/>
                      </a:cubicBezTo>
                      <a:cubicBezTo>
                        <a:pt x="39" y="117"/>
                        <a:pt x="39" y="136"/>
                        <a:pt x="0" y="136"/>
                      </a:cubicBezTo>
                      <a:lnTo>
                        <a:pt x="16128" y="9455"/>
                      </a:lnTo>
                      <a:cubicBezTo>
                        <a:pt x="16148" y="9475"/>
                        <a:pt x="16187" y="9475"/>
                        <a:pt x="16206" y="9475"/>
                      </a:cubicBezTo>
                      <a:cubicBezTo>
                        <a:pt x="16245" y="9475"/>
                        <a:pt x="16284" y="9455"/>
                        <a:pt x="16303" y="9436"/>
                      </a:cubicBezTo>
                      <a:cubicBezTo>
                        <a:pt x="16323" y="9377"/>
                        <a:pt x="16323" y="9319"/>
                        <a:pt x="16245" y="9261"/>
                      </a:cubicBez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5" name="Google Shape;3945;p40"/>
                <p:cNvSpPr/>
                <p:nvPr/>
              </p:nvSpPr>
              <p:spPr>
                <a:xfrm>
                  <a:off x="927225" y="1014375"/>
                  <a:ext cx="513650" cy="298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46" h="11946" extrusionOk="0">
                      <a:moveTo>
                        <a:pt x="176" y="0"/>
                      </a:moveTo>
                      <a:cubicBezTo>
                        <a:pt x="176" y="59"/>
                        <a:pt x="137" y="78"/>
                        <a:pt x="59" y="117"/>
                      </a:cubicBezTo>
                      <a:cubicBezTo>
                        <a:pt x="40" y="156"/>
                        <a:pt x="20" y="156"/>
                        <a:pt x="1" y="156"/>
                      </a:cubicBezTo>
                      <a:lnTo>
                        <a:pt x="20370" y="11926"/>
                      </a:lnTo>
                      <a:cubicBezTo>
                        <a:pt x="20390" y="11926"/>
                        <a:pt x="20409" y="11946"/>
                        <a:pt x="20409" y="11946"/>
                      </a:cubicBezTo>
                      <a:cubicBezTo>
                        <a:pt x="20468" y="11946"/>
                        <a:pt x="20487" y="11926"/>
                        <a:pt x="20506" y="11907"/>
                      </a:cubicBezTo>
                      <a:cubicBezTo>
                        <a:pt x="20545" y="11848"/>
                        <a:pt x="20545" y="11770"/>
                        <a:pt x="20468" y="11732"/>
                      </a:cubicBezTo>
                      <a:lnTo>
                        <a:pt x="17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6" name="Google Shape;3946;p40"/>
                <p:cNvSpPr/>
                <p:nvPr/>
              </p:nvSpPr>
              <p:spPr>
                <a:xfrm>
                  <a:off x="891725" y="965725"/>
                  <a:ext cx="576375" cy="33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55" h="13231" extrusionOk="0">
                      <a:moveTo>
                        <a:pt x="1" y="1"/>
                      </a:moveTo>
                      <a:lnTo>
                        <a:pt x="409" y="254"/>
                      </a:lnTo>
                      <a:cubicBezTo>
                        <a:pt x="409" y="273"/>
                        <a:pt x="448" y="273"/>
                        <a:pt x="468" y="273"/>
                      </a:cubicBezTo>
                      <a:cubicBezTo>
                        <a:pt x="469" y="273"/>
                        <a:pt x="471" y="273"/>
                        <a:pt x="472" y="273"/>
                      </a:cubicBezTo>
                      <a:lnTo>
                        <a:pt x="472" y="273"/>
                      </a:lnTo>
                      <a:lnTo>
                        <a:pt x="22880" y="13211"/>
                      </a:lnTo>
                      <a:cubicBezTo>
                        <a:pt x="22899" y="13211"/>
                        <a:pt x="22938" y="13230"/>
                        <a:pt x="22938" y="13230"/>
                      </a:cubicBezTo>
                      <a:cubicBezTo>
                        <a:pt x="22977" y="13230"/>
                        <a:pt x="22996" y="13211"/>
                        <a:pt x="23035" y="13191"/>
                      </a:cubicBezTo>
                      <a:cubicBezTo>
                        <a:pt x="23055" y="13133"/>
                        <a:pt x="23055" y="13074"/>
                        <a:pt x="22977" y="13016"/>
                      </a:cubicBezTo>
                      <a:lnTo>
                        <a:pt x="507" y="40"/>
                      </a:lnTo>
                      <a:lnTo>
                        <a:pt x="507" y="40"/>
                      </a:lnTo>
                      <a:cubicBezTo>
                        <a:pt x="584" y="98"/>
                        <a:pt x="604" y="176"/>
                        <a:pt x="565" y="234"/>
                      </a:cubicBezTo>
                      <a:cubicBezTo>
                        <a:pt x="547" y="270"/>
                        <a:pt x="495" y="273"/>
                        <a:pt x="472" y="273"/>
                      </a:cubicBezTo>
                      <a:lnTo>
                        <a:pt x="472" y="273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7" name="Google Shape;3947;p40"/>
                <p:cNvSpPr/>
                <p:nvPr/>
              </p:nvSpPr>
              <p:spPr>
                <a:xfrm>
                  <a:off x="1048825" y="1022625"/>
                  <a:ext cx="446525" cy="259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61" h="10371" extrusionOk="0">
                      <a:moveTo>
                        <a:pt x="234" y="1"/>
                      </a:moveTo>
                      <a:cubicBezTo>
                        <a:pt x="195" y="40"/>
                        <a:pt x="156" y="59"/>
                        <a:pt x="98" y="98"/>
                      </a:cubicBezTo>
                      <a:cubicBezTo>
                        <a:pt x="59" y="118"/>
                        <a:pt x="40" y="118"/>
                        <a:pt x="1" y="137"/>
                      </a:cubicBezTo>
                      <a:lnTo>
                        <a:pt x="17646" y="10332"/>
                      </a:lnTo>
                      <a:cubicBezTo>
                        <a:pt x="17705" y="10351"/>
                        <a:pt x="17724" y="10370"/>
                        <a:pt x="17744" y="10370"/>
                      </a:cubicBezTo>
                      <a:cubicBezTo>
                        <a:pt x="17802" y="10370"/>
                        <a:pt x="17821" y="10351"/>
                        <a:pt x="17841" y="10332"/>
                      </a:cubicBezTo>
                      <a:cubicBezTo>
                        <a:pt x="17860" y="10273"/>
                        <a:pt x="17860" y="10215"/>
                        <a:pt x="17802" y="10156"/>
                      </a:cubicBez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8" name="Google Shape;3948;p40"/>
                <p:cNvSpPr/>
                <p:nvPr/>
              </p:nvSpPr>
              <p:spPr>
                <a:xfrm>
                  <a:off x="1216625" y="1057650"/>
                  <a:ext cx="332225" cy="193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9" h="7725" extrusionOk="0">
                      <a:moveTo>
                        <a:pt x="215" y="1"/>
                      </a:moveTo>
                      <a:cubicBezTo>
                        <a:pt x="156" y="20"/>
                        <a:pt x="137" y="59"/>
                        <a:pt x="98" y="79"/>
                      </a:cubicBezTo>
                      <a:cubicBezTo>
                        <a:pt x="59" y="98"/>
                        <a:pt x="20" y="98"/>
                        <a:pt x="1" y="117"/>
                      </a:cubicBezTo>
                      <a:lnTo>
                        <a:pt x="13113" y="7705"/>
                      </a:lnTo>
                      <a:cubicBezTo>
                        <a:pt x="13152" y="7705"/>
                        <a:pt x="13172" y="7724"/>
                        <a:pt x="13172" y="7724"/>
                      </a:cubicBezTo>
                      <a:cubicBezTo>
                        <a:pt x="13211" y="7724"/>
                        <a:pt x="13249" y="7705"/>
                        <a:pt x="13269" y="7685"/>
                      </a:cubicBezTo>
                      <a:cubicBezTo>
                        <a:pt x="13288" y="7647"/>
                        <a:pt x="13288" y="7569"/>
                        <a:pt x="13230" y="7510"/>
                      </a:cubicBezTo>
                      <a:lnTo>
                        <a:pt x="21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9" name="Google Shape;3949;p40"/>
                <p:cNvSpPr/>
                <p:nvPr/>
              </p:nvSpPr>
              <p:spPr>
                <a:xfrm>
                  <a:off x="1021600" y="912225"/>
                  <a:ext cx="553500" cy="323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40" h="12939" extrusionOk="0">
                      <a:moveTo>
                        <a:pt x="253" y="1"/>
                      </a:moveTo>
                      <a:cubicBezTo>
                        <a:pt x="234" y="40"/>
                        <a:pt x="175" y="59"/>
                        <a:pt x="136" y="78"/>
                      </a:cubicBezTo>
                      <a:cubicBezTo>
                        <a:pt x="78" y="98"/>
                        <a:pt x="59" y="137"/>
                        <a:pt x="0" y="156"/>
                      </a:cubicBezTo>
                      <a:lnTo>
                        <a:pt x="14922" y="8755"/>
                      </a:lnTo>
                      <a:lnTo>
                        <a:pt x="15156" y="8911"/>
                      </a:lnTo>
                      <a:lnTo>
                        <a:pt x="15992" y="9397"/>
                      </a:lnTo>
                      <a:lnTo>
                        <a:pt x="16226" y="9534"/>
                      </a:lnTo>
                      <a:lnTo>
                        <a:pt x="17062" y="10020"/>
                      </a:lnTo>
                      <a:lnTo>
                        <a:pt x="17296" y="10176"/>
                      </a:lnTo>
                      <a:lnTo>
                        <a:pt x="18132" y="10662"/>
                      </a:lnTo>
                      <a:lnTo>
                        <a:pt x="18366" y="10798"/>
                      </a:lnTo>
                      <a:lnTo>
                        <a:pt x="19202" y="11285"/>
                      </a:lnTo>
                      <a:lnTo>
                        <a:pt x="19436" y="11440"/>
                      </a:lnTo>
                      <a:lnTo>
                        <a:pt x="20272" y="11927"/>
                      </a:lnTo>
                      <a:lnTo>
                        <a:pt x="20506" y="12063"/>
                      </a:lnTo>
                      <a:lnTo>
                        <a:pt x="21342" y="12549"/>
                      </a:lnTo>
                      <a:lnTo>
                        <a:pt x="21576" y="12705"/>
                      </a:lnTo>
                      <a:lnTo>
                        <a:pt x="21965" y="12919"/>
                      </a:lnTo>
                      <a:cubicBezTo>
                        <a:pt x="22004" y="12919"/>
                        <a:pt x="22023" y="12938"/>
                        <a:pt x="22023" y="12938"/>
                      </a:cubicBezTo>
                      <a:cubicBezTo>
                        <a:pt x="22062" y="12938"/>
                        <a:pt x="22101" y="12919"/>
                        <a:pt x="22120" y="12899"/>
                      </a:cubicBezTo>
                      <a:cubicBezTo>
                        <a:pt x="22140" y="12841"/>
                        <a:pt x="22140" y="12783"/>
                        <a:pt x="22062" y="12724"/>
                      </a:cubicBezTo>
                      <a:lnTo>
                        <a:pt x="21809" y="12588"/>
                      </a:lnTo>
                      <a:lnTo>
                        <a:pt x="21556" y="12432"/>
                      </a:lnTo>
                      <a:lnTo>
                        <a:pt x="20759" y="11927"/>
                      </a:lnTo>
                      <a:lnTo>
                        <a:pt x="20506" y="11771"/>
                      </a:lnTo>
                      <a:lnTo>
                        <a:pt x="19689" y="11285"/>
                      </a:lnTo>
                      <a:lnTo>
                        <a:pt x="19436" y="11148"/>
                      </a:lnTo>
                      <a:lnTo>
                        <a:pt x="18619" y="10662"/>
                      </a:lnTo>
                      <a:lnTo>
                        <a:pt x="18366" y="10506"/>
                      </a:lnTo>
                      <a:lnTo>
                        <a:pt x="17549" y="10020"/>
                      </a:lnTo>
                      <a:lnTo>
                        <a:pt x="17296" y="9884"/>
                      </a:lnTo>
                      <a:lnTo>
                        <a:pt x="16479" y="9397"/>
                      </a:lnTo>
                      <a:lnTo>
                        <a:pt x="16226" y="9242"/>
                      </a:lnTo>
                      <a:lnTo>
                        <a:pt x="15409" y="8755"/>
                      </a:lnTo>
                      <a:lnTo>
                        <a:pt x="15156" y="8619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0" name="Google Shape;3950;p40"/>
                <p:cNvSpPr/>
                <p:nvPr/>
              </p:nvSpPr>
              <p:spPr>
                <a:xfrm>
                  <a:off x="1103800" y="928275"/>
                  <a:ext cx="498050" cy="291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22" h="11655" extrusionOk="0">
                      <a:moveTo>
                        <a:pt x="253" y="1"/>
                      </a:moveTo>
                      <a:cubicBezTo>
                        <a:pt x="195" y="40"/>
                        <a:pt x="175" y="78"/>
                        <a:pt x="97" y="98"/>
                      </a:cubicBezTo>
                      <a:cubicBezTo>
                        <a:pt x="78" y="117"/>
                        <a:pt x="20" y="117"/>
                        <a:pt x="0" y="137"/>
                      </a:cubicBezTo>
                      <a:lnTo>
                        <a:pt x="12704" y="7471"/>
                      </a:lnTo>
                      <a:lnTo>
                        <a:pt x="12938" y="7608"/>
                      </a:lnTo>
                      <a:lnTo>
                        <a:pt x="13774" y="8094"/>
                      </a:lnTo>
                      <a:lnTo>
                        <a:pt x="14008" y="8250"/>
                      </a:lnTo>
                      <a:lnTo>
                        <a:pt x="14844" y="8736"/>
                      </a:lnTo>
                      <a:lnTo>
                        <a:pt x="15078" y="8872"/>
                      </a:lnTo>
                      <a:lnTo>
                        <a:pt x="15914" y="9359"/>
                      </a:lnTo>
                      <a:lnTo>
                        <a:pt x="16148" y="9514"/>
                      </a:lnTo>
                      <a:lnTo>
                        <a:pt x="16984" y="10001"/>
                      </a:lnTo>
                      <a:lnTo>
                        <a:pt x="17218" y="10137"/>
                      </a:lnTo>
                      <a:lnTo>
                        <a:pt x="18054" y="10623"/>
                      </a:lnTo>
                      <a:lnTo>
                        <a:pt x="18288" y="10779"/>
                      </a:lnTo>
                      <a:lnTo>
                        <a:pt x="19124" y="11265"/>
                      </a:lnTo>
                      <a:lnTo>
                        <a:pt x="19358" y="11401"/>
                      </a:lnTo>
                      <a:lnTo>
                        <a:pt x="19747" y="11615"/>
                      </a:lnTo>
                      <a:cubicBezTo>
                        <a:pt x="19786" y="11615"/>
                        <a:pt x="19805" y="11654"/>
                        <a:pt x="19805" y="11654"/>
                      </a:cubicBezTo>
                      <a:cubicBezTo>
                        <a:pt x="19844" y="11654"/>
                        <a:pt x="19883" y="11615"/>
                        <a:pt x="19903" y="11596"/>
                      </a:cubicBezTo>
                      <a:cubicBezTo>
                        <a:pt x="19922" y="11557"/>
                        <a:pt x="19922" y="11479"/>
                        <a:pt x="19844" y="11421"/>
                      </a:cubicBezTo>
                      <a:lnTo>
                        <a:pt x="19591" y="11285"/>
                      </a:lnTo>
                      <a:lnTo>
                        <a:pt x="19338" y="11129"/>
                      </a:lnTo>
                      <a:lnTo>
                        <a:pt x="18541" y="10643"/>
                      </a:lnTo>
                      <a:lnTo>
                        <a:pt x="18288" y="10506"/>
                      </a:lnTo>
                      <a:lnTo>
                        <a:pt x="17471" y="10020"/>
                      </a:lnTo>
                      <a:lnTo>
                        <a:pt x="17218" y="9864"/>
                      </a:lnTo>
                      <a:lnTo>
                        <a:pt x="16401" y="9378"/>
                      </a:lnTo>
                      <a:lnTo>
                        <a:pt x="16148" y="9242"/>
                      </a:lnTo>
                      <a:lnTo>
                        <a:pt x="15331" y="8755"/>
                      </a:lnTo>
                      <a:lnTo>
                        <a:pt x="15078" y="8600"/>
                      </a:lnTo>
                      <a:lnTo>
                        <a:pt x="14261" y="8113"/>
                      </a:lnTo>
                      <a:lnTo>
                        <a:pt x="14008" y="7977"/>
                      </a:lnTo>
                      <a:lnTo>
                        <a:pt x="13191" y="7491"/>
                      </a:lnTo>
                      <a:lnTo>
                        <a:pt x="12938" y="7335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1" name="Google Shape;3951;p40"/>
                <p:cNvSpPr/>
                <p:nvPr/>
              </p:nvSpPr>
              <p:spPr>
                <a:xfrm>
                  <a:off x="972475" y="823700"/>
                  <a:ext cx="656125" cy="38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245" h="15312" extrusionOk="0">
                      <a:moveTo>
                        <a:pt x="234" y="1"/>
                      </a:moveTo>
                      <a:cubicBezTo>
                        <a:pt x="175" y="40"/>
                        <a:pt x="156" y="79"/>
                        <a:pt x="78" y="118"/>
                      </a:cubicBezTo>
                      <a:cubicBezTo>
                        <a:pt x="59" y="137"/>
                        <a:pt x="39" y="137"/>
                        <a:pt x="0" y="176"/>
                      </a:cubicBezTo>
                      <a:lnTo>
                        <a:pt x="19027" y="11129"/>
                      </a:lnTo>
                      <a:lnTo>
                        <a:pt x="19261" y="11285"/>
                      </a:lnTo>
                      <a:lnTo>
                        <a:pt x="20097" y="11771"/>
                      </a:lnTo>
                      <a:lnTo>
                        <a:pt x="20331" y="11907"/>
                      </a:lnTo>
                      <a:lnTo>
                        <a:pt x="21167" y="12394"/>
                      </a:lnTo>
                      <a:lnTo>
                        <a:pt x="21401" y="12549"/>
                      </a:lnTo>
                      <a:lnTo>
                        <a:pt x="22237" y="13036"/>
                      </a:lnTo>
                      <a:lnTo>
                        <a:pt x="22471" y="13172"/>
                      </a:lnTo>
                      <a:lnTo>
                        <a:pt x="23307" y="13658"/>
                      </a:lnTo>
                      <a:lnTo>
                        <a:pt x="23541" y="13814"/>
                      </a:lnTo>
                      <a:lnTo>
                        <a:pt x="24377" y="14300"/>
                      </a:lnTo>
                      <a:lnTo>
                        <a:pt x="24611" y="14436"/>
                      </a:lnTo>
                      <a:lnTo>
                        <a:pt x="25447" y="14923"/>
                      </a:lnTo>
                      <a:lnTo>
                        <a:pt x="25681" y="15078"/>
                      </a:lnTo>
                      <a:lnTo>
                        <a:pt x="26070" y="15292"/>
                      </a:lnTo>
                      <a:cubicBezTo>
                        <a:pt x="26109" y="15292"/>
                        <a:pt x="26128" y="15312"/>
                        <a:pt x="26128" y="15312"/>
                      </a:cubicBezTo>
                      <a:cubicBezTo>
                        <a:pt x="26167" y="15312"/>
                        <a:pt x="26206" y="15292"/>
                        <a:pt x="26226" y="15273"/>
                      </a:cubicBezTo>
                      <a:cubicBezTo>
                        <a:pt x="26245" y="15215"/>
                        <a:pt x="26245" y="15137"/>
                        <a:pt x="26167" y="15098"/>
                      </a:cubicBezTo>
                      <a:lnTo>
                        <a:pt x="25914" y="14942"/>
                      </a:lnTo>
                      <a:lnTo>
                        <a:pt x="25661" y="14806"/>
                      </a:lnTo>
                      <a:lnTo>
                        <a:pt x="24883" y="14222"/>
                      </a:lnTo>
                      <a:lnTo>
                        <a:pt x="24650" y="14086"/>
                      </a:lnTo>
                      <a:lnTo>
                        <a:pt x="23813" y="13600"/>
                      </a:lnTo>
                      <a:lnTo>
                        <a:pt x="23580" y="13444"/>
                      </a:lnTo>
                      <a:lnTo>
                        <a:pt x="22743" y="12958"/>
                      </a:lnTo>
                      <a:lnTo>
                        <a:pt x="22510" y="12822"/>
                      </a:lnTo>
                      <a:lnTo>
                        <a:pt x="21673" y="12335"/>
                      </a:lnTo>
                      <a:lnTo>
                        <a:pt x="21420" y="12180"/>
                      </a:lnTo>
                      <a:lnTo>
                        <a:pt x="20603" y="11693"/>
                      </a:lnTo>
                      <a:lnTo>
                        <a:pt x="20350" y="11557"/>
                      </a:lnTo>
                      <a:lnTo>
                        <a:pt x="19533" y="11071"/>
                      </a:lnTo>
                      <a:lnTo>
                        <a:pt x="19280" y="10915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2" name="Google Shape;3952;p40"/>
                <p:cNvSpPr/>
                <p:nvPr/>
              </p:nvSpPr>
              <p:spPr>
                <a:xfrm>
                  <a:off x="1100875" y="864575"/>
                  <a:ext cx="555950" cy="324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38" h="12997" extrusionOk="0">
                      <a:moveTo>
                        <a:pt x="214" y="0"/>
                      </a:moveTo>
                      <a:cubicBezTo>
                        <a:pt x="175" y="39"/>
                        <a:pt x="137" y="58"/>
                        <a:pt x="78" y="117"/>
                      </a:cubicBezTo>
                      <a:cubicBezTo>
                        <a:pt x="39" y="136"/>
                        <a:pt x="20" y="136"/>
                        <a:pt x="0" y="156"/>
                      </a:cubicBezTo>
                      <a:lnTo>
                        <a:pt x="15000" y="8813"/>
                      </a:lnTo>
                      <a:lnTo>
                        <a:pt x="15253" y="8969"/>
                      </a:lnTo>
                      <a:lnTo>
                        <a:pt x="16070" y="9455"/>
                      </a:lnTo>
                      <a:lnTo>
                        <a:pt x="16323" y="9591"/>
                      </a:lnTo>
                      <a:lnTo>
                        <a:pt x="17140" y="10078"/>
                      </a:lnTo>
                      <a:lnTo>
                        <a:pt x="17393" y="10233"/>
                      </a:lnTo>
                      <a:lnTo>
                        <a:pt x="18210" y="10720"/>
                      </a:lnTo>
                      <a:lnTo>
                        <a:pt x="18463" y="10856"/>
                      </a:lnTo>
                      <a:lnTo>
                        <a:pt x="19280" y="11342"/>
                      </a:lnTo>
                      <a:lnTo>
                        <a:pt x="19533" y="11498"/>
                      </a:lnTo>
                      <a:lnTo>
                        <a:pt x="20350" y="11984"/>
                      </a:lnTo>
                      <a:lnTo>
                        <a:pt x="20603" y="12121"/>
                      </a:lnTo>
                      <a:lnTo>
                        <a:pt x="21420" y="12607"/>
                      </a:lnTo>
                      <a:lnTo>
                        <a:pt x="21673" y="12763"/>
                      </a:lnTo>
                      <a:lnTo>
                        <a:pt x="22062" y="12977"/>
                      </a:lnTo>
                      <a:cubicBezTo>
                        <a:pt x="22082" y="12977"/>
                        <a:pt x="22101" y="12996"/>
                        <a:pt x="22101" y="12996"/>
                      </a:cubicBezTo>
                      <a:cubicBezTo>
                        <a:pt x="22160" y="12996"/>
                        <a:pt x="22179" y="12977"/>
                        <a:pt x="22198" y="12957"/>
                      </a:cubicBezTo>
                      <a:cubicBezTo>
                        <a:pt x="22237" y="12899"/>
                        <a:pt x="22237" y="12840"/>
                        <a:pt x="22160" y="12782"/>
                      </a:cubicBezTo>
                      <a:lnTo>
                        <a:pt x="21887" y="12646"/>
                      </a:lnTo>
                      <a:lnTo>
                        <a:pt x="21654" y="12490"/>
                      </a:lnTo>
                      <a:lnTo>
                        <a:pt x="20817" y="11945"/>
                      </a:lnTo>
                      <a:lnTo>
                        <a:pt x="20584" y="11809"/>
                      </a:lnTo>
                      <a:lnTo>
                        <a:pt x="19747" y="11323"/>
                      </a:lnTo>
                      <a:lnTo>
                        <a:pt x="19514" y="11187"/>
                      </a:lnTo>
                      <a:lnTo>
                        <a:pt x="18677" y="10700"/>
                      </a:lnTo>
                      <a:lnTo>
                        <a:pt x="18444" y="10545"/>
                      </a:lnTo>
                      <a:lnTo>
                        <a:pt x="17607" y="10058"/>
                      </a:lnTo>
                      <a:lnTo>
                        <a:pt x="17374" y="9922"/>
                      </a:lnTo>
                      <a:lnTo>
                        <a:pt x="16537" y="9436"/>
                      </a:lnTo>
                      <a:lnTo>
                        <a:pt x="16284" y="9280"/>
                      </a:lnTo>
                      <a:lnTo>
                        <a:pt x="15467" y="8794"/>
                      </a:lnTo>
                      <a:lnTo>
                        <a:pt x="15214" y="8658"/>
                      </a:lnTo>
                      <a:lnTo>
                        <a:pt x="21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3" name="Google Shape;3953;p40"/>
                <p:cNvSpPr/>
                <p:nvPr/>
              </p:nvSpPr>
              <p:spPr>
                <a:xfrm>
                  <a:off x="860600" y="697250"/>
                  <a:ext cx="821525" cy="47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61" h="19125" extrusionOk="0">
                      <a:moveTo>
                        <a:pt x="254" y="1"/>
                      </a:moveTo>
                      <a:cubicBezTo>
                        <a:pt x="234" y="20"/>
                        <a:pt x="176" y="39"/>
                        <a:pt x="137" y="98"/>
                      </a:cubicBezTo>
                      <a:cubicBezTo>
                        <a:pt x="78" y="117"/>
                        <a:pt x="59" y="137"/>
                        <a:pt x="1" y="137"/>
                      </a:cubicBezTo>
                      <a:lnTo>
                        <a:pt x="25642" y="14961"/>
                      </a:lnTo>
                      <a:lnTo>
                        <a:pt x="25876" y="15098"/>
                      </a:lnTo>
                      <a:lnTo>
                        <a:pt x="26712" y="15584"/>
                      </a:lnTo>
                      <a:lnTo>
                        <a:pt x="26946" y="15720"/>
                      </a:lnTo>
                      <a:lnTo>
                        <a:pt x="27782" y="16207"/>
                      </a:lnTo>
                      <a:lnTo>
                        <a:pt x="28016" y="16362"/>
                      </a:lnTo>
                      <a:lnTo>
                        <a:pt x="28852" y="16849"/>
                      </a:lnTo>
                      <a:lnTo>
                        <a:pt x="29086" y="16985"/>
                      </a:lnTo>
                      <a:lnTo>
                        <a:pt x="29922" y="17471"/>
                      </a:lnTo>
                      <a:lnTo>
                        <a:pt x="30156" y="17627"/>
                      </a:lnTo>
                      <a:lnTo>
                        <a:pt x="30992" y="18113"/>
                      </a:lnTo>
                      <a:lnTo>
                        <a:pt x="31226" y="18249"/>
                      </a:lnTo>
                      <a:lnTo>
                        <a:pt x="32062" y="18736"/>
                      </a:lnTo>
                      <a:lnTo>
                        <a:pt x="32296" y="18891"/>
                      </a:lnTo>
                      <a:lnTo>
                        <a:pt x="32685" y="19105"/>
                      </a:lnTo>
                      <a:cubicBezTo>
                        <a:pt x="32724" y="19105"/>
                        <a:pt x="32743" y="19125"/>
                        <a:pt x="32743" y="19125"/>
                      </a:cubicBezTo>
                      <a:cubicBezTo>
                        <a:pt x="32782" y="19125"/>
                        <a:pt x="32821" y="19105"/>
                        <a:pt x="32841" y="19086"/>
                      </a:cubicBezTo>
                      <a:cubicBezTo>
                        <a:pt x="32860" y="19028"/>
                        <a:pt x="32860" y="18969"/>
                        <a:pt x="32782" y="18911"/>
                      </a:cubicBezTo>
                      <a:lnTo>
                        <a:pt x="32529" y="18775"/>
                      </a:lnTo>
                      <a:lnTo>
                        <a:pt x="32276" y="18619"/>
                      </a:lnTo>
                      <a:lnTo>
                        <a:pt x="31498" y="18035"/>
                      </a:lnTo>
                      <a:lnTo>
                        <a:pt x="31265" y="17899"/>
                      </a:lnTo>
                      <a:lnTo>
                        <a:pt x="30428" y="17413"/>
                      </a:lnTo>
                      <a:lnTo>
                        <a:pt x="30195" y="17257"/>
                      </a:lnTo>
                      <a:lnTo>
                        <a:pt x="29358" y="16771"/>
                      </a:lnTo>
                      <a:lnTo>
                        <a:pt x="29125" y="16635"/>
                      </a:lnTo>
                      <a:lnTo>
                        <a:pt x="28288" y="16148"/>
                      </a:lnTo>
                      <a:lnTo>
                        <a:pt x="28055" y="15993"/>
                      </a:lnTo>
                      <a:lnTo>
                        <a:pt x="27218" y="15506"/>
                      </a:lnTo>
                      <a:lnTo>
                        <a:pt x="26985" y="15370"/>
                      </a:lnTo>
                      <a:lnTo>
                        <a:pt x="26148" y="14884"/>
                      </a:lnTo>
                      <a:lnTo>
                        <a:pt x="25895" y="14728"/>
                      </a:lnTo>
                      <a:lnTo>
                        <a:pt x="2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4" name="Google Shape;3954;p40"/>
                <p:cNvSpPr/>
                <p:nvPr/>
              </p:nvSpPr>
              <p:spPr>
                <a:xfrm>
                  <a:off x="1164575" y="705525"/>
                  <a:ext cx="544775" cy="45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91" h="18172" extrusionOk="0">
                      <a:moveTo>
                        <a:pt x="1" y="0"/>
                      </a:moveTo>
                      <a:lnTo>
                        <a:pt x="1" y="5506"/>
                      </a:lnTo>
                      <a:cubicBezTo>
                        <a:pt x="1" y="5545"/>
                        <a:pt x="20" y="5584"/>
                        <a:pt x="59" y="5603"/>
                      </a:cubicBezTo>
                      <a:lnTo>
                        <a:pt x="14573" y="13988"/>
                      </a:lnTo>
                      <a:lnTo>
                        <a:pt x="14826" y="14144"/>
                      </a:lnTo>
                      <a:lnTo>
                        <a:pt x="15643" y="14630"/>
                      </a:lnTo>
                      <a:lnTo>
                        <a:pt x="15896" y="14767"/>
                      </a:lnTo>
                      <a:lnTo>
                        <a:pt x="16713" y="15253"/>
                      </a:lnTo>
                      <a:lnTo>
                        <a:pt x="16966" y="15389"/>
                      </a:lnTo>
                      <a:lnTo>
                        <a:pt x="17783" y="15876"/>
                      </a:lnTo>
                      <a:lnTo>
                        <a:pt x="18036" y="16031"/>
                      </a:lnTo>
                      <a:lnTo>
                        <a:pt x="18853" y="16518"/>
                      </a:lnTo>
                      <a:lnTo>
                        <a:pt x="19106" y="16654"/>
                      </a:lnTo>
                      <a:lnTo>
                        <a:pt x="19923" y="17140"/>
                      </a:lnTo>
                      <a:lnTo>
                        <a:pt x="20176" y="17296"/>
                      </a:lnTo>
                      <a:lnTo>
                        <a:pt x="20993" y="17782"/>
                      </a:lnTo>
                      <a:lnTo>
                        <a:pt x="21246" y="17918"/>
                      </a:lnTo>
                      <a:lnTo>
                        <a:pt x="21635" y="18152"/>
                      </a:lnTo>
                      <a:cubicBezTo>
                        <a:pt x="21654" y="18152"/>
                        <a:pt x="21674" y="18171"/>
                        <a:pt x="21674" y="18171"/>
                      </a:cubicBezTo>
                      <a:cubicBezTo>
                        <a:pt x="21732" y="18171"/>
                        <a:pt x="21752" y="18152"/>
                        <a:pt x="21771" y="18113"/>
                      </a:cubicBezTo>
                      <a:cubicBezTo>
                        <a:pt x="21791" y="18074"/>
                        <a:pt x="21791" y="17996"/>
                        <a:pt x="21732" y="17957"/>
                      </a:cubicBezTo>
                      <a:lnTo>
                        <a:pt x="21460" y="17802"/>
                      </a:lnTo>
                      <a:lnTo>
                        <a:pt x="21207" y="17665"/>
                      </a:lnTo>
                      <a:lnTo>
                        <a:pt x="20409" y="17082"/>
                      </a:lnTo>
                      <a:lnTo>
                        <a:pt x="20176" y="16926"/>
                      </a:lnTo>
                      <a:lnTo>
                        <a:pt x="19339" y="16440"/>
                      </a:lnTo>
                      <a:lnTo>
                        <a:pt x="19106" y="16304"/>
                      </a:lnTo>
                      <a:lnTo>
                        <a:pt x="18269" y="15817"/>
                      </a:lnTo>
                      <a:lnTo>
                        <a:pt x="18036" y="15662"/>
                      </a:lnTo>
                      <a:lnTo>
                        <a:pt x="17199" y="15175"/>
                      </a:lnTo>
                      <a:lnTo>
                        <a:pt x="16966" y="15039"/>
                      </a:lnTo>
                      <a:lnTo>
                        <a:pt x="16129" y="14553"/>
                      </a:lnTo>
                      <a:lnTo>
                        <a:pt x="15896" y="14397"/>
                      </a:lnTo>
                      <a:lnTo>
                        <a:pt x="15059" y="13911"/>
                      </a:lnTo>
                      <a:lnTo>
                        <a:pt x="14826" y="13774"/>
                      </a:lnTo>
                      <a:lnTo>
                        <a:pt x="254" y="5350"/>
                      </a:lnTo>
                      <a:lnTo>
                        <a:pt x="254" y="156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5" name="Google Shape;3955;p40"/>
                <p:cNvSpPr/>
                <p:nvPr/>
              </p:nvSpPr>
              <p:spPr>
                <a:xfrm>
                  <a:off x="1210300" y="703575"/>
                  <a:ext cx="525325" cy="4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13" h="17588" extrusionOk="0">
                      <a:moveTo>
                        <a:pt x="254" y="0"/>
                      </a:moveTo>
                      <a:lnTo>
                        <a:pt x="1" y="156"/>
                      </a:lnTo>
                      <a:lnTo>
                        <a:pt x="1" y="5409"/>
                      </a:lnTo>
                      <a:lnTo>
                        <a:pt x="59" y="5409"/>
                      </a:lnTo>
                      <a:cubicBezTo>
                        <a:pt x="59" y="5467"/>
                        <a:pt x="79" y="5487"/>
                        <a:pt x="98" y="5506"/>
                      </a:cubicBezTo>
                      <a:lnTo>
                        <a:pt x="13794" y="13405"/>
                      </a:lnTo>
                      <a:lnTo>
                        <a:pt x="14028" y="13561"/>
                      </a:lnTo>
                      <a:lnTo>
                        <a:pt x="14864" y="14047"/>
                      </a:lnTo>
                      <a:lnTo>
                        <a:pt x="15098" y="14183"/>
                      </a:lnTo>
                      <a:lnTo>
                        <a:pt x="15934" y="14670"/>
                      </a:lnTo>
                      <a:lnTo>
                        <a:pt x="16168" y="14825"/>
                      </a:lnTo>
                      <a:lnTo>
                        <a:pt x="17004" y="15312"/>
                      </a:lnTo>
                      <a:lnTo>
                        <a:pt x="17238" y="15448"/>
                      </a:lnTo>
                      <a:lnTo>
                        <a:pt x="18074" y="15934"/>
                      </a:lnTo>
                      <a:lnTo>
                        <a:pt x="18308" y="16090"/>
                      </a:lnTo>
                      <a:lnTo>
                        <a:pt x="19144" y="16576"/>
                      </a:lnTo>
                      <a:lnTo>
                        <a:pt x="19378" y="16712"/>
                      </a:lnTo>
                      <a:lnTo>
                        <a:pt x="20214" y="17199"/>
                      </a:lnTo>
                      <a:lnTo>
                        <a:pt x="20448" y="17354"/>
                      </a:lnTo>
                      <a:lnTo>
                        <a:pt x="20837" y="17568"/>
                      </a:lnTo>
                      <a:cubicBezTo>
                        <a:pt x="20876" y="17568"/>
                        <a:pt x="20895" y="17588"/>
                        <a:pt x="20895" y="17588"/>
                      </a:cubicBezTo>
                      <a:cubicBezTo>
                        <a:pt x="20934" y="17588"/>
                        <a:pt x="20973" y="17568"/>
                        <a:pt x="20993" y="17549"/>
                      </a:cubicBezTo>
                      <a:cubicBezTo>
                        <a:pt x="21012" y="17491"/>
                        <a:pt x="21012" y="17413"/>
                        <a:pt x="20934" y="17374"/>
                      </a:cubicBezTo>
                      <a:lnTo>
                        <a:pt x="20681" y="17218"/>
                      </a:lnTo>
                      <a:lnTo>
                        <a:pt x="20428" y="17082"/>
                      </a:lnTo>
                      <a:lnTo>
                        <a:pt x="19611" y="16596"/>
                      </a:lnTo>
                      <a:lnTo>
                        <a:pt x="19358" y="16440"/>
                      </a:lnTo>
                      <a:lnTo>
                        <a:pt x="18541" y="15954"/>
                      </a:lnTo>
                      <a:lnTo>
                        <a:pt x="18288" y="15817"/>
                      </a:lnTo>
                      <a:lnTo>
                        <a:pt x="17471" y="15331"/>
                      </a:lnTo>
                      <a:lnTo>
                        <a:pt x="17218" y="15195"/>
                      </a:lnTo>
                      <a:lnTo>
                        <a:pt x="16401" y="14708"/>
                      </a:lnTo>
                      <a:lnTo>
                        <a:pt x="16148" y="14553"/>
                      </a:lnTo>
                      <a:lnTo>
                        <a:pt x="15331" y="14066"/>
                      </a:lnTo>
                      <a:lnTo>
                        <a:pt x="15078" y="13930"/>
                      </a:lnTo>
                      <a:lnTo>
                        <a:pt x="14261" y="13444"/>
                      </a:lnTo>
                      <a:lnTo>
                        <a:pt x="14008" y="13288"/>
                      </a:lnTo>
                      <a:lnTo>
                        <a:pt x="254" y="5331"/>
                      </a:ln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6" name="Google Shape;3956;p40"/>
                <p:cNvSpPr/>
                <p:nvPr/>
              </p:nvSpPr>
              <p:spPr>
                <a:xfrm>
                  <a:off x="1144150" y="1046950"/>
                  <a:ext cx="97800" cy="58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2" h="2336" extrusionOk="0">
                      <a:moveTo>
                        <a:pt x="195" y="1"/>
                      </a:moveTo>
                      <a:cubicBezTo>
                        <a:pt x="176" y="20"/>
                        <a:pt x="118" y="59"/>
                        <a:pt x="79" y="98"/>
                      </a:cubicBezTo>
                      <a:cubicBezTo>
                        <a:pt x="40" y="117"/>
                        <a:pt x="20" y="117"/>
                        <a:pt x="1" y="137"/>
                      </a:cubicBezTo>
                      <a:lnTo>
                        <a:pt x="3736" y="2296"/>
                      </a:lnTo>
                      <a:cubicBezTo>
                        <a:pt x="3775" y="2296"/>
                        <a:pt x="3795" y="2335"/>
                        <a:pt x="3795" y="2335"/>
                      </a:cubicBezTo>
                      <a:cubicBezTo>
                        <a:pt x="3833" y="2335"/>
                        <a:pt x="3872" y="2296"/>
                        <a:pt x="3892" y="2277"/>
                      </a:cubicBezTo>
                      <a:cubicBezTo>
                        <a:pt x="3911" y="2238"/>
                        <a:pt x="3911" y="2160"/>
                        <a:pt x="3833" y="2102"/>
                      </a:cubicBezTo>
                      <a:lnTo>
                        <a:pt x="19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7" name="Google Shape;3957;p40"/>
                <p:cNvSpPr/>
                <p:nvPr/>
              </p:nvSpPr>
              <p:spPr>
                <a:xfrm>
                  <a:off x="697175" y="2247325"/>
                  <a:ext cx="109950" cy="67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98" h="2705" extrusionOk="0">
                      <a:moveTo>
                        <a:pt x="1" y="1"/>
                      </a:moveTo>
                      <a:lnTo>
                        <a:pt x="1" y="293"/>
                      </a:lnTo>
                      <a:lnTo>
                        <a:pt x="4184" y="2705"/>
                      </a:lnTo>
                      <a:cubicBezTo>
                        <a:pt x="4203" y="2627"/>
                        <a:pt x="4261" y="2608"/>
                        <a:pt x="4339" y="2569"/>
                      </a:cubicBezTo>
                      <a:cubicBezTo>
                        <a:pt x="4359" y="2569"/>
                        <a:pt x="4378" y="2530"/>
                        <a:pt x="4398" y="2530"/>
                      </a:cubicBez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8" name="Google Shape;3958;p40"/>
                <p:cNvSpPr/>
                <p:nvPr/>
              </p:nvSpPr>
              <p:spPr>
                <a:xfrm>
                  <a:off x="798825" y="2308125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18" y="253"/>
                      </a:moveTo>
                      <a:cubicBezTo>
                        <a:pt x="993" y="253"/>
                        <a:pt x="1149" y="273"/>
                        <a:pt x="1265" y="351"/>
                      </a:cubicBezTo>
                      <a:cubicBezTo>
                        <a:pt x="1363" y="390"/>
                        <a:pt x="1402" y="467"/>
                        <a:pt x="1402" y="545"/>
                      </a:cubicBezTo>
                      <a:cubicBezTo>
                        <a:pt x="1402" y="623"/>
                        <a:pt x="1363" y="662"/>
                        <a:pt x="1265" y="740"/>
                      </a:cubicBezTo>
                      <a:cubicBezTo>
                        <a:pt x="1139" y="808"/>
                        <a:pt x="974" y="842"/>
                        <a:pt x="813" y="842"/>
                      </a:cubicBezTo>
                      <a:cubicBezTo>
                        <a:pt x="653" y="842"/>
                        <a:pt x="497" y="808"/>
                        <a:pt x="390" y="740"/>
                      </a:cubicBezTo>
                      <a:cubicBezTo>
                        <a:pt x="293" y="681"/>
                        <a:pt x="234" y="623"/>
                        <a:pt x="234" y="545"/>
                      </a:cubicBezTo>
                      <a:cubicBezTo>
                        <a:pt x="234" y="467"/>
                        <a:pt x="293" y="429"/>
                        <a:pt x="390" y="351"/>
                      </a:cubicBezTo>
                      <a:cubicBezTo>
                        <a:pt x="507" y="273"/>
                        <a:pt x="662" y="253"/>
                        <a:pt x="818" y="253"/>
                      </a:cubicBezTo>
                      <a:close/>
                      <a:moveTo>
                        <a:pt x="818" y="0"/>
                      </a:moveTo>
                      <a:cubicBezTo>
                        <a:pt x="638" y="0"/>
                        <a:pt x="458" y="34"/>
                        <a:pt x="312" y="98"/>
                      </a:cubicBezTo>
                      <a:cubicBezTo>
                        <a:pt x="293" y="98"/>
                        <a:pt x="273" y="137"/>
                        <a:pt x="234" y="137"/>
                      </a:cubicBezTo>
                      <a:cubicBezTo>
                        <a:pt x="195" y="176"/>
                        <a:pt x="137" y="195"/>
                        <a:pt x="118" y="253"/>
                      </a:cubicBezTo>
                      <a:cubicBezTo>
                        <a:pt x="40" y="331"/>
                        <a:pt x="1" y="429"/>
                        <a:pt x="1" y="526"/>
                      </a:cubicBezTo>
                      <a:cubicBezTo>
                        <a:pt x="1" y="662"/>
                        <a:pt x="98" y="818"/>
                        <a:pt x="273" y="915"/>
                      </a:cubicBezTo>
                      <a:cubicBezTo>
                        <a:pt x="429" y="1012"/>
                        <a:pt x="623" y="1051"/>
                        <a:pt x="818" y="1051"/>
                      </a:cubicBezTo>
                      <a:cubicBezTo>
                        <a:pt x="1012" y="1051"/>
                        <a:pt x="1246" y="1012"/>
                        <a:pt x="1382" y="915"/>
                      </a:cubicBezTo>
                      <a:cubicBezTo>
                        <a:pt x="1557" y="818"/>
                        <a:pt x="1654" y="662"/>
                        <a:pt x="1654" y="526"/>
                      </a:cubicBezTo>
                      <a:cubicBezTo>
                        <a:pt x="1654" y="370"/>
                        <a:pt x="1557" y="234"/>
                        <a:pt x="1382" y="137"/>
                      </a:cubicBezTo>
                      <a:cubicBezTo>
                        <a:pt x="1227" y="44"/>
                        <a:pt x="1023" y="0"/>
                        <a:pt x="8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9" name="Google Shape;3959;p40"/>
                <p:cNvSpPr/>
                <p:nvPr/>
              </p:nvSpPr>
              <p:spPr>
                <a:xfrm>
                  <a:off x="800775" y="2135475"/>
                  <a:ext cx="35050" cy="2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2" h="837" extrusionOk="0">
                      <a:moveTo>
                        <a:pt x="701" y="0"/>
                      </a:moveTo>
                      <a:cubicBezTo>
                        <a:pt x="312" y="0"/>
                        <a:pt x="1" y="195"/>
                        <a:pt x="1" y="428"/>
                      </a:cubicBezTo>
                      <a:cubicBezTo>
                        <a:pt x="1" y="642"/>
                        <a:pt x="254" y="817"/>
                        <a:pt x="623" y="837"/>
                      </a:cubicBezTo>
                      <a:cubicBezTo>
                        <a:pt x="604" y="778"/>
                        <a:pt x="623" y="778"/>
                        <a:pt x="682" y="778"/>
                      </a:cubicBezTo>
                      <a:cubicBezTo>
                        <a:pt x="701" y="778"/>
                        <a:pt x="740" y="817"/>
                        <a:pt x="779" y="837"/>
                      </a:cubicBezTo>
                      <a:cubicBezTo>
                        <a:pt x="1110" y="798"/>
                        <a:pt x="1401" y="642"/>
                        <a:pt x="1401" y="428"/>
                      </a:cubicBezTo>
                      <a:cubicBezTo>
                        <a:pt x="1401" y="195"/>
                        <a:pt x="1090" y="0"/>
                        <a:pt x="70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0" name="Google Shape;3960;p40"/>
                <p:cNvSpPr/>
                <p:nvPr/>
              </p:nvSpPr>
              <p:spPr>
                <a:xfrm>
                  <a:off x="799325" y="2238575"/>
                  <a:ext cx="35050" cy="2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2" h="818" extrusionOk="0">
                      <a:moveTo>
                        <a:pt x="603" y="0"/>
                      </a:moveTo>
                      <a:cubicBezTo>
                        <a:pt x="273" y="20"/>
                        <a:pt x="0" y="195"/>
                        <a:pt x="0" y="409"/>
                      </a:cubicBezTo>
                      <a:cubicBezTo>
                        <a:pt x="0" y="623"/>
                        <a:pt x="312" y="818"/>
                        <a:pt x="701" y="818"/>
                      </a:cubicBezTo>
                      <a:cubicBezTo>
                        <a:pt x="1090" y="818"/>
                        <a:pt x="1401" y="623"/>
                        <a:pt x="1401" y="409"/>
                      </a:cubicBezTo>
                      <a:cubicBezTo>
                        <a:pt x="1401" y="214"/>
                        <a:pt x="1148" y="39"/>
                        <a:pt x="798" y="0"/>
                      </a:cubicBezTo>
                      <a:cubicBezTo>
                        <a:pt x="798" y="20"/>
                        <a:pt x="778" y="59"/>
                        <a:pt x="740" y="59"/>
                      </a:cubicBezTo>
                      <a:cubicBezTo>
                        <a:pt x="681" y="59"/>
                        <a:pt x="642" y="39"/>
                        <a:pt x="60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1" name="Google Shape;3961;p40"/>
                <p:cNvSpPr/>
                <p:nvPr/>
              </p:nvSpPr>
              <p:spPr>
                <a:xfrm>
                  <a:off x="815375" y="2154425"/>
                  <a:ext cx="5850" cy="8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3406" extrusionOk="0">
                      <a:moveTo>
                        <a:pt x="117" y="1"/>
                      </a:moveTo>
                      <a:cubicBezTo>
                        <a:pt x="98" y="1"/>
                        <a:pt x="39" y="20"/>
                        <a:pt x="20" y="40"/>
                      </a:cubicBezTo>
                      <a:cubicBezTo>
                        <a:pt x="0" y="79"/>
                        <a:pt x="0" y="98"/>
                        <a:pt x="0" y="118"/>
                      </a:cubicBezTo>
                      <a:lnTo>
                        <a:pt x="0" y="1207"/>
                      </a:lnTo>
                      <a:lnTo>
                        <a:pt x="117" y="1285"/>
                      </a:lnTo>
                      <a:cubicBezTo>
                        <a:pt x="136" y="1343"/>
                        <a:pt x="156" y="1421"/>
                        <a:pt x="136" y="1460"/>
                      </a:cubicBezTo>
                      <a:cubicBezTo>
                        <a:pt x="117" y="1499"/>
                        <a:pt x="59" y="1499"/>
                        <a:pt x="39" y="1499"/>
                      </a:cubicBezTo>
                      <a:cubicBezTo>
                        <a:pt x="20" y="1499"/>
                        <a:pt x="0" y="1499"/>
                        <a:pt x="0" y="1479"/>
                      </a:cubicBezTo>
                      <a:lnTo>
                        <a:pt x="0" y="3289"/>
                      </a:lnTo>
                      <a:lnTo>
                        <a:pt x="0" y="3328"/>
                      </a:lnTo>
                      <a:cubicBezTo>
                        <a:pt x="20" y="3386"/>
                        <a:pt x="59" y="3405"/>
                        <a:pt x="117" y="3405"/>
                      </a:cubicBezTo>
                      <a:cubicBezTo>
                        <a:pt x="156" y="3405"/>
                        <a:pt x="214" y="3386"/>
                        <a:pt x="234" y="3328"/>
                      </a:cubicBezTo>
                      <a:lnTo>
                        <a:pt x="234" y="3289"/>
                      </a:lnTo>
                      <a:lnTo>
                        <a:pt x="234" y="118"/>
                      </a:lnTo>
                      <a:cubicBezTo>
                        <a:pt x="234" y="98"/>
                        <a:pt x="214" y="40"/>
                        <a:pt x="214" y="40"/>
                      </a:cubicBezTo>
                      <a:cubicBezTo>
                        <a:pt x="195" y="20"/>
                        <a:pt x="156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2" name="Google Shape;3962;p40"/>
                <p:cNvSpPr/>
                <p:nvPr/>
              </p:nvSpPr>
              <p:spPr>
                <a:xfrm>
                  <a:off x="697175" y="2117475"/>
                  <a:ext cx="121625" cy="7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5" h="3036" extrusionOk="0">
                      <a:moveTo>
                        <a:pt x="1" y="0"/>
                      </a:moveTo>
                      <a:lnTo>
                        <a:pt x="1" y="292"/>
                      </a:lnTo>
                      <a:lnTo>
                        <a:pt x="2724" y="1868"/>
                      </a:lnTo>
                      <a:lnTo>
                        <a:pt x="2880" y="1771"/>
                      </a:lnTo>
                      <a:cubicBezTo>
                        <a:pt x="2894" y="1763"/>
                        <a:pt x="2914" y="1759"/>
                        <a:pt x="2935" y="1759"/>
                      </a:cubicBezTo>
                      <a:cubicBezTo>
                        <a:pt x="2971" y="1759"/>
                        <a:pt x="3011" y="1773"/>
                        <a:pt x="3036" y="1810"/>
                      </a:cubicBezTo>
                      <a:cubicBezTo>
                        <a:pt x="3075" y="1868"/>
                        <a:pt x="3075" y="1946"/>
                        <a:pt x="2997" y="1985"/>
                      </a:cubicBezTo>
                      <a:lnTo>
                        <a:pt x="2977" y="2004"/>
                      </a:lnTo>
                      <a:lnTo>
                        <a:pt x="4689" y="3016"/>
                      </a:lnTo>
                      <a:cubicBezTo>
                        <a:pt x="4728" y="3016"/>
                        <a:pt x="4748" y="3035"/>
                        <a:pt x="4748" y="3035"/>
                      </a:cubicBezTo>
                      <a:cubicBezTo>
                        <a:pt x="4787" y="3035"/>
                        <a:pt x="4826" y="3016"/>
                        <a:pt x="4845" y="2996"/>
                      </a:cubicBezTo>
                      <a:cubicBezTo>
                        <a:pt x="4864" y="2938"/>
                        <a:pt x="4864" y="2860"/>
                        <a:pt x="4787" y="2821"/>
                      </a:cubicBezTo>
                      <a:lnTo>
                        <a:pt x="4670" y="274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3" name="Google Shape;3963;p40"/>
                <p:cNvSpPr/>
                <p:nvPr/>
              </p:nvSpPr>
              <p:spPr>
                <a:xfrm>
                  <a:off x="697175" y="2161050"/>
                  <a:ext cx="76400" cy="4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56" h="1974" extrusionOk="0">
                      <a:moveTo>
                        <a:pt x="2930" y="1"/>
                      </a:moveTo>
                      <a:cubicBezTo>
                        <a:pt x="2913" y="1"/>
                        <a:pt x="2896" y="3"/>
                        <a:pt x="2880" y="8"/>
                      </a:cubicBezTo>
                      <a:lnTo>
                        <a:pt x="2724" y="105"/>
                      </a:lnTo>
                      <a:lnTo>
                        <a:pt x="1" y="1681"/>
                      </a:lnTo>
                      <a:lnTo>
                        <a:pt x="1" y="1973"/>
                      </a:lnTo>
                      <a:lnTo>
                        <a:pt x="2977" y="261"/>
                      </a:lnTo>
                      <a:lnTo>
                        <a:pt x="2997" y="222"/>
                      </a:lnTo>
                      <a:cubicBezTo>
                        <a:pt x="3036" y="203"/>
                        <a:pt x="3055" y="125"/>
                        <a:pt x="3036" y="47"/>
                      </a:cubicBezTo>
                      <a:cubicBezTo>
                        <a:pt x="3021" y="19"/>
                        <a:pt x="2976" y="1"/>
                        <a:pt x="293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4" name="Google Shape;3964;p40"/>
                <p:cNvSpPr/>
                <p:nvPr/>
              </p:nvSpPr>
              <p:spPr>
                <a:xfrm>
                  <a:off x="776450" y="462325"/>
                  <a:ext cx="351675" cy="20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67" h="8017" extrusionOk="0">
                      <a:moveTo>
                        <a:pt x="1" y="1"/>
                      </a:moveTo>
                      <a:lnTo>
                        <a:pt x="13833" y="8016"/>
                      </a:lnTo>
                      <a:lnTo>
                        <a:pt x="14067" y="7861"/>
                      </a:lnTo>
                      <a:lnTo>
                        <a:pt x="48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5" name="Google Shape;3965;p40"/>
                <p:cNvSpPr/>
                <p:nvPr/>
              </p:nvSpPr>
              <p:spPr>
                <a:xfrm>
                  <a:off x="1203500" y="2158325"/>
                  <a:ext cx="144475" cy="83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9" h="3328" extrusionOk="0">
                      <a:moveTo>
                        <a:pt x="2588" y="0"/>
                      </a:moveTo>
                      <a:lnTo>
                        <a:pt x="0" y="1479"/>
                      </a:lnTo>
                      <a:lnTo>
                        <a:pt x="3191" y="3327"/>
                      </a:lnTo>
                      <a:lnTo>
                        <a:pt x="3969" y="2880"/>
                      </a:lnTo>
                      <a:lnTo>
                        <a:pt x="2024" y="1771"/>
                      </a:lnTo>
                      <a:cubicBezTo>
                        <a:pt x="1985" y="1732"/>
                        <a:pt x="1946" y="1674"/>
                        <a:pt x="1985" y="1596"/>
                      </a:cubicBezTo>
                      <a:cubicBezTo>
                        <a:pt x="1999" y="1568"/>
                        <a:pt x="2041" y="1541"/>
                        <a:pt x="2086" y="1541"/>
                      </a:cubicBezTo>
                      <a:cubicBezTo>
                        <a:pt x="2105" y="1541"/>
                        <a:pt x="2123" y="1545"/>
                        <a:pt x="2140" y="1557"/>
                      </a:cubicBezTo>
                      <a:lnTo>
                        <a:pt x="4222" y="2744"/>
                      </a:lnTo>
                      <a:lnTo>
                        <a:pt x="4942" y="2316"/>
                      </a:lnTo>
                      <a:lnTo>
                        <a:pt x="4747" y="2238"/>
                      </a:lnTo>
                      <a:cubicBezTo>
                        <a:pt x="4708" y="2199"/>
                        <a:pt x="4670" y="2140"/>
                        <a:pt x="4708" y="2063"/>
                      </a:cubicBezTo>
                      <a:cubicBezTo>
                        <a:pt x="4723" y="2019"/>
                        <a:pt x="4770" y="1997"/>
                        <a:pt x="4818" y="1997"/>
                      </a:cubicBezTo>
                      <a:cubicBezTo>
                        <a:pt x="4834" y="1997"/>
                        <a:pt x="4850" y="1999"/>
                        <a:pt x="4864" y="2004"/>
                      </a:cubicBezTo>
                      <a:lnTo>
                        <a:pt x="5195" y="2179"/>
                      </a:lnTo>
                      <a:lnTo>
                        <a:pt x="5778" y="1849"/>
                      </a:lnTo>
                      <a:lnTo>
                        <a:pt x="258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6" name="Google Shape;3966;p40"/>
                <p:cNvSpPr/>
                <p:nvPr/>
              </p:nvSpPr>
              <p:spPr>
                <a:xfrm>
                  <a:off x="1184050" y="2199675"/>
                  <a:ext cx="92425" cy="5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7" h="2141" extrusionOk="0">
                      <a:moveTo>
                        <a:pt x="506" y="0"/>
                      </a:moveTo>
                      <a:lnTo>
                        <a:pt x="0" y="292"/>
                      </a:lnTo>
                      <a:lnTo>
                        <a:pt x="3191" y="2140"/>
                      </a:lnTo>
                      <a:lnTo>
                        <a:pt x="3697" y="1848"/>
                      </a:lnTo>
                      <a:cubicBezTo>
                        <a:pt x="2588" y="1187"/>
                        <a:pt x="1479" y="584"/>
                        <a:pt x="50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7" name="Google Shape;3967;p40"/>
                <p:cNvSpPr/>
                <p:nvPr/>
              </p:nvSpPr>
              <p:spPr>
                <a:xfrm>
                  <a:off x="1071700" y="2123025"/>
                  <a:ext cx="759250" cy="437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70" h="17483" extrusionOk="0">
                      <a:moveTo>
                        <a:pt x="13210" y="7523"/>
                      </a:moveTo>
                      <a:lnTo>
                        <a:pt x="13268" y="7557"/>
                      </a:lnTo>
                      <a:lnTo>
                        <a:pt x="13268" y="7557"/>
                      </a:lnTo>
                      <a:cubicBezTo>
                        <a:pt x="13251" y="7540"/>
                        <a:pt x="13231" y="7528"/>
                        <a:pt x="13210" y="7523"/>
                      </a:cubicBezTo>
                      <a:close/>
                      <a:moveTo>
                        <a:pt x="145" y="1"/>
                      </a:moveTo>
                      <a:cubicBezTo>
                        <a:pt x="106" y="1"/>
                        <a:pt x="58" y="18"/>
                        <a:pt x="20" y="70"/>
                      </a:cubicBezTo>
                      <a:cubicBezTo>
                        <a:pt x="0" y="109"/>
                        <a:pt x="0" y="187"/>
                        <a:pt x="78" y="226"/>
                      </a:cubicBezTo>
                      <a:cubicBezTo>
                        <a:pt x="78" y="226"/>
                        <a:pt x="175" y="303"/>
                        <a:pt x="370" y="401"/>
                      </a:cubicBezTo>
                      <a:cubicBezTo>
                        <a:pt x="1031" y="790"/>
                        <a:pt x="2782" y="1782"/>
                        <a:pt x="5019" y="3086"/>
                      </a:cubicBezTo>
                      <a:cubicBezTo>
                        <a:pt x="5992" y="3630"/>
                        <a:pt x="7062" y="4272"/>
                        <a:pt x="8191" y="4934"/>
                      </a:cubicBezTo>
                      <a:cubicBezTo>
                        <a:pt x="8930" y="5342"/>
                        <a:pt x="9650" y="5770"/>
                        <a:pt x="10408" y="6198"/>
                      </a:cubicBezTo>
                      <a:lnTo>
                        <a:pt x="10408" y="6140"/>
                      </a:lnTo>
                      <a:cubicBezTo>
                        <a:pt x="10408" y="6062"/>
                        <a:pt x="10467" y="6023"/>
                        <a:pt x="10525" y="6023"/>
                      </a:cubicBezTo>
                      <a:cubicBezTo>
                        <a:pt x="10603" y="6023"/>
                        <a:pt x="10661" y="6062"/>
                        <a:pt x="10661" y="6140"/>
                      </a:cubicBezTo>
                      <a:lnTo>
                        <a:pt x="10661" y="6315"/>
                      </a:lnTo>
                      <a:lnTo>
                        <a:pt x="13054" y="7696"/>
                      </a:lnTo>
                      <a:lnTo>
                        <a:pt x="13054" y="7657"/>
                      </a:lnTo>
                      <a:cubicBezTo>
                        <a:pt x="13054" y="7580"/>
                        <a:pt x="13113" y="7521"/>
                        <a:pt x="13191" y="7521"/>
                      </a:cubicBezTo>
                      <a:cubicBezTo>
                        <a:pt x="13197" y="7521"/>
                        <a:pt x="13203" y="7522"/>
                        <a:pt x="13210" y="7523"/>
                      </a:cubicBezTo>
                      <a:lnTo>
                        <a:pt x="13210" y="7523"/>
                      </a:lnTo>
                      <a:lnTo>
                        <a:pt x="8463" y="4778"/>
                      </a:lnTo>
                      <a:lnTo>
                        <a:pt x="5272" y="2930"/>
                      </a:lnTo>
                      <a:lnTo>
                        <a:pt x="642" y="265"/>
                      </a:lnTo>
                      <a:lnTo>
                        <a:pt x="195" y="12"/>
                      </a:lnTo>
                      <a:cubicBezTo>
                        <a:pt x="182" y="5"/>
                        <a:pt x="164" y="1"/>
                        <a:pt x="145" y="1"/>
                      </a:cubicBezTo>
                      <a:close/>
                      <a:moveTo>
                        <a:pt x="13268" y="7557"/>
                      </a:moveTo>
                      <a:cubicBezTo>
                        <a:pt x="13291" y="7581"/>
                        <a:pt x="13307" y="7617"/>
                        <a:pt x="13307" y="7657"/>
                      </a:cubicBezTo>
                      <a:lnTo>
                        <a:pt x="13307" y="7813"/>
                      </a:lnTo>
                      <a:cubicBezTo>
                        <a:pt x="15856" y="9311"/>
                        <a:pt x="18366" y="10731"/>
                        <a:pt x="20389" y="11899"/>
                      </a:cubicBezTo>
                      <a:lnTo>
                        <a:pt x="20544" y="11821"/>
                      </a:lnTo>
                      <a:cubicBezTo>
                        <a:pt x="20562" y="11809"/>
                        <a:pt x="20581" y="11801"/>
                        <a:pt x="20600" y="11798"/>
                      </a:cubicBezTo>
                      <a:lnTo>
                        <a:pt x="20600" y="11798"/>
                      </a:lnTo>
                      <a:lnTo>
                        <a:pt x="20724" y="11869"/>
                      </a:lnTo>
                      <a:lnTo>
                        <a:pt x="20724" y="11869"/>
                      </a:lnTo>
                      <a:cubicBezTo>
                        <a:pt x="20722" y="11866"/>
                        <a:pt x="20721" y="11863"/>
                        <a:pt x="20720" y="11860"/>
                      </a:cubicBezTo>
                      <a:cubicBezTo>
                        <a:pt x="20697" y="11814"/>
                        <a:pt x="20661" y="11795"/>
                        <a:pt x="20623" y="11795"/>
                      </a:cubicBezTo>
                      <a:cubicBezTo>
                        <a:pt x="20615" y="11795"/>
                        <a:pt x="20608" y="11796"/>
                        <a:pt x="20600" y="11798"/>
                      </a:cubicBezTo>
                      <a:lnTo>
                        <a:pt x="20600" y="11798"/>
                      </a:lnTo>
                      <a:lnTo>
                        <a:pt x="13268" y="7557"/>
                      </a:lnTo>
                      <a:close/>
                      <a:moveTo>
                        <a:pt x="26039" y="14970"/>
                      </a:moveTo>
                      <a:lnTo>
                        <a:pt x="26066" y="14987"/>
                      </a:lnTo>
                      <a:lnTo>
                        <a:pt x="26066" y="14987"/>
                      </a:lnTo>
                      <a:cubicBezTo>
                        <a:pt x="26058" y="14980"/>
                        <a:pt x="26048" y="14974"/>
                        <a:pt x="26039" y="14970"/>
                      </a:cubicBezTo>
                      <a:close/>
                      <a:moveTo>
                        <a:pt x="20724" y="11869"/>
                      </a:moveTo>
                      <a:cubicBezTo>
                        <a:pt x="20739" y="11910"/>
                        <a:pt x="20735" y="11981"/>
                        <a:pt x="20681" y="12035"/>
                      </a:cubicBezTo>
                      <a:lnTo>
                        <a:pt x="20603" y="12054"/>
                      </a:lnTo>
                      <a:cubicBezTo>
                        <a:pt x="21556" y="12619"/>
                        <a:pt x="22393" y="13105"/>
                        <a:pt x="23054" y="13494"/>
                      </a:cubicBezTo>
                      <a:lnTo>
                        <a:pt x="23229" y="13397"/>
                      </a:lnTo>
                      <a:cubicBezTo>
                        <a:pt x="23245" y="13381"/>
                        <a:pt x="23268" y="13371"/>
                        <a:pt x="23292" y="13371"/>
                      </a:cubicBezTo>
                      <a:cubicBezTo>
                        <a:pt x="23326" y="13371"/>
                        <a:pt x="23362" y="13390"/>
                        <a:pt x="23385" y="13436"/>
                      </a:cubicBezTo>
                      <a:cubicBezTo>
                        <a:pt x="23424" y="13494"/>
                        <a:pt x="23424" y="13552"/>
                        <a:pt x="23346" y="13611"/>
                      </a:cubicBezTo>
                      <a:lnTo>
                        <a:pt x="23268" y="13630"/>
                      </a:lnTo>
                      <a:cubicBezTo>
                        <a:pt x="24163" y="14155"/>
                        <a:pt x="24688" y="14467"/>
                        <a:pt x="24688" y="14467"/>
                      </a:cubicBezTo>
                      <a:lnTo>
                        <a:pt x="25720" y="15070"/>
                      </a:lnTo>
                      <a:lnTo>
                        <a:pt x="25934" y="14973"/>
                      </a:lnTo>
                      <a:cubicBezTo>
                        <a:pt x="25948" y="14965"/>
                        <a:pt x="25967" y="14961"/>
                        <a:pt x="25988" y="14961"/>
                      </a:cubicBezTo>
                      <a:cubicBezTo>
                        <a:pt x="26005" y="14961"/>
                        <a:pt x="26022" y="14964"/>
                        <a:pt x="26039" y="14970"/>
                      </a:cubicBezTo>
                      <a:lnTo>
                        <a:pt x="26039" y="14970"/>
                      </a:lnTo>
                      <a:lnTo>
                        <a:pt x="25506" y="14661"/>
                      </a:lnTo>
                      <a:lnTo>
                        <a:pt x="25486" y="14681"/>
                      </a:lnTo>
                      <a:cubicBezTo>
                        <a:pt x="25467" y="14681"/>
                        <a:pt x="25447" y="14700"/>
                        <a:pt x="25447" y="14700"/>
                      </a:cubicBezTo>
                      <a:cubicBezTo>
                        <a:pt x="25389" y="14700"/>
                        <a:pt x="25369" y="14681"/>
                        <a:pt x="25350" y="14661"/>
                      </a:cubicBezTo>
                      <a:cubicBezTo>
                        <a:pt x="25311" y="14603"/>
                        <a:pt x="25311" y="14564"/>
                        <a:pt x="25350" y="14545"/>
                      </a:cubicBezTo>
                      <a:lnTo>
                        <a:pt x="20724" y="11869"/>
                      </a:lnTo>
                      <a:close/>
                      <a:moveTo>
                        <a:pt x="26066" y="14987"/>
                      </a:moveTo>
                      <a:lnTo>
                        <a:pt x="26066" y="14987"/>
                      </a:lnTo>
                      <a:cubicBezTo>
                        <a:pt x="26075" y="14993"/>
                        <a:pt x="26083" y="15002"/>
                        <a:pt x="26089" y="15011"/>
                      </a:cubicBezTo>
                      <a:cubicBezTo>
                        <a:pt x="26109" y="15070"/>
                        <a:pt x="26109" y="15148"/>
                        <a:pt x="26050" y="15187"/>
                      </a:cubicBezTo>
                      <a:lnTo>
                        <a:pt x="25972" y="15225"/>
                      </a:lnTo>
                      <a:lnTo>
                        <a:pt x="28969" y="16938"/>
                      </a:lnTo>
                      <a:lnTo>
                        <a:pt x="29105" y="16879"/>
                      </a:lnTo>
                      <a:cubicBezTo>
                        <a:pt x="29129" y="16863"/>
                        <a:pt x="29156" y="16854"/>
                        <a:pt x="29183" y="16854"/>
                      </a:cubicBezTo>
                      <a:cubicBezTo>
                        <a:pt x="29221" y="16854"/>
                        <a:pt x="29257" y="16872"/>
                        <a:pt x="29280" y="16918"/>
                      </a:cubicBezTo>
                      <a:cubicBezTo>
                        <a:pt x="29299" y="16957"/>
                        <a:pt x="29299" y="17035"/>
                        <a:pt x="29241" y="17093"/>
                      </a:cubicBezTo>
                      <a:lnTo>
                        <a:pt x="29202" y="17093"/>
                      </a:lnTo>
                      <a:lnTo>
                        <a:pt x="29883" y="17482"/>
                      </a:lnTo>
                      <a:lnTo>
                        <a:pt x="30369" y="17482"/>
                      </a:lnTo>
                      <a:lnTo>
                        <a:pt x="26066" y="14987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8" name="Google Shape;3968;p40"/>
                <p:cNvSpPr/>
                <p:nvPr/>
              </p:nvSpPr>
              <p:spPr>
                <a:xfrm>
                  <a:off x="1682100" y="2496650"/>
                  <a:ext cx="43775" cy="25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1" h="1020" extrusionOk="0">
                      <a:moveTo>
                        <a:pt x="1618" y="0"/>
                      </a:moveTo>
                      <a:cubicBezTo>
                        <a:pt x="1598" y="0"/>
                        <a:pt x="1577" y="3"/>
                        <a:pt x="1556" y="8"/>
                      </a:cubicBezTo>
                      <a:lnTo>
                        <a:pt x="1362" y="105"/>
                      </a:lnTo>
                      <a:lnTo>
                        <a:pt x="0" y="884"/>
                      </a:lnTo>
                      <a:lnTo>
                        <a:pt x="253" y="1020"/>
                      </a:lnTo>
                      <a:lnTo>
                        <a:pt x="1615" y="242"/>
                      </a:lnTo>
                      <a:lnTo>
                        <a:pt x="1673" y="222"/>
                      </a:lnTo>
                      <a:cubicBezTo>
                        <a:pt x="1732" y="203"/>
                        <a:pt x="1751" y="125"/>
                        <a:pt x="1732" y="47"/>
                      </a:cubicBezTo>
                      <a:cubicBezTo>
                        <a:pt x="1717" y="19"/>
                        <a:pt x="1672" y="0"/>
                        <a:pt x="16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9" name="Google Shape;3969;p40"/>
                <p:cNvSpPr/>
                <p:nvPr/>
              </p:nvSpPr>
              <p:spPr>
                <a:xfrm>
                  <a:off x="1614475" y="2457050"/>
                  <a:ext cx="43800" cy="25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2" h="1028" extrusionOk="0">
                      <a:moveTo>
                        <a:pt x="1605" y="0"/>
                      </a:moveTo>
                      <a:cubicBezTo>
                        <a:pt x="1583" y="0"/>
                        <a:pt x="1561" y="5"/>
                        <a:pt x="1538" y="16"/>
                      </a:cubicBezTo>
                      <a:lnTo>
                        <a:pt x="1363" y="114"/>
                      </a:lnTo>
                      <a:lnTo>
                        <a:pt x="1" y="892"/>
                      </a:lnTo>
                      <a:lnTo>
                        <a:pt x="254" y="1028"/>
                      </a:lnTo>
                      <a:lnTo>
                        <a:pt x="1616" y="250"/>
                      </a:lnTo>
                      <a:lnTo>
                        <a:pt x="1693" y="230"/>
                      </a:lnTo>
                      <a:cubicBezTo>
                        <a:pt x="1732" y="211"/>
                        <a:pt x="1752" y="114"/>
                        <a:pt x="1713" y="55"/>
                      </a:cubicBezTo>
                      <a:cubicBezTo>
                        <a:pt x="1699" y="28"/>
                        <a:pt x="1656" y="0"/>
                        <a:pt x="160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0" name="Google Shape;3970;p40"/>
                <p:cNvSpPr/>
                <p:nvPr/>
              </p:nvSpPr>
              <p:spPr>
                <a:xfrm>
                  <a:off x="1547375" y="2418125"/>
                  <a:ext cx="42825" cy="25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3" h="1029" extrusionOk="0">
                      <a:moveTo>
                        <a:pt x="1584" y="1"/>
                      </a:moveTo>
                      <a:cubicBezTo>
                        <a:pt x="1563" y="1"/>
                        <a:pt x="1540" y="5"/>
                        <a:pt x="1517" y="17"/>
                      </a:cubicBezTo>
                      <a:lnTo>
                        <a:pt x="1362" y="114"/>
                      </a:lnTo>
                      <a:lnTo>
                        <a:pt x="0" y="892"/>
                      </a:lnTo>
                      <a:lnTo>
                        <a:pt x="233" y="1029"/>
                      </a:lnTo>
                      <a:lnTo>
                        <a:pt x="1595" y="250"/>
                      </a:lnTo>
                      <a:lnTo>
                        <a:pt x="1673" y="231"/>
                      </a:lnTo>
                      <a:cubicBezTo>
                        <a:pt x="1712" y="172"/>
                        <a:pt x="1712" y="114"/>
                        <a:pt x="1693" y="56"/>
                      </a:cubicBezTo>
                      <a:cubicBezTo>
                        <a:pt x="1679" y="28"/>
                        <a:pt x="1636" y="1"/>
                        <a:pt x="158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1" name="Google Shape;3971;p40"/>
                <p:cNvSpPr/>
                <p:nvPr/>
              </p:nvSpPr>
              <p:spPr>
                <a:xfrm>
                  <a:off x="1596000" y="2513875"/>
                  <a:ext cx="101200" cy="45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48" h="1829" extrusionOk="0">
                      <a:moveTo>
                        <a:pt x="3133" y="0"/>
                      </a:moveTo>
                      <a:lnTo>
                        <a:pt x="1" y="1829"/>
                      </a:lnTo>
                      <a:lnTo>
                        <a:pt x="1849" y="1829"/>
                      </a:lnTo>
                      <a:lnTo>
                        <a:pt x="4047" y="525"/>
                      </a:lnTo>
                      <a:lnTo>
                        <a:pt x="3716" y="331"/>
                      </a:lnTo>
                      <a:lnTo>
                        <a:pt x="3463" y="195"/>
                      </a:lnTo>
                      <a:lnTo>
                        <a:pt x="313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2" name="Google Shape;3972;p40"/>
                <p:cNvSpPr/>
                <p:nvPr/>
              </p:nvSpPr>
              <p:spPr>
                <a:xfrm>
                  <a:off x="1525950" y="2474950"/>
                  <a:ext cx="104125" cy="5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5" h="2375" extrusionOk="0">
                      <a:moveTo>
                        <a:pt x="3231" y="1"/>
                      </a:moveTo>
                      <a:lnTo>
                        <a:pt x="1" y="1849"/>
                      </a:lnTo>
                      <a:lnTo>
                        <a:pt x="915" y="2374"/>
                      </a:lnTo>
                      <a:lnTo>
                        <a:pt x="4164" y="526"/>
                      </a:lnTo>
                      <a:lnTo>
                        <a:pt x="3795" y="312"/>
                      </a:lnTo>
                      <a:lnTo>
                        <a:pt x="3542" y="195"/>
                      </a:lnTo>
                      <a:lnTo>
                        <a:pt x="32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3" name="Google Shape;3973;p40"/>
                <p:cNvSpPr/>
                <p:nvPr/>
              </p:nvSpPr>
              <p:spPr>
                <a:xfrm>
                  <a:off x="1458350" y="2436050"/>
                  <a:ext cx="104125" cy="5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5" h="2374" extrusionOk="0">
                      <a:moveTo>
                        <a:pt x="3211" y="0"/>
                      </a:moveTo>
                      <a:lnTo>
                        <a:pt x="1" y="1848"/>
                      </a:lnTo>
                      <a:lnTo>
                        <a:pt x="935" y="2374"/>
                      </a:lnTo>
                      <a:lnTo>
                        <a:pt x="4164" y="526"/>
                      </a:lnTo>
                      <a:lnTo>
                        <a:pt x="3794" y="312"/>
                      </a:lnTo>
                      <a:lnTo>
                        <a:pt x="3561" y="175"/>
                      </a:lnTo>
                      <a:lnTo>
                        <a:pt x="32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4" name="Google Shape;3974;p40"/>
                <p:cNvSpPr/>
                <p:nvPr/>
              </p:nvSpPr>
              <p:spPr>
                <a:xfrm>
                  <a:off x="1917975" y="2498850"/>
                  <a:ext cx="41375" cy="2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8" extrusionOk="0">
                      <a:moveTo>
                        <a:pt x="837" y="251"/>
                      </a:moveTo>
                      <a:cubicBezTo>
                        <a:pt x="993" y="251"/>
                        <a:pt x="1149" y="290"/>
                        <a:pt x="1265" y="348"/>
                      </a:cubicBezTo>
                      <a:cubicBezTo>
                        <a:pt x="1363" y="406"/>
                        <a:pt x="1421" y="465"/>
                        <a:pt x="1421" y="543"/>
                      </a:cubicBezTo>
                      <a:cubicBezTo>
                        <a:pt x="1421" y="620"/>
                        <a:pt x="1363" y="679"/>
                        <a:pt x="1265" y="737"/>
                      </a:cubicBezTo>
                      <a:cubicBezTo>
                        <a:pt x="1149" y="815"/>
                        <a:pt x="983" y="854"/>
                        <a:pt x="820" y="854"/>
                      </a:cubicBezTo>
                      <a:cubicBezTo>
                        <a:pt x="657" y="854"/>
                        <a:pt x="497" y="815"/>
                        <a:pt x="390" y="737"/>
                      </a:cubicBezTo>
                      <a:cubicBezTo>
                        <a:pt x="293" y="698"/>
                        <a:pt x="254" y="620"/>
                        <a:pt x="254" y="543"/>
                      </a:cubicBezTo>
                      <a:cubicBezTo>
                        <a:pt x="254" y="465"/>
                        <a:pt x="293" y="426"/>
                        <a:pt x="390" y="348"/>
                      </a:cubicBezTo>
                      <a:cubicBezTo>
                        <a:pt x="487" y="290"/>
                        <a:pt x="662" y="251"/>
                        <a:pt x="837" y="251"/>
                      </a:cubicBezTo>
                      <a:close/>
                      <a:moveTo>
                        <a:pt x="845" y="0"/>
                      </a:moveTo>
                      <a:cubicBezTo>
                        <a:pt x="660" y="0"/>
                        <a:pt x="472" y="39"/>
                        <a:pt x="312" y="115"/>
                      </a:cubicBezTo>
                      <a:cubicBezTo>
                        <a:pt x="351" y="154"/>
                        <a:pt x="351" y="212"/>
                        <a:pt x="312" y="251"/>
                      </a:cubicBezTo>
                      <a:cubicBezTo>
                        <a:pt x="293" y="309"/>
                        <a:pt x="254" y="309"/>
                        <a:pt x="215" y="309"/>
                      </a:cubicBezTo>
                      <a:cubicBezTo>
                        <a:pt x="195" y="309"/>
                        <a:pt x="176" y="309"/>
                        <a:pt x="176" y="270"/>
                      </a:cubicBezTo>
                      <a:lnTo>
                        <a:pt x="117" y="251"/>
                      </a:lnTo>
                      <a:cubicBezTo>
                        <a:pt x="59" y="329"/>
                        <a:pt x="1" y="426"/>
                        <a:pt x="1" y="523"/>
                      </a:cubicBezTo>
                      <a:cubicBezTo>
                        <a:pt x="1" y="679"/>
                        <a:pt x="98" y="815"/>
                        <a:pt x="273" y="912"/>
                      </a:cubicBezTo>
                      <a:cubicBezTo>
                        <a:pt x="448" y="1010"/>
                        <a:pt x="643" y="1068"/>
                        <a:pt x="837" y="1068"/>
                      </a:cubicBezTo>
                      <a:cubicBezTo>
                        <a:pt x="1032" y="1068"/>
                        <a:pt x="1246" y="1010"/>
                        <a:pt x="1382" y="912"/>
                      </a:cubicBezTo>
                      <a:cubicBezTo>
                        <a:pt x="1557" y="815"/>
                        <a:pt x="1654" y="679"/>
                        <a:pt x="1654" y="523"/>
                      </a:cubicBezTo>
                      <a:cubicBezTo>
                        <a:pt x="1654" y="368"/>
                        <a:pt x="1557" y="231"/>
                        <a:pt x="1382" y="134"/>
                      </a:cubicBezTo>
                      <a:cubicBezTo>
                        <a:pt x="1232" y="44"/>
                        <a:pt x="1040" y="0"/>
                        <a:pt x="8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5" name="Google Shape;3975;p40"/>
                <p:cNvSpPr/>
                <p:nvPr/>
              </p:nvSpPr>
              <p:spPr>
                <a:xfrm>
                  <a:off x="1780825" y="241975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309" y="693"/>
                      </a:moveTo>
                      <a:cubicBezTo>
                        <a:pt x="332" y="712"/>
                        <a:pt x="359" y="731"/>
                        <a:pt x="389" y="750"/>
                      </a:cubicBezTo>
                      <a:cubicBezTo>
                        <a:pt x="402" y="758"/>
                        <a:pt x="416" y="765"/>
                        <a:pt x="429" y="772"/>
                      </a:cubicBezTo>
                      <a:lnTo>
                        <a:pt x="429" y="772"/>
                      </a:lnTo>
                      <a:cubicBezTo>
                        <a:pt x="429" y="771"/>
                        <a:pt x="429" y="770"/>
                        <a:pt x="428" y="769"/>
                      </a:cubicBezTo>
                      <a:cubicBezTo>
                        <a:pt x="401" y="714"/>
                        <a:pt x="355" y="698"/>
                        <a:pt x="309" y="693"/>
                      </a:cubicBezTo>
                      <a:close/>
                      <a:moveTo>
                        <a:pt x="1308" y="714"/>
                      </a:moveTo>
                      <a:cubicBezTo>
                        <a:pt x="1260" y="716"/>
                        <a:pt x="1220" y="743"/>
                        <a:pt x="1207" y="769"/>
                      </a:cubicBezTo>
                      <a:cubicBezTo>
                        <a:pt x="1206" y="772"/>
                        <a:pt x="1205" y="775"/>
                        <a:pt x="1204" y="778"/>
                      </a:cubicBezTo>
                      <a:lnTo>
                        <a:pt x="1204" y="778"/>
                      </a:lnTo>
                      <a:cubicBezTo>
                        <a:pt x="1225" y="770"/>
                        <a:pt x="1246" y="760"/>
                        <a:pt x="1265" y="750"/>
                      </a:cubicBezTo>
                      <a:cubicBezTo>
                        <a:pt x="1281" y="737"/>
                        <a:pt x="1295" y="725"/>
                        <a:pt x="1308" y="714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9" y="49"/>
                        <a:pt x="253" y="146"/>
                      </a:cubicBezTo>
                      <a:cubicBezTo>
                        <a:pt x="98" y="224"/>
                        <a:pt x="0" y="380"/>
                        <a:pt x="0" y="536"/>
                      </a:cubicBezTo>
                      <a:cubicBezTo>
                        <a:pt x="0" y="633"/>
                        <a:pt x="39" y="730"/>
                        <a:pt x="117" y="788"/>
                      </a:cubicBezTo>
                      <a:lnTo>
                        <a:pt x="253" y="691"/>
                      </a:lnTo>
                      <a:cubicBezTo>
                        <a:pt x="271" y="691"/>
                        <a:pt x="290" y="691"/>
                        <a:pt x="309" y="693"/>
                      </a:cubicBezTo>
                      <a:lnTo>
                        <a:pt x="309" y="693"/>
                      </a:lnTo>
                      <a:cubicBezTo>
                        <a:pt x="261" y="652"/>
                        <a:pt x="234" y="608"/>
                        <a:pt x="234" y="555"/>
                      </a:cubicBezTo>
                      <a:cubicBezTo>
                        <a:pt x="234" y="477"/>
                        <a:pt x="292" y="399"/>
                        <a:pt x="389" y="360"/>
                      </a:cubicBezTo>
                      <a:cubicBezTo>
                        <a:pt x="506" y="283"/>
                        <a:pt x="681" y="263"/>
                        <a:pt x="818" y="263"/>
                      </a:cubicBezTo>
                      <a:cubicBezTo>
                        <a:pt x="993" y="263"/>
                        <a:pt x="1129" y="283"/>
                        <a:pt x="1265" y="360"/>
                      </a:cubicBezTo>
                      <a:cubicBezTo>
                        <a:pt x="1362" y="399"/>
                        <a:pt x="1401" y="477"/>
                        <a:pt x="1401" y="555"/>
                      </a:cubicBezTo>
                      <a:cubicBezTo>
                        <a:pt x="1401" y="620"/>
                        <a:pt x="1374" y="658"/>
                        <a:pt x="1308" y="714"/>
                      </a:cubicBezTo>
                      <a:lnTo>
                        <a:pt x="1308" y="714"/>
                      </a:lnTo>
                      <a:cubicBezTo>
                        <a:pt x="1310" y="714"/>
                        <a:pt x="1313" y="714"/>
                        <a:pt x="1315" y="714"/>
                      </a:cubicBezTo>
                      <a:cubicBezTo>
                        <a:pt x="1336" y="714"/>
                        <a:pt x="1359" y="719"/>
                        <a:pt x="1382" y="730"/>
                      </a:cubicBezTo>
                      <a:lnTo>
                        <a:pt x="1518" y="788"/>
                      </a:lnTo>
                      <a:cubicBezTo>
                        <a:pt x="1596" y="730"/>
                        <a:pt x="1654" y="633"/>
                        <a:pt x="1654" y="536"/>
                      </a:cubicBezTo>
                      <a:cubicBezTo>
                        <a:pt x="1654" y="380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5" y="0"/>
                      </a:cubicBezTo>
                      <a:close/>
                      <a:moveTo>
                        <a:pt x="429" y="772"/>
                      </a:moveTo>
                      <a:lnTo>
                        <a:pt x="429" y="772"/>
                      </a:lnTo>
                      <a:cubicBezTo>
                        <a:pt x="448" y="830"/>
                        <a:pt x="447" y="887"/>
                        <a:pt x="389" y="944"/>
                      </a:cubicBezTo>
                      <a:lnTo>
                        <a:pt x="331" y="964"/>
                      </a:lnTo>
                      <a:cubicBezTo>
                        <a:pt x="487" y="1041"/>
                        <a:pt x="642" y="1061"/>
                        <a:pt x="818" y="1061"/>
                      </a:cubicBezTo>
                      <a:cubicBezTo>
                        <a:pt x="993" y="1061"/>
                        <a:pt x="1168" y="1041"/>
                        <a:pt x="1304" y="964"/>
                      </a:cubicBezTo>
                      <a:lnTo>
                        <a:pt x="1265" y="944"/>
                      </a:lnTo>
                      <a:cubicBezTo>
                        <a:pt x="1209" y="925"/>
                        <a:pt x="1189" y="853"/>
                        <a:pt x="1204" y="778"/>
                      </a:cubicBezTo>
                      <a:lnTo>
                        <a:pt x="1204" y="778"/>
                      </a:lnTo>
                      <a:cubicBezTo>
                        <a:pt x="1088" y="827"/>
                        <a:pt x="949" y="852"/>
                        <a:pt x="813" y="852"/>
                      </a:cubicBezTo>
                      <a:cubicBezTo>
                        <a:pt x="671" y="852"/>
                        <a:pt x="533" y="825"/>
                        <a:pt x="429" y="77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6" name="Google Shape;3976;p40"/>
                <p:cNvSpPr/>
                <p:nvPr/>
              </p:nvSpPr>
              <p:spPr>
                <a:xfrm>
                  <a:off x="1810975" y="2437850"/>
                  <a:ext cx="115300" cy="69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12" h="2769" extrusionOk="0">
                      <a:moveTo>
                        <a:pt x="103" y="0"/>
                      </a:moveTo>
                      <a:cubicBezTo>
                        <a:pt x="71" y="0"/>
                        <a:pt x="43" y="22"/>
                        <a:pt x="20" y="45"/>
                      </a:cubicBezTo>
                      <a:cubicBezTo>
                        <a:pt x="1" y="103"/>
                        <a:pt x="1" y="162"/>
                        <a:pt x="78" y="220"/>
                      </a:cubicBezTo>
                      <a:lnTo>
                        <a:pt x="117" y="240"/>
                      </a:lnTo>
                      <a:lnTo>
                        <a:pt x="4397" y="2730"/>
                      </a:lnTo>
                      <a:lnTo>
                        <a:pt x="4456" y="2749"/>
                      </a:lnTo>
                      <a:cubicBezTo>
                        <a:pt x="4475" y="2749"/>
                        <a:pt x="4495" y="2769"/>
                        <a:pt x="4495" y="2769"/>
                      </a:cubicBezTo>
                      <a:cubicBezTo>
                        <a:pt x="4553" y="2769"/>
                        <a:pt x="4573" y="2749"/>
                        <a:pt x="4592" y="2730"/>
                      </a:cubicBezTo>
                      <a:cubicBezTo>
                        <a:pt x="4611" y="2671"/>
                        <a:pt x="4611" y="2632"/>
                        <a:pt x="4573" y="2574"/>
                      </a:cubicBezTo>
                      <a:lnTo>
                        <a:pt x="4553" y="2555"/>
                      </a:lnTo>
                      <a:lnTo>
                        <a:pt x="312" y="123"/>
                      </a:lnTo>
                      <a:lnTo>
                        <a:pt x="176" y="45"/>
                      </a:lnTo>
                      <a:cubicBezTo>
                        <a:pt x="151" y="12"/>
                        <a:pt x="126" y="0"/>
                        <a:pt x="10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7" name="Google Shape;3977;p40"/>
                <p:cNvSpPr/>
                <p:nvPr/>
              </p:nvSpPr>
              <p:spPr>
                <a:xfrm>
                  <a:off x="1703500" y="2436825"/>
                  <a:ext cx="87550" cy="5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02" h="2129" extrusionOk="0">
                      <a:moveTo>
                        <a:pt x="3354" y="1"/>
                      </a:moveTo>
                      <a:cubicBezTo>
                        <a:pt x="3338" y="1"/>
                        <a:pt x="3322" y="3"/>
                        <a:pt x="3307" y="8"/>
                      </a:cubicBezTo>
                      <a:lnTo>
                        <a:pt x="3152" y="105"/>
                      </a:lnTo>
                      <a:lnTo>
                        <a:pt x="39" y="1915"/>
                      </a:lnTo>
                      <a:cubicBezTo>
                        <a:pt x="20" y="1915"/>
                        <a:pt x="20" y="1934"/>
                        <a:pt x="0" y="1934"/>
                      </a:cubicBezTo>
                      <a:cubicBezTo>
                        <a:pt x="20" y="1993"/>
                        <a:pt x="20" y="2031"/>
                        <a:pt x="39" y="2090"/>
                      </a:cubicBezTo>
                      <a:cubicBezTo>
                        <a:pt x="78" y="2129"/>
                        <a:pt x="117" y="2129"/>
                        <a:pt x="136" y="2129"/>
                      </a:cubicBezTo>
                      <a:cubicBezTo>
                        <a:pt x="175" y="2129"/>
                        <a:pt x="195" y="2129"/>
                        <a:pt x="195" y="2109"/>
                      </a:cubicBezTo>
                      <a:lnTo>
                        <a:pt x="272" y="2051"/>
                      </a:lnTo>
                      <a:lnTo>
                        <a:pt x="3385" y="261"/>
                      </a:lnTo>
                      <a:lnTo>
                        <a:pt x="3424" y="242"/>
                      </a:lnTo>
                      <a:cubicBezTo>
                        <a:pt x="3482" y="203"/>
                        <a:pt x="3502" y="144"/>
                        <a:pt x="3482" y="67"/>
                      </a:cubicBezTo>
                      <a:cubicBezTo>
                        <a:pt x="3453" y="23"/>
                        <a:pt x="3402" y="1"/>
                        <a:pt x="335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8" name="Google Shape;3978;p40"/>
                <p:cNvSpPr/>
                <p:nvPr/>
              </p:nvSpPr>
              <p:spPr>
                <a:xfrm>
                  <a:off x="1251650" y="2196375"/>
                  <a:ext cx="426075" cy="24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43" h="9918" extrusionOk="0">
                      <a:moveTo>
                        <a:pt x="134" y="1"/>
                      </a:moveTo>
                      <a:cubicBezTo>
                        <a:pt x="98" y="1"/>
                        <a:pt x="55" y="27"/>
                        <a:pt x="20" y="74"/>
                      </a:cubicBezTo>
                      <a:cubicBezTo>
                        <a:pt x="0" y="113"/>
                        <a:pt x="0" y="190"/>
                        <a:pt x="78" y="249"/>
                      </a:cubicBezTo>
                      <a:lnTo>
                        <a:pt x="2024" y="1358"/>
                      </a:lnTo>
                      <a:lnTo>
                        <a:pt x="16829" y="9918"/>
                      </a:lnTo>
                      <a:cubicBezTo>
                        <a:pt x="16887" y="9879"/>
                        <a:pt x="16926" y="9860"/>
                        <a:pt x="16985" y="9801"/>
                      </a:cubicBezTo>
                      <a:cubicBezTo>
                        <a:pt x="17004" y="9782"/>
                        <a:pt x="17023" y="9782"/>
                        <a:pt x="17043" y="9762"/>
                      </a:cubicBezTo>
                      <a:lnTo>
                        <a:pt x="2257" y="1222"/>
                      </a:lnTo>
                      <a:lnTo>
                        <a:pt x="195" y="35"/>
                      </a:lnTo>
                      <a:cubicBezTo>
                        <a:pt x="180" y="12"/>
                        <a:pt x="158" y="1"/>
                        <a:pt x="13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9" name="Google Shape;3979;p40"/>
                <p:cNvSpPr/>
                <p:nvPr/>
              </p:nvSpPr>
              <p:spPr>
                <a:xfrm>
                  <a:off x="1669925" y="2438475"/>
                  <a:ext cx="41375" cy="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71" extrusionOk="0">
                      <a:moveTo>
                        <a:pt x="837" y="215"/>
                      </a:moveTo>
                      <a:cubicBezTo>
                        <a:pt x="993" y="215"/>
                        <a:pt x="1149" y="273"/>
                        <a:pt x="1265" y="312"/>
                      </a:cubicBezTo>
                      <a:cubicBezTo>
                        <a:pt x="1363" y="370"/>
                        <a:pt x="1421" y="429"/>
                        <a:pt x="1421" y="506"/>
                      </a:cubicBezTo>
                      <a:cubicBezTo>
                        <a:pt x="1421" y="584"/>
                        <a:pt x="1363" y="623"/>
                        <a:pt x="1265" y="701"/>
                      </a:cubicBezTo>
                      <a:cubicBezTo>
                        <a:pt x="1149" y="779"/>
                        <a:pt x="983" y="818"/>
                        <a:pt x="820" y="818"/>
                      </a:cubicBezTo>
                      <a:cubicBezTo>
                        <a:pt x="657" y="818"/>
                        <a:pt x="497" y="779"/>
                        <a:pt x="390" y="701"/>
                      </a:cubicBezTo>
                      <a:cubicBezTo>
                        <a:pt x="292" y="662"/>
                        <a:pt x="254" y="584"/>
                        <a:pt x="254" y="506"/>
                      </a:cubicBezTo>
                      <a:cubicBezTo>
                        <a:pt x="254" y="429"/>
                        <a:pt x="292" y="390"/>
                        <a:pt x="390" y="312"/>
                      </a:cubicBezTo>
                      <a:cubicBezTo>
                        <a:pt x="506" y="234"/>
                        <a:pt x="682" y="215"/>
                        <a:pt x="837" y="215"/>
                      </a:cubicBezTo>
                      <a:close/>
                      <a:moveTo>
                        <a:pt x="839" y="0"/>
                      </a:moveTo>
                      <a:cubicBezTo>
                        <a:pt x="668" y="0"/>
                        <a:pt x="497" y="34"/>
                        <a:pt x="351" y="98"/>
                      </a:cubicBezTo>
                      <a:cubicBezTo>
                        <a:pt x="312" y="98"/>
                        <a:pt x="292" y="117"/>
                        <a:pt x="273" y="137"/>
                      </a:cubicBezTo>
                      <a:cubicBezTo>
                        <a:pt x="195" y="137"/>
                        <a:pt x="156" y="195"/>
                        <a:pt x="117" y="234"/>
                      </a:cubicBezTo>
                      <a:cubicBezTo>
                        <a:pt x="59" y="312"/>
                        <a:pt x="1" y="409"/>
                        <a:pt x="1" y="526"/>
                      </a:cubicBezTo>
                      <a:cubicBezTo>
                        <a:pt x="1" y="681"/>
                        <a:pt x="98" y="818"/>
                        <a:pt x="273" y="915"/>
                      </a:cubicBezTo>
                      <a:cubicBezTo>
                        <a:pt x="448" y="1012"/>
                        <a:pt x="643" y="1071"/>
                        <a:pt x="837" y="1071"/>
                      </a:cubicBezTo>
                      <a:cubicBezTo>
                        <a:pt x="1032" y="1071"/>
                        <a:pt x="1246" y="1012"/>
                        <a:pt x="1382" y="915"/>
                      </a:cubicBezTo>
                      <a:cubicBezTo>
                        <a:pt x="1557" y="818"/>
                        <a:pt x="1654" y="681"/>
                        <a:pt x="1654" y="526"/>
                      </a:cubicBezTo>
                      <a:cubicBezTo>
                        <a:pt x="1654" y="390"/>
                        <a:pt x="1557" y="234"/>
                        <a:pt x="1382" y="137"/>
                      </a:cubicBezTo>
                      <a:cubicBezTo>
                        <a:pt x="1227" y="44"/>
                        <a:pt x="1033" y="0"/>
                        <a:pt x="83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0" name="Google Shape;3980;p40"/>
                <p:cNvSpPr/>
                <p:nvPr/>
              </p:nvSpPr>
              <p:spPr>
                <a:xfrm>
                  <a:off x="1149025" y="2248550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1187" y="730"/>
                      </a:moveTo>
                      <a:cubicBezTo>
                        <a:pt x="1187" y="730"/>
                        <a:pt x="1182" y="730"/>
                        <a:pt x="1177" y="735"/>
                      </a:cubicBezTo>
                      <a:lnTo>
                        <a:pt x="1177" y="735"/>
                      </a:lnTo>
                      <a:cubicBezTo>
                        <a:pt x="1180" y="734"/>
                        <a:pt x="1184" y="732"/>
                        <a:pt x="1187" y="730"/>
                      </a:cubicBezTo>
                      <a:close/>
                      <a:moveTo>
                        <a:pt x="827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8" y="244"/>
                        <a:pt x="0" y="399"/>
                        <a:pt x="0" y="535"/>
                      </a:cubicBezTo>
                      <a:cubicBezTo>
                        <a:pt x="0" y="691"/>
                        <a:pt x="98" y="827"/>
                        <a:pt x="273" y="924"/>
                      </a:cubicBezTo>
                      <a:cubicBezTo>
                        <a:pt x="428" y="1022"/>
                        <a:pt x="623" y="1080"/>
                        <a:pt x="818" y="1080"/>
                      </a:cubicBezTo>
                      <a:cubicBezTo>
                        <a:pt x="993" y="1080"/>
                        <a:pt x="1129" y="1061"/>
                        <a:pt x="1284" y="983"/>
                      </a:cubicBezTo>
                      <a:lnTo>
                        <a:pt x="1246" y="963"/>
                      </a:lnTo>
                      <a:cubicBezTo>
                        <a:pt x="1168" y="886"/>
                        <a:pt x="1148" y="808"/>
                        <a:pt x="1168" y="769"/>
                      </a:cubicBezTo>
                      <a:cubicBezTo>
                        <a:pt x="1168" y="750"/>
                        <a:pt x="1172" y="740"/>
                        <a:pt x="1177" y="735"/>
                      </a:cubicBezTo>
                      <a:lnTo>
                        <a:pt x="1177" y="735"/>
                      </a:lnTo>
                      <a:cubicBezTo>
                        <a:pt x="1067" y="792"/>
                        <a:pt x="940" y="816"/>
                        <a:pt x="812" y="816"/>
                      </a:cubicBezTo>
                      <a:cubicBezTo>
                        <a:pt x="647" y="816"/>
                        <a:pt x="480" y="775"/>
                        <a:pt x="351" y="710"/>
                      </a:cubicBezTo>
                      <a:cubicBezTo>
                        <a:pt x="253" y="672"/>
                        <a:pt x="214" y="594"/>
                        <a:pt x="214" y="516"/>
                      </a:cubicBezTo>
                      <a:cubicBezTo>
                        <a:pt x="214" y="438"/>
                        <a:pt x="273" y="399"/>
                        <a:pt x="351" y="321"/>
                      </a:cubicBezTo>
                      <a:cubicBezTo>
                        <a:pt x="487" y="244"/>
                        <a:pt x="642" y="224"/>
                        <a:pt x="798" y="224"/>
                      </a:cubicBezTo>
                      <a:cubicBezTo>
                        <a:pt x="973" y="224"/>
                        <a:pt x="1109" y="244"/>
                        <a:pt x="1226" y="321"/>
                      </a:cubicBezTo>
                      <a:cubicBezTo>
                        <a:pt x="1323" y="360"/>
                        <a:pt x="1382" y="438"/>
                        <a:pt x="1382" y="516"/>
                      </a:cubicBezTo>
                      <a:cubicBezTo>
                        <a:pt x="1382" y="594"/>
                        <a:pt x="1323" y="633"/>
                        <a:pt x="1226" y="710"/>
                      </a:cubicBezTo>
                      <a:cubicBezTo>
                        <a:pt x="1265" y="710"/>
                        <a:pt x="1304" y="710"/>
                        <a:pt x="1323" y="730"/>
                      </a:cubicBezTo>
                      <a:lnTo>
                        <a:pt x="1498" y="827"/>
                      </a:lnTo>
                      <a:cubicBezTo>
                        <a:pt x="1596" y="730"/>
                        <a:pt x="1654" y="633"/>
                        <a:pt x="1654" y="535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1" name="Google Shape;3981;p40"/>
                <p:cNvSpPr/>
                <p:nvPr/>
              </p:nvSpPr>
              <p:spPr>
                <a:xfrm>
                  <a:off x="1430625" y="2410200"/>
                  <a:ext cx="41375" cy="2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4" extrusionOk="0">
                      <a:moveTo>
                        <a:pt x="818" y="256"/>
                      </a:moveTo>
                      <a:cubicBezTo>
                        <a:pt x="993" y="256"/>
                        <a:pt x="1129" y="275"/>
                        <a:pt x="1265" y="353"/>
                      </a:cubicBezTo>
                      <a:cubicBezTo>
                        <a:pt x="1363" y="392"/>
                        <a:pt x="1402" y="470"/>
                        <a:pt x="1402" y="548"/>
                      </a:cubicBezTo>
                      <a:cubicBezTo>
                        <a:pt x="1402" y="626"/>
                        <a:pt x="1363" y="665"/>
                        <a:pt x="1265" y="742"/>
                      </a:cubicBezTo>
                      <a:cubicBezTo>
                        <a:pt x="1139" y="810"/>
                        <a:pt x="974" y="845"/>
                        <a:pt x="813" y="845"/>
                      </a:cubicBezTo>
                      <a:cubicBezTo>
                        <a:pt x="653" y="845"/>
                        <a:pt x="497" y="810"/>
                        <a:pt x="390" y="742"/>
                      </a:cubicBezTo>
                      <a:cubicBezTo>
                        <a:pt x="293" y="684"/>
                        <a:pt x="234" y="626"/>
                        <a:pt x="234" y="548"/>
                      </a:cubicBezTo>
                      <a:cubicBezTo>
                        <a:pt x="234" y="470"/>
                        <a:pt x="293" y="431"/>
                        <a:pt x="390" y="353"/>
                      </a:cubicBezTo>
                      <a:cubicBezTo>
                        <a:pt x="487" y="295"/>
                        <a:pt x="643" y="256"/>
                        <a:pt x="818" y="256"/>
                      </a:cubicBezTo>
                      <a:close/>
                      <a:moveTo>
                        <a:pt x="818" y="1"/>
                      </a:moveTo>
                      <a:cubicBezTo>
                        <a:pt x="630" y="1"/>
                        <a:pt x="443" y="35"/>
                        <a:pt x="293" y="100"/>
                      </a:cubicBezTo>
                      <a:lnTo>
                        <a:pt x="332" y="120"/>
                      </a:lnTo>
                      <a:cubicBezTo>
                        <a:pt x="370" y="178"/>
                        <a:pt x="409" y="275"/>
                        <a:pt x="351" y="334"/>
                      </a:cubicBezTo>
                      <a:cubicBezTo>
                        <a:pt x="332" y="373"/>
                        <a:pt x="273" y="373"/>
                        <a:pt x="254" y="373"/>
                      </a:cubicBezTo>
                      <a:cubicBezTo>
                        <a:pt x="234" y="373"/>
                        <a:pt x="215" y="373"/>
                        <a:pt x="215" y="353"/>
                      </a:cubicBezTo>
                      <a:lnTo>
                        <a:pt x="98" y="275"/>
                      </a:lnTo>
                      <a:cubicBezTo>
                        <a:pt x="40" y="353"/>
                        <a:pt x="1" y="431"/>
                        <a:pt x="1" y="528"/>
                      </a:cubicBezTo>
                      <a:cubicBezTo>
                        <a:pt x="1" y="665"/>
                        <a:pt x="98" y="820"/>
                        <a:pt x="254" y="918"/>
                      </a:cubicBezTo>
                      <a:cubicBezTo>
                        <a:pt x="429" y="1015"/>
                        <a:pt x="623" y="1054"/>
                        <a:pt x="818" y="1054"/>
                      </a:cubicBezTo>
                      <a:cubicBezTo>
                        <a:pt x="1012" y="1054"/>
                        <a:pt x="1226" y="1015"/>
                        <a:pt x="1382" y="918"/>
                      </a:cubicBezTo>
                      <a:cubicBezTo>
                        <a:pt x="1557" y="820"/>
                        <a:pt x="1654" y="665"/>
                        <a:pt x="1654" y="528"/>
                      </a:cubicBezTo>
                      <a:cubicBezTo>
                        <a:pt x="1654" y="373"/>
                        <a:pt x="1557" y="237"/>
                        <a:pt x="1382" y="120"/>
                      </a:cubicBezTo>
                      <a:cubicBezTo>
                        <a:pt x="1221" y="39"/>
                        <a:pt x="1019" y="1"/>
                        <a:pt x="81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2" name="Google Shape;3982;p40"/>
                <p:cNvSpPr/>
                <p:nvPr/>
              </p:nvSpPr>
              <p:spPr>
                <a:xfrm>
                  <a:off x="1353775" y="2411300"/>
                  <a:ext cx="41375" cy="2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9" extrusionOk="0">
                      <a:moveTo>
                        <a:pt x="799" y="251"/>
                      </a:moveTo>
                      <a:cubicBezTo>
                        <a:pt x="974" y="251"/>
                        <a:pt x="1129" y="290"/>
                        <a:pt x="1246" y="348"/>
                      </a:cubicBezTo>
                      <a:cubicBezTo>
                        <a:pt x="1343" y="407"/>
                        <a:pt x="1382" y="484"/>
                        <a:pt x="1382" y="543"/>
                      </a:cubicBezTo>
                      <a:cubicBezTo>
                        <a:pt x="1382" y="621"/>
                        <a:pt x="1343" y="679"/>
                        <a:pt x="1246" y="737"/>
                      </a:cubicBezTo>
                      <a:cubicBezTo>
                        <a:pt x="1120" y="815"/>
                        <a:pt x="954" y="854"/>
                        <a:pt x="794" y="854"/>
                      </a:cubicBezTo>
                      <a:cubicBezTo>
                        <a:pt x="633" y="854"/>
                        <a:pt x="478" y="815"/>
                        <a:pt x="371" y="737"/>
                      </a:cubicBezTo>
                      <a:cubicBezTo>
                        <a:pt x="273" y="698"/>
                        <a:pt x="215" y="621"/>
                        <a:pt x="215" y="543"/>
                      </a:cubicBezTo>
                      <a:cubicBezTo>
                        <a:pt x="215" y="484"/>
                        <a:pt x="273" y="426"/>
                        <a:pt x="371" y="348"/>
                      </a:cubicBezTo>
                      <a:cubicBezTo>
                        <a:pt x="487" y="309"/>
                        <a:pt x="643" y="251"/>
                        <a:pt x="799" y="251"/>
                      </a:cubicBezTo>
                      <a:close/>
                      <a:moveTo>
                        <a:pt x="845" y="0"/>
                      </a:moveTo>
                      <a:cubicBezTo>
                        <a:pt x="661" y="0"/>
                        <a:pt x="473" y="39"/>
                        <a:pt x="312" y="115"/>
                      </a:cubicBezTo>
                      <a:cubicBezTo>
                        <a:pt x="371" y="154"/>
                        <a:pt x="390" y="231"/>
                        <a:pt x="371" y="290"/>
                      </a:cubicBezTo>
                      <a:cubicBezTo>
                        <a:pt x="351" y="329"/>
                        <a:pt x="293" y="329"/>
                        <a:pt x="273" y="329"/>
                      </a:cubicBezTo>
                      <a:cubicBezTo>
                        <a:pt x="254" y="329"/>
                        <a:pt x="215" y="329"/>
                        <a:pt x="215" y="309"/>
                      </a:cubicBezTo>
                      <a:lnTo>
                        <a:pt x="118" y="251"/>
                      </a:lnTo>
                      <a:cubicBezTo>
                        <a:pt x="40" y="329"/>
                        <a:pt x="1" y="426"/>
                        <a:pt x="1" y="523"/>
                      </a:cubicBezTo>
                      <a:cubicBezTo>
                        <a:pt x="1" y="679"/>
                        <a:pt x="98" y="815"/>
                        <a:pt x="273" y="912"/>
                      </a:cubicBezTo>
                      <a:cubicBezTo>
                        <a:pt x="429" y="1010"/>
                        <a:pt x="643" y="1068"/>
                        <a:pt x="837" y="1068"/>
                      </a:cubicBezTo>
                      <a:cubicBezTo>
                        <a:pt x="1032" y="1068"/>
                        <a:pt x="1246" y="1010"/>
                        <a:pt x="1382" y="912"/>
                      </a:cubicBezTo>
                      <a:cubicBezTo>
                        <a:pt x="1557" y="815"/>
                        <a:pt x="1655" y="679"/>
                        <a:pt x="1655" y="523"/>
                      </a:cubicBezTo>
                      <a:cubicBezTo>
                        <a:pt x="1655" y="387"/>
                        <a:pt x="1557" y="231"/>
                        <a:pt x="1382" y="134"/>
                      </a:cubicBezTo>
                      <a:cubicBezTo>
                        <a:pt x="1232" y="44"/>
                        <a:pt x="1041" y="0"/>
                        <a:pt x="8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3" name="Google Shape;3983;p40"/>
                <p:cNvSpPr/>
                <p:nvPr/>
              </p:nvSpPr>
              <p:spPr>
                <a:xfrm>
                  <a:off x="1357675" y="2488550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798" y="254"/>
                      </a:moveTo>
                      <a:cubicBezTo>
                        <a:pt x="973" y="254"/>
                        <a:pt x="1110" y="274"/>
                        <a:pt x="1226" y="352"/>
                      </a:cubicBezTo>
                      <a:cubicBezTo>
                        <a:pt x="1324" y="390"/>
                        <a:pt x="1382" y="468"/>
                        <a:pt x="1382" y="546"/>
                      </a:cubicBezTo>
                      <a:cubicBezTo>
                        <a:pt x="1382" y="624"/>
                        <a:pt x="1324" y="663"/>
                        <a:pt x="1226" y="741"/>
                      </a:cubicBezTo>
                      <a:cubicBezTo>
                        <a:pt x="1110" y="818"/>
                        <a:pt x="949" y="857"/>
                        <a:pt x="789" y="857"/>
                      </a:cubicBezTo>
                      <a:cubicBezTo>
                        <a:pt x="628" y="857"/>
                        <a:pt x="467" y="818"/>
                        <a:pt x="351" y="741"/>
                      </a:cubicBezTo>
                      <a:cubicBezTo>
                        <a:pt x="253" y="702"/>
                        <a:pt x="215" y="624"/>
                        <a:pt x="215" y="546"/>
                      </a:cubicBezTo>
                      <a:cubicBezTo>
                        <a:pt x="215" y="468"/>
                        <a:pt x="253" y="429"/>
                        <a:pt x="351" y="352"/>
                      </a:cubicBezTo>
                      <a:cubicBezTo>
                        <a:pt x="487" y="313"/>
                        <a:pt x="623" y="254"/>
                        <a:pt x="798" y="254"/>
                      </a:cubicBezTo>
                      <a:close/>
                      <a:moveTo>
                        <a:pt x="818" y="1"/>
                      </a:moveTo>
                      <a:cubicBezTo>
                        <a:pt x="638" y="1"/>
                        <a:pt x="458" y="35"/>
                        <a:pt x="312" y="99"/>
                      </a:cubicBezTo>
                      <a:lnTo>
                        <a:pt x="331" y="138"/>
                      </a:lnTo>
                      <a:cubicBezTo>
                        <a:pt x="370" y="176"/>
                        <a:pt x="409" y="254"/>
                        <a:pt x="370" y="313"/>
                      </a:cubicBezTo>
                      <a:cubicBezTo>
                        <a:pt x="351" y="352"/>
                        <a:pt x="312" y="352"/>
                        <a:pt x="273" y="352"/>
                      </a:cubicBezTo>
                      <a:cubicBezTo>
                        <a:pt x="253" y="352"/>
                        <a:pt x="234" y="352"/>
                        <a:pt x="234" y="332"/>
                      </a:cubicBezTo>
                      <a:lnTo>
                        <a:pt x="117" y="254"/>
                      </a:lnTo>
                      <a:cubicBezTo>
                        <a:pt x="39" y="332"/>
                        <a:pt x="1" y="429"/>
                        <a:pt x="1" y="527"/>
                      </a:cubicBezTo>
                      <a:cubicBezTo>
                        <a:pt x="1" y="663"/>
                        <a:pt x="98" y="818"/>
                        <a:pt x="253" y="916"/>
                      </a:cubicBezTo>
                      <a:cubicBezTo>
                        <a:pt x="429" y="1013"/>
                        <a:pt x="623" y="1052"/>
                        <a:pt x="818" y="1052"/>
                      </a:cubicBezTo>
                      <a:cubicBezTo>
                        <a:pt x="1012" y="1052"/>
                        <a:pt x="1226" y="1013"/>
                        <a:pt x="1382" y="916"/>
                      </a:cubicBezTo>
                      <a:cubicBezTo>
                        <a:pt x="1557" y="818"/>
                        <a:pt x="1654" y="663"/>
                        <a:pt x="1654" y="527"/>
                      </a:cubicBezTo>
                      <a:cubicBezTo>
                        <a:pt x="1654" y="371"/>
                        <a:pt x="1557" y="235"/>
                        <a:pt x="1382" y="138"/>
                      </a:cubicBezTo>
                      <a:cubicBezTo>
                        <a:pt x="1227" y="45"/>
                        <a:pt x="1022" y="1"/>
                        <a:pt x="81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4" name="Google Shape;3984;p40"/>
                <p:cNvSpPr/>
                <p:nvPr/>
              </p:nvSpPr>
              <p:spPr>
                <a:xfrm>
                  <a:off x="1177725" y="2309350"/>
                  <a:ext cx="41350" cy="2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0" extrusionOk="0">
                      <a:moveTo>
                        <a:pt x="798" y="243"/>
                      </a:moveTo>
                      <a:cubicBezTo>
                        <a:pt x="973" y="243"/>
                        <a:pt x="1109" y="282"/>
                        <a:pt x="1226" y="341"/>
                      </a:cubicBezTo>
                      <a:cubicBezTo>
                        <a:pt x="1323" y="399"/>
                        <a:pt x="1382" y="477"/>
                        <a:pt x="1382" y="535"/>
                      </a:cubicBezTo>
                      <a:cubicBezTo>
                        <a:pt x="1382" y="613"/>
                        <a:pt x="1323" y="671"/>
                        <a:pt x="1226" y="730"/>
                      </a:cubicBezTo>
                      <a:cubicBezTo>
                        <a:pt x="1119" y="808"/>
                        <a:pt x="963" y="846"/>
                        <a:pt x="803" y="846"/>
                      </a:cubicBezTo>
                      <a:cubicBezTo>
                        <a:pt x="642" y="846"/>
                        <a:pt x="477" y="808"/>
                        <a:pt x="350" y="730"/>
                      </a:cubicBezTo>
                      <a:cubicBezTo>
                        <a:pt x="253" y="691"/>
                        <a:pt x="214" y="613"/>
                        <a:pt x="214" y="535"/>
                      </a:cubicBezTo>
                      <a:cubicBezTo>
                        <a:pt x="214" y="477"/>
                        <a:pt x="253" y="418"/>
                        <a:pt x="350" y="341"/>
                      </a:cubicBezTo>
                      <a:cubicBezTo>
                        <a:pt x="487" y="263"/>
                        <a:pt x="642" y="243"/>
                        <a:pt x="798" y="243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9" y="49"/>
                        <a:pt x="253" y="146"/>
                      </a:cubicBezTo>
                      <a:cubicBezTo>
                        <a:pt x="98" y="243"/>
                        <a:pt x="0" y="399"/>
                        <a:pt x="0" y="535"/>
                      </a:cubicBezTo>
                      <a:cubicBezTo>
                        <a:pt x="0" y="691"/>
                        <a:pt x="98" y="827"/>
                        <a:pt x="253" y="924"/>
                      </a:cubicBezTo>
                      <a:cubicBezTo>
                        <a:pt x="428" y="1022"/>
                        <a:pt x="623" y="1080"/>
                        <a:pt x="817" y="1080"/>
                      </a:cubicBezTo>
                      <a:cubicBezTo>
                        <a:pt x="992" y="1080"/>
                        <a:pt x="1187" y="1022"/>
                        <a:pt x="1323" y="983"/>
                      </a:cubicBezTo>
                      <a:lnTo>
                        <a:pt x="1284" y="963"/>
                      </a:lnTo>
                      <a:cubicBezTo>
                        <a:pt x="1187" y="924"/>
                        <a:pt x="1187" y="866"/>
                        <a:pt x="1206" y="788"/>
                      </a:cubicBezTo>
                      <a:cubicBezTo>
                        <a:pt x="1221" y="744"/>
                        <a:pt x="1268" y="722"/>
                        <a:pt x="1324" y="722"/>
                      </a:cubicBezTo>
                      <a:cubicBezTo>
                        <a:pt x="1343" y="722"/>
                        <a:pt x="1362" y="725"/>
                        <a:pt x="1382" y="730"/>
                      </a:cubicBezTo>
                      <a:lnTo>
                        <a:pt x="1518" y="808"/>
                      </a:lnTo>
                      <a:cubicBezTo>
                        <a:pt x="1596" y="730"/>
                        <a:pt x="1654" y="632"/>
                        <a:pt x="1654" y="535"/>
                      </a:cubicBezTo>
                      <a:cubicBezTo>
                        <a:pt x="1654" y="399"/>
                        <a:pt x="1557" y="243"/>
                        <a:pt x="1382" y="146"/>
                      </a:cubicBezTo>
                      <a:cubicBezTo>
                        <a:pt x="1226" y="49"/>
                        <a:pt x="1026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5" name="Google Shape;3985;p40"/>
                <p:cNvSpPr/>
                <p:nvPr/>
              </p:nvSpPr>
              <p:spPr>
                <a:xfrm>
                  <a:off x="1320225" y="2208150"/>
                  <a:ext cx="525300" cy="13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12" h="5226" extrusionOk="0">
                      <a:moveTo>
                        <a:pt x="127" y="0"/>
                      </a:moveTo>
                      <a:cubicBezTo>
                        <a:pt x="91" y="0"/>
                        <a:pt x="52" y="18"/>
                        <a:pt x="39" y="70"/>
                      </a:cubicBezTo>
                      <a:cubicBezTo>
                        <a:pt x="1" y="109"/>
                        <a:pt x="1" y="186"/>
                        <a:pt x="78" y="245"/>
                      </a:cubicBezTo>
                      <a:lnTo>
                        <a:pt x="273" y="323"/>
                      </a:lnTo>
                      <a:lnTo>
                        <a:pt x="8716" y="5206"/>
                      </a:lnTo>
                      <a:cubicBezTo>
                        <a:pt x="8736" y="5206"/>
                        <a:pt x="8755" y="5225"/>
                        <a:pt x="8755" y="5225"/>
                      </a:cubicBezTo>
                      <a:lnTo>
                        <a:pt x="20895" y="5225"/>
                      </a:lnTo>
                      <a:cubicBezTo>
                        <a:pt x="20973" y="5225"/>
                        <a:pt x="21012" y="5167"/>
                        <a:pt x="21012" y="5108"/>
                      </a:cubicBezTo>
                      <a:cubicBezTo>
                        <a:pt x="21012" y="5031"/>
                        <a:pt x="20973" y="4972"/>
                        <a:pt x="20895" y="4972"/>
                      </a:cubicBezTo>
                      <a:lnTo>
                        <a:pt x="8794" y="4972"/>
                      </a:lnTo>
                      <a:lnTo>
                        <a:pt x="487" y="186"/>
                      </a:lnTo>
                      <a:lnTo>
                        <a:pt x="176" y="11"/>
                      </a:lnTo>
                      <a:cubicBezTo>
                        <a:pt x="163" y="5"/>
                        <a:pt x="145" y="0"/>
                        <a:pt x="1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6" name="Google Shape;3986;p40"/>
                <p:cNvSpPr/>
                <p:nvPr/>
              </p:nvSpPr>
              <p:spPr>
                <a:xfrm>
                  <a:off x="1177725" y="2265800"/>
                  <a:ext cx="261700" cy="15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8" h="6149" extrusionOk="0">
                      <a:moveTo>
                        <a:pt x="98" y="1"/>
                      </a:moveTo>
                      <a:cubicBezTo>
                        <a:pt x="59" y="1"/>
                        <a:pt x="59" y="1"/>
                        <a:pt x="39" y="20"/>
                      </a:cubicBezTo>
                      <a:cubicBezTo>
                        <a:pt x="20" y="20"/>
                        <a:pt x="20" y="40"/>
                        <a:pt x="20" y="40"/>
                      </a:cubicBezTo>
                      <a:cubicBezTo>
                        <a:pt x="0" y="98"/>
                        <a:pt x="0" y="176"/>
                        <a:pt x="59" y="215"/>
                      </a:cubicBezTo>
                      <a:lnTo>
                        <a:pt x="117" y="234"/>
                      </a:lnTo>
                      <a:lnTo>
                        <a:pt x="3171" y="2024"/>
                      </a:lnTo>
                      <a:cubicBezTo>
                        <a:pt x="3171" y="1946"/>
                        <a:pt x="3230" y="1888"/>
                        <a:pt x="3308" y="1888"/>
                      </a:cubicBezTo>
                      <a:cubicBezTo>
                        <a:pt x="3366" y="1888"/>
                        <a:pt x="3424" y="1946"/>
                        <a:pt x="3424" y="2024"/>
                      </a:cubicBezTo>
                      <a:lnTo>
                        <a:pt x="3424" y="2160"/>
                      </a:lnTo>
                      <a:lnTo>
                        <a:pt x="10175" y="6051"/>
                      </a:lnTo>
                      <a:lnTo>
                        <a:pt x="10311" y="6129"/>
                      </a:lnTo>
                      <a:cubicBezTo>
                        <a:pt x="10331" y="6129"/>
                        <a:pt x="10350" y="6149"/>
                        <a:pt x="10350" y="6149"/>
                      </a:cubicBezTo>
                      <a:cubicBezTo>
                        <a:pt x="10389" y="6149"/>
                        <a:pt x="10428" y="6129"/>
                        <a:pt x="10448" y="6110"/>
                      </a:cubicBezTo>
                      <a:cubicBezTo>
                        <a:pt x="10467" y="6051"/>
                        <a:pt x="10467" y="5974"/>
                        <a:pt x="10409" y="5935"/>
                      </a:cubicBezTo>
                      <a:lnTo>
                        <a:pt x="10350" y="5915"/>
                      </a:lnTo>
                      <a:lnTo>
                        <a:pt x="9008" y="5137"/>
                      </a:lnTo>
                      <a:lnTo>
                        <a:pt x="9008" y="5157"/>
                      </a:lnTo>
                      <a:cubicBezTo>
                        <a:pt x="9066" y="5234"/>
                        <a:pt x="8988" y="5273"/>
                        <a:pt x="8950" y="5273"/>
                      </a:cubicBezTo>
                      <a:cubicBezTo>
                        <a:pt x="8872" y="5273"/>
                        <a:pt x="8813" y="5234"/>
                        <a:pt x="8813" y="5157"/>
                      </a:cubicBezTo>
                      <a:lnTo>
                        <a:pt x="8813" y="4981"/>
                      </a:lnTo>
                      <a:lnTo>
                        <a:pt x="6420" y="3600"/>
                      </a:lnTo>
                      <a:lnTo>
                        <a:pt x="6420" y="3620"/>
                      </a:lnTo>
                      <a:cubicBezTo>
                        <a:pt x="6420" y="3697"/>
                        <a:pt x="6362" y="3736"/>
                        <a:pt x="6284" y="3736"/>
                      </a:cubicBezTo>
                      <a:cubicBezTo>
                        <a:pt x="6226" y="3736"/>
                        <a:pt x="6167" y="3697"/>
                        <a:pt x="6167" y="3620"/>
                      </a:cubicBezTo>
                      <a:lnTo>
                        <a:pt x="6167" y="3445"/>
                      </a:lnTo>
                      <a:lnTo>
                        <a:pt x="350" y="118"/>
                      </a:lnTo>
                      <a:lnTo>
                        <a:pt x="195" y="20"/>
                      </a:lnTo>
                      <a:cubicBezTo>
                        <a:pt x="156" y="1"/>
                        <a:pt x="136" y="1"/>
                        <a:pt x="9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7" name="Google Shape;3987;p40"/>
                <p:cNvSpPr/>
                <p:nvPr/>
              </p:nvSpPr>
              <p:spPr>
                <a:xfrm>
                  <a:off x="1262825" y="2358225"/>
                  <a:ext cx="9975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0" h="2472" extrusionOk="0">
                      <a:moveTo>
                        <a:pt x="1" y="0"/>
                      </a:moveTo>
                      <a:lnTo>
                        <a:pt x="1" y="292"/>
                      </a:lnTo>
                      <a:lnTo>
                        <a:pt x="3717" y="2413"/>
                      </a:lnTo>
                      <a:lnTo>
                        <a:pt x="3814" y="2452"/>
                      </a:lnTo>
                      <a:cubicBezTo>
                        <a:pt x="3833" y="2452"/>
                        <a:pt x="3853" y="2471"/>
                        <a:pt x="3853" y="2471"/>
                      </a:cubicBezTo>
                      <a:cubicBezTo>
                        <a:pt x="3911" y="2471"/>
                        <a:pt x="3931" y="2452"/>
                        <a:pt x="3950" y="2432"/>
                      </a:cubicBezTo>
                      <a:cubicBezTo>
                        <a:pt x="3989" y="2374"/>
                        <a:pt x="3989" y="2316"/>
                        <a:pt x="3911" y="2257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8" name="Google Shape;3988;p40"/>
                <p:cNvSpPr/>
                <p:nvPr/>
              </p:nvSpPr>
              <p:spPr>
                <a:xfrm>
                  <a:off x="1207375" y="2327925"/>
                  <a:ext cx="50625" cy="3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5" h="1349" extrusionOk="0">
                      <a:moveTo>
                        <a:pt x="123" y="0"/>
                      </a:moveTo>
                      <a:cubicBezTo>
                        <a:pt x="89" y="0"/>
                        <a:pt x="55" y="19"/>
                        <a:pt x="20" y="65"/>
                      </a:cubicBezTo>
                      <a:cubicBezTo>
                        <a:pt x="1" y="123"/>
                        <a:pt x="1" y="181"/>
                        <a:pt x="79" y="240"/>
                      </a:cubicBezTo>
                      <a:lnTo>
                        <a:pt x="118" y="259"/>
                      </a:lnTo>
                      <a:lnTo>
                        <a:pt x="2024" y="1349"/>
                      </a:lnTo>
                      <a:lnTo>
                        <a:pt x="2024" y="1057"/>
                      </a:lnTo>
                      <a:lnTo>
                        <a:pt x="332" y="84"/>
                      </a:lnTo>
                      <a:lnTo>
                        <a:pt x="196" y="26"/>
                      </a:lnTo>
                      <a:cubicBezTo>
                        <a:pt x="171" y="10"/>
                        <a:pt x="147" y="0"/>
                        <a:pt x="1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9" name="Google Shape;3989;p40"/>
                <p:cNvSpPr/>
                <p:nvPr/>
              </p:nvSpPr>
              <p:spPr>
                <a:xfrm>
                  <a:off x="1331900" y="2273100"/>
                  <a:ext cx="6350" cy="86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3445" extrusionOk="0">
                      <a:moveTo>
                        <a:pt x="117" y="1"/>
                      </a:moveTo>
                      <a:cubicBezTo>
                        <a:pt x="59" y="1"/>
                        <a:pt x="0" y="40"/>
                        <a:pt x="0" y="118"/>
                      </a:cubicBezTo>
                      <a:lnTo>
                        <a:pt x="0" y="176"/>
                      </a:lnTo>
                      <a:lnTo>
                        <a:pt x="0" y="3172"/>
                      </a:lnTo>
                      <a:lnTo>
                        <a:pt x="0" y="3347"/>
                      </a:lnTo>
                      <a:cubicBezTo>
                        <a:pt x="0" y="3405"/>
                        <a:pt x="59" y="3444"/>
                        <a:pt x="117" y="3444"/>
                      </a:cubicBezTo>
                      <a:cubicBezTo>
                        <a:pt x="195" y="3444"/>
                        <a:pt x="253" y="3405"/>
                        <a:pt x="253" y="3328"/>
                      </a:cubicBezTo>
                      <a:lnTo>
                        <a:pt x="253" y="3308"/>
                      </a:lnTo>
                      <a:lnTo>
                        <a:pt x="253" y="293"/>
                      </a:lnTo>
                      <a:lnTo>
                        <a:pt x="253" y="118"/>
                      </a:lnTo>
                      <a:cubicBezTo>
                        <a:pt x="253" y="40"/>
                        <a:pt x="195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0" name="Google Shape;3990;p40"/>
                <p:cNvSpPr/>
                <p:nvPr/>
              </p:nvSpPr>
              <p:spPr>
                <a:xfrm>
                  <a:off x="1398050" y="2311525"/>
                  <a:ext cx="6350" cy="8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3464" extrusionOk="0">
                      <a:moveTo>
                        <a:pt x="137" y="1"/>
                      </a:moveTo>
                      <a:cubicBezTo>
                        <a:pt x="59" y="1"/>
                        <a:pt x="0" y="40"/>
                        <a:pt x="0" y="117"/>
                      </a:cubicBezTo>
                      <a:lnTo>
                        <a:pt x="0" y="156"/>
                      </a:lnTo>
                      <a:lnTo>
                        <a:pt x="0" y="3172"/>
                      </a:lnTo>
                      <a:lnTo>
                        <a:pt x="0" y="3347"/>
                      </a:lnTo>
                      <a:cubicBezTo>
                        <a:pt x="0" y="3425"/>
                        <a:pt x="59" y="3464"/>
                        <a:pt x="137" y="3464"/>
                      </a:cubicBezTo>
                      <a:cubicBezTo>
                        <a:pt x="195" y="3464"/>
                        <a:pt x="253" y="3425"/>
                        <a:pt x="253" y="3347"/>
                      </a:cubicBezTo>
                      <a:lnTo>
                        <a:pt x="253" y="3328"/>
                      </a:lnTo>
                      <a:lnTo>
                        <a:pt x="253" y="312"/>
                      </a:lnTo>
                      <a:lnTo>
                        <a:pt x="253" y="137"/>
                      </a:lnTo>
                      <a:cubicBezTo>
                        <a:pt x="253" y="40"/>
                        <a:pt x="175" y="1"/>
                        <a:pt x="1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1" name="Google Shape;3991;p40"/>
                <p:cNvSpPr/>
                <p:nvPr/>
              </p:nvSpPr>
              <p:spPr>
                <a:xfrm>
                  <a:off x="1257000" y="2313975"/>
                  <a:ext cx="109450" cy="18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8" h="7393" extrusionOk="0">
                      <a:moveTo>
                        <a:pt x="137" y="0"/>
                      </a:moveTo>
                      <a:cubicBezTo>
                        <a:pt x="59" y="0"/>
                        <a:pt x="0" y="39"/>
                        <a:pt x="0" y="117"/>
                      </a:cubicBezTo>
                      <a:lnTo>
                        <a:pt x="0" y="1615"/>
                      </a:lnTo>
                      <a:lnTo>
                        <a:pt x="0" y="1907"/>
                      </a:lnTo>
                      <a:lnTo>
                        <a:pt x="0" y="4864"/>
                      </a:lnTo>
                      <a:cubicBezTo>
                        <a:pt x="0" y="4903"/>
                        <a:pt x="20" y="4922"/>
                        <a:pt x="59" y="4942"/>
                      </a:cubicBezTo>
                      <a:lnTo>
                        <a:pt x="4086" y="7296"/>
                      </a:lnTo>
                      <a:lnTo>
                        <a:pt x="4203" y="7354"/>
                      </a:lnTo>
                      <a:cubicBezTo>
                        <a:pt x="4242" y="7354"/>
                        <a:pt x="4261" y="7393"/>
                        <a:pt x="4261" y="7393"/>
                      </a:cubicBezTo>
                      <a:cubicBezTo>
                        <a:pt x="4300" y="7393"/>
                        <a:pt x="4339" y="7354"/>
                        <a:pt x="4358" y="7335"/>
                      </a:cubicBezTo>
                      <a:cubicBezTo>
                        <a:pt x="4378" y="7296"/>
                        <a:pt x="4378" y="7218"/>
                        <a:pt x="4300" y="7159"/>
                      </a:cubicBezTo>
                      <a:lnTo>
                        <a:pt x="4280" y="7140"/>
                      </a:lnTo>
                      <a:lnTo>
                        <a:pt x="234" y="4786"/>
                      </a:lnTo>
                      <a:lnTo>
                        <a:pt x="234" y="2062"/>
                      </a:lnTo>
                      <a:lnTo>
                        <a:pt x="234" y="1770"/>
                      </a:lnTo>
                      <a:lnTo>
                        <a:pt x="234" y="253"/>
                      </a:lnTo>
                      <a:lnTo>
                        <a:pt x="234" y="117"/>
                      </a:lnTo>
                      <a:cubicBezTo>
                        <a:pt x="253" y="39"/>
                        <a:pt x="195" y="0"/>
                        <a:pt x="1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2" name="Google Shape;3992;p40"/>
                <p:cNvSpPr/>
                <p:nvPr/>
              </p:nvSpPr>
              <p:spPr>
                <a:xfrm>
                  <a:off x="1774025" y="2543350"/>
                  <a:ext cx="31625" cy="1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" h="611" extrusionOk="0">
                      <a:moveTo>
                        <a:pt x="1125" y="0"/>
                      </a:moveTo>
                      <a:cubicBezTo>
                        <a:pt x="1108" y="0"/>
                        <a:pt x="1090" y="3"/>
                        <a:pt x="1070" y="8"/>
                      </a:cubicBezTo>
                      <a:lnTo>
                        <a:pt x="914" y="86"/>
                      </a:lnTo>
                      <a:lnTo>
                        <a:pt x="0" y="611"/>
                      </a:lnTo>
                      <a:lnTo>
                        <a:pt x="486" y="611"/>
                      </a:lnTo>
                      <a:lnTo>
                        <a:pt x="1187" y="222"/>
                      </a:lnTo>
                      <a:cubicBezTo>
                        <a:pt x="1245" y="202"/>
                        <a:pt x="1265" y="125"/>
                        <a:pt x="1245" y="66"/>
                      </a:cubicBezTo>
                      <a:cubicBezTo>
                        <a:pt x="1216" y="22"/>
                        <a:pt x="1176" y="0"/>
                        <a:pt x="11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3" name="Google Shape;3993;p40"/>
                <p:cNvSpPr/>
                <p:nvPr/>
              </p:nvSpPr>
              <p:spPr>
                <a:xfrm>
                  <a:off x="1108175" y="627225"/>
                  <a:ext cx="163450" cy="9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38" h="3736" extrusionOk="0">
                      <a:moveTo>
                        <a:pt x="3152" y="0"/>
                      </a:moveTo>
                      <a:lnTo>
                        <a:pt x="2607" y="311"/>
                      </a:lnTo>
                      <a:lnTo>
                        <a:pt x="3988" y="1109"/>
                      </a:lnTo>
                      <a:cubicBezTo>
                        <a:pt x="4027" y="1148"/>
                        <a:pt x="4066" y="1206"/>
                        <a:pt x="4027" y="1284"/>
                      </a:cubicBezTo>
                      <a:cubicBezTo>
                        <a:pt x="4008" y="1342"/>
                        <a:pt x="3969" y="1342"/>
                        <a:pt x="3930" y="1342"/>
                      </a:cubicBezTo>
                      <a:cubicBezTo>
                        <a:pt x="3911" y="1342"/>
                        <a:pt x="3891" y="1342"/>
                        <a:pt x="3891" y="1304"/>
                      </a:cubicBezTo>
                      <a:lnTo>
                        <a:pt x="2374" y="428"/>
                      </a:lnTo>
                      <a:lnTo>
                        <a:pt x="895" y="1284"/>
                      </a:lnTo>
                      <a:lnTo>
                        <a:pt x="662" y="1440"/>
                      </a:lnTo>
                      <a:lnTo>
                        <a:pt x="0" y="1829"/>
                      </a:lnTo>
                      <a:lnTo>
                        <a:pt x="2335" y="3152"/>
                      </a:lnTo>
                      <a:lnTo>
                        <a:pt x="2568" y="3307"/>
                      </a:lnTo>
                      <a:lnTo>
                        <a:pt x="3346" y="3735"/>
                      </a:lnTo>
                      <a:lnTo>
                        <a:pt x="4222" y="3230"/>
                      </a:lnTo>
                      <a:lnTo>
                        <a:pt x="4475" y="3093"/>
                      </a:lnTo>
                      <a:lnTo>
                        <a:pt x="6537" y="1887"/>
                      </a:lnTo>
                      <a:lnTo>
                        <a:pt x="6031" y="1595"/>
                      </a:lnTo>
                      <a:lnTo>
                        <a:pt x="4942" y="2237"/>
                      </a:lnTo>
                      <a:lnTo>
                        <a:pt x="4767" y="2237"/>
                      </a:lnTo>
                      <a:cubicBezTo>
                        <a:pt x="4728" y="2237"/>
                        <a:pt x="4689" y="2218"/>
                        <a:pt x="4669" y="2198"/>
                      </a:cubicBezTo>
                      <a:cubicBezTo>
                        <a:pt x="4650" y="2140"/>
                        <a:pt x="4650" y="2062"/>
                        <a:pt x="4728" y="2023"/>
                      </a:cubicBezTo>
                      <a:lnTo>
                        <a:pt x="5700" y="1459"/>
                      </a:lnTo>
                      <a:lnTo>
                        <a:pt x="4922" y="992"/>
                      </a:lnTo>
                      <a:lnTo>
                        <a:pt x="4280" y="1362"/>
                      </a:lnTo>
                      <a:cubicBezTo>
                        <a:pt x="4261" y="1362"/>
                        <a:pt x="4241" y="1381"/>
                        <a:pt x="4241" y="1381"/>
                      </a:cubicBezTo>
                      <a:cubicBezTo>
                        <a:pt x="4183" y="1381"/>
                        <a:pt x="4164" y="1362"/>
                        <a:pt x="4144" y="1342"/>
                      </a:cubicBezTo>
                      <a:cubicBezTo>
                        <a:pt x="4105" y="1284"/>
                        <a:pt x="4105" y="1206"/>
                        <a:pt x="4183" y="1167"/>
                      </a:cubicBezTo>
                      <a:lnTo>
                        <a:pt x="4689" y="875"/>
                      </a:lnTo>
                      <a:lnTo>
                        <a:pt x="3969" y="467"/>
                      </a:lnTo>
                      <a:lnTo>
                        <a:pt x="3658" y="623"/>
                      </a:lnTo>
                      <a:cubicBezTo>
                        <a:pt x="3619" y="623"/>
                        <a:pt x="3599" y="661"/>
                        <a:pt x="3599" y="661"/>
                      </a:cubicBezTo>
                      <a:cubicBezTo>
                        <a:pt x="3541" y="661"/>
                        <a:pt x="3522" y="623"/>
                        <a:pt x="3502" y="603"/>
                      </a:cubicBezTo>
                      <a:cubicBezTo>
                        <a:pt x="3483" y="564"/>
                        <a:pt x="3483" y="486"/>
                        <a:pt x="3541" y="428"/>
                      </a:cubicBezTo>
                      <a:lnTo>
                        <a:pt x="3736" y="331"/>
                      </a:lnTo>
                      <a:lnTo>
                        <a:pt x="315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4" name="Google Shape;3994;p40"/>
                <p:cNvSpPr/>
                <p:nvPr/>
              </p:nvSpPr>
              <p:spPr>
                <a:xfrm>
                  <a:off x="1224400" y="462325"/>
                  <a:ext cx="382800" cy="220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12" h="8834" extrusionOk="0">
                      <a:moveTo>
                        <a:pt x="14981" y="1"/>
                      </a:moveTo>
                      <a:lnTo>
                        <a:pt x="1051" y="8036"/>
                      </a:lnTo>
                      <a:lnTo>
                        <a:pt x="79" y="8619"/>
                      </a:lnTo>
                      <a:cubicBezTo>
                        <a:pt x="20" y="8639"/>
                        <a:pt x="1" y="8717"/>
                        <a:pt x="20" y="8794"/>
                      </a:cubicBezTo>
                      <a:cubicBezTo>
                        <a:pt x="40" y="8833"/>
                        <a:pt x="98" y="8833"/>
                        <a:pt x="118" y="8833"/>
                      </a:cubicBezTo>
                      <a:cubicBezTo>
                        <a:pt x="137" y="8833"/>
                        <a:pt x="176" y="8833"/>
                        <a:pt x="176" y="8814"/>
                      </a:cubicBezTo>
                      <a:lnTo>
                        <a:pt x="1265" y="8172"/>
                      </a:lnTo>
                      <a:lnTo>
                        <a:pt x="5234" y="5896"/>
                      </a:lnTo>
                      <a:cubicBezTo>
                        <a:pt x="5176" y="5896"/>
                        <a:pt x="5137" y="5837"/>
                        <a:pt x="5137" y="5779"/>
                      </a:cubicBezTo>
                      <a:cubicBezTo>
                        <a:pt x="5137" y="5701"/>
                        <a:pt x="5176" y="5643"/>
                        <a:pt x="5254" y="5643"/>
                      </a:cubicBezTo>
                      <a:lnTo>
                        <a:pt x="5662" y="5643"/>
                      </a:lnTo>
                      <a:lnTo>
                        <a:pt x="7900" y="4359"/>
                      </a:lnTo>
                      <a:cubicBezTo>
                        <a:pt x="7861" y="4359"/>
                        <a:pt x="7802" y="4320"/>
                        <a:pt x="7802" y="4242"/>
                      </a:cubicBezTo>
                      <a:cubicBezTo>
                        <a:pt x="7802" y="4164"/>
                        <a:pt x="7841" y="4125"/>
                        <a:pt x="7919" y="4125"/>
                      </a:cubicBezTo>
                      <a:lnTo>
                        <a:pt x="8328" y="4125"/>
                      </a:lnTo>
                      <a:lnTo>
                        <a:pt x="15312" y="79"/>
                      </a:lnTo>
                      <a:lnTo>
                        <a:pt x="15234" y="59"/>
                      </a:lnTo>
                      <a:lnTo>
                        <a:pt x="1519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5" name="Google Shape;3995;p40"/>
                <p:cNvSpPr/>
                <p:nvPr/>
              </p:nvSpPr>
              <p:spPr>
                <a:xfrm>
                  <a:off x="1604275" y="461850"/>
                  <a:ext cx="42825" cy="21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3" h="876" extrusionOk="0">
                      <a:moveTo>
                        <a:pt x="0" y="0"/>
                      </a:moveTo>
                      <a:cubicBezTo>
                        <a:pt x="0" y="59"/>
                        <a:pt x="20" y="59"/>
                        <a:pt x="20" y="78"/>
                      </a:cubicBezTo>
                      <a:lnTo>
                        <a:pt x="98" y="98"/>
                      </a:lnTo>
                      <a:lnTo>
                        <a:pt x="1459" y="876"/>
                      </a:lnTo>
                      <a:lnTo>
                        <a:pt x="1712" y="740"/>
                      </a:lnTo>
                      <a:lnTo>
                        <a:pt x="44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6" name="Google Shape;3996;p40"/>
                <p:cNvSpPr/>
                <p:nvPr/>
              </p:nvSpPr>
              <p:spPr>
                <a:xfrm>
                  <a:off x="1721475" y="462325"/>
                  <a:ext cx="92450" cy="39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8" h="1597" extrusionOk="0">
                      <a:moveTo>
                        <a:pt x="1" y="1"/>
                      </a:moveTo>
                      <a:lnTo>
                        <a:pt x="2763" y="1596"/>
                      </a:lnTo>
                      <a:lnTo>
                        <a:pt x="3697" y="1051"/>
                      </a:lnTo>
                      <a:lnTo>
                        <a:pt x="188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7" name="Google Shape;3997;p40"/>
                <p:cNvSpPr/>
                <p:nvPr/>
              </p:nvSpPr>
              <p:spPr>
                <a:xfrm>
                  <a:off x="1632475" y="475475"/>
                  <a:ext cx="113350" cy="6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4" h="2627" extrusionOk="0">
                      <a:moveTo>
                        <a:pt x="915" y="0"/>
                      </a:moveTo>
                      <a:lnTo>
                        <a:pt x="545" y="214"/>
                      </a:lnTo>
                      <a:lnTo>
                        <a:pt x="312" y="350"/>
                      </a:lnTo>
                      <a:lnTo>
                        <a:pt x="1" y="525"/>
                      </a:lnTo>
                      <a:lnTo>
                        <a:pt x="3619" y="2626"/>
                      </a:lnTo>
                      <a:lnTo>
                        <a:pt x="4534" y="2082"/>
                      </a:lnTo>
                      <a:lnTo>
                        <a:pt x="91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8" name="Google Shape;3998;p40"/>
                <p:cNvSpPr/>
                <p:nvPr/>
              </p:nvSpPr>
              <p:spPr>
                <a:xfrm>
                  <a:off x="1209825" y="461850"/>
                  <a:ext cx="348275" cy="199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1" h="7977" extrusionOk="0">
                      <a:moveTo>
                        <a:pt x="13444" y="0"/>
                      </a:moveTo>
                      <a:lnTo>
                        <a:pt x="564" y="7452"/>
                      </a:lnTo>
                      <a:lnTo>
                        <a:pt x="78" y="7763"/>
                      </a:lnTo>
                      <a:cubicBezTo>
                        <a:pt x="20" y="7782"/>
                        <a:pt x="0" y="7860"/>
                        <a:pt x="20" y="7938"/>
                      </a:cubicBezTo>
                      <a:cubicBezTo>
                        <a:pt x="39" y="7977"/>
                        <a:pt x="98" y="7977"/>
                        <a:pt x="117" y="7977"/>
                      </a:cubicBezTo>
                      <a:cubicBezTo>
                        <a:pt x="136" y="7977"/>
                        <a:pt x="175" y="7977"/>
                        <a:pt x="175" y="7957"/>
                      </a:cubicBezTo>
                      <a:lnTo>
                        <a:pt x="798" y="7588"/>
                      </a:lnTo>
                      <a:lnTo>
                        <a:pt x="1393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9" name="Google Shape;3999;p40"/>
                <p:cNvSpPr/>
                <p:nvPr/>
              </p:nvSpPr>
              <p:spPr>
                <a:xfrm>
                  <a:off x="1277425" y="707575"/>
                  <a:ext cx="41375" cy="2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7" extrusionOk="0">
                      <a:moveTo>
                        <a:pt x="1285" y="385"/>
                      </a:moveTo>
                      <a:cubicBezTo>
                        <a:pt x="1297" y="398"/>
                        <a:pt x="1301" y="402"/>
                        <a:pt x="1308" y="404"/>
                      </a:cubicBezTo>
                      <a:lnTo>
                        <a:pt x="1308" y="404"/>
                      </a:lnTo>
                      <a:cubicBezTo>
                        <a:pt x="1301" y="398"/>
                        <a:pt x="1293" y="392"/>
                        <a:pt x="1285" y="385"/>
                      </a:cubicBezTo>
                      <a:close/>
                      <a:moveTo>
                        <a:pt x="827" y="1"/>
                      </a:moveTo>
                      <a:cubicBezTo>
                        <a:pt x="616" y="1"/>
                        <a:pt x="407" y="49"/>
                        <a:pt x="253" y="152"/>
                      </a:cubicBezTo>
                      <a:cubicBezTo>
                        <a:pt x="98" y="249"/>
                        <a:pt x="1" y="385"/>
                        <a:pt x="1" y="541"/>
                      </a:cubicBezTo>
                      <a:cubicBezTo>
                        <a:pt x="1" y="677"/>
                        <a:pt x="98" y="833"/>
                        <a:pt x="253" y="930"/>
                      </a:cubicBezTo>
                      <a:cubicBezTo>
                        <a:pt x="429" y="1027"/>
                        <a:pt x="623" y="1066"/>
                        <a:pt x="818" y="1066"/>
                      </a:cubicBezTo>
                      <a:cubicBezTo>
                        <a:pt x="1012" y="1066"/>
                        <a:pt x="1226" y="1008"/>
                        <a:pt x="1382" y="930"/>
                      </a:cubicBezTo>
                      <a:cubicBezTo>
                        <a:pt x="1557" y="813"/>
                        <a:pt x="1654" y="677"/>
                        <a:pt x="1654" y="541"/>
                      </a:cubicBezTo>
                      <a:cubicBezTo>
                        <a:pt x="1654" y="444"/>
                        <a:pt x="1615" y="366"/>
                        <a:pt x="1557" y="288"/>
                      </a:cubicBezTo>
                      <a:lnTo>
                        <a:pt x="1401" y="366"/>
                      </a:lnTo>
                      <a:cubicBezTo>
                        <a:pt x="1362" y="385"/>
                        <a:pt x="1323" y="405"/>
                        <a:pt x="1323" y="405"/>
                      </a:cubicBezTo>
                      <a:cubicBezTo>
                        <a:pt x="1316" y="405"/>
                        <a:pt x="1312" y="405"/>
                        <a:pt x="1308" y="404"/>
                      </a:cubicBezTo>
                      <a:lnTo>
                        <a:pt x="1308" y="404"/>
                      </a:lnTo>
                      <a:cubicBezTo>
                        <a:pt x="1366" y="453"/>
                        <a:pt x="1382" y="491"/>
                        <a:pt x="1382" y="560"/>
                      </a:cubicBezTo>
                      <a:cubicBezTo>
                        <a:pt x="1382" y="638"/>
                        <a:pt x="1323" y="677"/>
                        <a:pt x="1226" y="755"/>
                      </a:cubicBezTo>
                      <a:cubicBezTo>
                        <a:pt x="1109" y="823"/>
                        <a:pt x="949" y="857"/>
                        <a:pt x="788" y="857"/>
                      </a:cubicBezTo>
                      <a:cubicBezTo>
                        <a:pt x="628" y="857"/>
                        <a:pt x="467" y="823"/>
                        <a:pt x="351" y="755"/>
                      </a:cubicBezTo>
                      <a:cubicBezTo>
                        <a:pt x="253" y="696"/>
                        <a:pt x="215" y="638"/>
                        <a:pt x="215" y="560"/>
                      </a:cubicBezTo>
                      <a:cubicBezTo>
                        <a:pt x="215" y="482"/>
                        <a:pt x="253" y="444"/>
                        <a:pt x="351" y="366"/>
                      </a:cubicBezTo>
                      <a:cubicBezTo>
                        <a:pt x="487" y="288"/>
                        <a:pt x="643" y="268"/>
                        <a:pt x="798" y="268"/>
                      </a:cubicBezTo>
                      <a:cubicBezTo>
                        <a:pt x="973" y="268"/>
                        <a:pt x="1109" y="288"/>
                        <a:pt x="1226" y="366"/>
                      </a:cubicBezTo>
                      <a:lnTo>
                        <a:pt x="1265" y="366"/>
                      </a:lnTo>
                      <a:lnTo>
                        <a:pt x="1226" y="346"/>
                      </a:lnTo>
                      <a:cubicBezTo>
                        <a:pt x="1207" y="288"/>
                        <a:pt x="1207" y="210"/>
                        <a:pt x="1285" y="171"/>
                      </a:cubicBezTo>
                      <a:lnTo>
                        <a:pt x="1362" y="113"/>
                      </a:lnTo>
                      <a:cubicBezTo>
                        <a:pt x="1206" y="39"/>
                        <a:pt x="1015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0" name="Google Shape;4000;p40"/>
                <p:cNvSpPr/>
                <p:nvPr/>
              </p:nvSpPr>
              <p:spPr>
                <a:xfrm>
                  <a:off x="1591125" y="5267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24"/>
                      </a:moveTo>
                      <a:cubicBezTo>
                        <a:pt x="993" y="224"/>
                        <a:pt x="1129" y="244"/>
                        <a:pt x="1266" y="322"/>
                      </a:cubicBezTo>
                      <a:cubicBezTo>
                        <a:pt x="1363" y="380"/>
                        <a:pt x="1402" y="438"/>
                        <a:pt x="1402" y="516"/>
                      </a:cubicBezTo>
                      <a:cubicBezTo>
                        <a:pt x="1402" y="594"/>
                        <a:pt x="1363" y="633"/>
                        <a:pt x="1266" y="711"/>
                      </a:cubicBezTo>
                      <a:cubicBezTo>
                        <a:pt x="1139" y="779"/>
                        <a:pt x="974" y="813"/>
                        <a:pt x="813" y="813"/>
                      </a:cubicBezTo>
                      <a:cubicBezTo>
                        <a:pt x="653" y="813"/>
                        <a:pt x="497" y="779"/>
                        <a:pt x="390" y="711"/>
                      </a:cubicBezTo>
                      <a:cubicBezTo>
                        <a:pt x="293" y="652"/>
                        <a:pt x="234" y="594"/>
                        <a:pt x="234" y="516"/>
                      </a:cubicBezTo>
                      <a:cubicBezTo>
                        <a:pt x="234" y="438"/>
                        <a:pt x="293" y="380"/>
                        <a:pt x="390" y="322"/>
                      </a:cubicBezTo>
                      <a:cubicBezTo>
                        <a:pt x="507" y="244"/>
                        <a:pt x="682" y="224"/>
                        <a:pt x="818" y="224"/>
                      </a:cubicBezTo>
                      <a:close/>
                      <a:moveTo>
                        <a:pt x="825" y="1"/>
                      </a:moveTo>
                      <a:cubicBezTo>
                        <a:pt x="624" y="1"/>
                        <a:pt x="419" y="49"/>
                        <a:pt x="254" y="146"/>
                      </a:cubicBezTo>
                      <a:cubicBezTo>
                        <a:pt x="98" y="244"/>
                        <a:pt x="1" y="399"/>
                        <a:pt x="1" y="536"/>
                      </a:cubicBezTo>
                      <a:cubicBezTo>
                        <a:pt x="1" y="672"/>
                        <a:pt x="40" y="750"/>
                        <a:pt x="137" y="827"/>
                      </a:cubicBezTo>
                      <a:lnTo>
                        <a:pt x="234" y="788"/>
                      </a:lnTo>
                      <a:cubicBezTo>
                        <a:pt x="260" y="754"/>
                        <a:pt x="286" y="739"/>
                        <a:pt x="311" y="739"/>
                      </a:cubicBezTo>
                      <a:cubicBezTo>
                        <a:pt x="344" y="739"/>
                        <a:pt x="377" y="764"/>
                        <a:pt x="410" y="808"/>
                      </a:cubicBezTo>
                      <a:cubicBezTo>
                        <a:pt x="429" y="866"/>
                        <a:pt x="429" y="925"/>
                        <a:pt x="351" y="983"/>
                      </a:cubicBezTo>
                      <a:cubicBezTo>
                        <a:pt x="507" y="1022"/>
                        <a:pt x="643" y="1080"/>
                        <a:pt x="818" y="1080"/>
                      </a:cubicBezTo>
                      <a:cubicBezTo>
                        <a:pt x="1013" y="1080"/>
                        <a:pt x="1227" y="1022"/>
                        <a:pt x="1382" y="925"/>
                      </a:cubicBezTo>
                      <a:cubicBezTo>
                        <a:pt x="1557" y="827"/>
                        <a:pt x="1655" y="691"/>
                        <a:pt x="1655" y="536"/>
                      </a:cubicBezTo>
                      <a:cubicBezTo>
                        <a:pt x="1655" y="399"/>
                        <a:pt x="1557" y="244"/>
                        <a:pt x="1382" y="146"/>
                      </a:cubicBezTo>
                      <a:cubicBezTo>
                        <a:pt x="1227" y="49"/>
                        <a:pt x="1027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1" name="Google Shape;4001;p40"/>
                <p:cNvSpPr/>
                <p:nvPr/>
              </p:nvSpPr>
              <p:spPr>
                <a:xfrm>
                  <a:off x="1593575" y="570550"/>
                  <a:ext cx="413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1" extrusionOk="0">
                      <a:moveTo>
                        <a:pt x="297" y="730"/>
                      </a:moveTo>
                      <a:cubicBezTo>
                        <a:pt x="312" y="744"/>
                        <a:pt x="330" y="757"/>
                        <a:pt x="350" y="769"/>
                      </a:cubicBezTo>
                      <a:cubicBezTo>
                        <a:pt x="363" y="776"/>
                        <a:pt x="376" y="783"/>
                        <a:pt x="390" y="790"/>
                      </a:cubicBezTo>
                      <a:lnTo>
                        <a:pt x="390" y="790"/>
                      </a:lnTo>
                      <a:cubicBezTo>
                        <a:pt x="390" y="789"/>
                        <a:pt x="390" y="789"/>
                        <a:pt x="389" y="788"/>
                      </a:cubicBezTo>
                      <a:cubicBezTo>
                        <a:pt x="360" y="759"/>
                        <a:pt x="326" y="740"/>
                        <a:pt x="297" y="730"/>
                      </a:cubicBezTo>
                      <a:close/>
                      <a:moveTo>
                        <a:pt x="825" y="1"/>
                      </a:moveTo>
                      <a:cubicBezTo>
                        <a:pt x="623" y="1"/>
                        <a:pt x="419" y="49"/>
                        <a:pt x="253" y="146"/>
                      </a:cubicBezTo>
                      <a:cubicBezTo>
                        <a:pt x="98" y="244"/>
                        <a:pt x="0" y="399"/>
                        <a:pt x="0" y="536"/>
                      </a:cubicBezTo>
                      <a:cubicBezTo>
                        <a:pt x="0" y="633"/>
                        <a:pt x="39" y="730"/>
                        <a:pt x="117" y="808"/>
                      </a:cubicBezTo>
                      <a:lnTo>
                        <a:pt x="234" y="730"/>
                      </a:lnTo>
                      <a:cubicBezTo>
                        <a:pt x="239" y="725"/>
                        <a:pt x="247" y="723"/>
                        <a:pt x="258" y="723"/>
                      </a:cubicBezTo>
                      <a:cubicBezTo>
                        <a:pt x="269" y="723"/>
                        <a:pt x="282" y="725"/>
                        <a:pt x="297" y="730"/>
                      </a:cubicBezTo>
                      <a:lnTo>
                        <a:pt x="297" y="730"/>
                      </a:lnTo>
                      <a:cubicBezTo>
                        <a:pt x="239" y="679"/>
                        <a:pt x="214" y="621"/>
                        <a:pt x="214" y="574"/>
                      </a:cubicBezTo>
                      <a:cubicBezTo>
                        <a:pt x="214" y="497"/>
                        <a:pt x="253" y="419"/>
                        <a:pt x="350" y="380"/>
                      </a:cubicBezTo>
                      <a:cubicBezTo>
                        <a:pt x="487" y="302"/>
                        <a:pt x="642" y="283"/>
                        <a:pt x="798" y="283"/>
                      </a:cubicBezTo>
                      <a:cubicBezTo>
                        <a:pt x="973" y="283"/>
                        <a:pt x="1109" y="302"/>
                        <a:pt x="1226" y="380"/>
                      </a:cubicBezTo>
                      <a:cubicBezTo>
                        <a:pt x="1323" y="419"/>
                        <a:pt x="1382" y="497"/>
                        <a:pt x="1382" y="574"/>
                      </a:cubicBezTo>
                      <a:cubicBezTo>
                        <a:pt x="1382" y="633"/>
                        <a:pt x="1323" y="691"/>
                        <a:pt x="1226" y="769"/>
                      </a:cubicBezTo>
                      <a:cubicBezTo>
                        <a:pt x="1109" y="837"/>
                        <a:pt x="949" y="871"/>
                        <a:pt x="788" y="871"/>
                      </a:cubicBezTo>
                      <a:cubicBezTo>
                        <a:pt x="645" y="871"/>
                        <a:pt x="502" y="844"/>
                        <a:pt x="390" y="790"/>
                      </a:cubicBezTo>
                      <a:lnTo>
                        <a:pt x="390" y="790"/>
                      </a:lnTo>
                      <a:cubicBezTo>
                        <a:pt x="409" y="829"/>
                        <a:pt x="408" y="906"/>
                        <a:pt x="331" y="964"/>
                      </a:cubicBezTo>
                      <a:lnTo>
                        <a:pt x="312" y="983"/>
                      </a:lnTo>
                      <a:cubicBezTo>
                        <a:pt x="448" y="1061"/>
                        <a:pt x="623" y="1080"/>
                        <a:pt x="817" y="1080"/>
                      </a:cubicBezTo>
                      <a:cubicBezTo>
                        <a:pt x="1012" y="1080"/>
                        <a:pt x="1226" y="1022"/>
                        <a:pt x="1382" y="925"/>
                      </a:cubicBezTo>
                      <a:cubicBezTo>
                        <a:pt x="1557" y="827"/>
                        <a:pt x="1654" y="691"/>
                        <a:pt x="1654" y="536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6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2" name="Google Shape;4002;p40"/>
                <p:cNvSpPr/>
                <p:nvPr/>
              </p:nvSpPr>
              <p:spPr>
                <a:xfrm>
                  <a:off x="1609625" y="843175"/>
                  <a:ext cx="41350" cy="2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32" extrusionOk="0">
                      <a:moveTo>
                        <a:pt x="856" y="214"/>
                      </a:moveTo>
                      <a:cubicBezTo>
                        <a:pt x="1031" y="214"/>
                        <a:pt x="1168" y="234"/>
                        <a:pt x="1304" y="311"/>
                      </a:cubicBezTo>
                      <a:cubicBezTo>
                        <a:pt x="1362" y="389"/>
                        <a:pt x="1440" y="467"/>
                        <a:pt x="1440" y="506"/>
                      </a:cubicBezTo>
                      <a:cubicBezTo>
                        <a:pt x="1440" y="584"/>
                        <a:pt x="1401" y="623"/>
                        <a:pt x="1304" y="700"/>
                      </a:cubicBezTo>
                      <a:cubicBezTo>
                        <a:pt x="1177" y="769"/>
                        <a:pt x="1012" y="803"/>
                        <a:pt x="851" y="803"/>
                      </a:cubicBezTo>
                      <a:cubicBezTo>
                        <a:pt x="691" y="803"/>
                        <a:pt x="535" y="769"/>
                        <a:pt x="428" y="700"/>
                      </a:cubicBezTo>
                      <a:cubicBezTo>
                        <a:pt x="331" y="642"/>
                        <a:pt x="273" y="584"/>
                        <a:pt x="273" y="506"/>
                      </a:cubicBezTo>
                      <a:cubicBezTo>
                        <a:pt x="273" y="428"/>
                        <a:pt x="331" y="389"/>
                        <a:pt x="428" y="311"/>
                      </a:cubicBezTo>
                      <a:cubicBezTo>
                        <a:pt x="545" y="234"/>
                        <a:pt x="720" y="214"/>
                        <a:pt x="856" y="214"/>
                      </a:cubicBezTo>
                      <a:close/>
                      <a:moveTo>
                        <a:pt x="720" y="0"/>
                      </a:moveTo>
                      <a:cubicBezTo>
                        <a:pt x="545" y="19"/>
                        <a:pt x="389" y="39"/>
                        <a:pt x="273" y="117"/>
                      </a:cubicBezTo>
                      <a:cubicBezTo>
                        <a:pt x="98" y="214"/>
                        <a:pt x="0" y="370"/>
                        <a:pt x="0" y="506"/>
                      </a:cubicBezTo>
                      <a:cubicBezTo>
                        <a:pt x="0" y="642"/>
                        <a:pt x="98" y="798"/>
                        <a:pt x="273" y="895"/>
                      </a:cubicBezTo>
                      <a:cubicBezTo>
                        <a:pt x="448" y="992"/>
                        <a:pt x="642" y="1031"/>
                        <a:pt x="837" y="1031"/>
                      </a:cubicBezTo>
                      <a:cubicBezTo>
                        <a:pt x="1031" y="1031"/>
                        <a:pt x="1245" y="992"/>
                        <a:pt x="1401" y="895"/>
                      </a:cubicBezTo>
                      <a:cubicBezTo>
                        <a:pt x="1557" y="798"/>
                        <a:pt x="1654" y="642"/>
                        <a:pt x="1654" y="506"/>
                      </a:cubicBezTo>
                      <a:cubicBezTo>
                        <a:pt x="1654" y="370"/>
                        <a:pt x="1557" y="214"/>
                        <a:pt x="1401" y="117"/>
                      </a:cubicBezTo>
                      <a:cubicBezTo>
                        <a:pt x="1265" y="39"/>
                        <a:pt x="1109" y="0"/>
                        <a:pt x="954" y="0"/>
                      </a:cubicBezTo>
                      <a:lnTo>
                        <a:pt x="954" y="39"/>
                      </a:lnTo>
                      <a:cubicBezTo>
                        <a:pt x="954" y="117"/>
                        <a:pt x="915" y="175"/>
                        <a:pt x="837" y="175"/>
                      </a:cubicBezTo>
                      <a:cubicBezTo>
                        <a:pt x="759" y="175"/>
                        <a:pt x="720" y="117"/>
                        <a:pt x="720" y="39"/>
                      </a:cubicBezTo>
                      <a:lnTo>
                        <a:pt x="72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3" name="Google Shape;4003;p40"/>
                <p:cNvSpPr/>
                <p:nvPr/>
              </p:nvSpPr>
              <p:spPr>
                <a:xfrm>
                  <a:off x="1417025" y="672500"/>
                  <a:ext cx="41350" cy="2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49" extrusionOk="0">
                      <a:moveTo>
                        <a:pt x="837" y="232"/>
                      </a:moveTo>
                      <a:cubicBezTo>
                        <a:pt x="992" y="232"/>
                        <a:pt x="1148" y="251"/>
                        <a:pt x="1265" y="329"/>
                      </a:cubicBezTo>
                      <a:cubicBezTo>
                        <a:pt x="1362" y="387"/>
                        <a:pt x="1420" y="446"/>
                        <a:pt x="1420" y="524"/>
                      </a:cubicBezTo>
                      <a:cubicBezTo>
                        <a:pt x="1401" y="601"/>
                        <a:pt x="1362" y="679"/>
                        <a:pt x="1265" y="718"/>
                      </a:cubicBezTo>
                      <a:cubicBezTo>
                        <a:pt x="1148" y="796"/>
                        <a:pt x="983" y="835"/>
                        <a:pt x="820" y="835"/>
                      </a:cubicBezTo>
                      <a:cubicBezTo>
                        <a:pt x="657" y="835"/>
                        <a:pt x="496" y="796"/>
                        <a:pt x="389" y="718"/>
                      </a:cubicBezTo>
                      <a:cubicBezTo>
                        <a:pt x="292" y="679"/>
                        <a:pt x="253" y="601"/>
                        <a:pt x="253" y="524"/>
                      </a:cubicBezTo>
                      <a:cubicBezTo>
                        <a:pt x="253" y="446"/>
                        <a:pt x="292" y="407"/>
                        <a:pt x="389" y="329"/>
                      </a:cubicBezTo>
                      <a:cubicBezTo>
                        <a:pt x="506" y="251"/>
                        <a:pt x="681" y="232"/>
                        <a:pt x="837" y="232"/>
                      </a:cubicBezTo>
                      <a:close/>
                      <a:moveTo>
                        <a:pt x="817" y="1"/>
                      </a:moveTo>
                      <a:cubicBezTo>
                        <a:pt x="624" y="1"/>
                        <a:pt x="433" y="44"/>
                        <a:pt x="272" y="135"/>
                      </a:cubicBezTo>
                      <a:cubicBezTo>
                        <a:pt x="97" y="232"/>
                        <a:pt x="0" y="387"/>
                        <a:pt x="0" y="524"/>
                      </a:cubicBezTo>
                      <a:cubicBezTo>
                        <a:pt x="0" y="660"/>
                        <a:pt x="97" y="815"/>
                        <a:pt x="272" y="913"/>
                      </a:cubicBezTo>
                      <a:cubicBezTo>
                        <a:pt x="428" y="1010"/>
                        <a:pt x="623" y="1049"/>
                        <a:pt x="817" y="1049"/>
                      </a:cubicBezTo>
                      <a:cubicBezTo>
                        <a:pt x="1031" y="1049"/>
                        <a:pt x="1245" y="1010"/>
                        <a:pt x="1381" y="913"/>
                      </a:cubicBezTo>
                      <a:cubicBezTo>
                        <a:pt x="1556" y="815"/>
                        <a:pt x="1654" y="660"/>
                        <a:pt x="1654" y="524"/>
                      </a:cubicBezTo>
                      <a:cubicBezTo>
                        <a:pt x="1654" y="426"/>
                        <a:pt x="1615" y="329"/>
                        <a:pt x="1537" y="251"/>
                      </a:cubicBezTo>
                      <a:lnTo>
                        <a:pt x="1401" y="329"/>
                      </a:lnTo>
                      <a:cubicBezTo>
                        <a:pt x="1381" y="329"/>
                        <a:pt x="1362" y="349"/>
                        <a:pt x="1362" y="349"/>
                      </a:cubicBezTo>
                      <a:cubicBezTo>
                        <a:pt x="1323" y="349"/>
                        <a:pt x="1284" y="329"/>
                        <a:pt x="1265" y="310"/>
                      </a:cubicBezTo>
                      <a:cubicBezTo>
                        <a:pt x="1245" y="251"/>
                        <a:pt x="1245" y="193"/>
                        <a:pt x="1304" y="135"/>
                      </a:cubicBezTo>
                      <a:lnTo>
                        <a:pt x="1342" y="115"/>
                      </a:lnTo>
                      <a:cubicBezTo>
                        <a:pt x="1182" y="40"/>
                        <a:pt x="999" y="1"/>
                        <a:pt x="8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4" name="Google Shape;4004;p40"/>
                <p:cNvSpPr/>
                <p:nvPr/>
              </p:nvSpPr>
              <p:spPr>
                <a:xfrm>
                  <a:off x="1193775" y="497825"/>
                  <a:ext cx="75400" cy="14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6" h="5780" extrusionOk="0">
                      <a:moveTo>
                        <a:pt x="2899" y="1"/>
                      </a:moveTo>
                      <a:cubicBezTo>
                        <a:pt x="2821" y="1"/>
                        <a:pt x="2782" y="40"/>
                        <a:pt x="2782" y="118"/>
                      </a:cubicBezTo>
                      <a:lnTo>
                        <a:pt x="2782" y="4009"/>
                      </a:lnTo>
                      <a:lnTo>
                        <a:pt x="234" y="5487"/>
                      </a:lnTo>
                      <a:lnTo>
                        <a:pt x="39" y="5585"/>
                      </a:lnTo>
                      <a:cubicBezTo>
                        <a:pt x="39" y="5623"/>
                        <a:pt x="0" y="5682"/>
                        <a:pt x="39" y="5740"/>
                      </a:cubicBezTo>
                      <a:cubicBezTo>
                        <a:pt x="59" y="5779"/>
                        <a:pt x="98" y="5779"/>
                        <a:pt x="136" y="5779"/>
                      </a:cubicBezTo>
                      <a:cubicBezTo>
                        <a:pt x="156" y="5779"/>
                        <a:pt x="175" y="5779"/>
                        <a:pt x="175" y="5760"/>
                      </a:cubicBezTo>
                      <a:lnTo>
                        <a:pt x="487" y="5585"/>
                      </a:lnTo>
                      <a:lnTo>
                        <a:pt x="2977" y="4164"/>
                      </a:lnTo>
                      <a:cubicBezTo>
                        <a:pt x="3016" y="4125"/>
                        <a:pt x="3016" y="4087"/>
                        <a:pt x="3016" y="4067"/>
                      </a:cubicBezTo>
                      <a:lnTo>
                        <a:pt x="3016" y="118"/>
                      </a:lnTo>
                      <a:cubicBezTo>
                        <a:pt x="3016" y="40"/>
                        <a:pt x="2977" y="1"/>
                        <a:pt x="289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5" name="Google Shape;4005;p40"/>
                <p:cNvSpPr/>
                <p:nvPr/>
              </p:nvSpPr>
              <p:spPr>
                <a:xfrm>
                  <a:off x="1307575" y="545325"/>
                  <a:ext cx="294275" cy="172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71" h="6915" extrusionOk="0">
                      <a:moveTo>
                        <a:pt x="11634" y="0"/>
                      </a:moveTo>
                      <a:cubicBezTo>
                        <a:pt x="11615" y="0"/>
                        <a:pt x="11596" y="3"/>
                        <a:pt x="11576" y="8"/>
                      </a:cubicBezTo>
                      <a:lnTo>
                        <a:pt x="11479" y="66"/>
                      </a:lnTo>
                      <a:lnTo>
                        <a:pt x="10215" y="805"/>
                      </a:lnTo>
                      <a:cubicBezTo>
                        <a:pt x="10273" y="805"/>
                        <a:pt x="10312" y="844"/>
                        <a:pt x="10312" y="922"/>
                      </a:cubicBezTo>
                      <a:cubicBezTo>
                        <a:pt x="10312" y="980"/>
                        <a:pt x="10273" y="1039"/>
                        <a:pt x="10195" y="1039"/>
                      </a:cubicBezTo>
                      <a:lnTo>
                        <a:pt x="9806" y="1039"/>
                      </a:lnTo>
                      <a:lnTo>
                        <a:pt x="7569" y="2323"/>
                      </a:lnTo>
                      <a:cubicBezTo>
                        <a:pt x="7608" y="2323"/>
                        <a:pt x="7666" y="2381"/>
                        <a:pt x="7666" y="2439"/>
                      </a:cubicBezTo>
                      <a:cubicBezTo>
                        <a:pt x="7666" y="2517"/>
                        <a:pt x="7608" y="2576"/>
                        <a:pt x="7549" y="2576"/>
                      </a:cubicBezTo>
                      <a:lnTo>
                        <a:pt x="7160" y="2576"/>
                      </a:lnTo>
                      <a:lnTo>
                        <a:pt x="156" y="6642"/>
                      </a:lnTo>
                      <a:lnTo>
                        <a:pt x="79" y="6681"/>
                      </a:lnTo>
                      <a:cubicBezTo>
                        <a:pt x="20" y="6700"/>
                        <a:pt x="1" y="6778"/>
                        <a:pt x="20" y="6856"/>
                      </a:cubicBezTo>
                      <a:cubicBezTo>
                        <a:pt x="20" y="6875"/>
                        <a:pt x="59" y="6875"/>
                        <a:pt x="59" y="6875"/>
                      </a:cubicBezTo>
                      <a:cubicBezTo>
                        <a:pt x="59" y="6875"/>
                        <a:pt x="79" y="6875"/>
                        <a:pt x="79" y="6895"/>
                      </a:cubicBezTo>
                      <a:cubicBezTo>
                        <a:pt x="98" y="6895"/>
                        <a:pt x="98" y="6914"/>
                        <a:pt x="117" y="6914"/>
                      </a:cubicBezTo>
                      <a:cubicBezTo>
                        <a:pt x="156" y="6914"/>
                        <a:pt x="176" y="6914"/>
                        <a:pt x="176" y="6895"/>
                      </a:cubicBezTo>
                      <a:lnTo>
                        <a:pt x="312" y="6817"/>
                      </a:lnTo>
                      <a:lnTo>
                        <a:pt x="4670" y="4327"/>
                      </a:lnTo>
                      <a:cubicBezTo>
                        <a:pt x="4650" y="4249"/>
                        <a:pt x="4631" y="4229"/>
                        <a:pt x="4631" y="4171"/>
                      </a:cubicBezTo>
                      <a:cubicBezTo>
                        <a:pt x="4631" y="4113"/>
                        <a:pt x="4670" y="4054"/>
                        <a:pt x="4748" y="4054"/>
                      </a:cubicBezTo>
                      <a:lnTo>
                        <a:pt x="5078" y="4054"/>
                      </a:lnTo>
                      <a:lnTo>
                        <a:pt x="11693" y="241"/>
                      </a:lnTo>
                      <a:cubicBezTo>
                        <a:pt x="11752" y="222"/>
                        <a:pt x="11771" y="144"/>
                        <a:pt x="11752" y="66"/>
                      </a:cubicBezTo>
                      <a:cubicBezTo>
                        <a:pt x="11737" y="22"/>
                        <a:pt x="11689" y="0"/>
                        <a:pt x="1163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6" name="Google Shape;4006;p40"/>
                <p:cNvSpPr/>
                <p:nvPr/>
              </p:nvSpPr>
              <p:spPr>
                <a:xfrm>
                  <a:off x="1499700" y="588600"/>
                  <a:ext cx="104100" cy="5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4" h="2324" extrusionOk="0">
                      <a:moveTo>
                        <a:pt x="4015" y="1"/>
                      </a:moveTo>
                      <a:cubicBezTo>
                        <a:pt x="4000" y="1"/>
                        <a:pt x="3984" y="3"/>
                        <a:pt x="3969" y="8"/>
                      </a:cubicBezTo>
                      <a:lnTo>
                        <a:pt x="3853" y="86"/>
                      </a:lnTo>
                      <a:lnTo>
                        <a:pt x="0" y="2323"/>
                      </a:lnTo>
                      <a:lnTo>
                        <a:pt x="487" y="2323"/>
                      </a:lnTo>
                      <a:lnTo>
                        <a:pt x="4067" y="261"/>
                      </a:lnTo>
                      <a:lnTo>
                        <a:pt x="4086" y="242"/>
                      </a:lnTo>
                      <a:cubicBezTo>
                        <a:pt x="4125" y="203"/>
                        <a:pt x="4164" y="144"/>
                        <a:pt x="4125" y="66"/>
                      </a:cubicBezTo>
                      <a:cubicBezTo>
                        <a:pt x="4110" y="23"/>
                        <a:pt x="4063" y="1"/>
                        <a:pt x="401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7" name="Google Shape;4007;p40"/>
                <p:cNvSpPr/>
                <p:nvPr/>
              </p:nvSpPr>
              <p:spPr>
                <a:xfrm>
                  <a:off x="1447650" y="653000"/>
                  <a:ext cx="52550" cy="28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2" h="1129" extrusionOk="0">
                      <a:moveTo>
                        <a:pt x="1616" y="0"/>
                      </a:moveTo>
                      <a:lnTo>
                        <a:pt x="98" y="895"/>
                      </a:lnTo>
                      <a:lnTo>
                        <a:pt x="59" y="915"/>
                      </a:lnTo>
                      <a:cubicBezTo>
                        <a:pt x="20" y="934"/>
                        <a:pt x="1" y="1012"/>
                        <a:pt x="20" y="1090"/>
                      </a:cubicBezTo>
                      <a:cubicBezTo>
                        <a:pt x="40" y="1129"/>
                        <a:pt x="98" y="1129"/>
                        <a:pt x="117" y="1129"/>
                      </a:cubicBezTo>
                      <a:cubicBezTo>
                        <a:pt x="137" y="1129"/>
                        <a:pt x="156" y="1129"/>
                        <a:pt x="156" y="1109"/>
                      </a:cubicBezTo>
                      <a:lnTo>
                        <a:pt x="293" y="1031"/>
                      </a:lnTo>
                      <a:lnTo>
                        <a:pt x="210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8" name="Google Shape;4008;p40"/>
                <p:cNvSpPr/>
                <p:nvPr/>
              </p:nvSpPr>
              <p:spPr>
                <a:xfrm>
                  <a:off x="1352825" y="603375"/>
                  <a:ext cx="146400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254" extrusionOk="0">
                      <a:moveTo>
                        <a:pt x="117" y="1"/>
                      </a:moveTo>
                      <a:cubicBezTo>
                        <a:pt x="39" y="1"/>
                        <a:pt x="0" y="59"/>
                        <a:pt x="0" y="137"/>
                      </a:cubicBezTo>
                      <a:cubicBezTo>
                        <a:pt x="0" y="195"/>
                        <a:pt x="39" y="254"/>
                        <a:pt x="97" y="254"/>
                      </a:cubicBezTo>
                      <a:lnTo>
                        <a:pt x="5700" y="254"/>
                      </a:lnTo>
                      <a:cubicBezTo>
                        <a:pt x="5778" y="254"/>
                        <a:pt x="5856" y="195"/>
                        <a:pt x="5856" y="137"/>
                      </a:cubicBezTo>
                      <a:cubicBezTo>
                        <a:pt x="5856" y="59"/>
                        <a:pt x="5798" y="40"/>
                        <a:pt x="575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9" name="Google Shape;4009;p40"/>
                <p:cNvSpPr/>
                <p:nvPr/>
              </p:nvSpPr>
              <p:spPr>
                <a:xfrm>
                  <a:off x="1418475" y="565450"/>
                  <a:ext cx="146425" cy="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7" h="234" extrusionOk="0">
                      <a:moveTo>
                        <a:pt x="117" y="0"/>
                      </a:moveTo>
                      <a:cubicBezTo>
                        <a:pt x="39" y="0"/>
                        <a:pt x="0" y="39"/>
                        <a:pt x="0" y="117"/>
                      </a:cubicBezTo>
                      <a:cubicBezTo>
                        <a:pt x="0" y="175"/>
                        <a:pt x="39" y="234"/>
                        <a:pt x="98" y="234"/>
                      </a:cubicBezTo>
                      <a:lnTo>
                        <a:pt x="5740" y="234"/>
                      </a:lnTo>
                      <a:cubicBezTo>
                        <a:pt x="5798" y="234"/>
                        <a:pt x="5856" y="175"/>
                        <a:pt x="5856" y="117"/>
                      </a:cubicBezTo>
                      <a:cubicBezTo>
                        <a:pt x="5856" y="39"/>
                        <a:pt x="5798" y="20"/>
                        <a:pt x="575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0" name="Google Shape;4010;p40"/>
                <p:cNvSpPr/>
                <p:nvPr/>
              </p:nvSpPr>
              <p:spPr>
                <a:xfrm>
                  <a:off x="1423325" y="462325"/>
                  <a:ext cx="537475" cy="190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99" h="7628" extrusionOk="0">
                      <a:moveTo>
                        <a:pt x="13756" y="4184"/>
                      </a:moveTo>
                      <a:cubicBezTo>
                        <a:pt x="13706" y="4184"/>
                        <a:pt x="13672" y="4208"/>
                        <a:pt x="13654" y="4246"/>
                      </a:cubicBezTo>
                      <a:lnTo>
                        <a:pt x="13654" y="4246"/>
                      </a:lnTo>
                      <a:lnTo>
                        <a:pt x="13761" y="4184"/>
                      </a:lnTo>
                      <a:lnTo>
                        <a:pt x="13761" y="4184"/>
                      </a:lnTo>
                      <a:cubicBezTo>
                        <a:pt x="13759" y="4184"/>
                        <a:pt x="13758" y="4184"/>
                        <a:pt x="13756" y="4184"/>
                      </a:cubicBezTo>
                      <a:close/>
                      <a:moveTo>
                        <a:pt x="21012" y="1"/>
                      </a:moveTo>
                      <a:lnTo>
                        <a:pt x="13761" y="4184"/>
                      </a:lnTo>
                      <a:lnTo>
                        <a:pt x="13761" y="4184"/>
                      </a:lnTo>
                      <a:cubicBezTo>
                        <a:pt x="13835" y="4186"/>
                        <a:pt x="13872" y="4244"/>
                        <a:pt x="13872" y="4320"/>
                      </a:cubicBezTo>
                      <a:lnTo>
                        <a:pt x="13872" y="4378"/>
                      </a:lnTo>
                      <a:lnTo>
                        <a:pt x="21499" y="1"/>
                      </a:lnTo>
                      <a:close/>
                      <a:moveTo>
                        <a:pt x="11899" y="5258"/>
                      </a:moveTo>
                      <a:cubicBezTo>
                        <a:pt x="11884" y="5263"/>
                        <a:pt x="11870" y="5271"/>
                        <a:pt x="11857" y="5282"/>
                      </a:cubicBezTo>
                      <a:lnTo>
                        <a:pt x="11857" y="5282"/>
                      </a:lnTo>
                      <a:lnTo>
                        <a:pt x="11899" y="5258"/>
                      </a:lnTo>
                      <a:close/>
                      <a:moveTo>
                        <a:pt x="13654" y="4246"/>
                      </a:moveTo>
                      <a:lnTo>
                        <a:pt x="11899" y="5258"/>
                      </a:lnTo>
                      <a:lnTo>
                        <a:pt x="11899" y="5258"/>
                      </a:lnTo>
                      <a:cubicBezTo>
                        <a:pt x="11908" y="5255"/>
                        <a:pt x="11917" y="5254"/>
                        <a:pt x="11927" y="5254"/>
                      </a:cubicBezTo>
                      <a:cubicBezTo>
                        <a:pt x="12005" y="5254"/>
                        <a:pt x="12063" y="5312"/>
                        <a:pt x="12063" y="5390"/>
                      </a:cubicBezTo>
                      <a:lnTo>
                        <a:pt x="12063" y="5448"/>
                      </a:lnTo>
                      <a:lnTo>
                        <a:pt x="13639" y="4534"/>
                      </a:lnTo>
                      <a:lnTo>
                        <a:pt x="13639" y="4320"/>
                      </a:lnTo>
                      <a:cubicBezTo>
                        <a:pt x="13639" y="4292"/>
                        <a:pt x="13644" y="4267"/>
                        <a:pt x="13654" y="4246"/>
                      </a:cubicBezTo>
                      <a:close/>
                      <a:moveTo>
                        <a:pt x="10075" y="6310"/>
                      </a:moveTo>
                      <a:cubicBezTo>
                        <a:pt x="10052" y="6317"/>
                        <a:pt x="10033" y="6329"/>
                        <a:pt x="10017" y="6343"/>
                      </a:cubicBezTo>
                      <a:lnTo>
                        <a:pt x="10017" y="6343"/>
                      </a:lnTo>
                      <a:lnTo>
                        <a:pt x="10075" y="6310"/>
                      </a:lnTo>
                      <a:close/>
                      <a:moveTo>
                        <a:pt x="11857" y="5282"/>
                      </a:moveTo>
                      <a:lnTo>
                        <a:pt x="10075" y="6310"/>
                      </a:lnTo>
                      <a:lnTo>
                        <a:pt x="10075" y="6310"/>
                      </a:lnTo>
                      <a:cubicBezTo>
                        <a:pt x="10088" y="6306"/>
                        <a:pt x="10102" y="6304"/>
                        <a:pt x="10118" y="6304"/>
                      </a:cubicBezTo>
                      <a:cubicBezTo>
                        <a:pt x="10176" y="6304"/>
                        <a:pt x="10234" y="6363"/>
                        <a:pt x="10234" y="6421"/>
                      </a:cubicBezTo>
                      <a:lnTo>
                        <a:pt x="10234" y="6499"/>
                      </a:lnTo>
                      <a:lnTo>
                        <a:pt x="11810" y="5584"/>
                      </a:lnTo>
                      <a:lnTo>
                        <a:pt x="11810" y="5390"/>
                      </a:lnTo>
                      <a:cubicBezTo>
                        <a:pt x="11810" y="5345"/>
                        <a:pt x="11830" y="5307"/>
                        <a:pt x="11857" y="5282"/>
                      </a:cubicBezTo>
                      <a:close/>
                      <a:moveTo>
                        <a:pt x="10017" y="6343"/>
                      </a:moveTo>
                      <a:lnTo>
                        <a:pt x="8230" y="7374"/>
                      </a:lnTo>
                      <a:lnTo>
                        <a:pt x="118" y="7374"/>
                      </a:lnTo>
                      <a:cubicBezTo>
                        <a:pt x="40" y="7374"/>
                        <a:pt x="1" y="7433"/>
                        <a:pt x="1" y="7491"/>
                      </a:cubicBezTo>
                      <a:cubicBezTo>
                        <a:pt x="1" y="7549"/>
                        <a:pt x="20" y="7569"/>
                        <a:pt x="59" y="7588"/>
                      </a:cubicBezTo>
                      <a:cubicBezTo>
                        <a:pt x="98" y="7588"/>
                        <a:pt x="118" y="7627"/>
                        <a:pt x="118" y="7627"/>
                      </a:cubicBezTo>
                      <a:lnTo>
                        <a:pt x="8172" y="7627"/>
                      </a:lnTo>
                      <a:lnTo>
                        <a:pt x="8172" y="7491"/>
                      </a:lnTo>
                      <a:cubicBezTo>
                        <a:pt x="8172" y="7433"/>
                        <a:pt x="8211" y="7374"/>
                        <a:pt x="8289" y="7374"/>
                      </a:cubicBezTo>
                      <a:cubicBezTo>
                        <a:pt x="8367" y="7374"/>
                        <a:pt x="8406" y="7433"/>
                        <a:pt x="8406" y="7491"/>
                      </a:cubicBezTo>
                      <a:lnTo>
                        <a:pt x="8406" y="7569"/>
                      </a:lnTo>
                      <a:lnTo>
                        <a:pt x="9981" y="6654"/>
                      </a:lnTo>
                      <a:lnTo>
                        <a:pt x="9981" y="6421"/>
                      </a:lnTo>
                      <a:cubicBezTo>
                        <a:pt x="9981" y="6393"/>
                        <a:pt x="9995" y="6365"/>
                        <a:pt x="10017" y="6343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1" name="Google Shape;4011;p40"/>
                <p:cNvSpPr/>
                <p:nvPr/>
              </p:nvSpPr>
              <p:spPr>
                <a:xfrm>
                  <a:off x="809525" y="914650"/>
                  <a:ext cx="41375" cy="2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33" extrusionOk="0">
                      <a:moveTo>
                        <a:pt x="1294" y="681"/>
                      </a:moveTo>
                      <a:cubicBezTo>
                        <a:pt x="1266" y="690"/>
                        <a:pt x="1244" y="705"/>
                        <a:pt x="1232" y="728"/>
                      </a:cubicBezTo>
                      <a:lnTo>
                        <a:pt x="1232" y="728"/>
                      </a:lnTo>
                      <a:cubicBezTo>
                        <a:pt x="1236" y="726"/>
                        <a:pt x="1241" y="723"/>
                        <a:pt x="1246" y="721"/>
                      </a:cubicBezTo>
                      <a:cubicBezTo>
                        <a:pt x="1263" y="707"/>
                        <a:pt x="1279" y="694"/>
                        <a:pt x="1294" y="681"/>
                      </a:cubicBezTo>
                      <a:close/>
                      <a:moveTo>
                        <a:pt x="831" y="0"/>
                      </a:moveTo>
                      <a:cubicBezTo>
                        <a:pt x="653" y="0"/>
                        <a:pt x="477" y="34"/>
                        <a:pt x="332" y="98"/>
                      </a:cubicBezTo>
                      <a:cubicBezTo>
                        <a:pt x="370" y="137"/>
                        <a:pt x="370" y="195"/>
                        <a:pt x="351" y="254"/>
                      </a:cubicBezTo>
                      <a:cubicBezTo>
                        <a:pt x="332" y="293"/>
                        <a:pt x="273" y="293"/>
                        <a:pt x="254" y="293"/>
                      </a:cubicBezTo>
                      <a:cubicBezTo>
                        <a:pt x="234" y="293"/>
                        <a:pt x="195" y="293"/>
                        <a:pt x="195" y="273"/>
                      </a:cubicBezTo>
                      <a:lnTo>
                        <a:pt x="137" y="234"/>
                      </a:lnTo>
                      <a:cubicBezTo>
                        <a:pt x="59" y="293"/>
                        <a:pt x="1" y="390"/>
                        <a:pt x="1" y="487"/>
                      </a:cubicBezTo>
                      <a:cubicBezTo>
                        <a:pt x="1" y="643"/>
                        <a:pt x="98" y="779"/>
                        <a:pt x="273" y="876"/>
                      </a:cubicBezTo>
                      <a:cubicBezTo>
                        <a:pt x="448" y="974"/>
                        <a:pt x="643" y="1032"/>
                        <a:pt x="837" y="1032"/>
                      </a:cubicBezTo>
                      <a:cubicBezTo>
                        <a:pt x="1012" y="1032"/>
                        <a:pt x="1168" y="974"/>
                        <a:pt x="1324" y="935"/>
                      </a:cubicBezTo>
                      <a:lnTo>
                        <a:pt x="1265" y="896"/>
                      </a:lnTo>
                      <a:cubicBezTo>
                        <a:pt x="1226" y="876"/>
                        <a:pt x="1207" y="799"/>
                        <a:pt x="1226" y="740"/>
                      </a:cubicBezTo>
                      <a:cubicBezTo>
                        <a:pt x="1228" y="736"/>
                        <a:pt x="1230" y="732"/>
                        <a:pt x="1232" y="728"/>
                      </a:cubicBezTo>
                      <a:lnTo>
                        <a:pt x="1232" y="728"/>
                      </a:lnTo>
                      <a:cubicBezTo>
                        <a:pt x="1107" y="791"/>
                        <a:pt x="948" y="823"/>
                        <a:pt x="794" y="823"/>
                      </a:cubicBezTo>
                      <a:cubicBezTo>
                        <a:pt x="633" y="823"/>
                        <a:pt x="477" y="789"/>
                        <a:pt x="370" y="721"/>
                      </a:cubicBezTo>
                      <a:cubicBezTo>
                        <a:pt x="273" y="662"/>
                        <a:pt x="215" y="585"/>
                        <a:pt x="215" y="526"/>
                      </a:cubicBezTo>
                      <a:cubicBezTo>
                        <a:pt x="215" y="448"/>
                        <a:pt x="273" y="390"/>
                        <a:pt x="370" y="332"/>
                      </a:cubicBezTo>
                      <a:cubicBezTo>
                        <a:pt x="487" y="254"/>
                        <a:pt x="662" y="234"/>
                        <a:pt x="818" y="234"/>
                      </a:cubicBezTo>
                      <a:cubicBezTo>
                        <a:pt x="974" y="234"/>
                        <a:pt x="1129" y="254"/>
                        <a:pt x="1246" y="332"/>
                      </a:cubicBezTo>
                      <a:cubicBezTo>
                        <a:pt x="1343" y="371"/>
                        <a:pt x="1402" y="448"/>
                        <a:pt x="1402" y="526"/>
                      </a:cubicBezTo>
                      <a:cubicBezTo>
                        <a:pt x="1402" y="574"/>
                        <a:pt x="1362" y="622"/>
                        <a:pt x="1294" y="681"/>
                      </a:cubicBezTo>
                      <a:lnTo>
                        <a:pt x="1294" y="681"/>
                      </a:lnTo>
                      <a:cubicBezTo>
                        <a:pt x="1309" y="677"/>
                        <a:pt x="1326" y="675"/>
                        <a:pt x="1344" y="675"/>
                      </a:cubicBezTo>
                      <a:cubicBezTo>
                        <a:pt x="1363" y="675"/>
                        <a:pt x="1382" y="677"/>
                        <a:pt x="1402" y="682"/>
                      </a:cubicBezTo>
                      <a:lnTo>
                        <a:pt x="1538" y="779"/>
                      </a:lnTo>
                      <a:cubicBezTo>
                        <a:pt x="1616" y="701"/>
                        <a:pt x="1655" y="604"/>
                        <a:pt x="1655" y="526"/>
                      </a:cubicBezTo>
                      <a:cubicBezTo>
                        <a:pt x="1655" y="371"/>
                        <a:pt x="1557" y="215"/>
                        <a:pt x="1402" y="137"/>
                      </a:cubicBezTo>
                      <a:cubicBezTo>
                        <a:pt x="1236" y="44"/>
                        <a:pt x="1032" y="0"/>
                        <a:pt x="8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2" name="Google Shape;4012;p40"/>
                <p:cNvSpPr/>
                <p:nvPr/>
              </p:nvSpPr>
              <p:spPr>
                <a:xfrm>
                  <a:off x="839700" y="931675"/>
                  <a:ext cx="66650" cy="41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6" h="1655" extrusionOk="0">
                      <a:moveTo>
                        <a:pt x="104" y="0"/>
                      </a:moveTo>
                      <a:cubicBezTo>
                        <a:pt x="69" y="0"/>
                        <a:pt x="32" y="22"/>
                        <a:pt x="19" y="59"/>
                      </a:cubicBezTo>
                      <a:cubicBezTo>
                        <a:pt x="0" y="98"/>
                        <a:pt x="0" y="176"/>
                        <a:pt x="58" y="234"/>
                      </a:cubicBezTo>
                      <a:lnTo>
                        <a:pt x="117" y="254"/>
                      </a:lnTo>
                      <a:lnTo>
                        <a:pt x="2082" y="1402"/>
                      </a:lnTo>
                      <a:lnTo>
                        <a:pt x="2490" y="1635"/>
                      </a:lnTo>
                      <a:cubicBezTo>
                        <a:pt x="2529" y="1635"/>
                        <a:pt x="2549" y="1655"/>
                        <a:pt x="2549" y="1655"/>
                      </a:cubicBezTo>
                      <a:cubicBezTo>
                        <a:pt x="2588" y="1655"/>
                        <a:pt x="2626" y="1635"/>
                        <a:pt x="2646" y="1616"/>
                      </a:cubicBezTo>
                      <a:cubicBezTo>
                        <a:pt x="2665" y="1557"/>
                        <a:pt x="2665" y="1479"/>
                        <a:pt x="2588" y="1441"/>
                      </a:cubicBezTo>
                      <a:lnTo>
                        <a:pt x="311" y="118"/>
                      </a:lnTo>
                      <a:lnTo>
                        <a:pt x="156" y="20"/>
                      </a:lnTo>
                      <a:cubicBezTo>
                        <a:pt x="142" y="7"/>
                        <a:pt x="123" y="0"/>
                        <a:pt x="10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3" name="Google Shape;4013;p40"/>
                <p:cNvSpPr/>
                <p:nvPr/>
              </p:nvSpPr>
              <p:spPr>
                <a:xfrm>
                  <a:off x="739500" y="877200"/>
                  <a:ext cx="78825" cy="45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53" h="1830" extrusionOk="0">
                      <a:moveTo>
                        <a:pt x="253" y="1"/>
                      </a:moveTo>
                      <a:lnTo>
                        <a:pt x="0" y="137"/>
                      </a:lnTo>
                      <a:lnTo>
                        <a:pt x="2899" y="1752"/>
                      </a:lnTo>
                      <a:lnTo>
                        <a:pt x="2977" y="1791"/>
                      </a:lnTo>
                      <a:cubicBezTo>
                        <a:pt x="2996" y="1791"/>
                        <a:pt x="3035" y="1830"/>
                        <a:pt x="3035" y="1830"/>
                      </a:cubicBezTo>
                      <a:cubicBezTo>
                        <a:pt x="3074" y="1830"/>
                        <a:pt x="3094" y="1791"/>
                        <a:pt x="3133" y="1771"/>
                      </a:cubicBezTo>
                      <a:cubicBezTo>
                        <a:pt x="3152" y="1713"/>
                        <a:pt x="3152" y="1655"/>
                        <a:pt x="3094" y="1635"/>
                      </a:cubicBezTo>
                      <a:lnTo>
                        <a:pt x="3074" y="1635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4" name="Google Shape;4014;p40"/>
                <p:cNvSpPr/>
                <p:nvPr/>
              </p:nvSpPr>
              <p:spPr>
                <a:xfrm>
                  <a:off x="701550" y="853375"/>
                  <a:ext cx="38950" cy="2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" h="896" extrusionOk="0">
                      <a:moveTo>
                        <a:pt x="234" y="1"/>
                      </a:moveTo>
                      <a:lnTo>
                        <a:pt x="1" y="117"/>
                      </a:lnTo>
                      <a:lnTo>
                        <a:pt x="1304" y="896"/>
                      </a:lnTo>
                      <a:lnTo>
                        <a:pt x="1557" y="759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5" name="Google Shape;4015;p40"/>
                <p:cNvSpPr/>
                <p:nvPr/>
              </p:nvSpPr>
              <p:spPr>
                <a:xfrm>
                  <a:off x="697675" y="771175"/>
                  <a:ext cx="187275" cy="13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1" h="5312" extrusionOk="0">
                      <a:moveTo>
                        <a:pt x="6070" y="1"/>
                      </a:moveTo>
                      <a:lnTo>
                        <a:pt x="5817" y="156"/>
                      </a:lnTo>
                      <a:lnTo>
                        <a:pt x="7140" y="915"/>
                      </a:lnTo>
                      <a:lnTo>
                        <a:pt x="4475" y="2433"/>
                      </a:lnTo>
                      <a:lnTo>
                        <a:pt x="4533" y="2452"/>
                      </a:lnTo>
                      <a:cubicBezTo>
                        <a:pt x="4572" y="2491"/>
                        <a:pt x="4611" y="2549"/>
                        <a:pt x="4572" y="2627"/>
                      </a:cubicBezTo>
                      <a:cubicBezTo>
                        <a:pt x="4553" y="2685"/>
                        <a:pt x="4514" y="2685"/>
                        <a:pt x="4475" y="2685"/>
                      </a:cubicBezTo>
                      <a:cubicBezTo>
                        <a:pt x="4455" y="2685"/>
                        <a:pt x="4436" y="2685"/>
                        <a:pt x="4436" y="2666"/>
                      </a:cubicBezTo>
                      <a:lnTo>
                        <a:pt x="4261" y="2549"/>
                      </a:lnTo>
                      <a:lnTo>
                        <a:pt x="1732" y="4008"/>
                      </a:lnTo>
                      <a:lnTo>
                        <a:pt x="1498" y="4164"/>
                      </a:lnTo>
                      <a:lnTo>
                        <a:pt x="0" y="5020"/>
                      </a:lnTo>
                      <a:lnTo>
                        <a:pt x="0" y="5312"/>
                      </a:lnTo>
                      <a:lnTo>
                        <a:pt x="1732" y="4320"/>
                      </a:lnTo>
                      <a:lnTo>
                        <a:pt x="1946" y="4184"/>
                      </a:lnTo>
                      <a:lnTo>
                        <a:pt x="7451" y="1012"/>
                      </a:lnTo>
                      <a:cubicBezTo>
                        <a:pt x="7490" y="973"/>
                        <a:pt x="7490" y="935"/>
                        <a:pt x="7490" y="915"/>
                      </a:cubicBezTo>
                      <a:cubicBezTo>
                        <a:pt x="7490" y="876"/>
                        <a:pt x="7471" y="837"/>
                        <a:pt x="7451" y="818"/>
                      </a:cubicBezTo>
                      <a:lnTo>
                        <a:pt x="607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6" name="Google Shape;4016;p40"/>
                <p:cNvSpPr/>
                <p:nvPr/>
              </p:nvSpPr>
              <p:spPr>
                <a:xfrm>
                  <a:off x="770625" y="813975"/>
                  <a:ext cx="42350" cy="2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4" h="993" extrusionOk="0">
                      <a:moveTo>
                        <a:pt x="253" y="1"/>
                      </a:moveTo>
                      <a:lnTo>
                        <a:pt x="0" y="137"/>
                      </a:lnTo>
                      <a:lnTo>
                        <a:pt x="1343" y="876"/>
                      </a:lnTo>
                      <a:lnTo>
                        <a:pt x="1518" y="973"/>
                      </a:lnTo>
                      <a:cubicBezTo>
                        <a:pt x="1537" y="973"/>
                        <a:pt x="1557" y="993"/>
                        <a:pt x="1557" y="993"/>
                      </a:cubicBezTo>
                      <a:cubicBezTo>
                        <a:pt x="1615" y="993"/>
                        <a:pt x="1635" y="973"/>
                        <a:pt x="1654" y="954"/>
                      </a:cubicBezTo>
                      <a:cubicBezTo>
                        <a:pt x="1693" y="896"/>
                        <a:pt x="1693" y="818"/>
                        <a:pt x="1615" y="779"/>
                      </a:cubicBezTo>
                      <a:lnTo>
                        <a:pt x="1557" y="759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7" name="Google Shape;4017;p40"/>
                <p:cNvSpPr/>
                <p:nvPr/>
              </p:nvSpPr>
              <p:spPr>
                <a:xfrm>
                  <a:off x="748725" y="716700"/>
                  <a:ext cx="114325" cy="65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3" h="2628" extrusionOk="0">
                      <a:moveTo>
                        <a:pt x="1324" y="1"/>
                      </a:moveTo>
                      <a:lnTo>
                        <a:pt x="1" y="759"/>
                      </a:lnTo>
                      <a:lnTo>
                        <a:pt x="3269" y="2627"/>
                      </a:lnTo>
                      <a:lnTo>
                        <a:pt x="3775" y="2335"/>
                      </a:lnTo>
                      <a:lnTo>
                        <a:pt x="4028" y="2180"/>
                      </a:lnTo>
                      <a:lnTo>
                        <a:pt x="4573" y="1868"/>
                      </a:lnTo>
                      <a:lnTo>
                        <a:pt x="132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8" name="Google Shape;4018;p40"/>
                <p:cNvSpPr/>
                <p:nvPr/>
              </p:nvSpPr>
              <p:spPr>
                <a:xfrm>
                  <a:off x="697175" y="758050"/>
                  <a:ext cx="93900" cy="6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56" h="2647" extrusionOk="0">
                      <a:moveTo>
                        <a:pt x="487" y="0"/>
                      </a:moveTo>
                      <a:lnTo>
                        <a:pt x="1" y="292"/>
                      </a:lnTo>
                      <a:lnTo>
                        <a:pt x="1" y="1246"/>
                      </a:lnTo>
                      <a:lnTo>
                        <a:pt x="2433" y="2646"/>
                      </a:lnTo>
                      <a:lnTo>
                        <a:pt x="2938" y="2335"/>
                      </a:lnTo>
                      <a:lnTo>
                        <a:pt x="3191" y="2218"/>
                      </a:lnTo>
                      <a:lnTo>
                        <a:pt x="3756" y="1888"/>
                      </a:lnTo>
                      <a:lnTo>
                        <a:pt x="48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9" name="Google Shape;4019;p40"/>
                <p:cNvSpPr/>
                <p:nvPr/>
              </p:nvSpPr>
              <p:spPr>
                <a:xfrm>
                  <a:off x="697175" y="831500"/>
                  <a:ext cx="24350" cy="2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4" h="1090" extrusionOk="0">
                      <a:moveTo>
                        <a:pt x="1" y="0"/>
                      </a:moveTo>
                      <a:lnTo>
                        <a:pt x="1" y="1090"/>
                      </a:lnTo>
                      <a:lnTo>
                        <a:pt x="176" y="992"/>
                      </a:lnTo>
                      <a:lnTo>
                        <a:pt x="409" y="876"/>
                      </a:lnTo>
                      <a:lnTo>
                        <a:pt x="973" y="564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0" name="Google Shape;4020;p40"/>
                <p:cNvSpPr/>
                <p:nvPr/>
              </p:nvSpPr>
              <p:spPr>
                <a:xfrm>
                  <a:off x="2270125" y="2491500"/>
                  <a:ext cx="99225" cy="68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69" h="2744" extrusionOk="0">
                      <a:moveTo>
                        <a:pt x="3191" y="0"/>
                      </a:moveTo>
                      <a:lnTo>
                        <a:pt x="0" y="1848"/>
                      </a:lnTo>
                      <a:lnTo>
                        <a:pt x="1556" y="2743"/>
                      </a:lnTo>
                      <a:lnTo>
                        <a:pt x="3969" y="2743"/>
                      </a:lnTo>
                      <a:lnTo>
                        <a:pt x="3969" y="486"/>
                      </a:lnTo>
                      <a:lnTo>
                        <a:pt x="3677" y="642"/>
                      </a:lnTo>
                      <a:lnTo>
                        <a:pt x="3619" y="642"/>
                      </a:lnTo>
                      <a:cubicBezTo>
                        <a:pt x="3580" y="642"/>
                        <a:pt x="3541" y="623"/>
                        <a:pt x="3521" y="603"/>
                      </a:cubicBezTo>
                      <a:cubicBezTo>
                        <a:pt x="3502" y="545"/>
                        <a:pt x="3502" y="486"/>
                        <a:pt x="3580" y="428"/>
                      </a:cubicBezTo>
                      <a:lnTo>
                        <a:pt x="3774" y="331"/>
                      </a:lnTo>
                      <a:lnTo>
                        <a:pt x="319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1" name="Google Shape;4021;p40"/>
                <p:cNvSpPr/>
                <p:nvPr/>
              </p:nvSpPr>
              <p:spPr>
                <a:xfrm>
                  <a:off x="2357175" y="2494900"/>
                  <a:ext cx="11200" cy="12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87" extrusionOk="0">
                      <a:moveTo>
                        <a:pt x="448" y="0"/>
                      </a:moveTo>
                      <a:lnTo>
                        <a:pt x="215" y="156"/>
                      </a:lnTo>
                      <a:lnTo>
                        <a:pt x="59" y="273"/>
                      </a:lnTo>
                      <a:cubicBezTo>
                        <a:pt x="20" y="292"/>
                        <a:pt x="1" y="370"/>
                        <a:pt x="20" y="448"/>
                      </a:cubicBezTo>
                      <a:cubicBezTo>
                        <a:pt x="39" y="487"/>
                        <a:pt x="98" y="487"/>
                        <a:pt x="117" y="487"/>
                      </a:cubicBezTo>
                      <a:cubicBezTo>
                        <a:pt x="137" y="487"/>
                        <a:pt x="156" y="487"/>
                        <a:pt x="156" y="467"/>
                      </a:cubicBezTo>
                      <a:lnTo>
                        <a:pt x="448" y="292"/>
                      </a:lnTo>
                      <a:lnTo>
                        <a:pt x="44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2" name="Google Shape;4022;p40"/>
                <p:cNvSpPr/>
                <p:nvPr/>
              </p:nvSpPr>
              <p:spPr>
                <a:xfrm>
                  <a:off x="1777425" y="1980800"/>
                  <a:ext cx="104600" cy="60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84" h="2433" extrusionOk="0">
                      <a:moveTo>
                        <a:pt x="3969" y="0"/>
                      </a:moveTo>
                      <a:lnTo>
                        <a:pt x="0" y="2277"/>
                      </a:lnTo>
                      <a:cubicBezTo>
                        <a:pt x="39" y="2277"/>
                        <a:pt x="59" y="2296"/>
                        <a:pt x="59" y="2296"/>
                      </a:cubicBezTo>
                      <a:cubicBezTo>
                        <a:pt x="136" y="2335"/>
                        <a:pt x="175" y="2374"/>
                        <a:pt x="234" y="2432"/>
                      </a:cubicBezTo>
                      <a:lnTo>
                        <a:pt x="4183" y="137"/>
                      </a:lnTo>
                      <a:cubicBezTo>
                        <a:pt x="4164" y="137"/>
                        <a:pt x="4144" y="117"/>
                        <a:pt x="4125" y="117"/>
                      </a:cubicBezTo>
                      <a:cubicBezTo>
                        <a:pt x="4066" y="98"/>
                        <a:pt x="4027" y="39"/>
                        <a:pt x="396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3" name="Google Shape;4023;p40"/>
                <p:cNvSpPr/>
                <p:nvPr/>
              </p:nvSpPr>
              <p:spPr>
                <a:xfrm>
                  <a:off x="1873725" y="1959150"/>
                  <a:ext cx="413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1" extrusionOk="0">
                      <a:moveTo>
                        <a:pt x="817" y="283"/>
                      </a:moveTo>
                      <a:cubicBezTo>
                        <a:pt x="992" y="283"/>
                        <a:pt x="1148" y="302"/>
                        <a:pt x="1265" y="380"/>
                      </a:cubicBezTo>
                      <a:cubicBezTo>
                        <a:pt x="1362" y="419"/>
                        <a:pt x="1401" y="497"/>
                        <a:pt x="1401" y="575"/>
                      </a:cubicBezTo>
                      <a:cubicBezTo>
                        <a:pt x="1401" y="633"/>
                        <a:pt x="1362" y="691"/>
                        <a:pt x="1265" y="769"/>
                      </a:cubicBezTo>
                      <a:cubicBezTo>
                        <a:pt x="1138" y="837"/>
                        <a:pt x="973" y="871"/>
                        <a:pt x="813" y="871"/>
                      </a:cubicBezTo>
                      <a:cubicBezTo>
                        <a:pt x="652" y="871"/>
                        <a:pt x="496" y="837"/>
                        <a:pt x="389" y="769"/>
                      </a:cubicBezTo>
                      <a:cubicBezTo>
                        <a:pt x="292" y="711"/>
                        <a:pt x="234" y="633"/>
                        <a:pt x="234" y="575"/>
                      </a:cubicBezTo>
                      <a:cubicBezTo>
                        <a:pt x="234" y="497"/>
                        <a:pt x="312" y="419"/>
                        <a:pt x="389" y="380"/>
                      </a:cubicBezTo>
                      <a:cubicBezTo>
                        <a:pt x="506" y="302"/>
                        <a:pt x="681" y="283"/>
                        <a:pt x="817" y="283"/>
                      </a:cubicBezTo>
                      <a:close/>
                      <a:moveTo>
                        <a:pt x="827" y="1"/>
                      </a:moveTo>
                      <a:cubicBezTo>
                        <a:pt x="628" y="1"/>
                        <a:pt x="428" y="49"/>
                        <a:pt x="273" y="146"/>
                      </a:cubicBezTo>
                      <a:cubicBezTo>
                        <a:pt x="98" y="244"/>
                        <a:pt x="0" y="399"/>
                        <a:pt x="0" y="536"/>
                      </a:cubicBezTo>
                      <a:cubicBezTo>
                        <a:pt x="0" y="633"/>
                        <a:pt x="39" y="730"/>
                        <a:pt x="117" y="808"/>
                      </a:cubicBezTo>
                      <a:cubicBezTo>
                        <a:pt x="175" y="886"/>
                        <a:pt x="214" y="925"/>
                        <a:pt x="273" y="964"/>
                      </a:cubicBezTo>
                      <a:cubicBezTo>
                        <a:pt x="292" y="983"/>
                        <a:pt x="312" y="983"/>
                        <a:pt x="331" y="983"/>
                      </a:cubicBezTo>
                      <a:cubicBezTo>
                        <a:pt x="487" y="1061"/>
                        <a:pt x="662" y="1080"/>
                        <a:pt x="817" y="1080"/>
                      </a:cubicBezTo>
                      <a:cubicBezTo>
                        <a:pt x="1012" y="1080"/>
                        <a:pt x="1245" y="1022"/>
                        <a:pt x="1382" y="925"/>
                      </a:cubicBezTo>
                      <a:cubicBezTo>
                        <a:pt x="1557" y="827"/>
                        <a:pt x="1654" y="691"/>
                        <a:pt x="1654" y="536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7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4" name="Google Shape;4024;p40"/>
                <p:cNvSpPr/>
                <p:nvPr/>
              </p:nvSpPr>
              <p:spPr>
                <a:xfrm>
                  <a:off x="1745325" y="2034775"/>
                  <a:ext cx="408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1052" extrusionOk="0">
                      <a:moveTo>
                        <a:pt x="1252" y="704"/>
                      </a:moveTo>
                      <a:lnTo>
                        <a:pt x="1252" y="704"/>
                      </a:lnTo>
                      <a:cubicBezTo>
                        <a:pt x="1239" y="710"/>
                        <a:pt x="1227" y="717"/>
                        <a:pt x="1216" y="726"/>
                      </a:cubicBezTo>
                      <a:lnTo>
                        <a:pt x="1216" y="726"/>
                      </a:lnTo>
                      <a:cubicBezTo>
                        <a:pt x="1219" y="725"/>
                        <a:pt x="1223" y="723"/>
                        <a:pt x="1226" y="721"/>
                      </a:cubicBezTo>
                      <a:cubicBezTo>
                        <a:pt x="1235" y="715"/>
                        <a:pt x="1244" y="710"/>
                        <a:pt x="1252" y="704"/>
                      </a:cubicBezTo>
                      <a:close/>
                      <a:moveTo>
                        <a:pt x="817" y="1"/>
                      </a:moveTo>
                      <a:cubicBezTo>
                        <a:pt x="637" y="1"/>
                        <a:pt x="457" y="40"/>
                        <a:pt x="311" y="118"/>
                      </a:cubicBezTo>
                      <a:cubicBezTo>
                        <a:pt x="370" y="156"/>
                        <a:pt x="389" y="215"/>
                        <a:pt x="350" y="254"/>
                      </a:cubicBezTo>
                      <a:cubicBezTo>
                        <a:pt x="311" y="312"/>
                        <a:pt x="273" y="312"/>
                        <a:pt x="253" y="312"/>
                      </a:cubicBezTo>
                      <a:cubicBezTo>
                        <a:pt x="214" y="312"/>
                        <a:pt x="195" y="312"/>
                        <a:pt x="195" y="293"/>
                      </a:cubicBezTo>
                      <a:lnTo>
                        <a:pt x="117" y="234"/>
                      </a:lnTo>
                      <a:cubicBezTo>
                        <a:pt x="59" y="312"/>
                        <a:pt x="0" y="409"/>
                        <a:pt x="0" y="507"/>
                      </a:cubicBezTo>
                      <a:cubicBezTo>
                        <a:pt x="0" y="662"/>
                        <a:pt x="97" y="798"/>
                        <a:pt x="273" y="896"/>
                      </a:cubicBezTo>
                      <a:cubicBezTo>
                        <a:pt x="448" y="993"/>
                        <a:pt x="642" y="1051"/>
                        <a:pt x="837" y="1051"/>
                      </a:cubicBezTo>
                      <a:cubicBezTo>
                        <a:pt x="992" y="1051"/>
                        <a:pt x="1167" y="993"/>
                        <a:pt x="1323" y="954"/>
                      </a:cubicBezTo>
                      <a:lnTo>
                        <a:pt x="1265" y="915"/>
                      </a:lnTo>
                      <a:cubicBezTo>
                        <a:pt x="1167" y="896"/>
                        <a:pt x="1148" y="818"/>
                        <a:pt x="1187" y="760"/>
                      </a:cubicBezTo>
                      <a:cubicBezTo>
                        <a:pt x="1196" y="747"/>
                        <a:pt x="1205" y="736"/>
                        <a:pt x="1216" y="726"/>
                      </a:cubicBezTo>
                      <a:lnTo>
                        <a:pt x="1216" y="726"/>
                      </a:lnTo>
                      <a:cubicBezTo>
                        <a:pt x="1100" y="791"/>
                        <a:pt x="944" y="823"/>
                        <a:pt x="788" y="823"/>
                      </a:cubicBezTo>
                      <a:cubicBezTo>
                        <a:pt x="628" y="823"/>
                        <a:pt x="467" y="789"/>
                        <a:pt x="350" y="721"/>
                      </a:cubicBezTo>
                      <a:cubicBezTo>
                        <a:pt x="253" y="682"/>
                        <a:pt x="195" y="604"/>
                        <a:pt x="195" y="526"/>
                      </a:cubicBezTo>
                      <a:cubicBezTo>
                        <a:pt x="195" y="448"/>
                        <a:pt x="253" y="409"/>
                        <a:pt x="350" y="332"/>
                      </a:cubicBezTo>
                      <a:cubicBezTo>
                        <a:pt x="467" y="254"/>
                        <a:pt x="642" y="234"/>
                        <a:pt x="778" y="234"/>
                      </a:cubicBezTo>
                      <a:cubicBezTo>
                        <a:pt x="953" y="234"/>
                        <a:pt x="1090" y="273"/>
                        <a:pt x="1226" y="332"/>
                      </a:cubicBezTo>
                      <a:cubicBezTo>
                        <a:pt x="1323" y="390"/>
                        <a:pt x="1362" y="448"/>
                        <a:pt x="1362" y="526"/>
                      </a:cubicBezTo>
                      <a:cubicBezTo>
                        <a:pt x="1362" y="597"/>
                        <a:pt x="1330" y="651"/>
                        <a:pt x="1252" y="704"/>
                      </a:cubicBezTo>
                      <a:lnTo>
                        <a:pt x="1252" y="704"/>
                      </a:lnTo>
                      <a:cubicBezTo>
                        <a:pt x="1268" y="697"/>
                        <a:pt x="1287" y="694"/>
                        <a:pt x="1307" y="694"/>
                      </a:cubicBezTo>
                      <a:cubicBezTo>
                        <a:pt x="1324" y="694"/>
                        <a:pt x="1343" y="696"/>
                        <a:pt x="1362" y="701"/>
                      </a:cubicBezTo>
                      <a:lnTo>
                        <a:pt x="1518" y="798"/>
                      </a:lnTo>
                      <a:cubicBezTo>
                        <a:pt x="1576" y="721"/>
                        <a:pt x="1634" y="623"/>
                        <a:pt x="1634" y="526"/>
                      </a:cubicBezTo>
                      <a:cubicBezTo>
                        <a:pt x="1634" y="429"/>
                        <a:pt x="1576" y="332"/>
                        <a:pt x="1518" y="254"/>
                      </a:cubicBezTo>
                      <a:cubicBezTo>
                        <a:pt x="1459" y="215"/>
                        <a:pt x="1420" y="176"/>
                        <a:pt x="1362" y="137"/>
                      </a:cubicBezTo>
                      <a:cubicBezTo>
                        <a:pt x="1343" y="137"/>
                        <a:pt x="1323" y="118"/>
                        <a:pt x="1323" y="118"/>
                      </a:cubicBezTo>
                      <a:cubicBezTo>
                        <a:pt x="1177" y="40"/>
                        <a:pt x="997" y="1"/>
                        <a:pt x="8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5" name="Google Shape;4025;p40"/>
                <p:cNvSpPr/>
                <p:nvPr/>
              </p:nvSpPr>
              <p:spPr>
                <a:xfrm>
                  <a:off x="1774500" y="2052500"/>
                  <a:ext cx="594850" cy="34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94" h="13923" extrusionOk="0">
                      <a:moveTo>
                        <a:pt x="145" y="1"/>
                      </a:moveTo>
                      <a:cubicBezTo>
                        <a:pt x="106" y="1"/>
                        <a:pt x="59" y="18"/>
                        <a:pt x="20" y="70"/>
                      </a:cubicBezTo>
                      <a:cubicBezTo>
                        <a:pt x="0" y="109"/>
                        <a:pt x="0" y="187"/>
                        <a:pt x="78" y="226"/>
                      </a:cubicBezTo>
                      <a:lnTo>
                        <a:pt x="117" y="265"/>
                      </a:lnTo>
                      <a:lnTo>
                        <a:pt x="23794" y="13922"/>
                      </a:lnTo>
                      <a:lnTo>
                        <a:pt x="23794" y="13630"/>
                      </a:lnTo>
                      <a:lnTo>
                        <a:pt x="351" y="89"/>
                      </a:lnTo>
                      <a:lnTo>
                        <a:pt x="195" y="12"/>
                      </a:lnTo>
                      <a:cubicBezTo>
                        <a:pt x="182" y="5"/>
                        <a:pt x="165" y="1"/>
                        <a:pt x="14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6" name="Google Shape;4026;p40"/>
                <p:cNvSpPr/>
                <p:nvPr/>
              </p:nvSpPr>
              <p:spPr>
                <a:xfrm>
                  <a:off x="1650475" y="1981775"/>
                  <a:ext cx="38925" cy="2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7" h="896" extrusionOk="0">
                      <a:moveTo>
                        <a:pt x="253" y="0"/>
                      </a:moveTo>
                      <a:lnTo>
                        <a:pt x="0" y="136"/>
                      </a:lnTo>
                      <a:lnTo>
                        <a:pt x="1323" y="895"/>
                      </a:lnTo>
                      <a:lnTo>
                        <a:pt x="1557" y="759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7" name="Google Shape;4027;p40"/>
                <p:cNvSpPr/>
                <p:nvPr/>
              </p:nvSpPr>
              <p:spPr>
                <a:xfrm>
                  <a:off x="1689375" y="2005125"/>
                  <a:ext cx="6472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9" h="1518" extrusionOk="0">
                      <a:moveTo>
                        <a:pt x="254" y="0"/>
                      </a:moveTo>
                      <a:lnTo>
                        <a:pt x="1" y="136"/>
                      </a:lnTo>
                      <a:lnTo>
                        <a:pt x="2316" y="1479"/>
                      </a:lnTo>
                      <a:lnTo>
                        <a:pt x="2394" y="1518"/>
                      </a:lnTo>
                      <a:cubicBezTo>
                        <a:pt x="2413" y="1498"/>
                        <a:pt x="2433" y="1498"/>
                        <a:pt x="2452" y="1498"/>
                      </a:cubicBezTo>
                      <a:cubicBezTo>
                        <a:pt x="2511" y="1498"/>
                        <a:pt x="2530" y="1479"/>
                        <a:pt x="2549" y="1459"/>
                      </a:cubicBezTo>
                      <a:cubicBezTo>
                        <a:pt x="2588" y="1401"/>
                        <a:pt x="2588" y="1323"/>
                        <a:pt x="2530" y="1304"/>
                      </a:cubicBezTo>
                      <a:lnTo>
                        <a:pt x="2511" y="1304"/>
                      </a:ln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8" name="Google Shape;4028;p40"/>
                <p:cNvSpPr/>
                <p:nvPr/>
              </p:nvSpPr>
              <p:spPr>
                <a:xfrm>
                  <a:off x="1510875" y="1900550"/>
                  <a:ext cx="323475" cy="188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9" h="7530" extrusionOk="0">
                      <a:moveTo>
                        <a:pt x="11499" y="0"/>
                      </a:moveTo>
                      <a:lnTo>
                        <a:pt x="11246" y="136"/>
                      </a:lnTo>
                      <a:lnTo>
                        <a:pt x="12569" y="895"/>
                      </a:lnTo>
                      <a:lnTo>
                        <a:pt x="9923" y="2432"/>
                      </a:lnTo>
                      <a:cubicBezTo>
                        <a:pt x="9962" y="2452"/>
                        <a:pt x="9981" y="2529"/>
                        <a:pt x="9962" y="2588"/>
                      </a:cubicBezTo>
                      <a:cubicBezTo>
                        <a:pt x="9942" y="2646"/>
                        <a:pt x="9884" y="2646"/>
                        <a:pt x="9865" y="2646"/>
                      </a:cubicBezTo>
                      <a:cubicBezTo>
                        <a:pt x="9845" y="2646"/>
                        <a:pt x="9826" y="2646"/>
                        <a:pt x="9826" y="2627"/>
                      </a:cubicBezTo>
                      <a:lnTo>
                        <a:pt x="9689" y="2549"/>
                      </a:lnTo>
                      <a:lnTo>
                        <a:pt x="7160" y="4008"/>
                      </a:lnTo>
                      <a:lnTo>
                        <a:pt x="6927" y="4144"/>
                      </a:lnTo>
                      <a:lnTo>
                        <a:pt x="4339" y="5642"/>
                      </a:lnTo>
                      <a:cubicBezTo>
                        <a:pt x="4398" y="5662"/>
                        <a:pt x="4417" y="5739"/>
                        <a:pt x="4398" y="5798"/>
                      </a:cubicBezTo>
                      <a:cubicBezTo>
                        <a:pt x="4378" y="5856"/>
                        <a:pt x="4320" y="5856"/>
                        <a:pt x="4300" y="5856"/>
                      </a:cubicBezTo>
                      <a:cubicBezTo>
                        <a:pt x="4281" y="5856"/>
                        <a:pt x="4242" y="5856"/>
                        <a:pt x="4242" y="5837"/>
                      </a:cubicBezTo>
                      <a:lnTo>
                        <a:pt x="4125" y="5759"/>
                      </a:lnTo>
                      <a:lnTo>
                        <a:pt x="1557" y="7238"/>
                      </a:lnTo>
                      <a:lnTo>
                        <a:pt x="234" y="6479"/>
                      </a:lnTo>
                      <a:lnTo>
                        <a:pt x="1" y="6634"/>
                      </a:lnTo>
                      <a:lnTo>
                        <a:pt x="1499" y="7510"/>
                      </a:lnTo>
                      <a:cubicBezTo>
                        <a:pt x="1518" y="7510"/>
                        <a:pt x="1557" y="7529"/>
                        <a:pt x="1557" y="7529"/>
                      </a:cubicBezTo>
                      <a:cubicBezTo>
                        <a:pt x="1577" y="7529"/>
                        <a:pt x="1596" y="7529"/>
                        <a:pt x="1596" y="7510"/>
                      </a:cubicBezTo>
                      <a:lnTo>
                        <a:pt x="7160" y="4300"/>
                      </a:lnTo>
                      <a:lnTo>
                        <a:pt x="7413" y="4144"/>
                      </a:lnTo>
                      <a:lnTo>
                        <a:pt x="12880" y="992"/>
                      </a:lnTo>
                      <a:cubicBezTo>
                        <a:pt x="12938" y="954"/>
                        <a:pt x="12938" y="915"/>
                        <a:pt x="12938" y="895"/>
                      </a:cubicBezTo>
                      <a:cubicBezTo>
                        <a:pt x="12938" y="876"/>
                        <a:pt x="12900" y="817"/>
                        <a:pt x="12880" y="798"/>
                      </a:cubicBezTo>
                      <a:lnTo>
                        <a:pt x="1149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9" name="Google Shape;4029;p40"/>
                <p:cNvSpPr/>
                <p:nvPr/>
              </p:nvSpPr>
              <p:spPr>
                <a:xfrm>
                  <a:off x="1720025" y="1941875"/>
                  <a:ext cx="40400" cy="2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6" h="974" extrusionOk="0">
                      <a:moveTo>
                        <a:pt x="234" y="1"/>
                      </a:moveTo>
                      <a:lnTo>
                        <a:pt x="1" y="137"/>
                      </a:lnTo>
                      <a:lnTo>
                        <a:pt x="1304" y="896"/>
                      </a:lnTo>
                      <a:lnTo>
                        <a:pt x="1421" y="974"/>
                      </a:lnTo>
                      <a:lnTo>
                        <a:pt x="1499" y="974"/>
                      </a:lnTo>
                      <a:cubicBezTo>
                        <a:pt x="1557" y="974"/>
                        <a:pt x="1576" y="935"/>
                        <a:pt x="1596" y="915"/>
                      </a:cubicBezTo>
                      <a:cubicBezTo>
                        <a:pt x="1615" y="876"/>
                        <a:pt x="1615" y="799"/>
                        <a:pt x="1557" y="740"/>
                      </a:cubicBez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0" name="Google Shape;4030;p40"/>
                <p:cNvSpPr/>
                <p:nvPr/>
              </p:nvSpPr>
              <p:spPr>
                <a:xfrm>
                  <a:off x="1579950" y="2022625"/>
                  <a:ext cx="40875" cy="2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974" extrusionOk="0">
                      <a:moveTo>
                        <a:pt x="253" y="0"/>
                      </a:moveTo>
                      <a:lnTo>
                        <a:pt x="0" y="137"/>
                      </a:lnTo>
                      <a:lnTo>
                        <a:pt x="1323" y="895"/>
                      </a:lnTo>
                      <a:lnTo>
                        <a:pt x="1440" y="973"/>
                      </a:lnTo>
                      <a:lnTo>
                        <a:pt x="1518" y="973"/>
                      </a:lnTo>
                      <a:cubicBezTo>
                        <a:pt x="1557" y="973"/>
                        <a:pt x="1576" y="934"/>
                        <a:pt x="1615" y="915"/>
                      </a:cubicBezTo>
                      <a:cubicBezTo>
                        <a:pt x="1635" y="876"/>
                        <a:pt x="1635" y="798"/>
                        <a:pt x="1557" y="759"/>
                      </a:cubicBez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1" name="Google Shape;4031;p40"/>
                <p:cNvSpPr/>
                <p:nvPr/>
              </p:nvSpPr>
              <p:spPr>
                <a:xfrm>
                  <a:off x="1620325" y="1799875"/>
                  <a:ext cx="191175" cy="11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47" h="4436" extrusionOk="0">
                      <a:moveTo>
                        <a:pt x="1304" y="0"/>
                      </a:moveTo>
                      <a:lnTo>
                        <a:pt x="0" y="759"/>
                      </a:lnTo>
                      <a:lnTo>
                        <a:pt x="6362" y="4436"/>
                      </a:lnTo>
                      <a:lnTo>
                        <a:pt x="6868" y="4144"/>
                      </a:lnTo>
                      <a:lnTo>
                        <a:pt x="7121" y="3988"/>
                      </a:lnTo>
                      <a:lnTo>
                        <a:pt x="7646" y="3677"/>
                      </a:lnTo>
                      <a:lnTo>
                        <a:pt x="13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2" name="Google Shape;4032;p40"/>
                <p:cNvSpPr/>
                <p:nvPr/>
              </p:nvSpPr>
              <p:spPr>
                <a:xfrm>
                  <a:off x="1547850" y="1842175"/>
                  <a:ext cx="192150" cy="1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6" h="4417" extrusionOk="0">
                      <a:moveTo>
                        <a:pt x="1304" y="1"/>
                      </a:moveTo>
                      <a:lnTo>
                        <a:pt x="0" y="740"/>
                      </a:lnTo>
                      <a:lnTo>
                        <a:pt x="6362" y="4417"/>
                      </a:lnTo>
                      <a:lnTo>
                        <a:pt x="6888" y="4125"/>
                      </a:lnTo>
                      <a:lnTo>
                        <a:pt x="7121" y="3989"/>
                      </a:lnTo>
                      <a:lnTo>
                        <a:pt x="7685" y="3658"/>
                      </a:lnTo>
                      <a:lnTo>
                        <a:pt x="130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3" name="Google Shape;4033;p40"/>
                <p:cNvSpPr/>
                <p:nvPr/>
              </p:nvSpPr>
              <p:spPr>
                <a:xfrm>
                  <a:off x="1408750" y="1922425"/>
                  <a:ext cx="191175" cy="11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47" h="4418" extrusionOk="0">
                      <a:moveTo>
                        <a:pt x="1304" y="1"/>
                      </a:moveTo>
                      <a:lnTo>
                        <a:pt x="0" y="740"/>
                      </a:lnTo>
                      <a:lnTo>
                        <a:pt x="6362" y="4417"/>
                      </a:lnTo>
                      <a:lnTo>
                        <a:pt x="6848" y="4125"/>
                      </a:lnTo>
                      <a:lnTo>
                        <a:pt x="7101" y="4008"/>
                      </a:lnTo>
                      <a:lnTo>
                        <a:pt x="7646" y="3658"/>
                      </a:lnTo>
                      <a:lnTo>
                        <a:pt x="130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4" name="Google Shape;4034;p40"/>
                <p:cNvSpPr/>
                <p:nvPr/>
              </p:nvSpPr>
              <p:spPr>
                <a:xfrm>
                  <a:off x="1336275" y="1963775"/>
                  <a:ext cx="192150" cy="11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6" h="4437" extrusionOk="0">
                      <a:moveTo>
                        <a:pt x="1304" y="0"/>
                      </a:moveTo>
                      <a:lnTo>
                        <a:pt x="1" y="740"/>
                      </a:lnTo>
                      <a:lnTo>
                        <a:pt x="6362" y="4436"/>
                      </a:lnTo>
                      <a:lnTo>
                        <a:pt x="6927" y="4125"/>
                      </a:lnTo>
                      <a:lnTo>
                        <a:pt x="7179" y="3989"/>
                      </a:lnTo>
                      <a:lnTo>
                        <a:pt x="7685" y="3697"/>
                      </a:lnTo>
                      <a:lnTo>
                        <a:pt x="13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5" name="Google Shape;4035;p40"/>
                <p:cNvSpPr/>
                <p:nvPr/>
              </p:nvSpPr>
              <p:spPr>
                <a:xfrm>
                  <a:off x="1478300" y="1882050"/>
                  <a:ext cx="191650" cy="11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66" h="4437" extrusionOk="0">
                      <a:moveTo>
                        <a:pt x="1323" y="1"/>
                      </a:moveTo>
                      <a:lnTo>
                        <a:pt x="0" y="760"/>
                      </a:lnTo>
                      <a:lnTo>
                        <a:pt x="6382" y="4437"/>
                      </a:lnTo>
                      <a:lnTo>
                        <a:pt x="6887" y="4125"/>
                      </a:lnTo>
                      <a:lnTo>
                        <a:pt x="7140" y="3989"/>
                      </a:lnTo>
                      <a:lnTo>
                        <a:pt x="7666" y="3678"/>
                      </a:lnTo>
                      <a:lnTo>
                        <a:pt x="132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6" name="Google Shape;4036;p40"/>
                <p:cNvSpPr/>
                <p:nvPr/>
              </p:nvSpPr>
              <p:spPr>
                <a:xfrm>
                  <a:off x="2162625" y="2011175"/>
                  <a:ext cx="37975" cy="2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9" h="824" extrusionOk="0">
                      <a:moveTo>
                        <a:pt x="785" y="1"/>
                      </a:moveTo>
                      <a:cubicBezTo>
                        <a:pt x="640" y="1"/>
                        <a:pt x="495" y="25"/>
                        <a:pt x="370" y="69"/>
                      </a:cubicBezTo>
                      <a:cubicBezTo>
                        <a:pt x="331" y="89"/>
                        <a:pt x="292" y="89"/>
                        <a:pt x="234" y="108"/>
                      </a:cubicBezTo>
                      <a:cubicBezTo>
                        <a:pt x="234" y="147"/>
                        <a:pt x="215" y="167"/>
                        <a:pt x="156" y="186"/>
                      </a:cubicBezTo>
                      <a:cubicBezTo>
                        <a:pt x="1" y="361"/>
                        <a:pt x="39" y="556"/>
                        <a:pt x="253" y="692"/>
                      </a:cubicBezTo>
                      <a:cubicBezTo>
                        <a:pt x="390" y="779"/>
                        <a:pt x="574" y="823"/>
                        <a:pt x="759" y="823"/>
                      </a:cubicBezTo>
                      <a:cubicBezTo>
                        <a:pt x="944" y="823"/>
                        <a:pt x="1129" y="779"/>
                        <a:pt x="1265" y="692"/>
                      </a:cubicBezTo>
                      <a:cubicBezTo>
                        <a:pt x="1518" y="536"/>
                        <a:pt x="1518" y="283"/>
                        <a:pt x="1265" y="108"/>
                      </a:cubicBezTo>
                      <a:cubicBezTo>
                        <a:pt x="1128" y="34"/>
                        <a:pt x="957" y="1"/>
                        <a:pt x="78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7" name="Google Shape;4037;p40"/>
                <p:cNvSpPr/>
                <p:nvPr/>
              </p:nvSpPr>
              <p:spPr>
                <a:xfrm>
                  <a:off x="2191800" y="1994150"/>
                  <a:ext cx="38950" cy="2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" h="824" extrusionOk="0">
                      <a:moveTo>
                        <a:pt x="816" y="1"/>
                      </a:moveTo>
                      <a:cubicBezTo>
                        <a:pt x="675" y="1"/>
                        <a:pt x="534" y="25"/>
                        <a:pt x="409" y="69"/>
                      </a:cubicBezTo>
                      <a:cubicBezTo>
                        <a:pt x="351" y="89"/>
                        <a:pt x="312" y="89"/>
                        <a:pt x="254" y="108"/>
                      </a:cubicBezTo>
                      <a:cubicBezTo>
                        <a:pt x="215" y="147"/>
                        <a:pt x="176" y="167"/>
                        <a:pt x="156" y="186"/>
                      </a:cubicBezTo>
                      <a:cubicBezTo>
                        <a:pt x="1" y="361"/>
                        <a:pt x="40" y="556"/>
                        <a:pt x="254" y="692"/>
                      </a:cubicBezTo>
                      <a:cubicBezTo>
                        <a:pt x="390" y="780"/>
                        <a:pt x="575" y="823"/>
                        <a:pt x="760" y="823"/>
                      </a:cubicBezTo>
                      <a:cubicBezTo>
                        <a:pt x="944" y="823"/>
                        <a:pt x="1129" y="780"/>
                        <a:pt x="1265" y="692"/>
                      </a:cubicBezTo>
                      <a:cubicBezTo>
                        <a:pt x="1557" y="556"/>
                        <a:pt x="1557" y="283"/>
                        <a:pt x="1285" y="108"/>
                      </a:cubicBezTo>
                      <a:cubicBezTo>
                        <a:pt x="1148" y="35"/>
                        <a:pt x="982" y="1"/>
                        <a:pt x="81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8" name="Google Shape;4038;p40"/>
                <p:cNvSpPr/>
                <p:nvPr/>
              </p:nvSpPr>
              <p:spPr>
                <a:xfrm>
                  <a:off x="2220025" y="1977675"/>
                  <a:ext cx="38925" cy="2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7" h="826" extrusionOk="0">
                      <a:moveTo>
                        <a:pt x="811" y="0"/>
                      </a:moveTo>
                      <a:cubicBezTo>
                        <a:pt x="674" y="0"/>
                        <a:pt x="540" y="24"/>
                        <a:pt x="428" y="67"/>
                      </a:cubicBezTo>
                      <a:cubicBezTo>
                        <a:pt x="370" y="86"/>
                        <a:pt x="331" y="86"/>
                        <a:pt x="273" y="125"/>
                      </a:cubicBezTo>
                      <a:cubicBezTo>
                        <a:pt x="214" y="145"/>
                        <a:pt x="195" y="164"/>
                        <a:pt x="175" y="184"/>
                      </a:cubicBezTo>
                      <a:cubicBezTo>
                        <a:pt x="0" y="359"/>
                        <a:pt x="59" y="553"/>
                        <a:pt x="273" y="709"/>
                      </a:cubicBezTo>
                      <a:cubicBezTo>
                        <a:pt x="409" y="787"/>
                        <a:pt x="589" y="826"/>
                        <a:pt x="769" y="826"/>
                      </a:cubicBezTo>
                      <a:cubicBezTo>
                        <a:pt x="949" y="826"/>
                        <a:pt x="1129" y="787"/>
                        <a:pt x="1265" y="709"/>
                      </a:cubicBezTo>
                      <a:cubicBezTo>
                        <a:pt x="1557" y="534"/>
                        <a:pt x="1557" y="262"/>
                        <a:pt x="1304" y="125"/>
                      </a:cubicBezTo>
                      <a:cubicBezTo>
                        <a:pt x="1162" y="38"/>
                        <a:pt x="985" y="0"/>
                        <a:pt x="81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9" name="Google Shape;4039;p40"/>
                <p:cNvSpPr/>
                <p:nvPr/>
              </p:nvSpPr>
              <p:spPr>
                <a:xfrm>
                  <a:off x="2248725" y="1961125"/>
                  <a:ext cx="39400" cy="2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841" extrusionOk="0">
                      <a:moveTo>
                        <a:pt x="806" y="1"/>
                      </a:moveTo>
                      <a:cubicBezTo>
                        <a:pt x="668" y="1"/>
                        <a:pt x="529" y="25"/>
                        <a:pt x="409" y="67"/>
                      </a:cubicBezTo>
                      <a:cubicBezTo>
                        <a:pt x="370" y="106"/>
                        <a:pt x="311" y="106"/>
                        <a:pt x="272" y="126"/>
                      </a:cubicBezTo>
                      <a:cubicBezTo>
                        <a:pt x="214" y="145"/>
                        <a:pt x="195" y="165"/>
                        <a:pt x="175" y="204"/>
                      </a:cubicBezTo>
                      <a:cubicBezTo>
                        <a:pt x="0" y="359"/>
                        <a:pt x="39" y="554"/>
                        <a:pt x="272" y="710"/>
                      </a:cubicBezTo>
                      <a:cubicBezTo>
                        <a:pt x="399" y="797"/>
                        <a:pt x="579" y="841"/>
                        <a:pt x="761" y="841"/>
                      </a:cubicBezTo>
                      <a:cubicBezTo>
                        <a:pt x="944" y="841"/>
                        <a:pt x="1128" y="797"/>
                        <a:pt x="1265" y="710"/>
                      </a:cubicBezTo>
                      <a:cubicBezTo>
                        <a:pt x="1537" y="534"/>
                        <a:pt x="1576" y="262"/>
                        <a:pt x="1284" y="126"/>
                      </a:cubicBezTo>
                      <a:cubicBezTo>
                        <a:pt x="1154" y="39"/>
                        <a:pt x="981" y="1"/>
                        <a:pt x="80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0" name="Google Shape;4040;p40"/>
                <p:cNvSpPr/>
                <p:nvPr/>
              </p:nvSpPr>
              <p:spPr>
                <a:xfrm>
                  <a:off x="2277900" y="1944100"/>
                  <a:ext cx="38450" cy="2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8" h="841" extrusionOk="0">
                      <a:moveTo>
                        <a:pt x="787" y="1"/>
                      </a:moveTo>
                      <a:cubicBezTo>
                        <a:pt x="649" y="1"/>
                        <a:pt x="510" y="25"/>
                        <a:pt x="389" y="68"/>
                      </a:cubicBezTo>
                      <a:cubicBezTo>
                        <a:pt x="331" y="106"/>
                        <a:pt x="292" y="106"/>
                        <a:pt x="234" y="126"/>
                      </a:cubicBezTo>
                      <a:lnTo>
                        <a:pt x="175" y="184"/>
                      </a:lnTo>
                      <a:cubicBezTo>
                        <a:pt x="0" y="359"/>
                        <a:pt x="59" y="554"/>
                        <a:pt x="273" y="710"/>
                      </a:cubicBezTo>
                      <a:cubicBezTo>
                        <a:pt x="409" y="797"/>
                        <a:pt x="589" y="841"/>
                        <a:pt x="769" y="841"/>
                      </a:cubicBezTo>
                      <a:cubicBezTo>
                        <a:pt x="949" y="841"/>
                        <a:pt x="1129" y="797"/>
                        <a:pt x="1265" y="710"/>
                      </a:cubicBezTo>
                      <a:cubicBezTo>
                        <a:pt x="1537" y="534"/>
                        <a:pt x="1537" y="301"/>
                        <a:pt x="1265" y="126"/>
                      </a:cubicBezTo>
                      <a:cubicBezTo>
                        <a:pt x="1135" y="39"/>
                        <a:pt x="962" y="1"/>
                        <a:pt x="78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1" name="Google Shape;4041;p40"/>
                <p:cNvSpPr/>
                <p:nvPr/>
              </p:nvSpPr>
              <p:spPr>
                <a:xfrm>
                  <a:off x="2173825" y="1848975"/>
                  <a:ext cx="41350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2" extrusionOk="0">
                      <a:moveTo>
                        <a:pt x="856" y="254"/>
                      </a:moveTo>
                      <a:cubicBezTo>
                        <a:pt x="1012" y="254"/>
                        <a:pt x="1167" y="273"/>
                        <a:pt x="1303" y="351"/>
                      </a:cubicBezTo>
                      <a:cubicBezTo>
                        <a:pt x="1381" y="390"/>
                        <a:pt x="1440" y="468"/>
                        <a:pt x="1440" y="546"/>
                      </a:cubicBezTo>
                      <a:cubicBezTo>
                        <a:pt x="1440" y="624"/>
                        <a:pt x="1401" y="662"/>
                        <a:pt x="1303" y="740"/>
                      </a:cubicBezTo>
                      <a:cubicBezTo>
                        <a:pt x="1177" y="818"/>
                        <a:pt x="1012" y="857"/>
                        <a:pt x="849" y="857"/>
                      </a:cubicBezTo>
                      <a:cubicBezTo>
                        <a:pt x="686" y="857"/>
                        <a:pt x="525" y="818"/>
                        <a:pt x="409" y="740"/>
                      </a:cubicBezTo>
                      <a:cubicBezTo>
                        <a:pt x="331" y="701"/>
                        <a:pt x="272" y="624"/>
                        <a:pt x="272" y="546"/>
                      </a:cubicBezTo>
                      <a:cubicBezTo>
                        <a:pt x="272" y="468"/>
                        <a:pt x="311" y="429"/>
                        <a:pt x="409" y="351"/>
                      </a:cubicBezTo>
                      <a:cubicBezTo>
                        <a:pt x="545" y="273"/>
                        <a:pt x="700" y="254"/>
                        <a:pt x="856" y="254"/>
                      </a:cubicBezTo>
                      <a:close/>
                      <a:moveTo>
                        <a:pt x="837" y="1"/>
                      </a:moveTo>
                      <a:cubicBezTo>
                        <a:pt x="657" y="1"/>
                        <a:pt x="477" y="34"/>
                        <a:pt x="331" y="98"/>
                      </a:cubicBezTo>
                      <a:cubicBezTo>
                        <a:pt x="292" y="98"/>
                        <a:pt x="272" y="137"/>
                        <a:pt x="253" y="137"/>
                      </a:cubicBezTo>
                      <a:cubicBezTo>
                        <a:pt x="233" y="176"/>
                        <a:pt x="175" y="234"/>
                        <a:pt x="117" y="254"/>
                      </a:cubicBezTo>
                      <a:cubicBezTo>
                        <a:pt x="58" y="332"/>
                        <a:pt x="0" y="429"/>
                        <a:pt x="0" y="526"/>
                      </a:cubicBezTo>
                      <a:cubicBezTo>
                        <a:pt x="0" y="662"/>
                        <a:pt x="97" y="818"/>
                        <a:pt x="272" y="915"/>
                      </a:cubicBezTo>
                      <a:cubicBezTo>
                        <a:pt x="447" y="1013"/>
                        <a:pt x="642" y="1052"/>
                        <a:pt x="837" y="1052"/>
                      </a:cubicBezTo>
                      <a:cubicBezTo>
                        <a:pt x="1031" y="1052"/>
                        <a:pt x="1245" y="1013"/>
                        <a:pt x="1401" y="915"/>
                      </a:cubicBezTo>
                      <a:cubicBezTo>
                        <a:pt x="1556" y="818"/>
                        <a:pt x="1654" y="662"/>
                        <a:pt x="1654" y="526"/>
                      </a:cubicBezTo>
                      <a:cubicBezTo>
                        <a:pt x="1654" y="371"/>
                        <a:pt x="1556" y="234"/>
                        <a:pt x="1401" y="137"/>
                      </a:cubicBezTo>
                      <a:cubicBezTo>
                        <a:pt x="1246" y="44"/>
                        <a:pt x="1041" y="1"/>
                        <a:pt x="8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2" name="Google Shape;4042;p40"/>
                <p:cNvSpPr/>
                <p:nvPr/>
              </p:nvSpPr>
              <p:spPr>
                <a:xfrm>
                  <a:off x="2345500" y="1914150"/>
                  <a:ext cx="23850" cy="26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4" h="1072" extrusionOk="0">
                      <a:moveTo>
                        <a:pt x="954" y="1"/>
                      </a:moveTo>
                      <a:cubicBezTo>
                        <a:pt x="720" y="1"/>
                        <a:pt x="506" y="40"/>
                        <a:pt x="331" y="137"/>
                      </a:cubicBezTo>
                      <a:cubicBezTo>
                        <a:pt x="312" y="137"/>
                        <a:pt x="292" y="157"/>
                        <a:pt x="273" y="157"/>
                      </a:cubicBezTo>
                      <a:cubicBezTo>
                        <a:pt x="195" y="176"/>
                        <a:pt x="137" y="234"/>
                        <a:pt x="117" y="273"/>
                      </a:cubicBezTo>
                      <a:cubicBezTo>
                        <a:pt x="40" y="351"/>
                        <a:pt x="1" y="448"/>
                        <a:pt x="1" y="546"/>
                      </a:cubicBezTo>
                      <a:cubicBezTo>
                        <a:pt x="1" y="682"/>
                        <a:pt x="98" y="838"/>
                        <a:pt x="273" y="935"/>
                      </a:cubicBezTo>
                      <a:cubicBezTo>
                        <a:pt x="429" y="1032"/>
                        <a:pt x="623" y="1071"/>
                        <a:pt x="818" y="1071"/>
                      </a:cubicBezTo>
                      <a:lnTo>
                        <a:pt x="954" y="1071"/>
                      </a:lnTo>
                      <a:lnTo>
                        <a:pt x="954" y="838"/>
                      </a:lnTo>
                      <a:cubicBezTo>
                        <a:pt x="910" y="842"/>
                        <a:pt x="864" y="844"/>
                        <a:pt x="818" y="844"/>
                      </a:cubicBezTo>
                      <a:cubicBezTo>
                        <a:pt x="659" y="844"/>
                        <a:pt x="495" y="816"/>
                        <a:pt x="390" y="740"/>
                      </a:cubicBezTo>
                      <a:cubicBezTo>
                        <a:pt x="292" y="682"/>
                        <a:pt x="234" y="624"/>
                        <a:pt x="234" y="546"/>
                      </a:cubicBezTo>
                      <a:cubicBezTo>
                        <a:pt x="234" y="468"/>
                        <a:pt x="292" y="429"/>
                        <a:pt x="390" y="351"/>
                      </a:cubicBezTo>
                      <a:cubicBezTo>
                        <a:pt x="506" y="273"/>
                        <a:pt x="682" y="254"/>
                        <a:pt x="818" y="254"/>
                      </a:cubicBezTo>
                      <a:lnTo>
                        <a:pt x="954" y="254"/>
                      </a:lnTo>
                      <a:lnTo>
                        <a:pt x="9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3" name="Google Shape;4043;p40"/>
                <p:cNvSpPr/>
                <p:nvPr/>
              </p:nvSpPr>
              <p:spPr>
                <a:xfrm>
                  <a:off x="697175" y="1784300"/>
                  <a:ext cx="16575" cy="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3" h="1071" extrusionOk="0">
                      <a:moveTo>
                        <a:pt x="1" y="1"/>
                      </a:moveTo>
                      <a:lnTo>
                        <a:pt x="1" y="234"/>
                      </a:lnTo>
                      <a:cubicBezTo>
                        <a:pt x="98" y="273"/>
                        <a:pt x="195" y="292"/>
                        <a:pt x="273" y="331"/>
                      </a:cubicBezTo>
                      <a:cubicBezTo>
                        <a:pt x="370" y="390"/>
                        <a:pt x="409" y="467"/>
                        <a:pt x="409" y="526"/>
                      </a:cubicBezTo>
                      <a:cubicBezTo>
                        <a:pt x="409" y="604"/>
                        <a:pt x="370" y="662"/>
                        <a:pt x="273" y="720"/>
                      </a:cubicBezTo>
                      <a:cubicBezTo>
                        <a:pt x="195" y="779"/>
                        <a:pt x="98" y="798"/>
                        <a:pt x="1" y="818"/>
                      </a:cubicBezTo>
                      <a:lnTo>
                        <a:pt x="1" y="1071"/>
                      </a:lnTo>
                      <a:cubicBezTo>
                        <a:pt x="156" y="1032"/>
                        <a:pt x="273" y="1012"/>
                        <a:pt x="390" y="954"/>
                      </a:cubicBezTo>
                      <a:cubicBezTo>
                        <a:pt x="565" y="818"/>
                        <a:pt x="662" y="681"/>
                        <a:pt x="662" y="526"/>
                      </a:cubicBezTo>
                      <a:cubicBezTo>
                        <a:pt x="662" y="429"/>
                        <a:pt x="604" y="331"/>
                        <a:pt x="545" y="234"/>
                      </a:cubicBezTo>
                      <a:cubicBezTo>
                        <a:pt x="487" y="195"/>
                        <a:pt x="448" y="176"/>
                        <a:pt x="390" y="117"/>
                      </a:cubicBezTo>
                      <a:cubicBezTo>
                        <a:pt x="370" y="98"/>
                        <a:pt x="351" y="98"/>
                        <a:pt x="312" y="98"/>
                      </a:cubicBezTo>
                      <a:cubicBezTo>
                        <a:pt x="215" y="39"/>
                        <a:pt x="117" y="20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4" name="Google Shape;4044;p40"/>
                <p:cNvSpPr/>
                <p:nvPr/>
              </p:nvSpPr>
              <p:spPr>
                <a:xfrm>
                  <a:off x="894150" y="1688775"/>
                  <a:ext cx="41375" cy="2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98" extrusionOk="0">
                      <a:moveTo>
                        <a:pt x="838" y="261"/>
                      </a:moveTo>
                      <a:cubicBezTo>
                        <a:pt x="993" y="261"/>
                        <a:pt x="1149" y="300"/>
                        <a:pt x="1266" y="359"/>
                      </a:cubicBezTo>
                      <a:cubicBezTo>
                        <a:pt x="1363" y="417"/>
                        <a:pt x="1402" y="495"/>
                        <a:pt x="1402" y="553"/>
                      </a:cubicBezTo>
                      <a:cubicBezTo>
                        <a:pt x="1402" y="631"/>
                        <a:pt x="1363" y="689"/>
                        <a:pt x="1266" y="748"/>
                      </a:cubicBezTo>
                      <a:cubicBezTo>
                        <a:pt x="1139" y="825"/>
                        <a:pt x="974" y="864"/>
                        <a:pt x="813" y="864"/>
                      </a:cubicBezTo>
                      <a:cubicBezTo>
                        <a:pt x="653" y="864"/>
                        <a:pt x="497" y="825"/>
                        <a:pt x="390" y="748"/>
                      </a:cubicBezTo>
                      <a:cubicBezTo>
                        <a:pt x="293" y="709"/>
                        <a:pt x="254" y="631"/>
                        <a:pt x="254" y="553"/>
                      </a:cubicBezTo>
                      <a:cubicBezTo>
                        <a:pt x="254" y="495"/>
                        <a:pt x="293" y="417"/>
                        <a:pt x="390" y="359"/>
                      </a:cubicBezTo>
                      <a:cubicBezTo>
                        <a:pt x="507" y="300"/>
                        <a:pt x="682" y="261"/>
                        <a:pt x="838" y="261"/>
                      </a:cubicBezTo>
                      <a:close/>
                      <a:moveTo>
                        <a:pt x="833" y="0"/>
                      </a:moveTo>
                      <a:cubicBezTo>
                        <a:pt x="631" y="0"/>
                        <a:pt x="432" y="49"/>
                        <a:pt x="273" y="145"/>
                      </a:cubicBezTo>
                      <a:cubicBezTo>
                        <a:pt x="98" y="242"/>
                        <a:pt x="1" y="397"/>
                        <a:pt x="1" y="534"/>
                      </a:cubicBezTo>
                      <a:cubicBezTo>
                        <a:pt x="1" y="709"/>
                        <a:pt x="98" y="825"/>
                        <a:pt x="273" y="942"/>
                      </a:cubicBezTo>
                      <a:cubicBezTo>
                        <a:pt x="448" y="1039"/>
                        <a:pt x="643" y="1098"/>
                        <a:pt x="838" y="1098"/>
                      </a:cubicBezTo>
                      <a:cubicBezTo>
                        <a:pt x="1013" y="1098"/>
                        <a:pt x="1246" y="1039"/>
                        <a:pt x="1382" y="942"/>
                      </a:cubicBezTo>
                      <a:cubicBezTo>
                        <a:pt x="1557" y="845"/>
                        <a:pt x="1655" y="709"/>
                        <a:pt x="1655" y="553"/>
                      </a:cubicBezTo>
                      <a:cubicBezTo>
                        <a:pt x="1655" y="456"/>
                        <a:pt x="1596" y="359"/>
                        <a:pt x="1538" y="261"/>
                      </a:cubicBezTo>
                      <a:cubicBezTo>
                        <a:pt x="1480" y="222"/>
                        <a:pt x="1441" y="203"/>
                        <a:pt x="1382" y="145"/>
                      </a:cubicBezTo>
                      <a:cubicBezTo>
                        <a:pt x="1363" y="125"/>
                        <a:pt x="1343" y="125"/>
                        <a:pt x="1324" y="106"/>
                      </a:cubicBezTo>
                      <a:cubicBezTo>
                        <a:pt x="1173" y="35"/>
                        <a:pt x="1002" y="0"/>
                        <a:pt x="8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5" name="Google Shape;4045;p40"/>
                <p:cNvSpPr/>
                <p:nvPr/>
              </p:nvSpPr>
              <p:spPr>
                <a:xfrm>
                  <a:off x="849425" y="1582025"/>
                  <a:ext cx="41350" cy="2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49" extrusionOk="0">
                      <a:moveTo>
                        <a:pt x="837" y="232"/>
                      </a:moveTo>
                      <a:cubicBezTo>
                        <a:pt x="1012" y="232"/>
                        <a:pt x="1167" y="251"/>
                        <a:pt x="1284" y="329"/>
                      </a:cubicBezTo>
                      <a:cubicBezTo>
                        <a:pt x="1381" y="368"/>
                        <a:pt x="1420" y="446"/>
                        <a:pt x="1420" y="524"/>
                      </a:cubicBezTo>
                      <a:cubicBezTo>
                        <a:pt x="1420" y="601"/>
                        <a:pt x="1381" y="640"/>
                        <a:pt x="1284" y="718"/>
                      </a:cubicBezTo>
                      <a:cubicBezTo>
                        <a:pt x="1158" y="796"/>
                        <a:pt x="992" y="835"/>
                        <a:pt x="832" y="835"/>
                      </a:cubicBezTo>
                      <a:cubicBezTo>
                        <a:pt x="671" y="835"/>
                        <a:pt x="516" y="796"/>
                        <a:pt x="409" y="718"/>
                      </a:cubicBezTo>
                      <a:cubicBezTo>
                        <a:pt x="311" y="679"/>
                        <a:pt x="253" y="601"/>
                        <a:pt x="253" y="524"/>
                      </a:cubicBezTo>
                      <a:cubicBezTo>
                        <a:pt x="253" y="446"/>
                        <a:pt x="311" y="407"/>
                        <a:pt x="409" y="329"/>
                      </a:cubicBezTo>
                      <a:cubicBezTo>
                        <a:pt x="525" y="251"/>
                        <a:pt x="701" y="232"/>
                        <a:pt x="837" y="232"/>
                      </a:cubicBezTo>
                      <a:close/>
                      <a:moveTo>
                        <a:pt x="812" y="1"/>
                      </a:moveTo>
                      <a:cubicBezTo>
                        <a:pt x="619" y="1"/>
                        <a:pt x="423" y="44"/>
                        <a:pt x="253" y="134"/>
                      </a:cubicBezTo>
                      <a:cubicBezTo>
                        <a:pt x="97" y="232"/>
                        <a:pt x="0" y="387"/>
                        <a:pt x="0" y="524"/>
                      </a:cubicBezTo>
                      <a:cubicBezTo>
                        <a:pt x="0" y="679"/>
                        <a:pt x="97" y="815"/>
                        <a:pt x="253" y="913"/>
                      </a:cubicBezTo>
                      <a:cubicBezTo>
                        <a:pt x="428" y="1010"/>
                        <a:pt x="623" y="1049"/>
                        <a:pt x="817" y="1049"/>
                      </a:cubicBezTo>
                      <a:cubicBezTo>
                        <a:pt x="1012" y="1049"/>
                        <a:pt x="1226" y="1010"/>
                        <a:pt x="1381" y="913"/>
                      </a:cubicBezTo>
                      <a:cubicBezTo>
                        <a:pt x="1557" y="815"/>
                        <a:pt x="1654" y="679"/>
                        <a:pt x="1654" y="524"/>
                      </a:cubicBezTo>
                      <a:cubicBezTo>
                        <a:pt x="1654" y="426"/>
                        <a:pt x="1595" y="329"/>
                        <a:pt x="1518" y="251"/>
                      </a:cubicBezTo>
                      <a:cubicBezTo>
                        <a:pt x="1498" y="212"/>
                        <a:pt x="1459" y="154"/>
                        <a:pt x="1401" y="134"/>
                      </a:cubicBezTo>
                      <a:cubicBezTo>
                        <a:pt x="1381" y="115"/>
                        <a:pt x="1343" y="115"/>
                        <a:pt x="1323" y="115"/>
                      </a:cubicBezTo>
                      <a:cubicBezTo>
                        <a:pt x="1172" y="39"/>
                        <a:pt x="993" y="1"/>
                        <a:pt x="81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6" name="Google Shape;4046;p40"/>
                <p:cNvSpPr/>
                <p:nvPr/>
              </p:nvSpPr>
              <p:spPr>
                <a:xfrm>
                  <a:off x="854775" y="1512350"/>
                  <a:ext cx="41350" cy="2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4" extrusionOk="0">
                      <a:moveTo>
                        <a:pt x="817" y="217"/>
                      </a:moveTo>
                      <a:cubicBezTo>
                        <a:pt x="992" y="217"/>
                        <a:pt x="1129" y="237"/>
                        <a:pt x="1265" y="314"/>
                      </a:cubicBezTo>
                      <a:cubicBezTo>
                        <a:pt x="1362" y="373"/>
                        <a:pt x="1401" y="431"/>
                        <a:pt x="1401" y="509"/>
                      </a:cubicBezTo>
                      <a:cubicBezTo>
                        <a:pt x="1401" y="587"/>
                        <a:pt x="1362" y="665"/>
                        <a:pt x="1265" y="704"/>
                      </a:cubicBezTo>
                      <a:cubicBezTo>
                        <a:pt x="1138" y="781"/>
                        <a:pt x="973" y="820"/>
                        <a:pt x="812" y="820"/>
                      </a:cubicBezTo>
                      <a:cubicBezTo>
                        <a:pt x="652" y="820"/>
                        <a:pt x="496" y="781"/>
                        <a:pt x="389" y="704"/>
                      </a:cubicBezTo>
                      <a:cubicBezTo>
                        <a:pt x="292" y="665"/>
                        <a:pt x="234" y="587"/>
                        <a:pt x="234" y="509"/>
                      </a:cubicBezTo>
                      <a:cubicBezTo>
                        <a:pt x="234" y="431"/>
                        <a:pt x="292" y="392"/>
                        <a:pt x="389" y="314"/>
                      </a:cubicBezTo>
                      <a:cubicBezTo>
                        <a:pt x="506" y="237"/>
                        <a:pt x="681" y="217"/>
                        <a:pt x="817" y="217"/>
                      </a:cubicBezTo>
                      <a:close/>
                      <a:moveTo>
                        <a:pt x="800" y="1"/>
                      </a:moveTo>
                      <a:cubicBezTo>
                        <a:pt x="601" y="1"/>
                        <a:pt x="404" y="39"/>
                        <a:pt x="253" y="120"/>
                      </a:cubicBezTo>
                      <a:cubicBezTo>
                        <a:pt x="97" y="217"/>
                        <a:pt x="0" y="373"/>
                        <a:pt x="0" y="509"/>
                      </a:cubicBezTo>
                      <a:cubicBezTo>
                        <a:pt x="0" y="665"/>
                        <a:pt x="97" y="801"/>
                        <a:pt x="253" y="898"/>
                      </a:cubicBezTo>
                      <a:cubicBezTo>
                        <a:pt x="428" y="995"/>
                        <a:pt x="623" y="1054"/>
                        <a:pt x="817" y="1054"/>
                      </a:cubicBezTo>
                      <a:cubicBezTo>
                        <a:pt x="1012" y="1054"/>
                        <a:pt x="1245" y="995"/>
                        <a:pt x="1381" y="898"/>
                      </a:cubicBezTo>
                      <a:cubicBezTo>
                        <a:pt x="1557" y="801"/>
                        <a:pt x="1654" y="665"/>
                        <a:pt x="1654" y="509"/>
                      </a:cubicBezTo>
                      <a:cubicBezTo>
                        <a:pt x="1654" y="412"/>
                        <a:pt x="1595" y="314"/>
                        <a:pt x="1518" y="256"/>
                      </a:cubicBezTo>
                      <a:cubicBezTo>
                        <a:pt x="1498" y="198"/>
                        <a:pt x="1459" y="159"/>
                        <a:pt x="1381" y="120"/>
                      </a:cubicBezTo>
                      <a:cubicBezTo>
                        <a:pt x="1362" y="120"/>
                        <a:pt x="1362" y="100"/>
                        <a:pt x="1323" y="100"/>
                      </a:cubicBezTo>
                      <a:cubicBezTo>
                        <a:pt x="1173" y="35"/>
                        <a:pt x="986" y="1"/>
                        <a:pt x="80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7" name="Google Shape;4047;p40"/>
                <p:cNvSpPr/>
                <p:nvPr/>
              </p:nvSpPr>
              <p:spPr>
                <a:xfrm>
                  <a:off x="697175" y="1574425"/>
                  <a:ext cx="34575" cy="26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3" h="1046" extrusionOk="0">
                      <a:moveTo>
                        <a:pt x="535" y="0"/>
                      </a:moveTo>
                      <a:cubicBezTo>
                        <a:pt x="344" y="0"/>
                        <a:pt x="156" y="44"/>
                        <a:pt x="1" y="127"/>
                      </a:cubicBezTo>
                      <a:lnTo>
                        <a:pt x="1" y="419"/>
                      </a:lnTo>
                      <a:lnTo>
                        <a:pt x="98" y="322"/>
                      </a:lnTo>
                      <a:cubicBezTo>
                        <a:pt x="215" y="244"/>
                        <a:pt x="390" y="224"/>
                        <a:pt x="526" y="224"/>
                      </a:cubicBezTo>
                      <a:cubicBezTo>
                        <a:pt x="701" y="224"/>
                        <a:pt x="857" y="244"/>
                        <a:pt x="973" y="322"/>
                      </a:cubicBezTo>
                      <a:cubicBezTo>
                        <a:pt x="1071" y="361"/>
                        <a:pt x="1110" y="438"/>
                        <a:pt x="1110" y="516"/>
                      </a:cubicBezTo>
                      <a:cubicBezTo>
                        <a:pt x="1110" y="594"/>
                        <a:pt x="1071" y="633"/>
                        <a:pt x="973" y="711"/>
                      </a:cubicBezTo>
                      <a:cubicBezTo>
                        <a:pt x="847" y="779"/>
                        <a:pt x="682" y="813"/>
                        <a:pt x="521" y="813"/>
                      </a:cubicBezTo>
                      <a:cubicBezTo>
                        <a:pt x="361" y="813"/>
                        <a:pt x="205" y="779"/>
                        <a:pt x="98" y="711"/>
                      </a:cubicBezTo>
                      <a:cubicBezTo>
                        <a:pt x="40" y="691"/>
                        <a:pt x="20" y="652"/>
                        <a:pt x="1" y="613"/>
                      </a:cubicBezTo>
                      <a:lnTo>
                        <a:pt x="1" y="905"/>
                      </a:lnTo>
                      <a:cubicBezTo>
                        <a:pt x="137" y="1003"/>
                        <a:pt x="331" y="1022"/>
                        <a:pt x="565" y="1022"/>
                      </a:cubicBezTo>
                      <a:cubicBezTo>
                        <a:pt x="618" y="1038"/>
                        <a:pt x="672" y="1045"/>
                        <a:pt x="725" y="1045"/>
                      </a:cubicBezTo>
                      <a:cubicBezTo>
                        <a:pt x="865" y="1045"/>
                        <a:pt x="1002" y="995"/>
                        <a:pt x="1129" y="925"/>
                      </a:cubicBezTo>
                      <a:cubicBezTo>
                        <a:pt x="1285" y="828"/>
                        <a:pt x="1382" y="691"/>
                        <a:pt x="1382" y="536"/>
                      </a:cubicBezTo>
                      <a:cubicBezTo>
                        <a:pt x="1382" y="438"/>
                        <a:pt x="1343" y="341"/>
                        <a:pt x="1265" y="244"/>
                      </a:cubicBezTo>
                      <a:cubicBezTo>
                        <a:pt x="1226" y="205"/>
                        <a:pt x="1187" y="166"/>
                        <a:pt x="1129" y="147"/>
                      </a:cubicBezTo>
                      <a:cubicBezTo>
                        <a:pt x="1090" y="127"/>
                        <a:pt x="1071" y="127"/>
                        <a:pt x="1032" y="108"/>
                      </a:cubicBezTo>
                      <a:cubicBezTo>
                        <a:pt x="877" y="35"/>
                        <a:pt x="705" y="0"/>
                        <a:pt x="53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8" name="Google Shape;4048;p40"/>
                <p:cNvSpPr/>
                <p:nvPr/>
              </p:nvSpPr>
              <p:spPr>
                <a:xfrm>
                  <a:off x="697175" y="1662225"/>
                  <a:ext cx="4900" cy="1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" h="682" extrusionOk="0">
                      <a:moveTo>
                        <a:pt x="1" y="0"/>
                      </a:moveTo>
                      <a:lnTo>
                        <a:pt x="1" y="681"/>
                      </a:lnTo>
                      <a:cubicBezTo>
                        <a:pt x="117" y="584"/>
                        <a:pt x="195" y="487"/>
                        <a:pt x="195" y="331"/>
                      </a:cubicBezTo>
                      <a:cubicBezTo>
                        <a:pt x="195" y="234"/>
                        <a:pt x="137" y="136"/>
                        <a:pt x="79" y="59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9" name="Google Shape;4049;p40"/>
                <p:cNvSpPr/>
                <p:nvPr/>
              </p:nvSpPr>
              <p:spPr>
                <a:xfrm>
                  <a:off x="972475" y="1709875"/>
                  <a:ext cx="41350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2" extrusionOk="0">
                      <a:moveTo>
                        <a:pt x="837" y="215"/>
                      </a:moveTo>
                      <a:cubicBezTo>
                        <a:pt x="1012" y="215"/>
                        <a:pt x="1148" y="254"/>
                        <a:pt x="1265" y="312"/>
                      </a:cubicBezTo>
                      <a:cubicBezTo>
                        <a:pt x="1362" y="371"/>
                        <a:pt x="1420" y="448"/>
                        <a:pt x="1420" y="526"/>
                      </a:cubicBezTo>
                      <a:cubicBezTo>
                        <a:pt x="1420" y="585"/>
                        <a:pt x="1362" y="662"/>
                        <a:pt x="1265" y="721"/>
                      </a:cubicBezTo>
                      <a:cubicBezTo>
                        <a:pt x="1148" y="789"/>
                        <a:pt x="988" y="823"/>
                        <a:pt x="827" y="823"/>
                      </a:cubicBezTo>
                      <a:cubicBezTo>
                        <a:pt x="667" y="823"/>
                        <a:pt x="506" y="789"/>
                        <a:pt x="389" y="721"/>
                      </a:cubicBezTo>
                      <a:cubicBezTo>
                        <a:pt x="292" y="662"/>
                        <a:pt x="253" y="585"/>
                        <a:pt x="253" y="526"/>
                      </a:cubicBezTo>
                      <a:cubicBezTo>
                        <a:pt x="253" y="448"/>
                        <a:pt x="292" y="390"/>
                        <a:pt x="389" y="312"/>
                      </a:cubicBezTo>
                      <a:cubicBezTo>
                        <a:pt x="526" y="254"/>
                        <a:pt x="681" y="215"/>
                        <a:pt x="837" y="215"/>
                      </a:cubicBezTo>
                      <a:close/>
                      <a:moveTo>
                        <a:pt x="837" y="0"/>
                      </a:moveTo>
                      <a:cubicBezTo>
                        <a:pt x="632" y="0"/>
                        <a:pt x="428" y="44"/>
                        <a:pt x="273" y="137"/>
                      </a:cubicBezTo>
                      <a:cubicBezTo>
                        <a:pt x="98" y="234"/>
                        <a:pt x="0" y="371"/>
                        <a:pt x="0" y="526"/>
                      </a:cubicBezTo>
                      <a:cubicBezTo>
                        <a:pt x="0" y="662"/>
                        <a:pt x="98" y="799"/>
                        <a:pt x="273" y="915"/>
                      </a:cubicBezTo>
                      <a:cubicBezTo>
                        <a:pt x="448" y="1013"/>
                        <a:pt x="642" y="1051"/>
                        <a:pt x="837" y="1051"/>
                      </a:cubicBezTo>
                      <a:cubicBezTo>
                        <a:pt x="1031" y="1051"/>
                        <a:pt x="1245" y="1013"/>
                        <a:pt x="1382" y="915"/>
                      </a:cubicBezTo>
                      <a:cubicBezTo>
                        <a:pt x="1557" y="799"/>
                        <a:pt x="1654" y="662"/>
                        <a:pt x="1654" y="526"/>
                      </a:cubicBezTo>
                      <a:cubicBezTo>
                        <a:pt x="1654" y="429"/>
                        <a:pt x="1615" y="312"/>
                        <a:pt x="1537" y="254"/>
                      </a:cubicBezTo>
                      <a:cubicBezTo>
                        <a:pt x="1518" y="234"/>
                        <a:pt x="1459" y="176"/>
                        <a:pt x="1401" y="137"/>
                      </a:cubicBezTo>
                      <a:cubicBezTo>
                        <a:pt x="1362" y="137"/>
                        <a:pt x="1343" y="98"/>
                        <a:pt x="1343" y="98"/>
                      </a:cubicBezTo>
                      <a:cubicBezTo>
                        <a:pt x="1197" y="34"/>
                        <a:pt x="1017" y="0"/>
                        <a:pt x="8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0" name="Google Shape;4050;p40"/>
                <p:cNvSpPr/>
                <p:nvPr/>
              </p:nvSpPr>
              <p:spPr>
                <a:xfrm>
                  <a:off x="838225" y="1887400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37" y="234"/>
                      </a:moveTo>
                      <a:cubicBezTo>
                        <a:pt x="993" y="234"/>
                        <a:pt x="1149" y="254"/>
                        <a:pt x="1265" y="312"/>
                      </a:cubicBezTo>
                      <a:cubicBezTo>
                        <a:pt x="1363" y="371"/>
                        <a:pt x="1421" y="448"/>
                        <a:pt x="1421" y="507"/>
                      </a:cubicBezTo>
                      <a:cubicBezTo>
                        <a:pt x="1421" y="585"/>
                        <a:pt x="1363" y="662"/>
                        <a:pt x="1265" y="721"/>
                      </a:cubicBezTo>
                      <a:cubicBezTo>
                        <a:pt x="1149" y="789"/>
                        <a:pt x="983" y="823"/>
                        <a:pt x="820" y="823"/>
                      </a:cubicBezTo>
                      <a:cubicBezTo>
                        <a:pt x="657" y="823"/>
                        <a:pt x="497" y="789"/>
                        <a:pt x="390" y="721"/>
                      </a:cubicBezTo>
                      <a:cubicBezTo>
                        <a:pt x="292" y="662"/>
                        <a:pt x="254" y="585"/>
                        <a:pt x="254" y="507"/>
                      </a:cubicBezTo>
                      <a:cubicBezTo>
                        <a:pt x="254" y="448"/>
                        <a:pt x="292" y="390"/>
                        <a:pt x="390" y="312"/>
                      </a:cubicBezTo>
                      <a:cubicBezTo>
                        <a:pt x="507" y="254"/>
                        <a:pt x="682" y="234"/>
                        <a:pt x="837" y="234"/>
                      </a:cubicBezTo>
                      <a:close/>
                      <a:moveTo>
                        <a:pt x="837" y="1"/>
                      </a:moveTo>
                      <a:cubicBezTo>
                        <a:pt x="633" y="1"/>
                        <a:pt x="428" y="44"/>
                        <a:pt x="273" y="137"/>
                      </a:cubicBezTo>
                      <a:cubicBezTo>
                        <a:pt x="98" y="234"/>
                        <a:pt x="1" y="371"/>
                        <a:pt x="1" y="526"/>
                      </a:cubicBezTo>
                      <a:cubicBezTo>
                        <a:pt x="1" y="662"/>
                        <a:pt x="98" y="818"/>
                        <a:pt x="273" y="915"/>
                      </a:cubicBezTo>
                      <a:cubicBezTo>
                        <a:pt x="448" y="1013"/>
                        <a:pt x="643" y="1052"/>
                        <a:pt x="837" y="1052"/>
                      </a:cubicBezTo>
                      <a:cubicBezTo>
                        <a:pt x="1032" y="1052"/>
                        <a:pt x="1246" y="1013"/>
                        <a:pt x="1382" y="915"/>
                      </a:cubicBezTo>
                      <a:cubicBezTo>
                        <a:pt x="1557" y="818"/>
                        <a:pt x="1654" y="662"/>
                        <a:pt x="1654" y="526"/>
                      </a:cubicBezTo>
                      <a:cubicBezTo>
                        <a:pt x="1654" y="429"/>
                        <a:pt x="1615" y="332"/>
                        <a:pt x="1538" y="254"/>
                      </a:cubicBezTo>
                      <a:cubicBezTo>
                        <a:pt x="1479" y="196"/>
                        <a:pt x="1440" y="176"/>
                        <a:pt x="1382" y="137"/>
                      </a:cubicBezTo>
                      <a:cubicBezTo>
                        <a:pt x="1363" y="137"/>
                        <a:pt x="1343" y="98"/>
                        <a:pt x="1343" y="98"/>
                      </a:cubicBezTo>
                      <a:cubicBezTo>
                        <a:pt x="1197" y="34"/>
                        <a:pt x="1017" y="1"/>
                        <a:pt x="8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1" name="Google Shape;4051;p40"/>
                <p:cNvSpPr/>
                <p:nvPr/>
              </p:nvSpPr>
              <p:spPr>
                <a:xfrm>
                  <a:off x="1004075" y="1825225"/>
                  <a:ext cx="41375" cy="2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8" extrusionOk="0">
                      <a:moveTo>
                        <a:pt x="837" y="231"/>
                      </a:moveTo>
                      <a:cubicBezTo>
                        <a:pt x="1012" y="231"/>
                        <a:pt x="1149" y="251"/>
                        <a:pt x="1265" y="328"/>
                      </a:cubicBezTo>
                      <a:cubicBezTo>
                        <a:pt x="1363" y="367"/>
                        <a:pt x="1421" y="445"/>
                        <a:pt x="1421" y="523"/>
                      </a:cubicBezTo>
                      <a:cubicBezTo>
                        <a:pt x="1421" y="562"/>
                        <a:pt x="1363" y="640"/>
                        <a:pt x="1265" y="718"/>
                      </a:cubicBezTo>
                      <a:cubicBezTo>
                        <a:pt x="1149" y="795"/>
                        <a:pt x="988" y="834"/>
                        <a:pt x="828" y="834"/>
                      </a:cubicBezTo>
                      <a:cubicBezTo>
                        <a:pt x="667" y="834"/>
                        <a:pt x="507" y="795"/>
                        <a:pt x="390" y="718"/>
                      </a:cubicBezTo>
                      <a:cubicBezTo>
                        <a:pt x="293" y="679"/>
                        <a:pt x="254" y="601"/>
                        <a:pt x="254" y="523"/>
                      </a:cubicBezTo>
                      <a:cubicBezTo>
                        <a:pt x="254" y="445"/>
                        <a:pt x="293" y="406"/>
                        <a:pt x="390" y="328"/>
                      </a:cubicBezTo>
                      <a:cubicBezTo>
                        <a:pt x="526" y="251"/>
                        <a:pt x="682" y="231"/>
                        <a:pt x="837" y="231"/>
                      </a:cubicBezTo>
                      <a:close/>
                      <a:moveTo>
                        <a:pt x="808" y="0"/>
                      </a:moveTo>
                      <a:cubicBezTo>
                        <a:pt x="615" y="0"/>
                        <a:pt x="423" y="44"/>
                        <a:pt x="273" y="134"/>
                      </a:cubicBezTo>
                      <a:cubicBezTo>
                        <a:pt x="98" y="231"/>
                        <a:pt x="1" y="387"/>
                        <a:pt x="1" y="523"/>
                      </a:cubicBezTo>
                      <a:cubicBezTo>
                        <a:pt x="1" y="679"/>
                        <a:pt x="98" y="815"/>
                        <a:pt x="273" y="912"/>
                      </a:cubicBezTo>
                      <a:cubicBezTo>
                        <a:pt x="448" y="1009"/>
                        <a:pt x="643" y="1068"/>
                        <a:pt x="837" y="1068"/>
                      </a:cubicBezTo>
                      <a:cubicBezTo>
                        <a:pt x="1032" y="1068"/>
                        <a:pt x="1246" y="1009"/>
                        <a:pt x="1402" y="912"/>
                      </a:cubicBezTo>
                      <a:cubicBezTo>
                        <a:pt x="1557" y="815"/>
                        <a:pt x="1654" y="679"/>
                        <a:pt x="1654" y="523"/>
                      </a:cubicBezTo>
                      <a:cubicBezTo>
                        <a:pt x="1654" y="426"/>
                        <a:pt x="1616" y="328"/>
                        <a:pt x="1538" y="251"/>
                      </a:cubicBezTo>
                      <a:cubicBezTo>
                        <a:pt x="1499" y="212"/>
                        <a:pt x="1460" y="153"/>
                        <a:pt x="1402" y="134"/>
                      </a:cubicBezTo>
                      <a:cubicBezTo>
                        <a:pt x="1363" y="114"/>
                        <a:pt x="1343" y="114"/>
                        <a:pt x="1324" y="114"/>
                      </a:cubicBezTo>
                      <a:cubicBezTo>
                        <a:pt x="1173" y="39"/>
                        <a:pt x="990" y="0"/>
                        <a:pt x="80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2" name="Google Shape;4052;p40"/>
                <p:cNvSpPr/>
                <p:nvPr/>
              </p:nvSpPr>
              <p:spPr>
                <a:xfrm>
                  <a:off x="1129575" y="1785825"/>
                  <a:ext cx="41350" cy="2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49" extrusionOk="0">
                      <a:moveTo>
                        <a:pt x="856" y="231"/>
                      </a:moveTo>
                      <a:cubicBezTo>
                        <a:pt x="1012" y="231"/>
                        <a:pt x="1167" y="251"/>
                        <a:pt x="1284" y="329"/>
                      </a:cubicBezTo>
                      <a:cubicBezTo>
                        <a:pt x="1382" y="368"/>
                        <a:pt x="1440" y="445"/>
                        <a:pt x="1440" y="523"/>
                      </a:cubicBezTo>
                      <a:cubicBezTo>
                        <a:pt x="1440" y="601"/>
                        <a:pt x="1382" y="659"/>
                        <a:pt x="1284" y="718"/>
                      </a:cubicBezTo>
                      <a:cubicBezTo>
                        <a:pt x="1167" y="786"/>
                        <a:pt x="1002" y="820"/>
                        <a:pt x="839" y="820"/>
                      </a:cubicBezTo>
                      <a:cubicBezTo>
                        <a:pt x="676" y="820"/>
                        <a:pt x="516" y="786"/>
                        <a:pt x="409" y="718"/>
                      </a:cubicBezTo>
                      <a:cubicBezTo>
                        <a:pt x="311" y="659"/>
                        <a:pt x="273" y="601"/>
                        <a:pt x="273" y="523"/>
                      </a:cubicBezTo>
                      <a:cubicBezTo>
                        <a:pt x="273" y="445"/>
                        <a:pt x="311" y="406"/>
                        <a:pt x="409" y="329"/>
                      </a:cubicBezTo>
                      <a:cubicBezTo>
                        <a:pt x="525" y="251"/>
                        <a:pt x="701" y="231"/>
                        <a:pt x="856" y="231"/>
                      </a:cubicBezTo>
                      <a:close/>
                      <a:moveTo>
                        <a:pt x="817" y="0"/>
                      </a:moveTo>
                      <a:cubicBezTo>
                        <a:pt x="624" y="0"/>
                        <a:pt x="433" y="44"/>
                        <a:pt x="273" y="134"/>
                      </a:cubicBezTo>
                      <a:cubicBezTo>
                        <a:pt x="97" y="231"/>
                        <a:pt x="0" y="368"/>
                        <a:pt x="0" y="523"/>
                      </a:cubicBezTo>
                      <a:cubicBezTo>
                        <a:pt x="0" y="659"/>
                        <a:pt x="97" y="815"/>
                        <a:pt x="273" y="912"/>
                      </a:cubicBezTo>
                      <a:cubicBezTo>
                        <a:pt x="428" y="1010"/>
                        <a:pt x="623" y="1048"/>
                        <a:pt x="817" y="1048"/>
                      </a:cubicBezTo>
                      <a:cubicBezTo>
                        <a:pt x="1012" y="1048"/>
                        <a:pt x="1245" y="1010"/>
                        <a:pt x="1382" y="912"/>
                      </a:cubicBezTo>
                      <a:cubicBezTo>
                        <a:pt x="1557" y="815"/>
                        <a:pt x="1654" y="659"/>
                        <a:pt x="1654" y="523"/>
                      </a:cubicBezTo>
                      <a:cubicBezTo>
                        <a:pt x="1654" y="426"/>
                        <a:pt x="1596" y="329"/>
                        <a:pt x="1537" y="251"/>
                      </a:cubicBezTo>
                      <a:cubicBezTo>
                        <a:pt x="1498" y="212"/>
                        <a:pt x="1459" y="154"/>
                        <a:pt x="1401" y="134"/>
                      </a:cubicBezTo>
                      <a:cubicBezTo>
                        <a:pt x="1382" y="115"/>
                        <a:pt x="1362" y="115"/>
                        <a:pt x="1343" y="115"/>
                      </a:cubicBezTo>
                      <a:cubicBezTo>
                        <a:pt x="1182" y="39"/>
                        <a:pt x="999" y="0"/>
                        <a:pt x="8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3" name="Google Shape;4053;p40"/>
                <p:cNvSpPr/>
                <p:nvPr/>
              </p:nvSpPr>
              <p:spPr>
                <a:xfrm>
                  <a:off x="1223925" y="1796325"/>
                  <a:ext cx="41850" cy="2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76" extrusionOk="0">
                      <a:moveTo>
                        <a:pt x="837" y="239"/>
                      </a:moveTo>
                      <a:cubicBezTo>
                        <a:pt x="1012" y="239"/>
                        <a:pt x="1168" y="278"/>
                        <a:pt x="1284" y="337"/>
                      </a:cubicBezTo>
                      <a:cubicBezTo>
                        <a:pt x="1284" y="337"/>
                        <a:pt x="1304" y="337"/>
                        <a:pt x="1304" y="376"/>
                      </a:cubicBezTo>
                      <a:cubicBezTo>
                        <a:pt x="1382" y="414"/>
                        <a:pt x="1421" y="492"/>
                        <a:pt x="1421" y="531"/>
                      </a:cubicBezTo>
                      <a:cubicBezTo>
                        <a:pt x="1421" y="609"/>
                        <a:pt x="1382" y="667"/>
                        <a:pt x="1284" y="726"/>
                      </a:cubicBezTo>
                      <a:cubicBezTo>
                        <a:pt x="1158" y="804"/>
                        <a:pt x="993" y="842"/>
                        <a:pt x="832" y="842"/>
                      </a:cubicBezTo>
                      <a:cubicBezTo>
                        <a:pt x="672" y="842"/>
                        <a:pt x="516" y="804"/>
                        <a:pt x="409" y="726"/>
                      </a:cubicBezTo>
                      <a:cubicBezTo>
                        <a:pt x="312" y="687"/>
                        <a:pt x="253" y="609"/>
                        <a:pt x="253" y="531"/>
                      </a:cubicBezTo>
                      <a:cubicBezTo>
                        <a:pt x="253" y="473"/>
                        <a:pt x="312" y="414"/>
                        <a:pt x="409" y="337"/>
                      </a:cubicBezTo>
                      <a:cubicBezTo>
                        <a:pt x="526" y="259"/>
                        <a:pt x="701" y="239"/>
                        <a:pt x="837" y="239"/>
                      </a:cubicBezTo>
                      <a:close/>
                      <a:moveTo>
                        <a:pt x="840" y="1"/>
                      </a:moveTo>
                      <a:cubicBezTo>
                        <a:pt x="635" y="1"/>
                        <a:pt x="428" y="50"/>
                        <a:pt x="253" y="142"/>
                      </a:cubicBezTo>
                      <a:cubicBezTo>
                        <a:pt x="98" y="239"/>
                        <a:pt x="0" y="395"/>
                        <a:pt x="0" y="531"/>
                      </a:cubicBezTo>
                      <a:cubicBezTo>
                        <a:pt x="20" y="687"/>
                        <a:pt x="117" y="823"/>
                        <a:pt x="292" y="920"/>
                      </a:cubicBezTo>
                      <a:cubicBezTo>
                        <a:pt x="448" y="1018"/>
                        <a:pt x="642" y="1076"/>
                        <a:pt x="837" y="1076"/>
                      </a:cubicBezTo>
                      <a:cubicBezTo>
                        <a:pt x="1032" y="1076"/>
                        <a:pt x="1265" y="1018"/>
                        <a:pt x="1401" y="920"/>
                      </a:cubicBezTo>
                      <a:cubicBezTo>
                        <a:pt x="1576" y="823"/>
                        <a:pt x="1674" y="687"/>
                        <a:pt x="1674" y="531"/>
                      </a:cubicBezTo>
                      <a:cubicBezTo>
                        <a:pt x="1674" y="434"/>
                        <a:pt x="1615" y="376"/>
                        <a:pt x="1576" y="298"/>
                      </a:cubicBezTo>
                      <a:cubicBezTo>
                        <a:pt x="1518" y="239"/>
                        <a:pt x="1479" y="200"/>
                        <a:pt x="1401" y="142"/>
                      </a:cubicBezTo>
                      <a:cubicBezTo>
                        <a:pt x="1401" y="142"/>
                        <a:pt x="1382" y="142"/>
                        <a:pt x="1362" y="123"/>
                      </a:cubicBezTo>
                      <a:cubicBezTo>
                        <a:pt x="1206" y="40"/>
                        <a:pt x="1024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4" name="Google Shape;4054;p40"/>
                <p:cNvSpPr/>
                <p:nvPr/>
              </p:nvSpPr>
              <p:spPr>
                <a:xfrm>
                  <a:off x="1308075" y="1782300"/>
                  <a:ext cx="41350" cy="2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4" extrusionOk="0">
                      <a:moveTo>
                        <a:pt x="837" y="217"/>
                      </a:moveTo>
                      <a:cubicBezTo>
                        <a:pt x="1012" y="217"/>
                        <a:pt x="1148" y="236"/>
                        <a:pt x="1265" y="314"/>
                      </a:cubicBezTo>
                      <a:cubicBezTo>
                        <a:pt x="1362" y="372"/>
                        <a:pt x="1420" y="431"/>
                        <a:pt x="1420" y="509"/>
                      </a:cubicBezTo>
                      <a:cubicBezTo>
                        <a:pt x="1420" y="586"/>
                        <a:pt x="1362" y="664"/>
                        <a:pt x="1265" y="703"/>
                      </a:cubicBezTo>
                      <a:cubicBezTo>
                        <a:pt x="1148" y="781"/>
                        <a:pt x="988" y="820"/>
                        <a:pt x="827" y="820"/>
                      </a:cubicBezTo>
                      <a:cubicBezTo>
                        <a:pt x="667" y="820"/>
                        <a:pt x="506" y="781"/>
                        <a:pt x="389" y="703"/>
                      </a:cubicBezTo>
                      <a:cubicBezTo>
                        <a:pt x="292" y="664"/>
                        <a:pt x="253" y="586"/>
                        <a:pt x="253" y="509"/>
                      </a:cubicBezTo>
                      <a:cubicBezTo>
                        <a:pt x="253" y="431"/>
                        <a:pt x="292" y="392"/>
                        <a:pt x="389" y="314"/>
                      </a:cubicBezTo>
                      <a:cubicBezTo>
                        <a:pt x="525" y="236"/>
                        <a:pt x="681" y="217"/>
                        <a:pt x="837" y="217"/>
                      </a:cubicBezTo>
                      <a:close/>
                      <a:moveTo>
                        <a:pt x="819" y="0"/>
                      </a:moveTo>
                      <a:cubicBezTo>
                        <a:pt x="621" y="0"/>
                        <a:pt x="423" y="39"/>
                        <a:pt x="273" y="119"/>
                      </a:cubicBezTo>
                      <a:cubicBezTo>
                        <a:pt x="97" y="217"/>
                        <a:pt x="0" y="372"/>
                        <a:pt x="0" y="509"/>
                      </a:cubicBezTo>
                      <a:cubicBezTo>
                        <a:pt x="0" y="664"/>
                        <a:pt x="97" y="800"/>
                        <a:pt x="273" y="898"/>
                      </a:cubicBezTo>
                      <a:cubicBezTo>
                        <a:pt x="448" y="995"/>
                        <a:pt x="642" y="1053"/>
                        <a:pt x="837" y="1053"/>
                      </a:cubicBezTo>
                      <a:cubicBezTo>
                        <a:pt x="1031" y="1053"/>
                        <a:pt x="1245" y="995"/>
                        <a:pt x="1401" y="898"/>
                      </a:cubicBezTo>
                      <a:cubicBezTo>
                        <a:pt x="1557" y="800"/>
                        <a:pt x="1654" y="664"/>
                        <a:pt x="1654" y="509"/>
                      </a:cubicBezTo>
                      <a:cubicBezTo>
                        <a:pt x="1654" y="411"/>
                        <a:pt x="1615" y="314"/>
                        <a:pt x="1537" y="256"/>
                      </a:cubicBezTo>
                      <a:cubicBezTo>
                        <a:pt x="1518" y="197"/>
                        <a:pt x="1459" y="178"/>
                        <a:pt x="1381" y="119"/>
                      </a:cubicBezTo>
                      <a:cubicBezTo>
                        <a:pt x="1362" y="119"/>
                        <a:pt x="1343" y="100"/>
                        <a:pt x="1343" y="100"/>
                      </a:cubicBezTo>
                      <a:cubicBezTo>
                        <a:pt x="1192" y="34"/>
                        <a:pt x="1005" y="0"/>
                        <a:pt x="81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5" name="Google Shape;4055;p40"/>
                <p:cNvSpPr/>
                <p:nvPr/>
              </p:nvSpPr>
              <p:spPr>
                <a:xfrm>
                  <a:off x="1058550" y="1692650"/>
                  <a:ext cx="40875" cy="2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1060" extrusionOk="0">
                      <a:moveTo>
                        <a:pt x="837" y="223"/>
                      </a:moveTo>
                      <a:cubicBezTo>
                        <a:pt x="1012" y="223"/>
                        <a:pt x="1168" y="262"/>
                        <a:pt x="1285" y="320"/>
                      </a:cubicBezTo>
                      <a:cubicBezTo>
                        <a:pt x="1382" y="379"/>
                        <a:pt x="1421" y="456"/>
                        <a:pt x="1421" y="515"/>
                      </a:cubicBezTo>
                      <a:cubicBezTo>
                        <a:pt x="1421" y="593"/>
                        <a:pt x="1382" y="670"/>
                        <a:pt x="1285" y="729"/>
                      </a:cubicBezTo>
                      <a:cubicBezTo>
                        <a:pt x="1158" y="797"/>
                        <a:pt x="993" y="831"/>
                        <a:pt x="832" y="831"/>
                      </a:cubicBezTo>
                      <a:cubicBezTo>
                        <a:pt x="672" y="831"/>
                        <a:pt x="516" y="797"/>
                        <a:pt x="409" y="729"/>
                      </a:cubicBezTo>
                      <a:cubicBezTo>
                        <a:pt x="312" y="670"/>
                        <a:pt x="254" y="593"/>
                        <a:pt x="254" y="515"/>
                      </a:cubicBezTo>
                      <a:cubicBezTo>
                        <a:pt x="254" y="456"/>
                        <a:pt x="312" y="398"/>
                        <a:pt x="409" y="320"/>
                      </a:cubicBezTo>
                      <a:cubicBezTo>
                        <a:pt x="526" y="262"/>
                        <a:pt x="701" y="223"/>
                        <a:pt x="837" y="223"/>
                      </a:cubicBezTo>
                      <a:close/>
                      <a:moveTo>
                        <a:pt x="859" y="1"/>
                      </a:moveTo>
                      <a:cubicBezTo>
                        <a:pt x="648" y="1"/>
                        <a:pt x="434" y="50"/>
                        <a:pt x="254" y="145"/>
                      </a:cubicBezTo>
                      <a:cubicBezTo>
                        <a:pt x="98" y="242"/>
                        <a:pt x="1" y="379"/>
                        <a:pt x="1" y="534"/>
                      </a:cubicBezTo>
                      <a:cubicBezTo>
                        <a:pt x="1" y="670"/>
                        <a:pt x="98" y="826"/>
                        <a:pt x="254" y="923"/>
                      </a:cubicBezTo>
                      <a:cubicBezTo>
                        <a:pt x="429" y="1021"/>
                        <a:pt x="623" y="1060"/>
                        <a:pt x="818" y="1060"/>
                      </a:cubicBezTo>
                      <a:cubicBezTo>
                        <a:pt x="1012" y="1060"/>
                        <a:pt x="1226" y="1021"/>
                        <a:pt x="1382" y="923"/>
                      </a:cubicBezTo>
                      <a:cubicBezTo>
                        <a:pt x="1557" y="826"/>
                        <a:pt x="1635" y="670"/>
                        <a:pt x="1635" y="534"/>
                      </a:cubicBezTo>
                      <a:cubicBezTo>
                        <a:pt x="1635" y="437"/>
                        <a:pt x="1596" y="359"/>
                        <a:pt x="1538" y="262"/>
                      </a:cubicBezTo>
                      <a:cubicBezTo>
                        <a:pt x="1518" y="242"/>
                        <a:pt x="1479" y="184"/>
                        <a:pt x="1402" y="145"/>
                      </a:cubicBezTo>
                      <a:cubicBezTo>
                        <a:pt x="1382" y="145"/>
                        <a:pt x="1382" y="106"/>
                        <a:pt x="1363" y="106"/>
                      </a:cubicBezTo>
                      <a:cubicBezTo>
                        <a:pt x="1212" y="35"/>
                        <a:pt x="1037" y="1"/>
                        <a:pt x="85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6" name="Google Shape;4056;p40"/>
                <p:cNvSpPr/>
                <p:nvPr/>
              </p:nvSpPr>
              <p:spPr>
                <a:xfrm>
                  <a:off x="795925" y="1779000"/>
                  <a:ext cx="41850" cy="2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69" extrusionOk="0">
                      <a:moveTo>
                        <a:pt x="837" y="232"/>
                      </a:moveTo>
                      <a:cubicBezTo>
                        <a:pt x="1012" y="232"/>
                        <a:pt x="1148" y="251"/>
                        <a:pt x="1284" y="329"/>
                      </a:cubicBezTo>
                      <a:cubicBezTo>
                        <a:pt x="1381" y="388"/>
                        <a:pt x="1420" y="446"/>
                        <a:pt x="1420" y="524"/>
                      </a:cubicBezTo>
                      <a:cubicBezTo>
                        <a:pt x="1420" y="602"/>
                        <a:pt x="1381" y="641"/>
                        <a:pt x="1284" y="718"/>
                      </a:cubicBezTo>
                      <a:cubicBezTo>
                        <a:pt x="1158" y="796"/>
                        <a:pt x="992" y="835"/>
                        <a:pt x="832" y="835"/>
                      </a:cubicBezTo>
                      <a:cubicBezTo>
                        <a:pt x="671" y="835"/>
                        <a:pt x="516" y="796"/>
                        <a:pt x="409" y="718"/>
                      </a:cubicBezTo>
                      <a:cubicBezTo>
                        <a:pt x="311" y="679"/>
                        <a:pt x="253" y="602"/>
                        <a:pt x="253" y="524"/>
                      </a:cubicBezTo>
                      <a:cubicBezTo>
                        <a:pt x="253" y="446"/>
                        <a:pt x="311" y="407"/>
                        <a:pt x="409" y="329"/>
                      </a:cubicBezTo>
                      <a:cubicBezTo>
                        <a:pt x="525" y="251"/>
                        <a:pt x="700" y="232"/>
                        <a:pt x="837" y="232"/>
                      </a:cubicBezTo>
                      <a:close/>
                      <a:moveTo>
                        <a:pt x="809" y="1"/>
                      </a:moveTo>
                      <a:cubicBezTo>
                        <a:pt x="619" y="1"/>
                        <a:pt x="432" y="45"/>
                        <a:pt x="292" y="135"/>
                      </a:cubicBezTo>
                      <a:cubicBezTo>
                        <a:pt x="117" y="232"/>
                        <a:pt x="20" y="388"/>
                        <a:pt x="20" y="524"/>
                      </a:cubicBezTo>
                      <a:cubicBezTo>
                        <a:pt x="0" y="679"/>
                        <a:pt x="97" y="816"/>
                        <a:pt x="292" y="913"/>
                      </a:cubicBezTo>
                      <a:cubicBezTo>
                        <a:pt x="448" y="1010"/>
                        <a:pt x="642" y="1069"/>
                        <a:pt x="837" y="1069"/>
                      </a:cubicBezTo>
                      <a:cubicBezTo>
                        <a:pt x="1031" y="1069"/>
                        <a:pt x="1265" y="1010"/>
                        <a:pt x="1401" y="913"/>
                      </a:cubicBezTo>
                      <a:cubicBezTo>
                        <a:pt x="1576" y="816"/>
                        <a:pt x="1673" y="679"/>
                        <a:pt x="1673" y="524"/>
                      </a:cubicBezTo>
                      <a:cubicBezTo>
                        <a:pt x="1673" y="427"/>
                        <a:pt x="1615" y="329"/>
                        <a:pt x="1537" y="251"/>
                      </a:cubicBezTo>
                      <a:cubicBezTo>
                        <a:pt x="1498" y="213"/>
                        <a:pt x="1459" y="193"/>
                        <a:pt x="1401" y="135"/>
                      </a:cubicBezTo>
                      <a:cubicBezTo>
                        <a:pt x="1381" y="115"/>
                        <a:pt x="1342" y="115"/>
                        <a:pt x="1323" y="115"/>
                      </a:cubicBezTo>
                      <a:cubicBezTo>
                        <a:pt x="1172" y="40"/>
                        <a:pt x="989" y="1"/>
                        <a:pt x="80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7" name="Google Shape;4057;p40"/>
                <p:cNvSpPr/>
                <p:nvPr/>
              </p:nvSpPr>
              <p:spPr>
                <a:xfrm>
                  <a:off x="707875" y="1929225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37" y="235"/>
                      </a:moveTo>
                      <a:cubicBezTo>
                        <a:pt x="1012" y="235"/>
                        <a:pt x="1149" y="254"/>
                        <a:pt x="1265" y="332"/>
                      </a:cubicBezTo>
                      <a:cubicBezTo>
                        <a:pt x="1363" y="371"/>
                        <a:pt x="1421" y="449"/>
                        <a:pt x="1421" y="526"/>
                      </a:cubicBezTo>
                      <a:cubicBezTo>
                        <a:pt x="1421" y="604"/>
                        <a:pt x="1382" y="643"/>
                        <a:pt x="1285" y="721"/>
                      </a:cubicBezTo>
                      <a:cubicBezTo>
                        <a:pt x="1158" y="789"/>
                        <a:pt x="993" y="823"/>
                        <a:pt x="832" y="823"/>
                      </a:cubicBezTo>
                      <a:cubicBezTo>
                        <a:pt x="672" y="823"/>
                        <a:pt x="516" y="789"/>
                        <a:pt x="409" y="721"/>
                      </a:cubicBezTo>
                      <a:cubicBezTo>
                        <a:pt x="312" y="663"/>
                        <a:pt x="254" y="604"/>
                        <a:pt x="254" y="526"/>
                      </a:cubicBezTo>
                      <a:cubicBezTo>
                        <a:pt x="254" y="449"/>
                        <a:pt x="312" y="410"/>
                        <a:pt x="409" y="332"/>
                      </a:cubicBezTo>
                      <a:cubicBezTo>
                        <a:pt x="526" y="254"/>
                        <a:pt x="701" y="235"/>
                        <a:pt x="837" y="235"/>
                      </a:cubicBezTo>
                      <a:close/>
                      <a:moveTo>
                        <a:pt x="837" y="1"/>
                      </a:moveTo>
                      <a:cubicBezTo>
                        <a:pt x="633" y="1"/>
                        <a:pt x="428" y="44"/>
                        <a:pt x="273" y="137"/>
                      </a:cubicBezTo>
                      <a:cubicBezTo>
                        <a:pt x="98" y="235"/>
                        <a:pt x="1" y="371"/>
                        <a:pt x="1" y="526"/>
                      </a:cubicBezTo>
                      <a:cubicBezTo>
                        <a:pt x="1" y="663"/>
                        <a:pt x="98" y="818"/>
                        <a:pt x="273" y="915"/>
                      </a:cubicBezTo>
                      <a:cubicBezTo>
                        <a:pt x="448" y="1013"/>
                        <a:pt x="643" y="1052"/>
                        <a:pt x="837" y="1052"/>
                      </a:cubicBezTo>
                      <a:cubicBezTo>
                        <a:pt x="1032" y="1052"/>
                        <a:pt x="1246" y="1013"/>
                        <a:pt x="1402" y="915"/>
                      </a:cubicBezTo>
                      <a:cubicBezTo>
                        <a:pt x="1577" y="818"/>
                        <a:pt x="1654" y="663"/>
                        <a:pt x="1654" y="526"/>
                      </a:cubicBezTo>
                      <a:cubicBezTo>
                        <a:pt x="1654" y="429"/>
                        <a:pt x="1616" y="332"/>
                        <a:pt x="1538" y="254"/>
                      </a:cubicBezTo>
                      <a:cubicBezTo>
                        <a:pt x="1518" y="215"/>
                        <a:pt x="1479" y="157"/>
                        <a:pt x="1402" y="137"/>
                      </a:cubicBezTo>
                      <a:cubicBezTo>
                        <a:pt x="1382" y="137"/>
                        <a:pt x="1343" y="98"/>
                        <a:pt x="1343" y="98"/>
                      </a:cubicBezTo>
                      <a:cubicBezTo>
                        <a:pt x="1197" y="35"/>
                        <a:pt x="1017" y="1"/>
                        <a:pt x="8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8" name="Google Shape;4058;p40"/>
                <p:cNvSpPr/>
                <p:nvPr/>
              </p:nvSpPr>
              <p:spPr>
                <a:xfrm>
                  <a:off x="2094525" y="1736625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37" y="254"/>
                      </a:moveTo>
                      <a:cubicBezTo>
                        <a:pt x="1013" y="254"/>
                        <a:pt x="1168" y="273"/>
                        <a:pt x="1285" y="351"/>
                      </a:cubicBezTo>
                      <a:cubicBezTo>
                        <a:pt x="1382" y="390"/>
                        <a:pt x="1421" y="468"/>
                        <a:pt x="1421" y="546"/>
                      </a:cubicBezTo>
                      <a:cubicBezTo>
                        <a:pt x="1421" y="623"/>
                        <a:pt x="1382" y="662"/>
                        <a:pt x="1285" y="740"/>
                      </a:cubicBezTo>
                      <a:cubicBezTo>
                        <a:pt x="1158" y="808"/>
                        <a:pt x="993" y="842"/>
                        <a:pt x="833" y="842"/>
                      </a:cubicBezTo>
                      <a:cubicBezTo>
                        <a:pt x="672" y="842"/>
                        <a:pt x="516" y="808"/>
                        <a:pt x="409" y="740"/>
                      </a:cubicBezTo>
                      <a:cubicBezTo>
                        <a:pt x="312" y="682"/>
                        <a:pt x="254" y="623"/>
                        <a:pt x="254" y="546"/>
                      </a:cubicBezTo>
                      <a:cubicBezTo>
                        <a:pt x="254" y="468"/>
                        <a:pt x="312" y="429"/>
                        <a:pt x="409" y="351"/>
                      </a:cubicBezTo>
                      <a:cubicBezTo>
                        <a:pt x="526" y="273"/>
                        <a:pt x="701" y="254"/>
                        <a:pt x="837" y="254"/>
                      </a:cubicBezTo>
                      <a:close/>
                      <a:moveTo>
                        <a:pt x="818" y="0"/>
                      </a:moveTo>
                      <a:cubicBezTo>
                        <a:pt x="638" y="0"/>
                        <a:pt x="458" y="34"/>
                        <a:pt x="312" y="98"/>
                      </a:cubicBezTo>
                      <a:cubicBezTo>
                        <a:pt x="293" y="98"/>
                        <a:pt x="254" y="137"/>
                        <a:pt x="234" y="137"/>
                      </a:cubicBezTo>
                      <a:cubicBezTo>
                        <a:pt x="215" y="176"/>
                        <a:pt x="156" y="234"/>
                        <a:pt x="118" y="254"/>
                      </a:cubicBezTo>
                      <a:cubicBezTo>
                        <a:pt x="40" y="332"/>
                        <a:pt x="1" y="429"/>
                        <a:pt x="1" y="526"/>
                      </a:cubicBezTo>
                      <a:cubicBezTo>
                        <a:pt x="1" y="662"/>
                        <a:pt x="98" y="818"/>
                        <a:pt x="254" y="915"/>
                      </a:cubicBezTo>
                      <a:cubicBezTo>
                        <a:pt x="429" y="1013"/>
                        <a:pt x="623" y="1051"/>
                        <a:pt x="818" y="1051"/>
                      </a:cubicBezTo>
                      <a:cubicBezTo>
                        <a:pt x="1013" y="1051"/>
                        <a:pt x="1227" y="1013"/>
                        <a:pt x="1382" y="915"/>
                      </a:cubicBezTo>
                      <a:cubicBezTo>
                        <a:pt x="1557" y="818"/>
                        <a:pt x="1655" y="662"/>
                        <a:pt x="1655" y="526"/>
                      </a:cubicBezTo>
                      <a:cubicBezTo>
                        <a:pt x="1655" y="371"/>
                        <a:pt x="1557" y="234"/>
                        <a:pt x="1382" y="137"/>
                      </a:cubicBezTo>
                      <a:cubicBezTo>
                        <a:pt x="1227" y="44"/>
                        <a:pt x="1023" y="0"/>
                        <a:pt x="8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9" name="Google Shape;4059;p40"/>
                <p:cNvSpPr/>
                <p:nvPr/>
              </p:nvSpPr>
              <p:spPr>
                <a:xfrm>
                  <a:off x="829475" y="114302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04"/>
                      </a:moveTo>
                      <a:cubicBezTo>
                        <a:pt x="1012" y="204"/>
                        <a:pt x="1148" y="224"/>
                        <a:pt x="1265" y="302"/>
                      </a:cubicBezTo>
                      <a:cubicBezTo>
                        <a:pt x="1362" y="360"/>
                        <a:pt x="1421" y="418"/>
                        <a:pt x="1421" y="496"/>
                      </a:cubicBezTo>
                      <a:cubicBezTo>
                        <a:pt x="1421" y="574"/>
                        <a:pt x="1362" y="613"/>
                        <a:pt x="1265" y="691"/>
                      </a:cubicBezTo>
                      <a:cubicBezTo>
                        <a:pt x="1148" y="769"/>
                        <a:pt x="993" y="807"/>
                        <a:pt x="837" y="807"/>
                      </a:cubicBezTo>
                      <a:cubicBezTo>
                        <a:pt x="681" y="807"/>
                        <a:pt x="526" y="769"/>
                        <a:pt x="409" y="691"/>
                      </a:cubicBezTo>
                      <a:cubicBezTo>
                        <a:pt x="312" y="652"/>
                        <a:pt x="253" y="574"/>
                        <a:pt x="253" y="496"/>
                      </a:cubicBezTo>
                      <a:cubicBezTo>
                        <a:pt x="253" y="418"/>
                        <a:pt x="312" y="379"/>
                        <a:pt x="409" y="302"/>
                      </a:cubicBezTo>
                      <a:cubicBezTo>
                        <a:pt x="526" y="224"/>
                        <a:pt x="701" y="204"/>
                        <a:pt x="837" y="204"/>
                      </a:cubicBezTo>
                      <a:close/>
                      <a:moveTo>
                        <a:pt x="844" y="0"/>
                      </a:moveTo>
                      <a:cubicBezTo>
                        <a:pt x="642" y="0"/>
                        <a:pt x="438" y="49"/>
                        <a:pt x="273" y="146"/>
                      </a:cubicBezTo>
                      <a:cubicBezTo>
                        <a:pt x="98" y="243"/>
                        <a:pt x="0" y="379"/>
                        <a:pt x="0" y="535"/>
                      </a:cubicBezTo>
                      <a:cubicBezTo>
                        <a:pt x="0" y="671"/>
                        <a:pt x="98" y="807"/>
                        <a:pt x="273" y="924"/>
                      </a:cubicBezTo>
                      <a:cubicBezTo>
                        <a:pt x="448" y="1021"/>
                        <a:pt x="642" y="1060"/>
                        <a:pt x="837" y="1060"/>
                      </a:cubicBezTo>
                      <a:cubicBezTo>
                        <a:pt x="1012" y="1060"/>
                        <a:pt x="1168" y="1041"/>
                        <a:pt x="1323" y="963"/>
                      </a:cubicBezTo>
                      <a:cubicBezTo>
                        <a:pt x="1343" y="944"/>
                        <a:pt x="1362" y="944"/>
                        <a:pt x="1401" y="924"/>
                      </a:cubicBezTo>
                      <a:cubicBezTo>
                        <a:pt x="1440" y="885"/>
                        <a:pt x="1499" y="846"/>
                        <a:pt x="1537" y="807"/>
                      </a:cubicBezTo>
                      <a:cubicBezTo>
                        <a:pt x="1615" y="749"/>
                        <a:pt x="1654" y="652"/>
                        <a:pt x="1654" y="535"/>
                      </a:cubicBezTo>
                      <a:cubicBezTo>
                        <a:pt x="1654" y="379"/>
                        <a:pt x="1557" y="243"/>
                        <a:pt x="1401" y="146"/>
                      </a:cubicBezTo>
                      <a:cubicBezTo>
                        <a:pt x="1246" y="49"/>
                        <a:pt x="1046" y="0"/>
                        <a:pt x="84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0" name="Google Shape;4060;p40"/>
                <p:cNvSpPr/>
                <p:nvPr/>
              </p:nvSpPr>
              <p:spPr>
                <a:xfrm>
                  <a:off x="745325" y="1062750"/>
                  <a:ext cx="41375" cy="2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2" extrusionOk="0">
                      <a:moveTo>
                        <a:pt x="798" y="225"/>
                      </a:moveTo>
                      <a:cubicBezTo>
                        <a:pt x="974" y="225"/>
                        <a:pt x="1110" y="264"/>
                        <a:pt x="1226" y="322"/>
                      </a:cubicBezTo>
                      <a:cubicBezTo>
                        <a:pt x="1324" y="380"/>
                        <a:pt x="1382" y="458"/>
                        <a:pt x="1382" y="517"/>
                      </a:cubicBezTo>
                      <a:cubicBezTo>
                        <a:pt x="1382" y="594"/>
                        <a:pt x="1324" y="653"/>
                        <a:pt x="1226" y="731"/>
                      </a:cubicBezTo>
                      <a:cubicBezTo>
                        <a:pt x="1119" y="799"/>
                        <a:pt x="964" y="833"/>
                        <a:pt x="806" y="833"/>
                      </a:cubicBezTo>
                      <a:cubicBezTo>
                        <a:pt x="648" y="833"/>
                        <a:pt x="487" y="799"/>
                        <a:pt x="370" y="731"/>
                      </a:cubicBezTo>
                      <a:cubicBezTo>
                        <a:pt x="273" y="672"/>
                        <a:pt x="215" y="594"/>
                        <a:pt x="215" y="517"/>
                      </a:cubicBezTo>
                      <a:cubicBezTo>
                        <a:pt x="215" y="458"/>
                        <a:pt x="273" y="400"/>
                        <a:pt x="370" y="322"/>
                      </a:cubicBezTo>
                      <a:cubicBezTo>
                        <a:pt x="487" y="264"/>
                        <a:pt x="662" y="225"/>
                        <a:pt x="798" y="225"/>
                      </a:cubicBezTo>
                      <a:close/>
                      <a:moveTo>
                        <a:pt x="828" y="1"/>
                      </a:moveTo>
                      <a:cubicBezTo>
                        <a:pt x="628" y="1"/>
                        <a:pt x="429" y="50"/>
                        <a:pt x="273" y="147"/>
                      </a:cubicBezTo>
                      <a:cubicBezTo>
                        <a:pt x="98" y="244"/>
                        <a:pt x="1" y="380"/>
                        <a:pt x="1" y="536"/>
                      </a:cubicBezTo>
                      <a:cubicBezTo>
                        <a:pt x="1" y="672"/>
                        <a:pt x="98" y="828"/>
                        <a:pt x="273" y="925"/>
                      </a:cubicBezTo>
                      <a:cubicBezTo>
                        <a:pt x="429" y="1022"/>
                        <a:pt x="623" y="1061"/>
                        <a:pt x="818" y="1061"/>
                      </a:cubicBezTo>
                      <a:cubicBezTo>
                        <a:pt x="993" y="1061"/>
                        <a:pt x="1168" y="1042"/>
                        <a:pt x="1304" y="964"/>
                      </a:cubicBezTo>
                      <a:cubicBezTo>
                        <a:pt x="1343" y="964"/>
                        <a:pt x="1363" y="964"/>
                        <a:pt x="1382" y="945"/>
                      </a:cubicBezTo>
                      <a:cubicBezTo>
                        <a:pt x="1440" y="925"/>
                        <a:pt x="1479" y="867"/>
                        <a:pt x="1538" y="828"/>
                      </a:cubicBezTo>
                      <a:cubicBezTo>
                        <a:pt x="1596" y="750"/>
                        <a:pt x="1654" y="653"/>
                        <a:pt x="1654" y="536"/>
                      </a:cubicBezTo>
                      <a:cubicBezTo>
                        <a:pt x="1654" y="380"/>
                        <a:pt x="1557" y="244"/>
                        <a:pt x="1382" y="147"/>
                      </a:cubicBezTo>
                      <a:cubicBezTo>
                        <a:pt x="1226" y="50"/>
                        <a:pt x="1027" y="1"/>
                        <a:pt x="8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1" name="Google Shape;4061;p40"/>
                <p:cNvSpPr/>
                <p:nvPr/>
              </p:nvSpPr>
              <p:spPr>
                <a:xfrm>
                  <a:off x="825100" y="107785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17" y="243"/>
                      </a:moveTo>
                      <a:cubicBezTo>
                        <a:pt x="993" y="243"/>
                        <a:pt x="1129" y="263"/>
                        <a:pt x="1265" y="341"/>
                      </a:cubicBezTo>
                      <a:cubicBezTo>
                        <a:pt x="1343" y="379"/>
                        <a:pt x="1401" y="457"/>
                        <a:pt x="1401" y="535"/>
                      </a:cubicBezTo>
                      <a:cubicBezTo>
                        <a:pt x="1401" y="613"/>
                        <a:pt x="1343" y="652"/>
                        <a:pt x="1265" y="730"/>
                      </a:cubicBezTo>
                      <a:cubicBezTo>
                        <a:pt x="1139" y="798"/>
                        <a:pt x="978" y="832"/>
                        <a:pt x="820" y="832"/>
                      </a:cubicBezTo>
                      <a:cubicBezTo>
                        <a:pt x="662" y="832"/>
                        <a:pt x="506" y="798"/>
                        <a:pt x="389" y="730"/>
                      </a:cubicBezTo>
                      <a:cubicBezTo>
                        <a:pt x="292" y="671"/>
                        <a:pt x="234" y="613"/>
                        <a:pt x="234" y="535"/>
                      </a:cubicBezTo>
                      <a:cubicBezTo>
                        <a:pt x="234" y="457"/>
                        <a:pt x="292" y="399"/>
                        <a:pt x="389" y="341"/>
                      </a:cubicBezTo>
                      <a:cubicBezTo>
                        <a:pt x="506" y="263"/>
                        <a:pt x="681" y="243"/>
                        <a:pt x="817" y="243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9" y="49"/>
                        <a:pt x="253" y="146"/>
                      </a:cubicBezTo>
                      <a:cubicBezTo>
                        <a:pt x="98" y="243"/>
                        <a:pt x="0" y="379"/>
                        <a:pt x="0" y="535"/>
                      </a:cubicBezTo>
                      <a:cubicBezTo>
                        <a:pt x="0" y="671"/>
                        <a:pt x="98" y="827"/>
                        <a:pt x="253" y="924"/>
                      </a:cubicBezTo>
                      <a:cubicBezTo>
                        <a:pt x="428" y="1021"/>
                        <a:pt x="623" y="1060"/>
                        <a:pt x="817" y="1060"/>
                      </a:cubicBezTo>
                      <a:cubicBezTo>
                        <a:pt x="993" y="1060"/>
                        <a:pt x="1168" y="1041"/>
                        <a:pt x="1304" y="963"/>
                      </a:cubicBezTo>
                      <a:cubicBezTo>
                        <a:pt x="1323" y="963"/>
                        <a:pt x="1362" y="944"/>
                        <a:pt x="1382" y="944"/>
                      </a:cubicBezTo>
                      <a:cubicBezTo>
                        <a:pt x="1421" y="924"/>
                        <a:pt x="1479" y="866"/>
                        <a:pt x="1518" y="827"/>
                      </a:cubicBezTo>
                      <a:cubicBezTo>
                        <a:pt x="1596" y="749"/>
                        <a:pt x="1654" y="652"/>
                        <a:pt x="1654" y="555"/>
                      </a:cubicBezTo>
                      <a:cubicBezTo>
                        <a:pt x="1654" y="379"/>
                        <a:pt x="1557" y="263"/>
                        <a:pt x="1382" y="146"/>
                      </a:cubicBezTo>
                      <a:cubicBezTo>
                        <a:pt x="1226" y="49"/>
                        <a:pt x="1027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2" name="Google Shape;4062;p40"/>
                <p:cNvSpPr/>
                <p:nvPr/>
              </p:nvSpPr>
              <p:spPr>
                <a:xfrm>
                  <a:off x="987050" y="1141075"/>
                  <a:ext cx="42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4" h="1061" extrusionOk="0">
                      <a:moveTo>
                        <a:pt x="837" y="243"/>
                      </a:moveTo>
                      <a:cubicBezTo>
                        <a:pt x="1013" y="243"/>
                        <a:pt x="1149" y="263"/>
                        <a:pt x="1265" y="341"/>
                      </a:cubicBezTo>
                      <a:cubicBezTo>
                        <a:pt x="1363" y="380"/>
                        <a:pt x="1421" y="457"/>
                        <a:pt x="1421" y="535"/>
                      </a:cubicBezTo>
                      <a:cubicBezTo>
                        <a:pt x="1421" y="613"/>
                        <a:pt x="1363" y="652"/>
                        <a:pt x="1265" y="730"/>
                      </a:cubicBezTo>
                      <a:cubicBezTo>
                        <a:pt x="1158" y="798"/>
                        <a:pt x="1003" y="832"/>
                        <a:pt x="842" y="832"/>
                      </a:cubicBezTo>
                      <a:cubicBezTo>
                        <a:pt x="682" y="832"/>
                        <a:pt x="516" y="798"/>
                        <a:pt x="390" y="730"/>
                      </a:cubicBezTo>
                      <a:cubicBezTo>
                        <a:pt x="293" y="671"/>
                        <a:pt x="254" y="613"/>
                        <a:pt x="254" y="535"/>
                      </a:cubicBezTo>
                      <a:cubicBezTo>
                        <a:pt x="254" y="457"/>
                        <a:pt x="293" y="399"/>
                        <a:pt x="390" y="341"/>
                      </a:cubicBezTo>
                      <a:cubicBezTo>
                        <a:pt x="526" y="263"/>
                        <a:pt x="682" y="243"/>
                        <a:pt x="837" y="243"/>
                      </a:cubicBezTo>
                      <a:close/>
                      <a:moveTo>
                        <a:pt x="830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80"/>
                        <a:pt x="1" y="535"/>
                      </a:cubicBezTo>
                      <a:cubicBezTo>
                        <a:pt x="1" y="671"/>
                        <a:pt x="98" y="827"/>
                        <a:pt x="273" y="924"/>
                      </a:cubicBezTo>
                      <a:cubicBezTo>
                        <a:pt x="448" y="1022"/>
                        <a:pt x="643" y="1061"/>
                        <a:pt x="837" y="1061"/>
                      </a:cubicBezTo>
                      <a:cubicBezTo>
                        <a:pt x="1013" y="1061"/>
                        <a:pt x="1168" y="1022"/>
                        <a:pt x="1343" y="963"/>
                      </a:cubicBezTo>
                      <a:cubicBezTo>
                        <a:pt x="1363" y="963"/>
                        <a:pt x="1402" y="944"/>
                        <a:pt x="1421" y="944"/>
                      </a:cubicBezTo>
                      <a:cubicBezTo>
                        <a:pt x="1499" y="924"/>
                        <a:pt x="1538" y="866"/>
                        <a:pt x="1557" y="827"/>
                      </a:cubicBezTo>
                      <a:cubicBezTo>
                        <a:pt x="1635" y="749"/>
                        <a:pt x="1693" y="652"/>
                        <a:pt x="1693" y="555"/>
                      </a:cubicBezTo>
                      <a:cubicBezTo>
                        <a:pt x="1693" y="380"/>
                        <a:pt x="1596" y="243"/>
                        <a:pt x="1402" y="146"/>
                      </a:cubicBezTo>
                      <a:cubicBezTo>
                        <a:pt x="1236" y="49"/>
                        <a:pt x="1032" y="0"/>
                        <a:pt x="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3" name="Google Shape;4063;p40"/>
                <p:cNvSpPr/>
                <p:nvPr/>
              </p:nvSpPr>
              <p:spPr>
                <a:xfrm>
                  <a:off x="731725" y="962075"/>
                  <a:ext cx="413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1" extrusionOk="0">
                      <a:moveTo>
                        <a:pt x="817" y="244"/>
                      </a:moveTo>
                      <a:cubicBezTo>
                        <a:pt x="973" y="244"/>
                        <a:pt x="1128" y="263"/>
                        <a:pt x="1245" y="341"/>
                      </a:cubicBezTo>
                      <a:cubicBezTo>
                        <a:pt x="1342" y="400"/>
                        <a:pt x="1401" y="477"/>
                        <a:pt x="1401" y="536"/>
                      </a:cubicBezTo>
                      <a:cubicBezTo>
                        <a:pt x="1401" y="614"/>
                        <a:pt x="1342" y="672"/>
                        <a:pt x="1245" y="730"/>
                      </a:cubicBezTo>
                      <a:cubicBezTo>
                        <a:pt x="1128" y="808"/>
                        <a:pt x="973" y="847"/>
                        <a:pt x="815" y="847"/>
                      </a:cubicBezTo>
                      <a:cubicBezTo>
                        <a:pt x="657" y="847"/>
                        <a:pt x="496" y="808"/>
                        <a:pt x="370" y="730"/>
                      </a:cubicBezTo>
                      <a:cubicBezTo>
                        <a:pt x="272" y="691"/>
                        <a:pt x="233" y="614"/>
                        <a:pt x="233" y="536"/>
                      </a:cubicBezTo>
                      <a:cubicBezTo>
                        <a:pt x="233" y="477"/>
                        <a:pt x="272" y="419"/>
                        <a:pt x="370" y="341"/>
                      </a:cubicBezTo>
                      <a:cubicBezTo>
                        <a:pt x="486" y="283"/>
                        <a:pt x="662" y="244"/>
                        <a:pt x="817" y="244"/>
                      </a:cubicBezTo>
                      <a:close/>
                      <a:moveTo>
                        <a:pt x="829" y="1"/>
                      </a:moveTo>
                      <a:cubicBezTo>
                        <a:pt x="627" y="1"/>
                        <a:pt x="428" y="49"/>
                        <a:pt x="272" y="147"/>
                      </a:cubicBezTo>
                      <a:cubicBezTo>
                        <a:pt x="97" y="244"/>
                        <a:pt x="0" y="400"/>
                        <a:pt x="0" y="536"/>
                      </a:cubicBezTo>
                      <a:cubicBezTo>
                        <a:pt x="0" y="691"/>
                        <a:pt x="97" y="828"/>
                        <a:pt x="272" y="925"/>
                      </a:cubicBezTo>
                      <a:cubicBezTo>
                        <a:pt x="448" y="1022"/>
                        <a:pt x="642" y="1081"/>
                        <a:pt x="837" y="1081"/>
                      </a:cubicBezTo>
                      <a:cubicBezTo>
                        <a:pt x="1012" y="1081"/>
                        <a:pt x="1187" y="1022"/>
                        <a:pt x="1342" y="983"/>
                      </a:cubicBezTo>
                      <a:cubicBezTo>
                        <a:pt x="1362" y="983"/>
                        <a:pt x="1401" y="964"/>
                        <a:pt x="1401" y="964"/>
                      </a:cubicBezTo>
                      <a:lnTo>
                        <a:pt x="1537" y="808"/>
                      </a:lnTo>
                      <a:cubicBezTo>
                        <a:pt x="1615" y="730"/>
                        <a:pt x="1654" y="633"/>
                        <a:pt x="1654" y="536"/>
                      </a:cubicBezTo>
                      <a:cubicBezTo>
                        <a:pt x="1654" y="400"/>
                        <a:pt x="1556" y="244"/>
                        <a:pt x="1401" y="147"/>
                      </a:cubicBezTo>
                      <a:cubicBezTo>
                        <a:pt x="1235" y="49"/>
                        <a:pt x="1031" y="1"/>
                        <a:pt x="82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4" name="Google Shape;4064;p40"/>
                <p:cNvSpPr/>
                <p:nvPr/>
              </p:nvSpPr>
              <p:spPr>
                <a:xfrm>
                  <a:off x="973925" y="107102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798" y="244"/>
                      </a:moveTo>
                      <a:cubicBezTo>
                        <a:pt x="973" y="244"/>
                        <a:pt x="1110" y="263"/>
                        <a:pt x="1246" y="341"/>
                      </a:cubicBezTo>
                      <a:cubicBezTo>
                        <a:pt x="1343" y="380"/>
                        <a:pt x="1382" y="458"/>
                        <a:pt x="1382" y="536"/>
                      </a:cubicBezTo>
                      <a:cubicBezTo>
                        <a:pt x="1382" y="614"/>
                        <a:pt x="1324" y="652"/>
                        <a:pt x="1246" y="730"/>
                      </a:cubicBezTo>
                      <a:cubicBezTo>
                        <a:pt x="1129" y="808"/>
                        <a:pt x="968" y="847"/>
                        <a:pt x="808" y="847"/>
                      </a:cubicBezTo>
                      <a:cubicBezTo>
                        <a:pt x="647" y="847"/>
                        <a:pt x="487" y="808"/>
                        <a:pt x="370" y="730"/>
                      </a:cubicBezTo>
                      <a:cubicBezTo>
                        <a:pt x="273" y="691"/>
                        <a:pt x="215" y="614"/>
                        <a:pt x="215" y="536"/>
                      </a:cubicBezTo>
                      <a:cubicBezTo>
                        <a:pt x="215" y="458"/>
                        <a:pt x="273" y="419"/>
                        <a:pt x="370" y="341"/>
                      </a:cubicBezTo>
                      <a:cubicBezTo>
                        <a:pt x="487" y="263"/>
                        <a:pt x="662" y="244"/>
                        <a:pt x="798" y="244"/>
                      </a:cubicBezTo>
                      <a:close/>
                      <a:moveTo>
                        <a:pt x="827" y="1"/>
                      </a:moveTo>
                      <a:cubicBezTo>
                        <a:pt x="628" y="1"/>
                        <a:pt x="429" y="49"/>
                        <a:pt x="273" y="147"/>
                      </a:cubicBezTo>
                      <a:cubicBezTo>
                        <a:pt x="98" y="244"/>
                        <a:pt x="1" y="400"/>
                        <a:pt x="1" y="536"/>
                      </a:cubicBezTo>
                      <a:cubicBezTo>
                        <a:pt x="1" y="691"/>
                        <a:pt x="98" y="828"/>
                        <a:pt x="273" y="925"/>
                      </a:cubicBezTo>
                      <a:cubicBezTo>
                        <a:pt x="429" y="1022"/>
                        <a:pt x="623" y="1080"/>
                        <a:pt x="818" y="1080"/>
                      </a:cubicBezTo>
                      <a:cubicBezTo>
                        <a:pt x="993" y="1080"/>
                        <a:pt x="1187" y="1022"/>
                        <a:pt x="1343" y="944"/>
                      </a:cubicBezTo>
                      <a:cubicBezTo>
                        <a:pt x="1362" y="944"/>
                        <a:pt x="1362" y="925"/>
                        <a:pt x="1382" y="925"/>
                      </a:cubicBezTo>
                      <a:cubicBezTo>
                        <a:pt x="1440" y="905"/>
                        <a:pt x="1479" y="847"/>
                        <a:pt x="1538" y="808"/>
                      </a:cubicBezTo>
                      <a:cubicBezTo>
                        <a:pt x="1596" y="730"/>
                        <a:pt x="1654" y="633"/>
                        <a:pt x="1654" y="536"/>
                      </a:cubicBezTo>
                      <a:cubicBezTo>
                        <a:pt x="1654" y="400"/>
                        <a:pt x="1557" y="244"/>
                        <a:pt x="1382" y="147"/>
                      </a:cubicBezTo>
                      <a:cubicBezTo>
                        <a:pt x="1226" y="49"/>
                        <a:pt x="1027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5" name="Google Shape;4065;p40"/>
                <p:cNvSpPr/>
                <p:nvPr/>
              </p:nvSpPr>
              <p:spPr>
                <a:xfrm>
                  <a:off x="1016250" y="1001975"/>
                  <a:ext cx="41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1" extrusionOk="0">
                      <a:moveTo>
                        <a:pt x="837" y="243"/>
                      </a:moveTo>
                      <a:cubicBezTo>
                        <a:pt x="1012" y="243"/>
                        <a:pt x="1148" y="263"/>
                        <a:pt x="1265" y="341"/>
                      </a:cubicBezTo>
                      <a:cubicBezTo>
                        <a:pt x="1362" y="379"/>
                        <a:pt x="1420" y="457"/>
                        <a:pt x="1420" y="535"/>
                      </a:cubicBezTo>
                      <a:cubicBezTo>
                        <a:pt x="1420" y="593"/>
                        <a:pt x="1362" y="652"/>
                        <a:pt x="1265" y="730"/>
                      </a:cubicBezTo>
                      <a:cubicBezTo>
                        <a:pt x="1148" y="798"/>
                        <a:pt x="992" y="832"/>
                        <a:pt x="834" y="832"/>
                      </a:cubicBezTo>
                      <a:cubicBezTo>
                        <a:pt x="676" y="832"/>
                        <a:pt x="516" y="798"/>
                        <a:pt x="389" y="730"/>
                      </a:cubicBezTo>
                      <a:cubicBezTo>
                        <a:pt x="292" y="671"/>
                        <a:pt x="253" y="593"/>
                        <a:pt x="253" y="535"/>
                      </a:cubicBezTo>
                      <a:cubicBezTo>
                        <a:pt x="253" y="457"/>
                        <a:pt x="292" y="399"/>
                        <a:pt x="389" y="341"/>
                      </a:cubicBezTo>
                      <a:cubicBezTo>
                        <a:pt x="525" y="263"/>
                        <a:pt x="681" y="243"/>
                        <a:pt x="837" y="243"/>
                      </a:cubicBezTo>
                      <a:close/>
                      <a:moveTo>
                        <a:pt x="829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7" y="243"/>
                        <a:pt x="0" y="379"/>
                        <a:pt x="0" y="535"/>
                      </a:cubicBezTo>
                      <a:cubicBezTo>
                        <a:pt x="0" y="671"/>
                        <a:pt x="97" y="827"/>
                        <a:pt x="273" y="924"/>
                      </a:cubicBezTo>
                      <a:cubicBezTo>
                        <a:pt x="448" y="1021"/>
                        <a:pt x="642" y="1060"/>
                        <a:pt x="837" y="1060"/>
                      </a:cubicBezTo>
                      <a:cubicBezTo>
                        <a:pt x="1012" y="1060"/>
                        <a:pt x="1167" y="1041"/>
                        <a:pt x="1323" y="963"/>
                      </a:cubicBezTo>
                      <a:cubicBezTo>
                        <a:pt x="1343" y="944"/>
                        <a:pt x="1401" y="944"/>
                        <a:pt x="1420" y="924"/>
                      </a:cubicBezTo>
                      <a:cubicBezTo>
                        <a:pt x="1459" y="885"/>
                        <a:pt x="1498" y="866"/>
                        <a:pt x="1537" y="827"/>
                      </a:cubicBezTo>
                      <a:cubicBezTo>
                        <a:pt x="1615" y="749"/>
                        <a:pt x="1654" y="613"/>
                        <a:pt x="1654" y="535"/>
                      </a:cubicBezTo>
                      <a:cubicBezTo>
                        <a:pt x="1654" y="379"/>
                        <a:pt x="1557" y="243"/>
                        <a:pt x="1401" y="146"/>
                      </a:cubicBezTo>
                      <a:cubicBezTo>
                        <a:pt x="1236" y="49"/>
                        <a:pt x="1031" y="0"/>
                        <a:pt x="82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6" name="Google Shape;4066;p40"/>
                <p:cNvSpPr/>
                <p:nvPr/>
              </p:nvSpPr>
              <p:spPr>
                <a:xfrm>
                  <a:off x="989500" y="893025"/>
                  <a:ext cx="41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1" extrusionOk="0">
                      <a:moveTo>
                        <a:pt x="837" y="224"/>
                      </a:moveTo>
                      <a:cubicBezTo>
                        <a:pt x="973" y="224"/>
                        <a:pt x="1148" y="243"/>
                        <a:pt x="1265" y="321"/>
                      </a:cubicBezTo>
                      <a:cubicBezTo>
                        <a:pt x="1362" y="360"/>
                        <a:pt x="1420" y="438"/>
                        <a:pt x="1420" y="516"/>
                      </a:cubicBezTo>
                      <a:cubicBezTo>
                        <a:pt x="1420" y="574"/>
                        <a:pt x="1362" y="632"/>
                        <a:pt x="1265" y="710"/>
                      </a:cubicBezTo>
                      <a:cubicBezTo>
                        <a:pt x="1158" y="778"/>
                        <a:pt x="1002" y="812"/>
                        <a:pt x="842" y="812"/>
                      </a:cubicBezTo>
                      <a:cubicBezTo>
                        <a:pt x="681" y="812"/>
                        <a:pt x="516" y="778"/>
                        <a:pt x="389" y="710"/>
                      </a:cubicBezTo>
                      <a:cubicBezTo>
                        <a:pt x="292" y="652"/>
                        <a:pt x="253" y="574"/>
                        <a:pt x="253" y="516"/>
                      </a:cubicBezTo>
                      <a:cubicBezTo>
                        <a:pt x="253" y="438"/>
                        <a:pt x="292" y="380"/>
                        <a:pt x="389" y="321"/>
                      </a:cubicBezTo>
                      <a:cubicBezTo>
                        <a:pt x="525" y="243"/>
                        <a:pt x="681" y="224"/>
                        <a:pt x="837" y="224"/>
                      </a:cubicBezTo>
                      <a:close/>
                      <a:moveTo>
                        <a:pt x="829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7" y="243"/>
                        <a:pt x="0" y="380"/>
                        <a:pt x="0" y="535"/>
                      </a:cubicBezTo>
                      <a:cubicBezTo>
                        <a:pt x="0" y="671"/>
                        <a:pt x="97" y="827"/>
                        <a:pt x="273" y="924"/>
                      </a:cubicBezTo>
                      <a:cubicBezTo>
                        <a:pt x="448" y="1022"/>
                        <a:pt x="642" y="1060"/>
                        <a:pt x="837" y="1060"/>
                      </a:cubicBezTo>
                      <a:cubicBezTo>
                        <a:pt x="973" y="1060"/>
                        <a:pt x="1129" y="1041"/>
                        <a:pt x="1265" y="1002"/>
                      </a:cubicBezTo>
                      <a:cubicBezTo>
                        <a:pt x="1323" y="963"/>
                        <a:pt x="1362" y="944"/>
                        <a:pt x="1401" y="924"/>
                      </a:cubicBezTo>
                      <a:cubicBezTo>
                        <a:pt x="1459" y="905"/>
                        <a:pt x="1498" y="866"/>
                        <a:pt x="1518" y="846"/>
                      </a:cubicBezTo>
                      <a:cubicBezTo>
                        <a:pt x="1615" y="749"/>
                        <a:pt x="1654" y="652"/>
                        <a:pt x="1654" y="535"/>
                      </a:cubicBezTo>
                      <a:cubicBezTo>
                        <a:pt x="1654" y="380"/>
                        <a:pt x="1557" y="243"/>
                        <a:pt x="1401" y="146"/>
                      </a:cubicBezTo>
                      <a:cubicBezTo>
                        <a:pt x="1236" y="49"/>
                        <a:pt x="1031" y="0"/>
                        <a:pt x="82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7" name="Google Shape;4067;p40"/>
                <p:cNvSpPr/>
                <p:nvPr/>
              </p:nvSpPr>
              <p:spPr>
                <a:xfrm>
                  <a:off x="1071700" y="909550"/>
                  <a:ext cx="41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1" extrusionOk="0">
                      <a:moveTo>
                        <a:pt x="798" y="244"/>
                      </a:moveTo>
                      <a:cubicBezTo>
                        <a:pt x="973" y="244"/>
                        <a:pt x="1109" y="263"/>
                        <a:pt x="1245" y="341"/>
                      </a:cubicBezTo>
                      <a:cubicBezTo>
                        <a:pt x="1342" y="380"/>
                        <a:pt x="1381" y="458"/>
                        <a:pt x="1381" y="536"/>
                      </a:cubicBezTo>
                      <a:cubicBezTo>
                        <a:pt x="1381" y="594"/>
                        <a:pt x="1342" y="652"/>
                        <a:pt x="1245" y="730"/>
                      </a:cubicBezTo>
                      <a:cubicBezTo>
                        <a:pt x="1138" y="789"/>
                        <a:pt x="978" y="818"/>
                        <a:pt x="815" y="818"/>
                      </a:cubicBezTo>
                      <a:cubicBezTo>
                        <a:pt x="652" y="818"/>
                        <a:pt x="486" y="789"/>
                        <a:pt x="370" y="730"/>
                      </a:cubicBezTo>
                      <a:cubicBezTo>
                        <a:pt x="272" y="672"/>
                        <a:pt x="214" y="594"/>
                        <a:pt x="214" y="536"/>
                      </a:cubicBezTo>
                      <a:cubicBezTo>
                        <a:pt x="214" y="458"/>
                        <a:pt x="272" y="399"/>
                        <a:pt x="370" y="341"/>
                      </a:cubicBezTo>
                      <a:cubicBezTo>
                        <a:pt x="486" y="263"/>
                        <a:pt x="662" y="244"/>
                        <a:pt x="798" y="244"/>
                      </a:cubicBezTo>
                      <a:close/>
                      <a:moveTo>
                        <a:pt x="827" y="1"/>
                      </a:moveTo>
                      <a:cubicBezTo>
                        <a:pt x="627" y="1"/>
                        <a:pt x="428" y="49"/>
                        <a:pt x="272" y="147"/>
                      </a:cubicBezTo>
                      <a:cubicBezTo>
                        <a:pt x="97" y="244"/>
                        <a:pt x="0" y="380"/>
                        <a:pt x="0" y="536"/>
                      </a:cubicBezTo>
                      <a:cubicBezTo>
                        <a:pt x="0" y="672"/>
                        <a:pt x="97" y="827"/>
                        <a:pt x="272" y="905"/>
                      </a:cubicBezTo>
                      <a:cubicBezTo>
                        <a:pt x="448" y="1022"/>
                        <a:pt x="642" y="1061"/>
                        <a:pt x="837" y="1061"/>
                      </a:cubicBezTo>
                      <a:cubicBezTo>
                        <a:pt x="992" y="1061"/>
                        <a:pt x="1167" y="1041"/>
                        <a:pt x="1284" y="964"/>
                      </a:cubicBezTo>
                      <a:cubicBezTo>
                        <a:pt x="1323" y="944"/>
                        <a:pt x="1362" y="944"/>
                        <a:pt x="1381" y="905"/>
                      </a:cubicBezTo>
                      <a:cubicBezTo>
                        <a:pt x="1440" y="886"/>
                        <a:pt x="1459" y="866"/>
                        <a:pt x="1518" y="827"/>
                      </a:cubicBezTo>
                      <a:cubicBezTo>
                        <a:pt x="1615" y="730"/>
                        <a:pt x="1654" y="633"/>
                        <a:pt x="1654" y="536"/>
                      </a:cubicBezTo>
                      <a:cubicBezTo>
                        <a:pt x="1654" y="380"/>
                        <a:pt x="1556" y="244"/>
                        <a:pt x="1381" y="147"/>
                      </a:cubicBezTo>
                      <a:cubicBezTo>
                        <a:pt x="1226" y="49"/>
                        <a:pt x="1026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8" name="Google Shape;4068;p40"/>
                <p:cNvSpPr/>
                <p:nvPr/>
              </p:nvSpPr>
              <p:spPr>
                <a:xfrm>
                  <a:off x="939875" y="80305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18" y="224"/>
                      </a:moveTo>
                      <a:cubicBezTo>
                        <a:pt x="974" y="224"/>
                        <a:pt x="1129" y="243"/>
                        <a:pt x="1265" y="321"/>
                      </a:cubicBezTo>
                      <a:cubicBezTo>
                        <a:pt x="1363" y="360"/>
                        <a:pt x="1402" y="438"/>
                        <a:pt x="1402" y="516"/>
                      </a:cubicBezTo>
                      <a:cubicBezTo>
                        <a:pt x="1402" y="574"/>
                        <a:pt x="1363" y="632"/>
                        <a:pt x="1265" y="710"/>
                      </a:cubicBezTo>
                      <a:cubicBezTo>
                        <a:pt x="1158" y="778"/>
                        <a:pt x="998" y="812"/>
                        <a:pt x="835" y="812"/>
                      </a:cubicBezTo>
                      <a:cubicBezTo>
                        <a:pt x="672" y="812"/>
                        <a:pt x="507" y="778"/>
                        <a:pt x="390" y="710"/>
                      </a:cubicBezTo>
                      <a:cubicBezTo>
                        <a:pt x="293" y="652"/>
                        <a:pt x="234" y="574"/>
                        <a:pt x="234" y="516"/>
                      </a:cubicBezTo>
                      <a:cubicBezTo>
                        <a:pt x="234" y="438"/>
                        <a:pt x="293" y="379"/>
                        <a:pt x="390" y="321"/>
                      </a:cubicBezTo>
                      <a:cubicBezTo>
                        <a:pt x="507" y="243"/>
                        <a:pt x="682" y="224"/>
                        <a:pt x="818" y="224"/>
                      </a:cubicBezTo>
                      <a:close/>
                      <a:moveTo>
                        <a:pt x="828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79"/>
                        <a:pt x="1" y="535"/>
                      </a:cubicBezTo>
                      <a:cubicBezTo>
                        <a:pt x="1" y="671"/>
                        <a:pt x="98" y="827"/>
                        <a:pt x="273" y="924"/>
                      </a:cubicBezTo>
                      <a:cubicBezTo>
                        <a:pt x="429" y="1021"/>
                        <a:pt x="623" y="1060"/>
                        <a:pt x="818" y="1060"/>
                      </a:cubicBezTo>
                      <a:cubicBezTo>
                        <a:pt x="993" y="1060"/>
                        <a:pt x="1168" y="1041"/>
                        <a:pt x="1304" y="963"/>
                      </a:cubicBezTo>
                      <a:cubicBezTo>
                        <a:pt x="1343" y="944"/>
                        <a:pt x="1363" y="944"/>
                        <a:pt x="1382" y="924"/>
                      </a:cubicBezTo>
                      <a:cubicBezTo>
                        <a:pt x="1460" y="905"/>
                        <a:pt x="1499" y="846"/>
                        <a:pt x="1538" y="827"/>
                      </a:cubicBezTo>
                      <a:cubicBezTo>
                        <a:pt x="1596" y="749"/>
                        <a:pt x="1654" y="652"/>
                        <a:pt x="1654" y="535"/>
                      </a:cubicBezTo>
                      <a:cubicBezTo>
                        <a:pt x="1654" y="379"/>
                        <a:pt x="1557" y="243"/>
                        <a:pt x="1382" y="146"/>
                      </a:cubicBezTo>
                      <a:cubicBezTo>
                        <a:pt x="1226" y="49"/>
                        <a:pt x="1027" y="0"/>
                        <a:pt x="8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9" name="Google Shape;4069;p40"/>
                <p:cNvSpPr/>
                <p:nvPr/>
              </p:nvSpPr>
              <p:spPr>
                <a:xfrm>
                  <a:off x="1066825" y="84487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43"/>
                      </a:moveTo>
                      <a:cubicBezTo>
                        <a:pt x="993" y="243"/>
                        <a:pt x="1148" y="263"/>
                        <a:pt x="1265" y="341"/>
                      </a:cubicBezTo>
                      <a:cubicBezTo>
                        <a:pt x="1362" y="399"/>
                        <a:pt x="1421" y="457"/>
                        <a:pt x="1421" y="535"/>
                      </a:cubicBezTo>
                      <a:cubicBezTo>
                        <a:pt x="1421" y="613"/>
                        <a:pt x="1362" y="652"/>
                        <a:pt x="1265" y="730"/>
                      </a:cubicBezTo>
                      <a:cubicBezTo>
                        <a:pt x="1158" y="808"/>
                        <a:pt x="1002" y="846"/>
                        <a:pt x="842" y="846"/>
                      </a:cubicBezTo>
                      <a:cubicBezTo>
                        <a:pt x="681" y="846"/>
                        <a:pt x="516" y="808"/>
                        <a:pt x="390" y="730"/>
                      </a:cubicBezTo>
                      <a:cubicBezTo>
                        <a:pt x="292" y="691"/>
                        <a:pt x="253" y="613"/>
                        <a:pt x="253" y="535"/>
                      </a:cubicBezTo>
                      <a:cubicBezTo>
                        <a:pt x="253" y="457"/>
                        <a:pt x="292" y="418"/>
                        <a:pt x="390" y="341"/>
                      </a:cubicBezTo>
                      <a:cubicBezTo>
                        <a:pt x="506" y="263"/>
                        <a:pt x="681" y="243"/>
                        <a:pt x="837" y="243"/>
                      </a:cubicBezTo>
                      <a:close/>
                      <a:moveTo>
                        <a:pt x="827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99"/>
                        <a:pt x="1" y="535"/>
                      </a:cubicBezTo>
                      <a:cubicBezTo>
                        <a:pt x="1" y="691"/>
                        <a:pt x="98" y="827"/>
                        <a:pt x="273" y="924"/>
                      </a:cubicBezTo>
                      <a:cubicBezTo>
                        <a:pt x="448" y="1022"/>
                        <a:pt x="643" y="1060"/>
                        <a:pt x="837" y="1060"/>
                      </a:cubicBezTo>
                      <a:cubicBezTo>
                        <a:pt x="993" y="1060"/>
                        <a:pt x="1168" y="1041"/>
                        <a:pt x="1323" y="963"/>
                      </a:cubicBezTo>
                      <a:cubicBezTo>
                        <a:pt x="1343" y="944"/>
                        <a:pt x="1362" y="944"/>
                        <a:pt x="1382" y="924"/>
                      </a:cubicBezTo>
                      <a:cubicBezTo>
                        <a:pt x="1460" y="924"/>
                        <a:pt x="1518" y="885"/>
                        <a:pt x="1537" y="827"/>
                      </a:cubicBezTo>
                      <a:cubicBezTo>
                        <a:pt x="1615" y="749"/>
                        <a:pt x="1654" y="652"/>
                        <a:pt x="1654" y="535"/>
                      </a:cubicBezTo>
                      <a:cubicBezTo>
                        <a:pt x="1654" y="399"/>
                        <a:pt x="1557" y="243"/>
                        <a:pt x="1382" y="146"/>
                      </a:cubicBezTo>
                      <a:cubicBezTo>
                        <a:pt x="1226" y="49"/>
                        <a:pt x="1027" y="0"/>
                        <a:pt x="8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0" name="Google Shape;4070;p40"/>
                <p:cNvSpPr/>
                <p:nvPr/>
              </p:nvSpPr>
              <p:spPr>
                <a:xfrm>
                  <a:off x="829000" y="676100"/>
                  <a:ext cx="41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1" extrusionOk="0">
                      <a:moveTo>
                        <a:pt x="817" y="205"/>
                      </a:moveTo>
                      <a:cubicBezTo>
                        <a:pt x="973" y="205"/>
                        <a:pt x="1128" y="243"/>
                        <a:pt x="1245" y="302"/>
                      </a:cubicBezTo>
                      <a:cubicBezTo>
                        <a:pt x="1342" y="360"/>
                        <a:pt x="1401" y="438"/>
                        <a:pt x="1401" y="496"/>
                      </a:cubicBezTo>
                      <a:cubicBezTo>
                        <a:pt x="1401" y="574"/>
                        <a:pt x="1342" y="633"/>
                        <a:pt x="1245" y="691"/>
                      </a:cubicBezTo>
                      <a:cubicBezTo>
                        <a:pt x="1138" y="769"/>
                        <a:pt x="983" y="808"/>
                        <a:pt x="822" y="808"/>
                      </a:cubicBezTo>
                      <a:cubicBezTo>
                        <a:pt x="661" y="808"/>
                        <a:pt x="496" y="769"/>
                        <a:pt x="370" y="691"/>
                      </a:cubicBezTo>
                      <a:cubicBezTo>
                        <a:pt x="272" y="652"/>
                        <a:pt x="233" y="574"/>
                        <a:pt x="233" y="496"/>
                      </a:cubicBezTo>
                      <a:cubicBezTo>
                        <a:pt x="233" y="438"/>
                        <a:pt x="272" y="380"/>
                        <a:pt x="370" y="302"/>
                      </a:cubicBezTo>
                      <a:cubicBezTo>
                        <a:pt x="486" y="243"/>
                        <a:pt x="661" y="205"/>
                        <a:pt x="817" y="205"/>
                      </a:cubicBezTo>
                      <a:close/>
                      <a:moveTo>
                        <a:pt x="829" y="0"/>
                      </a:moveTo>
                      <a:cubicBezTo>
                        <a:pt x="627" y="0"/>
                        <a:pt x="428" y="49"/>
                        <a:pt x="272" y="146"/>
                      </a:cubicBezTo>
                      <a:cubicBezTo>
                        <a:pt x="97" y="243"/>
                        <a:pt x="0" y="380"/>
                        <a:pt x="0" y="535"/>
                      </a:cubicBezTo>
                      <a:cubicBezTo>
                        <a:pt x="0" y="671"/>
                        <a:pt x="97" y="827"/>
                        <a:pt x="272" y="924"/>
                      </a:cubicBezTo>
                      <a:cubicBezTo>
                        <a:pt x="447" y="1022"/>
                        <a:pt x="642" y="1061"/>
                        <a:pt x="837" y="1061"/>
                      </a:cubicBezTo>
                      <a:cubicBezTo>
                        <a:pt x="973" y="1061"/>
                        <a:pt x="1148" y="1041"/>
                        <a:pt x="1265" y="983"/>
                      </a:cubicBezTo>
                      <a:cubicBezTo>
                        <a:pt x="1323" y="963"/>
                        <a:pt x="1342" y="963"/>
                        <a:pt x="1381" y="944"/>
                      </a:cubicBezTo>
                      <a:cubicBezTo>
                        <a:pt x="1440" y="885"/>
                        <a:pt x="1459" y="866"/>
                        <a:pt x="1518" y="847"/>
                      </a:cubicBezTo>
                      <a:cubicBezTo>
                        <a:pt x="1615" y="749"/>
                        <a:pt x="1654" y="652"/>
                        <a:pt x="1654" y="535"/>
                      </a:cubicBezTo>
                      <a:cubicBezTo>
                        <a:pt x="1654" y="380"/>
                        <a:pt x="1556" y="243"/>
                        <a:pt x="1401" y="146"/>
                      </a:cubicBezTo>
                      <a:cubicBezTo>
                        <a:pt x="1235" y="49"/>
                        <a:pt x="1031" y="0"/>
                        <a:pt x="82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1" name="Google Shape;4071;p40"/>
                <p:cNvSpPr/>
                <p:nvPr/>
              </p:nvSpPr>
              <p:spPr>
                <a:xfrm>
                  <a:off x="1183550" y="103650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44"/>
                      </a:moveTo>
                      <a:cubicBezTo>
                        <a:pt x="993" y="244"/>
                        <a:pt x="1149" y="263"/>
                        <a:pt x="1265" y="341"/>
                      </a:cubicBezTo>
                      <a:cubicBezTo>
                        <a:pt x="1363" y="380"/>
                        <a:pt x="1401" y="458"/>
                        <a:pt x="1401" y="535"/>
                      </a:cubicBezTo>
                      <a:cubicBezTo>
                        <a:pt x="1401" y="613"/>
                        <a:pt x="1363" y="652"/>
                        <a:pt x="1265" y="730"/>
                      </a:cubicBezTo>
                      <a:cubicBezTo>
                        <a:pt x="1139" y="798"/>
                        <a:pt x="973" y="832"/>
                        <a:pt x="813" y="832"/>
                      </a:cubicBezTo>
                      <a:cubicBezTo>
                        <a:pt x="652" y="832"/>
                        <a:pt x="497" y="798"/>
                        <a:pt x="390" y="730"/>
                      </a:cubicBezTo>
                      <a:cubicBezTo>
                        <a:pt x="293" y="672"/>
                        <a:pt x="254" y="613"/>
                        <a:pt x="254" y="535"/>
                      </a:cubicBezTo>
                      <a:cubicBezTo>
                        <a:pt x="254" y="458"/>
                        <a:pt x="293" y="419"/>
                        <a:pt x="390" y="341"/>
                      </a:cubicBezTo>
                      <a:cubicBezTo>
                        <a:pt x="507" y="263"/>
                        <a:pt x="682" y="244"/>
                        <a:pt x="837" y="244"/>
                      </a:cubicBezTo>
                      <a:close/>
                      <a:moveTo>
                        <a:pt x="828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4"/>
                        <a:pt x="1" y="380"/>
                        <a:pt x="1" y="535"/>
                      </a:cubicBezTo>
                      <a:cubicBezTo>
                        <a:pt x="1" y="672"/>
                        <a:pt x="98" y="827"/>
                        <a:pt x="273" y="925"/>
                      </a:cubicBezTo>
                      <a:cubicBezTo>
                        <a:pt x="448" y="1022"/>
                        <a:pt x="643" y="1061"/>
                        <a:pt x="837" y="1061"/>
                      </a:cubicBezTo>
                      <a:cubicBezTo>
                        <a:pt x="993" y="1061"/>
                        <a:pt x="1149" y="1041"/>
                        <a:pt x="1285" y="963"/>
                      </a:cubicBezTo>
                      <a:cubicBezTo>
                        <a:pt x="1324" y="944"/>
                        <a:pt x="1363" y="944"/>
                        <a:pt x="1382" y="925"/>
                      </a:cubicBezTo>
                      <a:cubicBezTo>
                        <a:pt x="1440" y="905"/>
                        <a:pt x="1479" y="847"/>
                        <a:pt x="1518" y="827"/>
                      </a:cubicBezTo>
                      <a:cubicBezTo>
                        <a:pt x="1615" y="730"/>
                        <a:pt x="1654" y="633"/>
                        <a:pt x="1654" y="535"/>
                      </a:cubicBezTo>
                      <a:cubicBezTo>
                        <a:pt x="1654" y="380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2" name="Google Shape;4072;p40"/>
                <p:cNvSpPr/>
                <p:nvPr/>
              </p:nvSpPr>
              <p:spPr>
                <a:xfrm>
                  <a:off x="1110600" y="1025300"/>
                  <a:ext cx="41375" cy="2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101" extrusionOk="0">
                      <a:moveTo>
                        <a:pt x="837" y="283"/>
                      </a:moveTo>
                      <a:cubicBezTo>
                        <a:pt x="993" y="283"/>
                        <a:pt x="1148" y="303"/>
                        <a:pt x="1265" y="380"/>
                      </a:cubicBezTo>
                      <a:cubicBezTo>
                        <a:pt x="1362" y="419"/>
                        <a:pt x="1401" y="497"/>
                        <a:pt x="1401" y="575"/>
                      </a:cubicBezTo>
                      <a:cubicBezTo>
                        <a:pt x="1401" y="633"/>
                        <a:pt x="1362" y="692"/>
                        <a:pt x="1265" y="769"/>
                      </a:cubicBezTo>
                      <a:cubicBezTo>
                        <a:pt x="1139" y="838"/>
                        <a:pt x="973" y="872"/>
                        <a:pt x="813" y="872"/>
                      </a:cubicBezTo>
                      <a:cubicBezTo>
                        <a:pt x="652" y="872"/>
                        <a:pt x="497" y="838"/>
                        <a:pt x="390" y="769"/>
                      </a:cubicBezTo>
                      <a:cubicBezTo>
                        <a:pt x="292" y="711"/>
                        <a:pt x="253" y="633"/>
                        <a:pt x="253" y="575"/>
                      </a:cubicBezTo>
                      <a:cubicBezTo>
                        <a:pt x="253" y="497"/>
                        <a:pt x="312" y="439"/>
                        <a:pt x="390" y="380"/>
                      </a:cubicBezTo>
                      <a:cubicBezTo>
                        <a:pt x="506" y="303"/>
                        <a:pt x="681" y="283"/>
                        <a:pt x="837" y="283"/>
                      </a:cubicBezTo>
                      <a:close/>
                      <a:moveTo>
                        <a:pt x="827" y="1"/>
                      </a:moveTo>
                      <a:cubicBezTo>
                        <a:pt x="628" y="1"/>
                        <a:pt x="428" y="50"/>
                        <a:pt x="273" y="147"/>
                      </a:cubicBezTo>
                      <a:cubicBezTo>
                        <a:pt x="98" y="244"/>
                        <a:pt x="0" y="400"/>
                        <a:pt x="0" y="536"/>
                      </a:cubicBezTo>
                      <a:cubicBezTo>
                        <a:pt x="0" y="711"/>
                        <a:pt x="98" y="867"/>
                        <a:pt x="273" y="964"/>
                      </a:cubicBezTo>
                      <a:cubicBezTo>
                        <a:pt x="448" y="1061"/>
                        <a:pt x="642" y="1100"/>
                        <a:pt x="837" y="1100"/>
                      </a:cubicBezTo>
                      <a:cubicBezTo>
                        <a:pt x="993" y="1100"/>
                        <a:pt x="1168" y="1081"/>
                        <a:pt x="1323" y="1003"/>
                      </a:cubicBezTo>
                      <a:cubicBezTo>
                        <a:pt x="1343" y="1003"/>
                        <a:pt x="1362" y="983"/>
                        <a:pt x="1382" y="964"/>
                      </a:cubicBezTo>
                      <a:cubicBezTo>
                        <a:pt x="1440" y="925"/>
                        <a:pt x="1479" y="886"/>
                        <a:pt x="1537" y="828"/>
                      </a:cubicBezTo>
                      <a:cubicBezTo>
                        <a:pt x="1596" y="769"/>
                        <a:pt x="1654" y="672"/>
                        <a:pt x="1654" y="536"/>
                      </a:cubicBezTo>
                      <a:cubicBezTo>
                        <a:pt x="1654" y="400"/>
                        <a:pt x="1557" y="244"/>
                        <a:pt x="1382" y="147"/>
                      </a:cubicBezTo>
                      <a:cubicBezTo>
                        <a:pt x="1226" y="50"/>
                        <a:pt x="1027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3" name="Google Shape;4073;p40"/>
                <p:cNvSpPr/>
                <p:nvPr/>
              </p:nvSpPr>
              <p:spPr>
                <a:xfrm>
                  <a:off x="894150" y="995150"/>
                  <a:ext cx="41375" cy="26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42" extrusionOk="0">
                      <a:moveTo>
                        <a:pt x="838" y="224"/>
                      </a:moveTo>
                      <a:cubicBezTo>
                        <a:pt x="993" y="224"/>
                        <a:pt x="1149" y="244"/>
                        <a:pt x="1266" y="322"/>
                      </a:cubicBezTo>
                      <a:cubicBezTo>
                        <a:pt x="1363" y="361"/>
                        <a:pt x="1402" y="438"/>
                        <a:pt x="1402" y="516"/>
                      </a:cubicBezTo>
                      <a:cubicBezTo>
                        <a:pt x="1402" y="575"/>
                        <a:pt x="1363" y="633"/>
                        <a:pt x="1266" y="711"/>
                      </a:cubicBezTo>
                      <a:cubicBezTo>
                        <a:pt x="1139" y="779"/>
                        <a:pt x="974" y="813"/>
                        <a:pt x="813" y="813"/>
                      </a:cubicBezTo>
                      <a:cubicBezTo>
                        <a:pt x="653" y="813"/>
                        <a:pt x="497" y="779"/>
                        <a:pt x="390" y="711"/>
                      </a:cubicBezTo>
                      <a:cubicBezTo>
                        <a:pt x="293" y="652"/>
                        <a:pt x="254" y="575"/>
                        <a:pt x="254" y="516"/>
                      </a:cubicBezTo>
                      <a:cubicBezTo>
                        <a:pt x="254" y="438"/>
                        <a:pt x="293" y="361"/>
                        <a:pt x="390" y="322"/>
                      </a:cubicBezTo>
                      <a:cubicBezTo>
                        <a:pt x="507" y="244"/>
                        <a:pt x="682" y="224"/>
                        <a:pt x="838" y="224"/>
                      </a:cubicBezTo>
                      <a:close/>
                      <a:moveTo>
                        <a:pt x="828" y="1"/>
                      </a:moveTo>
                      <a:cubicBezTo>
                        <a:pt x="628" y="1"/>
                        <a:pt x="429" y="49"/>
                        <a:pt x="273" y="147"/>
                      </a:cubicBezTo>
                      <a:cubicBezTo>
                        <a:pt x="98" y="244"/>
                        <a:pt x="1" y="380"/>
                        <a:pt x="1" y="536"/>
                      </a:cubicBezTo>
                      <a:cubicBezTo>
                        <a:pt x="1" y="652"/>
                        <a:pt x="98" y="808"/>
                        <a:pt x="273" y="886"/>
                      </a:cubicBezTo>
                      <a:cubicBezTo>
                        <a:pt x="448" y="1003"/>
                        <a:pt x="643" y="1042"/>
                        <a:pt x="838" y="1042"/>
                      </a:cubicBezTo>
                      <a:cubicBezTo>
                        <a:pt x="993" y="1042"/>
                        <a:pt x="1168" y="1022"/>
                        <a:pt x="1324" y="944"/>
                      </a:cubicBezTo>
                      <a:cubicBezTo>
                        <a:pt x="1343" y="944"/>
                        <a:pt x="1363" y="925"/>
                        <a:pt x="1382" y="925"/>
                      </a:cubicBezTo>
                      <a:cubicBezTo>
                        <a:pt x="1441" y="886"/>
                        <a:pt x="1480" y="847"/>
                        <a:pt x="1538" y="789"/>
                      </a:cubicBezTo>
                      <a:cubicBezTo>
                        <a:pt x="1596" y="730"/>
                        <a:pt x="1655" y="633"/>
                        <a:pt x="1655" y="536"/>
                      </a:cubicBezTo>
                      <a:cubicBezTo>
                        <a:pt x="1655" y="380"/>
                        <a:pt x="1557" y="244"/>
                        <a:pt x="1382" y="147"/>
                      </a:cubicBezTo>
                      <a:cubicBezTo>
                        <a:pt x="1227" y="49"/>
                        <a:pt x="1027" y="1"/>
                        <a:pt x="8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4" name="Google Shape;4074;p40"/>
                <p:cNvSpPr/>
                <p:nvPr/>
              </p:nvSpPr>
              <p:spPr>
                <a:xfrm>
                  <a:off x="2246775" y="1758500"/>
                  <a:ext cx="41350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2" extrusionOk="0">
                      <a:moveTo>
                        <a:pt x="936" y="249"/>
                      </a:moveTo>
                      <a:cubicBezTo>
                        <a:pt x="1065" y="249"/>
                        <a:pt x="1191" y="287"/>
                        <a:pt x="1304" y="352"/>
                      </a:cubicBezTo>
                      <a:cubicBezTo>
                        <a:pt x="1382" y="390"/>
                        <a:pt x="1440" y="468"/>
                        <a:pt x="1440" y="546"/>
                      </a:cubicBezTo>
                      <a:cubicBezTo>
                        <a:pt x="1440" y="624"/>
                        <a:pt x="1401" y="663"/>
                        <a:pt x="1304" y="741"/>
                      </a:cubicBezTo>
                      <a:cubicBezTo>
                        <a:pt x="1177" y="809"/>
                        <a:pt x="1012" y="843"/>
                        <a:pt x="849" y="843"/>
                      </a:cubicBezTo>
                      <a:cubicBezTo>
                        <a:pt x="686" y="843"/>
                        <a:pt x="526" y="809"/>
                        <a:pt x="409" y="741"/>
                      </a:cubicBezTo>
                      <a:cubicBezTo>
                        <a:pt x="331" y="682"/>
                        <a:pt x="273" y="624"/>
                        <a:pt x="273" y="546"/>
                      </a:cubicBezTo>
                      <a:cubicBezTo>
                        <a:pt x="273" y="468"/>
                        <a:pt x="312" y="429"/>
                        <a:pt x="409" y="352"/>
                      </a:cubicBezTo>
                      <a:cubicBezTo>
                        <a:pt x="545" y="274"/>
                        <a:pt x="701" y="254"/>
                        <a:pt x="856" y="254"/>
                      </a:cubicBezTo>
                      <a:cubicBezTo>
                        <a:pt x="883" y="251"/>
                        <a:pt x="910" y="249"/>
                        <a:pt x="936" y="249"/>
                      </a:cubicBezTo>
                      <a:close/>
                      <a:moveTo>
                        <a:pt x="837" y="1"/>
                      </a:moveTo>
                      <a:cubicBezTo>
                        <a:pt x="657" y="1"/>
                        <a:pt x="477" y="35"/>
                        <a:pt x="331" y="99"/>
                      </a:cubicBezTo>
                      <a:cubicBezTo>
                        <a:pt x="292" y="99"/>
                        <a:pt x="273" y="138"/>
                        <a:pt x="253" y="138"/>
                      </a:cubicBezTo>
                      <a:lnTo>
                        <a:pt x="117" y="254"/>
                      </a:lnTo>
                      <a:cubicBezTo>
                        <a:pt x="59" y="332"/>
                        <a:pt x="0" y="429"/>
                        <a:pt x="0" y="527"/>
                      </a:cubicBezTo>
                      <a:cubicBezTo>
                        <a:pt x="0" y="663"/>
                        <a:pt x="98" y="799"/>
                        <a:pt x="273" y="916"/>
                      </a:cubicBezTo>
                      <a:cubicBezTo>
                        <a:pt x="448" y="1013"/>
                        <a:pt x="642" y="1052"/>
                        <a:pt x="837" y="1052"/>
                      </a:cubicBezTo>
                      <a:cubicBezTo>
                        <a:pt x="1031" y="1052"/>
                        <a:pt x="1245" y="1013"/>
                        <a:pt x="1401" y="916"/>
                      </a:cubicBezTo>
                      <a:cubicBezTo>
                        <a:pt x="1557" y="799"/>
                        <a:pt x="1654" y="663"/>
                        <a:pt x="1654" y="527"/>
                      </a:cubicBezTo>
                      <a:cubicBezTo>
                        <a:pt x="1654" y="371"/>
                        <a:pt x="1557" y="235"/>
                        <a:pt x="1401" y="138"/>
                      </a:cubicBezTo>
                      <a:cubicBezTo>
                        <a:pt x="1246" y="45"/>
                        <a:pt x="1041" y="1"/>
                        <a:pt x="8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5" name="Google Shape;4075;p40"/>
                <p:cNvSpPr/>
                <p:nvPr/>
              </p:nvSpPr>
              <p:spPr>
                <a:xfrm>
                  <a:off x="2131975" y="1658800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18" y="235"/>
                      </a:moveTo>
                      <a:cubicBezTo>
                        <a:pt x="993" y="235"/>
                        <a:pt x="1149" y="254"/>
                        <a:pt x="1265" y="332"/>
                      </a:cubicBezTo>
                      <a:cubicBezTo>
                        <a:pt x="1363" y="371"/>
                        <a:pt x="1421" y="449"/>
                        <a:pt x="1421" y="526"/>
                      </a:cubicBezTo>
                      <a:cubicBezTo>
                        <a:pt x="1421" y="585"/>
                        <a:pt x="1363" y="643"/>
                        <a:pt x="1265" y="721"/>
                      </a:cubicBezTo>
                      <a:cubicBezTo>
                        <a:pt x="1149" y="789"/>
                        <a:pt x="983" y="823"/>
                        <a:pt x="820" y="823"/>
                      </a:cubicBezTo>
                      <a:cubicBezTo>
                        <a:pt x="657" y="823"/>
                        <a:pt x="497" y="789"/>
                        <a:pt x="390" y="721"/>
                      </a:cubicBezTo>
                      <a:cubicBezTo>
                        <a:pt x="293" y="663"/>
                        <a:pt x="234" y="585"/>
                        <a:pt x="234" y="526"/>
                      </a:cubicBezTo>
                      <a:cubicBezTo>
                        <a:pt x="234" y="449"/>
                        <a:pt x="293" y="390"/>
                        <a:pt x="390" y="332"/>
                      </a:cubicBezTo>
                      <a:cubicBezTo>
                        <a:pt x="507" y="273"/>
                        <a:pt x="682" y="235"/>
                        <a:pt x="818" y="235"/>
                      </a:cubicBezTo>
                      <a:close/>
                      <a:moveTo>
                        <a:pt x="826" y="1"/>
                      </a:moveTo>
                      <a:cubicBezTo>
                        <a:pt x="648" y="1"/>
                        <a:pt x="467" y="35"/>
                        <a:pt x="312" y="98"/>
                      </a:cubicBezTo>
                      <a:cubicBezTo>
                        <a:pt x="293" y="98"/>
                        <a:pt x="273" y="137"/>
                        <a:pt x="254" y="137"/>
                      </a:cubicBezTo>
                      <a:lnTo>
                        <a:pt x="118" y="254"/>
                      </a:lnTo>
                      <a:cubicBezTo>
                        <a:pt x="59" y="332"/>
                        <a:pt x="1" y="410"/>
                        <a:pt x="1" y="526"/>
                      </a:cubicBezTo>
                      <a:cubicBezTo>
                        <a:pt x="1" y="663"/>
                        <a:pt x="98" y="799"/>
                        <a:pt x="273" y="896"/>
                      </a:cubicBezTo>
                      <a:cubicBezTo>
                        <a:pt x="448" y="1013"/>
                        <a:pt x="643" y="1052"/>
                        <a:pt x="837" y="1052"/>
                      </a:cubicBezTo>
                      <a:cubicBezTo>
                        <a:pt x="1032" y="1052"/>
                        <a:pt x="1246" y="1013"/>
                        <a:pt x="1382" y="896"/>
                      </a:cubicBezTo>
                      <a:cubicBezTo>
                        <a:pt x="1557" y="799"/>
                        <a:pt x="1655" y="663"/>
                        <a:pt x="1655" y="526"/>
                      </a:cubicBezTo>
                      <a:cubicBezTo>
                        <a:pt x="1655" y="371"/>
                        <a:pt x="1557" y="235"/>
                        <a:pt x="1382" y="137"/>
                      </a:cubicBezTo>
                      <a:cubicBezTo>
                        <a:pt x="1227" y="44"/>
                        <a:pt x="1028" y="1"/>
                        <a:pt x="8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6" name="Google Shape;4076;p40"/>
                <p:cNvSpPr/>
                <p:nvPr/>
              </p:nvSpPr>
              <p:spPr>
                <a:xfrm>
                  <a:off x="2352300" y="1751225"/>
                  <a:ext cx="17050" cy="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2" h="1071" extrusionOk="0">
                      <a:moveTo>
                        <a:pt x="682" y="1"/>
                      </a:moveTo>
                      <a:cubicBezTo>
                        <a:pt x="546" y="20"/>
                        <a:pt x="429" y="59"/>
                        <a:pt x="312" y="98"/>
                      </a:cubicBezTo>
                      <a:cubicBezTo>
                        <a:pt x="312" y="156"/>
                        <a:pt x="273" y="176"/>
                        <a:pt x="254" y="176"/>
                      </a:cubicBezTo>
                      <a:cubicBezTo>
                        <a:pt x="196" y="195"/>
                        <a:pt x="137" y="253"/>
                        <a:pt x="118" y="292"/>
                      </a:cubicBezTo>
                      <a:cubicBezTo>
                        <a:pt x="40" y="370"/>
                        <a:pt x="1" y="467"/>
                        <a:pt x="1" y="565"/>
                      </a:cubicBezTo>
                      <a:cubicBezTo>
                        <a:pt x="1" y="720"/>
                        <a:pt x="79" y="857"/>
                        <a:pt x="254" y="954"/>
                      </a:cubicBezTo>
                      <a:cubicBezTo>
                        <a:pt x="390" y="1032"/>
                        <a:pt x="526" y="1071"/>
                        <a:pt x="682" y="1071"/>
                      </a:cubicBezTo>
                      <a:lnTo>
                        <a:pt x="682" y="837"/>
                      </a:lnTo>
                      <a:cubicBezTo>
                        <a:pt x="546" y="818"/>
                        <a:pt x="448" y="779"/>
                        <a:pt x="390" y="740"/>
                      </a:cubicBezTo>
                      <a:cubicBezTo>
                        <a:pt x="293" y="681"/>
                        <a:pt x="234" y="604"/>
                        <a:pt x="234" y="545"/>
                      </a:cubicBezTo>
                      <a:cubicBezTo>
                        <a:pt x="234" y="467"/>
                        <a:pt x="273" y="409"/>
                        <a:pt x="390" y="351"/>
                      </a:cubicBezTo>
                      <a:cubicBezTo>
                        <a:pt x="448" y="292"/>
                        <a:pt x="585" y="273"/>
                        <a:pt x="682" y="253"/>
                      </a:cubicBezTo>
                      <a:lnTo>
                        <a:pt x="68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7" name="Google Shape;4077;p40"/>
                <p:cNvSpPr/>
                <p:nvPr/>
              </p:nvSpPr>
              <p:spPr>
                <a:xfrm>
                  <a:off x="2362525" y="1694325"/>
                  <a:ext cx="6825" cy="2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" h="818" extrusionOk="0">
                      <a:moveTo>
                        <a:pt x="273" y="0"/>
                      </a:moveTo>
                      <a:cubicBezTo>
                        <a:pt x="195" y="78"/>
                        <a:pt x="137" y="117"/>
                        <a:pt x="117" y="175"/>
                      </a:cubicBezTo>
                      <a:cubicBezTo>
                        <a:pt x="39" y="234"/>
                        <a:pt x="1" y="331"/>
                        <a:pt x="1" y="428"/>
                      </a:cubicBezTo>
                      <a:cubicBezTo>
                        <a:pt x="1" y="584"/>
                        <a:pt x="98" y="720"/>
                        <a:pt x="273" y="817"/>
                      </a:cubicBezTo>
                      <a:lnTo>
                        <a:pt x="273" y="506"/>
                      </a:lnTo>
                      <a:cubicBezTo>
                        <a:pt x="234" y="487"/>
                        <a:pt x="234" y="428"/>
                        <a:pt x="234" y="409"/>
                      </a:cubicBezTo>
                      <a:cubicBezTo>
                        <a:pt x="234" y="389"/>
                        <a:pt x="273" y="331"/>
                        <a:pt x="273" y="312"/>
                      </a:cubicBezTo>
                      <a:lnTo>
                        <a:pt x="27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8" name="Google Shape;4078;p40"/>
                <p:cNvSpPr/>
                <p:nvPr/>
              </p:nvSpPr>
              <p:spPr>
                <a:xfrm>
                  <a:off x="2255025" y="120430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18" y="244"/>
                      </a:moveTo>
                      <a:cubicBezTo>
                        <a:pt x="993" y="244"/>
                        <a:pt x="1129" y="263"/>
                        <a:pt x="1266" y="341"/>
                      </a:cubicBezTo>
                      <a:cubicBezTo>
                        <a:pt x="1363" y="380"/>
                        <a:pt x="1402" y="458"/>
                        <a:pt x="1402" y="535"/>
                      </a:cubicBezTo>
                      <a:cubicBezTo>
                        <a:pt x="1402" y="613"/>
                        <a:pt x="1363" y="652"/>
                        <a:pt x="1266" y="730"/>
                      </a:cubicBezTo>
                      <a:cubicBezTo>
                        <a:pt x="1139" y="798"/>
                        <a:pt x="974" y="832"/>
                        <a:pt x="813" y="832"/>
                      </a:cubicBezTo>
                      <a:cubicBezTo>
                        <a:pt x="653" y="832"/>
                        <a:pt x="497" y="798"/>
                        <a:pt x="390" y="730"/>
                      </a:cubicBezTo>
                      <a:cubicBezTo>
                        <a:pt x="293" y="672"/>
                        <a:pt x="234" y="613"/>
                        <a:pt x="234" y="535"/>
                      </a:cubicBezTo>
                      <a:cubicBezTo>
                        <a:pt x="234" y="458"/>
                        <a:pt x="273" y="380"/>
                        <a:pt x="390" y="341"/>
                      </a:cubicBezTo>
                      <a:cubicBezTo>
                        <a:pt x="507" y="263"/>
                        <a:pt x="682" y="244"/>
                        <a:pt x="818" y="244"/>
                      </a:cubicBezTo>
                      <a:close/>
                      <a:moveTo>
                        <a:pt x="825" y="0"/>
                      </a:moveTo>
                      <a:cubicBezTo>
                        <a:pt x="624" y="0"/>
                        <a:pt x="419" y="49"/>
                        <a:pt x="254" y="146"/>
                      </a:cubicBezTo>
                      <a:cubicBezTo>
                        <a:pt x="98" y="244"/>
                        <a:pt x="1" y="380"/>
                        <a:pt x="1" y="535"/>
                      </a:cubicBezTo>
                      <a:cubicBezTo>
                        <a:pt x="1" y="633"/>
                        <a:pt x="40" y="730"/>
                        <a:pt x="79" y="788"/>
                      </a:cubicBezTo>
                      <a:cubicBezTo>
                        <a:pt x="137" y="827"/>
                        <a:pt x="196" y="866"/>
                        <a:pt x="254" y="925"/>
                      </a:cubicBezTo>
                      <a:cubicBezTo>
                        <a:pt x="293" y="925"/>
                        <a:pt x="293" y="944"/>
                        <a:pt x="312" y="944"/>
                      </a:cubicBezTo>
                      <a:cubicBezTo>
                        <a:pt x="448" y="1022"/>
                        <a:pt x="643" y="1061"/>
                        <a:pt x="818" y="1061"/>
                      </a:cubicBezTo>
                      <a:cubicBezTo>
                        <a:pt x="1013" y="1061"/>
                        <a:pt x="1227" y="1022"/>
                        <a:pt x="1382" y="925"/>
                      </a:cubicBezTo>
                      <a:cubicBezTo>
                        <a:pt x="1557" y="827"/>
                        <a:pt x="1655" y="672"/>
                        <a:pt x="1655" y="535"/>
                      </a:cubicBezTo>
                      <a:cubicBezTo>
                        <a:pt x="1655" y="380"/>
                        <a:pt x="1557" y="244"/>
                        <a:pt x="1382" y="146"/>
                      </a:cubicBezTo>
                      <a:cubicBezTo>
                        <a:pt x="1227" y="49"/>
                        <a:pt x="1027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9" name="Google Shape;4079;p40"/>
                <p:cNvSpPr/>
                <p:nvPr/>
              </p:nvSpPr>
              <p:spPr>
                <a:xfrm>
                  <a:off x="2126150" y="10909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82"/>
                      </a:moveTo>
                      <a:cubicBezTo>
                        <a:pt x="993" y="282"/>
                        <a:pt x="1129" y="302"/>
                        <a:pt x="1265" y="380"/>
                      </a:cubicBezTo>
                      <a:cubicBezTo>
                        <a:pt x="1362" y="419"/>
                        <a:pt x="1401" y="496"/>
                        <a:pt x="1401" y="574"/>
                      </a:cubicBezTo>
                      <a:cubicBezTo>
                        <a:pt x="1401" y="633"/>
                        <a:pt x="1362" y="691"/>
                        <a:pt x="1265" y="769"/>
                      </a:cubicBezTo>
                      <a:cubicBezTo>
                        <a:pt x="1139" y="837"/>
                        <a:pt x="973" y="871"/>
                        <a:pt x="813" y="871"/>
                      </a:cubicBezTo>
                      <a:cubicBezTo>
                        <a:pt x="652" y="871"/>
                        <a:pt x="497" y="837"/>
                        <a:pt x="390" y="769"/>
                      </a:cubicBezTo>
                      <a:cubicBezTo>
                        <a:pt x="292" y="710"/>
                        <a:pt x="234" y="633"/>
                        <a:pt x="234" y="574"/>
                      </a:cubicBezTo>
                      <a:cubicBezTo>
                        <a:pt x="234" y="496"/>
                        <a:pt x="292" y="419"/>
                        <a:pt x="390" y="380"/>
                      </a:cubicBezTo>
                      <a:cubicBezTo>
                        <a:pt x="506" y="302"/>
                        <a:pt x="681" y="282"/>
                        <a:pt x="818" y="282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9" y="49"/>
                        <a:pt x="253" y="146"/>
                      </a:cubicBezTo>
                      <a:cubicBezTo>
                        <a:pt x="98" y="244"/>
                        <a:pt x="0" y="399"/>
                        <a:pt x="0" y="535"/>
                      </a:cubicBezTo>
                      <a:cubicBezTo>
                        <a:pt x="0" y="633"/>
                        <a:pt x="39" y="730"/>
                        <a:pt x="117" y="808"/>
                      </a:cubicBezTo>
                      <a:cubicBezTo>
                        <a:pt x="156" y="886"/>
                        <a:pt x="214" y="905"/>
                        <a:pt x="253" y="944"/>
                      </a:cubicBezTo>
                      <a:cubicBezTo>
                        <a:pt x="292" y="983"/>
                        <a:pt x="312" y="983"/>
                        <a:pt x="331" y="983"/>
                      </a:cubicBezTo>
                      <a:cubicBezTo>
                        <a:pt x="487" y="1061"/>
                        <a:pt x="642" y="1080"/>
                        <a:pt x="818" y="1080"/>
                      </a:cubicBezTo>
                      <a:cubicBezTo>
                        <a:pt x="1012" y="1080"/>
                        <a:pt x="1226" y="1022"/>
                        <a:pt x="1382" y="924"/>
                      </a:cubicBezTo>
                      <a:cubicBezTo>
                        <a:pt x="1557" y="827"/>
                        <a:pt x="1654" y="691"/>
                        <a:pt x="1654" y="535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0" name="Google Shape;4080;p40"/>
                <p:cNvSpPr/>
                <p:nvPr/>
              </p:nvSpPr>
              <p:spPr>
                <a:xfrm>
                  <a:off x="2175275" y="103212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7" y="244"/>
                      </a:moveTo>
                      <a:cubicBezTo>
                        <a:pt x="993" y="244"/>
                        <a:pt x="1148" y="263"/>
                        <a:pt x="1265" y="341"/>
                      </a:cubicBezTo>
                      <a:cubicBezTo>
                        <a:pt x="1362" y="380"/>
                        <a:pt x="1401" y="458"/>
                        <a:pt x="1401" y="535"/>
                      </a:cubicBezTo>
                      <a:cubicBezTo>
                        <a:pt x="1401" y="613"/>
                        <a:pt x="1362" y="652"/>
                        <a:pt x="1265" y="730"/>
                      </a:cubicBezTo>
                      <a:cubicBezTo>
                        <a:pt x="1138" y="808"/>
                        <a:pt x="973" y="847"/>
                        <a:pt x="813" y="847"/>
                      </a:cubicBezTo>
                      <a:cubicBezTo>
                        <a:pt x="652" y="847"/>
                        <a:pt x="496" y="808"/>
                        <a:pt x="389" y="730"/>
                      </a:cubicBezTo>
                      <a:cubicBezTo>
                        <a:pt x="292" y="691"/>
                        <a:pt x="234" y="613"/>
                        <a:pt x="234" y="535"/>
                      </a:cubicBezTo>
                      <a:cubicBezTo>
                        <a:pt x="234" y="458"/>
                        <a:pt x="312" y="380"/>
                        <a:pt x="389" y="341"/>
                      </a:cubicBezTo>
                      <a:cubicBezTo>
                        <a:pt x="506" y="263"/>
                        <a:pt x="681" y="244"/>
                        <a:pt x="817" y="244"/>
                      </a:cubicBezTo>
                      <a:close/>
                      <a:moveTo>
                        <a:pt x="827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8" y="244"/>
                        <a:pt x="0" y="399"/>
                        <a:pt x="0" y="535"/>
                      </a:cubicBezTo>
                      <a:cubicBezTo>
                        <a:pt x="0" y="633"/>
                        <a:pt x="39" y="730"/>
                        <a:pt x="117" y="827"/>
                      </a:cubicBezTo>
                      <a:cubicBezTo>
                        <a:pt x="175" y="847"/>
                        <a:pt x="214" y="866"/>
                        <a:pt x="273" y="924"/>
                      </a:cubicBezTo>
                      <a:cubicBezTo>
                        <a:pt x="292" y="944"/>
                        <a:pt x="312" y="944"/>
                        <a:pt x="331" y="983"/>
                      </a:cubicBezTo>
                      <a:cubicBezTo>
                        <a:pt x="487" y="1041"/>
                        <a:pt x="662" y="1080"/>
                        <a:pt x="817" y="1080"/>
                      </a:cubicBezTo>
                      <a:cubicBezTo>
                        <a:pt x="1012" y="1080"/>
                        <a:pt x="1245" y="1022"/>
                        <a:pt x="1382" y="924"/>
                      </a:cubicBezTo>
                      <a:cubicBezTo>
                        <a:pt x="1557" y="827"/>
                        <a:pt x="1654" y="691"/>
                        <a:pt x="1654" y="535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1" name="Google Shape;4081;p40"/>
                <p:cNvSpPr/>
                <p:nvPr/>
              </p:nvSpPr>
              <p:spPr>
                <a:xfrm>
                  <a:off x="2256500" y="95382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63"/>
                      </a:moveTo>
                      <a:cubicBezTo>
                        <a:pt x="1012" y="263"/>
                        <a:pt x="1148" y="282"/>
                        <a:pt x="1265" y="360"/>
                      </a:cubicBezTo>
                      <a:cubicBezTo>
                        <a:pt x="1362" y="418"/>
                        <a:pt x="1421" y="477"/>
                        <a:pt x="1421" y="555"/>
                      </a:cubicBezTo>
                      <a:cubicBezTo>
                        <a:pt x="1421" y="632"/>
                        <a:pt x="1362" y="671"/>
                        <a:pt x="1265" y="749"/>
                      </a:cubicBezTo>
                      <a:cubicBezTo>
                        <a:pt x="1148" y="827"/>
                        <a:pt x="988" y="866"/>
                        <a:pt x="827" y="866"/>
                      </a:cubicBezTo>
                      <a:cubicBezTo>
                        <a:pt x="667" y="866"/>
                        <a:pt x="506" y="827"/>
                        <a:pt x="389" y="749"/>
                      </a:cubicBezTo>
                      <a:cubicBezTo>
                        <a:pt x="292" y="710"/>
                        <a:pt x="253" y="632"/>
                        <a:pt x="253" y="555"/>
                      </a:cubicBezTo>
                      <a:cubicBezTo>
                        <a:pt x="253" y="477"/>
                        <a:pt x="292" y="418"/>
                        <a:pt x="389" y="360"/>
                      </a:cubicBezTo>
                      <a:cubicBezTo>
                        <a:pt x="526" y="282"/>
                        <a:pt x="681" y="263"/>
                        <a:pt x="837" y="263"/>
                      </a:cubicBezTo>
                      <a:close/>
                      <a:moveTo>
                        <a:pt x="830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8" y="243"/>
                        <a:pt x="0" y="379"/>
                        <a:pt x="0" y="535"/>
                      </a:cubicBezTo>
                      <a:cubicBezTo>
                        <a:pt x="0" y="632"/>
                        <a:pt x="59" y="730"/>
                        <a:pt x="137" y="827"/>
                      </a:cubicBezTo>
                      <a:cubicBezTo>
                        <a:pt x="156" y="846"/>
                        <a:pt x="195" y="905"/>
                        <a:pt x="273" y="924"/>
                      </a:cubicBezTo>
                      <a:cubicBezTo>
                        <a:pt x="292" y="944"/>
                        <a:pt x="331" y="944"/>
                        <a:pt x="351" y="963"/>
                      </a:cubicBezTo>
                      <a:cubicBezTo>
                        <a:pt x="487" y="1041"/>
                        <a:pt x="662" y="1060"/>
                        <a:pt x="837" y="1060"/>
                      </a:cubicBezTo>
                      <a:cubicBezTo>
                        <a:pt x="1031" y="1060"/>
                        <a:pt x="1245" y="1021"/>
                        <a:pt x="1401" y="924"/>
                      </a:cubicBezTo>
                      <a:cubicBezTo>
                        <a:pt x="1557" y="827"/>
                        <a:pt x="1654" y="671"/>
                        <a:pt x="1654" y="535"/>
                      </a:cubicBezTo>
                      <a:cubicBezTo>
                        <a:pt x="1654" y="379"/>
                        <a:pt x="1557" y="243"/>
                        <a:pt x="1401" y="146"/>
                      </a:cubicBezTo>
                      <a:cubicBezTo>
                        <a:pt x="1236" y="49"/>
                        <a:pt x="1031" y="0"/>
                        <a:pt x="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2" name="Google Shape;4082;p40"/>
                <p:cNvSpPr/>
                <p:nvPr/>
              </p:nvSpPr>
              <p:spPr>
                <a:xfrm>
                  <a:off x="2040050" y="98542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63"/>
                      </a:moveTo>
                      <a:cubicBezTo>
                        <a:pt x="1013" y="263"/>
                        <a:pt x="1149" y="283"/>
                        <a:pt x="1265" y="361"/>
                      </a:cubicBezTo>
                      <a:cubicBezTo>
                        <a:pt x="1363" y="419"/>
                        <a:pt x="1421" y="477"/>
                        <a:pt x="1421" y="555"/>
                      </a:cubicBezTo>
                      <a:cubicBezTo>
                        <a:pt x="1421" y="633"/>
                        <a:pt x="1363" y="672"/>
                        <a:pt x="1265" y="750"/>
                      </a:cubicBezTo>
                      <a:cubicBezTo>
                        <a:pt x="1149" y="827"/>
                        <a:pt x="988" y="866"/>
                        <a:pt x="828" y="866"/>
                      </a:cubicBezTo>
                      <a:cubicBezTo>
                        <a:pt x="667" y="866"/>
                        <a:pt x="507" y="827"/>
                        <a:pt x="390" y="750"/>
                      </a:cubicBezTo>
                      <a:cubicBezTo>
                        <a:pt x="293" y="711"/>
                        <a:pt x="254" y="633"/>
                        <a:pt x="254" y="555"/>
                      </a:cubicBezTo>
                      <a:cubicBezTo>
                        <a:pt x="254" y="477"/>
                        <a:pt x="293" y="419"/>
                        <a:pt x="390" y="361"/>
                      </a:cubicBezTo>
                      <a:cubicBezTo>
                        <a:pt x="526" y="283"/>
                        <a:pt x="682" y="263"/>
                        <a:pt x="837" y="263"/>
                      </a:cubicBezTo>
                      <a:close/>
                      <a:moveTo>
                        <a:pt x="828" y="1"/>
                      </a:moveTo>
                      <a:cubicBezTo>
                        <a:pt x="628" y="1"/>
                        <a:pt x="429" y="49"/>
                        <a:pt x="273" y="147"/>
                      </a:cubicBezTo>
                      <a:cubicBezTo>
                        <a:pt x="98" y="244"/>
                        <a:pt x="1" y="380"/>
                        <a:pt x="1" y="536"/>
                      </a:cubicBezTo>
                      <a:cubicBezTo>
                        <a:pt x="1" y="633"/>
                        <a:pt x="59" y="750"/>
                        <a:pt x="157" y="827"/>
                      </a:cubicBezTo>
                      <a:cubicBezTo>
                        <a:pt x="176" y="866"/>
                        <a:pt x="195" y="905"/>
                        <a:pt x="273" y="925"/>
                      </a:cubicBezTo>
                      <a:cubicBezTo>
                        <a:pt x="293" y="944"/>
                        <a:pt x="351" y="944"/>
                        <a:pt x="371" y="964"/>
                      </a:cubicBezTo>
                      <a:cubicBezTo>
                        <a:pt x="526" y="1022"/>
                        <a:pt x="682" y="1061"/>
                        <a:pt x="837" y="1061"/>
                      </a:cubicBezTo>
                      <a:cubicBezTo>
                        <a:pt x="1032" y="1061"/>
                        <a:pt x="1246" y="1022"/>
                        <a:pt x="1382" y="925"/>
                      </a:cubicBezTo>
                      <a:cubicBezTo>
                        <a:pt x="1557" y="827"/>
                        <a:pt x="1655" y="672"/>
                        <a:pt x="1655" y="536"/>
                      </a:cubicBezTo>
                      <a:cubicBezTo>
                        <a:pt x="1655" y="380"/>
                        <a:pt x="1557" y="244"/>
                        <a:pt x="1382" y="147"/>
                      </a:cubicBezTo>
                      <a:cubicBezTo>
                        <a:pt x="1227" y="49"/>
                        <a:pt x="1027" y="1"/>
                        <a:pt x="8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3" name="Google Shape;4083;p40"/>
                <p:cNvSpPr/>
                <p:nvPr/>
              </p:nvSpPr>
              <p:spPr>
                <a:xfrm>
                  <a:off x="1934025" y="10155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83"/>
                      </a:moveTo>
                      <a:cubicBezTo>
                        <a:pt x="993" y="283"/>
                        <a:pt x="1129" y="302"/>
                        <a:pt x="1265" y="380"/>
                      </a:cubicBezTo>
                      <a:cubicBezTo>
                        <a:pt x="1363" y="419"/>
                        <a:pt x="1401" y="497"/>
                        <a:pt x="1401" y="575"/>
                      </a:cubicBezTo>
                      <a:cubicBezTo>
                        <a:pt x="1401" y="633"/>
                        <a:pt x="1363" y="692"/>
                        <a:pt x="1265" y="769"/>
                      </a:cubicBezTo>
                      <a:cubicBezTo>
                        <a:pt x="1139" y="837"/>
                        <a:pt x="973" y="871"/>
                        <a:pt x="813" y="871"/>
                      </a:cubicBezTo>
                      <a:cubicBezTo>
                        <a:pt x="652" y="871"/>
                        <a:pt x="497" y="837"/>
                        <a:pt x="390" y="769"/>
                      </a:cubicBezTo>
                      <a:cubicBezTo>
                        <a:pt x="293" y="711"/>
                        <a:pt x="234" y="633"/>
                        <a:pt x="234" y="575"/>
                      </a:cubicBezTo>
                      <a:cubicBezTo>
                        <a:pt x="234" y="497"/>
                        <a:pt x="293" y="419"/>
                        <a:pt x="390" y="380"/>
                      </a:cubicBezTo>
                      <a:cubicBezTo>
                        <a:pt x="507" y="302"/>
                        <a:pt x="682" y="283"/>
                        <a:pt x="818" y="283"/>
                      </a:cubicBezTo>
                      <a:close/>
                      <a:moveTo>
                        <a:pt x="825" y="1"/>
                      </a:moveTo>
                      <a:cubicBezTo>
                        <a:pt x="623" y="1"/>
                        <a:pt x="419" y="49"/>
                        <a:pt x="254" y="147"/>
                      </a:cubicBezTo>
                      <a:cubicBezTo>
                        <a:pt x="98" y="244"/>
                        <a:pt x="1" y="400"/>
                        <a:pt x="1" y="536"/>
                      </a:cubicBezTo>
                      <a:cubicBezTo>
                        <a:pt x="1" y="633"/>
                        <a:pt x="40" y="730"/>
                        <a:pt x="117" y="808"/>
                      </a:cubicBezTo>
                      <a:cubicBezTo>
                        <a:pt x="156" y="886"/>
                        <a:pt x="215" y="906"/>
                        <a:pt x="254" y="964"/>
                      </a:cubicBezTo>
                      <a:cubicBezTo>
                        <a:pt x="293" y="983"/>
                        <a:pt x="312" y="983"/>
                        <a:pt x="331" y="983"/>
                      </a:cubicBezTo>
                      <a:cubicBezTo>
                        <a:pt x="487" y="1061"/>
                        <a:pt x="643" y="1081"/>
                        <a:pt x="818" y="1081"/>
                      </a:cubicBezTo>
                      <a:cubicBezTo>
                        <a:pt x="1012" y="1081"/>
                        <a:pt x="1226" y="1022"/>
                        <a:pt x="1382" y="925"/>
                      </a:cubicBezTo>
                      <a:cubicBezTo>
                        <a:pt x="1557" y="828"/>
                        <a:pt x="1654" y="692"/>
                        <a:pt x="1654" y="536"/>
                      </a:cubicBezTo>
                      <a:cubicBezTo>
                        <a:pt x="1654" y="400"/>
                        <a:pt x="1557" y="244"/>
                        <a:pt x="1382" y="147"/>
                      </a:cubicBezTo>
                      <a:cubicBezTo>
                        <a:pt x="1226" y="49"/>
                        <a:pt x="1027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4" name="Google Shape;4084;p40"/>
                <p:cNvSpPr/>
                <p:nvPr/>
              </p:nvSpPr>
              <p:spPr>
                <a:xfrm>
                  <a:off x="2162150" y="852150"/>
                  <a:ext cx="418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81" extrusionOk="0">
                      <a:moveTo>
                        <a:pt x="837" y="244"/>
                      </a:moveTo>
                      <a:cubicBezTo>
                        <a:pt x="1012" y="244"/>
                        <a:pt x="1148" y="264"/>
                        <a:pt x="1284" y="341"/>
                      </a:cubicBezTo>
                      <a:cubicBezTo>
                        <a:pt x="1381" y="400"/>
                        <a:pt x="1420" y="458"/>
                        <a:pt x="1420" y="536"/>
                      </a:cubicBezTo>
                      <a:cubicBezTo>
                        <a:pt x="1420" y="614"/>
                        <a:pt x="1381" y="653"/>
                        <a:pt x="1284" y="731"/>
                      </a:cubicBezTo>
                      <a:cubicBezTo>
                        <a:pt x="1158" y="808"/>
                        <a:pt x="992" y="847"/>
                        <a:pt x="832" y="847"/>
                      </a:cubicBezTo>
                      <a:cubicBezTo>
                        <a:pt x="671" y="847"/>
                        <a:pt x="516" y="808"/>
                        <a:pt x="409" y="731"/>
                      </a:cubicBezTo>
                      <a:cubicBezTo>
                        <a:pt x="311" y="692"/>
                        <a:pt x="253" y="614"/>
                        <a:pt x="253" y="536"/>
                      </a:cubicBezTo>
                      <a:cubicBezTo>
                        <a:pt x="253" y="458"/>
                        <a:pt x="311" y="419"/>
                        <a:pt x="409" y="341"/>
                      </a:cubicBezTo>
                      <a:cubicBezTo>
                        <a:pt x="525" y="264"/>
                        <a:pt x="700" y="244"/>
                        <a:pt x="837" y="244"/>
                      </a:cubicBezTo>
                      <a:close/>
                      <a:moveTo>
                        <a:pt x="829" y="1"/>
                      </a:moveTo>
                      <a:cubicBezTo>
                        <a:pt x="628" y="1"/>
                        <a:pt x="428" y="50"/>
                        <a:pt x="272" y="147"/>
                      </a:cubicBezTo>
                      <a:cubicBezTo>
                        <a:pt x="97" y="244"/>
                        <a:pt x="0" y="400"/>
                        <a:pt x="0" y="536"/>
                      </a:cubicBezTo>
                      <a:cubicBezTo>
                        <a:pt x="0" y="653"/>
                        <a:pt x="58" y="750"/>
                        <a:pt x="156" y="828"/>
                      </a:cubicBezTo>
                      <a:cubicBezTo>
                        <a:pt x="175" y="886"/>
                        <a:pt x="234" y="906"/>
                        <a:pt x="272" y="925"/>
                      </a:cubicBezTo>
                      <a:cubicBezTo>
                        <a:pt x="311" y="945"/>
                        <a:pt x="350" y="945"/>
                        <a:pt x="370" y="983"/>
                      </a:cubicBezTo>
                      <a:cubicBezTo>
                        <a:pt x="525" y="1022"/>
                        <a:pt x="662" y="1081"/>
                        <a:pt x="837" y="1081"/>
                      </a:cubicBezTo>
                      <a:cubicBezTo>
                        <a:pt x="1031" y="1081"/>
                        <a:pt x="1245" y="1022"/>
                        <a:pt x="1401" y="925"/>
                      </a:cubicBezTo>
                      <a:cubicBezTo>
                        <a:pt x="1556" y="828"/>
                        <a:pt x="1673" y="692"/>
                        <a:pt x="1673" y="536"/>
                      </a:cubicBezTo>
                      <a:cubicBezTo>
                        <a:pt x="1673" y="400"/>
                        <a:pt x="1576" y="244"/>
                        <a:pt x="1401" y="147"/>
                      </a:cubicBezTo>
                      <a:cubicBezTo>
                        <a:pt x="1235" y="50"/>
                        <a:pt x="1031" y="1"/>
                        <a:pt x="82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5" name="Google Shape;4085;p40"/>
                <p:cNvSpPr/>
                <p:nvPr/>
              </p:nvSpPr>
              <p:spPr>
                <a:xfrm>
                  <a:off x="2191325" y="742725"/>
                  <a:ext cx="418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81" extrusionOk="0">
                      <a:moveTo>
                        <a:pt x="837" y="263"/>
                      </a:moveTo>
                      <a:cubicBezTo>
                        <a:pt x="1012" y="263"/>
                        <a:pt x="1148" y="283"/>
                        <a:pt x="1284" y="361"/>
                      </a:cubicBezTo>
                      <a:cubicBezTo>
                        <a:pt x="1362" y="419"/>
                        <a:pt x="1421" y="497"/>
                        <a:pt x="1421" y="555"/>
                      </a:cubicBezTo>
                      <a:cubicBezTo>
                        <a:pt x="1421" y="633"/>
                        <a:pt x="1382" y="691"/>
                        <a:pt x="1284" y="750"/>
                      </a:cubicBezTo>
                      <a:cubicBezTo>
                        <a:pt x="1158" y="827"/>
                        <a:pt x="993" y="866"/>
                        <a:pt x="830" y="866"/>
                      </a:cubicBezTo>
                      <a:cubicBezTo>
                        <a:pt x="667" y="866"/>
                        <a:pt x="506" y="827"/>
                        <a:pt x="389" y="750"/>
                      </a:cubicBezTo>
                      <a:cubicBezTo>
                        <a:pt x="312" y="711"/>
                        <a:pt x="253" y="633"/>
                        <a:pt x="253" y="555"/>
                      </a:cubicBezTo>
                      <a:cubicBezTo>
                        <a:pt x="253" y="497"/>
                        <a:pt x="312" y="438"/>
                        <a:pt x="389" y="361"/>
                      </a:cubicBezTo>
                      <a:cubicBezTo>
                        <a:pt x="526" y="302"/>
                        <a:pt x="681" y="263"/>
                        <a:pt x="837" y="263"/>
                      </a:cubicBezTo>
                      <a:close/>
                      <a:moveTo>
                        <a:pt x="844" y="1"/>
                      </a:moveTo>
                      <a:cubicBezTo>
                        <a:pt x="642" y="1"/>
                        <a:pt x="438" y="49"/>
                        <a:pt x="273" y="146"/>
                      </a:cubicBezTo>
                      <a:cubicBezTo>
                        <a:pt x="117" y="244"/>
                        <a:pt x="0" y="399"/>
                        <a:pt x="0" y="536"/>
                      </a:cubicBezTo>
                      <a:cubicBezTo>
                        <a:pt x="0" y="633"/>
                        <a:pt x="59" y="730"/>
                        <a:pt x="137" y="808"/>
                      </a:cubicBezTo>
                      <a:cubicBezTo>
                        <a:pt x="156" y="886"/>
                        <a:pt x="214" y="925"/>
                        <a:pt x="273" y="944"/>
                      </a:cubicBezTo>
                      <a:cubicBezTo>
                        <a:pt x="312" y="983"/>
                        <a:pt x="331" y="983"/>
                        <a:pt x="351" y="983"/>
                      </a:cubicBezTo>
                      <a:cubicBezTo>
                        <a:pt x="506" y="1041"/>
                        <a:pt x="662" y="1080"/>
                        <a:pt x="837" y="1080"/>
                      </a:cubicBezTo>
                      <a:cubicBezTo>
                        <a:pt x="1031" y="1080"/>
                        <a:pt x="1246" y="1022"/>
                        <a:pt x="1401" y="925"/>
                      </a:cubicBezTo>
                      <a:cubicBezTo>
                        <a:pt x="1576" y="827"/>
                        <a:pt x="1674" y="691"/>
                        <a:pt x="1674" y="536"/>
                      </a:cubicBezTo>
                      <a:cubicBezTo>
                        <a:pt x="1674" y="399"/>
                        <a:pt x="1576" y="244"/>
                        <a:pt x="1401" y="146"/>
                      </a:cubicBezTo>
                      <a:cubicBezTo>
                        <a:pt x="1246" y="49"/>
                        <a:pt x="1046" y="1"/>
                        <a:pt x="84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6" name="Google Shape;4086;p40"/>
                <p:cNvSpPr/>
                <p:nvPr/>
              </p:nvSpPr>
              <p:spPr>
                <a:xfrm>
                  <a:off x="2021575" y="90322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44"/>
                      </a:moveTo>
                      <a:cubicBezTo>
                        <a:pt x="993" y="244"/>
                        <a:pt x="1129" y="263"/>
                        <a:pt x="1265" y="341"/>
                      </a:cubicBezTo>
                      <a:cubicBezTo>
                        <a:pt x="1343" y="400"/>
                        <a:pt x="1401" y="458"/>
                        <a:pt x="1401" y="536"/>
                      </a:cubicBezTo>
                      <a:cubicBezTo>
                        <a:pt x="1401" y="614"/>
                        <a:pt x="1362" y="652"/>
                        <a:pt x="1265" y="730"/>
                      </a:cubicBezTo>
                      <a:cubicBezTo>
                        <a:pt x="1139" y="798"/>
                        <a:pt x="973" y="832"/>
                        <a:pt x="813" y="832"/>
                      </a:cubicBezTo>
                      <a:cubicBezTo>
                        <a:pt x="652" y="832"/>
                        <a:pt x="497" y="798"/>
                        <a:pt x="390" y="730"/>
                      </a:cubicBezTo>
                      <a:cubicBezTo>
                        <a:pt x="292" y="672"/>
                        <a:pt x="234" y="614"/>
                        <a:pt x="234" y="536"/>
                      </a:cubicBezTo>
                      <a:cubicBezTo>
                        <a:pt x="234" y="458"/>
                        <a:pt x="312" y="400"/>
                        <a:pt x="390" y="341"/>
                      </a:cubicBezTo>
                      <a:cubicBezTo>
                        <a:pt x="506" y="263"/>
                        <a:pt x="682" y="244"/>
                        <a:pt x="818" y="244"/>
                      </a:cubicBezTo>
                      <a:close/>
                      <a:moveTo>
                        <a:pt x="825" y="1"/>
                      </a:moveTo>
                      <a:cubicBezTo>
                        <a:pt x="623" y="1"/>
                        <a:pt x="419" y="49"/>
                        <a:pt x="254" y="147"/>
                      </a:cubicBezTo>
                      <a:cubicBezTo>
                        <a:pt x="98" y="244"/>
                        <a:pt x="1" y="400"/>
                        <a:pt x="1" y="536"/>
                      </a:cubicBezTo>
                      <a:cubicBezTo>
                        <a:pt x="1" y="633"/>
                        <a:pt x="40" y="730"/>
                        <a:pt x="117" y="828"/>
                      </a:cubicBezTo>
                      <a:cubicBezTo>
                        <a:pt x="156" y="847"/>
                        <a:pt x="215" y="905"/>
                        <a:pt x="254" y="925"/>
                      </a:cubicBezTo>
                      <a:cubicBezTo>
                        <a:pt x="292" y="944"/>
                        <a:pt x="312" y="944"/>
                        <a:pt x="331" y="983"/>
                      </a:cubicBezTo>
                      <a:cubicBezTo>
                        <a:pt x="487" y="1042"/>
                        <a:pt x="643" y="1080"/>
                        <a:pt x="818" y="1080"/>
                      </a:cubicBezTo>
                      <a:cubicBezTo>
                        <a:pt x="1012" y="1080"/>
                        <a:pt x="1226" y="1022"/>
                        <a:pt x="1382" y="925"/>
                      </a:cubicBezTo>
                      <a:cubicBezTo>
                        <a:pt x="1557" y="828"/>
                        <a:pt x="1654" y="691"/>
                        <a:pt x="1654" y="536"/>
                      </a:cubicBezTo>
                      <a:cubicBezTo>
                        <a:pt x="1654" y="400"/>
                        <a:pt x="1557" y="244"/>
                        <a:pt x="1382" y="147"/>
                      </a:cubicBezTo>
                      <a:cubicBezTo>
                        <a:pt x="1226" y="49"/>
                        <a:pt x="1027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7" name="Google Shape;4087;p40"/>
                <p:cNvSpPr/>
                <p:nvPr/>
              </p:nvSpPr>
              <p:spPr>
                <a:xfrm>
                  <a:off x="1932075" y="9231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302"/>
                      </a:moveTo>
                      <a:cubicBezTo>
                        <a:pt x="993" y="302"/>
                        <a:pt x="1149" y="321"/>
                        <a:pt x="1265" y="399"/>
                      </a:cubicBezTo>
                      <a:cubicBezTo>
                        <a:pt x="1363" y="438"/>
                        <a:pt x="1402" y="516"/>
                        <a:pt x="1402" y="594"/>
                      </a:cubicBezTo>
                      <a:cubicBezTo>
                        <a:pt x="1402" y="672"/>
                        <a:pt x="1363" y="711"/>
                        <a:pt x="1265" y="788"/>
                      </a:cubicBezTo>
                      <a:cubicBezTo>
                        <a:pt x="1139" y="856"/>
                        <a:pt x="974" y="890"/>
                        <a:pt x="813" y="890"/>
                      </a:cubicBezTo>
                      <a:cubicBezTo>
                        <a:pt x="653" y="890"/>
                        <a:pt x="497" y="856"/>
                        <a:pt x="390" y="788"/>
                      </a:cubicBezTo>
                      <a:cubicBezTo>
                        <a:pt x="293" y="730"/>
                        <a:pt x="234" y="672"/>
                        <a:pt x="234" y="594"/>
                      </a:cubicBezTo>
                      <a:cubicBezTo>
                        <a:pt x="234" y="516"/>
                        <a:pt x="293" y="438"/>
                        <a:pt x="390" y="399"/>
                      </a:cubicBezTo>
                      <a:cubicBezTo>
                        <a:pt x="507" y="321"/>
                        <a:pt x="682" y="302"/>
                        <a:pt x="818" y="302"/>
                      </a:cubicBezTo>
                      <a:close/>
                      <a:moveTo>
                        <a:pt x="828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4"/>
                        <a:pt x="1" y="399"/>
                        <a:pt x="1" y="535"/>
                      </a:cubicBezTo>
                      <a:cubicBezTo>
                        <a:pt x="1" y="633"/>
                        <a:pt x="40" y="730"/>
                        <a:pt x="118" y="808"/>
                      </a:cubicBezTo>
                      <a:cubicBezTo>
                        <a:pt x="176" y="886"/>
                        <a:pt x="195" y="925"/>
                        <a:pt x="273" y="963"/>
                      </a:cubicBezTo>
                      <a:cubicBezTo>
                        <a:pt x="293" y="983"/>
                        <a:pt x="312" y="983"/>
                        <a:pt x="332" y="983"/>
                      </a:cubicBezTo>
                      <a:cubicBezTo>
                        <a:pt x="487" y="1041"/>
                        <a:pt x="662" y="1080"/>
                        <a:pt x="818" y="1080"/>
                      </a:cubicBezTo>
                      <a:cubicBezTo>
                        <a:pt x="1013" y="1080"/>
                        <a:pt x="1246" y="1022"/>
                        <a:pt x="1382" y="925"/>
                      </a:cubicBezTo>
                      <a:cubicBezTo>
                        <a:pt x="1557" y="827"/>
                        <a:pt x="1655" y="691"/>
                        <a:pt x="1655" y="535"/>
                      </a:cubicBezTo>
                      <a:cubicBezTo>
                        <a:pt x="1655" y="399"/>
                        <a:pt x="1557" y="244"/>
                        <a:pt x="1382" y="146"/>
                      </a:cubicBezTo>
                      <a:cubicBezTo>
                        <a:pt x="1227" y="49"/>
                        <a:pt x="1027" y="0"/>
                        <a:pt x="8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8" name="Google Shape;4088;p40"/>
                <p:cNvSpPr/>
                <p:nvPr/>
              </p:nvSpPr>
              <p:spPr>
                <a:xfrm>
                  <a:off x="1850375" y="87795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18" y="224"/>
                      </a:moveTo>
                      <a:cubicBezTo>
                        <a:pt x="973" y="224"/>
                        <a:pt x="1129" y="263"/>
                        <a:pt x="1246" y="341"/>
                      </a:cubicBezTo>
                      <a:cubicBezTo>
                        <a:pt x="1343" y="379"/>
                        <a:pt x="1401" y="457"/>
                        <a:pt x="1401" y="535"/>
                      </a:cubicBezTo>
                      <a:cubicBezTo>
                        <a:pt x="1401" y="593"/>
                        <a:pt x="1343" y="652"/>
                        <a:pt x="1246" y="710"/>
                      </a:cubicBezTo>
                      <a:cubicBezTo>
                        <a:pt x="1129" y="788"/>
                        <a:pt x="963" y="827"/>
                        <a:pt x="801" y="827"/>
                      </a:cubicBezTo>
                      <a:cubicBezTo>
                        <a:pt x="638" y="827"/>
                        <a:pt x="477" y="788"/>
                        <a:pt x="370" y="710"/>
                      </a:cubicBezTo>
                      <a:cubicBezTo>
                        <a:pt x="273" y="671"/>
                        <a:pt x="234" y="593"/>
                        <a:pt x="234" y="535"/>
                      </a:cubicBezTo>
                      <a:cubicBezTo>
                        <a:pt x="234" y="457"/>
                        <a:pt x="273" y="399"/>
                        <a:pt x="370" y="341"/>
                      </a:cubicBezTo>
                      <a:cubicBezTo>
                        <a:pt x="487" y="263"/>
                        <a:pt x="662" y="224"/>
                        <a:pt x="818" y="224"/>
                      </a:cubicBezTo>
                      <a:close/>
                      <a:moveTo>
                        <a:pt x="830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8" y="243"/>
                        <a:pt x="0" y="379"/>
                        <a:pt x="0" y="535"/>
                      </a:cubicBezTo>
                      <a:cubicBezTo>
                        <a:pt x="0" y="632"/>
                        <a:pt x="59" y="730"/>
                        <a:pt x="137" y="827"/>
                      </a:cubicBezTo>
                      <a:cubicBezTo>
                        <a:pt x="156" y="866"/>
                        <a:pt x="195" y="885"/>
                        <a:pt x="253" y="924"/>
                      </a:cubicBezTo>
                      <a:cubicBezTo>
                        <a:pt x="273" y="944"/>
                        <a:pt x="292" y="944"/>
                        <a:pt x="351" y="963"/>
                      </a:cubicBezTo>
                      <a:cubicBezTo>
                        <a:pt x="487" y="1041"/>
                        <a:pt x="662" y="1060"/>
                        <a:pt x="837" y="1060"/>
                      </a:cubicBezTo>
                      <a:cubicBezTo>
                        <a:pt x="1032" y="1060"/>
                        <a:pt x="1246" y="1021"/>
                        <a:pt x="1401" y="924"/>
                      </a:cubicBezTo>
                      <a:cubicBezTo>
                        <a:pt x="1557" y="827"/>
                        <a:pt x="1654" y="671"/>
                        <a:pt x="1654" y="535"/>
                      </a:cubicBezTo>
                      <a:cubicBezTo>
                        <a:pt x="1654" y="379"/>
                        <a:pt x="1557" y="243"/>
                        <a:pt x="1401" y="146"/>
                      </a:cubicBezTo>
                      <a:cubicBezTo>
                        <a:pt x="1236" y="49"/>
                        <a:pt x="1032" y="0"/>
                        <a:pt x="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9" name="Google Shape;4089;p40"/>
                <p:cNvSpPr/>
                <p:nvPr/>
              </p:nvSpPr>
              <p:spPr>
                <a:xfrm>
                  <a:off x="1738500" y="911025"/>
                  <a:ext cx="41375" cy="2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0" extrusionOk="0">
                      <a:moveTo>
                        <a:pt x="837" y="243"/>
                      </a:moveTo>
                      <a:cubicBezTo>
                        <a:pt x="1012" y="243"/>
                        <a:pt x="1149" y="263"/>
                        <a:pt x="1265" y="340"/>
                      </a:cubicBezTo>
                      <a:cubicBezTo>
                        <a:pt x="1363" y="399"/>
                        <a:pt x="1421" y="477"/>
                        <a:pt x="1421" y="535"/>
                      </a:cubicBezTo>
                      <a:cubicBezTo>
                        <a:pt x="1421" y="613"/>
                        <a:pt x="1363" y="671"/>
                        <a:pt x="1265" y="730"/>
                      </a:cubicBezTo>
                      <a:cubicBezTo>
                        <a:pt x="1149" y="807"/>
                        <a:pt x="988" y="846"/>
                        <a:pt x="828" y="846"/>
                      </a:cubicBezTo>
                      <a:cubicBezTo>
                        <a:pt x="667" y="846"/>
                        <a:pt x="507" y="807"/>
                        <a:pt x="390" y="730"/>
                      </a:cubicBezTo>
                      <a:cubicBezTo>
                        <a:pt x="293" y="691"/>
                        <a:pt x="254" y="613"/>
                        <a:pt x="254" y="535"/>
                      </a:cubicBezTo>
                      <a:cubicBezTo>
                        <a:pt x="254" y="477"/>
                        <a:pt x="332" y="418"/>
                        <a:pt x="390" y="340"/>
                      </a:cubicBezTo>
                      <a:cubicBezTo>
                        <a:pt x="526" y="282"/>
                        <a:pt x="682" y="243"/>
                        <a:pt x="837" y="243"/>
                      </a:cubicBezTo>
                      <a:close/>
                      <a:moveTo>
                        <a:pt x="830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99"/>
                        <a:pt x="1" y="535"/>
                      </a:cubicBezTo>
                      <a:cubicBezTo>
                        <a:pt x="1" y="632"/>
                        <a:pt x="59" y="730"/>
                        <a:pt x="137" y="827"/>
                      </a:cubicBezTo>
                      <a:cubicBezTo>
                        <a:pt x="176" y="866"/>
                        <a:pt x="234" y="905"/>
                        <a:pt x="273" y="924"/>
                      </a:cubicBezTo>
                      <a:cubicBezTo>
                        <a:pt x="293" y="963"/>
                        <a:pt x="332" y="963"/>
                        <a:pt x="351" y="982"/>
                      </a:cubicBezTo>
                      <a:cubicBezTo>
                        <a:pt x="487" y="1060"/>
                        <a:pt x="662" y="1080"/>
                        <a:pt x="837" y="1080"/>
                      </a:cubicBezTo>
                      <a:cubicBezTo>
                        <a:pt x="1032" y="1080"/>
                        <a:pt x="1246" y="1021"/>
                        <a:pt x="1402" y="924"/>
                      </a:cubicBezTo>
                      <a:cubicBezTo>
                        <a:pt x="1557" y="827"/>
                        <a:pt x="1654" y="691"/>
                        <a:pt x="1654" y="535"/>
                      </a:cubicBezTo>
                      <a:cubicBezTo>
                        <a:pt x="1654" y="399"/>
                        <a:pt x="1557" y="243"/>
                        <a:pt x="1402" y="146"/>
                      </a:cubicBezTo>
                      <a:cubicBezTo>
                        <a:pt x="1236" y="49"/>
                        <a:pt x="1032" y="0"/>
                        <a:pt x="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0" name="Google Shape;4090;p40"/>
                <p:cNvSpPr/>
                <p:nvPr/>
              </p:nvSpPr>
              <p:spPr>
                <a:xfrm>
                  <a:off x="2276450" y="1035100"/>
                  <a:ext cx="41850" cy="2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98" extrusionOk="0">
                      <a:moveTo>
                        <a:pt x="856" y="241"/>
                      </a:moveTo>
                      <a:cubicBezTo>
                        <a:pt x="1012" y="241"/>
                        <a:pt x="1187" y="300"/>
                        <a:pt x="1303" y="339"/>
                      </a:cubicBezTo>
                      <a:cubicBezTo>
                        <a:pt x="1401" y="397"/>
                        <a:pt x="1440" y="475"/>
                        <a:pt x="1440" y="533"/>
                      </a:cubicBezTo>
                      <a:cubicBezTo>
                        <a:pt x="1440" y="611"/>
                        <a:pt x="1401" y="669"/>
                        <a:pt x="1303" y="728"/>
                      </a:cubicBezTo>
                      <a:cubicBezTo>
                        <a:pt x="1177" y="805"/>
                        <a:pt x="1012" y="844"/>
                        <a:pt x="851" y="844"/>
                      </a:cubicBezTo>
                      <a:cubicBezTo>
                        <a:pt x="691" y="844"/>
                        <a:pt x="535" y="805"/>
                        <a:pt x="428" y="728"/>
                      </a:cubicBezTo>
                      <a:cubicBezTo>
                        <a:pt x="331" y="689"/>
                        <a:pt x="272" y="611"/>
                        <a:pt x="272" y="533"/>
                      </a:cubicBezTo>
                      <a:cubicBezTo>
                        <a:pt x="272" y="475"/>
                        <a:pt x="331" y="416"/>
                        <a:pt x="428" y="339"/>
                      </a:cubicBezTo>
                      <a:cubicBezTo>
                        <a:pt x="545" y="261"/>
                        <a:pt x="720" y="241"/>
                        <a:pt x="856" y="241"/>
                      </a:cubicBezTo>
                      <a:close/>
                      <a:moveTo>
                        <a:pt x="829" y="0"/>
                      </a:moveTo>
                      <a:cubicBezTo>
                        <a:pt x="632" y="0"/>
                        <a:pt x="434" y="49"/>
                        <a:pt x="272" y="144"/>
                      </a:cubicBezTo>
                      <a:cubicBezTo>
                        <a:pt x="117" y="241"/>
                        <a:pt x="0" y="397"/>
                        <a:pt x="0" y="533"/>
                      </a:cubicBezTo>
                      <a:cubicBezTo>
                        <a:pt x="0" y="630"/>
                        <a:pt x="58" y="728"/>
                        <a:pt x="136" y="825"/>
                      </a:cubicBezTo>
                      <a:cubicBezTo>
                        <a:pt x="175" y="883"/>
                        <a:pt x="233" y="903"/>
                        <a:pt x="272" y="942"/>
                      </a:cubicBezTo>
                      <a:cubicBezTo>
                        <a:pt x="311" y="981"/>
                        <a:pt x="331" y="981"/>
                        <a:pt x="350" y="1000"/>
                      </a:cubicBezTo>
                      <a:cubicBezTo>
                        <a:pt x="506" y="1078"/>
                        <a:pt x="661" y="1097"/>
                        <a:pt x="837" y="1097"/>
                      </a:cubicBezTo>
                      <a:cubicBezTo>
                        <a:pt x="1031" y="1097"/>
                        <a:pt x="1245" y="1039"/>
                        <a:pt x="1401" y="942"/>
                      </a:cubicBezTo>
                      <a:cubicBezTo>
                        <a:pt x="1576" y="844"/>
                        <a:pt x="1673" y="708"/>
                        <a:pt x="1673" y="553"/>
                      </a:cubicBezTo>
                      <a:cubicBezTo>
                        <a:pt x="1673" y="416"/>
                        <a:pt x="1576" y="261"/>
                        <a:pt x="1401" y="163"/>
                      </a:cubicBezTo>
                      <a:cubicBezTo>
                        <a:pt x="1241" y="54"/>
                        <a:pt x="1036" y="0"/>
                        <a:pt x="82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1" name="Google Shape;4091;p40"/>
                <p:cNvSpPr/>
                <p:nvPr/>
              </p:nvSpPr>
              <p:spPr>
                <a:xfrm>
                  <a:off x="862050" y="462325"/>
                  <a:ext cx="345350" cy="19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14" h="7900" extrusionOk="0">
                      <a:moveTo>
                        <a:pt x="1" y="1"/>
                      </a:moveTo>
                      <a:lnTo>
                        <a:pt x="12141" y="7005"/>
                      </a:lnTo>
                      <a:lnTo>
                        <a:pt x="13639" y="7880"/>
                      </a:lnTo>
                      <a:cubicBezTo>
                        <a:pt x="13658" y="7880"/>
                        <a:pt x="13697" y="7900"/>
                        <a:pt x="13697" y="7900"/>
                      </a:cubicBezTo>
                      <a:cubicBezTo>
                        <a:pt x="13736" y="7900"/>
                        <a:pt x="13756" y="7880"/>
                        <a:pt x="13795" y="7861"/>
                      </a:cubicBezTo>
                      <a:cubicBezTo>
                        <a:pt x="13814" y="7802"/>
                        <a:pt x="13814" y="7744"/>
                        <a:pt x="13736" y="7685"/>
                      </a:cubicBezTo>
                      <a:lnTo>
                        <a:pt x="12355" y="6888"/>
                      </a:lnTo>
                      <a:lnTo>
                        <a:pt x="48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2" name="Google Shape;4092;p40"/>
                <p:cNvSpPr/>
                <p:nvPr/>
              </p:nvSpPr>
              <p:spPr>
                <a:xfrm>
                  <a:off x="2138800" y="671475"/>
                  <a:ext cx="230550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22" h="254" extrusionOk="0">
                      <a:moveTo>
                        <a:pt x="117" y="0"/>
                      </a:moveTo>
                      <a:cubicBezTo>
                        <a:pt x="59" y="0"/>
                        <a:pt x="0" y="59"/>
                        <a:pt x="0" y="137"/>
                      </a:cubicBezTo>
                      <a:cubicBezTo>
                        <a:pt x="0" y="195"/>
                        <a:pt x="39" y="253"/>
                        <a:pt x="117" y="253"/>
                      </a:cubicBezTo>
                      <a:lnTo>
                        <a:pt x="9222" y="253"/>
                      </a:lnTo>
                      <a:lnTo>
                        <a:pt x="922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3" name="Google Shape;4093;p40"/>
                <p:cNvSpPr/>
                <p:nvPr/>
              </p:nvSpPr>
              <p:spPr>
                <a:xfrm>
                  <a:off x="1131514" y="2433822"/>
                  <a:ext cx="219375" cy="12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75" h="5031" extrusionOk="0">
                      <a:moveTo>
                        <a:pt x="136" y="0"/>
                      </a:moveTo>
                      <a:cubicBezTo>
                        <a:pt x="97" y="0"/>
                        <a:pt x="59" y="17"/>
                        <a:pt x="20" y="69"/>
                      </a:cubicBezTo>
                      <a:cubicBezTo>
                        <a:pt x="0" y="108"/>
                        <a:pt x="0" y="186"/>
                        <a:pt x="78" y="244"/>
                      </a:cubicBezTo>
                      <a:lnTo>
                        <a:pt x="292" y="361"/>
                      </a:lnTo>
                      <a:lnTo>
                        <a:pt x="3872" y="2423"/>
                      </a:lnTo>
                      <a:lnTo>
                        <a:pt x="4572" y="2832"/>
                      </a:lnTo>
                      <a:lnTo>
                        <a:pt x="8152" y="4914"/>
                      </a:lnTo>
                      <a:lnTo>
                        <a:pt x="8346" y="5030"/>
                      </a:lnTo>
                      <a:lnTo>
                        <a:pt x="8755" y="5030"/>
                      </a:lnTo>
                      <a:cubicBezTo>
                        <a:pt x="8774" y="4952"/>
                        <a:pt x="8755" y="4933"/>
                        <a:pt x="8735" y="4933"/>
                      </a:cubicBezTo>
                      <a:lnTo>
                        <a:pt x="8444" y="4758"/>
                      </a:lnTo>
                      <a:lnTo>
                        <a:pt x="4844" y="2696"/>
                      </a:lnTo>
                      <a:lnTo>
                        <a:pt x="4125" y="2287"/>
                      </a:lnTo>
                      <a:lnTo>
                        <a:pt x="525" y="205"/>
                      </a:lnTo>
                      <a:lnTo>
                        <a:pt x="195" y="11"/>
                      </a:lnTo>
                      <a:cubicBezTo>
                        <a:pt x="175" y="4"/>
                        <a:pt x="156" y="0"/>
                        <a:pt x="13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4" name="Google Shape;4094;p40"/>
                <p:cNvSpPr/>
                <p:nvPr/>
              </p:nvSpPr>
              <p:spPr>
                <a:xfrm>
                  <a:off x="1627625" y="646675"/>
                  <a:ext cx="5850" cy="20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8036" extrusionOk="0">
                      <a:moveTo>
                        <a:pt x="117" y="0"/>
                      </a:moveTo>
                      <a:cubicBezTo>
                        <a:pt x="39" y="0"/>
                        <a:pt x="0" y="59"/>
                        <a:pt x="0" y="117"/>
                      </a:cubicBezTo>
                      <a:lnTo>
                        <a:pt x="0" y="253"/>
                      </a:lnTo>
                      <a:lnTo>
                        <a:pt x="0" y="7860"/>
                      </a:lnTo>
                      <a:lnTo>
                        <a:pt x="0" y="7899"/>
                      </a:lnTo>
                      <a:cubicBezTo>
                        <a:pt x="0" y="7977"/>
                        <a:pt x="39" y="8035"/>
                        <a:pt x="117" y="8035"/>
                      </a:cubicBezTo>
                      <a:cubicBezTo>
                        <a:pt x="195" y="8035"/>
                        <a:pt x="234" y="7977"/>
                        <a:pt x="234" y="7899"/>
                      </a:cubicBezTo>
                      <a:lnTo>
                        <a:pt x="234" y="7860"/>
                      </a:lnTo>
                      <a:lnTo>
                        <a:pt x="234" y="195"/>
                      </a:lnTo>
                      <a:lnTo>
                        <a:pt x="234" y="117"/>
                      </a:lnTo>
                      <a:cubicBezTo>
                        <a:pt x="234" y="59"/>
                        <a:pt x="195" y="0"/>
                        <a:pt x="1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5" name="Google Shape;4095;p40"/>
                <p:cNvSpPr/>
                <p:nvPr/>
              </p:nvSpPr>
              <p:spPr>
                <a:xfrm>
                  <a:off x="1655350" y="779450"/>
                  <a:ext cx="41350" cy="2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32" extrusionOk="0">
                      <a:moveTo>
                        <a:pt x="856" y="214"/>
                      </a:moveTo>
                      <a:cubicBezTo>
                        <a:pt x="1031" y="214"/>
                        <a:pt x="1167" y="234"/>
                        <a:pt x="1284" y="312"/>
                      </a:cubicBezTo>
                      <a:cubicBezTo>
                        <a:pt x="1381" y="351"/>
                        <a:pt x="1440" y="428"/>
                        <a:pt x="1440" y="506"/>
                      </a:cubicBezTo>
                      <a:cubicBezTo>
                        <a:pt x="1440" y="584"/>
                        <a:pt x="1381" y="623"/>
                        <a:pt x="1284" y="701"/>
                      </a:cubicBezTo>
                      <a:cubicBezTo>
                        <a:pt x="1167" y="769"/>
                        <a:pt x="1007" y="803"/>
                        <a:pt x="846" y="803"/>
                      </a:cubicBezTo>
                      <a:cubicBezTo>
                        <a:pt x="686" y="803"/>
                        <a:pt x="525" y="769"/>
                        <a:pt x="409" y="701"/>
                      </a:cubicBezTo>
                      <a:cubicBezTo>
                        <a:pt x="311" y="642"/>
                        <a:pt x="272" y="584"/>
                        <a:pt x="272" y="506"/>
                      </a:cubicBezTo>
                      <a:cubicBezTo>
                        <a:pt x="272" y="428"/>
                        <a:pt x="311" y="390"/>
                        <a:pt x="409" y="312"/>
                      </a:cubicBezTo>
                      <a:cubicBezTo>
                        <a:pt x="545" y="234"/>
                        <a:pt x="700" y="214"/>
                        <a:pt x="856" y="214"/>
                      </a:cubicBezTo>
                      <a:close/>
                      <a:moveTo>
                        <a:pt x="700" y="0"/>
                      </a:moveTo>
                      <a:cubicBezTo>
                        <a:pt x="545" y="20"/>
                        <a:pt x="389" y="39"/>
                        <a:pt x="272" y="117"/>
                      </a:cubicBezTo>
                      <a:cubicBezTo>
                        <a:pt x="97" y="214"/>
                        <a:pt x="0" y="351"/>
                        <a:pt x="0" y="506"/>
                      </a:cubicBezTo>
                      <a:cubicBezTo>
                        <a:pt x="0" y="642"/>
                        <a:pt x="97" y="798"/>
                        <a:pt x="272" y="895"/>
                      </a:cubicBezTo>
                      <a:cubicBezTo>
                        <a:pt x="428" y="993"/>
                        <a:pt x="642" y="1032"/>
                        <a:pt x="837" y="1032"/>
                      </a:cubicBezTo>
                      <a:cubicBezTo>
                        <a:pt x="1031" y="1032"/>
                        <a:pt x="1245" y="993"/>
                        <a:pt x="1381" y="895"/>
                      </a:cubicBezTo>
                      <a:cubicBezTo>
                        <a:pt x="1556" y="798"/>
                        <a:pt x="1654" y="642"/>
                        <a:pt x="1654" y="506"/>
                      </a:cubicBezTo>
                      <a:cubicBezTo>
                        <a:pt x="1654" y="351"/>
                        <a:pt x="1556" y="214"/>
                        <a:pt x="1381" y="117"/>
                      </a:cubicBezTo>
                      <a:cubicBezTo>
                        <a:pt x="1265" y="39"/>
                        <a:pt x="1089" y="0"/>
                        <a:pt x="953" y="0"/>
                      </a:cubicBezTo>
                      <a:lnTo>
                        <a:pt x="953" y="39"/>
                      </a:lnTo>
                      <a:cubicBezTo>
                        <a:pt x="953" y="98"/>
                        <a:pt x="895" y="156"/>
                        <a:pt x="837" y="156"/>
                      </a:cubicBezTo>
                      <a:cubicBezTo>
                        <a:pt x="759" y="156"/>
                        <a:pt x="700" y="117"/>
                        <a:pt x="700" y="39"/>
                      </a:cubicBezTo>
                      <a:lnTo>
                        <a:pt x="70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6" name="Google Shape;4096;p40"/>
                <p:cNvSpPr/>
                <p:nvPr/>
              </p:nvSpPr>
              <p:spPr>
                <a:xfrm>
                  <a:off x="1672850" y="619925"/>
                  <a:ext cx="6350" cy="16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6518" extrusionOk="0">
                      <a:moveTo>
                        <a:pt x="137" y="0"/>
                      </a:moveTo>
                      <a:cubicBezTo>
                        <a:pt x="59" y="0"/>
                        <a:pt x="0" y="59"/>
                        <a:pt x="0" y="117"/>
                      </a:cubicBezTo>
                      <a:lnTo>
                        <a:pt x="0" y="350"/>
                      </a:lnTo>
                      <a:lnTo>
                        <a:pt x="0" y="6343"/>
                      </a:lnTo>
                      <a:lnTo>
                        <a:pt x="0" y="6401"/>
                      </a:lnTo>
                      <a:cubicBezTo>
                        <a:pt x="0" y="6479"/>
                        <a:pt x="59" y="6518"/>
                        <a:pt x="137" y="6518"/>
                      </a:cubicBezTo>
                      <a:cubicBezTo>
                        <a:pt x="195" y="6518"/>
                        <a:pt x="253" y="6479"/>
                        <a:pt x="253" y="6401"/>
                      </a:cubicBezTo>
                      <a:lnTo>
                        <a:pt x="253" y="6343"/>
                      </a:lnTo>
                      <a:lnTo>
                        <a:pt x="253" y="195"/>
                      </a:lnTo>
                      <a:lnTo>
                        <a:pt x="253" y="117"/>
                      </a:lnTo>
                      <a:cubicBezTo>
                        <a:pt x="253" y="78"/>
                        <a:pt x="195" y="0"/>
                        <a:pt x="1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7" name="Google Shape;4097;p40"/>
                <p:cNvSpPr/>
                <p:nvPr/>
              </p:nvSpPr>
              <p:spPr>
                <a:xfrm>
                  <a:off x="1701550" y="719150"/>
                  <a:ext cx="41350" cy="2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32" extrusionOk="0">
                      <a:moveTo>
                        <a:pt x="837" y="233"/>
                      </a:moveTo>
                      <a:cubicBezTo>
                        <a:pt x="992" y="233"/>
                        <a:pt x="1148" y="253"/>
                        <a:pt x="1265" y="331"/>
                      </a:cubicBezTo>
                      <a:cubicBezTo>
                        <a:pt x="1362" y="389"/>
                        <a:pt x="1420" y="467"/>
                        <a:pt x="1420" y="525"/>
                      </a:cubicBezTo>
                      <a:cubicBezTo>
                        <a:pt x="1420" y="603"/>
                        <a:pt x="1362" y="661"/>
                        <a:pt x="1265" y="720"/>
                      </a:cubicBezTo>
                      <a:cubicBezTo>
                        <a:pt x="1148" y="798"/>
                        <a:pt x="983" y="837"/>
                        <a:pt x="820" y="837"/>
                      </a:cubicBezTo>
                      <a:cubicBezTo>
                        <a:pt x="657" y="837"/>
                        <a:pt x="496" y="798"/>
                        <a:pt x="389" y="720"/>
                      </a:cubicBezTo>
                      <a:cubicBezTo>
                        <a:pt x="292" y="681"/>
                        <a:pt x="253" y="603"/>
                        <a:pt x="253" y="525"/>
                      </a:cubicBezTo>
                      <a:cubicBezTo>
                        <a:pt x="253" y="467"/>
                        <a:pt x="292" y="409"/>
                        <a:pt x="389" y="331"/>
                      </a:cubicBezTo>
                      <a:cubicBezTo>
                        <a:pt x="506" y="272"/>
                        <a:pt x="681" y="233"/>
                        <a:pt x="837" y="233"/>
                      </a:cubicBezTo>
                      <a:close/>
                      <a:moveTo>
                        <a:pt x="701" y="0"/>
                      </a:moveTo>
                      <a:cubicBezTo>
                        <a:pt x="545" y="19"/>
                        <a:pt x="389" y="39"/>
                        <a:pt x="273" y="117"/>
                      </a:cubicBezTo>
                      <a:cubicBezTo>
                        <a:pt x="98" y="214"/>
                        <a:pt x="0" y="350"/>
                        <a:pt x="0" y="506"/>
                      </a:cubicBezTo>
                      <a:cubicBezTo>
                        <a:pt x="0" y="642"/>
                        <a:pt x="98" y="798"/>
                        <a:pt x="273" y="895"/>
                      </a:cubicBezTo>
                      <a:cubicBezTo>
                        <a:pt x="428" y="992"/>
                        <a:pt x="642" y="1031"/>
                        <a:pt x="837" y="1031"/>
                      </a:cubicBezTo>
                      <a:cubicBezTo>
                        <a:pt x="1031" y="1031"/>
                        <a:pt x="1245" y="992"/>
                        <a:pt x="1382" y="895"/>
                      </a:cubicBezTo>
                      <a:cubicBezTo>
                        <a:pt x="1557" y="798"/>
                        <a:pt x="1654" y="642"/>
                        <a:pt x="1654" y="506"/>
                      </a:cubicBezTo>
                      <a:cubicBezTo>
                        <a:pt x="1654" y="350"/>
                        <a:pt x="1557" y="214"/>
                        <a:pt x="1382" y="117"/>
                      </a:cubicBezTo>
                      <a:cubicBezTo>
                        <a:pt x="1265" y="39"/>
                        <a:pt x="1090" y="0"/>
                        <a:pt x="954" y="0"/>
                      </a:cubicBezTo>
                      <a:lnTo>
                        <a:pt x="954" y="39"/>
                      </a:lnTo>
                      <a:cubicBezTo>
                        <a:pt x="954" y="117"/>
                        <a:pt x="895" y="175"/>
                        <a:pt x="837" y="175"/>
                      </a:cubicBezTo>
                      <a:cubicBezTo>
                        <a:pt x="759" y="175"/>
                        <a:pt x="701" y="117"/>
                        <a:pt x="701" y="39"/>
                      </a:cubicBezTo>
                      <a:lnTo>
                        <a:pt x="70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8" name="Google Shape;4098;p40"/>
                <p:cNvSpPr/>
                <p:nvPr/>
              </p:nvSpPr>
              <p:spPr>
                <a:xfrm>
                  <a:off x="1719050" y="593650"/>
                  <a:ext cx="6350" cy="12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5196" extrusionOk="0">
                      <a:moveTo>
                        <a:pt x="137" y="1"/>
                      </a:moveTo>
                      <a:cubicBezTo>
                        <a:pt x="59" y="1"/>
                        <a:pt x="1" y="59"/>
                        <a:pt x="1" y="137"/>
                      </a:cubicBezTo>
                      <a:lnTo>
                        <a:pt x="1" y="351"/>
                      </a:lnTo>
                      <a:lnTo>
                        <a:pt x="1" y="5020"/>
                      </a:lnTo>
                      <a:lnTo>
                        <a:pt x="1" y="5059"/>
                      </a:lnTo>
                      <a:cubicBezTo>
                        <a:pt x="1" y="5137"/>
                        <a:pt x="59" y="5195"/>
                        <a:pt x="137" y="5195"/>
                      </a:cubicBezTo>
                      <a:cubicBezTo>
                        <a:pt x="195" y="5195"/>
                        <a:pt x="254" y="5137"/>
                        <a:pt x="254" y="5059"/>
                      </a:cubicBezTo>
                      <a:lnTo>
                        <a:pt x="254" y="5020"/>
                      </a:lnTo>
                      <a:lnTo>
                        <a:pt x="254" y="195"/>
                      </a:lnTo>
                      <a:lnTo>
                        <a:pt x="254" y="137"/>
                      </a:lnTo>
                      <a:cubicBezTo>
                        <a:pt x="254" y="59"/>
                        <a:pt x="195" y="1"/>
                        <a:pt x="1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9" name="Google Shape;4099;p40"/>
                <p:cNvSpPr/>
                <p:nvPr/>
              </p:nvSpPr>
              <p:spPr>
                <a:xfrm>
                  <a:off x="1747275" y="654925"/>
                  <a:ext cx="41350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2" extrusionOk="0">
                      <a:moveTo>
                        <a:pt x="817" y="254"/>
                      </a:moveTo>
                      <a:cubicBezTo>
                        <a:pt x="992" y="254"/>
                        <a:pt x="1148" y="273"/>
                        <a:pt x="1265" y="351"/>
                      </a:cubicBezTo>
                      <a:cubicBezTo>
                        <a:pt x="1362" y="410"/>
                        <a:pt x="1401" y="468"/>
                        <a:pt x="1401" y="546"/>
                      </a:cubicBezTo>
                      <a:cubicBezTo>
                        <a:pt x="1401" y="624"/>
                        <a:pt x="1362" y="662"/>
                        <a:pt x="1265" y="740"/>
                      </a:cubicBezTo>
                      <a:cubicBezTo>
                        <a:pt x="1138" y="808"/>
                        <a:pt x="973" y="842"/>
                        <a:pt x="812" y="842"/>
                      </a:cubicBezTo>
                      <a:cubicBezTo>
                        <a:pt x="652" y="842"/>
                        <a:pt x="496" y="808"/>
                        <a:pt x="389" y="740"/>
                      </a:cubicBezTo>
                      <a:cubicBezTo>
                        <a:pt x="292" y="682"/>
                        <a:pt x="233" y="624"/>
                        <a:pt x="233" y="546"/>
                      </a:cubicBezTo>
                      <a:cubicBezTo>
                        <a:pt x="233" y="468"/>
                        <a:pt x="292" y="429"/>
                        <a:pt x="389" y="351"/>
                      </a:cubicBezTo>
                      <a:cubicBezTo>
                        <a:pt x="506" y="273"/>
                        <a:pt x="681" y="254"/>
                        <a:pt x="817" y="254"/>
                      </a:cubicBezTo>
                      <a:close/>
                      <a:moveTo>
                        <a:pt x="700" y="1"/>
                      </a:moveTo>
                      <a:cubicBezTo>
                        <a:pt x="525" y="40"/>
                        <a:pt x="389" y="59"/>
                        <a:pt x="272" y="137"/>
                      </a:cubicBezTo>
                      <a:cubicBezTo>
                        <a:pt x="97" y="234"/>
                        <a:pt x="0" y="371"/>
                        <a:pt x="0" y="526"/>
                      </a:cubicBezTo>
                      <a:cubicBezTo>
                        <a:pt x="0" y="662"/>
                        <a:pt x="97" y="818"/>
                        <a:pt x="272" y="915"/>
                      </a:cubicBezTo>
                      <a:cubicBezTo>
                        <a:pt x="428" y="1013"/>
                        <a:pt x="623" y="1052"/>
                        <a:pt x="817" y="1052"/>
                      </a:cubicBezTo>
                      <a:cubicBezTo>
                        <a:pt x="1012" y="1052"/>
                        <a:pt x="1245" y="1013"/>
                        <a:pt x="1381" y="915"/>
                      </a:cubicBezTo>
                      <a:cubicBezTo>
                        <a:pt x="1556" y="818"/>
                        <a:pt x="1654" y="662"/>
                        <a:pt x="1654" y="526"/>
                      </a:cubicBezTo>
                      <a:cubicBezTo>
                        <a:pt x="1654" y="371"/>
                        <a:pt x="1556" y="234"/>
                        <a:pt x="1381" y="137"/>
                      </a:cubicBezTo>
                      <a:cubicBezTo>
                        <a:pt x="1265" y="59"/>
                        <a:pt x="1089" y="1"/>
                        <a:pt x="953" y="1"/>
                      </a:cubicBezTo>
                      <a:lnTo>
                        <a:pt x="953" y="59"/>
                      </a:lnTo>
                      <a:cubicBezTo>
                        <a:pt x="953" y="137"/>
                        <a:pt x="895" y="176"/>
                        <a:pt x="817" y="176"/>
                      </a:cubicBezTo>
                      <a:cubicBezTo>
                        <a:pt x="759" y="176"/>
                        <a:pt x="700" y="137"/>
                        <a:pt x="700" y="59"/>
                      </a:cubicBezTo>
                      <a:lnTo>
                        <a:pt x="70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0" name="Google Shape;4100;p40"/>
                <p:cNvSpPr/>
                <p:nvPr/>
              </p:nvSpPr>
              <p:spPr>
                <a:xfrm>
                  <a:off x="1764775" y="566900"/>
                  <a:ext cx="6350" cy="9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3698" extrusionOk="0">
                      <a:moveTo>
                        <a:pt x="117" y="1"/>
                      </a:moveTo>
                      <a:cubicBezTo>
                        <a:pt x="59" y="1"/>
                        <a:pt x="0" y="59"/>
                        <a:pt x="0" y="137"/>
                      </a:cubicBezTo>
                      <a:lnTo>
                        <a:pt x="0" y="351"/>
                      </a:lnTo>
                      <a:lnTo>
                        <a:pt x="0" y="3522"/>
                      </a:lnTo>
                      <a:lnTo>
                        <a:pt x="0" y="3580"/>
                      </a:lnTo>
                      <a:cubicBezTo>
                        <a:pt x="0" y="3658"/>
                        <a:pt x="59" y="3697"/>
                        <a:pt x="117" y="3697"/>
                      </a:cubicBezTo>
                      <a:cubicBezTo>
                        <a:pt x="195" y="3697"/>
                        <a:pt x="253" y="3658"/>
                        <a:pt x="253" y="3580"/>
                      </a:cubicBezTo>
                      <a:lnTo>
                        <a:pt x="253" y="3522"/>
                      </a:lnTo>
                      <a:lnTo>
                        <a:pt x="253" y="195"/>
                      </a:lnTo>
                      <a:lnTo>
                        <a:pt x="253" y="137"/>
                      </a:lnTo>
                      <a:cubicBezTo>
                        <a:pt x="253" y="78"/>
                        <a:pt x="195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1" name="Google Shape;4101;p40"/>
                <p:cNvSpPr/>
                <p:nvPr/>
              </p:nvSpPr>
              <p:spPr>
                <a:xfrm>
                  <a:off x="2282750" y="462325"/>
                  <a:ext cx="19000" cy="1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0" extrusionOk="0">
                      <a:moveTo>
                        <a:pt x="1" y="1"/>
                      </a:moveTo>
                      <a:cubicBezTo>
                        <a:pt x="118" y="59"/>
                        <a:pt x="234" y="59"/>
                        <a:pt x="390" y="59"/>
                      </a:cubicBezTo>
                      <a:cubicBezTo>
                        <a:pt x="546" y="59"/>
                        <a:pt x="623" y="40"/>
                        <a:pt x="76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2" name="Google Shape;4102;p40"/>
                <p:cNvSpPr/>
                <p:nvPr/>
              </p:nvSpPr>
              <p:spPr>
                <a:xfrm>
                  <a:off x="2340150" y="477275"/>
                  <a:ext cx="29200" cy="2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" h="1057" extrusionOk="0">
                      <a:moveTo>
                        <a:pt x="810" y="0"/>
                      </a:moveTo>
                      <a:cubicBezTo>
                        <a:pt x="617" y="0"/>
                        <a:pt x="412" y="44"/>
                        <a:pt x="254" y="142"/>
                      </a:cubicBezTo>
                      <a:cubicBezTo>
                        <a:pt x="98" y="239"/>
                        <a:pt x="1" y="376"/>
                        <a:pt x="1" y="531"/>
                      </a:cubicBezTo>
                      <a:cubicBezTo>
                        <a:pt x="1" y="667"/>
                        <a:pt x="78" y="823"/>
                        <a:pt x="254" y="920"/>
                      </a:cubicBezTo>
                      <a:cubicBezTo>
                        <a:pt x="429" y="1018"/>
                        <a:pt x="623" y="1056"/>
                        <a:pt x="818" y="1056"/>
                      </a:cubicBezTo>
                      <a:cubicBezTo>
                        <a:pt x="934" y="1056"/>
                        <a:pt x="1071" y="1037"/>
                        <a:pt x="1168" y="1018"/>
                      </a:cubicBezTo>
                      <a:lnTo>
                        <a:pt x="1168" y="765"/>
                      </a:lnTo>
                      <a:cubicBezTo>
                        <a:pt x="1059" y="807"/>
                        <a:pt x="935" y="827"/>
                        <a:pt x="810" y="827"/>
                      </a:cubicBezTo>
                      <a:cubicBezTo>
                        <a:pt x="647" y="827"/>
                        <a:pt x="483" y="792"/>
                        <a:pt x="351" y="726"/>
                      </a:cubicBezTo>
                      <a:cubicBezTo>
                        <a:pt x="254" y="667"/>
                        <a:pt x="215" y="609"/>
                        <a:pt x="215" y="531"/>
                      </a:cubicBezTo>
                      <a:cubicBezTo>
                        <a:pt x="215" y="453"/>
                        <a:pt x="254" y="414"/>
                        <a:pt x="351" y="337"/>
                      </a:cubicBezTo>
                      <a:cubicBezTo>
                        <a:pt x="487" y="259"/>
                        <a:pt x="643" y="239"/>
                        <a:pt x="798" y="239"/>
                      </a:cubicBezTo>
                      <a:cubicBezTo>
                        <a:pt x="915" y="239"/>
                        <a:pt x="1032" y="259"/>
                        <a:pt x="1129" y="278"/>
                      </a:cubicBezTo>
                      <a:lnTo>
                        <a:pt x="1129" y="45"/>
                      </a:lnTo>
                      <a:cubicBezTo>
                        <a:pt x="1035" y="16"/>
                        <a:pt x="925" y="0"/>
                        <a:pt x="81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103" name="Google Shape;4103;p40"/>
            <p:cNvGrpSpPr/>
            <p:nvPr/>
          </p:nvGrpSpPr>
          <p:grpSpPr>
            <a:xfrm>
              <a:off x="6722850" y="1544650"/>
              <a:ext cx="762741" cy="1311760"/>
              <a:chOff x="5309625" y="6138225"/>
              <a:chExt cx="762741" cy="1311760"/>
            </a:xfrm>
          </p:grpSpPr>
          <p:sp>
            <p:nvSpPr>
              <p:cNvPr id="4104" name="Google Shape;4104;p40"/>
              <p:cNvSpPr/>
              <p:nvPr/>
            </p:nvSpPr>
            <p:spPr>
              <a:xfrm>
                <a:off x="5426107" y="6964575"/>
                <a:ext cx="594655" cy="312395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3929" extrusionOk="0">
                    <a:moveTo>
                      <a:pt x="3724" y="0"/>
                    </a:moveTo>
                    <a:cubicBezTo>
                      <a:pt x="2856" y="0"/>
                      <a:pt x="1991" y="192"/>
                      <a:pt x="1335" y="576"/>
                    </a:cubicBezTo>
                    <a:cubicBezTo>
                      <a:pt x="0" y="1344"/>
                      <a:pt x="12" y="2584"/>
                      <a:pt x="1347" y="3352"/>
                    </a:cubicBezTo>
                    <a:cubicBezTo>
                      <a:pt x="2009" y="3736"/>
                      <a:pt x="2877" y="3928"/>
                      <a:pt x="3745" y="3928"/>
                    </a:cubicBezTo>
                    <a:cubicBezTo>
                      <a:pt x="4613" y="3928"/>
                      <a:pt x="5482" y="3736"/>
                      <a:pt x="6143" y="3352"/>
                    </a:cubicBezTo>
                    <a:cubicBezTo>
                      <a:pt x="7478" y="2584"/>
                      <a:pt x="7455" y="1344"/>
                      <a:pt x="6131" y="576"/>
                    </a:cubicBezTo>
                    <a:cubicBezTo>
                      <a:pt x="5464" y="192"/>
                      <a:pt x="4593" y="0"/>
                      <a:pt x="37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5" name="Google Shape;4105;p40"/>
              <p:cNvSpPr/>
              <p:nvPr/>
            </p:nvSpPr>
            <p:spPr>
              <a:xfrm>
                <a:off x="5447734" y="6964575"/>
                <a:ext cx="550448" cy="170787"/>
              </a:xfrm>
              <a:custGeom>
                <a:avLst/>
                <a:gdLst/>
                <a:ahLst/>
                <a:cxnLst/>
                <a:rect l="l" t="t" r="r" b="b"/>
                <a:pathLst>
                  <a:path w="6923" h="2148" extrusionOk="0">
                    <a:moveTo>
                      <a:pt x="3457" y="0"/>
                    </a:moveTo>
                    <a:cubicBezTo>
                      <a:pt x="2590" y="0"/>
                      <a:pt x="1725" y="192"/>
                      <a:pt x="1063" y="576"/>
                    </a:cubicBezTo>
                    <a:cubicBezTo>
                      <a:pt x="319" y="1001"/>
                      <a:pt x="0" y="1568"/>
                      <a:pt x="83" y="2124"/>
                    </a:cubicBezTo>
                    <a:cubicBezTo>
                      <a:pt x="142" y="1687"/>
                      <a:pt x="473" y="1261"/>
                      <a:pt x="1063" y="919"/>
                    </a:cubicBezTo>
                    <a:cubicBezTo>
                      <a:pt x="1719" y="535"/>
                      <a:pt x="2584" y="343"/>
                      <a:pt x="3452" y="343"/>
                    </a:cubicBezTo>
                    <a:cubicBezTo>
                      <a:pt x="4321" y="343"/>
                      <a:pt x="5192" y="535"/>
                      <a:pt x="5859" y="919"/>
                    </a:cubicBezTo>
                    <a:cubicBezTo>
                      <a:pt x="6450" y="1261"/>
                      <a:pt x="6793" y="1698"/>
                      <a:pt x="6852" y="2147"/>
                    </a:cubicBezTo>
                    <a:cubicBezTo>
                      <a:pt x="6923" y="1580"/>
                      <a:pt x="6592" y="1001"/>
                      <a:pt x="5859" y="576"/>
                    </a:cubicBezTo>
                    <a:cubicBezTo>
                      <a:pt x="5192" y="192"/>
                      <a:pt x="4324" y="0"/>
                      <a:pt x="345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6" name="Google Shape;4106;p40"/>
              <p:cNvSpPr/>
              <p:nvPr/>
            </p:nvSpPr>
            <p:spPr>
              <a:xfrm>
                <a:off x="5757665" y="7202867"/>
                <a:ext cx="314701" cy="247117"/>
              </a:xfrm>
              <a:custGeom>
                <a:avLst/>
                <a:gdLst/>
                <a:ahLst/>
                <a:cxnLst/>
                <a:rect l="l" t="t" r="r" b="b"/>
                <a:pathLst>
                  <a:path w="3958" h="3108" extrusionOk="0">
                    <a:moveTo>
                      <a:pt x="3958" y="1"/>
                    </a:moveTo>
                    <a:lnTo>
                      <a:pt x="0" y="2293"/>
                    </a:lnTo>
                    <a:lnTo>
                      <a:pt x="0" y="3108"/>
                    </a:lnTo>
                    <a:lnTo>
                      <a:pt x="3958" y="816"/>
                    </a:lnTo>
                    <a:lnTo>
                      <a:pt x="395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7" name="Google Shape;4107;p40"/>
              <p:cNvSpPr/>
              <p:nvPr/>
            </p:nvSpPr>
            <p:spPr>
              <a:xfrm>
                <a:off x="5309625" y="7126776"/>
                <a:ext cx="448118" cy="323208"/>
              </a:xfrm>
              <a:custGeom>
                <a:avLst/>
                <a:gdLst/>
                <a:ahLst/>
                <a:cxnLst/>
                <a:rect l="l" t="t" r="r" b="b"/>
                <a:pathLst>
                  <a:path w="5636" h="4065" extrusionOk="0">
                    <a:moveTo>
                      <a:pt x="1" y="1"/>
                    </a:moveTo>
                    <a:lnTo>
                      <a:pt x="1" y="816"/>
                    </a:lnTo>
                    <a:lnTo>
                      <a:pt x="5635" y="4065"/>
                    </a:lnTo>
                    <a:lnTo>
                      <a:pt x="5635" y="325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8" name="Google Shape;4108;p40"/>
              <p:cNvSpPr/>
              <p:nvPr/>
            </p:nvSpPr>
            <p:spPr>
              <a:xfrm>
                <a:off x="5309625" y="6943664"/>
                <a:ext cx="762739" cy="441519"/>
              </a:xfrm>
              <a:custGeom>
                <a:avLst/>
                <a:gdLst/>
                <a:ahLst/>
                <a:cxnLst/>
                <a:rect l="l" t="t" r="r" b="b"/>
                <a:pathLst>
                  <a:path w="9593" h="5553" extrusionOk="0">
                    <a:moveTo>
                      <a:pt x="3958" y="0"/>
                    </a:moveTo>
                    <a:lnTo>
                      <a:pt x="1" y="2304"/>
                    </a:lnTo>
                    <a:lnTo>
                      <a:pt x="5635" y="5553"/>
                    </a:lnTo>
                    <a:lnTo>
                      <a:pt x="9593" y="3249"/>
                    </a:lnTo>
                    <a:lnTo>
                      <a:pt x="8388" y="697"/>
                    </a:lnTo>
                    <a:lnTo>
                      <a:pt x="6321" y="367"/>
                    </a:lnTo>
                    <a:lnTo>
                      <a:pt x="6321" y="367"/>
                    </a:lnTo>
                    <a:cubicBezTo>
                      <a:pt x="6781" y="461"/>
                      <a:pt x="7207" y="615"/>
                      <a:pt x="7585" y="827"/>
                    </a:cubicBezTo>
                    <a:cubicBezTo>
                      <a:pt x="8908" y="1595"/>
                      <a:pt x="8920" y="2836"/>
                      <a:pt x="7596" y="3603"/>
                    </a:cubicBezTo>
                    <a:cubicBezTo>
                      <a:pt x="6929" y="3987"/>
                      <a:pt x="6061" y="4179"/>
                      <a:pt x="5194" y="4179"/>
                    </a:cubicBezTo>
                    <a:cubicBezTo>
                      <a:pt x="4327" y="4179"/>
                      <a:pt x="3462" y="3987"/>
                      <a:pt x="2800" y="3603"/>
                    </a:cubicBezTo>
                    <a:cubicBezTo>
                      <a:pt x="1465" y="2836"/>
                      <a:pt x="1454" y="1595"/>
                      <a:pt x="2777" y="827"/>
                    </a:cubicBezTo>
                    <a:cubicBezTo>
                      <a:pt x="3440" y="443"/>
                      <a:pt x="4313" y="254"/>
                      <a:pt x="5188" y="254"/>
                    </a:cubicBezTo>
                    <a:cubicBezTo>
                      <a:pt x="5389" y="254"/>
                      <a:pt x="5590" y="264"/>
                      <a:pt x="5789" y="284"/>
                    </a:cubicBezTo>
                    <a:lnTo>
                      <a:pt x="395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9" name="Google Shape;4109;p40"/>
              <p:cNvSpPr/>
              <p:nvPr/>
            </p:nvSpPr>
            <p:spPr>
              <a:xfrm>
                <a:off x="5466499" y="7097675"/>
                <a:ext cx="349446" cy="220799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777" extrusionOk="0">
                    <a:moveTo>
                      <a:pt x="3379" y="1"/>
                    </a:moveTo>
                    <a:lnTo>
                      <a:pt x="331" y="1312"/>
                    </a:lnTo>
                    <a:lnTo>
                      <a:pt x="331" y="1749"/>
                    </a:lnTo>
                    <a:lnTo>
                      <a:pt x="0" y="1950"/>
                    </a:lnTo>
                    <a:lnTo>
                      <a:pt x="1394" y="2777"/>
                    </a:lnTo>
                    <a:lnTo>
                      <a:pt x="1394" y="2316"/>
                    </a:lnTo>
                    <a:lnTo>
                      <a:pt x="4395" y="591"/>
                    </a:lnTo>
                    <a:lnTo>
                      <a:pt x="337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0" name="Google Shape;4110;p40"/>
              <p:cNvSpPr/>
              <p:nvPr/>
            </p:nvSpPr>
            <p:spPr>
              <a:xfrm>
                <a:off x="5466499" y="7201993"/>
                <a:ext cx="26397" cy="50727"/>
              </a:xfrm>
              <a:custGeom>
                <a:avLst/>
                <a:gdLst/>
                <a:ahLst/>
                <a:cxnLst/>
                <a:rect l="l" t="t" r="r" b="b"/>
                <a:pathLst>
                  <a:path w="332" h="638" extrusionOk="0">
                    <a:moveTo>
                      <a:pt x="331" y="0"/>
                    </a:moveTo>
                    <a:lnTo>
                      <a:pt x="0" y="189"/>
                    </a:lnTo>
                    <a:lnTo>
                      <a:pt x="0" y="638"/>
                    </a:lnTo>
                    <a:lnTo>
                      <a:pt x="331" y="437"/>
                    </a:lnTo>
                    <a:lnTo>
                      <a:pt x="33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1" name="Google Shape;4111;p40"/>
              <p:cNvSpPr/>
              <p:nvPr/>
            </p:nvSpPr>
            <p:spPr>
              <a:xfrm>
                <a:off x="5470236" y="7041303"/>
                <a:ext cx="513873" cy="222469"/>
              </a:xfrm>
              <a:custGeom>
                <a:avLst/>
                <a:gdLst/>
                <a:ahLst/>
                <a:cxnLst/>
                <a:rect l="l" t="t" r="r" b="b"/>
                <a:pathLst>
                  <a:path w="6463" h="2798" extrusionOk="0">
                    <a:moveTo>
                      <a:pt x="6462" y="25"/>
                    </a:moveTo>
                    <a:lnTo>
                      <a:pt x="6459" y="107"/>
                    </a:lnTo>
                    <a:lnTo>
                      <a:pt x="6459" y="107"/>
                    </a:lnTo>
                    <a:cubicBezTo>
                      <a:pt x="6461" y="80"/>
                      <a:pt x="6462" y="52"/>
                      <a:pt x="6462" y="25"/>
                    </a:cubicBezTo>
                    <a:close/>
                    <a:moveTo>
                      <a:pt x="36" y="1"/>
                    </a:moveTo>
                    <a:lnTo>
                      <a:pt x="1" y="922"/>
                    </a:lnTo>
                    <a:cubicBezTo>
                      <a:pt x="1" y="1419"/>
                      <a:pt x="320" y="1891"/>
                      <a:pt x="957" y="2257"/>
                    </a:cubicBezTo>
                    <a:cubicBezTo>
                      <a:pt x="1589" y="2618"/>
                      <a:pt x="2410" y="2798"/>
                      <a:pt x="3232" y="2798"/>
                    </a:cubicBezTo>
                    <a:cubicBezTo>
                      <a:pt x="4053" y="2798"/>
                      <a:pt x="4874" y="2618"/>
                      <a:pt x="5506" y="2257"/>
                    </a:cubicBezTo>
                    <a:cubicBezTo>
                      <a:pt x="6120" y="1903"/>
                      <a:pt x="6427" y="1430"/>
                      <a:pt x="6427" y="958"/>
                    </a:cubicBezTo>
                    <a:lnTo>
                      <a:pt x="6459" y="107"/>
                    </a:lnTo>
                    <a:lnTo>
                      <a:pt x="6459" y="107"/>
                    </a:lnTo>
                    <a:cubicBezTo>
                      <a:pt x="6425" y="552"/>
                      <a:pt x="6119" y="990"/>
                      <a:pt x="5529" y="1324"/>
                    </a:cubicBezTo>
                    <a:cubicBezTo>
                      <a:pt x="4903" y="1684"/>
                      <a:pt x="4079" y="1865"/>
                      <a:pt x="3255" y="1865"/>
                    </a:cubicBezTo>
                    <a:cubicBezTo>
                      <a:pt x="2431" y="1865"/>
                      <a:pt x="1607" y="1684"/>
                      <a:pt x="981" y="1324"/>
                    </a:cubicBezTo>
                    <a:cubicBezTo>
                      <a:pt x="343" y="958"/>
                      <a:pt x="36" y="474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2" name="Google Shape;4112;p40"/>
              <p:cNvSpPr/>
              <p:nvPr/>
            </p:nvSpPr>
            <p:spPr>
              <a:xfrm>
                <a:off x="5792411" y="7043211"/>
                <a:ext cx="191699" cy="216108"/>
              </a:xfrm>
              <a:custGeom>
                <a:avLst/>
                <a:gdLst/>
                <a:ahLst/>
                <a:cxnLst/>
                <a:rect l="l" t="t" r="r" b="b"/>
                <a:pathLst>
                  <a:path w="2411" h="2718" extrusionOk="0">
                    <a:moveTo>
                      <a:pt x="2410" y="1"/>
                    </a:moveTo>
                    <a:lnTo>
                      <a:pt x="2407" y="83"/>
                    </a:lnTo>
                    <a:lnTo>
                      <a:pt x="2407" y="83"/>
                    </a:lnTo>
                    <a:cubicBezTo>
                      <a:pt x="2409" y="56"/>
                      <a:pt x="2410" y="28"/>
                      <a:pt x="2410" y="1"/>
                    </a:cubicBezTo>
                    <a:close/>
                    <a:moveTo>
                      <a:pt x="2407" y="83"/>
                    </a:moveTo>
                    <a:lnTo>
                      <a:pt x="2407" y="83"/>
                    </a:lnTo>
                    <a:cubicBezTo>
                      <a:pt x="2373" y="528"/>
                      <a:pt x="2067" y="966"/>
                      <a:pt x="1477" y="1300"/>
                    </a:cubicBezTo>
                    <a:cubicBezTo>
                      <a:pt x="1064" y="1548"/>
                      <a:pt x="568" y="1714"/>
                      <a:pt x="36" y="1784"/>
                    </a:cubicBezTo>
                    <a:lnTo>
                      <a:pt x="1" y="2718"/>
                    </a:lnTo>
                    <a:cubicBezTo>
                      <a:pt x="532" y="2635"/>
                      <a:pt x="1040" y="2470"/>
                      <a:pt x="1454" y="2233"/>
                    </a:cubicBezTo>
                    <a:cubicBezTo>
                      <a:pt x="2068" y="1879"/>
                      <a:pt x="2375" y="1406"/>
                      <a:pt x="2375" y="934"/>
                    </a:cubicBezTo>
                    <a:lnTo>
                      <a:pt x="2407" y="83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3" name="Google Shape;4113;p40"/>
              <p:cNvSpPr/>
              <p:nvPr/>
            </p:nvSpPr>
            <p:spPr>
              <a:xfrm>
                <a:off x="5662809" y="7185057"/>
                <a:ext cx="130635" cy="78476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987" extrusionOk="0">
                    <a:moveTo>
                      <a:pt x="36" y="0"/>
                    </a:moveTo>
                    <a:lnTo>
                      <a:pt x="0" y="934"/>
                    </a:lnTo>
                    <a:cubicBezTo>
                      <a:pt x="260" y="969"/>
                      <a:pt x="532" y="987"/>
                      <a:pt x="805" y="987"/>
                    </a:cubicBezTo>
                    <a:cubicBezTo>
                      <a:pt x="1078" y="987"/>
                      <a:pt x="1353" y="969"/>
                      <a:pt x="1619" y="934"/>
                    </a:cubicBezTo>
                    <a:lnTo>
                      <a:pt x="1642" y="0"/>
                    </a:lnTo>
                    <a:lnTo>
                      <a:pt x="1642" y="0"/>
                    </a:lnTo>
                    <a:cubicBezTo>
                      <a:pt x="1377" y="48"/>
                      <a:pt x="1108" y="71"/>
                      <a:pt x="839" y="71"/>
                    </a:cubicBezTo>
                    <a:cubicBezTo>
                      <a:pt x="570" y="71"/>
                      <a:pt x="302" y="48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4" name="Google Shape;4114;p40"/>
              <p:cNvSpPr/>
              <p:nvPr/>
            </p:nvSpPr>
            <p:spPr>
              <a:xfrm>
                <a:off x="5527562" y="7135284"/>
                <a:ext cx="138109" cy="124036"/>
              </a:xfrm>
              <a:custGeom>
                <a:avLst/>
                <a:gdLst/>
                <a:ahLst/>
                <a:cxnLst/>
                <a:rect l="l" t="t" r="r" b="b"/>
                <a:pathLst>
                  <a:path w="1737" h="1560" extrusionOk="0">
                    <a:moveTo>
                      <a:pt x="24" y="0"/>
                    </a:moveTo>
                    <a:lnTo>
                      <a:pt x="0" y="922"/>
                    </a:lnTo>
                    <a:cubicBezTo>
                      <a:pt x="71" y="969"/>
                      <a:pt x="142" y="1028"/>
                      <a:pt x="236" y="1075"/>
                    </a:cubicBezTo>
                    <a:cubicBezTo>
                      <a:pt x="662" y="1323"/>
                      <a:pt x="1158" y="1489"/>
                      <a:pt x="1713" y="1560"/>
                    </a:cubicBezTo>
                    <a:lnTo>
                      <a:pt x="1737" y="626"/>
                    </a:lnTo>
                    <a:cubicBezTo>
                      <a:pt x="1193" y="556"/>
                      <a:pt x="685" y="390"/>
                      <a:pt x="260" y="142"/>
                    </a:cubicBezTo>
                    <a:cubicBezTo>
                      <a:pt x="177" y="95"/>
                      <a:pt x="95" y="59"/>
                      <a:pt x="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5" name="Google Shape;4115;p40"/>
              <p:cNvSpPr/>
              <p:nvPr/>
            </p:nvSpPr>
            <p:spPr>
              <a:xfrm>
                <a:off x="5470236" y="7042257"/>
                <a:ext cx="59235" cy="166335"/>
              </a:xfrm>
              <a:custGeom>
                <a:avLst/>
                <a:gdLst/>
                <a:ahLst/>
                <a:cxnLst/>
                <a:rect l="l" t="t" r="r" b="b"/>
                <a:pathLst>
                  <a:path w="745" h="2092" extrusionOk="0">
                    <a:moveTo>
                      <a:pt x="36" y="1"/>
                    </a:moveTo>
                    <a:lnTo>
                      <a:pt x="1" y="934"/>
                    </a:lnTo>
                    <a:cubicBezTo>
                      <a:pt x="1" y="1029"/>
                      <a:pt x="24" y="1135"/>
                      <a:pt x="48" y="1229"/>
                    </a:cubicBezTo>
                    <a:cubicBezTo>
                      <a:pt x="142" y="1537"/>
                      <a:pt x="355" y="1832"/>
                      <a:pt x="709" y="2092"/>
                    </a:cubicBezTo>
                    <a:lnTo>
                      <a:pt x="745" y="1170"/>
                    </a:lnTo>
                    <a:cubicBezTo>
                      <a:pt x="390" y="899"/>
                      <a:pt x="154" y="603"/>
                      <a:pt x="83" y="296"/>
                    </a:cubicBezTo>
                    <a:cubicBezTo>
                      <a:pt x="48" y="190"/>
                      <a:pt x="36" y="83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6" name="Google Shape;4116;p40"/>
              <p:cNvSpPr/>
              <p:nvPr/>
            </p:nvSpPr>
            <p:spPr>
              <a:xfrm>
                <a:off x="5447734" y="6894368"/>
                <a:ext cx="561738" cy="295221"/>
              </a:xfrm>
              <a:custGeom>
                <a:avLst/>
                <a:gdLst/>
                <a:ahLst/>
                <a:cxnLst/>
                <a:rect l="l" t="t" r="r" b="b"/>
                <a:pathLst>
                  <a:path w="7065" h="3713" extrusionOk="0">
                    <a:moveTo>
                      <a:pt x="3517" y="0"/>
                    </a:moveTo>
                    <a:cubicBezTo>
                      <a:pt x="2696" y="0"/>
                      <a:pt x="1878" y="183"/>
                      <a:pt x="1252" y="550"/>
                    </a:cubicBezTo>
                    <a:cubicBezTo>
                      <a:pt x="0" y="1270"/>
                      <a:pt x="12" y="2451"/>
                      <a:pt x="1264" y="3172"/>
                    </a:cubicBezTo>
                    <a:cubicBezTo>
                      <a:pt x="1902" y="3532"/>
                      <a:pt x="2726" y="3713"/>
                      <a:pt x="3547" y="3713"/>
                    </a:cubicBezTo>
                    <a:cubicBezTo>
                      <a:pt x="4368" y="3713"/>
                      <a:pt x="5186" y="3532"/>
                      <a:pt x="5812" y="3172"/>
                    </a:cubicBezTo>
                    <a:cubicBezTo>
                      <a:pt x="7064" y="2451"/>
                      <a:pt x="7053" y="1270"/>
                      <a:pt x="5800" y="550"/>
                    </a:cubicBezTo>
                    <a:cubicBezTo>
                      <a:pt x="5162" y="183"/>
                      <a:pt x="4338" y="0"/>
                      <a:pt x="35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7" name="Google Shape;4117;p40"/>
              <p:cNvSpPr/>
              <p:nvPr/>
            </p:nvSpPr>
            <p:spPr>
              <a:xfrm>
                <a:off x="5493691" y="6834735"/>
                <a:ext cx="465054" cy="330682"/>
              </a:xfrm>
              <a:custGeom>
                <a:avLst/>
                <a:gdLst/>
                <a:ahLst/>
                <a:cxnLst/>
                <a:rect l="l" t="t" r="r" b="b"/>
                <a:pathLst>
                  <a:path w="5849" h="4159" extrusionOk="0">
                    <a:moveTo>
                      <a:pt x="1" y="0"/>
                    </a:moveTo>
                    <a:lnTo>
                      <a:pt x="1" y="12"/>
                    </a:lnTo>
                    <a:lnTo>
                      <a:pt x="1" y="2493"/>
                    </a:lnTo>
                    <a:lnTo>
                      <a:pt x="1" y="2564"/>
                    </a:lnTo>
                    <a:lnTo>
                      <a:pt x="1" y="2599"/>
                    </a:lnTo>
                    <a:lnTo>
                      <a:pt x="1" y="2658"/>
                    </a:lnTo>
                    <a:lnTo>
                      <a:pt x="1" y="2682"/>
                    </a:lnTo>
                    <a:cubicBezTo>
                      <a:pt x="1" y="2693"/>
                      <a:pt x="1" y="2717"/>
                      <a:pt x="25" y="2729"/>
                    </a:cubicBezTo>
                    <a:lnTo>
                      <a:pt x="25" y="2753"/>
                    </a:lnTo>
                    <a:lnTo>
                      <a:pt x="25" y="2776"/>
                    </a:lnTo>
                    <a:cubicBezTo>
                      <a:pt x="25" y="2788"/>
                      <a:pt x="36" y="2800"/>
                      <a:pt x="36" y="2812"/>
                    </a:cubicBezTo>
                    <a:cubicBezTo>
                      <a:pt x="48" y="2847"/>
                      <a:pt x="48" y="2859"/>
                      <a:pt x="60" y="2894"/>
                    </a:cubicBezTo>
                    <a:lnTo>
                      <a:pt x="60" y="2906"/>
                    </a:lnTo>
                    <a:cubicBezTo>
                      <a:pt x="84" y="2930"/>
                      <a:pt x="84" y="2953"/>
                      <a:pt x="95" y="2977"/>
                    </a:cubicBezTo>
                    <a:cubicBezTo>
                      <a:pt x="107" y="3012"/>
                      <a:pt x="119" y="3024"/>
                      <a:pt x="143" y="3048"/>
                    </a:cubicBezTo>
                    <a:cubicBezTo>
                      <a:pt x="143" y="3048"/>
                      <a:pt x="143" y="3060"/>
                      <a:pt x="155" y="3060"/>
                    </a:cubicBezTo>
                    <a:cubicBezTo>
                      <a:pt x="166" y="3095"/>
                      <a:pt x="178" y="3107"/>
                      <a:pt x="202" y="3142"/>
                    </a:cubicBezTo>
                    <a:cubicBezTo>
                      <a:pt x="214" y="3154"/>
                      <a:pt x="225" y="3190"/>
                      <a:pt x="237" y="3201"/>
                    </a:cubicBezTo>
                    <a:lnTo>
                      <a:pt x="261" y="3213"/>
                    </a:lnTo>
                    <a:cubicBezTo>
                      <a:pt x="273" y="3237"/>
                      <a:pt x="284" y="3261"/>
                      <a:pt x="320" y="3272"/>
                    </a:cubicBezTo>
                    <a:lnTo>
                      <a:pt x="332" y="3284"/>
                    </a:lnTo>
                    <a:cubicBezTo>
                      <a:pt x="344" y="3296"/>
                      <a:pt x="355" y="3331"/>
                      <a:pt x="391" y="3343"/>
                    </a:cubicBezTo>
                    <a:lnTo>
                      <a:pt x="403" y="3355"/>
                    </a:lnTo>
                    <a:cubicBezTo>
                      <a:pt x="414" y="3379"/>
                      <a:pt x="450" y="3402"/>
                      <a:pt x="473" y="3426"/>
                    </a:cubicBezTo>
                    <a:lnTo>
                      <a:pt x="497" y="3438"/>
                    </a:lnTo>
                    <a:cubicBezTo>
                      <a:pt x="509" y="3450"/>
                      <a:pt x="533" y="3461"/>
                      <a:pt x="556" y="3497"/>
                    </a:cubicBezTo>
                    <a:lnTo>
                      <a:pt x="568" y="3509"/>
                    </a:lnTo>
                    <a:cubicBezTo>
                      <a:pt x="592" y="3520"/>
                      <a:pt x="615" y="3532"/>
                      <a:pt x="639" y="3568"/>
                    </a:cubicBezTo>
                    <a:lnTo>
                      <a:pt x="651" y="3568"/>
                    </a:lnTo>
                    <a:cubicBezTo>
                      <a:pt x="674" y="3579"/>
                      <a:pt x="698" y="3591"/>
                      <a:pt x="733" y="3615"/>
                    </a:cubicBezTo>
                    <a:lnTo>
                      <a:pt x="757" y="3639"/>
                    </a:lnTo>
                    <a:cubicBezTo>
                      <a:pt x="792" y="3674"/>
                      <a:pt x="828" y="3686"/>
                      <a:pt x="863" y="3721"/>
                    </a:cubicBezTo>
                    <a:cubicBezTo>
                      <a:pt x="911" y="3745"/>
                      <a:pt x="946" y="3757"/>
                      <a:pt x="993" y="3792"/>
                    </a:cubicBezTo>
                    <a:cubicBezTo>
                      <a:pt x="1005" y="3792"/>
                      <a:pt x="1029" y="3804"/>
                      <a:pt x="1040" y="3804"/>
                    </a:cubicBezTo>
                    <a:cubicBezTo>
                      <a:pt x="1064" y="3816"/>
                      <a:pt x="1111" y="3828"/>
                      <a:pt x="1147" y="3851"/>
                    </a:cubicBezTo>
                    <a:cubicBezTo>
                      <a:pt x="1159" y="3851"/>
                      <a:pt x="1170" y="3863"/>
                      <a:pt x="1182" y="3863"/>
                    </a:cubicBezTo>
                    <a:cubicBezTo>
                      <a:pt x="1230" y="3875"/>
                      <a:pt x="1277" y="3910"/>
                      <a:pt x="1336" y="3922"/>
                    </a:cubicBezTo>
                    <a:lnTo>
                      <a:pt x="1348" y="3922"/>
                    </a:lnTo>
                    <a:lnTo>
                      <a:pt x="1478" y="3969"/>
                    </a:lnTo>
                    <a:cubicBezTo>
                      <a:pt x="1501" y="3969"/>
                      <a:pt x="1513" y="3981"/>
                      <a:pt x="1525" y="3981"/>
                    </a:cubicBezTo>
                    <a:cubicBezTo>
                      <a:pt x="1572" y="3993"/>
                      <a:pt x="1596" y="4017"/>
                      <a:pt x="1643" y="4017"/>
                    </a:cubicBezTo>
                    <a:cubicBezTo>
                      <a:pt x="1655" y="4017"/>
                      <a:pt x="1678" y="4028"/>
                      <a:pt x="1690" y="4028"/>
                    </a:cubicBezTo>
                    <a:cubicBezTo>
                      <a:pt x="1749" y="4040"/>
                      <a:pt x="1797" y="4052"/>
                      <a:pt x="1856" y="4076"/>
                    </a:cubicBezTo>
                    <a:lnTo>
                      <a:pt x="1879" y="4076"/>
                    </a:lnTo>
                    <a:cubicBezTo>
                      <a:pt x="1926" y="4087"/>
                      <a:pt x="1974" y="4087"/>
                      <a:pt x="2009" y="4099"/>
                    </a:cubicBezTo>
                    <a:cubicBezTo>
                      <a:pt x="2033" y="4099"/>
                      <a:pt x="2045" y="4099"/>
                      <a:pt x="2056" y="4111"/>
                    </a:cubicBezTo>
                    <a:cubicBezTo>
                      <a:pt x="2104" y="4123"/>
                      <a:pt x="2151" y="4123"/>
                      <a:pt x="2175" y="4123"/>
                    </a:cubicBezTo>
                    <a:lnTo>
                      <a:pt x="2222" y="4123"/>
                    </a:lnTo>
                    <a:cubicBezTo>
                      <a:pt x="2281" y="4147"/>
                      <a:pt x="2328" y="4147"/>
                      <a:pt x="2387" y="4147"/>
                    </a:cubicBezTo>
                    <a:lnTo>
                      <a:pt x="2411" y="4147"/>
                    </a:lnTo>
                    <a:cubicBezTo>
                      <a:pt x="2458" y="4147"/>
                      <a:pt x="2505" y="4158"/>
                      <a:pt x="2541" y="4158"/>
                    </a:cubicBezTo>
                    <a:lnTo>
                      <a:pt x="3309" y="4158"/>
                    </a:lnTo>
                    <a:cubicBezTo>
                      <a:pt x="3368" y="4158"/>
                      <a:pt x="3415" y="4147"/>
                      <a:pt x="3474" y="4147"/>
                    </a:cubicBezTo>
                    <a:lnTo>
                      <a:pt x="3486" y="4147"/>
                    </a:lnTo>
                    <a:cubicBezTo>
                      <a:pt x="3545" y="4147"/>
                      <a:pt x="3592" y="4123"/>
                      <a:pt x="3651" y="4123"/>
                    </a:cubicBezTo>
                    <a:lnTo>
                      <a:pt x="3698" y="4123"/>
                    </a:lnTo>
                    <a:cubicBezTo>
                      <a:pt x="3746" y="4123"/>
                      <a:pt x="3769" y="4111"/>
                      <a:pt x="3817" y="4111"/>
                    </a:cubicBezTo>
                    <a:cubicBezTo>
                      <a:pt x="3828" y="4111"/>
                      <a:pt x="3840" y="4111"/>
                      <a:pt x="3864" y="4099"/>
                    </a:cubicBezTo>
                    <a:cubicBezTo>
                      <a:pt x="3923" y="4087"/>
                      <a:pt x="3958" y="4087"/>
                      <a:pt x="4017" y="4076"/>
                    </a:cubicBezTo>
                    <a:cubicBezTo>
                      <a:pt x="4076" y="4052"/>
                      <a:pt x="4124" y="4040"/>
                      <a:pt x="4171" y="4028"/>
                    </a:cubicBezTo>
                    <a:cubicBezTo>
                      <a:pt x="4183" y="4028"/>
                      <a:pt x="4195" y="4017"/>
                      <a:pt x="4218" y="4017"/>
                    </a:cubicBezTo>
                    <a:cubicBezTo>
                      <a:pt x="4254" y="3993"/>
                      <a:pt x="4289" y="3981"/>
                      <a:pt x="4336" y="3981"/>
                    </a:cubicBezTo>
                    <a:cubicBezTo>
                      <a:pt x="4348" y="3981"/>
                      <a:pt x="4360" y="3969"/>
                      <a:pt x="4372" y="3969"/>
                    </a:cubicBezTo>
                    <a:cubicBezTo>
                      <a:pt x="4419" y="3957"/>
                      <a:pt x="4478" y="3934"/>
                      <a:pt x="4525" y="3910"/>
                    </a:cubicBezTo>
                    <a:cubicBezTo>
                      <a:pt x="4573" y="3898"/>
                      <a:pt x="4608" y="3863"/>
                      <a:pt x="4667" y="3851"/>
                    </a:cubicBezTo>
                    <a:cubicBezTo>
                      <a:pt x="4691" y="3851"/>
                      <a:pt x="4703" y="3839"/>
                      <a:pt x="4714" y="3839"/>
                    </a:cubicBezTo>
                    <a:cubicBezTo>
                      <a:pt x="4750" y="3816"/>
                      <a:pt x="4785" y="3804"/>
                      <a:pt x="4821" y="3792"/>
                    </a:cubicBezTo>
                    <a:cubicBezTo>
                      <a:pt x="4833" y="3792"/>
                      <a:pt x="4844" y="3780"/>
                      <a:pt x="4868" y="3780"/>
                    </a:cubicBezTo>
                    <a:cubicBezTo>
                      <a:pt x="4903" y="3745"/>
                      <a:pt x="4951" y="3733"/>
                      <a:pt x="4998" y="3698"/>
                    </a:cubicBezTo>
                    <a:cubicBezTo>
                      <a:pt x="5553" y="3379"/>
                      <a:pt x="5848" y="2930"/>
                      <a:pt x="5848" y="2504"/>
                    </a:cubicBezTo>
                    <a:lnTo>
                      <a:pt x="58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8" name="Google Shape;4118;p40"/>
              <p:cNvSpPr/>
              <p:nvPr/>
            </p:nvSpPr>
            <p:spPr>
              <a:xfrm>
                <a:off x="5491291" y="6837035"/>
                <a:ext cx="465054" cy="330682"/>
              </a:xfrm>
              <a:custGeom>
                <a:avLst/>
                <a:gdLst/>
                <a:ahLst/>
                <a:cxnLst/>
                <a:rect l="l" t="t" r="r" b="b"/>
                <a:pathLst>
                  <a:path w="5849" h="4159" extrusionOk="0">
                    <a:moveTo>
                      <a:pt x="1" y="0"/>
                    </a:moveTo>
                    <a:lnTo>
                      <a:pt x="1" y="12"/>
                    </a:lnTo>
                    <a:lnTo>
                      <a:pt x="1" y="2493"/>
                    </a:lnTo>
                    <a:lnTo>
                      <a:pt x="1" y="2564"/>
                    </a:lnTo>
                    <a:lnTo>
                      <a:pt x="1" y="2599"/>
                    </a:lnTo>
                    <a:lnTo>
                      <a:pt x="1" y="2658"/>
                    </a:lnTo>
                    <a:lnTo>
                      <a:pt x="1" y="2682"/>
                    </a:lnTo>
                    <a:cubicBezTo>
                      <a:pt x="1" y="2693"/>
                      <a:pt x="1" y="2717"/>
                      <a:pt x="25" y="2729"/>
                    </a:cubicBezTo>
                    <a:lnTo>
                      <a:pt x="25" y="2753"/>
                    </a:lnTo>
                    <a:lnTo>
                      <a:pt x="25" y="2776"/>
                    </a:lnTo>
                    <a:cubicBezTo>
                      <a:pt x="25" y="2788"/>
                      <a:pt x="36" y="2800"/>
                      <a:pt x="36" y="2812"/>
                    </a:cubicBezTo>
                    <a:cubicBezTo>
                      <a:pt x="48" y="2847"/>
                      <a:pt x="48" y="2859"/>
                      <a:pt x="60" y="2894"/>
                    </a:cubicBezTo>
                    <a:lnTo>
                      <a:pt x="60" y="2906"/>
                    </a:lnTo>
                    <a:cubicBezTo>
                      <a:pt x="84" y="2930"/>
                      <a:pt x="84" y="2953"/>
                      <a:pt x="95" y="2977"/>
                    </a:cubicBezTo>
                    <a:cubicBezTo>
                      <a:pt x="107" y="3012"/>
                      <a:pt x="119" y="3024"/>
                      <a:pt x="143" y="3048"/>
                    </a:cubicBezTo>
                    <a:cubicBezTo>
                      <a:pt x="143" y="3048"/>
                      <a:pt x="143" y="3060"/>
                      <a:pt x="155" y="3060"/>
                    </a:cubicBezTo>
                    <a:cubicBezTo>
                      <a:pt x="166" y="3095"/>
                      <a:pt x="178" y="3107"/>
                      <a:pt x="202" y="3142"/>
                    </a:cubicBezTo>
                    <a:cubicBezTo>
                      <a:pt x="214" y="3154"/>
                      <a:pt x="225" y="3190"/>
                      <a:pt x="237" y="3201"/>
                    </a:cubicBezTo>
                    <a:lnTo>
                      <a:pt x="261" y="3213"/>
                    </a:lnTo>
                    <a:cubicBezTo>
                      <a:pt x="273" y="3237"/>
                      <a:pt x="284" y="3261"/>
                      <a:pt x="320" y="3272"/>
                    </a:cubicBezTo>
                    <a:lnTo>
                      <a:pt x="332" y="3284"/>
                    </a:lnTo>
                    <a:cubicBezTo>
                      <a:pt x="344" y="3296"/>
                      <a:pt x="355" y="3331"/>
                      <a:pt x="391" y="3343"/>
                    </a:cubicBezTo>
                    <a:lnTo>
                      <a:pt x="403" y="3355"/>
                    </a:lnTo>
                    <a:cubicBezTo>
                      <a:pt x="414" y="3379"/>
                      <a:pt x="450" y="3402"/>
                      <a:pt x="473" y="3426"/>
                    </a:cubicBezTo>
                    <a:lnTo>
                      <a:pt x="497" y="3438"/>
                    </a:lnTo>
                    <a:cubicBezTo>
                      <a:pt x="509" y="3450"/>
                      <a:pt x="533" y="3461"/>
                      <a:pt x="556" y="3497"/>
                    </a:cubicBezTo>
                    <a:lnTo>
                      <a:pt x="568" y="3509"/>
                    </a:lnTo>
                    <a:cubicBezTo>
                      <a:pt x="592" y="3520"/>
                      <a:pt x="615" y="3532"/>
                      <a:pt x="639" y="3568"/>
                    </a:cubicBezTo>
                    <a:lnTo>
                      <a:pt x="651" y="3568"/>
                    </a:lnTo>
                    <a:cubicBezTo>
                      <a:pt x="674" y="3579"/>
                      <a:pt x="698" y="3591"/>
                      <a:pt x="733" y="3615"/>
                    </a:cubicBezTo>
                    <a:lnTo>
                      <a:pt x="757" y="3639"/>
                    </a:lnTo>
                    <a:cubicBezTo>
                      <a:pt x="792" y="3674"/>
                      <a:pt x="828" y="3686"/>
                      <a:pt x="863" y="3721"/>
                    </a:cubicBezTo>
                    <a:cubicBezTo>
                      <a:pt x="911" y="3745"/>
                      <a:pt x="946" y="3757"/>
                      <a:pt x="993" y="3792"/>
                    </a:cubicBezTo>
                    <a:cubicBezTo>
                      <a:pt x="1005" y="3792"/>
                      <a:pt x="1029" y="3804"/>
                      <a:pt x="1040" y="3804"/>
                    </a:cubicBezTo>
                    <a:cubicBezTo>
                      <a:pt x="1064" y="3816"/>
                      <a:pt x="1111" y="3828"/>
                      <a:pt x="1147" y="3851"/>
                    </a:cubicBezTo>
                    <a:cubicBezTo>
                      <a:pt x="1159" y="3851"/>
                      <a:pt x="1170" y="3863"/>
                      <a:pt x="1182" y="3863"/>
                    </a:cubicBezTo>
                    <a:cubicBezTo>
                      <a:pt x="1230" y="3875"/>
                      <a:pt x="1277" y="3910"/>
                      <a:pt x="1336" y="3922"/>
                    </a:cubicBezTo>
                    <a:lnTo>
                      <a:pt x="1348" y="3922"/>
                    </a:lnTo>
                    <a:lnTo>
                      <a:pt x="1478" y="3969"/>
                    </a:lnTo>
                    <a:cubicBezTo>
                      <a:pt x="1501" y="3969"/>
                      <a:pt x="1513" y="3981"/>
                      <a:pt x="1525" y="3981"/>
                    </a:cubicBezTo>
                    <a:cubicBezTo>
                      <a:pt x="1572" y="3993"/>
                      <a:pt x="1596" y="4017"/>
                      <a:pt x="1643" y="4017"/>
                    </a:cubicBezTo>
                    <a:cubicBezTo>
                      <a:pt x="1655" y="4017"/>
                      <a:pt x="1678" y="4028"/>
                      <a:pt x="1690" y="4028"/>
                    </a:cubicBezTo>
                    <a:cubicBezTo>
                      <a:pt x="1749" y="4040"/>
                      <a:pt x="1797" y="4052"/>
                      <a:pt x="1856" y="4076"/>
                    </a:cubicBezTo>
                    <a:lnTo>
                      <a:pt x="1879" y="4076"/>
                    </a:lnTo>
                    <a:cubicBezTo>
                      <a:pt x="1926" y="4087"/>
                      <a:pt x="1974" y="4087"/>
                      <a:pt x="2009" y="4099"/>
                    </a:cubicBezTo>
                    <a:cubicBezTo>
                      <a:pt x="2033" y="4099"/>
                      <a:pt x="2045" y="4099"/>
                      <a:pt x="2056" y="4111"/>
                    </a:cubicBezTo>
                    <a:cubicBezTo>
                      <a:pt x="2104" y="4123"/>
                      <a:pt x="2151" y="4123"/>
                      <a:pt x="2175" y="4123"/>
                    </a:cubicBezTo>
                    <a:lnTo>
                      <a:pt x="2222" y="4123"/>
                    </a:lnTo>
                    <a:cubicBezTo>
                      <a:pt x="2281" y="4147"/>
                      <a:pt x="2328" y="4147"/>
                      <a:pt x="2387" y="4147"/>
                    </a:cubicBezTo>
                    <a:lnTo>
                      <a:pt x="2411" y="4147"/>
                    </a:lnTo>
                    <a:cubicBezTo>
                      <a:pt x="2458" y="4147"/>
                      <a:pt x="2505" y="4158"/>
                      <a:pt x="2541" y="4158"/>
                    </a:cubicBezTo>
                    <a:lnTo>
                      <a:pt x="3309" y="4158"/>
                    </a:lnTo>
                    <a:cubicBezTo>
                      <a:pt x="3368" y="4158"/>
                      <a:pt x="3415" y="4147"/>
                      <a:pt x="3474" y="4147"/>
                    </a:cubicBezTo>
                    <a:lnTo>
                      <a:pt x="3486" y="4147"/>
                    </a:lnTo>
                    <a:cubicBezTo>
                      <a:pt x="3545" y="4147"/>
                      <a:pt x="3592" y="4123"/>
                      <a:pt x="3651" y="4123"/>
                    </a:cubicBezTo>
                    <a:lnTo>
                      <a:pt x="3698" y="4123"/>
                    </a:lnTo>
                    <a:cubicBezTo>
                      <a:pt x="3746" y="4123"/>
                      <a:pt x="3769" y="4111"/>
                      <a:pt x="3817" y="4111"/>
                    </a:cubicBezTo>
                    <a:cubicBezTo>
                      <a:pt x="3828" y="4111"/>
                      <a:pt x="3840" y="4111"/>
                      <a:pt x="3864" y="4099"/>
                    </a:cubicBezTo>
                    <a:cubicBezTo>
                      <a:pt x="3923" y="4087"/>
                      <a:pt x="3958" y="4087"/>
                      <a:pt x="4017" y="4076"/>
                    </a:cubicBezTo>
                    <a:cubicBezTo>
                      <a:pt x="4076" y="4052"/>
                      <a:pt x="4124" y="4040"/>
                      <a:pt x="4171" y="4028"/>
                    </a:cubicBezTo>
                    <a:cubicBezTo>
                      <a:pt x="4183" y="4028"/>
                      <a:pt x="4195" y="4017"/>
                      <a:pt x="4218" y="4017"/>
                    </a:cubicBezTo>
                    <a:cubicBezTo>
                      <a:pt x="4254" y="3993"/>
                      <a:pt x="4289" y="3981"/>
                      <a:pt x="4336" y="3981"/>
                    </a:cubicBezTo>
                    <a:cubicBezTo>
                      <a:pt x="4348" y="3981"/>
                      <a:pt x="4360" y="3969"/>
                      <a:pt x="4372" y="3969"/>
                    </a:cubicBezTo>
                    <a:cubicBezTo>
                      <a:pt x="4419" y="3957"/>
                      <a:pt x="4478" y="3934"/>
                      <a:pt x="4525" y="3910"/>
                    </a:cubicBezTo>
                    <a:cubicBezTo>
                      <a:pt x="4573" y="3898"/>
                      <a:pt x="4608" y="3863"/>
                      <a:pt x="4667" y="3851"/>
                    </a:cubicBezTo>
                    <a:cubicBezTo>
                      <a:pt x="4691" y="3851"/>
                      <a:pt x="4703" y="3839"/>
                      <a:pt x="4714" y="3839"/>
                    </a:cubicBezTo>
                    <a:cubicBezTo>
                      <a:pt x="4750" y="3816"/>
                      <a:pt x="4785" y="3804"/>
                      <a:pt x="4821" y="3792"/>
                    </a:cubicBezTo>
                    <a:cubicBezTo>
                      <a:pt x="4833" y="3792"/>
                      <a:pt x="4844" y="3780"/>
                      <a:pt x="4868" y="3780"/>
                    </a:cubicBezTo>
                    <a:cubicBezTo>
                      <a:pt x="4903" y="3745"/>
                      <a:pt x="4951" y="3733"/>
                      <a:pt x="4998" y="3698"/>
                    </a:cubicBezTo>
                    <a:cubicBezTo>
                      <a:pt x="5553" y="3379"/>
                      <a:pt x="5848" y="2930"/>
                      <a:pt x="5848" y="2504"/>
                    </a:cubicBezTo>
                    <a:lnTo>
                      <a:pt x="5848" y="0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9" name="Google Shape;4119;p40"/>
              <p:cNvSpPr/>
              <p:nvPr/>
            </p:nvSpPr>
            <p:spPr>
              <a:xfrm>
                <a:off x="5469281" y="6285239"/>
                <a:ext cx="513873" cy="850837"/>
              </a:xfrm>
              <a:custGeom>
                <a:avLst/>
                <a:gdLst/>
                <a:ahLst/>
                <a:cxnLst/>
                <a:rect l="l" t="t" r="r" b="b"/>
                <a:pathLst>
                  <a:path w="6463" h="10701" extrusionOk="0">
                    <a:moveTo>
                      <a:pt x="6463" y="24"/>
                    </a:moveTo>
                    <a:lnTo>
                      <a:pt x="6463" y="32"/>
                    </a:lnTo>
                    <a:lnTo>
                      <a:pt x="6463" y="32"/>
                    </a:lnTo>
                    <a:cubicBezTo>
                      <a:pt x="6463" y="30"/>
                      <a:pt x="6463" y="27"/>
                      <a:pt x="6463" y="24"/>
                    </a:cubicBezTo>
                    <a:close/>
                    <a:moveTo>
                      <a:pt x="36" y="0"/>
                    </a:moveTo>
                    <a:lnTo>
                      <a:pt x="1" y="8825"/>
                    </a:lnTo>
                    <a:cubicBezTo>
                      <a:pt x="1" y="9309"/>
                      <a:pt x="320" y="9782"/>
                      <a:pt x="946" y="10160"/>
                    </a:cubicBezTo>
                    <a:cubicBezTo>
                      <a:pt x="1584" y="10520"/>
                      <a:pt x="2408" y="10700"/>
                      <a:pt x="3229" y="10700"/>
                    </a:cubicBezTo>
                    <a:cubicBezTo>
                      <a:pt x="4050" y="10700"/>
                      <a:pt x="4868" y="10520"/>
                      <a:pt x="5494" y="10160"/>
                    </a:cubicBezTo>
                    <a:cubicBezTo>
                      <a:pt x="6120" y="9805"/>
                      <a:pt x="6427" y="9333"/>
                      <a:pt x="6427" y="8860"/>
                    </a:cubicBezTo>
                    <a:lnTo>
                      <a:pt x="6463" y="32"/>
                    </a:lnTo>
                    <a:lnTo>
                      <a:pt x="6463" y="32"/>
                    </a:lnTo>
                    <a:cubicBezTo>
                      <a:pt x="6459" y="502"/>
                      <a:pt x="6140" y="971"/>
                      <a:pt x="5529" y="1323"/>
                    </a:cubicBezTo>
                    <a:cubicBezTo>
                      <a:pt x="4903" y="1684"/>
                      <a:pt x="4079" y="1864"/>
                      <a:pt x="3255" y="1864"/>
                    </a:cubicBezTo>
                    <a:cubicBezTo>
                      <a:pt x="2431" y="1864"/>
                      <a:pt x="1607" y="1684"/>
                      <a:pt x="981" y="1323"/>
                    </a:cubicBezTo>
                    <a:cubicBezTo>
                      <a:pt x="343" y="957"/>
                      <a:pt x="36" y="473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0" name="Google Shape;4120;p40"/>
              <p:cNvSpPr/>
              <p:nvPr/>
            </p:nvSpPr>
            <p:spPr>
              <a:xfrm>
                <a:off x="5445334" y="6896668"/>
                <a:ext cx="561738" cy="295221"/>
              </a:xfrm>
              <a:custGeom>
                <a:avLst/>
                <a:gdLst/>
                <a:ahLst/>
                <a:cxnLst/>
                <a:rect l="l" t="t" r="r" b="b"/>
                <a:pathLst>
                  <a:path w="7065" h="3713" extrusionOk="0">
                    <a:moveTo>
                      <a:pt x="3517" y="0"/>
                    </a:moveTo>
                    <a:cubicBezTo>
                      <a:pt x="2696" y="0"/>
                      <a:pt x="1878" y="183"/>
                      <a:pt x="1252" y="550"/>
                    </a:cubicBezTo>
                    <a:cubicBezTo>
                      <a:pt x="0" y="1270"/>
                      <a:pt x="12" y="2451"/>
                      <a:pt x="1264" y="3172"/>
                    </a:cubicBezTo>
                    <a:cubicBezTo>
                      <a:pt x="1902" y="3532"/>
                      <a:pt x="2726" y="3713"/>
                      <a:pt x="3547" y="3713"/>
                    </a:cubicBezTo>
                    <a:cubicBezTo>
                      <a:pt x="4368" y="3713"/>
                      <a:pt x="5186" y="3532"/>
                      <a:pt x="5812" y="3172"/>
                    </a:cubicBezTo>
                    <a:cubicBezTo>
                      <a:pt x="7064" y="2451"/>
                      <a:pt x="7053" y="1270"/>
                      <a:pt x="5800" y="550"/>
                    </a:cubicBezTo>
                    <a:cubicBezTo>
                      <a:pt x="5162" y="183"/>
                      <a:pt x="4338" y="0"/>
                      <a:pt x="3517" y="0"/>
                    </a:cubicBez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1" name="Google Shape;4121;p40"/>
              <p:cNvSpPr/>
              <p:nvPr/>
            </p:nvSpPr>
            <p:spPr>
              <a:xfrm>
                <a:off x="5791457" y="6287148"/>
                <a:ext cx="191699" cy="844476"/>
              </a:xfrm>
              <a:custGeom>
                <a:avLst/>
                <a:gdLst/>
                <a:ahLst/>
                <a:cxnLst/>
                <a:rect l="l" t="t" r="r" b="b"/>
                <a:pathLst>
                  <a:path w="2411" h="10621" extrusionOk="0">
                    <a:moveTo>
                      <a:pt x="2411" y="0"/>
                    </a:moveTo>
                    <a:lnTo>
                      <a:pt x="2411" y="8"/>
                    </a:lnTo>
                    <a:lnTo>
                      <a:pt x="2411" y="8"/>
                    </a:lnTo>
                    <a:cubicBezTo>
                      <a:pt x="2411" y="6"/>
                      <a:pt x="2411" y="3"/>
                      <a:pt x="2411" y="0"/>
                    </a:cubicBezTo>
                    <a:close/>
                    <a:moveTo>
                      <a:pt x="2411" y="8"/>
                    </a:moveTo>
                    <a:lnTo>
                      <a:pt x="2411" y="8"/>
                    </a:lnTo>
                    <a:cubicBezTo>
                      <a:pt x="2407" y="478"/>
                      <a:pt x="2088" y="947"/>
                      <a:pt x="1477" y="1299"/>
                    </a:cubicBezTo>
                    <a:cubicBezTo>
                      <a:pt x="1064" y="1548"/>
                      <a:pt x="556" y="1713"/>
                      <a:pt x="24" y="1784"/>
                    </a:cubicBezTo>
                    <a:lnTo>
                      <a:pt x="1" y="10620"/>
                    </a:lnTo>
                    <a:cubicBezTo>
                      <a:pt x="532" y="10526"/>
                      <a:pt x="1028" y="10372"/>
                      <a:pt x="1442" y="10136"/>
                    </a:cubicBezTo>
                    <a:cubicBezTo>
                      <a:pt x="2068" y="9781"/>
                      <a:pt x="2375" y="9309"/>
                      <a:pt x="2375" y="8836"/>
                    </a:cubicBezTo>
                    <a:lnTo>
                      <a:pt x="2411" y="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2" name="Google Shape;4122;p40"/>
              <p:cNvSpPr/>
              <p:nvPr/>
            </p:nvSpPr>
            <p:spPr>
              <a:xfrm>
                <a:off x="5662809" y="6428915"/>
                <a:ext cx="130635" cy="706923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8891" extrusionOk="0">
                    <a:moveTo>
                      <a:pt x="36" y="1"/>
                    </a:moveTo>
                    <a:lnTo>
                      <a:pt x="0" y="8837"/>
                    </a:lnTo>
                    <a:cubicBezTo>
                      <a:pt x="260" y="8872"/>
                      <a:pt x="532" y="8890"/>
                      <a:pt x="805" y="8890"/>
                    </a:cubicBezTo>
                    <a:cubicBezTo>
                      <a:pt x="1078" y="8890"/>
                      <a:pt x="1353" y="8872"/>
                      <a:pt x="1619" y="8837"/>
                    </a:cubicBezTo>
                    <a:lnTo>
                      <a:pt x="1642" y="1"/>
                    </a:lnTo>
                    <a:lnTo>
                      <a:pt x="1642" y="1"/>
                    </a:lnTo>
                    <a:cubicBezTo>
                      <a:pt x="1377" y="48"/>
                      <a:pt x="1105" y="72"/>
                      <a:pt x="835" y="72"/>
                    </a:cubicBezTo>
                    <a:cubicBezTo>
                      <a:pt x="564" y="72"/>
                      <a:pt x="296" y="48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3" name="Google Shape;4123;p40"/>
              <p:cNvSpPr/>
              <p:nvPr/>
            </p:nvSpPr>
            <p:spPr>
              <a:xfrm>
                <a:off x="5527562" y="6378187"/>
                <a:ext cx="137155" cy="753437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9476" extrusionOk="0">
                    <a:moveTo>
                      <a:pt x="24" y="1"/>
                    </a:moveTo>
                    <a:lnTo>
                      <a:pt x="0" y="8837"/>
                    </a:lnTo>
                    <a:cubicBezTo>
                      <a:pt x="71" y="8884"/>
                      <a:pt x="142" y="8943"/>
                      <a:pt x="236" y="8979"/>
                    </a:cubicBezTo>
                    <a:cubicBezTo>
                      <a:pt x="662" y="9239"/>
                      <a:pt x="1158" y="9392"/>
                      <a:pt x="1713" y="9475"/>
                    </a:cubicBezTo>
                    <a:lnTo>
                      <a:pt x="1725" y="639"/>
                    </a:lnTo>
                    <a:cubicBezTo>
                      <a:pt x="1193" y="568"/>
                      <a:pt x="674" y="403"/>
                      <a:pt x="260" y="154"/>
                    </a:cubicBezTo>
                    <a:cubicBezTo>
                      <a:pt x="177" y="107"/>
                      <a:pt x="95" y="60"/>
                      <a:pt x="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4" name="Google Shape;4124;p40"/>
              <p:cNvSpPr/>
              <p:nvPr/>
            </p:nvSpPr>
            <p:spPr>
              <a:xfrm>
                <a:off x="5469281" y="6286194"/>
                <a:ext cx="59314" cy="794702"/>
              </a:xfrm>
              <a:custGeom>
                <a:avLst/>
                <a:gdLst/>
                <a:ahLst/>
                <a:cxnLst/>
                <a:rect l="l" t="t" r="r" b="b"/>
                <a:pathLst>
                  <a:path w="746" h="9995" extrusionOk="0">
                    <a:moveTo>
                      <a:pt x="36" y="0"/>
                    </a:moveTo>
                    <a:lnTo>
                      <a:pt x="1" y="8825"/>
                    </a:lnTo>
                    <a:cubicBezTo>
                      <a:pt x="1" y="8931"/>
                      <a:pt x="13" y="9037"/>
                      <a:pt x="48" y="9120"/>
                    </a:cubicBezTo>
                    <a:cubicBezTo>
                      <a:pt x="131" y="9439"/>
                      <a:pt x="355" y="9734"/>
                      <a:pt x="710" y="9994"/>
                    </a:cubicBezTo>
                    <a:lnTo>
                      <a:pt x="745" y="1170"/>
                    </a:lnTo>
                    <a:cubicBezTo>
                      <a:pt x="391" y="910"/>
                      <a:pt x="166" y="603"/>
                      <a:pt x="83" y="296"/>
                    </a:cubicBezTo>
                    <a:cubicBezTo>
                      <a:pt x="48" y="189"/>
                      <a:pt x="36" y="83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5" name="Google Shape;4125;p40"/>
              <p:cNvSpPr/>
              <p:nvPr/>
            </p:nvSpPr>
            <p:spPr>
              <a:xfrm>
                <a:off x="5445826" y="6138225"/>
                <a:ext cx="562692" cy="295221"/>
              </a:xfrm>
              <a:custGeom>
                <a:avLst/>
                <a:gdLst/>
                <a:ahLst/>
                <a:cxnLst/>
                <a:rect l="l" t="t" r="r" b="b"/>
                <a:pathLst>
                  <a:path w="7077" h="3713" extrusionOk="0">
                    <a:moveTo>
                      <a:pt x="3534" y="1"/>
                    </a:moveTo>
                    <a:cubicBezTo>
                      <a:pt x="2712" y="1"/>
                      <a:pt x="1891" y="184"/>
                      <a:pt x="1264" y="550"/>
                    </a:cubicBezTo>
                    <a:cubicBezTo>
                      <a:pt x="0" y="1271"/>
                      <a:pt x="12" y="2452"/>
                      <a:pt x="1276" y="3172"/>
                    </a:cubicBezTo>
                    <a:cubicBezTo>
                      <a:pt x="1908" y="3533"/>
                      <a:pt x="2732" y="3713"/>
                      <a:pt x="3555" y="3713"/>
                    </a:cubicBezTo>
                    <a:cubicBezTo>
                      <a:pt x="4377" y="3713"/>
                      <a:pt x="5198" y="3533"/>
                      <a:pt x="5824" y="3172"/>
                    </a:cubicBezTo>
                    <a:cubicBezTo>
                      <a:pt x="7077" y="2452"/>
                      <a:pt x="7065" y="1271"/>
                      <a:pt x="5813" y="550"/>
                    </a:cubicBezTo>
                    <a:cubicBezTo>
                      <a:pt x="5181" y="184"/>
                      <a:pt x="4357" y="1"/>
                      <a:pt x="35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6" name="Google Shape;4126;p40"/>
              <p:cNvSpPr/>
              <p:nvPr/>
            </p:nvSpPr>
            <p:spPr>
              <a:xfrm>
                <a:off x="5534082" y="6181002"/>
                <a:ext cx="386180" cy="210940"/>
              </a:xfrm>
              <a:custGeom>
                <a:avLst/>
                <a:gdLst/>
                <a:ahLst/>
                <a:cxnLst/>
                <a:rect l="l" t="t" r="r" b="b"/>
                <a:pathLst>
                  <a:path w="4857" h="2653" extrusionOk="0">
                    <a:moveTo>
                      <a:pt x="2429" y="0"/>
                    </a:moveTo>
                    <a:cubicBezTo>
                      <a:pt x="1929" y="0"/>
                      <a:pt x="1430" y="95"/>
                      <a:pt x="1017" y="284"/>
                    </a:cubicBezTo>
                    <a:cubicBezTo>
                      <a:pt x="958" y="319"/>
                      <a:pt x="887" y="366"/>
                      <a:pt x="828" y="390"/>
                    </a:cubicBezTo>
                    <a:cubicBezTo>
                      <a:pt x="781" y="425"/>
                      <a:pt x="722" y="461"/>
                      <a:pt x="674" y="496"/>
                    </a:cubicBezTo>
                    <a:cubicBezTo>
                      <a:pt x="1" y="981"/>
                      <a:pt x="1" y="1666"/>
                      <a:pt x="651" y="2150"/>
                    </a:cubicBezTo>
                    <a:cubicBezTo>
                      <a:pt x="710" y="2186"/>
                      <a:pt x="769" y="2233"/>
                      <a:pt x="828" y="2268"/>
                    </a:cubicBezTo>
                    <a:lnTo>
                      <a:pt x="1005" y="2351"/>
                    </a:lnTo>
                    <a:cubicBezTo>
                      <a:pt x="1424" y="2552"/>
                      <a:pt x="1935" y="2652"/>
                      <a:pt x="2445" y="2652"/>
                    </a:cubicBezTo>
                    <a:cubicBezTo>
                      <a:pt x="2954" y="2652"/>
                      <a:pt x="3462" y="2552"/>
                      <a:pt x="3876" y="2351"/>
                    </a:cubicBezTo>
                    <a:cubicBezTo>
                      <a:pt x="3911" y="2327"/>
                      <a:pt x="3970" y="2292"/>
                      <a:pt x="4029" y="2268"/>
                    </a:cubicBezTo>
                    <a:cubicBezTo>
                      <a:pt x="4088" y="2221"/>
                      <a:pt x="4147" y="2186"/>
                      <a:pt x="4206" y="2150"/>
                    </a:cubicBezTo>
                    <a:cubicBezTo>
                      <a:pt x="4856" y="1666"/>
                      <a:pt x="4856" y="981"/>
                      <a:pt x="4183" y="484"/>
                    </a:cubicBezTo>
                    <a:cubicBezTo>
                      <a:pt x="4136" y="449"/>
                      <a:pt x="4076" y="402"/>
                      <a:pt x="4017" y="378"/>
                    </a:cubicBezTo>
                    <a:lnTo>
                      <a:pt x="3840" y="284"/>
                    </a:lnTo>
                    <a:cubicBezTo>
                      <a:pt x="3427" y="95"/>
                      <a:pt x="2928" y="0"/>
                      <a:pt x="24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7" name="Google Shape;4127;p40"/>
              <p:cNvSpPr/>
              <p:nvPr/>
            </p:nvSpPr>
            <p:spPr>
              <a:xfrm>
                <a:off x="5612082" y="6219484"/>
                <a:ext cx="256499" cy="148445"/>
              </a:xfrm>
              <a:custGeom>
                <a:avLst/>
                <a:gdLst/>
                <a:ahLst/>
                <a:cxnLst/>
                <a:rect l="l" t="t" r="r" b="b"/>
                <a:pathLst>
                  <a:path w="3226" h="1867" extrusionOk="0">
                    <a:moveTo>
                      <a:pt x="378" y="0"/>
                    </a:moveTo>
                    <a:lnTo>
                      <a:pt x="154" y="83"/>
                    </a:lnTo>
                    <a:cubicBezTo>
                      <a:pt x="95" y="119"/>
                      <a:pt x="59" y="142"/>
                      <a:pt x="0" y="178"/>
                    </a:cubicBezTo>
                    <a:lnTo>
                      <a:pt x="1123" y="827"/>
                    </a:lnTo>
                    <a:lnTo>
                      <a:pt x="1453" y="1028"/>
                    </a:lnTo>
                    <a:lnTo>
                      <a:pt x="2895" y="1867"/>
                    </a:lnTo>
                    <a:cubicBezTo>
                      <a:pt x="2930" y="1843"/>
                      <a:pt x="2989" y="1808"/>
                      <a:pt x="3048" y="1784"/>
                    </a:cubicBezTo>
                    <a:cubicBezTo>
                      <a:pt x="3107" y="1737"/>
                      <a:pt x="3166" y="1702"/>
                      <a:pt x="3225" y="1666"/>
                    </a:cubicBezTo>
                    <a:lnTo>
                      <a:pt x="1796" y="827"/>
                    </a:lnTo>
                    <a:lnTo>
                      <a:pt x="1453" y="615"/>
                    </a:lnTo>
                    <a:lnTo>
                      <a:pt x="3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8" name="Google Shape;4128;p40"/>
              <p:cNvSpPr/>
              <p:nvPr/>
            </p:nvSpPr>
            <p:spPr>
              <a:xfrm>
                <a:off x="5585764" y="6215747"/>
                <a:ext cx="266836" cy="151308"/>
              </a:xfrm>
              <a:custGeom>
                <a:avLst/>
                <a:gdLst/>
                <a:ahLst/>
                <a:cxnLst/>
                <a:rect l="l" t="t" r="r" b="b"/>
                <a:pathLst>
                  <a:path w="3356" h="1903" extrusionOk="0">
                    <a:moveTo>
                      <a:pt x="2918" y="0"/>
                    </a:moveTo>
                    <a:lnTo>
                      <a:pt x="1773" y="662"/>
                    </a:lnTo>
                    <a:lnTo>
                      <a:pt x="1430" y="874"/>
                    </a:lnTo>
                    <a:lnTo>
                      <a:pt x="1" y="1701"/>
                    </a:lnTo>
                    <a:cubicBezTo>
                      <a:pt x="60" y="1737"/>
                      <a:pt x="119" y="1784"/>
                      <a:pt x="178" y="1819"/>
                    </a:cubicBezTo>
                    <a:lnTo>
                      <a:pt x="355" y="1902"/>
                    </a:lnTo>
                    <a:lnTo>
                      <a:pt x="1784" y="1075"/>
                    </a:lnTo>
                    <a:lnTo>
                      <a:pt x="2127" y="886"/>
                    </a:lnTo>
                    <a:lnTo>
                      <a:pt x="3356" y="177"/>
                    </a:lnTo>
                    <a:cubicBezTo>
                      <a:pt x="3344" y="177"/>
                      <a:pt x="3320" y="166"/>
                      <a:pt x="3285" y="130"/>
                    </a:cubicBezTo>
                    <a:cubicBezTo>
                      <a:pt x="3178" y="83"/>
                      <a:pt x="3060" y="47"/>
                      <a:pt x="29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9" name="Google Shape;4129;p40"/>
              <p:cNvSpPr/>
              <p:nvPr/>
            </p:nvSpPr>
            <p:spPr>
              <a:xfrm>
                <a:off x="5789057" y="6289448"/>
                <a:ext cx="191699" cy="844476"/>
              </a:xfrm>
              <a:custGeom>
                <a:avLst/>
                <a:gdLst/>
                <a:ahLst/>
                <a:cxnLst/>
                <a:rect l="l" t="t" r="r" b="b"/>
                <a:pathLst>
                  <a:path w="2411" h="10621" extrusionOk="0">
                    <a:moveTo>
                      <a:pt x="2411" y="0"/>
                    </a:moveTo>
                    <a:lnTo>
                      <a:pt x="2411" y="8"/>
                    </a:lnTo>
                    <a:lnTo>
                      <a:pt x="2411" y="8"/>
                    </a:lnTo>
                    <a:cubicBezTo>
                      <a:pt x="2411" y="6"/>
                      <a:pt x="2411" y="3"/>
                      <a:pt x="2411" y="0"/>
                    </a:cubicBezTo>
                    <a:close/>
                    <a:moveTo>
                      <a:pt x="2411" y="8"/>
                    </a:moveTo>
                    <a:lnTo>
                      <a:pt x="2411" y="8"/>
                    </a:lnTo>
                    <a:cubicBezTo>
                      <a:pt x="2407" y="478"/>
                      <a:pt x="2088" y="947"/>
                      <a:pt x="1477" y="1299"/>
                    </a:cubicBezTo>
                    <a:cubicBezTo>
                      <a:pt x="1064" y="1548"/>
                      <a:pt x="556" y="1713"/>
                      <a:pt x="24" y="1784"/>
                    </a:cubicBezTo>
                    <a:lnTo>
                      <a:pt x="1" y="10620"/>
                    </a:lnTo>
                    <a:cubicBezTo>
                      <a:pt x="532" y="10526"/>
                      <a:pt x="1028" y="10372"/>
                      <a:pt x="1442" y="10136"/>
                    </a:cubicBezTo>
                    <a:cubicBezTo>
                      <a:pt x="2068" y="9781"/>
                      <a:pt x="2375" y="9309"/>
                      <a:pt x="2375" y="8836"/>
                    </a:cubicBezTo>
                    <a:lnTo>
                      <a:pt x="2411" y="8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0" name="Google Shape;4130;p40"/>
              <p:cNvSpPr/>
              <p:nvPr/>
            </p:nvSpPr>
            <p:spPr>
              <a:xfrm>
                <a:off x="5538773" y="6183069"/>
                <a:ext cx="367336" cy="139779"/>
              </a:xfrm>
              <a:custGeom>
                <a:avLst/>
                <a:gdLst/>
                <a:ahLst/>
                <a:cxnLst/>
                <a:rect l="l" t="t" r="r" b="b"/>
                <a:pathLst>
                  <a:path w="4620" h="1758" extrusionOk="0">
                    <a:moveTo>
                      <a:pt x="2387" y="1"/>
                    </a:moveTo>
                    <a:cubicBezTo>
                      <a:pt x="1891" y="1"/>
                      <a:pt x="1395" y="98"/>
                      <a:pt x="981" y="293"/>
                    </a:cubicBezTo>
                    <a:cubicBezTo>
                      <a:pt x="922" y="317"/>
                      <a:pt x="840" y="364"/>
                      <a:pt x="781" y="388"/>
                    </a:cubicBezTo>
                    <a:cubicBezTo>
                      <a:pt x="745" y="423"/>
                      <a:pt x="686" y="470"/>
                      <a:pt x="639" y="494"/>
                    </a:cubicBezTo>
                    <a:cubicBezTo>
                      <a:pt x="131" y="848"/>
                      <a:pt x="1" y="1344"/>
                      <a:pt x="249" y="1758"/>
                    </a:cubicBezTo>
                    <a:cubicBezTo>
                      <a:pt x="178" y="1415"/>
                      <a:pt x="344" y="1061"/>
                      <a:pt x="745" y="777"/>
                    </a:cubicBezTo>
                    <a:cubicBezTo>
                      <a:pt x="781" y="730"/>
                      <a:pt x="828" y="707"/>
                      <a:pt x="887" y="671"/>
                    </a:cubicBezTo>
                    <a:cubicBezTo>
                      <a:pt x="946" y="624"/>
                      <a:pt x="1005" y="600"/>
                      <a:pt x="1076" y="565"/>
                    </a:cubicBezTo>
                    <a:cubicBezTo>
                      <a:pt x="1489" y="376"/>
                      <a:pt x="1989" y="281"/>
                      <a:pt x="2488" y="281"/>
                    </a:cubicBezTo>
                    <a:cubicBezTo>
                      <a:pt x="2987" y="281"/>
                      <a:pt x="3486" y="376"/>
                      <a:pt x="3899" y="565"/>
                    </a:cubicBezTo>
                    <a:lnTo>
                      <a:pt x="4077" y="659"/>
                    </a:lnTo>
                    <a:cubicBezTo>
                      <a:pt x="4136" y="683"/>
                      <a:pt x="4195" y="730"/>
                      <a:pt x="4242" y="766"/>
                    </a:cubicBezTo>
                    <a:cubicBezTo>
                      <a:pt x="4419" y="884"/>
                      <a:pt x="4537" y="1014"/>
                      <a:pt x="4620" y="1167"/>
                    </a:cubicBezTo>
                    <a:cubicBezTo>
                      <a:pt x="4584" y="907"/>
                      <a:pt x="4419" y="671"/>
                      <a:pt x="4136" y="482"/>
                    </a:cubicBezTo>
                    <a:cubicBezTo>
                      <a:pt x="4088" y="447"/>
                      <a:pt x="4029" y="411"/>
                      <a:pt x="3970" y="376"/>
                    </a:cubicBezTo>
                    <a:lnTo>
                      <a:pt x="3793" y="293"/>
                    </a:lnTo>
                    <a:cubicBezTo>
                      <a:pt x="3380" y="98"/>
                      <a:pt x="2883" y="1"/>
                      <a:pt x="238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1" name="Google Shape;4131;p40"/>
              <p:cNvSpPr/>
              <p:nvPr/>
            </p:nvSpPr>
            <p:spPr>
              <a:xfrm>
                <a:off x="5844093" y="6414841"/>
                <a:ext cx="87381" cy="98672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1241" extrusionOk="0">
                    <a:moveTo>
                      <a:pt x="1087" y="1"/>
                    </a:moveTo>
                    <a:lnTo>
                      <a:pt x="1087" y="8"/>
                    </a:lnTo>
                    <a:lnTo>
                      <a:pt x="1087" y="8"/>
                    </a:lnTo>
                    <a:cubicBezTo>
                      <a:pt x="1091" y="6"/>
                      <a:pt x="1095" y="3"/>
                      <a:pt x="1099" y="1"/>
                    </a:cubicBezTo>
                    <a:close/>
                    <a:moveTo>
                      <a:pt x="1087" y="8"/>
                    </a:moveTo>
                    <a:cubicBezTo>
                      <a:pt x="997" y="67"/>
                      <a:pt x="917" y="145"/>
                      <a:pt x="815" y="201"/>
                    </a:cubicBezTo>
                    <a:cubicBezTo>
                      <a:pt x="579" y="343"/>
                      <a:pt x="296" y="449"/>
                      <a:pt x="0" y="532"/>
                    </a:cubicBezTo>
                    <a:lnTo>
                      <a:pt x="0" y="1241"/>
                    </a:lnTo>
                    <a:cubicBezTo>
                      <a:pt x="284" y="1158"/>
                      <a:pt x="532" y="1040"/>
                      <a:pt x="780" y="922"/>
                    </a:cubicBezTo>
                    <a:cubicBezTo>
                      <a:pt x="898" y="863"/>
                      <a:pt x="1004" y="804"/>
                      <a:pt x="1087" y="757"/>
                    </a:cubicBezTo>
                    <a:lnTo>
                      <a:pt x="1087" y="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2" name="Google Shape;4132;p40"/>
              <p:cNvSpPr/>
              <p:nvPr/>
            </p:nvSpPr>
            <p:spPr>
              <a:xfrm>
                <a:off x="5844093" y="6510651"/>
                <a:ext cx="87381" cy="168243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2116" extrusionOk="0">
                    <a:moveTo>
                      <a:pt x="1099" y="1"/>
                    </a:moveTo>
                    <a:cubicBezTo>
                      <a:pt x="1004" y="36"/>
                      <a:pt x="922" y="95"/>
                      <a:pt x="815" y="154"/>
                    </a:cubicBezTo>
                    <a:cubicBezTo>
                      <a:pt x="579" y="308"/>
                      <a:pt x="296" y="390"/>
                      <a:pt x="0" y="461"/>
                    </a:cubicBezTo>
                    <a:lnTo>
                      <a:pt x="0" y="2115"/>
                    </a:lnTo>
                    <a:cubicBezTo>
                      <a:pt x="296" y="2032"/>
                      <a:pt x="555" y="1926"/>
                      <a:pt x="815" y="1784"/>
                    </a:cubicBezTo>
                    <a:cubicBezTo>
                      <a:pt x="922" y="1725"/>
                      <a:pt x="1004" y="1666"/>
                      <a:pt x="1099" y="1595"/>
                    </a:cubicBez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3" name="Google Shape;4133;p40"/>
              <p:cNvSpPr/>
              <p:nvPr/>
            </p:nvSpPr>
            <p:spPr>
              <a:xfrm>
                <a:off x="5547281" y="6698534"/>
                <a:ext cx="62018" cy="364474"/>
              </a:xfrm>
              <a:custGeom>
                <a:avLst/>
                <a:gdLst/>
                <a:ahLst/>
                <a:cxnLst/>
                <a:rect l="l" t="t" r="r" b="b"/>
                <a:pathLst>
                  <a:path w="780" h="4584" extrusionOk="0">
                    <a:moveTo>
                      <a:pt x="0" y="0"/>
                    </a:moveTo>
                    <a:lnTo>
                      <a:pt x="0" y="4135"/>
                    </a:lnTo>
                    <a:lnTo>
                      <a:pt x="780" y="4584"/>
                    </a:lnTo>
                    <a:lnTo>
                      <a:pt x="780" y="44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4" name="Google Shape;4134;p40"/>
              <p:cNvSpPr/>
              <p:nvPr/>
            </p:nvSpPr>
            <p:spPr>
              <a:xfrm>
                <a:off x="5547281" y="6626179"/>
                <a:ext cx="62018" cy="91198"/>
              </a:xfrm>
              <a:custGeom>
                <a:avLst/>
                <a:gdLst/>
                <a:ahLst/>
                <a:cxnLst/>
                <a:rect l="l" t="t" r="r" b="b"/>
                <a:pathLst>
                  <a:path w="780" h="1147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780" y="1146"/>
                    </a:lnTo>
                    <a:lnTo>
                      <a:pt x="780" y="44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5" name="Google Shape;4135;p40"/>
              <p:cNvSpPr/>
              <p:nvPr/>
            </p:nvSpPr>
            <p:spPr>
              <a:xfrm>
                <a:off x="5547281" y="6444896"/>
                <a:ext cx="62018" cy="20298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2553" extrusionOk="0">
                    <a:moveTo>
                      <a:pt x="0" y="1"/>
                    </a:moveTo>
                    <a:lnTo>
                      <a:pt x="0" y="2092"/>
                    </a:lnTo>
                    <a:lnTo>
                      <a:pt x="780" y="2552"/>
                    </a:lnTo>
                    <a:lnTo>
                      <a:pt x="780" y="43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6" name="Google Shape;4136;p40"/>
              <p:cNvSpPr/>
              <p:nvPr/>
            </p:nvSpPr>
            <p:spPr>
              <a:xfrm>
                <a:off x="5790011" y="7045511"/>
                <a:ext cx="191699" cy="216108"/>
              </a:xfrm>
              <a:custGeom>
                <a:avLst/>
                <a:gdLst/>
                <a:ahLst/>
                <a:cxnLst/>
                <a:rect l="l" t="t" r="r" b="b"/>
                <a:pathLst>
                  <a:path w="2411" h="2718" extrusionOk="0">
                    <a:moveTo>
                      <a:pt x="2410" y="1"/>
                    </a:moveTo>
                    <a:lnTo>
                      <a:pt x="2407" y="83"/>
                    </a:lnTo>
                    <a:lnTo>
                      <a:pt x="2407" y="83"/>
                    </a:lnTo>
                    <a:cubicBezTo>
                      <a:pt x="2409" y="56"/>
                      <a:pt x="2410" y="28"/>
                      <a:pt x="2410" y="1"/>
                    </a:cubicBezTo>
                    <a:close/>
                    <a:moveTo>
                      <a:pt x="2407" y="83"/>
                    </a:moveTo>
                    <a:lnTo>
                      <a:pt x="2407" y="83"/>
                    </a:lnTo>
                    <a:cubicBezTo>
                      <a:pt x="2373" y="528"/>
                      <a:pt x="2067" y="966"/>
                      <a:pt x="1477" y="1300"/>
                    </a:cubicBezTo>
                    <a:cubicBezTo>
                      <a:pt x="1064" y="1548"/>
                      <a:pt x="568" y="1714"/>
                      <a:pt x="36" y="1784"/>
                    </a:cubicBezTo>
                    <a:lnTo>
                      <a:pt x="1" y="2718"/>
                    </a:lnTo>
                    <a:cubicBezTo>
                      <a:pt x="532" y="2635"/>
                      <a:pt x="1040" y="2470"/>
                      <a:pt x="1454" y="2233"/>
                    </a:cubicBezTo>
                    <a:cubicBezTo>
                      <a:pt x="2068" y="1879"/>
                      <a:pt x="2375" y="1406"/>
                      <a:pt x="2375" y="934"/>
                    </a:cubicBezTo>
                    <a:lnTo>
                      <a:pt x="2407" y="83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7" name="Google Shape;4137;p40"/>
              <p:cNvSpPr/>
              <p:nvPr/>
            </p:nvSpPr>
            <p:spPr>
              <a:xfrm>
                <a:off x="5467836" y="7044557"/>
                <a:ext cx="59235" cy="166335"/>
              </a:xfrm>
              <a:custGeom>
                <a:avLst/>
                <a:gdLst/>
                <a:ahLst/>
                <a:cxnLst/>
                <a:rect l="l" t="t" r="r" b="b"/>
                <a:pathLst>
                  <a:path w="745" h="2092" extrusionOk="0">
                    <a:moveTo>
                      <a:pt x="36" y="1"/>
                    </a:moveTo>
                    <a:lnTo>
                      <a:pt x="1" y="934"/>
                    </a:lnTo>
                    <a:cubicBezTo>
                      <a:pt x="1" y="1029"/>
                      <a:pt x="24" y="1135"/>
                      <a:pt x="48" y="1229"/>
                    </a:cubicBezTo>
                    <a:cubicBezTo>
                      <a:pt x="142" y="1537"/>
                      <a:pt x="355" y="1832"/>
                      <a:pt x="709" y="2092"/>
                    </a:cubicBezTo>
                    <a:lnTo>
                      <a:pt x="745" y="1170"/>
                    </a:lnTo>
                    <a:cubicBezTo>
                      <a:pt x="390" y="899"/>
                      <a:pt x="154" y="603"/>
                      <a:pt x="83" y="296"/>
                    </a:cubicBezTo>
                    <a:cubicBezTo>
                      <a:pt x="48" y="190"/>
                      <a:pt x="36" y="83"/>
                      <a:pt x="36" y="1"/>
                    </a:cubicBez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8" name="Google Shape;4138;p40"/>
              <p:cNvSpPr/>
              <p:nvPr/>
            </p:nvSpPr>
            <p:spPr>
              <a:xfrm>
                <a:off x="5466881" y="6288494"/>
                <a:ext cx="59314" cy="794702"/>
              </a:xfrm>
              <a:custGeom>
                <a:avLst/>
                <a:gdLst/>
                <a:ahLst/>
                <a:cxnLst/>
                <a:rect l="l" t="t" r="r" b="b"/>
                <a:pathLst>
                  <a:path w="746" h="9995" extrusionOk="0">
                    <a:moveTo>
                      <a:pt x="36" y="0"/>
                    </a:moveTo>
                    <a:lnTo>
                      <a:pt x="1" y="8825"/>
                    </a:lnTo>
                    <a:cubicBezTo>
                      <a:pt x="1" y="8931"/>
                      <a:pt x="13" y="9037"/>
                      <a:pt x="48" y="9120"/>
                    </a:cubicBezTo>
                    <a:cubicBezTo>
                      <a:pt x="131" y="9439"/>
                      <a:pt x="355" y="9734"/>
                      <a:pt x="710" y="9994"/>
                    </a:cubicBezTo>
                    <a:lnTo>
                      <a:pt x="745" y="1170"/>
                    </a:lnTo>
                    <a:cubicBezTo>
                      <a:pt x="391" y="910"/>
                      <a:pt x="166" y="603"/>
                      <a:pt x="83" y="296"/>
                    </a:cubicBezTo>
                    <a:cubicBezTo>
                      <a:pt x="48" y="189"/>
                      <a:pt x="36" y="83"/>
                      <a:pt x="36" y="0"/>
                    </a:cubicBez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39" name="Google Shape;4139;p40"/>
            <p:cNvGrpSpPr/>
            <p:nvPr/>
          </p:nvGrpSpPr>
          <p:grpSpPr>
            <a:xfrm>
              <a:off x="7236625" y="3453800"/>
              <a:ext cx="1314274" cy="809400"/>
              <a:chOff x="5522300" y="5335650"/>
              <a:chExt cx="1314274" cy="809400"/>
            </a:xfrm>
          </p:grpSpPr>
          <p:sp>
            <p:nvSpPr>
              <p:cNvPr id="4140" name="Google Shape;4140;p40"/>
              <p:cNvSpPr/>
              <p:nvPr/>
            </p:nvSpPr>
            <p:spPr>
              <a:xfrm>
                <a:off x="5522300" y="5959482"/>
                <a:ext cx="311312" cy="185568"/>
              </a:xfrm>
              <a:custGeom>
                <a:avLst/>
                <a:gdLst/>
                <a:ahLst/>
                <a:cxnLst/>
                <a:rect l="l" t="t" r="r" b="b"/>
                <a:pathLst>
                  <a:path w="5412" h="3226" extrusionOk="0">
                    <a:moveTo>
                      <a:pt x="2730" y="0"/>
                    </a:moveTo>
                    <a:lnTo>
                      <a:pt x="1" y="1512"/>
                    </a:lnTo>
                    <a:lnTo>
                      <a:pt x="3108" y="3225"/>
                    </a:lnTo>
                    <a:lnTo>
                      <a:pt x="5033" y="3048"/>
                    </a:lnTo>
                    <a:lnTo>
                      <a:pt x="5411" y="1855"/>
                    </a:lnTo>
                    <a:lnTo>
                      <a:pt x="2730" y="0"/>
                    </a:lnTo>
                    <a:close/>
                  </a:path>
                </a:pathLst>
              </a:custGeom>
              <a:solidFill>
                <a:srgbClr val="282A2E">
                  <a:alpha val="704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1" name="Google Shape;4141;p40"/>
              <p:cNvSpPr/>
              <p:nvPr/>
            </p:nvSpPr>
            <p:spPr>
              <a:xfrm>
                <a:off x="6728491" y="5355380"/>
                <a:ext cx="8858" cy="72076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253" extrusionOk="0">
                    <a:moveTo>
                      <a:pt x="154" y="0"/>
                    </a:moveTo>
                    <a:lnTo>
                      <a:pt x="0" y="83"/>
                    </a:lnTo>
                    <a:lnTo>
                      <a:pt x="0" y="1253"/>
                    </a:lnTo>
                    <a:lnTo>
                      <a:pt x="154" y="1170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2" name="Google Shape;4142;p40"/>
              <p:cNvSpPr/>
              <p:nvPr/>
            </p:nvSpPr>
            <p:spPr>
              <a:xfrm>
                <a:off x="5720753" y="5941133"/>
                <a:ext cx="66611" cy="169231"/>
              </a:xfrm>
              <a:custGeom>
                <a:avLst/>
                <a:gdLst/>
                <a:ahLst/>
                <a:cxnLst/>
                <a:rect l="l" t="t" r="r" b="b"/>
                <a:pathLst>
                  <a:path w="1158" h="2942" extrusionOk="0">
                    <a:moveTo>
                      <a:pt x="0" y="0"/>
                    </a:moveTo>
                    <a:lnTo>
                      <a:pt x="0" y="2280"/>
                    </a:lnTo>
                    <a:lnTo>
                      <a:pt x="1158" y="2942"/>
                    </a:lnTo>
                    <a:lnTo>
                      <a:pt x="1158" y="67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3" name="Google Shape;4143;p40"/>
              <p:cNvSpPr/>
              <p:nvPr/>
            </p:nvSpPr>
            <p:spPr>
              <a:xfrm>
                <a:off x="5679279" y="5926867"/>
                <a:ext cx="33363" cy="150191"/>
              </a:xfrm>
              <a:custGeom>
                <a:avLst/>
                <a:gdLst/>
                <a:ahLst/>
                <a:cxnLst/>
                <a:rect l="l" t="t" r="r" b="b"/>
                <a:pathLst>
                  <a:path w="580" h="2611" extrusionOk="0">
                    <a:moveTo>
                      <a:pt x="1" y="0"/>
                    </a:moveTo>
                    <a:lnTo>
                      <a:pt x="1" y="2280"/>
                    </a:lnTo>
                    <a:lnTo>
                      <a:pt x="579" y="2611"/>
                    </a:lnTo>
                    <a:lnTo>
                      <a:pt x="579" y="34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4" name="Google Shape;4144;p40"/>
              <p:cNvSpPr/>
              <p:nvPr/>
            </p:nvSpPr>
            <p:spPr>
              <a:xfrm>
                <a:off x="5712585" y="5941133"/>
                <a:ext cx="8226" cy="135926"/>
              </a:xfrm>
              <a:custGeom>
                <a:avLst/>
                <a:gdLst/>
                <a:ahLst/>
                <a:cxnLst/>
                <a:rect l="l" t="t" r="r" b="b"/>
                <a:pathLst>
                  <a:path w="143" h="2363" extrusionOk="0">
                    <a:moveTo>
                      <a:pt x="142" y="0"/>
                    </a:moveTo>
                    <a:lnTo>
                      <a:pt x="0" y="95"/>
                    </a:lnTo>
                    <a:lnTo>
                      <a:pt x="0" y="2363"/>
                    </a:lnTo>
                    <a:lnTo>
                      <a:pt x="142" y="2280"/>
                    </a:lnTo>
                    <a:lnTo>
                      <a:pt x="14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5" name="Google Shape;4145;p40"/>
              <p:cNvSpPr/>
              <p:nvPr/>
            </p:nvSpPr>
            <p:spPr>
              <a:xfrm>
                <a:off x="5811811" y="5413133"/>
                <a:ext cx="1024763" cy="721735"/>
              </a:xfrm>
              <a:custGeom>
                <a:avLst/>
                <a:gdLst/>
                <a:ahLst/>
                <a:cxnLst/>
                <a:rect l="l" t="t" r="r" b="b"/>
                <a:pathLst>
                  <a:path w="17815" h="12547" extrusionOk="0">
                    <a:moveTo>
                      <a:pt x="17815" y="0"/>
                    </a:moveTo>
                    <a:lnTo>
                      <a:pt x="0" y="10278"/>
                    </a:lnTo>
                    <a:lnTo>
                      <a:pt x="0" y="12546"/>
                    </a:lnTo>
                    <a:lnTo>
                      <a:pt x="17815" y="2257"/>
                    </a:lnTo>
                    <a:lnTo>
                      <a:pt x="1781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6" name="Google Shape;4146;p40"/>
              <p:cNvSpPr/>
              <p:nvPr/>
            </p:nvSpPr>
            <p:spPr>
              <a:xfrm>
                <a:off x="5679279" y="5335650"/>
                <a:ext cx="1157295" cy="668699"/>
              </a:xfrm>
              <a:custGeom>
                <a:avLst/>
                <a:gdLst/>
                <a:ahLst/>
                <a:cxnLst/>
                <a:rect l="l" t="t" r="r" b="b"/>
                <a:pathLst>
                  <a:path w="20119" h="11625" extrusionOk="0">
                    <a:moveTo>
                      <a:pt x="17815" y="1"/>
                    </a:moveTo>
                    <a:lnTo>
                      <a:pt x="1" y="10278"/>
                    </a:lnTo>
                    <a:lnTo>
                      <a:pt x="579" y="10621"/>
                    </a:lnTo>
                    <a:lnTo>
                      <a:pt x="721" y="10526"/>
                    </a:lnTo>
                    <a:lnTo>
                      <a:pt x="1879" y="11200"/>
                    </a:lnTo>
                    <a:lnTo>
                      <a:pt x="1737" y="11282"/>
                    </a:lnTo>
                    <a:lnTo>
                      <a:pt x="2304" y="11625"/>
                    </a:lnTo>
                    <a:lnTo>
                      <a:pt x="20119" y="1347"/>
                    </a:lnTo>
                    <a:lnTo>
                      <a:pt x="19540" y="1005"/>
                    </a:lnTo>
                    <a:lnTo>
                      <a:pt x="19398" y="1099"/>
                    </a:lnTo>
                    <a:lnTo>
                      <a:pt x="18240" y="426"/>
                    </a:lnTo>
                    <a:lnTo>
                      <a:pt x="18394" y="343"/>
                    </a:lnTo>
                    <a:lnTo>
                      <a:pt x="1781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7" name="Google Shape;4147;p40"/>
              <p:cNvSpPr/>
              <p:nvPr/>
            </p:nvSpPr>
            <p:spPr>
              <a:xfrm>
                <a:off x="5747213" y="5525244"/>
                <a:ext cx="762518" cy="439012"/>
              </a:xfrm>
              <a:custGeom>
                <a:avLst/>
                <a:gdLst/>
                <a:ahLst/>
                <a:cxnLst/>
                <a:rect l="l" t="t" r="r" b="b"/>
                <a:pathLst>
                  <a:path w="13256" h="7632" extrusionOk="0">
                    <a:moveTo>
                      <a:pt x="12688" y="1"/>
                    </a:moveTo>
                    <a:lnTo>
                      <a:pt x="1" y="7313"/>
                    </a:lnTo>
                    <a:lnTo>
                      <a:pt x="568" y="7632"/>
                    </a:lnTo>
                    <a:lnTo>
                      <a:pt x="12688" y="639"/>
                    </a:lnTo>
                    <a:lnTo>
                      <a:pt x="13255" y="308"/>
                    </a:lnTo>
                    <a:lnTo>
                      <a:pt x="12688" y="1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8" name="Google Shape;4148;p40"/>
              <p:cNvSpPr/>
              <p:nvPr/>
            </p:nvSpPr>
            <p:spPr>
              <a:xfrm>
                <a:off x="6519166" y="5373730"/>
                <a:ext cx="250798" cy="145474"/>
              </a:xfrm>
              <a:custGeom>
                <a:avLst/>
                <a:gdLst/>
                <a:ahLst/>
                <a:cxnLst/>
                <a:rect l="l" t="t" r="r" b="b"/>
                <a:pathLst>
                  <a:path w="4360" h="2529" extrusionOk="0">
                    <a:moveTo>
                      <a:pt x="3816" y="0"/>
                    </a:moveTo>
                    <a:lnTo>
                      <a:pt x="1" y="2209"/>
                    </a:lnTo>
                    <a:lnTo>
                      <a:pt x="556" y="2528"/>
                    </a:lnTo>
                    <a:lnTo>
                      <a:pt x="3816" y="650"/>
                    </a:lnTo>
                    <a:lnTo>
                      <a:pt x="4360" y="331"/>
                    </a:lnTo>
                    <a:lnTo>
                      <a:pt x="3816" y="0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9" name="Google Shape;4149;p40"/>
              <p:cNvSpPr/>
              <p:nvPr/>
            </p:nvSpPr>
            <p:spPr>
              <a:xfrm>
                <a:off x="5707810" y="5916685"/>
                <a:ext cx="38137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0" extrusionOk="0">
                    <a:moveTo>
                      <a:pt x="178" y="0"/>
                    </a:moveTo>
                    <a:lnTo>
                      <a:pt x="1" y="106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0" name="Google Shape;4150;p40"/>
              <p:cNvSpPr/>
              <p:nvPr/>
            </p:nvSpPr>
            <p:spPr>
              <a:xfrm>
                <a:off x="5732948" y="5901730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90" y="0"/>
                    </a:moveTo>
                    <a:lnTo>
                      <a:pt x="1" y="95"/>
                    </a:lnTo>
                    <a:lnTo>
                      <a:pt x="485" y="378"/>
                    </a:lnTo>
                    <a:lnTo>
                      <a:pt x="674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1" name="Google Shape;4151;p40"/>
              <p:cNvSpPr/>
              <p:nvPr/>
            </p:nvSpPr>
            <p:spPr>
              <a:xfrm>
                <a:off x="5759466" y="5886774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78" y="0"/>
                    </a:moveTo>
                    <a:lnTo>
                      <a:pt x="1" y="107"/>
                    </a:lnTo>
                    <a:lnTo>
                      <a:pt x="473" y="390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2" name="Google Shape;4152;p40"/>
              <p:cNvSpPr/>
              <p:nvPr/>
            </p:nvSpPr>
            <p:spPr>
              <a:xfrm>
                <a:off x="5784603" y="5871818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201" y="0"/>
                    </a:moveTo>
                    <a:lnTo>
                      <a:pt x="1" y="107"/>
                    </a:lnTo>
                    <a:lnTo>
                      <a:pt x="497" y="378"/>
                    </a:lnTo>
                    <a:lnTo>
                      <a:pt x="662" y="284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3" name="Google Shape;4153;p40"/>
              <p:cNvSpPr/>
              <p:nvPr/>
            </p:nvSpPr>
            <p:spPr>
              <a:xfrm>
                <a:off x="5810431" y="5857552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90" y="0"/>
                    </a:moveTo>
                    <a:lnTo>
                      <a:pt x="1" y="95"/>
                    </a:lnTo>
                    <a:lnTo>
                      <a:pt x="485" y="378"/>
                    </a:lnTo>
                    <a:lnTo>
                      <a:pt x="674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4" name="Google Shape;4154;p40"/>
              <p:cNvSpPr/>
              <p:nvPr/>
            </p:nvSpPr>
            <p:spPr>
              <a:xfrm>
                <a:off x="5836948" y="5841906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77" y="1"/>
                    </a:moveTo>
                    <a:lnTo>
                      <a:pt x="0" y="107"/>
                    </a:lnTo>
                    <a:lnTo>
                      <a:pt x="473" y="390"/>
                    </a:lnTo>
                    <a:lnTo>
                      <a:pt x="662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5" name="Google Shape;4155;p40"/>
              <p:cNvSpPr/>
              <p:nvPr/>
            </p:nvSpPr>
            <p:spPr>
              <a:xfrm>
                <a:off x="5862086" y="5827640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79"/>
                    </a:lnTo>
                    <a:lnTo>
                      <a:pt x="662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6" name="Google Shape;4156;p40"/>
              <p:cNvSpPr/>
              <p:nvPr/>
            </p:nvSpPr>
            <p:spPr>
              <a:xfrm>
                <a:off x="5887913" y="5811994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7" name="Google Shape;4157;p40"/>
              <p:cNvSpPr/>
              <p:nvPr/>
            </p:nvSpPr>
            <p:spPr>
              <a:xfrm>
                <a:off x="5913741" y="5797038"/>
                <a:ext cx="3877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4" h="403" extrusionOk="0">
                    <a:moveTo>
                      <a:pt x="177" y="1"/>
                    </a:moveTo>
                    <a:lnTo>
                      <a:pt x="0" y="119"/>
                    </a:lnTo>
                    <a:lnTo>
                      <a:pt x="484" y="403"/>
                    </a:lnTo>
                    <a:lnTo>
                      <a:pt x="674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8" name="Google Shape;4158;p40"/>
              <p:cNvSpPr/>
              <p:nvPr/>
            </p:nvSpPr>
            <p:spPr>
              <a:xfrm>
                <a:off x="5939569" y="5782773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89" y="1"/>
                    </a:moveTo>
                    <a:lnTo>
                      <a:pt x="0" y="95"/>
                    </a:lnTo>
                    <a:lnTo>
                      <a:pt x="484" y="379"/>
                    </a:lnTo>
                    <a:lnTo>
                      <a:pt x="673" y="273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9" name="Google Shape;4159;p40"/>
              <p:cNvSpPr/>
              <p:nvPr/>
            </p:nvSpPr>
            <p:spPr>
              <a:xfrm>
                <a:off x="5964706" y="5767184"/>
                <a:ext cx="39460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02" extrusionOk="0">
                    <a:moveTo>
                      <a:pt x="189" y="0"/>
                    </a:moveTo>
                    <a:lnTo>
                      <a:pt x="0" y="118"/>
                    </a:lnTo>
                    <a:lnTo>
                      <a:pt x="484" y="402"/>
                    </a:lnTo>
                    <a:lnTo>
                      <a:pt x="685" y="284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0" name="Google Shape;4160;p40"/>
              <p:cNvSpPr/>
              <p:nvPr/>
            </p:nvSpPr>
            <p:spPr>
              <a:xfrm>
                <a:off x="5991166" y="5752919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1" y="106"/>
                    </a:lnTo>
                    <a:lnTo>
                      <a:pt x="485" y="378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1" name="Google Shape;4161;p40"/>
              <p:cNvSpPr/>
              <p:nvPr/>
            </p:nvSpPr>
            <p:spPr>
              <a:xfrm>
                <a:off x="6016994" y="5737273"/>
                <a:ext cx="38828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5" h="403" extrusionOk="0">
                    <a:moveTo>
                      <a:pt x="190" y="0"/>
                    </a:moveTo>
                    <a:lnTo>
                      <a:pt x="1" y="119"/>
                    </a:lnTo>
                    <a:lnTo>
                      <a:pt x="485" y="402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2" name="Google Shape;4162;p40"/>
              <p:cNvSpPr/>
              <p:nvPr/>
            </p:nvSpPr>
            <p:spPr>
              <a:xfrm>
                <a:off x="6042131" y="5723007"/>
                <a:ext cx="3951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1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86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3" name="Google Shape;4163;p40"/>
              <p:cNvSpPr/>
              <p:nvPr/>
            </p:nvSpPr>
            <p:spPr>
              <a:xfrm>
                <a:off x="6068649" y="5708051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78" y="0"/>
                    </a:moveTo>
                    <a:lnTo>
                      <a:pt x="1" y="119"/>
                    </a:lnTo>
                    <a:lnTo>
                      <a:pt x="485" y="390"/>
                    </a:lnTo>
                    <a:lnTo>
                      <a:pt x="662" y="272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4" name="Google Shape;4164;p40"/>
              <p:cNvSpPr/>
              <p:nvPr/>
            </p:nvSpPr>
            <p:spPr>
              <a:xfrm>
                <a:off x="6093787" y="5693095"/>
                <a:ext cx="3946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91" extrusionOk="0">
                    <a:moveTo>
                      <a:pt x="201" y="1"/>
                    </a:moveTo>
                    <a:lnTo>
                      <a:pt x="1" y="107"/>
                    </a:lnTo>
                    <a:lnTo>
                      <a:pt x="497" y="390"/>
                    </a:lnTo>
                    <a:lnTo>
                      <a:pt x="686" y="284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5" name="Google Shape;4165;p40"/>
              <p:cNvSpPr/>
              <p:nvPr/>
            </p:nvSpPr>
            <p:spPr>
              <a:xfrm>
                <a:off x="6120305" y="5678139"/>
                <a:ext cx="3808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03" extrusionOk="0">
                    <a:moveTo>
                      <a:pt x="178" y="1"/>
                    </a:moveTo>
                    <a:lnTo>
                      <a:pt x="0" y="119"/>
                    </a:lnTo>
                    <a:lnTo>
                      <a:pt x="473" y="402"/>
                    </a:lnTo>
                    <a:lnTo>
                      <a:pt x="662" y="284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6" name="Google Shape;4166;p40"/>
              <p:cNvSpPr/>
              <p:nvPr/>
            </p:nvSpPr>
            <p:spPr>
              <a:xfrm>
                <a:off x="6145442" y="5663874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201" y="1"/>
                    </a:moveTo>
                    <a:lnTo>
                      <a:pt x="0" y="95"/>
                    </a:lnTo>
                    <a:lnTo>
                      <a:pt x="497" y="379"/>
                    </a:lnTo>
                    <a:lnTo>
                      <a:pt x="674" y="272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7" name="Google Shape;4167;p40"/>
              <p:cNvSpPr/>
              <p:nvPr/>
            </p:nvSpPr>
            <p:spPr>
              <a:xfrm>
                <a:off x="6171270" y="5648228"/>
                <a:ext cx="3946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86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8" name="Google Shape;4168;p40"/>
              <p:cNvSpPr/>
              <p:nvPr/>
            </p:nvSpPr>
            <p:spPr>
              <a:xfrm>
                <a:off x="6197787" y="5633962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77" y="1"/>
                    </a:moveTo>
                    <a:lnTo>
                      <a:pt x="0" y="107"/>
                    </a:lnTo>
                    <a:lnTo>
                      <a:pt x="484" y="379"/>
                    </a:lnTo>
                    <a:lnTo>
                      <a:pt x="662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9" name="Google Shape;4169;p40"/>
              <p:cNvSpPr/>
              <p:nvPr/>
            </p:nvSpPr>
            <p:spPr>
              <a:xfrm>
                <a:off x="6222925" y="5618373"/>
                <a:ext cx="38770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0" extrusionOk="0">
                    <a:moveTo>
                      <a:pt x="201" y="0"/>
                    </a:moveTo>
                    <a:lnTo>
                      <a:pt x="0" y="106"/>
                    </a:lnTo>
                    <a:lnTo>
                      <a:pt x="496" y="390"/>
                    </a:lnTo>
                    <a:lnTo>
                      <a:pt x="674" y="284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0" name="Google Shape;4170;p40"/>
              <p:cNvSpPr/>
              <p:nvPr/>
            </p:nvSpPr>
            <p:spPr>
              <a:xfrm>
                <a:off x="6248752" y="5604050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4" y="391"/>
                    </a:lnTo>
                    <a:lnTo>
                      <a:pt x="673" y="285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1" name="Google Shape;4171;p40"/>
              <p:cNvSpPr/>
              <p:nvPr/>
            </p:nvSpPr>
            <p:spPr>
              <a:xfrm>
                <a:off x="6275213" y="5589152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1" y="95"/>
                    </a:lnTo>
                    <a:lnTo>
                      <a:pt x="485" y="378"/>
                    </a:lnTo>
                    <a:lnTo>
                      <a:pt x="662" y="272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2" name="Google Shape;4172;p40"/>
              <p:cNvSpPr/>
              <p:nvPr/>
            </p:nvSpPr>
            <p:spPr>
              <a:xfrm>
                <a:off x="6300350" y="5574196"/>
                <a:ext cx="3951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1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86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3" name="Google Shape;4173;p40"/>
              <p:cNvSpPr/>
              <p:nvPr/>
            </p:nvSpPr>
            <p:spPr>
              <a:xfrm>
                <a:off x="6326178" y="5559240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78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4" name="Google Shape;4174;p40"/>
              <p:cNvSpPr/>
              <p:nvPr/>
            </p:nvSpPr>
            <p:spPr>
              <a:xfrm>
                <a:off x="6352005" y="5544975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78" y="0"/>
                    </a:moveTo>
                    <a:lnTo>
                      <a:pt x="1" y="95"/>
                    </a:lnTo>
                    <a:lnTo>
                      <a:pt x="497" y="378"/>
                    </a:lnTo>
                    <a:lnTo>
                      <a:pt x="674" y="26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5" name="Google Shape;4175;p40"/>
              <p:cNvSpPr/>
              <p:nvPr/>
            </p:nvSpPr>
            <p:spPr>
              <a:xfrm>
                <a:off x="6377833" y="5529328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90" y="1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74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6" name="Google Shape;4176;p40"/>
              <p:cNvSpPr/>
              <p:nvPr/>
            </p:nvSpPr>
            <p:spPr>
              <a:xfrm>
                <a:off x="6404351" y="5514373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77" y="1"/>
                    </a:moveTo>
                    <a:lnTo>
                      <a:pt x="0" y="119"/>
                    </a:lnTo>
                    <a:lnTo>
                      <a:pt x="473" y="390"/>
                    </a:lnTo>
                    <a:lnTo>
                      <a:pt x="662" y="272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7" name="Google Shape;4177;p40"/>
              <p:cNvSpPr/>
              <p:nvPr/>
            </p:nvSpPr>
            <p:spPr>
              <a:xfrm>
                <a:off x="6429488" y="5499417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78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62" y="284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8" name="Google Shape;4178;p40"/>
              <p:cNvSpPr/>
              <p:nvPr/>
            </p:nvSpPr>
            <p:spPr>
              <a:xfrm>
                <a:off x="6455316" y="5484461"/>
                <a:ext cx="3877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4" h="403" extrusionOk="0">
                    <a:moveTo>
                      <a:pt x="189" y="1"/>
                    </a:moveTo>
                    <a:lnTo>
                      <a:pt x="0" y="119"/>
                    </a:lnTo>
                    <a:lnTo>
                      <a:pt x="485" y="403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9" name="Google Shape;4179;p40"/>
              <p:cNvSpPr/>
              <p:nvPr/>
            </p:nvSpPr>
            <p:spPr>
              <a:xfrm>
                <a:off x="6481144" y="5470195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77" y="1"/>
                    </a:moveTo>
                    <a:lnTo>
                      <a:pt x="0" y="95"/>
                    </a:lnTo>
                    <a:lnTo>
                      <a:pt x="473" y="379"/>
                    </a:lnTo>
                    <a:lnTo>
                      <a:pt x="662" y="273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0" name="Google Shape;4180;p40"/>
              <p:cNvSpPr/>
              <p:nvPr/>
            </p:nvSpPr>
            <p:spPr>
              <a:xfrm>
                <a:off x="6506971" y="5454607"/>
                <a:ext cx="38080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02" extrusionOk="0">
                    <a:moveTo>
                      <a:pt x="189" y="0"/>
                    </a:moveTo>
                    <a:lnTo>
                      <a:pt x="0" y="118"/>
                    </a:lnTo>
                    <a:lnTo>
                      <a:pt x="484" y="402"/>
                    </a:lnTo>
                    <a:lnTo>
                      <a:pt x="662" y="284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1" name="Google Shape;4181;p40"/>
              <p:cNvSpPr/>
              <p:nvPr/>
            </p:nvSpPr>
            <p:spPr>
              <a:xfrm>
                <a:off x="6532109" y="5440341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201" y="0"/>
                    </a:moveTo>
                    <a:lnTo>
                      <a:pt x="0" y="106"/>
                    </a:lnTo>
                    <a:lnTo>
                      <a:pt x="496" y="378"/>
                    </a:lnTo>
                    <a:lnTo>
                      <a:pt x="685" y="284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2" name="Google Shape;4182;p40"/>
              <p:cNvSpPr/>
              <p:nvPr/>
            </p:nvSpPr>
            <p:spPr>
              <a:xfrm>
                <a:off x="6558569" y="5424695"/>
                <a:ext cx="38137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02" extrusionOk="0">
                    <a:moveTo>
                      <a:pt x="178" y="0"/>
                    </a:moveTo>
                    <a:lnTo>
                      <a:pt x="1" y="118"/>
                    </a:lnTo>
                    <a:lnTo>
                      <a:pt x="485" y="402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3" name="Google Shape;4183;p40"/>
              <p:cNvSpPr/>
              <p:nvPr/>
            </p:nvSpPr>
            <p:spPr>
              <a:xfrm>
                <a:off x="6584397" y="5410429"/>
                <a:ext cx="3882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91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4" name="Google Shape;4184;p40"/>
              <p:cNvSpPr/>
              <p:nvPr/>
            </p:nvSpPr>
            <p:spPr>
              <a:xfrm>
                <a:off x="6609534" y="5395473"/>
                <a:ext cx="3951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1" extrusionOk="0">
                    <a:moveTo>
                      <a:pt x="190" y="0"/>
                    </a:moveTo>
                    <a:lnTo>
                      <a:pt x="1" y="118"/>
                    </a:lnTo>
                    <a:lnTo>
                      <a:pt x="485" y="390"/>
                    </a:lnTo>
                    <a:lnTo>
                      <a:pt x="686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5" name="Google Shape;4185;p40"/>
              <p:cNvSpPr/>
              <p:nvPr/>
            </p:nvSpPr>
            <p:spPr>
              <a:xfrm>
                <a:off x="6636052" y="5380518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78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6" name="Google Shape;4186;p40"/>
              <p:cNvSpPr/>
              <p:nvPr/>
            </p:nvSpPr>
            <p:spPr>
              <a:xfrm>
                <a:off x="6661189" y="5365562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190" y="1"/>
                    </a:moveTo>
                    <a:lnTo>
                      <a:pt x="1" y="107"/>
                    </a:lnTo>
                    <a:lnTo>
                      <a:pt x="485" y="379"/>
                    </a:lnTo>
                    <a:lnTo>
                      <a:pt x="686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7" name="Google Shape;4187;p40"/>
              <p:cNvSpPr/>
              <p:nvPr/>
            </p:nvSpPr>
            <p:spPr>
              <a:xfrm>
                <a:off x="6687017" y="5351296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90" y="0"/>
                    </a:moveTo>
                    <a:lnTo>
                      <a:pt x="1" y="95"/>
                    </a:lnTo>
                    <a:lnTo>
                      <a:pt x="485" y="379"/>
                    </a:lnTo>
                    <a:lnTo>
                      <a:pt x="674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8" name="Google Shape;4188;p40"/>
              <p:cNvSpPr/>
              <p:nvPr/>
            </p:nvSpPr>
            <p:spPr>
              <a:xfrm>
                <a:off x="5794784" y="5966960"/>
                <a:ext cx="38828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75" h="402" extrusionOk="0">
                    <a:moveTo>
                      <a:pt x="190" y="0"/>
                    </a:moveTo>
                    <a:lnTo>
                      <a:pt x="1" y="118"/>
                    </a:lnTo>
                    <a:lnTo>
                      <a:pt x="485" y="402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9" name="Google Shape;4189;p40"/>
              <p:cNvSpPr/>
              <p:nvPr/>
            </p:nvSpPr>
            <p:spPr>
              <a:xfrm>
                <a:off x="5820612" y="5952695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90" y="0"/>
                    </a:moveTo>
                    <a:lnTo>
                      <a:pt x="1" y="95"/>
                    </a:lnTo>
                    <a:lnTo>
                      <a:pt x="485" y="378"/>
                    </a:lnTo>
                    <a:lnTo>
                      <a:pt x="674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0" name="Google Shape;4190;p40"/>
              <p:cNvSpPr/>
              <p:nvPr/>
            </p:nvSpPr>
            <p:spPr>
              <a:xfrm>
                <a:off x="5847130" y="5937048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66" y="0"/>
                    </a:moveTo>
                    <a:lnTo>
                      <a:pt x="0" y="107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6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1" name="Google Shape;4191;p40"/>
              <p:cNvSpPr/>
              <p:nvPr/>
            </p:nvSpPr>
            <p:spPr>
              <a:xfrm>
                <a:off x="5872267" y="5922783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78"/>
                    </a:lnTo>
                    <a:lnTo>
                      <a:pt x="686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2" name="Google Shape;4192;p40"/>
              <p:cNvSpPr/>
              <p:nvPr/>
            </p:nvSpPr>
            <p:spPr>
              <a:xfrm>
                <a:off x="5898095" y="5907137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3" name="Google Shape;4193;p40"/>
              <p:cNvSpPr/>
              <p:nvPr/>
            </p:nvSpPr>
            <p:spPr>
              <a:xfrm>
                <a:off x="5923923" y="5892871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78" y="1"/>
                    </a:moveTo>
                    <a:lnTo>
                      <a:pt x="0" y="107"/>
                    </a:lnTo>
                    <a:lnTo>
                      <a:pt x="497" y="390"/>
                    </a:lnTo>
                    <a:lnTo>
                      <a:pt x="674" y="284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4" name="Google Shape;4194;p40"/>
              <p:cNvSpPr/>
              <p:nvPr/>
            </p:nvSpPr>
            <p:spPr>
              <a:xfrm>
                <a:off x="5949750" y="5877915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89" y="1"/>
                    </a:moveTo>
                    <a:lnTo>
                      <a:pt x="0" y="95"/>
                    </a:lnTo>
                    <a:lnTo>
                      <a:pt x="485" y="379"/>
                    </a:lnTo>
                    <a:lnTo>
                      <a:pt x="674" y="272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5" name="Google Shape;4195;p40"/>
              <p:cNvSpPr/>
              <p:nvPr/>
            </p:nvSpPr>
            <p:spPr>
              <a:xfrm>
                <a:off x="5974888" y="5862959"/>
                <a:ext cx="3946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91" extrusionOk="0">
                    <a:moveTo>
                      <a:pt x="201" y="1"/>
                    </a:moveTo>
                    <a:lnTo>
                      <a:pt x="0" y="107"/>
                    </a:lnTo>
                    <a:lnTo>
                      <a:pt x="496" y="391"/>
                    </a:lnTo>
                    <a:lnTo>
                      <a:pt x="686" y="284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6" name="Google Shape;4196;p40"/>
              <p:cNvSpPr/>
              <p:nvPr/>
            </p:nvSpPr>
            <p:spPr>
              <a:xfrm>
                <a:off x="6001405" y="5848003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77" y="1"/>
                    </a:moveTo>
                    <a:lnTo>
                      <a:pt x="0" y="107"/>
                    </a:lnTo>
                    <a:lnTo>
                      <a:pt x="484" y="379"/>
                    </a:lnTo>
                    <a:lnTo>
                      <a:pt x="662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7" name="Google Shape;4197;p40"/>
              <p:cNvSpPr/>
              <p:nvPr/>
            </p:nvSpPr>
            <p:spPr>
              <a:xfrm>
                <a:off x="6026543" y="5833738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201" y="1"/>
                    </a:moveTo>
                    <a:lnTo>
                      <a:pt x="0" y="95"/>
                    </a:lnTo>
                    <a:lnTo>
                      <a:pt x="496" y="379"/>
                    </a:lnTo>
                    <a:lnTo>
                      <a:pt x="685" y="261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8" name="Google Shape;4198;p40"/>
              <p:cNvSpPr/>
              <p:nvPr/>
            </p:nvSpPr>
            <p:spPr>
              <a:xfrm>
                <a:off x="6053003" y="5818149"/>
                <a:ext cx="38828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90" extrusionOk="0">
                    <a:moveTo>
                      <a:pt x="178" y="0"/>
                    </a:moveTo>
                    <a:lnTo>
                      <a:pt x="1" y="106"/>
                    </a:lnTo>
                    <a:lnTo>
                      <a:pt x="473" y="390"/>
                    </a:lnTo>
                    <a:lnTo>
                      <a:pt x="674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9" name="Google Shape;4199;p40"/>
              <p:cNvSpPr/>
              <p:nvPr/>
            </p:nvSpPr>
            <p:spPr>
              <a:xfrm>
                <a:off x="6078831" y="5803193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90" y="0"/>
                    </a:moveTo>
                    <a:lnTo>
                      <a:pt x="1" y="118"/>
                    </a:lnTo>
                    <a:lnTo>
                      <a:pt x="485" y="390"/>
                    </a:lnTo>
                    <a:lnTo>
                      <a:pt x="662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0" name="Google Shape;4200;p40"/>
              <p:cNvSpPr/>
              <p:nvPr/>
            </p:nvSpPr>
            <p:spPr>
              <a:xfrm>
                <a:off x="6103968" y="5788238"/>
                <a:ext cx="3951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1" extrusionOk="0">
                    <a:moveTo>
                      <a:pt x="202" y="0"/>
                    </a:moveTo>
                    <a:lnTo>
                      <a:pt x="1" y="107"/>
                    </a:lnTo>
                    <a:lnTo>
                      <a:pt x="497" y="390"/>
                    </a:lnTo>
                    <a:lnTo>
                      <a:pt x="686" y="284"/>
                    </a:lnTo>
                    <a:lnTo>
                      <a:pt x="2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1" name="Google Shape;4201;p40"/>
              <p:cNvSpPr/>
              <p:nvPr/>
            </p:nvSpPr>
            <p:spPr>
              <a:xfrm>
                <a:off x="6130486" y="5773282"/>
                <a:ext cx="38137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03" extrusionOk="0">
                    <a:moveTo>
                      <a:pt x="178" y="0"/>
                    </a:moveTo>
                    <a:lnTo>
                      <a:pt x="1" y="119"/>
                    </a:lnTo>
                    <a:lnTo>
                      <a:pt x="485" y="402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2" name="Google Shape;4202;p40"/>
              <p:cNvSpPr/>
              <p:nvPr/>
            </p:nvSpPr>
            <p:spPr>
              <a:xfrm>
                <a:off x="6156314" y="5759016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89" y="0"/>
                    </a:moveTo>
                    <a:lnTo>
                      <a:pt x="0" y="95"/>
                    </a:lnTo>
                    <a:lnTo>
                      <a:pt x="485" y="378"/>
                    </a:lnTo>
                    <a:lnTo>
                      <a:pt x="662" y="27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3" name="Google Shape;4203;p40"/>
              <p:cNvSpPr/>
              <p:nvPr/>
            </p:nvSpPr>
            <p:spPr>
              <a:xfrm>
                <a:off x="6181451" y="5743370"/>
                <a:ext cx="3946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03" extrusionOk="0">
                    <a:moveTo>
                      <a:pt x="190" y="1"/>
                    </a:moveTo>
                    <a:lnTo>
                      <a:pt x="1" y="119"/>
                    </a:lnTo>
                    <a:lnTo>
                      <a:pt x="485" y="402"/>
                    </a:lnTo>
                    <a:lnTo>
                      <a:pt x="686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4" name="Google Shape;4204;p40"/>
              <p:cNvSpPr/>
              <p:nvPr/>
            </p:nvSpPr>
            <p:spPr>
              <a:xfrm>
                <a:off x="6207969" y="5729104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77" y="1"/>
                    </a:moveTo>
                    <a:lnTo>
                      <a:pt x="0" y="107"/>
                    </a:lnTo>
                    <a:lnTo>
                      <a:pt x="485" y="379"/>
                    </a:lnTo>
                    <a:lnTo>
                      <a:pt x="662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5" name="Google Shape;4205;p40"/>
              <p:cNvSpPr/>
              <p:nvPr/>
            </p:nvSpPr>
            <p:spPr>
              <a:xfrm>
                <a:off x="6233106" y="5713458"/>
                <a:ext cx="3946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03" extrusionOk="0">
                    <a:moveTo>
                      <a:pt x="201" y="1"/>
                    </a:moveTo>
                    <a:lnTo>
                      <a:pt x="0" y="119"/>
                    </a:lnTo>
                    <a:lnTo>
                      <a:pt x="497" y="403"/>
                    </a:lnTo>
                    <a:lnTo>
                      <a:pt x="686" y="284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6" name="Google Shape;4206;p40"/>
              <p:cNvSpPr/>
              <p:nvPr/>
            </p:nvSpPr>
            <p:spPr>
              <a:xfrm>
                <a:off x="6258934" y="5699193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7" name="Google Shape;4207;p40"/>
              <p:cNvSpPr/>
              <p:nvPr/>
            </p:nvSpPr>
            <p:spPr>
              <a:xfrm>
                <a:off x="6285394" y="5684237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1"/>
                    </a:moveTo>
                    <a:lnTo>
                      <a:pt x="1" y="119"/>
                    </a:lnTo>
                    <a:lnTo>
                      <a:pt x="485" y="379"/>
                    </a:lnTo>
                    <a:lnTo>
                      <a:pt x="663" y="273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8" name="Google Shape;4208;p40"/>
              <p:cNvSpPr/>
              <p:nvPr/>
            </p:nvSpPr>
            <p:spPr>
              <a:xfrm>
                <a:off x="6310589" y="5669338"/>
                <a:ext cx="38770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0" extrusionOk="0">
                    <a:moveTo>
                      <a:pt x="189" y="0"/>
                    </a:moveTo>
                    <a:lnTo>
                      <a:pt x="0" y="106"/>
                    </a:lnTo>
                    <a:lnTo>
                      <a:pt x="484" y="390"/>
                    </a:lnTo>
                    <a:lnTo>
                      <a:pt x="673" y="284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9" name="Google Shape;4209;p40"/>
              <p:cNvSpPr/>
              <p:nvPr/>
            </p:nvSpPr>
            <p:spPr>
              <a:xfrm>
                <a:off x="6336359" y="5654383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90" y="0"/>
                    </a:moveTo>
                    <a:lnTo>
                      <a:pt x="1" y="106"/>
                    </a:lnTo>
                    <a:lnTo>
                      <a:pt x="485" y="378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0" name="Google Shape;4210;p40"/>
              <p:cNvSpPr/>
              <p:nvPr/>
            </p:nvSpPr>
            <p:spPr>
              <a:xfrm>
                <a:off x="6362187" y="5640117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1" y="95"/>
                    </a:lnTo>
                    <a:lnTo>
                      <a:pt x="497" y="378"/>
                    </a:lnTo>
                    <a:lnTo>
                      <a:pt x="662" y="272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1" name="Google Shape;4211;p40"/>
              <p:cNvSpPr/>
              <p:nvPr/>
            </p:nvSpPr>
            <p:spPr>
              <a:xfrm>
                <a:off x="6388015" y="5624471"/>
                <a:ext cx="3882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91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2" name="Google Shape;4212;p40"/>
              <p:cNvSpPr/>
              <p:nvPr/>
            </p:nvSpPr>
            <p:spPr>
              <a:xfrm>
                <a:off x="6414532" y="5610205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0" y="107"/>
                    </a:lnTo>
                    <a:lnTo>
                      <a:pt x="473" y="378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3" name="Google Shape;4213;p40"/>
              <p:cNvSpPr/>
              <p:nvPr/>
            </p:nvSpPr>
            <p:spPr>
              <a:xfrm>
                <a:off x="6439670" y="5594559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90" y="1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4" name="Google Shape;4214;p40"/>
              <p:cNvSpPr/>
              <p:nvPr/>
            </p:nvSpPr>
            <p:spPr>
              <a:xfrm>
                <a:off x="6465497" y="5580293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90" y="1"/>
                    </a:moveTo>
                    <a:lnTo>
                      <a:pt x="0" y="107"/>
                    </a:lnTo>
                    <a:lnTo>
                      <a:pt x="485" y="390"/>
                    </a:lnTo>
                    <a:lnTo>
                      <a:pt x="674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5" name="Google Shape;4215;p40"/>
              <p:cNvSpPr/>
              <p:nvPr/>
            </p:nvSpPr>
            <p:spPr>
              <a:xfrm>
                <a:off x="6491325" y="5565338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78" y="1"/>
                    </a:moveTo>
                    <a:lnTo>
                      <a:pt x="0" y="95"/>
                    </a:lnTo>
                    <a:lnTo>
                      <a:pt x="485" y="379"/>
                    </a:lnTo>
                    <a:lnTo>
                      <a:pt x="674" y="272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6" name="Google Shape;4216;p40"/>
              <p:cNvSpPr/>
              <p:nvPr/>
            </p:nvSpPr>
            <p:spPr>
              <a:xfrm>
                <a:off x="6517153" y="5549691"/>
                <a:ext cx="3877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4" h="403" extrusionOk="0">
                    <a:moveTo>
                      <a:pt x="189" y="1"/>
                    </a:moveTo>
                    <a:lnTo>
                      <a:pt x="0" y="119"/>
                    </a:lnTo>
                    <a:lnTo>
                      <a:pt x="485" y="403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7" name="Google Shape;4217;p40"/>
              <p:cNvSpPr/>
              <p:nvPr/>
            </p:nvSpPr>
            <p:spPr>
              <a:xfrm>
                <a:off x="6542290" y="5535426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79"/>
                    </a:lnTo>
                    <a:lnTo>
                      <a:pt x="686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8" name="Google Shape;4218;p40"/>
              <p:cNvSpPr/>
              <p:nvPr/>
            </p:nvSpPr>
            <p:spPr>
              <a:xfrm>
                <a:off x="6568808" y="5519837"/>
                <a:ext cx="38080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02" extrusionOk="0">
                    <a:moveTo>
                      <a:pt x="177" y="0"/>
                    </a:moveTo>
                    <a:lnTo>
                      <a:pt x="0" y="118"/>
                    </a:lnTo>
                    <a:lnTo>
                      <a:pt x="484" y="402"/>
                    </a:lnTo>
                    <a:lnTo>
                      <a:pt x="662" y="284"/>
                    </a:lnTo>
                    <a:lnTo>
                      <a:pt x="1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9" name="Google Shape;4219;p40"/>
              <p:cNvSpPr/>
              <p:nvPr/>
            </p:nvSpPr>
            <p:spPr>
              <a:xfrm>
                <a:off x="6594636" y="5505572"/>
                <a:ext cx="38770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0" extrusionOk="0">
                    <a:moveTo>
                      <a:pt x="189" y="0"/>
                    </a:moveTo>
                    <a:lnTo>
                      <a:pt x="0" y="106"/>
                    </a:lnTo>
                    <a:lnTo>
                      <a:pt x="484" y="390"/>
                    </a:lnTo>
                    <a:lnTo>
                      <a:pt x="673" y="284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0" name="Google Shape;4220;p40"/>
              <p:cNvSpPr/>
              <p:nvPr/>
            </p:nvSpPr>
            <p:spPr>
              <a:xfrm>
                <a:off x="6619773" y="5490616"/>
                <a:ext cx="3946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91" extrusionOk="0">
                    <a:moveTo>
                      <a:pt x="189" y="0"/>
                    </a:moveTo>
                    <a:lnTo>
                      <a:pt x="0" y="118"/>
                    </a:lnTo>
                    <a:lnTo>
                      <a:pt x="484" y="390"/>
                    </a:lnTo>
                    <a:lnTo>
                      <a:pt x="685" y="27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1" name="Google Shape;4221;p40"/>
              <p:cNvSpPr/>
              <p:nvPr/>
            </p:nvSpPr>
            <p:spPr>
              <a:xfrm>
                <a:off x="6646233" y="5475660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78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2" name="Google Shape;4222;p40"/>
              <p:cNvSpPr/>
              <p:nvPr/>
            </p:nvSpPr>
            <p:spPr>
              <a:xfrm>
                <a:off x="6671371" y="5460704"/>
                <a:ext cx="39518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87" h="403" extrusionOk="0">
                    <a:moveTo>
                      <a:pt x="202" y="0"/>
                    </a:moveTo>
                    <a:lnTo>
                      <a:pt x="1" y="119"/>
                    </a:lnTo>
                    <a:lnTo>
                      <a:pt x="497" y="402"/>
                    </a:lnTo>
                    <a:lnTo>
                      <a:pt x="686" y="284"/>
                    </a:lnTo>
                    <a:lnTo>
                      <a:pt x="2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3" name="Google Shape;4223;p40"/>
              <p:cNvSpPr/>
              <p:nvPr/>
            </p:nvSpPr>
            <p:spPr>
              <a:xfrm>
                <a:off x="6697889" y="5446438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1" y="95"/>
                    </a:lnTo>
                    <a:lnTo>
                      <a:pt x="473" y="378"/>
                    </a:lnTo>
                    <a:lnTo>
                      <a:pt x="662" y="272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4" name="Google Shape;4224;p40"/>
              <p:cNvSpPr/>
              <p:nvPr/>
            </p:nvSpPr>
            <p:spPr>
              <a:xfrm>
                <a:off x="6723026" y="5430792"/>
                <a:ext cx="38828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5" h="403" extrusionOk="0">
                    <a:moveTo>
                      <a:pt x="202" y="1"/>
                    </a:moveTo>
                    <a:lnTo>
                      <a:pt x="1" y="119"/>
                    </a:lnTo>
                    <a:lnTo>
                      <a:pt x="497" y="402"/>
                    </a:lnTo>
                    <a:lnTo>
                      <a:pt x="674" y="284"/>
                    </a:lnTo>
                    <a:lnTo>
                      <a:pt x="2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5" name="Google Shape;4225;p40"/>
              <p:cNvSpPr/>
              <p:nvPr/>
            </p:nvSpPr>
            <p:spPr>
              <a:xfrm>
                <a:off x="6748854" y="5416527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190" y="1"/>
                    </a:moveTo>
                    <a:lnTo>
                      <a:pt x="1" y="107"/>
                    </a:lnTo>
                    <a:lnTo>
                      <a:pt x="485" y="379"/>
                    </a:lnTo>
                    <a:lnTo>
                      <a:pt x="686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6" name="Google Shape;4226;p40"/>
              <p:cNvSpPr/>
              <p:nvPr/>
            </p:nvSpPr>
            <p:spPr>
              <a:xfrm>
                <a:off x="6775372" y="5400881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78" y="1"/>
                    </a:moveTo>
                    <a:lnTo>
                      <a:pt x="0" y="107"/>
                    </a:lnTo>
                    <a:lnTo>
                      <a:pt x="473" y="391"/>
                    </a:lnTo>
                    <a:lnTo>
                      <a:pt x="662" y="284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7" name="Google Shape;4227;p40"/>
              <p:cNvSpPr/>
              <p:nvPr/>
            </p:nvSpPr>
            <p:spPr>
              <a:xfrm>
                <a:off x="5779196" y="5984620"/>
                <a:ext cx="32673" cy="150249"/>
              </a:xfrm>
              <a:custGeom>
                <a:avLst/>
                <a:gdLst/>
                <a:ahLst/>
                <a:cxnLst/>
                <a:rect l="l" t="t" r="r" b="b"/>
                <a:pathLst>
                  <a:path w="568" h="2612" extrusionOk="0">
                    <a:moveTo>
                      <a:pt x="0" y="0"/>
                    </a:moveTo>
                    <a:lnTo>
                      <a:pt x="0" y="2280"/>
                    </a:lnTo>
                    <a:lnTo>
                      <a:pt x="567" y="2611"/>
                    </a:lnTo>
                    <a:lnTo>
                      <a:pt x="567" y="3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8" name="Google Shape;4228;p40"/>
              <p:cNvSpPr/>
              <p:nvPr/>
            </p:nvSpPr>
            <p:spPr>
              <a:xfrm>
                <a:off x="6477060" y="5525244"/>
                <a:ext cx="32673" cy="36757"/>
              </a:xfrm>
              <a:custGeom>
                <a:avLst/>
                <a:gdLst/>
                <a:ahLst/>
                <a:cxnLst/>
                <a:rect l="l" t="t" r="r" b="b"/>
                <a:pathLst>
                  <a:path w="568" h="639" extrusionOk="0">
                    <a:moveTo>
                      <a:pt x="0" y="1"/>
                    </a:moveTo>
                    <a:lnTo>
                      <a:pt x="0" y="639"/>
                    </a:lnTo>
                    <a:lnTo>
                      <a:pt x="567" y="30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9" name="Google Shape;4229;p40"/>
              <p:cNvSpPr/>
              <p:nvPr/>
            </p:nvSpPr>
            <p:spPr>
              <a:xfrm>
                <a:off x="6738672" y="5373730"/>
                <a:ext cx="31292" cy="37447"/>
              </a:xfrm>
              <a:custGeom>
                <a:avLst/>
                <a:gdLst/>
                <a:ahLst/>
                <a:cxnLst/>
                <a:rect l="l" t="t" r="r" b="b"/>
                <a:pathLst>
                  <a:path w="544" h="651" extrusionOk="0">
                    <a:moveTo>
                      <a:pt x="0" y="0"/>
                    </a:moveTo>
                    <a:lnTo>
                      <a:pt x="0" y="650"/>
                    </a:lnTo>
                    <a:lnTo>
                      <a:pt x="544" y="3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82A2E">
                  <a:alpha val="704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30" name="Google Shape;4230;p40"/>
            <p:cNvGrpSpPr/>
            <p:nvPr/>
          </p:nvGrpSpPr>
          <p:grpSpPr>
            <a:xfrm>
              <a:off x="6258930" y="813427"/>
              <a:ext cx="642501" cy="606585"/>
              <a:chOff x="-4345070" y="3726402"/>
              <a:chExt cx="642501" cy="606585"/>
            </a:xfrm>
          </p:grpSpPr>
          <p:sp>
            <p:nvSpPr>
              <p:cNvPr id="4231" name="Google Shape;4231;p40"/>
              <p:cNvSpPr/>
              <p:nvPr/>
            </p:nvSpPr>
            <p:spPr>
              <a:xfrm>
                <a:off x="-4345070" y="3767752"/>
                <a:ext cx="275029" cy="208137"/>
              </a:xfrm>
              <a:custGeom>
                <a:avLst/>
                <a:gdLst/>
                <a:ahLst/>
                <a:cxnLst/>
                <a:rect l="l" t="t" r="r" b="b"/>
                <a:pathLst>
                  <a:path w="2175" h="1646" extrusionOk="0">
                    <a:moveTo>
                      <a:pt x="539" y="1"/>
                    </a:moveTo>
                    <a:cubicBezTo>
                      <a:pt x="447" y="1"/>
                      <a:pt x="361" y="22"/>
                      <a:pt x="284" y="63"/>
                    </a:cubicBezTo>
                    <a:cubicBezTo>
                      <a:pt x="107" y="169"/>
                      <a:pt x="1" y="382"/>
                      <a:pt x="1" y="642"/>
                    </a:cubicBezTo>
                    <a:lnTo>
                      <a:pt x="1" y="1528"/>
                    </a:lnTo>
                    <a:cubicBezTo>
                      <a:pt x="1" y="1587"/>
                      <a:pt x="60" y="1646"/>
                      <a:pt x="119" y="1646"/>
                    </a:cubicBezTo>
                    <a:cubicBezTo>
                      <a:pt x="201" y="1646"/>
                      <a:pt x="237" y="1599"/>
                      <a:pt x="225" y="1540"/>
                    </a:cubicBezTo>
                    <a:lnTo>
                      <a:pt x="225" y="654"/>
                    </a:lnTo>
                    <a:cubicBezTo>
                      <a:pt x="225" y="465"/>
                      <a:pt x="284" y="335"/>
                      <a:pt x="390" y="276"/>
                    </a:cubicBezTo>
                    <a:cubicBezTo>
                      <a:pt x="429" y="252"/>
                      <a:pt x="476" y="239"/>
                      <a:pt x="530" y="239"/>
                    </a:cubicBezTo>
                    <a:cubicBezTo>
                      <a:pt x="611" y="239"/>
                      <a:pt x="705" y="266"/>
                      <a:pt x="804" y="323"/>
                    </a:cubicBezTo>
                    <a:lnTo>
                      <a:pt x="1985" y="996"/>
                    </a:lnTo>
                    <a:cubicBezTo>
                      <a:pt x="2004" y="1008"/>
                      <a:pt x="2024" y="1013"/>
                      <a:pt x="2044" y="1013"/>
                    </a:cubicBezTo>
                    <a:cubicBezTo>
                      <a:pt x="2086" y="1013"/>
                      <a:pt x="2127" y="989"/>
                      <a:pt x="2151" y="949"/>
                    </a:cubicBezTo>
                    <a:cubicBezTo>
                      <a:pt x="2174" y="890"/>
                      <a:pt x="2162" y="819"/>
                      <a:pt x="2103" y="795"/>
                    </a:cubicBezTo>
                    <a:lnTo>
                      <a:pt x="922" y="110"/>
                    </a:lnTo>
                    <a:cubicBezTo>
                      <a:pt x="788" y="37"/>
                      <a:pt x="658" y="1"/>
                      <a:pt x="5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2" name="Google Shape;4232;p40"/>
              <p:cNvSpPr/>
              <p:nvPr/>
            </p:nvSpPr>
            <p:spPr>
              <a:xfrm>
                <a:off x="-4261358" y="3726402"/>
                <a:ext cx="504915" cy="413871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273" extrusionOk="0">
                    <a:moveTo>
                      <a:pt x="874" y="0"/>
                    </a:moveTo>
                    <a:cubicBezTo>
                      <a:pt x="803" y="12"/>
                      <a:pt x="709" y="24"/>
                      <a:pt x="638" y="83"/>
                    </a:cubicBezTo>
                    <a:cubicBezTo>
                      <a:pt x="626" y="83"/>
                      <a:pt x="626" y="95"/>
                      <a:pt x="614" y="95"/>
                    </a:cubicBezTo>
                    <a:cubicBezTo>
                      <a:pt x="591" y="118"/>
                      <a:pt x="579" y="118"/>
                      <a:pt x="567" y="130"/>
                    </a:cubicBezTo>
                    <a:cubicBezTo>
                      <a:pt x="555" y="142"/>
                      <a:pt x="544" y="142"/>
                      <a:pt x="544" y="154"/>
                    </a:cubicBezTo>
                    <a:cubicBezTo>
                      <a:pt x="520" y="154"/>
                      <a:pt x="520" y="177"/>
                      <a:pt x="508" y="189"/>
                    </a:cubicBezTo>
                    <a:lnTo>
                      <a:pt x="461" y="236"/>
                    </a:lnTo>
                    <a:cubicBezTo>
                      <a:pt x="402" y="295"/>
                      <a:pt x="343" y="354"/>
                      <a:pt x="295" y="414"/>
                    </a:cubicBezTo>
                    <a:lnTo>
                      <a:pt x="284" y="425"/>
                    </a:lnTo>
                    <a:cubicBezTo>
                      <a:pt x="201" y="543"/>
                      <a:pt x="118" y="673"/>
                      <a:pt x="83" y="803"/>
                    </a:cubicBezTo>
                    <a:cubicBezTo>
                      <a:pt x="36" y="945"/>
                      <a:pt x="0" y="1063"/>
                      <a:pt x="0" y="1181"/>
                    </a:cubicBezTo>
                    <a:cubicBezTo>
                      <a:pt x="0" y="1382"/>
                      <a:pt x="83" y="1512"/>
                      <a:pt x="201" y="1595"/>
                    </a:cubicBezTo>
                    <a:lnTo>
                      <a:pt x="1855" y="2552"/>
                    </a:lnTo>
                    <a:lnTo>
                      <a:pt x="3063" y="3247"/>
                    </a:lnTo>
                    <a:lnTo>
                      <a:pt x="3063" y="3247"/>
                    </a:lnTo>
                    <a:cubicBezTo>
                      <a:pt x="3025" y="3218"/>
                      <a:pt x="2995" y="3174"/>
                      <a:pt x="2977" y="3131"/>
                    </a:cubicBezTo>
                    <a:cubicBezTo>
                      <a:pt x="2942" y="3048"/>
                      <a:pt x="2930" y="2977"/>
                      <a:pt x="2930" y="2871"/>
                    </a:cubicBezTo>
                    <a:cubicBezTo>
                      <a:pt x="2930" y="2682"/>
                      <a:pt x="2989" y="2481"/>
                      <a:pt x="3095" y="2280"/>
                    </a:cubicBezTo>
                    <a:cubicBezTo>
                      <a:pt x="3095" y="2268"/>
                      <a:pt x="3107" y="2256"/>
                      <a:pt x="3107" y="2245"/>
                    </a:cubicBezTo>
                    <a:cubicBezTo>
                      <a:pt x="3119" y="2209"/>
                      <a:pt x="3142" y="2197"/>
                      <a:pt x="3154" y="2162"/>
                    </a:cubicBezTo>
                    <a:cubicBezTo>
                      <a:pt x="3178" y="2138"/>
                      <a:pt x="3202" y="2091"/>
                      <a:pt x="3225" y="2067"/>
                    </a:cubicBezTo>
                    <a:cubicBezTo>
                      <a:pt x="3331" y="1949"/>
                      <a:pt x="3438" y="1843"/>
                      <a:pt x="3556" y="1772"/>
                    </a:cubicBezTo>
                    <a:cubicBezTo>
                      <a:pt x="3580" y="1748"/>
                      <a:pt x="3627" y="1737"/>
                      <a:pt x="3650" y="1725"/>
                    </a:cubicBezTo>
                    <a:cubicBezTo>
                      <a:pt x="3707" y="1699"/>
                      <a:pt x="3764" y="1688"/>
                      <a:pt x="3818" y="1688"/>
                    </a:cubicBezTo>
                    <a:cubicBezTo>
                      <a:pt x="3864" y="1688"/>
                      <a:pt x="3907" y="1697"/>
                      <a:pt x="3946" y="1713"/>
                    </a:cubicBezTo>
                    <a:cubicBezTo>
                      <a:pt x="3969" y="1713"/>
                      <a:pt x="3981" y="1725"/>
                      <a:pt x="3981" y="1725"/>
                    </a:cubicBezTo>
                    <a:lnTo>
                      <a:pt x="3993" y="1725"/>
                    </a:lnTo>
                    <a:lnTo>
                      <a:pt x="2209" y="685"/>
                    </a:lnTo>
                    <a:lnTo>
                      <a:pt x="1087" y="36"/>
                    </a:lnTo>
                    <a:cubicBezTo>
                      <a:pt x="1087" y="36"/>
                      <a:pt x="1063" y="24"/>
                      <a:pt x="1052" y="24"/>
                    </a:cubicBezTo>
                    <a:cubicBezTo>
                      <a:pt x="1004" y="12"/>
                      <a:pt x="957" y="0"/>
                      <a:pt x="910" y="0"/>
                    </a:cubicBezTo>
                    <a:close/>
                    <a:moveTo>
                      <a:pt x="3063" y="3247"/>
                    </a:moveTo>
                    <a:lnTo>
                      <a:pt x="3063" y="3247"/>
                    </a:lnTo>
                    <a:cubicBezTo>
                      <a:pt x="3077" y="3258"/>
                      <a:pt x="3092" y="3266"/>
                      <a:pt x="3107" y="3272"/>
                    </a:cubicBezTo>
                    <a:lnTo>
                      <a:pt x="3063" y="3247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3" name="Google Shape;4233;p40"/>
              <p:cNvSpPr/>
              <p:nvPr/>
            </p:nvSpPr>
            <p:spPr>
              <a:xfrm>
                <a:off x="-3893888" y="3940232"/>
                <a:ext cx="159959" cy="209654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1658" extrusionOk="0">
                    <a:moveTo>
                      <a:pt x="917" y="0"/>
                    </a:moveTo>
                    <a:cubicBezTo>
                      <a:pt x="830" y="0"/>
                      <a:pt x="731" y="30"/>
                      <a:pt x="626" y="93"/>
                    </a:cubicBezTo>
                    <a:cubicBezTo>
                      <a:pt x="272" y="294"/>
                      <a:pt x="0" y="790"/>
                      <a:pt x="0" y="1203"/>
                    </a:cubicBezTo>
                    <a:cubicBezTo>
                      <a:pt x="0" y="1495"/>
                      <a:pt x="135" y="1657"/>
                      <a:pt x="339" y="1657"/>
                    </a:cubicBezTo>
                    <a:cubicBezTo>
                      <a:pt x="424" y="1657"/>
                      <a:pt x="522" y="1629"/>
                      <a:pt x="626" y="1570"/>
                    </a:cubicBezTo>
                    <a:cubicBezTo>
                      <a:pt x="981" y="1357"/>
                      <a:pt x="1264" y="861"/>
                      <a:pt x="1264" y="459"/>
                    </a:cubicBezTo>
                    <a:cubicBezTo>
                      <a:pt x="1264" y="168"/>
                      <a:pt x="1124" y="0"/>
                      <a:pt x="917" y="0"/>
                    </a:cubicBezTo>
                    <a:close/>
                  </a:path>
                </a:pathLst>
              </a:custGeom>
              <a:solidFill>
                <a:srgbClr val="E7A11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4" name="Google Shape;4234;p40"/>
              <p:cNvSpPr/>
              <p:nvPr/>
            </p:nvSpPr>
            <p:spPr>
              <a:xfrm>
                <a:off x="-3959643" y="3902929"/>
                <a:ext cx="203205" cy="241772"/>
              </a:xfrm>
              <a:custGeom>
                <a:avLst/>
                <a:gdLst/>
                <a:ahLst/>
                <a:cxnLst/>
                <a:rect l="l" t="t" r="r" b="b"/>
                <a:pathLst>
                  <a:path w="1607" h="1912" extrusionOk="0">
                    <a:moveTo>
                      <a:pt x="926" y="1"/>
                    </a:moveTo>
                    <a:cubicBezTo>
                      <a:pt x="866" y="1"/>
                      <a:pt x="798" y="16"/>
                      <a:pt x="721" y="45"/>
                    </a:cubicBezTo>
                    <a:lnTo>
                      <a:pt x="638" y="93"/>
                    </a:lnTo>
                    <a:cubicBezTo>
                      <a:pt x="556" y="140"/>
                      <a:pt x="485" y="199"/>
                      <a:pt x="426" y="258"/>
                    </a:cubicBezTo>
                    <a:cubicBezTo>
                      <a:pt x="178" y="506"/>
                      <a:pt x="0" y="872"/>
                      <a:pt x="0" y="1203"/>
                    </a:cubicBezTo>
                    <a:cubicBezTo>
                      <a:pt x="0" y="1404"/>
                      <a:pt x="71" y="1534"/>
                      <a:pt x="189" y="1616"/>
                    </a:cubicBezTo>
                    <a:lnTo>
                      <a:pt x="709" y="1912"/>
                    </a:lnTo>
                    <a:cubicBezTo>
                      <a:pt x="591" y="1829"/>
                      <a:pt x="520" y="1699"/>
                      <a:pt x="520" y="1498"/>
                    </a:cubicBezTo>
                    <a:cubicBezTo>
                      <a:pt x="520" y="1168"/>
                      <a:pt x="697" y="790"/>
                      <a:pt x="945" y="553"/>
                    </a:cubicBezTo>
                    <a:cubicBezTo>
                      <a:pt x="1005" y="494"/>
                      <a:pt x="1075" y="435"/>
                      <a:pt x="1146" y="388"/>
                    </a:cubicBezTo>
                    <a:lnTo>
                      <a:pt x="1241" y="341"/>
                    </a:lnTo>
                    <a:cubicBezTo>
                      <a:pt x="1312" y="317"/>
                      <a:pt x="1371" y="293"/>
                      <a:pt x="1430" y="293"/>
                    </a:cubicBezTo>
                    <a:cubicBezTo>
                      <a:pt x="1501" y="293"/>
                      <a:pt x="1560" y="317"/>
                      <a:pt x="1607" y="341"/>
                    </a:cubicBezTo>
                    <a:lnTo>
                      <a:pt x="1087" y="45"/>
                    </a:lnTo>
                    <a:cubicBezTo>
                      <a:pt x="1040" y="16"/>
                      <a:pt x="987" y="1"/>
                      <a:pt x="926" y="1"/>
                    </a:cubicBez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5" name="Google Shape;4235;p40"/>
              <p:cNvSpPr/>
              <p:nvPr/>
            </p:nvSpPr>
            <p:spPr>
              <a:xfrm>
                <a:off x="-3893888" y="3940232"/>
                <a:ext cx="159959" cy="209654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1658" extrusionOk="0">
                    <a:moveTo>
                      <a:pt x="917" y="0"/>
                    </a:moveTo>
                    <a:cubicBezTo>
                      <a:pt x="830" y="0"/>
                      <a:pt x="731" y="30"/>
                      <a:pt x="626" y="93"/>
                    </a:cubicBezTo>
                    <a:cubicBezTo>
                      <a:pt x="272" y="294"/>
                      <a:pt x="0" y="790"/>
                      <a:pt x="0" y="1203"/>
                    </a:cubicBezTo>
                    <a:cubicBezTo>
                      <a:pt x="0" y="1495"/>
                      <a:pt x="135" y="1657"/>
                      <a:pt x="339" y="1657"/>
                    </a:cubicBezTo>
                    <a:cubicBezTo>
                      <a:pt x="424" y="1657"/>
                      <a:pt x="522" y="1629"/>
                      <a:pt x="626" y="1570"/>
                    </a:cubicBezTo>
                    <a:cubicBezTo>
                      <a:pt x="981" y="1357"/>
                      <a:pt x="1264" y="861"/>
                      <a:pt x="1264" y="459"/>
                    </a:cubicBezTo>
                    <a:cubicBezTo>
                      <a:pt x="1264" y="168"/>
                      <a:pt x="1124" y="0"/>
                      <a:pt x="9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6" name="Google Shape;4236;p40"/>
              <p:cNvSpPr/>
              <p:nvPr/>
            </p:nvSpPr>
            <p:spPr>
              <a:xfrm>
                <a:off x="-3840146" y="4010034"/>
                <a:ext cx="52350" cy="66133"/>
              </a:xfrm>
              <a:custGeom>
                <a:avLst/>
                <a:gdLst/>
                <a:ahLst/>
                <a:cxnLst/>
                <a:rect l="l" t="t" r="r" b="b"/>
                <a:pathLst>
                  <a:path w="414" h="523" extrusionOk="0">
                    <a:moveTo>
                      <a:pt x="295" y="0"/>
                    </a:moveTo>
                    <a:cubicBezTo>
                      <a:pt x="267" y="0"/>
                      <a:pt x="235" y="8"/>
                      <a:pt x="201" y="25"/>
                    </a:cubicBezTo>
                    <a:cubicBezTo>
                      <a:pt x="107" y="96"/>
                      <a:pt x="12" y="261"/>
                      <a:pt x="0" y="380"/>
                    </a:cubicBezTo>
                    <a:cubicBezTo>
                      <a:pt x="0" y="472"/>
                      <a:pt x="43" y="523"/>
                      <a:pt x="109" y="523"/>
                    </a:cubicBezTo>
                    <a:cubicBezTo>
                      <a:pt x="136" y="523"/>
                      <a:pt x="167" y="515"/>
                      <a:pt x="201" y="498"/>
                    </a:cubicBezTo>
                    <a:cubicBezTo>
                      <a:pt x="319" y="427"/>
                      <a:pt x="414" y="273"/>
                      <a:pt x="414" y="143"/>
                    </a:cubicBezTo>
                    <a:cubicBezTo>
                      <a:pt x="414" y="51"/>
                      <a:pt x="366" y="0"/>
                      <a:pt x="29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7" name="Google Shape;4237;p40"/>
              <p:cNvSpPr/>
              <p:nvPr/>
            </p:nvSpPr>
            <p:spPr>
              <a:xfrm>
                <a:off x="-4262876" y="3728173"/>
                <a:ext cx="204723" cy="238738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1888" extrusionOk="0">
                    <a:moveTo>
                      <a:pt x="920" y="1"/>
                    </a:moveTo>
                    <a:cubicBezTo>
                      <a:pt x="857" y="1"/>
                      <a:pt x="786" y="16"/>
                      <a:pt x="709" y="45"/>
                    </a:cubicBezTo>
                    <a:cubicBezTo>
                      <a:pt x="697" y="57"/>
                      <a:pt x="674" y="69"/>
                      <a:pt x="638" y="81"/>
                    </a:cubicBezTo>
                    <a:cubicBezTo>
                      <a:pt x="567" y="128"/>
                      <a:pt x="496" y="175"/>
                      <a:pt x="414" y="246"/>
                    </a:cubicBezTo>
                    <a:cubicBezTo>
                      <a:pt x="178" y="482"/>
                      <a:pt x="0" y="872"/>
                      <a:pt x="0" y="1179"/>
                    </a:cubicBezTo>
                    <a:cubicBezTo>
                      <a:pt x="0" y="1380"/>
                      <a:pt x="83" y="1522"/>
                      <a:pt x="201" y="1593"/>
                    </a:cubicBezTo>
                    <a:lnTo>
                      <a:pt x="709" y="1888"/>
                    </a:lnTo>
                    <a:cubicBezTo>
                      <a:pt x="591" y="1817"/>
                      <a:pt x="520" y="1675"/>
                      <a:pt x="520" y="1475"/>
                    </a:cubicBezTo>
                    <a:cubicBezTo>
                      <a:pt x="508" y="1167"/>
                      <a:pt x="685" y="789"/>
                      <a:pt x="934" y="541"/>
                    </a:cubicBezTo>
                    <a:cubicBezTo>
                      <a:pt x="1004" y="482"/>
                      <a:pt x="1087" y="423"/>
                      <a:pt x="1158" y="376"/>
                    </a:cubicBezTo>
                    <a:lnTo>
                      <a:pt x="1241" y="340"/>
                    </a:lnTo>
                    <a:cubicBezTo>
                      <a:pt x="1317" y="311"/>
                      <a:pt x="1385" y="296"/>
                      <a:pt x="1447" y="296"/>
                    </a:cubicBezTo>
                    <a:cubicBezTo>
                      <a:pt x="1509" y="296"/>
                      <a:pt x="1566" y="311"/>
                      <a:pt x="1619" y="340"/>
                    </a:cubicBezTo>
                    <a:lnTo>
                      <a:pt x="1087" y="45"/>
                    </a:lnTo>
                    <a:cubicBezTo>
                      <a:pt x="1040" y="16"/>
                      <a:pt x="984" y="1"/>
                      <a:pt x="920" y="1"/>
                    </a:cubicBez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8" name="Google Shape;4238;p40"/>
              <p:cNvSpPr/>
              <p:nvPr/>
            </p:nvSpPr>
            <p:spPr>
              <a:xfrm>
                <a:off x="-4206099" y="3735254"/>
                <a:ext cx="404893" cy="237726"/>
              </a:xfrm>
              <a:custGeom>
                <a:avLst/>
                <a:gdLst/>
                <a:ahLst/>
                <a:cxnLst/>
                <a:rect l="l" t="t" r="r" b="b"/>
                <a:pathLst>
                  <a:path w="3202" h="1880" extrusionOk="0">
                    <a:moveTo>
                      <a:pt x="296" y="1"/>
                    </a:moveTo>
                    <a:cubicBezTo>
                      <a:pt x="284" y="13"/>
                      <a:pt x="248" y="25"/>
                      <a:pt x="225" y="48"/>
                    </a:cubicBezTo>
                    <a:cubicBezTo>
                      <a:pt x="142" y="84"/>
                      <a:pt x="71" y="131"/>
                      <a:pt x="0" y="202"/>
                    </a:cubicBezTo>
                    <a:lnTo>
                      <a:pt x="520" y="497"/>
                    </a:lnTo>
                    <a:lnTo>
                      <a:pt x="2386" y="1584"/>
                    </a:lnTo>
                    <a:lnTo>
                      <a:pt x="2906" y="1879"/>
                    </a:lnTo>
                    <a:cubicBezTo>
                      <a:pt x="2965" y="1820"/>
                      <a:pt x="3036" y="1761"/>
                      <a:pt x="3119" y="1714"/>
                    </a:cubicBezTo>
                    <a:lnTo>
                      <a:pt x="3202" y="1667"/>
                    </a:lnTo>
                    <a:lnTo>
                      <a:pt x="2682" y="1371"/>
                    </a:lnTo>
                    <a:lnTo>
                      <a:pt x="815" y="296"/>
                    </a:lnTo>
                    <a:lnTo>
                      <a:pt x="296" y="1"/>
                    </a:ln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9" name="Google Shape;4239;p40"/>
              <p:cNvSpPr/>
              <p:nvPr/>
            </p:nvSpPr>
            <p:spPr>
              <a:xfrm>
                <a:off x="-3826742" y="4028116"/>
                <a:ext cx="124174" cy="304871"/>
              </a:xfrm>
              <a:custGeom>
                <a:avLst/>
                <a:gdLst/>
                <a:ahLst/>
                <a:cxnLst/>
                <a:rect l="l" t="t" r="r" b="b"/>
                <a:pathLst>
                  <a:path w="982" h="2411" extrusionOk="0">
                    <a:moveTo>
                      <a:pt x="132" y="1"/>
                    </a:moveTo>
                    <a:cubicBezTo>
                      <a:pt x="89" y="1"/>
                      <a:pt x="49" y="19"/>
                      <a:pt x="24" y="59"/>
                    </a:cubicBezTo>
                    <a:cubicBezTo>
                      <a:pt x="1" y="118"/>
                      <a:pt x="13" y="189"/>
                      <a:pt x="72" y="225"/>
                    </a:cubicBezTo>
                    <a:cubicBezTo>
                      <a:pt x="438" y="426"/>
                      <a:pt x="745" y="981"/>
                      <a:pt x="745" y="1406"/>
                    </a:cubicBezTo>
                    <a:lnTo>
                      <a:pt x="745" y="2292"/>
                    </a:lnTo>
                    <a:cubicBezTo>
                      <a:pt x="745" y="2351"/>
                      <a:pt x="804" y="2410"/>
                      <a:pt x="863" y="2410"/>
                    </a:cubicBezTo>
                    <a:cubicBezTo>
                      <a:pt x="922" y="2410"/>
                      <a:pt x="981" y="2363"/>
                      <a:pt x="981" y="2292"/>
                    </a:cubicBezTo>
                    <a:lnTo>
                      <a:pt x="981" y="1406"/>
                    </a:lnTo>
                    <a:cubicBezTo>
                      <a:pt x="981" y="886"/>
                      <a:pt x="627" y="260"/>
                      <a:pt x="190" y="12"/>
                    </a:cubicBezTo>
                    <a:cubicBezTo>
                      <a:pt x="171" y="5"/>
                      <a:pt x="151" y="1"/>
                      <a:pt x="1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0" name="Google Shape;4240;p40"/>
              <p:cNvSpPr/>
              <p:nvPr/>
            </p:nvSpPr>
            <p:spPr>
              <a:xfrm>
                <a:off x="-4110501" y="3813275"/>
                <a:ext cx="145038" cy="207504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1" extrusionOk="0">
                    <a:moveTo>
                      <a:pt x="1111" y="60"/>
                    </a:moveTo>
                    <a:lnTo>
                      <a:pt x="1146" y="81"/>
                    </a:lnTo>
                    <a:cubicBezTo>
                      <a:pt x="1134" y="72"/>
                      <a:pt x="1122" y="65"/>
                      <a:pt x="1111" y="60"/>
                    </a:cubicBezTo>
                    <a:close/>
                    <a:moveTo>
                      <a:pt x="918" y="1"/>
                    </a:moveTo>
                    <a:cubicBezTo>
                      <a:pt x="829" y="1"/>
                      <a:pt x="730" y="31"/>
                      <a:pt x="626" y="93"/>
                    </a:cubicBezTo>
                    <a:cubicBezTo>
                      <a:pt x="272" y="294"/>
                      <a:pt x="0" y="790"/>
                      <a:pt x="0" y="1203"/>
                    </a:cubicBezTo>
                    <a:cubicBezTo>
                      <a:pt x="0" y="1333"/>
                      <a:pt x="24" y="1416"/>
                      <a:pt x="71" y="1510"/>
                    </a:cubicBezTo>
                    <a:cubicBezTo>
                      <a:pt x="83" y="1522"/>
                      <a:pt x="83" y="1534"/>
                      <a:pt x="95" y="1558"/>
                    </a:cubicBezTo>
                    <a:lnTo>
                      <a:pt x="130" y="1581"/>
                    </a:lnTo>
                    <a:cubicBezTo>
                      <a:pt x="142" y="1593"/>
                      <a:pt x="154" y="1593"/>
                      <a:pt x="177" y="1617"/>
                    </a:cubicBezTo>
                    <a:lnTo>
                      <a:pt x="237" y="1640"/>
                    </a:lnTo>
                    <a:cubicBezTo>
                      <a:pt x="107" y="1569"/>
                      <a:pt x="36" y="1439"/>
                      <a:pt x="36" y="1227"/>
                    </a:cubicBezTo>
                    <a:cubicBezTo>
                      <a:pt x="36" y="825"/>
                      <a:pt x="319" y="329"/>
                      <a:pt x="674" y="116"/>
                    </a:cubicBezTo>
                    <a:cubicBezTo>
                      <a:pt x="744" y="81"/>
                      <a:pt x="804" y="57"/>
                      <a:pt x="863" y="45"/>
                    </a:cubicBezTo>
                    <a:cubicBezTo>
                      <a:pt x="886" y="45"/>
                      <a:pt x="910" y="34"/>
                      <a:pt x="922" y="34"/>
                    </a:cubicBezTo>
                    <a:lnTo>
                      <a:pt x="981" y="34"/>
                    </a:lnTo>
                    <a:cubicBezTo>
                      <a:pt x="1042" y="42"/>
                      <a:pt x="1077" y="45"/>
                      <a:pt x="1111" y="60"/>
                    </a:cubicBezTo>
                    <a:lnTo>
                      <a:pt x="1111" y="60"/>
                    </a:lnTo>
                    <a:lnTo>
                      <a:pt x="1087" y="45"/>
                    </a:lnTo>
                    <a:cubicBezTo>
                      <a:pt x="1038" y="16"/>
                      <a:pt x="981" y="1"/>
                      <a:pt x="9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1" name="Google Shape;4241;p40"/>
              <p:cNvSpPr/>
              <p:nvPr/>
            </p:nvSpPr>
            <p:spPr>
              <a:xfrm>
                <a:off x="-4011994" y="3871569"/>
                <a:ext cx="145038" cy="207378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0" extrusionOk="0">
                    <a:moveTo>
                      <a:pt x="923" y="1"/>
                    </a:moveTo>
                    <a:cubicBezTo>
                      <a:pt x="838" y="1"/>
                      <a:pt x="742" y="30"/>
                      <a:pt x="639" y="92"/>
                    </a:cubicBezTo>
                    <a:cubicBezTo>
                      <a:pt x="284" y="293"/>
                      <a:pt x="1" y="778"/>
                      <a:pt x="1" y="1191"/>
                    </a:cubicBezTo>
                    <a:cubicBezTo>
                      <a:pt x="1" y="1333"/>
                      <a:pt x="25" y="1416"/>
                      <a:pt x="72" y="1510"/>
                    </a:cubicBezTo>
                    <a:cubicBezTo>
                      <a:pt x="84" y="1522"/>
                      <a:pt x="84" y="1534"/>
                      <a:pt x="107" y="1545"/>
                    </a:cubicBezTo>
                    <a:lnTo>
                      <a:pt x="131" y="1581"/>
                    </a:lnTo>
                    <a:cubicBezTo>
                      <a:pt x="131" y="1581"/>
                      <a:pt x="166" y="1593"/>
                      <a:pt x="178" y="1605"/>
                    </a:cubicBezTo>
                    <a:lnTo>
                      <a:pt x="237" y="1640"/>
                    </a:lnTo>
                    <a:cubicBezTo>
                      <a:pt x="119" y="1569"/>
                      <a:pt x="48" y="1427"/>
                      <a:pt x="48" y="1227"/>
                    </a:cubicBezTo>
                    <a:cubicBezTo>
                      <a:pt x="48" y="825"/>
                      <a:pt x="320" y="329"/>
                      <a:pt x="674" y="116"/>
                    </a:cubicBezTo>
                    <a:cubicBezTo>
                      <a:pt x="757" y="69"/>
                      <a:pt x="804" y="57"/>
                      <a:pt x="875" y="45"/>
                    </a:cubicBezTo>
                    <a:cubicBezTo>
                      <a:pt x="887" y="45"/>
                      <a:pt x="911" y="33"/>
                      <a:pt x="934" y="33"/>
                    </a:cubicBezTo>
                    <a:lnTo>
                      <a:pt x="981" y="33"/>
                    </a:lnTo>
                    <a:cubicBezTo>
                      <a:pt x="1064" y="45"/>
                      <a:pt x="1111" y="57"/>
                      <a:pt x="1147" y="69"/>
                    </a:cubicBezTo>
                    <a:lnTo>
                      <a:pt x="1088" y="45"/>
                    </a:lnTo>
                    <a:cubicBezTo>
                      <a:pt x="1039" y="16"/>
                      <a:pt x="983" y="1"/>
                      <a:pt x="923" y="1"/>
                    </a:cubicBezTo>
                    <a:close/>
                  </a:path>
                </a:pathLst>
              </a:custGeom>
              <a:solidFill>
                <a:srgbClr val="D81E18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2" name="Google Shape;4242;p40"/>
              <p:cNvSpPr/>
              <p:nvPr/>
            </p:nvSpPr>
            <p:spPr>
              <a:xfrm>
                <a:off x="-4176256" y="3775971"/>
                <a:ext cx="145038" cy="207378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0" extrusionOk="0">
                    <a:moveTo>
                      <a:pt x="1088" y="46"/>
                    </a:moveTo>
                    <a:lnTo>
                      <a:pt x="1146" y="81"/>
                    </a:lnTo>
                    <a:cubicBezTo>
                      <a:pt x="1130" y="64"/>
                      <a:pt x="1112" y="53"/>
                      <a:pt x="1088" y="46"/>
                    </a:cubicBezTo>
                    <a:close/>
                    <a:moveTo>
                      <a:pt x="922" y="0"/>
                    </a:moveTo>
                    <a:cubicBezTo>
                      <a:pt x="837" y="0"/>
                      <a:pt x="742" y="30"/>
                      <a:pt x="638" y="92"/>
                    </a:cubicBezTo>
                    <a:cubicBezTo>
                      <a:pt x="284" y="293"/>
                      <a:pt x="0" y="789"/>
                      <a:pt x="0" y="1203"/>
                    </a:cubicBezTo>
                    <a:cubicBezTo>
                      <a:pt x="0" y="1333"/>
                      <a:pt x="24" y="1415"/>
                      <a:pt x="71" y="1510"/>
                    </a:cubicBezTo>
                    <a:cubicBezTo>
                      <a:pt x="83" y="1522"/>
                      <a:pt x="83" y="1534"/>
                      <a:pt x="107" y="1557"/>
                    </a:cubicBezTo>
                    <a:lnTo>
                      <a:pt x="130" y="1581"/>
                    </a:lnTo>
                    <a:cubicBezTo>
                      <a:pt x="142" y="1593"/>
                      <a:pt x="166" y="1593"/>
                      <a:pt x="178" y="1616"/>
                    </a:cubicBezTo>
                    <a:lnTo>
                      <a:pt x="237" y="1640"/>
                    </a:lnTo>
                    <a:cubicBezTo>
                      <a:pt x="119" y="1569"/>
                      <a:pt x="36" y="1439"/>
                      <a:pt x="36" y="1226"/>
                    </a:cubicBezTo>
                    <a:cubicBezTo>
                      <a:pt x="36" y="825"/>
                      <a:pt x="319" y="329"/>
                      <a:pt x="674" y="116"/>
                    </a:cubicBezTo>
                    <a:cubicBezTo>
                      <a:pt x="757" y="81"/>
                      <a:pt x="804" y="57"/>
                      <a:pt x="875" y="45"/>
                    </a:cubicBezTo>
                    <a:cubicBezTo>
                      <a:pt x="886" y="45"/>
                      <a:pt x="910" y="33"/>
                      <a:pt x="922" y="33"/>
                    </a:cubicBezTo>
                    <a:lnTo>
                      <a:pt x="981" y="33"/>
                    </a:lnTo>
                    <a:cubicBezTo>
                      <a:pt x="1026" y="33"/>
                      <a:pt x="1060" y="37"/>
                      <a:pt x="1088" y="46"/>
                    </a:cubicBezTo>
                    <a:lnTo>
                      <a:pt x="1088" y="46"/>
                    </a:lnTo>
                    <a:lnTo>
                      <a:pt x="1087" y="45"/>
                    </a:lnTo>
                    <a:cubicBezTo>
                      <a:pt x="1038" y="16"/>
                      <a:pt x="983" y="0"/>
                      <a:pt x="92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3" name="Google Shape;4243;p40"/>
              <p:cNvSpPr/>
              <p:nvPr/>
            </p:nvSpPr>
            <p:spPr>
              <a:xfrm>
                <a:off x="-4146413" y="3792410"/>
                <a:ext cx="145038" cy="207378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0" extrusionOk="0">
                    <a:moveTo>
                      <a:pt x="922" y="0"/>
                    </a:moveTo>
                    <a:cubicBezTo>
                      <a:pt x="838" y="0"/>
                      <a:pt x="742" y="30"/>
                      <a:pt x="639" y="92"/>
                    </a:cubicBezTo>
                    <a:cubicBezTo>
                      <a:pt x="284" y="305"/>
                      <a:pt x="1" y="789"/>
                      <a:pt x="1" y="1203"/>
                    </a:cubicBezTo>
                    <a:cubicBezTo>
                      <a:pt x="1" y="1333"/>
                      <a:pt x="24" y="1427"/>
                      <a:pt x="72" y="1510"/>
                    </a:cubicBezTo>
                    <a:cubicBezTo>
                      <a:pt x="83" y="1522"/>
                      <a:pt x="83" y="1545"/>
                      <a:pt x="95" y="1557"/>
                    </a:cubicBezTo>
                    <a:lnTo>
                      <a:pt x="131" y="1581"/>
                    </a:lnTo>
                    <a:cubicBezTo>
                      <a:pt x="143" y="1604"/>
                      <a:pt x="154" y="1604"/>
                      <a:pt x="178" y="1616"/>
                    </a:cubicBezTo>
                    <a:lnTo>
                      <a:pt x="237" y="1640"/>
                    </a:lnTo>
                    <a:cubicBezTo>
                      <a:pt x="119" y="1569"/>
                      <a:pt x="36" y="1439"/>
                      <a:pt x="36" y="1226"/>
                    </a:cubicBezTo>
                    <a:cubicBezTo>
                      <a:pt x="36" y="837"/>
                      <a:pt x="320" y="329"/>
                      <a:pt x="674" y="128"/>
                    </a:cubicBezTo>
                    <a:cubicBezTo>
                      <a:pt x="745" y="81"/>
                      <a:pt x="804" y="69"/>
                      <a:pt x="863" y="45"/>
                    </a:cubicBezTo>
                    <a:cubicBezTo>
                      <a:pt x="887" y="45"/>
                      <a:pt x="910" y="45"/>
                      <a:pt x="922" y="33"/>
                    </a:cubicBezTo>
                    <a:lnTo>
                      <a:pt x="981" y="33"/>
                    </a:lnTo>
                    <a:cubicBezTo>
                      <a:pt x="1064" y="45"/>
                      <a:pt x="1111" y="69"/>
                      <a:pt x="1147" y="81"/>
                    </a:cubicBezTo>
                    <a:lnTo>
                      <a:pt x="1088" y="45"/>
                    </a:lnTo>
                    <a:cubicBezTo>
                      <a:pt x="1038" y="16"/>
                      <a:pt x="983" y="0"/>
                      <a:pt x="92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44" name="Google Shape;4244;p40"/>
            <p:cNvGrpSpPr/>
            <p:nvPr/>
          </p:nvGrpSpPr>
          <p:grpSpPr>
            <a:xfrm>
              <a:off x="7730346" y="1216362"/>
              <a:ext cx="491637" cy="986062"/>
              <a:chOff x="4225370" y="-782119"/>
              <a:chExt cx="299250" cy="600196"/>
            </a:xfrm>
          </p:grpSpPr>
          <p:sp>
            <p:nvSpPr>
              <p:cNvPr id="4245" name="Google Shape;4245;p40"/>
              <p:cNvSpPr/>
              <p:nvPr/>
            </p:nvSpPr>
            <p:spPr>
              <a:xfrm>
                <a:off x="4319042" y="-549211"/>
                <a:ext cx="115528" cy="367289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4772" extrusionOk="0">
                    <a:moveTo>
                      <a:pt x="412" y="0"/>
                    </a:moveTo>
                    <a:cubicBezTo>
                      <a:pt x="341" y="0"/>
                      <a:pt x="274" y="15"/>
                      <a:pt x="213" y="46"/>
                    </a:cubicBezTo>
                    <a:cubicBezTo>
                      <a:pt x="71" y="140"/>
                      <a:pt x="1" y="282"/>
                      <a:pt x="1" y="495"/>
                    </a:cubicBezTo>
                    <a:lnTo>
                      <a:pt x="1" y="3932"/>
                    </a:lnTo>
                    <a:cubicBezTo>
                      <a:pt x="1" y="4003"/>
                      <a:pt x="60" y="4062"/>
                      <a:pt x="131" y="4062"/>
                    </a:cubicBezTo>
                    <a:cubicBezTo>
                      <a:pt x="201" y="4062"/>
                      <a:pt x="260" y="4003"/>
                      <a:pt x="260" y="3932"/>
                    </a:cubicBezTo>
                    <a:lnTo>
                      <a:pt x="260" y="495"/>
                    </a:lnTo>
                    <a:cubicBezTo>
                      <a:pt x="260" y="388"/>
                      <a:pt x="296" y="318"/>
                      <a:pt x="331" y="282"/>
                    </a:cubicBezTo>
                    <a:cubicBezTo>
                      <a:pt x="351" y="274"/>
                      <a:pt x="373" y="270"/>
                      <a:pt x="397" y="270"/>
                    </a:cubicBezTo>
                    <a:cubicBezTo>
                      <a:pt x="446" y="270"/>
                      <a:pt x="501" y="286"/>
                      <a:pt x="556" y="318"/>
                    </a:cubicBezTo>
                    <a:lnTo>
                      <a:pt x="780" y="447"/>
                    </a:lnTo>
                    <a:cubicBezTo>
                      <a:pt x="1005" y="577"/>
                      <a:pt x="1206" y="932"/>
                      <a:pt x="1206" y="1204"/>
                    </a:cubicBezTo>
                    <a:lnTo>
                      <a:pt x="1206" y="4641"/>
                    </a:lnTo>
                    <a:cubicBezTo>
                      <a:pt x="1206" y="4712"/>
                      <a:pt x="1265" y="4771"/>
                      <a:pt x="1335" y="4771"/>
                    </a:cubicBezTo>
                    <a:cubicBezTo>
                      <a:pt x="1418" y="4771"/>
                      <a:pt x="1477" y="4712"/>
                      <a:pt x="1501" y="4641"/>
                    </a:cubicBezTo>
                    <a:lnTo>
                      <a:pt x="1501" y="1204"/>
                    </a:lnTo>
                    <a:cubicBezTo>
                      <a:pt x="1501" y="826"/>
                      <a:pt x="1253" y="388"/>
                      <a:pt x="922" y="211"/>
                    </a:cubicBezTo>
                    <a:lnTo>
                      <a:pt x="709" y="81"/>
                    </a:lnTo>
                    <a:cubicBezTo>
                      <a:pt x="608" y="27"/>
                      <a:pt x="507" y="0"/>
                      <a:pt x="4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6" name="Google Shape;4246;p40"/>
              <p:cNvSpPr/>
              <p:nvPr/>
            </p:nvSpPr>
            <p:spPr>
              <a:xfrm>
                <a:off x="4236300" y="-539359"/>
                <a:ext cx="275544" cy="105292"/>
              </a:xfrm>
              <a:custGeom>
                <a:avLst/>
                <a:gdLst/>
                <a:ahLst/>
                <a:cxnLst/>
                <a:rect l="l" t="t" r="r" b="b"/>
                <a:pathLst>
                  <a:path w="3580" h="1368" extrusionOk="0">
                    <a:moveTo>
                      <a:pt x="3580" y="24"/>
                    </a:moveTo>
                    <a:lnTo>
                      <a:pt x="3579" y="63"/>
                    </a:lnTo>
                    <a:lnTo>
                      <a:pt x="3579" y="63"/>
                    </a:lnTo>
                    <a:cubicBezTo>
                      <a:pt x="3580" y="50"/>
                      <a:pt x="3580" y="37"/>
                      <a:pt x="3580" y="24"/>
                    </a:cubicBezTo>
                    <a:close/>
                    <a:moveTo>
                      <a:pt x="24" y="1"/>
                    </a:moveTo>
                    <a:lnTo>
                      <a:pt x="1" y="331"/>
                    </a:lnTo>
                    <a:cubicBezTo>
                      <a:pt x="1" y="591"/>
                      <a:pt x="190" y="863"/>
                      <a:pt x="544" y="1076"/>
                    </a:cubicBezTo>
                    <a:cubicBezTo>
                      <a:pt x="887" y="1270"/>
                      <a:pt x="1338" y="1368"/>
                      <a:pt x="1792" y="1368"/>
                    </a:cubicBezTo>
                    <a:cubicBezTo>
                      <a:pt x="2245" y="1368"/>
                      <a:pt x="2700" y="1270"/>
                      <a:pt x="3048" y="1076"/>
                    </a:cubicBezTo>
                    <a:cubicBezTo>
                      <a:pt x="3391" y="863"/>
                      <a:pt x="3568" y="615"/>
                      <a:pt x="3568" y="343"/>
                    </a:cubicBezTo>
                    <a:lnTo>
                      <a:pt x="3579" y="63"/>
                    </a:lnTo>
                    <a:lnTo>
                      <a:pt x="3579" y="63"/>
                    </a:lnTo>
                    <a:cubicBezTo>
                      <a:pt x="3561" y="299"/>
                      <a:pt x="3385" y="543"/>
                      <a:pt x="3060" y="745"/>
                    </a:cubicBezTo>
                    <a:cubicBezTo>
                      <a:pt x="2724" y="946"/>
                      <a:pt x="2272" y="1046"/>
                      <a:pt x="1817" y="1046"/>
                    </a:cubicBezTo>
                    <a:cubicBezTo>
                      <a:pt x="1362" y="1046"/>
                      <a:pt x="904" y="946"/>
                      <a:pt x="556" y="745"/>
                    </a:cubicBezTo>
                    <a:cubicBezTo>
                      <a:pt x="201" y="532"/>
                      <a:pt x="24" y="272"/>
                      <a:pt x="2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7" name="Google Shape;4247;p40"/>
              <p:cNvSpPr/>
              <p:nvPr/>
            </p:nvSpPr>
            <p:spPr>
              <a:xfrm>
                <a:off x="4408172" y="-537512"/>
                <a:ext cx="103675" cy="100981"/>
              </a:xfrm>
              <a:custGeom>
                <a:avLst/>
                <a:gdLst/>
                <a:ahLst/>
                <a:cxnLst/>
                <a:rect l="l" t="t" r="r" b="b"/>
                <a:pathLst>
                  <a:path w="1347" h="1312" extrusionOk="0">
                    <a:moveTo>
                      <a:pt x="1347" y="0"/>
                    </a:moveTo>
                    <a:lnTo>
                      <a:pt x="1346" y="39"/>
                    </a:lnTo>
                    <a:lnTo>
                      <a:pt x="1346" y="39"/>
                    </a:lnTo>
                    <a:cubicBezTo>
                      <a:pt x="1347" y="26"/>
                      <a:pt x="1347" y="13"/>
                      <a:pt x="1347" y="0"/>
                    </a:cubicBezTo>
                    <a:close/>
                    <a:moveTo>
                      <a:pt x="1346" y="39"/>
                    </a:moveTo>
                    <a:cubicBezTo>
                      <a:pt x="1328" y="275"/>
                      <a:pt x="1152" y="519"/>
                      <a:pt x="827" y="721"/>
                    </a:cubicBezTo>
                    <a:cubicBezTo>
                      <a:pt x="591" y="851"/>
                      <a:pt x="319" y="945"/>
                      <a:pt x="24" y="981"/>
                    </a:cubicBezTo>
                    <a:lnTo>
                      <a:pt x="0" y="1311"/>
                    </a:lnTo>
                    <a:cubicBezTo>
                      <a:pt x="296" y="1264"/>
                      <a:pt x="579" y="1181"/>
                      <a:pt x="815" y="1052"/>
                    </a:cubicBezTo>
                    <a:cubicBezTo>
                      <a:pt x="1158" y="839"/>
                      <a:pt x="1335" y="591"/>
                      <a:pt x="1335" y="319"/>
                    </a:cubicBezTo>
                    <a:lnTo>
                      <a:pt x="1346" y="39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8" name="Google Shape;4248;p40"/>
              <p:cNvSpPr/>
              <p:nvPr/>
            </p:nvSpPr>
            <p:spPr>
              <a:xfrm>
                <a:off x="4339054" y="-461159"/>
                <a:ext cx="70964" cy="27323"/>
              </a:xfrm>
              <a:custGeom>
                <a:avLst/>
                <a:gdLst/>
                <a:ahLst/>
                <a:cxnLst/>
                <a:rect l="l" t="t" r="r" b="b"/>
                <a:pathLst>
                  <a:path w="922" h="355" extrusionOk="0">
                    <a:moveTo>
                      <a:pt x="12" y="0"/>
                    </a:moveTo>
                    <a:lnTo>
                      <a:pt x="0" y="319"/>
                    </a:lnTo>
                    <a:cubicBezTo>
                      <a:pt x="148" y="343"/>
                      <a:pt x="299" y="355"/>
                      <a:pt x="449" y="355"/>
                    </a:cubicBezTo>
                    <a:cubicBezTo>
                      <a:pt x="600" y="355"/>
                      <a:pt x="751" y="343"/>
                      <a:pt x="898" y="319"/>
                    </a:cubicBezTo>
                    <a:lnTo>
                      <a:pt x="922" y="0"/>
                    </a:lnTo>
                    <a:lnTo>
                      <a:pt x="922" y="0"/>
                    </a:lnTo>
                    <a:cubicBezTo>
                      <a:pt x="780" y="18"/>
                      <a:pt x="632" y="27"/>
                      <a:pt x="480" y="27"/>
                    </a:cubicBezTo>
                    <a:cubicBezTo>
                      <a:pt x="328" y="27"/>
                      <a:pt x="172" y="18"/>
                      <a:pt x="12" y="0"/>
                    </a:cubicBez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9" name="Google Shape;4249;p40"/>
              <p:cNvSpPr/>
              <p:nvPr/>
            </p:nvSpPr>
            <p:spPr>
              <a:xfrm>
                <a:off x="4264472" y="-488406"/>
                <a:ext cx="74582" cy="51876"/>
              </a:xfrm>
              <a:custGeom>
                <a:avLst/>
                <a:gdLst/>
                <a:ahLst/>
                <a:cxnLst/>
                <a:rect l="l" t="t" r="r" b="b"/>
                <a:pathLst>
                  <a:path w="969" h="674" extrusionOk="0">
                    <a:moveTo>
                      <a:pt x="24" y="0"/>
                    </a:moveTo>
                    <a:lnTo>
                      <a:pt x="0" y="319"/>
                    </a:lnTo>
                    <a:lnTo>
                      <a:pt x="142" y="414"/>
                    </a:lnTo>
                    <a:cubicBezTo>
                      <a:pt x="378" y="543"/>
                      <a:pt x="650" y="626"/>
                      <a:pt x="945" y="673"/>
                    </a:cubicBezTo>
                    <a:lnTo>
                      <a:pt x="969" y="354"/>
                    </a:lnTo>
                    <a:cubicBezTo>
                      <a:pt x="674" y="307"/>
                      <a:pt x="378" y="213"/>
                      <a:pt x="154" y="83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0" name="Google Shape;4250;p40"/>
              <p:cNvSpPr/>
              <p:nvPr/>
            </p:nvSpPr>
            <p:spPr>
              <a:xfrm>
                <a:off x="4235376" y="-539359"/>
                <a:ext cx="31942" cy="75582"/>
              </a:xfrm>
              <a:custGeom>
                <a:avLst/>
                <a:gdLst/>
                <a:ahLst/>
                <a:cxnLst/>
                <a:rect l="l" t="t" r="r" b="b"/>
                <a:pathLst>
                  <a:path w="415" h="982" extrusionOk="0">
                    <a:moveTo>
                      <a:pt x="24" y="1"/>
                    </a:moveTo>
                    <a:lnTo>
                      <a:pt x="1" y="331"/>
                    </a:lnTo>
                    <a:cubicBezTo>
                      <a:pt x="1" y="390"/>
                      <a:pt x="24" y="449"/>
                      <a:pt x="36" y="497"/>
                    </a:cubicBezTo>
                    <a:cubicBezTo>
                      <a:pt x="83" y="674"/>
                      <a:pt x="213" y="827"/>
                      <a:pt x="402" y="981"/>
                    </a:cubicBezTo>
                    <a:lnTo>
                      <a:pt x="414" y="650"/>
                    </a:lnTo>
                    <a:cubicBezTo>
                      <a:pt x="225" y="508"/>
                      <a:pt x="107" y="343"/>
                      <a:pt x="48" y="166"/>
                    </a:cubicBezTo>
                    <a:cubicBezTo>
                      <a:pt x="36" y="107"/>
                      <a:pt x="24" y="48"/>
                      <a:pt x="24" y="1"/>
                    </a:cubicBez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1" name="Google Shape;4251;p40"/>
              <p:cNvSpPr/>
              <p:nvPr/>
            </p:nvSpPr>
            <p:spPr>
              <a:xfrm>
                <a:off x="4225370" y="-617329"/>
                <a:ext cx="299250" cy="158476"/>
              </a:xfrm>
              <a:custGeom>
                <a:avLst/>
                <a:gdLst/>
                <a:ahLst/>
                <a:cxnLst/>
                <a:rect l="l" t="t" r="r" b="b"/>
                <a:pathLst>
                  <a:path w="3888" h="2059" extrusionOk="0">
                    <a:moveTo>
                      <a:pt x="1934" y="1"/>
                    </a:moveTo>
                    <a:cubicBezTo>
                      <a:pt x="1480" y="1"/>
                      <a:pt x="1029" y="98"/>
                      <a:pt x="686" y="293"/>
                    </a:cubicBezTo>
                    <a:cubicBezTo>
                      <a:pt x="1" y="706"/>
                      <a:pt x="1" y="1356"/>
                      <a:pt x="698" y="1758"/>
                    </a:cubicBezTo>
                    <a:cubicBezTo>
                      <a:pt x="1046" y="1959"/>
                      <a:pt x="1501" y="2059"/>
                      <a:pt x="1954" y="2059"/>
                    </a:cubicBezTo>
                    <a:cubicBezTo>
                      <a:pt x="2408" y="2059"/>
                      <a:pt x="2860" y="1959"/>
                      <a:pt x="3202" y="1758"/>
                    </a:cubicBezTo>
                    <a:cubicBezTo>
                      <a:pt x="3887" y="1344"/>
                      <a:pt x="3887" y="695"/>
                      <a:pt x="3190" y="293"/>
                    </a:cubicBezTo>
                    <a:cubicBezTo>
                      <a:pt x="2842" y="98"/>
                      <a:pt x="2387" y="1"/>
                      <a:pt x="19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2" name="Google Shape;4252;p40"/>
              <p:cNvSpPr/>
              <p:nvPr/>
            </p:nvSpPr>
            <p:spPr>
              <a:xfrm>
                <a:off x="4252694" y="-782119"/>
                <a:ext cx="243756" cy="232827"/>
              </a:xfrm>
              <a:custGeom>
                <a:avLst/>
                <a:gdLst/>
                <a:ahLst/>
                <a:cxnLst/>
                <a:rect l="l" t="t" r="r" b="b"/>
                <a:pathLst>
                  <a:path w="3167" h="3025" extrusionOk="0">
                    <a:moveTo>
                      <a:pt x="1583" y="0"/>
                    </a:moveTo>
                    <a:cubicBezTo>
                      <a:pt x="709" y="0"/>
                      <a:pt x="0" y="709"/>
                      <a:pt x="0" y="1583"/>
                    </a:cubicBezTo>
                    <a:lnTo>
                      <a:pt x="0" y="3025"/>
                    </a:lnTo>
                    <a:lnTo>
                      <a:pt x="3166" y="3025"/>
                    </a:lnTo>
                    <a:lnTo>
                      <a:pt x="3166" y="1583"/>
                    </a:lnTo>
                    <a:cubicBezTo>
                      <a:pt x="3166" y="709"/>
                      <a:pt x="2457" y="0"/>
                      <a:pt x="158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3" name="Google Shape;4253;p40"/>
              <p:cNvSpPr/>
              <p:nvPr/>
            </p:nvSpPr>
            <p:spPr>
              <a:xfrm>
                <a:off x="4241765" y="-619792"/>
                <a:ext cx="266461" cy="141235"/>
              </a:xfrm>
              <a:custGeom>
                <a:avLst/>
                <a:gdLst/>
                <a:ahLst/>
                <a:cxnLst/>
                <a:rect l="l" t="t" r="r" b="b"/>
                <a:pathLst>
                  <a:path w="3462" h="1835" extrusionOk="0">
                    <a:moveTo>
                      <a:pt x="1741" y="0"/>
                    </a:moveTo>
                    <a:cubicBezTo>
                      <a:pt x="1335" y="0"/>
                      <a:pt x="928" y="89"/>
                      <a:pt x="615" y="266"/>
                    </a:cubicBezTo>
                    <a:cubicBezTo>
                      <a:pt x="0" y="620"/>
                      <a:pt x="0" y="1211"/>
                      <a:pt x="615" y="1565"/>
                    </a:cubicBezTo>
                    <a:cubicBezTo>
                      <a:pt x="721" y="1648"/>
                      <a:pt x="851" y="1683"/>
                      <a:pt x="981" y="1731"/>
                    </a:cubicBezTo>
                    <a:cubicBezTo>
                      <a:pt x="1075" y="1743"/>
                      <a:pt x="1158" y="1778"/>
                      <a:pt x="1253" y="1790"/>
                    </a:cubicBezTo>
                    <a:cubicBezTo>
                      <a:pt x="1406" y="1819"/>
                      <a:pt x="1569" y="1834"/>
                      <a:pt x="1731" y="1834"/>
                    </a:cubicBezTo>
                    <a:cubicBezTo>
                      <a:pt x="1894" y="1834"/>
                      <a:pt x="2056" y="1819"/>
                      <a:pt x="2210" y="1790"/>
                    </a:cubicBezTo>
                    <a:cubicBezTo>
                      <a:pt x="2304" y="1778"/>
                      <a:pt x="2387" y="1766"/>
                      <a:pt x="2481" y="1731"/>
                    </a:cubicBezTo>
                    <a:cubicBezTo>
                      <a:pt x="2611" y="1683"/>
                      <a:pt x="2729" y="1624"/>
                      <a:pt x="2847" y="1565"/>
                    </a:cubicBezTo>
                    <a:cubicBezTo>
                      <a:pt x="3462" y="1199"/>
                      <a:pt x="3450" y="620"/>
                      <a:pt x="2859" y="266"/>
                    </a:cubicBezTo>
                    <a:cubicBezTo>
                      <a:pt x="2552" y="89"/>
                      <a:pt x="2148" y="0"/>
                      <a:pt x="1741" y="0"/>
                    </a:cubicBez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4" name="Google Shape;4254;p40"/>
              <p:cNvSpPr/>
              <p:nvPr/>
            </p:nvSpPr>
            <p:spPr>
              <a:xfrm>
                <a:off x="4317194" y="-682136"/>
                <a:ext cx="102829" cy="199192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2588" extrusionOk="0">
                    <a:moveTo>
                      <a:pt x="1" y="1"/>
                    </a:moveTo>
                    <a:lnTo>
                      <a:pt x="1" y="1667"/>
                    </a:lnTo>
                    <a:lnTo>
                      <a:pt x="1" y="2529"/>
                    </a:lnTo>
                    <a:cubicBezTo>
                      <a:pt x="95" y="2553"/>
                      <a:pt x="178" y="2564"/>
                      <a:pt x="273" y="2588"/>
                    </a:cubicBezTo>
                    <a:lnTo>
                      <a:pt x="273" y="1548"/>
                    </a:lnTo>
                    <a:lnTo>
                      <a:pt x="273" y="1159"/>
                    </a:lnTo>
                    <a:lnTo>
                      <a:pt x="1336" y="6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5" name="Google Shape;4255;p40"/>
              <p:cNvSpPr/>
              <p:nvPr/>
            </p:nvSpPr>
            <p:spPr>
              <a:xfrm>
                <a:off x="4375383" y="-654812"/>
                <a:ext cx="57418" cy="171868"/>
              </a:xfrm>
              <a:custGeom>
                <a:avLst/>
                <a:gdLst/>
                <a:ahLst/>
                <a:cxnLst/>
                <a:rect l="l" t="t" r="r" b="b"/>
                <a:pathLst>
                  <a:path w="746" h="2233" extrusionOk="0">
                    <a:moveTo>
                      <a:pt x="745" y="0"/>
                    </a:moveTo>
                    <a:lnTo>
                      <a:pt x="1" y="815"/>
                    </a:lnTo>
                    <a:lnTo>
                      <a:pt x="1" y="1489"/>
                    </a:lnTo>
                    <a:lnTo>
                      <a:pt x="474" y="1760"/>
                    </a:lnTo>
                    <a:lnTo>
                      <a:pt x="474" y="2233"/>
                    </a:lnTo>
                    <a:cubicBezTo>
                      <a:pt x="568" y="2221"/>
                      <a:pt x="651" y="2186"/>
                      <a:pt x="745" y="2174"/>
                    </a:cubicBezTo>
                    <a:lnTo>
                      <a:pt x="745" y="1217"/>
                    </a:lnTo>
                    <a:lnTo>
                      <a:pt x="745" y="402"/>
                    </a:lnTo>
                    <a:lnTo>
                      <a:pt x="74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6" name="Google Shape;4256;p40"/>
              <p:cNvSpPr/>
              <p:nvPr/>
            </p:nvSpPr>
            <p:spPr>
              <a:xfrm>
                <a:off x="4264471" y="-759567"/>
                <a:ext cx="98287" cy="95902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246" extrusionOk="0">
                    <a:moveTo>
                      <a:pt x="898" y="0"/>
                    </a:moveTo>
                    <a:cubicBezTo>
                      <a:pt x="713" y="0"/>
                      <a:pt x="484" y="119"/>
                      <a:pt x="308" y="345"/>
                    </a:cubicBezTo>
                    <a:cubicBezTo>
                      <a:pt x="60" y="652"/>
                      <a:pt x="1" y="1030"/>
                      <a:pt x="190" y="1184"/>
                    </a:cubicBezTo>
                    <a:cubicBezTo>
                      <a:pt x="245" y="1225"/>
                      <a:pt x="314" y="1246"/>
                      <a:pt x="391" y="1246"/>
                    </a:cubicBezTo>
                    <a:cubicBezTo>
                      <a:pt x="577" y="1246"/>
                      <a:pt x="806" y="1126"/>
                      <a:pt x="981" y="901"/>
                    </a:cubicBezTo>
                    <a:cubicBezTo>
                      <a:pt x="1241" y="593"/>
                      <a:pt x="1277" y="215"/>
                      <a:pt x="1099" y="62"/>
                    </a:cubicBezTo>
                    <a:cubicBezTo>
                      <a:pt x="1044" y="20"/>
                      <a:pt x="975" y="0"/>
                      <a:pt x="89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57" name="Google Shape;4257;p40"/>
            <p:cNvGrpSpPr/>
            <p:nvPr/>
          </p:nvGrpSpPr>
          <p:grpSpPr>
            <a:xfrm>
              <a:off x="5954623" y="2724050"/>
              <a:ext cx="373850" cy="899213"/>
              <a:chOff x="10985382" y="-7411116"/>
              <a:chExt cx="815553" cy="1961633"/>
            </a:xfrm>
          </p:grpSpPr>
          <p:sp>
            <p:nvSpPr>
              <p:cNvPr id="4258" name="Google Shape;4258;p40"/>
              <p:cNvSpPr/>
              <p:nvPr/>
            </p:nvSpPr>
            <p:spPr>
              <a:xfrm>
                <a:off x="11219661" y="-6589108"/>
                <a:ext cx="358461" cy="113962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4772" extrusionOk="0">
                    <a:moveTo>
                      <a:pt x="412" y="1"/>
                    </a:moveTo>
                    <a:cubicBezTo>
                      <a:pt x="341" y="1"/>
                      <a:pt x="274" y="16"/>
                      <a:pt x="213" y="46"/>
                    </a:cubicBezTo>
                    <a:cubicBezTo>
                      <a:pt x="71" y="141"/>
                      <a:pt x="0" y="283"/>
                      <a:pt x="0" y="495"/>
                    </a:cubicBezTo>
                    <a:lnTo>
                      <a:pt x="0" y="3933"/>
                    </a:lnTo>
                    <a:cubicBezTo>
                      <a:pt x="0" y="4004"/>
                      <a:pt x="59" y="4063"/>
                      <a:pt x="130" y="4063"/>
                    </a:cubicBezTo>
                    <a:cubicBezTo>
                      <a:pt x="201" y="4063"/>
                      <a:pt x="260" y="4004"/>
                      <a:pt x="260" y="3933"/>
                    </a:cubicBezTo>
                    <a:lnTo>
                      <a:pt x="260" y="495"/>
                    </a:lnTo>
                    <a:cubicBezTo>
                      <a:pt x="260" y="389"/>
                      <a:pt x="296" y="318"/>
                      <a:pt x="343" y="283"/>
                    </a:cubicBezTo>
                    <a:cubicBezTo>
                      <a:pt x="363" y="275"/>
                      <a:pt x="384" y="271"/>
                      <a:pt x="406" y="271"/>
                    </a:cubicBezTo>
                    <a:cubicBezTo>
                      <a:pt x="450" y="271"/>
                      <a:pt x="500" y="287"/>
                      <a:pt x="555" y="318"/>
                    </a:cubicBezTo>
                    <a:lnTo>
                      <a:pt x="780" y="448"/>
                    </a:lnTo>
                    <a:cubicBezTo>
                      <a:pt x="1004" y="578"/>
                      <a:pt x="1205" y="932"/>
                      <a:pt x="1205" y="1204"/>
                    </a:cubicBezTo>
                    <a:lnTo>
                      <a:pt x="1205" y="4642"/>
                    </a:lnTo>
                    <a:cubicBezTo>
                      <a:pt x="1205" y="4713"/>
                      <a:pt x="1264" y="4772"/>
                      <a:pt x="1347" y="4772"/>
                    </a:cubicBezTo>
                    <a:cubicBezTo>
                      <a:pt x="1418" y="4772"/>
                      <a:pt x="1477" y="4713"/>
                      <a:pt x="1501" y="4642"/>
                    </a:cubicBezTo>
                    <a:lnTo>
                      <a:pt x="1501" y="1204"/>
                    </a:lnTo>
                    <a:cubicBezTo>
                      <a:pt x="1501" y="826"/>
                      <a:pt x="1252" y="389"/>
                      <a:pt x="934" y="212"/>
                    </a:cubicBezTo>
                    <a:lnTo>
                      <a:pt x="709" y="82"/>
                    </a:lnTo>
                    <a:cubicBezTo>
                      <a:pt x="608" y="28"/>
                      <a:pt x="507" y="1"/>
                      <a:pt x="4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9" name="Google Shape;4259;p40"/>
              <p:cNvSpPr/>
              <p:nvPr/>
            </p:nvSpPr>
            <p:spPr>
              <a:xfrm>
                <a:off x="11019294" y="-6544210"/>
                <a:ext cx="747969" cy="280846"/>
              </a:xfrm>
              <a:custGeom>
                <a:avLst/>
                <a:gdLst/>
                <a:ahLst/>
                <a:cxnLst/>
                <a:rect l="l" t="t" r="r" b="b"/>
                <a:pathLst>
                  <a:path w="3132" h="1176" extrusionOk="0">
                    <a:moveTo>
                      <a:pt x="3131" y="0"/>
                    </a:moveTo>
                    <a:lnTo>
                      <a:pt x="3124" y="87"/>
                    </a:lnTo>
                    <a:lnTo>
                      <a:pt x="3124" y="87"/>
                    </a:lnTo>
                    <a:cubicBezTo>
                      <a:pt x="3129" y="58"/>
                      <a:pt x="3131" y="29"/>
                      <a:pt x="3131" y="0"/>
                    </a:cubicBezTo>
                    <a:close/>
                    <a:moveTo>
                      <a:pt x="12" y="0"/>
                    </a:moveTo>
                    <a:lnTo>
                      <a:pt x="1" y="272"/>
                    </a:lnTo>
                    <a:cubicBezTo>
                      <a:pt x="1" y="496"/>
                      <a:pt x="142" y="733"/>
                      <a:pt x="449" y="910"/>
                    </a:cubicBezTo>
                    <a:cubicBezTo>
                      <a:pt x="757" y="1087"/>
                      <a:pt x="1155" y="1176"/>
                      <a:pt x="1554" y="1176"/>
                    </a:cubicBezTo>
                    <a:cubicBezTo>
                      <a:pt x="1953" y="1176"/>
                      <a:pt x="2351" y="1087"/>
                      <a:pt x="2659" y="910"/>
                    </a:cubicBezTo>
                    <a:cubicBezTo>
                      <a:pt x="2966" y="733"/>
                      <a:pt x="3107" y="508"/>
                      <a:pt x="3107" y="272"/>
                    </a:cubicBezTo>
                    <a:lnTo>
                      <a:pt x="3124" y="87"/>
                    </a:lnTo>
                    <a:lnTo>
                      <a:pt x="3124" y="87"/>
                    </a:lnTo>
                    <a:cubicBezTo>
                      <a:pt x="3088" y="289"/>
                      <a:pt x="2929" y="471"/>
                      <a:pt x="2670" y="626"/>
                    </a:cubicBezTo>
                    <a:cubicBezTo>
                      <a:pt x="2369" y="804"/>
                      <a:pt x="1970" y="892"/>
                      <a:pt x="1572" y="892"/>
                    </a:cubicBezTo>
                    <a:cubicBezTo>
                      <a:pt x="1173" y="892"/>
                      <a:pt x="774" y="804"/>
                      <a:pt x="473" y="626"/>
                    </a:cubicBezTo>
                    <a:cubicBezTo>
                      <a:pt x="154" y="449"/>
                      <a:pt x="12" y="237"/>
                      <a:pt x="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0" name="Google Shape;4260;p40"/>
              <p:cNvSpPr/>
              <p:nvPr/>
            </p:nvSpPr>
            <p:spPr>
              <a:xfrm>
                <a:off x="11484748" y="-6544210"/>
                <a:ext cx="282518" cy="273921"/>
              </a:xfrm>
              <a:custGeom>
                <a:avLst/>
                <a:gdLst/>
                <a:ahLst/>
                <a:cxnLst/>
                <a:rect l="l" t="t" r="r" b="b"/>
                <a:pathLst>
                  <a:path w="1183" h="1147" extrusionOk="0">
                    <a:moveTo>
                      <a:pt x="1182" y="0"/>
                    </a:moveTo>
                    <a:lnTo>
                      <a:pt x="1175" y="87"/>
                    </a:lnTo>
                    <a:lnTo>
                      <a:pt x="1175" y="87"/>
                    </a:lnTo>
                    <a:cubicBezTo>
                      <a:pt x="1180" y="58"/>
                      <a:pt x="1182" y="29"/>
                      <a:pt x="1182" y="0"/>
                    </a:cubicBezTo>
                    <a:close/>
                    <a:moveTo>
                      <a:pt x="1175" y="87"/>
                    </a:moveTo>
                    <a:cubicBezTo>
                      <a:pt x="1139" y="289"/>
                      <a:pt x="980" y="471"/>
                      <a:pt x="721" y="626"/>
                    </a:cubicBezTo>
                    <a:cubicBezTo>
                      <a:pt x="509" y="744"/>
                      <a:pt x="261" y="827"/>
                      <a:pt x="13" y="863"/>
                    </a:cubicBezTo>
                    <a:lnTo>
                      <a:pt x="1" y="1146"/>
                    </a:lnTo>
                    <a:cubicBezTo>
                      <a:pt x="261" y="1099"/>
                      <a:pt x="497" y="1028"/>
                      <a:pt x="710" y="910"/>
                    </a:cubicBezTo>
                    <a:cubicBezTo>
                      <a:pt x="1017" y="733"/>
                      <a:pt x="1158" y="508"/>
                      <a:pt x="1158" y="272"/>
                    </a:cubicBezTo>
                    <a:lnTo>
                      <a:pt x="1175" y="8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1" name="Google Shape;4261;p40"/>
              <p:cNvSpPr/>
              <p:nvPr/>
            </p:nvSpPr>
            <p:spPr>
              <a:xfrm>
                <a:off x="11295844" y="-6338350"/>
                <a:ext cx="192007" cy="76421"/>
              </a:xfrm>
              <a:custGeom>
                <a:avLst/>
                <a:gdLst/>
                <a:ahLst/>
                <a:cxnLst/>
                <a:rect l="l" t="t" r="r" b="b"/>
                <a:pathLst>
                  <a:path w="804" h="320" extrusionOk="0">
                    <a:moveTo>
                      <a:pt x="24" y="1"/>
                    </a:moveTo>
                    <a:lnTo>
                      <a:pt x="0" y="284"/>
                    </a:lnTo>
                    <a:cubicBezTo>
                      <a:pt x="130" y="308"/>
                      <a:pt x="263" y="320"/>
                      <a:pt x="396" y="320"/>
                    </a:cubicBezTo>
                    <a:cubicBezTo>
                      <a:pt x="529" y="320"/>
                      <a:pt x="662" y="308"/>
                      <a:pt x="792" y="284"/>
                    </a:cubicBezTo>
                    <a:lnTo>
                      <a:pt x="804" y="1"/>
                    </a:lnTo>
                    <a:lnTo>
                      <a:pt x="804" y="1"/>
                    </a:lnTo>
                    <a:cubicBezTo>
                      <a:pt x="679" y="18"/>
                      <a:pt x="550" y="27"/>
                      <a:pt x="418" y="27"/>
                    </a:cubicBezTo>
                    <a:cubicBezTo>
                      <a:pt x="287" y="27"/>
                      <a:pt x="154" y="18"/>
                      <a:pt x="24" y="1"/>
                    </a:cubicBezTo>
                    <a:close/>
                  </a:path>
                </a:pathLst>
              </a:custGeom>
              <a:solidFill>
                <a:srgbClr val="FFFFFF">
                  <a:alpha val="3725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2" name="Google Shape;4262;p40"/>
              <p:cNvSpPr/>
              <p:nvPr/>
            </p:nvSpPr>
            <p:spPr>
              <a:xfrm>
                <a:off x="11098342" y="-6411694"/>
                <a:ext cx="203232" cy="14137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592" extrusionOk="0">
                    <a:moveTo>
                      <a:pt x="12" y="0"/>
                    </a:moveTo>
                    <a:lnTo>
                      <a:pt x="0" y="284"/>
                    </a:lnTo>
                    <a:cubicBezTo>
                      <a:pt x="48" y="308"/>
                      <a:pt x="71" y="319"/>
                      <a:pt x="118" y="355"/>
                    </a:cubicBezTo>
                    <a:cubicBezTo>
                      <a:pt x="331" y="473"/>
                      <a:pt x="567" y="544"/>
                      <a:pt x="827" y="591"/>
                    </a:cubicBezTo>
                    <a:lnTo>
                      <a:pt x="851" y="308"/>
                    </a:lnTo>
                    <a:cubicBezTo>
                      <a:pt x="591" y="272"/>
                      <a:pt x="343" y="189"/>
                      <a:pt x="130" y="71"/>
                    </a:cubicBezTo>
                    <a:cubicBezTo>
                      <a:pt x="95" y="48"/>
                      <a:pt x="48" y="24"/>
                      <a:pt x="12" y="0"/>
                    </a:cubicBezTo>
                    <a:close/>
                  </a:path>
                </a:pathLst>
              </a:custGeom>
              <a:solidFill>
                <a:srgbClr val="EBEAEA">
                  <a:alpha val="2766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3" name="Google Shape;4263;p40"/>
              <p:cNvSpPr/>
              <p:nvPr/>
            </p:nvSpPr>
            <p:spPr>
              <a:xfrm>
                <a:off x="11019294" y="-6549942"/>
                <a:ext cx="84779" cy="200605"/>
              </a:xfrm>
              <a:custGeom>
                <a:avLst/>
                <a:gdLst/>
                <a:ahLst/>
                <a:cxnLst/>
                <a:rect l="l" t="t" r="r" b="b"/>
                <a:pathLst>
                  <a:path w="355" h="840" extrusionOk="0">
                    <a:moveTo>
                      <a:pt x="12" y="1"/>
                    </a:moveTo>
                    <a:lnTo>
                      <a:pt x="1" y="284"/>
                    </a:lnTo>
                    <a:cubicBezTo>
                      <a:pt x="1" y="331"/>
                      <a:pt x="1" y="390"/>
                      <a:pt x="12" y="426"/>
                    </a:cubicBezTo>
                    <a:cubicBezTo>
                      <a:pt x="60" y="579"/>
                      <a:pt x="154" y="721"/>
                      <a:pt x="331" y="839"/>
                    </a:cubicBezTo>
                    <a:lnTo>
                      <a:pt x="355" y="568"/>
                    </a:lnTo>
                    <a:cubicBezTo>
                      <a:pt x="190" y="450"/>
                      <a:pt x="71" y="320"/>
                      <a:pt x="24" y="154"/>
                    </a:cubicBezTo>
                    <a:cubicBezTo>
                      <a:pt x="12" y="107"/>
                      <a:pt x="12" y="48"/>
                      <a:pt x="12" y="1"/>
                    </a:cubicBez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4" name="Google Shape;4264;p40"/>
              <p:cNvSpPr/>
              <p:nvPr/>
            </p:nvSpPr>
            <p:spPr>
              <a:xfrm>
                <a:off x="10985382" y="-6760101"/>
                <a:ext cx="815553" cy="429151"/>
              </a:xfrm>
              <a:custGeom>
                <a:avLst/>
                <a:gdLst/>
                <a:ahLst/>
                <a:cxnLst/>
                <a:rect l="l" t="t" r="r" b="b"/>
                <a:pathLst>
                  <a:path w="3415" h="1797" extrusionOk="0">
                    <a:moveTo>
                      <a:pt x="1705" y="1"/>
                    </a:moveTo>
                    <a:cubicBezTo>
                      <a:pt x="1309" y="1"/>
                      <a:pt x="916" y="89"/>
                      <a:pt x="615" y="266"/>
                    </a:cubicBezTo>
                    <a:cubicBezTo>
                      <a:pt x="1" y="621"/>
                      <a:pt x="1" y="1176"/>
                      <a:pt x="615" y="1530"/>
                    </a:cubicBezTo>
                    <a:cubicBezTo>
                      <a:pt x="916" y="1708"/>
                      <a:pt x="1315" y="1796"/>
                      <a:pt x="1714" y="1796"/>
                    </a:cubicBezTo>
                    <a:cubicBezTo>
                      <a:pt x="2112" y="1796"/>
                      <a:pt x="2511" y="1708"/>
                      <a:pt x="2812" y="1530"/>
                    </a:cubicBezTo>
                    <a:cubicBezTo>
                      <a:pt x="3415" y="1176"/>
                      <a:pt x="3415" y="621"/>
                      <a:pt x="2812" y="266"/>
                    </a:cubicBezTo>
                    <a:cubicBezTo>
                      <a:pt x="2499" y="89"/>
                      <a:pt x="2101" y="1"/>
                      <a:pt x="17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5" name="Google Shape;4265;p40"/>
              <p:cNvSpPr/>
              <p:nvPr/>
            </p:nvSpPr>
            <p:spPr>
              <a:xfrm>
                <a:off x="11053206" y="-7215764"/>
                <a:ext cx="677279" cy="847316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3548" extrusionOk="0">
                    <a:moveTo>
                      <a:pt x="2835" y="1"/>
                    </a:moveTo>
                    <a:lnTo>
                      <a:pt x="2835" y="5"/>
                    </a:lnTo>
                    <a:lnTo>
                      <a:pt x="2835" y="5"/>
                    </a:lnTo>
                    <a:cubicBezTo>
                      <a:pt x="2835" y="3"/>
                      <a:pt x="2835" y="2"/>
                      <a:pt x="2835" y="1"/>
                    </a:cubicBezTo>
                    <a:close/>
                    <a:moveTo>
                      <a:pt x="12" y="1"/>
                    </a:moveTo>
                    <a:lnTo>
                      <a:pt x="0" y="2730"/>
                    </a:lnTo>
                    <a:cubicBezTo>
                      <a:pt x="0" y="2942"/>
                      <a:pt x="130" y="3143"/>
                      <a:pt x="414" y="3308"/>
                    </a:cubicBezTo>
                    <a:cubicBezTo>
                      <a:pt x="685" y="3468"/>
                      <a:pt x="1049" y="3548"/>
                      <a:pt x="1412" y="3548"/>
                    </a:cubicBezTo>
                    <a:cubicBezTo>
                      <a:pt x="1775" y="3548"/>
                      <a:pt x="2138" y="3468"/>
                      <a:pt x="2410" y="3308"/>
                    </a:cubicBezTo>
                    <a:cubicBezTo>
                      <a:pt x="2694" y="3143"/>
                      <a:pt x="2824" y="2942"/>
                      <a:pt x="2824" y="2730"/>
                    </a:cubicBezTo>
                    <a:lnTo>
                      <a:pt x="2835" y="5"/>
                    </a:lnTo>
                    <a:lnTo>
                      <a:pt x="2835" y="5"/>
                    </a:lnTo>
                    <a:cubicBezTo>
                      <a:pt x="2834" y="204"/>
                      <a:pt x="2704" y="415"/>
                      <a:pt x="2422" y="580"/>
                    </a:cubicBezTo>
                    <a:cubicBezTo>
                      <a:pt x="2150" y="739"/>
                      <a:pt x="1790" y="819"/>
                      <a:pt x="1428" y="819"/>
                    </a:cubicBezTo>
                    <a:cubicBezTo>
                      <a:pt x="1066" y="819"/>
                      <a:pt x="703" y="739"/>
                      <a:pt x="426" y="580"/>
                    </a:cubicBezTo>
                    <a:cubicBezTo>
                      <a:pt x="154" y="426"/>
                      <a:pt x="12" y="202"/>
                      <a:pt x="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6" name="Google Shape;4266;p40"/>
              <p:cNvSpPr/>
              <p:nvPr/>
            </p:nvSpPr>
            <p:spPr>
              <a:xfrm>
                <a:off x="11476389" y="-7215764"/>
                <a:ext cx="254099" cy="838241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3510" extrusionOk="0">
                    <a:moveTo>
                      <a:pt x="1063" y="1"/>
                    </a:moveTo>
                    <a:lnTo>
                      <a:pt x="1063" y="5"/>
                    </a:lnTo>
                    <a:lnTo>
                      <a:pt x="1063" y="5"/>
                    </a:lnTo>
                    <a:cubicBezTo>
                      <a:pt x="1063" y="3"/>
                      <a:pt x="1063" y="2"/>
                      <a:pt x="1063" y="1"/>
                    </a:cubicBezTo>
                    <a:close/>
                    <a:moveTo>
                      <a:pt x="1063" y="5"/>
                    </a:moveTo>
                    <a:cubicBezTo>
                      <a:pt x="1062" y="204"/>
                      <a:pt x="932" y="415"/>
                      <a:pt x="650" y="580"/>
                    </a:cubicBezTo>
                    <a:cubicBezTo>
                      <a:pt x="473" y="674"/>
                      <a:pt x="248" y="757"/>
                      <a:pt x="12" y="780"/>
                    </a:cubicBezTo>
                    <a:lnTo>
                      <a:pt x="0" y="3509"/>
                    </a:lnTo>
                    <a:cubicBezTo>
                      <a:pt x="237" y="3486"/>
                      <a:pt x="461" y="3415"/>
                      <a:pt x="638" y="3308"/>
                    </a:cubicBezTo>
                    <a:cubicBezTo>
                      <a:pt x="922" y="3143"/>
                      <a:pt x="1052" y="2942"/>
                      <a:pt x="1052" y="2730"/>
                    </a:cubicBezTo>
                    <a:lnTo>
                      <a:pt x="1063" y="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7" name="Google Shape;4267;p40"/>
              <p:cNvSpPr/>
              <p:nvPr/>
            </p:nvSpPr>
            <p:spPr>
              <a:xfrm>
                <a:off x="11307068" y="-7029487"/>
                <a:ext cx="172424" cy="658891"/>
              </a:xfrm>
              <a:custGeom>
                <a:avLst/>
                <a:gdLst/>
                <a:ahLst/>
                <a:cxnLst/>
                <a:rect l="l" t="t" r="r" b="b"/>
                <a:pathLst>
                  <a:path w="722" h="2759" extrusionOk="0">
                    <a:moveTo>
                      <a:pt x="12" y="0"/>
                    </a:moveTo>
                    <a:lnTo>
                      <a:pt x="0" y="2741"/>
                    </a:lnTo>
                    <a:cubicBezTo>
                      <a:pt x="119" y="2753"/>
                      <a:pt x="237" y="2759"/>
                      <a:pt x="355" y="2759"/>
                    </a:cubicBezTo>
                    <a:cubicBezTo>
                      <a:pt x="473" y="2759"/>
                      <a:pt x="591" y="2753"/>
                      <a:pt x="709" y="2741"/>
                    </a:cubicBezTo>
                    <a:lnTo>
                      <a:pt x="721" y="0"/>
                    </a:lnTo>
                    <a:lnTo>
                      <a:pt x="721" y="0"/>
                    </a:lnTo>
                    <a:cubicBezTo>
                      <a:pt x="603" y="24"/>
                      <a:pt x="485" y="36"/>
                      <a:pt x="367" y="36"/>
                    </a:cubicBezTo>
                    <a:cubicBezTo>
                      <a:pt x="249" y="36"/>
                      <a:pt x="130" y="24"/>
                      <a:pt x="12" y="0"/>
                    </a:cubicBez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8" name="Google Shape;4268;p40"/>
              <p:cNvSpPr/>
              <p:nvPr/>
            </p:nvSpPr>
            <p:spPr>
              <a:xfrm>
                <a:off x="11126522" y="-7094445"/>
                <a:ext cx="183649" cy="719788"/>
              </a:xfrm>
              <a:custGeom>
                <a:avLst/>
                <a:gdLst/>
                <a:ahLst/>
                <a:cxnLst/>
                <a:rect l="l" t="t" r="r" b="b"/>
                <a:pathLst>
                  <a:path w="769" h="3014" extrusionOk="0">
                    <a:moveTo>
                      <a:pt x="24" y="1"/>
                    </a:moveTo>
                    <a:lnTo>
                      <a:pt x="0" y="2730"/>
                    </a:lnTo>
                    <a:cubicBezTo>
                      <a:pt x="36" y="2753"/>
                      <a:pt x="60" y="2789"/>
                      <a:pt x="107" y="2800"/>
                    </a:cubicBezTo>
                    <a:cubicBezTo>
                      <a:pt x="296" y="2907"/>
                      <a:pt x="520" y="2978"/>
                      <a:pt x="756" y="3013"/>
                    </a:cubicBezTo>
                    <a:lnTo>
                      <a:pt x="768" y="272"/>
                    </a:lnTo>
                    <a:cubicBezTo>
                      <a:pt x="532" y="249"/>
                      <a:pt x="319" y="178"/>
                      <a:pt x="119" y="72"/>
                    </a:cubicBezTo>
                    <a:cubicBezTo>
                      <a:pt x="95" y="36"/>
                      <a:pt x="48" y="24"/>
                      <a:pt x="24" y="1"/>
                    </a:cubicBezTo>
                    <a:close/>
                  </a:path>
                </a:pathLst>
              </a:custGeom>
              <a:solidFill>
                <a:srgbClr val="FDB01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9" name="Google Shape;4269;p40"/>
              <p:cNvSpPr/>
              <p:nvPr/>
            </p:nvSpPr>
            <p:spPr>
              <a:xfrm>
                <a:off x="11126522" y="-7094445"/>
                <a:ext cx="183649" cy="719788"/>
              </a:xfrm>
              <a:custGeom>
                <a:avLst/>
                <a:gdLst/>
                <a:ahLst/>
                <a:cxnLst/>
                <a:rect l="l" t="t" r="r" b="b"/>
                <a:pathLst>
                  <a:path w="769" h="3014" extrusionOk="0">
                    <a:moveTo>
                      <a:pt x="24" y="1"/>
                    </a:moveTo>
                    <a:lnTo>
                      <a:pt x="0" y="2730"/>
                    </a:lnTo>
                    <a:cubicBezTo>
                      <a:pt x="36" y="2753"/>
                      <a:pt x="60" y="2789"/>
                      <a:pt x="107" y="2800"/>
                    </a:cubicBezTo>
                    <a:cubicBezTo>
                      <a:pt x="296" y="2907"/>
                      <a:pt x="520" y="2978"/>
                      <a:pt x="756" y="3013"/>
                    </a:cubicBezTo>
                    <a:lnTo>
                      <a:pt x="768" y="272"/>
                    </a:lnTo>
                    <a:cubicBezTo>
                      <a:pt x="532" y="249"/>
                      <a:pt x="319" y="178"/>
                      <a:pt x="119" y="72"/>
                    </a:cubicBezTo>
                    <a:cubicBezTo>
                      <a:pt x="95" y="36"/>
                      <a:pt x="48" y="24"/>
                      <a:pt x="24" y="1"/>
                    </a:cubicBezTo>
                    <a:close/>
                  </a:path>
                </a:pathLst>
              </a:custGeom>
              <a:solidFill>
                <a:srgbClr val="1E8AC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0" name="Google Shape;4270;p40"/>
              <p:cNvSpPr/>
              <p:nvPr/>
            </p:nvSpPr>
            <p:spPr>
              <a:xfrm>
                <a:off x="11126522" y="-7094445"/>
                <a:ext cx="183649" cy="719788"/>
              </a:xfrm>
              <a:custGeom>
                <a:avLst/>
                <a:gdLst/>
                <a:ahLst/>
                <a:cxnLst/>
                <a:rect l="l" t="t" r="r" b="b"/>
                <a:pathLst>
                  <a:path w="769" h="3014" extrusionOk="0">
                    <a:moveTo>
                      <a:pt x="24" y="1"/>
                    </a:moveTo>
                    <a:lnTo>
                      <a:pt x="0" y="2730"/>
                    </a:lnTo>
                    <a:cubicBezTo>
                      <a:pt x="36" y="2753"/>
                      <a:pt x="60" y="2789"/>
                      <a:pt x="107" y="2800"/>
                    </a:cubicBezTo>
                    <a:cubicBezTo>
                      <a:pt x="296" y="2907"/>
                      <a:pt x="520" y="2978"/>
                      <a:pt x="756" y="3013"/>
                    </a:cubicBezTo>
                    <a:lnTo>
                      <a:pt x="768" y="272"/>
                    </a:lnTo>
                    <a:cubicBezTo>
                      <a:pt x="532" y="249"/>
                      <a:pt x="319" y="178"/>
                      <a:pt x="119" y="72"/>
                    </a:cubicBezTo>
                    <a:cubicBezTo>
                      <a:pt x="95" y="36"/>
                      <a:pt x="48" y="24"/>
                      <a:pt x="2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1" name="Google Shape;4271;p40"/>
              <p:cNvSpPr/>
              <p:nvPr/>
            </p:nvSpPr>
            <p:spPr>
              <a:xfrm>
                <a:off x="11053206" y="-7215764"/>
                <a:ext cx="79287" cy="776149"/>
              </a:xfrm>
              <a:custGeom>
                <a:avLst/>
                <a:gdLst/>
                <a:ahLst/>
                <a:cxnLst/>
                <a:rect l="l" t="t" r="r" b="b"/>
                <a:pathLst>
                  <a:path w="332" h="3250" extrusionOk="0">
                    <a:moveTo>
                      <a:pt x="12" y="1"/>
                    </a:moveTo>
                    <a:lnTo>
                      <a:pt x="0" y="2730"/>
                    </a:lnTo>
                    <a:cubicBezTo>
                      <a:pt x="0" y="2777"/>
                      <a:pt x="0" y="2824"/>
                      <a:pt x="12" y="2860"/>
                    </a:cubicBezTo>
                    <a:cubicBezTo>
                      <a:pt x="59" y="3001"/>
                      <a:pt x="154" y="3131"/>
                      <a:pt x="307" y="3249"/>
                    </a:cubicBezTo>
                    <a:lnTo>
                      <a:pt x="331" y="521"/>
                    </a:lnTo>
                    <a:cubicBezTo>
                      <a:pt x="166" y="402"/>
                      <a:pt x="71" y="272"/>
                      <a:pt x="36" y="131"/>
                    </a:cubicBezTo>
                    <a:cubicBezTo>
                      <a:pt x="12" y="83"/>
                      <a:pt x="12" y="48"/>
                      <a:pt x="12" y="1"/>
                    </a:cubicBez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2" name="Google Shape;4272;p40"/>
              <p:cNvSpPr/>
              <p:nvPr/>
            </p:nvSpPr>
            <p:spPr>
              <a:xfrm>
                <a:off x="11022159" y="-7411116"/>
                <a:ext cx="745103" cy="390940"/>
              </a:xfrm>
              <a:custGeom>
                <a:avLst/>
                <a:gdLst/>
                <a:ahLst/>
                <a:cxnLst/>
                <a:rect l="l" t="t" r="r" b="b"/>
                <a:pathLst>
                  <a:path w="3120" h="1637" extrusionOk="0">
                    <a:moveTo>
                      <a:pt x="1554" y="1"/>
                    </a:moveTo>
                    <a:cubicBezTo>
                      <a:pt x="1193" y="1"/>
                      <a:pt x="833" y="80"/>
                      <a:pt x="556" y="240"/>
                    </a:cubicBezTo>
                    <a:cubicBezTo>
                      <a:pt x="0" y="559"/>
                      <a:pt x="12" y="1067"/>
                      <a:pt x="556" y="1398"/>
                    </a:cubicBezTo>
                    <a:cubicBezTo>
                      <a:pt x="833" y="1557"/>
                      <a:pt x="1196" y="1637"/>
                      <a:pt x="1558" y="1637"/>
                    </a:cubicBezTo>
                    <a:cubicBezTo>
                      <a:pt x="1920" y="1637"/>
                      <a:pt x="2280" y="1557"/>
                      <a:pt x="2552" y="1398"/>
                    </a:cubicBezTo>
                    <a:cubicBezTo>
                      <a:pt x="3119" y="1090"/>
                      <a:pt x="3095" y="571"/>
                      <a:pt x="2552" y="240"/>
                    </a:cubicBezTo>
                    <a:cubicBezTo>
                      <a:pt x="2274" y="80"/>
                      <a:pt x="1914" y="1"/>
                      <a:pt x="15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3" name="Google Shape;4273;p40"/>
              <p:cNvSpPr/>
              <p:nvPr/>
            </p:nvSpPr>
            <p:spPr>
              <a:xfrm>
                <a:off x="11216795" y="-7001306"/>
                <a:ext cx="316191" cy="618053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2588" extrusionOk="0">
                    <a:moveTo>
                      <a:pt x="0" y="1"/>
                    </a:moveTo>
                    <a:lnTo>
                      <a:pt x="0" y="1678"/>
                    </a:lnTo>
                    <a:lnTo>
                      <a:pt x="0" y="2529"/>
                    </a:lnTo>
                    <a:cubicBezTo>
                      <a:pt x="83" y="2564"/>
                      <a:pt x="166" y="2576"/>
                      <a:pt x="260" y="2588"/>
                    </a:cubicBezTo>
                    <a:lnTo>
                      <a:pt x="260" y="1560"/>
                    </a:lnTo>
                    <a:lnTo>
                      <a:pt x="260" y="1158"/>
                    </a:lnTo>
                    <a:lnTo>
                      <a:pt x="1324" y="6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4" name="Google Shape;4274;p40"/>
              <p:cNvSpPr/>
              <p:nvPr/>
            </p:nvSpPr>
            <p:spPr>
              <a:xfrm>
                <a:off x="11394475" y="-6919392"/>
                <a:ext cx="177917" cy="533274"/>
              </a:xfrm>
              <a:custGeom>
                <a:avLst/>
                <a:gdLst/>
                <a:ahLst/>
                <a:cxnLst/>
                <a:rect l="l" t="t" r="r" b="b"/>
                <a:pathLst>
                  <a:path w="745" h="2233" extrusionOk="0">
                    <a:moveTo>
                      <a:pt x="745" y="0"/>
                    </a:moveTo>
                    <a:lnTo>
                      <a:pt x="1" y="815"/>
                    </a:lnTo>
                    <a:lnTo>
                      <a:pt x="1" y="1489"/>
                    </a:lnTo>
                    <a:lnTo>
                      <a:pt x="473" y="1760"/>
                    </a:lnTo>
                    <a:lnTo>
                      <a:pt x="473" y="2233"/>
                    </a:lnTo>
                    <a:cubicBezTo>
                      <a:pt x="568" y="2221"/>
                      <a:pt x="650" y="2186"/>
                      <a:pt x="745" y="2174"/>
                    </a:cubicBezTo>
                    <a:lnTo>
                      <a:pt x="745" y="1217"/>
                    </a:lnTo>
                    <a:lnTo>
                      <a:pt x="745" y="402"/>
                    </a:lnTo>
                    <a:lnTo>
                      <a:pt x="74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75" name="Google Shape;4275;p40"/>
            <p:cNvGrpSpPr/>
            <p:nvPr/>
          </p:nvGrpSpPr>
          <p:grpSpPr>
            <a:xfrm>
              <a:off x="7527910" y="2799450"/>
              <a:ext cx="301969" cy="562336"/>
              <a:chOff x="7686885" y="2546950"/>
              <a:chExt cx="301969" cy="562336"/>
            </a:xfrm>
          </p:grpSpPr>
          <p:sp>
            <p:nvSpPr>
              <p:cNvPr id="4276" name="Google Shape;4276;p40"/>
              <p:cNvSpPr/>
              <p:nvPr/>
            </p:nvSpPr>
            <p:spPr>
              <a:xfrm>
                <a:off x="7912479" y="2581851"/>
                <a:ext cx="46408" cy="419949"/>
              </a:xfrm>
              <a:custGeom>
                <a:avLst/>
                <a:gdLst/>
                <a:ahLst/>
                <a:cxnLst/>
                <a:rect l="l" t="t" r="r" b="b"/>
                <a:pathLst>
                  <a:path w="367" h="3321" extrusionOk="0">
                    <a:moveTo>
                      <a:pt x="296" y="1"/>
                    </a:moveTo>
                    <a:cubicBezTo>
                      <a:pt x="249" y="1"/>
                      <a:pt x="225" y="24"/>
                      <a:pt x="225" y="71"/>
                    </a:cubicBezTo>
                    <a:lnTo>
                      <a:pt x="225" y="1501"/>
                    </a:lnTo>
                    <a:cubicBezTo>
                      <a:pt x="24" y="1737"/>
                      <a:pt x="1" y="1843"/>
                      <a:pt x="1" y="1903"/>
                    </a:cubicBezTo>
                    <a:cubicBezTo>
                      <a:pt x="1" y="2056"/>
                      <a:pt x="131" y="2115"/>
                      <a:pt x="201" y="2127"/>
                    </a:cubicBezTo>
                    <a:lnTo>
                      <a:pt x="201" y="3249"/>
                    </a:lnTo>
                    <a:cubicBezTo>
                      <a:pt x="201" y="3296"/>
                      <a:pt x="237" y="3320"/>
                      <a:pt x="284" y="3320"/>
                    </a:cubicBezTo>
                    <a:cubicBezTo>
                      <a:pt x="320" y="3320"/>
                      <a:pt x="355" y="3285"/>
                      <a:pt x="367" y="3261"/>
                    </a:cubicBezTo>
                    <a:lnTo>
                      <a:pt x="367" y="2068"/>
                    </a:lnTo>
                    <a:cubicBezTo>
                      <a:pt x="367" y="2032"/>
                      <a:pt x="343" y="2009"/>
                      <a:pt x="308" y="1997"/>
                    </a:cubicBezTo>
                    <a:cubicBezTo>
                      <a:pt x="296" y="1997"/>
                      <a:pt x="284" y="1973"/>
                      <a:pt x="261" y="1973"/>
                    </a:cubicBezTo>
                    <a:cubicBezTo>
                      <a:pt x="166" y="1950"/>
                      <a:pt x="142" y="1938"/>
                      <a:pt x="142" y="1903"/>
                    </a:cubicBezTo>
                    <a:cubicBezTo>
                      <a:pt x="142" y="1855"/>
                      <a:pt x="225" y="1737"/>
                      <a:pt x="355" y="1595"/>
                    </a:cubicBezTo>
                    <a:cubicBezTo>
                      <a:pt x="367" y="1584"/>
                      <a:pt x="367" y="1548"/>
                      <a:pt x="367" y="1536"/>
                    </a:cubicBezTo>
                    <a:lnTo>
                      <a:pt x="367" y="71"/>
                    </a:lnTo>
                    <a:cubicBezTo>
                      <a:pt x="367" y="24"/>
                      <a:pt x="343" y="1"/>
                      <a:pt x="2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7" name="Google Shape;4277;p40"/>
              <p:cNvSpPr/>
              <p:nvPr/>
            </p:nvSpPr>
            <p:spPr>
              <a:xfrm>
                <a:off x="7751124" y="2687946"/>
                <a:ext cx="47925" cy="421340"/>
              </a:xfrm>
              <a:custGeom>
                <a:avLst/>
                <a:gdLst/>
                <a:ahLst/>
                <a:cxnLst/>
                <a:rect l="l" t="t" r="r" b="b"/>
                <a:pathLst>
                  <a:path w="379" h="3332" extrusionOk="0">
                    <a:moveTo>
                      <a:pt x="83" y="0"/>
                    </a:moveTo>
                    <a:cubicBezTo>
                      <a:pt x="36" y="0"/>
                      <a:pt x="1" y="36"/>
                      <a:pt x="1" y="83"/>
                    </a:cubicBezTo>
                    <a:lnTo>
                      <a:pt x="1" y="1536"/>
                    </a:lnTo>
                    <a:cubicBezTo>
                      <a:pt x="1" y="1571"/>
                      <a:pt x="36" y="1619"/>
                      <a:pt x="83" y="1619"/>
                    </a:cubicBezTo>
                    <a:cubicBezTo>
                      <a:pt x="178" y="1619"/>
                      <a:pt x="225" y="1642"/>
                      <a:pt x="225" y="1642"/>
                    </a:cubicBezTo>
                    <a:cubicBezTo>
                      <a:pt x="225" y="1737"/>
                      <a:pt x="119" y="1879"/>
                      <a:pt x="60" y="1949"/>
                    </a:cubicBezTo>
                    <a:cubicBezTo>
                      <a:pt x="48" y="1985"/>
                      <a:pt x="36" y="1997"/>
                      <a:pt x="24" y="2009"/>
                    </a:cubicBezTo>
                    <a:cubicBezTo>
                      <a:pt x="1" y="2032"/>
                      <a:pt x="1" y="2044"/>
                      <a:pt x="1" y="2056"/>
                    </a:cubicBezTo>
                    <a:lnTo>
                      <a:pt x="1" y="3249"/>
                    </a:lnTo>
                    <a:cubicBezTo>
                      <a:pt x="1" y="3296"/>
                      <a:pt x="36" y="3332"/>
                      <a:pt x="83" y="3332"/>
                    </a:cubicBezTo>
                    <a:cubicBezTo>
                      <a:pt x="119" y="3332"/>
                      <a:pt x="154" y="3296"/>
                      <a:pt x="154" y="3249"/>
                    </a:cubicBezTo>
                    <a:lnTo>
                      <a:pt x="154" y="2091"/>
                    </a:lnTo>
                    <a:lnTo>
                      <a:pt x="178" y="2056"/>
                    </a:lnTo>
                    <a:cubicBezTo>
                      <a:pt x="261" y="1949"/>
                      <a:pt x="379" y="1784"/>
                      <a:pt x="379" y="1654"/>
                    </a:cubicBezTo>
                    <a:cubicBezTo>
                      <a:pt x="379" y="1560"/>
                      <a:pt x="296" y="1477"/>
                      <a:pt x="154" y="1465"/>
                    </a:cubicBezTo>
                    <a:lnTo>
                      <a:pt x="154" y="83"/>
                    </a:lnTo>
                    <a:cubicBezTo>
                      <a:pt x="154" y="36"/>
                      <a:pt x="119" y="0"/>
                      <a:pt x="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8" name="Google Shape;4278;p40"/>
              <p:cNvSpPr/>
              <p:nvPr/>
            </p:nvSpPr>
            <p:spPr>
              <a:xfrm>
                <a:off x="7758585" y="2546950"/>
                <a:ext cx="209279" cy="102300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809" extrusionOk="0">
                    <a:moveTo>
                      <a:pt x="1240" y="1"/>
                    </a:moveTo>
                    <a:cubicBezTo>
                      <a:pt x="1163" y="1"/>
                      <a:pt x="1076" y="27"/>
                      <a:pt x="981" y="88"/>
                    </a:cubicBezTo>
                    <a:lnTo>
                      <a:pt x="1" y="643"/>
                    </a:lnTo>
                    <a:lnTo>
                      <a:pt x="273" y="808"/>
                    </a:lnTo>
                    <a:lnTo>
                      <a:pt x="1241" y="241"/>
                    </a:lnTo>
                    <a:cubicBezTo>
                      <a:pt x="1352" y="186"/>
                      <a:pt x="1449" y="166"/>
                      <a:pt x="1531" y="166"/>
                    </a:cubicBezTo>
                    <a:cubicBezTo>
                      <a:pt x="1554" y="166"/>
                      <a:pt x="1575" y="168"/>
                      <a:pt x="1596" y="170"/>
                    </a:cubicBezTo>
                    <a:cubicBezTo>
                      <a:pt x="1619" y="194"/>
                      <a:pt x="1631" y="206"/>
                      <a:pt x="1655" y="206"/>
                    </a:cubicBezTo>
                    <a:lnTo>
                      <a:pt x="1395" y="40"/>
                    </a:lnTo>
                    <a:cubicBezTo>
                      <a:pt x="1349" y="15"/>
                      <a:pt x="1298" y="1"/>
                      <a:pt x="124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9" name="Google Shape;4279;p40"/>
              <p:cNvSpPr/>
              <p:nvPr/>
            </p:nvSpPr>
            <p:spPr>
              <a:xfrm>
                <a:off x="7686885" y="2628133"/>
                <a:ext cx="106220" cy="194357"/>
              </a:xfrm>
              <a:custGeom>
                <a:avLst/>
                <a:gdLst/>
                <a:ahLst/>
                <a:cxnLst/>
                <a:rect l="l" t="t" r="r" b="b"/>
                <a:pathLst>
                  <a:path w="840" h="1537" extrusionOk="0">
                    <a:moveTo>
                      <a:pt x="568" y="1"/>
                    </a:moveTo>
                    <a:cubicBezTo>
                      <a:pt x="261" y="190"/>
                      <a:pt x="1" y="639"/>
                      <a:pt x="1" y="1005"/>
                    </a:cubicBezTo>
                    <a:cubicBezTo>
                      <a:pt x="1" y="1182"/>
                      <a:pt x="60" y="1324"/>
                      <a:pt x="154" y="1371"/>
                    </a:cubicBezTo>
                    <a:lnTo>
                      <a:pt x="408" y="1526"/>
                    </a:lnTo>
                    <a:lnTo>
                      <a:pt x="408" y="1526"/>
                    </a:lnTo>
                    <a:cubicBezTo>
                      <a:pt x="313" y="1463"/>
                      <a:pt x="261" y="1337"/>
                      <a:pt x="261" y="1170"/>
                    </a:cubicBezTo>
                    <a:cubicBezTo>
                      <a:pt x="261" y="804"/>
                      <a:pt x="509" y="343"/>
                      <a:pt x="840" y="166"/>
                    </a:cubicBezTo>
                    <a:lnTo>
                      <a:pt x="568" y="1"/>
                    </a:lnTo>
                    <a:close/>
                    <a:moveTo>
                      <a:pt x="408" y="1526"/>
                    </a:moveTo>
                    <a:cubicBezTo>
                      <a:pt x="414" y="1530"/>
                      <a:pt x="420" y="1533"/>
                      <a:pt x="426" y="1537"/>
                    </a:cubicBezTo>
                    <a:lnTo>
                      <a:pt x="408" y="1526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0" name="Google Shape;4280;p40"/>
              <p:cNvSpPr/>
              <p:nvPr/>
            </p:nvSpPr>
            <p:spPr>
              <a:xfrm>
                <a:off x="7719763" y="2568067"/>
                <a:ext cx="269091" cy="258090"/>
              </a:xfrm>
              <a:custGeom>
                <a:avLst/>
                <a:gdLst/>
                <a:ahLst/>
                <a:cxnLst/>
                <a:rect l="l" t="t" r="r" b="b"/>
                <a:pathLst>
                  <a:path w="2128" h="2041" extrusionOk="0">
                    <a:moveTo>
                      <a:pt x="1806" y="0"/>
                    </a:moveTo>
                    <a:cubicBezTo>
                      <a:pt x="1729" y="0"/>
                      <a:pt x="1642" y="24"/>
                      <a:pt x="1548" y="74"/>
                    </a:cubicBezTo>
                    <a:lnTo>
                      <a:pt x="580" y="641"/>
                    </a:lnTo>
                    <a:cubicBezTo>
                      <a:pt x="272" y="830"/>
                      <a:pt x="1" y="1279"/>
                      <a:pt x="1" y="1645"/>
                    </a:cubicBezTo>
                    <a:cubicBezTo>
                      <a:pt x="1" y="1896"/>
                      <a:pt x="125" y="2041"/>
                      <a:pt x="315" y="2041"/>
                    </a:cubicBezTo>
                    <a:cubicBezTo>
                      <a:pt x="393" y="2041"/>
                      <a:pt x="483" y="2016"/>
                      <a:pt x="580" y="1964"/>
                    </a:cubicBezTo>
                    <a:lnTo>
                      <a:pt x="1548" y="1409"/>
                    </a:lnTo>
                    <a:cubicBezTo>
                      <a:pt x="1855" y="1220"/>
                      <a:pt x="2127" y="771"/>
                      <a:pt x="2127" y="405"/>
                    </a:cubicBezTo>
                    <a:cubicBezTo>
                      <a:pt x="2127" y="151"/>
                      <a:pt x="2000" y="0"/>
                      <a:pt x="18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1" name="Google Shape;4281;p40"/>
              <p:cNvSpPr/>
              <p:nvPr/>
            </p:nvSpPr>
            <p:spPr>
              <a:xfrm>
                <a:off x="7719763" y="2568067"/>
                <a:ext cx="269091" cy="258090"/>
              </a:xfrm>
              <a:custGeom>
                <a:avLst/>
                <a:gdLst/>
                <a:ahLst/>
                <a:cxnLst/>
                <a:rect l="l" t="t" r="r" b="b"/>
                <a:pathLst>
                  <a:path w="2128" h="2041" extrusionOk="0">
                    <a:moveTo>
                      <a:pt x="1806" y="0"/>
                    </a:moveTo>
                    <a:cubicBezTo>
                      <a:pt x="1729" y="0"/>
                      <a:pt x="1642" y="24"/>
                      <a:pt x="1548" y="74"/>
                    </a:cubicBezTo>
                    <a:lnTo>
                      <a:pt x="580" y="641"/>
                    </a:lnTo>
                    <a:cubicBezTo>
                      <a:pt x="272" y="830"/>
                      <a:pt x="1" y="1279"/>
                      <a:pt x="1" y="1645"/>
                    </a:cubicBezTo>
                    <a:cubicBezTo>
                      <a:pt x="1" y="1896"/>
                      <a:pt x="125" y="2041"/>
                      <a:pt x="315" y="2041"/>
                    </a:cubicBezTo>
                    <a:cubicBezTo>
                      <a:pt x="393" y="2041"/>
                      <a:pt x="483" y="2016"/>
                      <a:pt x="580" y="1964"/>
                    </a:cubicBezTo>
                    <a:lnTo>
                      <a:pt x="1548" y="1409"/>
                    </a:lnTo>
                    <a:cubicBezTo>
                      <a:pt x="1855" y="1220"/>
                      <a:pt x="2127" y="771"/>
                      <a:pt x="2127" y="405"/>
                    </a:cubicBezTo>
                    <a:cubicBezTo>
                      <a:pt x="2127" y="151"/>
                      <a:pt x="2000" y="0"/>
                      <a:pt x="1806" y="0"/>
                    </a:cubicBezTo>
                    <a:close/>
                  </a:path>
                </a:pathLst>
              </a:custGeom>
              <a:solidFill>
                <a:srgbClr val="FFFFFF">
                  <a:alpha val="3725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2" name="Google Shape;4282;p40"/>
              <p:cNvSpPr/>
              <p:nvPr/>
            </p:nvSpPr>
            <p:spPr>
              <a:xfrm>
                <a:off x="7772115" y="2664046"/>
                <a:ext cx="56904" cy="74733"/>
              </a:xfrm>
              <a:custGeom>
                <a:avLst/>
                <a:gdLst/>
                <a:ahLst/>
                <a:cxnLst/>
                <a:rect l="l" t="t" r="r" b="b"/>
                <a:pathLst>
                  <a:path w="450" h="591" extrusionOk="0">
                    <a:moveTo>
                      <a:pt x="449" y="0"/>
                    </a:moveTo>
                    <a:lnTo>
                      <a:pt x="0" y="272"/>
                    </a:lnTo>
                    <a:lnTo>
                      <a:pt x="0" y="591"/>
                    </a:lnTo>
                    <a:lnTo>
                      <a:pt x="449" y="331"/>
                    </a:lnTo>
                    <a:lnTo>
                      <a:pt x="44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3" name="Google Shape;4283;p40"/>
              <p:cNvSpPr/>
              <p:nvPr/>
            </p:nvSpPr>
            <p:spPr>
              <a:xfrm>
                <a:off x="7772115" y="2673024"/>
                <a:ext cx="136063" cy="122532"/>
              </a:xfrm>
              <a:custGeom>
                <a:avLst/>
                <a:gdLst/>
                <a:ahLst/>
                <a:cxnLst/>
                <a:rect l="l" t="t" r="r" b="b"/>
                <a:pathLst>
                  <a:path w="1076" h="969" extrusionOk="0">
                    <a:moveTo>
                      <a:pt x="1075" y="0"/>
                    </a:moveTo>
                    <a:lnTo>
                      <a:pt x="0" y="638"/>
                    </a:lnTo>
                    <a:lnTo>
                      <a:pt x="0" y="969"/>
                    </a:lnTo>
                    <a:lnTo>
                      <a:pt x="1075" y="331"/>
                    </a:lnTo>
                    <a:lnTo>
                      <a:pt x="107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4" name="Google Shape;4284;p40"/>
              <p:cNvSpPr/>
              <p:nvPr/>
            </p:nvSpPr>
            <p:spPr>
              <a:xfrm>
                <a:off x="7686885" y="2628133"/>
                <a:ext cx="106220" cy="194357"/>
              </a:xfrm>
              <a:custGeom>
                <a:avLst/>
                <a:gdLst/>
                <a:ahLst/>
                <a:cxnLst/>
                <a:rect l="l" t="t" r="r" b="b"/>
                <a:pathLst>
                  <a:path w="840" h="1537" extrusionOk="0">
                    <a:moveTo>
                      <a:pt x="568" y="1"/>
                    </a:moveTo>
                    <a:cubicBezTo>
                      <a:pt x="261" y="190"/>
                      <a:pt x="1" y="639"/>
                      <a:pt x="1" y="1005"/>
                    </a:cubicBezTo>
                    <a:cubicBezTo>
                      <a:pt x="1" y="1182"/>
                      <a:pt x="60" y="1324"/>
                      <a:pt x="154" y="1371"/>
                    </a:cubicBezTo>
                    <a:lnTo>
                      <a:pt x="408" y="1526"/>
                    </a:lnTo>
                    <a:lnTo>
                      <a:pt x="408" y="1526"/>
                    </a:lnTo>
                    <a:cubicBezTo>
                      <a:pt x="313" y="1463"/>
                      <a:pt x="261" y="1337"/>
                      <a:pt x="261" y="1170"/>
                    </a:cubicBezTo>
                    <a:cubicBezTo>
                      <a:pt x="261" y="804"/>
                      <a:pt x="509" y="343"/>
                      <a:pt x="840" y="166"/>
                    </a:cubicBezTo>
                    <a:lnTo>
                      <a:pt x="568" y="1"/>
                    </a:lnTo>
                    <a:close/>
                    <a:moveTo>
                      <a:pt x="408" y="1526"/>
                    </a:moveTo>
                    <a:cubicBezTo>
                      <a:pt x="414" y="1530"/>
                      <a:pt x="420" y="1533"/>
                      <a:pt x="426" y="1537"/>
                    </a:cubicBezTo>
                    <a:lnTo>
                      <a:pt x="408" y="1526"/>
                    </a:ln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910426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83576CFE-FD32-495C-8C7E-022006D82B69}"/>
              </a:ext>
            </a:extLst>
          </p:cNvPr>
          <p:cNvSpPr txBox="1"/>
          <p:nvPr/>
        </p:nvSpPr>
        <p:spPr>
          <a:xfrm>
            <a:off x="745299" y="508011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In real Circuit: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BA4D0BD4-42EF-4AB6-90E9-7B2F3554A2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3127" y="508011"/>
            <a:ext cx="3087665" cy="231574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DCB5809-7AFB-4D77-94C3-B610FBD77B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5317299" y="2378427"/>
            <a:ext cx="3009416" cy="225706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FFD47E9-E9A0-4AD7-8AA7-A9CADA4BA1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200000">
            <a:off x="1140029" y="1886703"/>
            <a:ext cx="2368376" cy="3157835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9" name="Google Shape;7889;p54"/>
          <p:cNvSpPr/>
          <p:nvPr/>
        </p:nvSpPr>
        <p:spPr>
          <a:xfrm>
            <a:off x="4159058" y="4227196"/>
            <a:ext cx="825879" cy="429647"/>
          </a:xfrm>
          <a:custGeom>
            <a:avLst/>
            <a:gdLst/>
            <a:ahLst/>
            <a:cxnLst/>
            <a:rect l="l" t="t" r="r" b="b"/>
            <a:pathLst>
              <a:path w="66429" h="28348" extrusionOk="0">
                <a:moveTo>
                  <a:pt x="6889" y="1"/>
                </a:moveTo>
                <a:lnTo>
                  <a:pt x="1" y="28347"/>
                </a:lnTo>
                <a:lnTo>
                  <a:pt x="66429" y="28347"/>
                </a:lnTo>
                <a:lnTo>
                  <a:pt x="59475" y="1"/>
                </a:lnTo>
                <a:lnTo>
                  <a:pt x="33182" y="464"/>
                </a:lnTo>
                <a:lnTo>
                  <a:pt x="688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0" name="Google Shape;7890;p54"/>
          <p:cNvSpPr/>
          <p:nvPr/>
        </p:nvSpPr>
        <p:spPr>
          <a:xfrm>
            <a:off x="1242860" y="815788"/>
            <a:ext cx="6658279" cy="3580847"/>
          </a:xfrm>
          <a:custGeom>
            <a:avLst/>
            <a:gdLst/>
            <a:ahLst/>
            <a:cxnLst/>
            <a:rect l="l" t="t" r="r" b="b"/>
            <a:pathLst>
              <a:path w="248162" h="181204" extrusionOk="0">
                <a:moveTo>
                  <a:pt x="4636" y="0"/>
                </a:moveTo>
                <a:cubicBezTo>
                  <a:pt x="2053" y="0"/>
                  <a:pt x="0" y="2053"/>
                  <a:pt x="0" y="4636"/>
                </a:cubicBezTo>
                <a:lnTo>
                  <a:pt x="0" y="176634"/>
                </a:lnTo>
                <a:cubicBezTo>
                  <a:pt x="0" y="179151"/>
                  <a:pt x="2053" y="181204"/>
                  <a:pt x="4636" y="181204"/>
                </a:cubicBezTo>
                <a:lnTo>
                  <a:pt x="243526" y="181204"/>
                </a:lnTo>
                <a:cubicBezTo>
                  <a:pt x="246109" y="181204"/>
                  <a:pt x="248162" y="179151"/>
                  <a:pt x="248162" y="176634"/>
                </a:cubicBezTo>
                <a:lnTo>
                  <a:pt x="248162" y="4636"/>
                </a:lnTo>
                <a:cubicBezTo>
                  <a:pt x="248162" y="2053"/>
                  <a:pt x="246109" y="0"/>
                  <a:pt x="24352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1" name="Google Shape;7891;p54"/>
          <p:cNvSpPr/>
          <p:nvPr/>
        </p:nvSpPr>
        <p:spPr>
          <a:xfrm>
            <a:off x="4069718" y="4592537"/>
            <a:ext cx="1004558" cy="112825"/>
          </a:xfrm>
          <a:custGeom>
            <a:avLst/>
            <a:gdLst/>
            <a:ahLst/>
            <a:cxnLst/>
            <a:rect l="l" t="t" r="r" b="b"/>
            <a:pathLst>
              <a:path w="80801" h="9075" extrusionOk="0">
                <a:moveTo>
                  <a:pt x="4571" y="1"/>
                </a:moveTo>
                <a:cubicBezTo>
                  <a:pt x="2054" y="1"/>
                  <a:pt x="1" y="2054"/>
                  <a:pt x="1" y="4570"/>
                </a:cubicBezTo>
                <a:cubicBezTo>
                  <a:pt x="1" y="7021"/>
                  <a:pt x="2054" y="9074"/>
                  <a:pt x="4571" y="9074"/>
                </a:cubicBezTo>
                <a:lnTo>
                  <a:pt x="76297" y="9074"/>
                </a:lnTo>
                <a:cubicBezTo>
                  <a:pt x="78814" y="9074"/>
                  <a:pt x="80801" y="7021"/>
                  <a:pt x="80801" y="4570"/>
                </a:cubicBezTo>
                <a:cubicBezTo>
                  <a:pt x="80801" y="2054"/>
                  <a:pt x="78814" y="1"/>
                  <a:pt x="7629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769417F-4863-4185-B96E-2C4CB75100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3019" y="904437"/>
            <a:ext cx="6212909" cy="335159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3576CFE-FD32-495C-8C7E-022006D82B69}"/>
              </a:ext>
            </a:extLst>
          </p:cNvPr>
          <p:cNvSpPr txBox="1"/>
          <p:nvPr/>
        </p:nvSpPr>
        <p:spPr>
          <a:xfrm>
            <a:off x="745299" y="410060"/>
            <a:ext cx="4572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/>
              <a:t>On </a:t>
            </a:r>
            <a:r>
              <a:rPr lang="en-US" sz="2000" b="1" dirty="0" err="1"/>
              <a:t>ThingSpeak</a:t>
            </a:r>
            <a:r>
              <a:rPr lang="en-US" sz="2000" b="1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19291513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5" name="Google Shape;10385;p73"/>
          <p:cNvSpPr txBox="1">
            <a:spLocks noGrp="1"/>
          </p:cNvSpPr>
          <p:nvPr>
            <p:ph type="title"/>
          </p:nvPr>
        </p:nvSpPr>
        <p:spPr>
          <a:xfrm>
            <a:off x="3103026" y="1495916"/>
            <a:ext cx="4229702" cy="164410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dirty="0"/>
              <a:t>Thanks!</a:t>
            </a:r>
            <a:endParaRPr sz="8000" dirty="0"/>
          </a:p>
        </p:txBody>
      </p:sp>
      <p:grpSp>
        <p:nvGrpSpPr>
          <p:cNvPr id="10387" name="Google Shape;10387;p73"/>
          <p:cNvGrpSpPr/>
          <p:nvPr/>
        </p:nvGrpSpPr>
        <p:grpSpPr>
          <a:xfrm>
            <a:off x="347325" y="391075"/>
            <a:ext cx="1617000" cy="4383600"/>
            <a:chOff x="347325" y="391075"/>
            <a:chExt cx="1617000" cy="4383600"/>
          </a:xfrm>
        </p:grpSpPr>
        <p:grpSp>
          <p:nvGrpSpPr>
            <p:cNvPr id="10388" name="Google Shape;10388;p73"/>
            <p:cNvGrpSpPr/>
            <p:nvPr/>
          </p:nvGrpSpPr>
          <p:grpSpPr>
            <a:xfrm>
              <a:off x="347325" y="391075"/>
              <a:ext cx="1617000" cy="4383600"/>
              <a:chOff x="347325" y="391075"/>
              <a:chExt cx="1617000" cy="4383600"/>
            </a:xfrm>
          </p:grpSpPr>
          <p:sp>
            <p:nvSpPr>
              <p:cNvPr id="10389" name="Google Shape;10389;p73"/>
              <p:cNvSpPr/>
              <p:nvPr/>
            </p:nvSpPr>
            <p:spPr>
              <a:xfrm>
                <a:off x="347325" y="391075"/>
                <a:ext cx="1617000" cy="4383600"/>
              </a:xfrm>
              <a:prstGeom prst="rect">
                <a:avLst/>
              </a:prstGeom>
              <a:solidFill>
                <a:schemeClr val="accent5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390" name="Google Shape;10390;p73"/>
              <p:cNvGrpSpPr/>
              <p:nvPr/>
            </p:nvGrpSpPr>
            <p:grpSpPr>
              <a:xfrm>
                <a:off x="353442" y="396182"/>
                <a:ext cx="1605669" cy="4373106"/>
                <a:chOff x="350250" y="391075"/>
                <a:chExt cx="771400" cy="2099225"/>
              </a:xfrm>
            </p:grpSpPr>
            <p:sp>
              <p:nvSpPr>
                <p:cNvPr id="10391" name="Google Shape;10391;p73"/>
                <p:cNvSpPr/>
                <p:nvPr/>
              </p:nvSpPr>
              <p:spPr>
                <a:xfrm>
                  <a:off x="377000" y="2486150"/>
                  <a:ext cx="13150" cy="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6" h="68" extrusionOk="0">
                      <a:moveTo>
                        <a:pt x="201" y="0"/>
                      </a:moveTo>
                      <a:cubicBezTo>
                        <a:pt x="136" y="0"/>
                        <a:pt x="68" y="9"/>
                        <a:pt x="0" y="29"/>
                      </a:cubicBezTo>
                      <a:lnTo>
                        <a:pt x="78" y="68"/>
                      </a:lnTo>
                      <a:lnTo>
                        <a:pt x="526" y="68"/>
                      </a:lnTo>
                      <a:cubicBezTo>
                        <a:pt x="437" y="30"/>
                        <a:pt x="324" y="0"/>
                        <a:pt x="20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92" name="Google Shape;10392;p73"/>
                <p:cNvSpPr/>
                <p:nvPr/>
              </p:nvSpPr>
              <p:spPr>
                <a:xfrm>
                  <a:off x="350725" y="1569075"/>
                  <a:ext cx="2950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" h="254" extrusionOk="0">
                      <a:moveTo>
                        <a:pt x="1" y="0"/>
                      </a:moveTo>
                      <a:lnTo>
                        <a:pt x="1" y="253"/>
                      </a:lnTo>
                      <a:lnTo>
                        <a:pt x="20" y="234"/>
                      </a:lnTo>
                      <a:cubicBezTo>
                        <a:pt x="98" y="176"/>
                        <a:pt x="118" y="117"/>
                        <a:pt x="79" y="59"/>
                      </a:cubicBezTo>
                      <a:cubicBezTo>
                        <a:pt x="59" y="39"/>
                        <a:pt x="20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93" name="Google Shape;10393;p73"/>
                <p:cNvSpPr/>
                <p:nvPr/>
              </p:nvSpPr>
              <p:spPr>
                <a:xfrm>
                  <a:off x="350725" y="1585425"/>
                  <a:ext cx="31650" cy="2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6" h="923" extrusionOk="0">
                      <a:moveTo>
                        <a:pt x="1128" y="1"/>
                      </a:moveTo>
                      <a:cubicBezTo>
                        <a:pt x="1110" y="1"/>
                        <a:pt x="1090" y="3"/>
                        <a:pt x="1071" y="8"/>
                      </a:cubicBezTo>
                      <a:lnTo>
                        <a:pt x="1" y="630"/>
                      </a:lnTo>
                      <a:lnTo>
                        <a:pt x="1" y="922"/>
                      </a:lnTo>
                      <a:lnTo>
                        <a:pt x="1188" y="241"/>
                      </a:lnTo>
                      <a:cubicBezTo>
                        <a:pt x="1246" y="202"/>
                        <a:pt x="1265" y="144"/>
                        <a:pt x="1246" y="66"/>
                      </a:cubicBezTo>
                      <a:cubicBezTo>
                        <a:pt x="1231" y="23"/>
                        <a:pt x="1184" y="1"/>
                        <a:pt x="11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94" name="Google Shape;10394;p73"/>
                <p:cNvSpPr/>
                <p:nvPr/>
              </p:nvSpPr>
              <p:spPr>
                <a:xfrm>
                  <a:off x="350725" y="1601950"/>
                  <a:ext cx="60350" cy="39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4" h="1585" extrusionOk="0">
                      <a:moveTo>
                        <a:pt x="2277" y="1"/>
                      </a:moveTo>
                      <a:cubicBezTo>
                        <a:pt x="2259" y="1"/>
                        <a:pt x="2240" y="3"/>
                        <a:pt x="2219" y="8"/>
                      </a:cubicBezTo>
                      <a:lnTo>
                        <a:pt x="1" y="1292"/>
                      </a:lnTo>
                      <a:lnTo>
                        <a:pt x="1" y="1584"/>
                      </a:lnTo>
                      <a:lnTo>
                        <a:pt x="2335" y="242"/>
                      </a:lnTo>
                      <a:cubicBezTo>
                        <a:pt x="2413" y="203"/>
                        <a:pt x="2413" y="125"/>
                        <a:pt x="2394" y="47"/>
                      </a:cubicBezTo>
                      <a:cubicBezTo>
                        <a:pt x="2365" y="19"/>
                        <a:pt x="2326" y="1"/>
                        <a:pt x="227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95" name="Google Shape;10395;p73"/>
                <p:cNvSpPr/>
                <p:nvPr/>
              </p:nvSpPr>
              <p:spPr>
                <a:xfrm>
                  <a:off x="350725" y="1619000"/>
                  <a:ext cx="89525" cy="56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1" h="2245" extrusionOk="0">
                      <a:moveTo>
                        <a:pt x="3405" y="0"/>
                      </a:moveTo>
                      <a:cubicBezTo>
                        <a:pt x="3386" y="0"/>
                        <a:pt x="3367" y="2"/>
                        <a:pt x="3347" y="7"/>
                      </a:cubicBezTo>
                      <a:lnTo>
                        <a:pt x="1" y="1953"/>
                      </a:lnTo>
                      <a:lnTo>
                        <a:pt x="1" y="2245"/>
                      </a:lnTo>
                      <a:lnTo>
                        <a:pt x="3483" y="221"/>
                      </a:lnTo>
                      <a:cubicBezTo>
                        <a:pt x="3561" y="182"/>
                        <a:pt x="3581" y="105"/>
                        <a:pt x="3522" y="66"/>
                      </a:cubicBezTo>
                      <a:cubicBezTo>
                        <a:pt x="3508" y="22"/>
                        <a:pt x="3460" y="0"/>
                        <a:pt x="340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96" name="Google Shape;10396;p73"/>
                <p:cNvSpPr/>
                <p:nvPr/>
              </p:nvSpPr>
              <p:spPr>
                <a:xfrm>
                  <a:off x="350725" y="1635525"/>
                  <a:ext cx="118225" cy="7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9" h="2907" extrusionOk="0">
                      <a:moveTo>
                        <a:pt x="4583" y="0"/>
                      </a:moveTo>
                      <a:cubicBezTo>
                        <a:pt x="4567" y="0"/>
                        <a:pt x="4550" y="3"/>
                        <a:pt x="4534" y="8"/>
                      </a:cubicBezTo>
                      <a:lnTo>
                        <a:pt x="1" y="2615"/>
                      </a:lnTo>
                      <a:lnTo>
                        <a:pt x="1" y="2907"/>
                      </a:lnTo>
                      <a:lnTo>
                        <a:pt x="4651" y="222"/>
                      </a:lnTo>
                      <a:cubicBezTo>
                        <a:pt x="4690" y="202"/>
                        <a:pt x="4728" y="125"/>
                        <a:pt x="4690" y="47"/>
                      </a:cubicBezTo>
                      <a:cubicBezTo>
                        <a:pt x="4675" y="18"/>
                        <a:pt x="4630" y="0"/>
                        <a:pt x="458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97" name="Google Shape;10397;p73"/>
                <p:cNvSpPr/>
                <p:nvPr/>
              </p:nvSpPr>
              <p:spPr>
                <a:xfrm>
                  <a:off x="377975" y="1651575"/>
                  <a:ext cx="120150" cy="7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6" h="2849" extrusionOk="0">
                      <a:moveTo>
                        <a:pt x="4657" y="0"/>
                      </a:moveTo>
                      <a:cubicBezTo>
                        <a:pt x="4642" y="0"/>
                        <a:pt x="4626" y="3"/>
                        <a:pt x="4611" y="8"/>
                      </a:cubicBezTo>
                      <a:lnTo>
                        <a:pt x="0" y="2673"/>
                      </a:lnTo>
                      <a:cubicBezTo>
                        <a:pt x="39" y="2673"/>
                        <a:pt x="59" y="2693"/>
                        <a:pt x="59" y="2693"/>
                      </a:cubicBezTo>
                      <a:cubicBezTo>
                        <a:pt x="137" y="2751"/>
                        <a:pt x="175" y="2790"/>
                        <a:pt x="234" y="2848"/>
                      </a:cubicBezTo>
                      <a:lnTo>
                        <a:pt x="4728" y="241"/>
                      </a:lnTo>
                      <a:cubicBezTo>
                        <a:pt x="4767" y="202"/>
                        <a:pt x="4806" y="144"/>
                        <a:pt x="4767" y="66"/>
                      </a:cubicBezTo>
                      <a:cubicBezTo>
                        <a:pt x="4752" y="22"/>
                        <a:pt x="4705" y="0"/>
                        <a:pt x="465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98" name="Google Shape;10398;p73"/>
                <p:cNvSpPr/>
                <p:nvPr/>
              </p:nvSpPr>
              <p:spPr>
                <a:xfrm>
                  <a:off x="1108500" y="1424450"/>
                  <a:ext cx="13150" cy="1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6" h="494" extrusionOk="0">
                      <a:moveTo>
                        <a:pt x="146" y="0"/>
                      </a:moveTo>
                      <a:cubicBezTo>
                        <a:pt x="93" y="0"/>
                        <a:pt x="35" y="22"/>
                        <a:pt x="20" y="66"/>
                      </a:cubicBezTo>
                      <a:cubicBezTo>
                        <a:pt x="1" y="105"/>
                        <a:pt x="1" y="182"/>
                        <a:pt x="59" y="221"/>
                      </a:cubicBezTo>
                      <a:lnTo>
                        <a:pt x="526" y="494"/>
                      </a:lnTo>
                      <a:lnTo>
                        <a:pt x="526" y="202"/>
                      </a:lnTo>
                      <a:lnTo>
                        <a:pt x="195" y="7"/>
                      </a:lnTo>
                      <a:cubicBezTo>
                        <a:pt x="181" y="2"/>
                        <a:pt x="164" y="0"/>
                        <a:pt x="1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99" name="Google Shape;10399;p73"/>
                <p:cNvSpPr/>
                <p:nvPr/>
              </p:nvSpPr>
              <p:spPr>
                <a:xfrm>
                  <a:off x="1079800" y="1441375"/>
                  <a:ext cx="41850" cy="29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160" extrusionOk="0">
                      <a:moveTo>
                        <a:pt x="120" y="0"/>
                      </a:moveTo>
                      <a:cubicBezTo>
                        <a:pt x="72" y="0"/>
                        <a:pt x="33" y="18"/>
                        <a:pt x="20" y="70"/>
                      </a:cubicBezTo>
                      <a:cubicBezTo>
                        <a:pt x="1" y="108"/>
                        <a:pt x="1" y="186"/>
                        <a:pt x="79" y="225"/>
                      </a:cubicBezTo>
                      <a:lnTo>
                        <a:pt x="1674" y="1159"/>
                      </a:lnTo>
                      <a:lnTo>
                        <a:pt x="1674" y="867"/>
                      </a:lnTo>
                      <a:lnTo>
                        <a:pt x="195" y="11"/>
                      </a:lnTo>
                      <a:cubicBezTo>
                        <a:pt x="169" y="5"/>
                        <a:pt x="144" y="0"/>
                        <a:pt x="12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00" name="Google Shape;10400;p73"/>
                <p:cNvSpPr/>
                <p:nvPr/>
              </p:nvSpPr>
              <p:spPr>
                <a:xfrm>
                  <a:off x="1050625" y="1457775"/>
                  <a:ext cx="70550" cy="4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2" h="1807" extrusionOk="0">
                      <a:moveTo>
                        <a:pt x="144" y="1"/>
                      </a:moveTo>
                      <a:cubicBezTo>
                        <a:pt x="103" y="1"/>
                        <a:pt x="61" y="28"/>
                        <a:pt x="20" y="56"/>
                      </a:cubicBezTo>
                      <a:cubicBezTo>
                        <a:pt x="1" y="114"/>
                        <a:pt x="1" y="192"/>
                        <a:pt x="78" y="231"/>
                      </a:cubicBezTo>
                      <a:lnTo>
                        <a:pt x="2822" y="1807"/>
                      </a:lnTo>
                      <a:lnTo>
                        <a:pt x="2822" y="1515"/>
                      </a:lnTo>
                      <a:lnTo>
                        <a:pt x="195" y="17"/>
                      </a:lnTo>
                      <a:cubicBezTo>
                        <a:pt x="178" y="5"/>
                        <a:pt x="161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01" name="Google Shape;10401;p73"/>
                <p:cNvSpPr/>
                <p:nvPr/>
              </p:nvSpPr>
              <p:spPr>
                <a:xfrm>
                  <a:off x="1021925" y="1474100"/>
                  <a:ext cx="99725" cy="6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89" h="2496" extrusionOk="0">
                      <a:moveTo>
                        <a:pt x="154" y="1"/>
                      </a:moveTo>
                      <a:cubicBezTo>
                        <a:pt x="97" y="1"/>
                        <a:pt x="52" y="32"/>
                        <a:pt x="20" y="64"/>
                      </a:cubicBezTo>
                      <a:cubicBezTo>
                        <a:pt x="1" y="122"/>
                        <a:pt x="1" y="181"/>
                        <a:pt x="79" y="239"/>
                      </a:cubicBezTo>
                      <a:lnTo>
                        <a:pt x="3989" y="2496"/>
                      </a:lnTo>
                      <a:lnTo>
                        <a:pt x="3989" y="2204"/>
                      </a:lnTo>
                      <a:lnTo>
                        <a:pt x="195" y="6"/>
                      </a:lnTo>
                      <a:cubicBezTo>
                        <a:pt x="181" y="2"/>
                        <a:pt x="167" y="1"/>
                        <a:pt x="15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02" name="Google Shape;10402;p73"/>
                <p:cNvSpPr/>
                <p:nvPr/>
              </p:nvSpPr>
              <p:spPr>
                <a:xfrm>
                  <a:off x="993225" y="1491100"/>
                  <a:ext cx="128425" cy="78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37" h="3159" extrusionOk="0">
                      <a:moveTo>
                        <a:pt x="117" y="1"/>
                      </a:moveTo>
                      <a:cubicBezTo>
                        <a:pt x="79" y="1"/>
                        <a:pt x="43" y="19"/>
                        <a:pt x="20" y="65"/>
                      </a:cubicBezTo>
                      <a:cubicBezTo>
                        <a:pt x="1" y="123"/>
                        <a:pt x="1" y="182"/>
                        <a:pt x="79" y="240"/>
                      </a:cubicBezTo>
                      <a:lnTo>
                        <a:pt x="5137" y="3158"/>
                      </a:lnTo>
                      <a:lnTo>
                        <a:pt x="5137" y="2867"/>
                      </a:lnTo>
                      <a:lnTo>
                        <a:pt x="195" y="26"/>
                      </a:lnTo>
                      <a:cubicBezTo>
                        <a:pt x="171" y="10"/>
                        <a:pt x="144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03" name="Google Shape;10403;p73"/>
                <p:cNvSpPr/>
                <p:nvPr/>
              </p:nvSpPr>
              <p:spPr>
                <a:xfrm>
                  <a:off x="964050" y="1507600"/>
                  <a:ext cx="157125" cy="9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85" h="3802" extrusionOk="0">
                      <a:moveTo>
                        <a:pt x="160" y="1"/>
                      </a:moveTo>
                      <a:cubicBezTo>
                        <a:pt x="120" y="1"/>
                        <a:pt x="69" y="23"/>
                        <a:pt x="40" y="66"/>
                      </a:cubicBezTo>
                      <a:cubicBezTo>
                        <a:pt x="1" y="105"/>
                        <a:pt x="1" y="183"/>
                        <a:pt x="78" y="242"/>
                      </a:cubicBezTo>
                      <a:lnTo>
                        <a:pt x="6285" y="3802"/>
                      </a:lnTo>
                      <a:lnTo>
                        <a:pt x="6285" y="3510"/>
                      </a:lnTo>
                      <a:lnTo>
                        <a:pt x="195" y="8"/>
                      </a:lnTo>
                      <a:cubicBezTo>
                        <a:pt x="185" y="3"/>
                        <a:pt x="173" y="1"/>
                        <a:pt x="16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04" name="Google Shape;10404;p73"/>
                <p:cNvSpPr/>
                <p:nvPr/>
              </p:nvSpPr>
              <p:spPr>
                <a:xfrm>
                  <a:off x="935850" y="1524150"/>
                  <a:ext cx="185800" cy="112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32" h="4483" extrusionOk="0">
                      <a:moveTo>
                        <a:pt x="137" y="0"/>
                      </a:moveTo>
                      <a:cubicBezTo>
                        <a:pt x="82" y="0"/>
                        <a:pt x="34" y="22"/>
                        <a:pt x="20" y="66"/>
                      </a:cubicBezTo>
                      <a:cubicBezTo>
                        <a:pt x="0" y="105"/>
                        <a:pt x="0" y="183"/>
                        <a:pt x="59" y="222"/>
                      </a:cubicBezTo>
                      <a:lnTo>
                        <a:pt x="7432" y="4482"/>
                      </a:lnTo>
                      <a:lnTo>
                        <a:pt x="7432" y="4190"/>
                      </a:lnTo>
                      <a:lnTo>
                        <a:pt x="195" y="8"/>
                      </a:lnTo>
                      <a:cubicBezTo>
                        <a:pt x="175" y="3"/>
                        <a:pt x="156" y="0"/>
                        <a:pt x="1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05" name="Google Shape;10405;p73"/>
                <p:cNvSpPr/>
                <p:nvPr/>
              </p:nvSpPr>
              <p:spPr>
                <a:xfrm>
                  <a:off x="907150" y="1541050"/>
                  <a:ext cx="214500" cy="128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80" h="5149" extrusionOk="0">
                      <a:moveTo>
                        <a:pt x="112" y="1"/>
                      </a:moveTo>
                      <a:cubicBezTo>
                        <a:pt x="68" y="1"/>
                        <a:pt x="32" y="14"/>
                        <a:pt x="20" y="51"/>
                      </a:cubicBezTo>
                      <a:cubicBezTo>
                        <a:pt x="0" y="110"/>
                        <a:pt x="0" y="188"/>
                        <a:pt x="78" y="227"/>
                      </a:cubicBezTo>
                      <a:lnTo>
                        <a:pt x="8580" y="5149"/>
                      </a:lnTo>
                      <a:lnTo>
                        <a:pt x="8580" y="4857"/>
                      </a:lnTo>
                      <a:lnTo>
                        <a:pt x="195" y="13"/>
                      </a:lnTo>
                      <a:cubicBezTo>
                        <a:pt x="166" y="5"/>
                        <a:pt x="138" y="1"/>
                        <a:pt x="11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06" name="Google Shape;10406;p73"/>
                <p:cNvSpPr/>
                <p:nvPr/>
              </p:nvSpPr>
              <p:spPr>
                <a:xfrm>
                  <a:off x="877975" y="1557850"/>
                  <a:ext cx="243200" cy="144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28" h="5781" extrusionOk="0">
                      <a:moveTo>
                        <a:pt x="128" y="0"/>
                      </a:moveTo>
                      <a:cubicBezTo>
                        <a:pt x="92" y="0"/>
                        <a:pt x="56" y="17"/>
                        <a:pt x="20" y="41"/>
                      </a:cubicBezTo>
                      <a:cubicBezTo>
                        <a:pt x="0" y="99"/>
                        <a:pt x="0" y="177"/>
                        <a:pt x="78" y="216"/>
                      </a:cubicBezTo>
                      <a:lnTo>
                        <a:pt x="9728" y="5780"/>
                      </a:lnTo>
                      <a:lnTo>
                        <a:pt x="9728" y="5527"/>
                      </a:lnTo>
                      <a:lnTo>
                        <a:pt x="195" y="21"/>
                      </a:lnTo>
                      <a:cubicBezTo>
                        <a:pt x="172" y="7"/>
                        <a:pt x="150" y="0"/>
                        <a:pt x="1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07" name="Google Shape;10407;p73"/>
                <p:cNvSpPr/>
                <p:nvPr/>
              </p:nvSpPr>
              <p:spPr>
                <a:xfrm>
                  <a:off x="849275" y="1574025"/>
                  <a:ext cx="272375" cy="161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5" h="6476" extrusionOk="0">
                      <a:moveTo>
                        <a:pt x="131" y="0"/>
                      </a:moveTo>
                      <a:cubicBezTo>
                        <a:pt x="84" y="0"/>
                        <a:pt x="47" y="28"/>
                        <a:pt x="20" y="55"/>
                      </a:cubicBezTo>
                      <a:cubicBezTo>
                        <a:pt x="0" y="114"/>
                        <a:pt x="0" y="172"/>
                        <a:pt x="78" y="230"/>
                      </a:cubicBezTo>
                      <a:lnTo>
                        <a:pt x="10895" y="6476"/>
                      </a:lnTo>
                      <a:lnTo>
                        <a:pt x="10895" y="6184"/>
                      </a:lnTo>
                      <a:lnTo>
                        <a:pt x="195" y="16"/>
                      </a:lnTo>
                      <a:cubicBezTo>
                        <a:pt x="172" y="5"/>
                        <a:pt x="151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08" name="Google Shape;10408;p73"/>
                <p:cNvSpPr/>
                <p:nvPr/>
              </p:nvSpPr>
              <p:spPr>
                <a:xfrm>
                  <a:off x="820575" y="1590700"/>
                  <a:ext cx="301075" cy="17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43" h="7151" extrusionOk="0">
                      <a:moveTo>
                        <a:pt x="124" y="0"/>
                      </a:moveTo>
                      <a:cubicBezTo>
                        <a:pt x="83" y="0"/>
                        <a:pt x="52" y="17"/>
                        <a:pt x="39" y="69"/>
                      </a:cubicBezTo>
                      <a:cubicBezTo>
                        <a:pt x="0" y="128"/>
                        <a:pt x="0" y="186"/>
                        <a:pt x="78" y="244"/>
                      </a:cubicBezTo>
                      <a:lnTo>
                        <a:pt x="12043" y="7151"/>
                      </a:lnTo>
                      <a:lnTo>
                        <a:pt x="12043" y="6859"/>
                      </a:lnTo>
                      <a:lnTo>
                        <a:pt x="195" y="11"/>
                      </a:lnTo>
                      <a:cubicBezTo>
                        <a:pt x="169" y="4"/>
                        <a:pt x="145" y="0"/>
                        <a:pt x="1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09" name="Google Shape;10409;p73"/>
                <p:cNvSpPr/>
                <p:nvPr/>
              </p:nvSpPr>
              <p:spPr>
                <a:xfrm>
                  <a:off x="791400" y="1607325"/>
                  <a:ext cx="329775" cy="194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91" h="7790" extrusionOk="0">
                      <a:moveTo>
                        <a:pt x="159" y="0"/>
                      </a:moveTo>
                      <a:cubicBezTo>
                        <a:pt x="119" y="0"/>
                        <a:pt x="68" y="22"/>
                        <a:pt x="39" y="66"/>
                      </a:cubicBezTo>
                      <a:cubicBezTo>
                        <a:pt x="0" y="105"/>
                        <a:pt x="0" y="182"/>
                        <a:pt x="78" y="241"/>
                      </a:cubicBezTo>
                      <a:lnTo>
                        <a:pt x="13191" y="7789"/>
                      </a:lnTo>
                      <a:lnTo>
                        <a:pt x="13191" y="7498"/>
                      </a:lnTo>
                      <a:lnTo>
                        <a:pt x="195" y="7"/>
                      </a:lnTo>
                      <a:cubicBezTo>
                        <a:pt x="185" y="3"/>
                        <a:pt x="173" y="0"/>
                        <a:pt x="15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10" name="Google Shape;10410;p73"/>
                <p:cNvSpPr/>
                <p:nvPr/>
              </p:nvSpPr>
              <p:spPr>
                <a:xfrm>
                  <a:off x="763175" y="1623850"/>
                  <a:ext cx="358475" cy="211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39" h="8471" extrusionOk="0">
                      <a:moveTo>
                        <a:pt x="138" y="1"/>
                      </a:moveTo>
                      <a:cubicBezTo>
                        <a:pt x="82" y="1"/>
                        <a:pt x="35" y="22"/>
                        <a:pt x="20" y="66"/>
                      </a:cubicBezTo>
                      <a:cubicBezTo>
                        <a:pt x="1" y="105"/>
                        <a:pt x="1" y="183"/>
                        <a:pt x="59" y="222"/>
                      </a:cubicBezTo>
                      <a:lnTo>
                        <a:pt x="14339" y="8471"/>
                      </a:lnTo>
                      <a:lnTo>
                        <a:pt x="14339" y="8179"/>
                      </a:lnTo>
                      <a:lnTo>
                        <a:pt x="195" y="8"/>
                      </a:lnTo>
                      <a:cubicBezTo>
                        <a:pt x="176" y="3"/>
                        <a:pt x="156" y="1"/>
                        <a:pt x="13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11" name="Google Shape;10411;p73"/>
                <p:cNvSpPr/>
                <p:nvPr/>
              </p:nvSpPr>
              <p:spPr>
                <a:xfrm>
                  <a:off x="734475" y="1640775"/>
                  <a:ext cx="387175" cy="228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87" h="9137" extrusionOk="0">
                      <a:moveTo>
                        <a:pt x="120" y="1"/>
                      </a:moveTo>
                      <a:cubicBezTo>
                        <a:pt x="72" y="1"/>
                        <a:pt x="33" y="18"/>
                        <a:pt x="20" y="70"/>
                      </a:cubicBezTo>
                      <a:cubicBezTo>
                        <a:pt x="1" y="109"/>
                        <a:pt x="1" y="187"/>
                        <a:pt x="79" y="226"/>
                      </a:cubicBezTo>
                      <a:lnTo>
                        <a:pt x="15487" y="9136"/>
                      </a:lnTo>
                      <a:lnTo>
                        <a:pt x="15487" y="8844"/>
                      </a:lnTo>
                      <a:lnTo>
                        <a:pt x="195" y="12"/>
                      </a:lnTo>
                      <a:cubicBezTo>
                        <a:pt x="169" y="5"/>
                        <a:pt x="144" y="1"/>
                        <a:pt x="12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12" name="Google Shape;10412;p73"/>
                <p:cNvSpPr/>
                <p:nvPr/>
              </p:nvSpPr>
              <p:spPr>
                <a:xfrm>
                  <a:off x="705300" y="1657400"/>
                  <a:ext cx="415875" cy="244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35" h="9775" extrusionOk="0">
                      <a:moveTo>
                        <a:pt x="148" y="1"/>
                      </a:moveTo>
                      <a:cubicBezTo>
                        <a:pt x="105" y="1"/>
                        <a:pt x="63" y="19"/>
                        <a:pt x="20" y="47"/>
                      </a:cubicBezTo>
                      <a:cubicBezTo>
                        <a:pt x="1" y="106"/>
                        <a:pt x="1" y="183"/>
                        <a:pt x="78" y="222"/>
                      </a:cubicBezTo>
                      <a:lnTo>
                        <a:pt x="16635" y="9775"/>
                      </a:lnTo>
                      <a:lnTo>
                        <a:pt x="16635" y="9483"/>
                      </a:lnTo>
                      <a:lnTo>
                        <a:pt x="195" y="8"/>
                      </a:lnTo>
                      <a:cubicBezTo>
                        <a:pt x="179" y="3"/>
                        <a:pt x="164" y="1"/>
                        <a:pt x="14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13" name="Google Shape;10413;p73"/>
                <p:cNvSpPr/>
                <p:nvPr/>
              </p:nvSpPr>
              <p:spPr>
                <a:xfrm>
                  <a:off x="851700" y="1163425"/>
                  <a:ext cx="269475" cy="160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79" h="6422" extrusionOk="0">
                      <a:moveTo>
                        <a:pt x="10779" y="1"/>
                      </a:moveTo>
                      <a:lnTo>
                        <a:pt x="78" y="6168"/>
                      </a:lnTo>
                      <a:cubicBezTo>
                        <a:pt x="20" y="6246"/>
                        <a:pt x="0" y="6324"/>
                        <a:pt x="59" y="6363"/>
                      </a:cubicBezTo>
                      <a:cubicBezTo>
                        <a:pt x="78" y="6421"/>
                        <a:pt x="117" y="6421"/>
                        <a:pt x="156" y="6421"/>
                      </a:cubicBezTo>
                      <a:cubicBezTo>
                        <a:pt x="176" y="6421"/>
                        <a:pt x="195" y="6421"/>
                        <a:pt x="195" y="6382"/>
                      </a:cubicBezTo>
                      <a:lnTo>
                        <a:pt x="10779" y="293"/>
                      </a:lnTo>
                      <a:lnTo>
                        <a:pt x="10779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14" name="Google Shape;10414;p73"/>
                <p:cNvSpPr/>
                <p:nvPr/>
              </p:nvSpPr>
              <p:spPr>
                <a:xfrm>
                  <a:off x="824950" y="1132300"/>
                  <a:ext cx="296225" cy="17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9" h="7044" extrusionOk="0">
                      <a:moveTo>
                        <a:pt x="11849" y="1"/>
                      </a:moveTo>
                      <a:lnTo>
                        <a:pt x="78" y="6771"/>
                      </a:lnTo>
                      <a:cubicBezTo>
                        <a:pt x="20" y="6849"/>
                        <a:pt x="0" y="6927"/>
                        <a:pt x="59" y="7005"/>
                      </a:cubicBezTo>
                      <a:cubicBezTo>
                        <a:pt x="78" y="7044"/>
                        <a:pt x="117" y="7044"/>
                        <a:pt x="156" y="7044"/>
                      </a:cubicBezTo>
                      <a:cubicBezTo>
                        <a:pt x="176" y="7044"/>
                        <a:pt x="195" y="7044"/>
                        <a:pt x="195" y="7024"/>
                      </a:cubicBezTo>
                      <a:lnTo>
                        <a:pt x="11849" y="293"/>
                      </a:lnTo>
                      <a:lnTo>
                        <a:pt x="11849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15" name="Google Shape;10415;p73"/>
                <p:cNvSpPr/>
                <p:nvPr/>
              </p:nvSpPr>
              <p:spPr>
                <a:xfrm>
                  <a:off x="798200" y="1101175"/>
                  <a:ext cx="322500" cy="191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00" h="7666" extrusionOk="0">
                      <a:moveTo>
                        <a:pt x="12899" y="1"/>
                      </a:moveTo>
                      <a:lnTo>
                        <a:pt x="59" y="7413"/>
                      </a:lnTo>
                      <a:cubicBezTo>
                        <a:pt x="20" y="7491"/>
                        <a:pt x="0" y="7569"/>
                        <a:pt x="20" y="7608"/>
                      </a:cubicBezTo>
                      <a:cubicBezTo>
                        <a:pt x="59" y="7666"/>
                        <a:pt x="98" y="7666"/>
                        <a:pt x="117" y="7666"/>
                      </a:cubicBezTo>
                      <a:cubicBezTo>
                        <a:pt x="156" y="7666"/>
                        <a:pt x="176" y="7666"/>
                        <a:pt x="176" y="7647"/>
                      </a:cubicBezTo>
                      <a:lnTo>
                        <a:pt x="12899" y="293"/>
                      </a:lnTo>
                      <a:lnTo>
                        <a:pt x="12899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16" name="Google Shape;10416;p73"/>
                <p:cNvSpPr/>
                <p:nvPr/>
              </p:nvSpPr>
              <p:spPr>
                <a:xfrm>
                  <a:off x="771450" y="1070050"/>
                  <a:ext cx="349250" cy="20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70" h="8308" extrusionOk="0">
                      <a:moveTo>
                        <a:pt x="13969" y="1"/>
                      </a:moveTo>
                      <a:lnTo>
                        <a:pt x="59" y="8036"/>
                      </a:lnTo>
                      <a:cubicBezTo>
                        <a:pt x="20" y="8113"/>
                        <a:pt x="0" y="8172"/>
                        <a:pt x="20" y="8250"/>
                      </a:cubicBezTo>
                      <a:cubicBezTo>
                        <a:pt x="59" y="8308"/>
                        <a:pt x="98" y="8308"/>
                        <a:pt x="117" y="8308"/>
                      </a:cubicBezTo>
                      <a:cubicBezTo>
                        <a:pt x="156" y="8308"/>
                        <a:pt x="176" y="8308"/>
                        <a:pt x="176" y="8269"/>
                      </a:cubicBezTo>
                      <a:lnTo>
                        <a:pt x="13969" y="292"/>
                      </a:lnTo>
                      <a:lnTo>
                        <a:pt x="13969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17" name="Google Shape;10417;p73"/>
                <p:cNvSpPr/>
                <p:nvPr/>
              </p:nvSpPr>
              <p:spPr>
                <a:xfrm>
                  <a:off x="744700" y="1039400"/>
                  <a:ext cx="376475" cy="222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59" h="8892" extrusionOk="0">
                      <a:moveTo>
                        <a:pt x="15059" y="1"/>
                      </a:moveTo>
                      <a:lnTo>
                        <a:pt x="59" y="8658"/>
                      </a:lnTo>
                      <a:cubicBezTo>
                        <a:pt x="0" y="8717"/>
                        <a:pt x="0" y="8795"/>
                        <a:pt x="20" y="8853"/>
                      </a:cubicBezTo>
                      <a:cubicBezTo>
                        <a:pt x="59" y="8892"/>
                        <a:pt x="98" y="8892"/>
                        <a:pt x="117" y="8892"/>
                      </a:cubicBezTo>
                      <a:cubicBezTo>
                        <a:pt x="156" y="8892"/>
                        <a:pt x="175" y="8892"/>
                        <a:pt x="175" y="8872"/>
                      </a:cubicBezTo>
                      <a:lnTo>
                        <a:pt x="15059" y="293"/>
                      </a:lnTo>
                      <a:lnTo>
                        <a:pt x="15059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18" name="Google Shape;10418;p73"/>
                <p:cNvSpPr/>
                <p:nvPr/>
              </p:nvSpPr>
              <p:spPr>
                <a:xfrm>
                  <a:off x="717450" y="1008775"/>
                  <a:ext cx="403725" cy="237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9" h="9514" extrusionOk="0">
                      <a:moveTo>
                        <a:pt x="16149" y="0"/>
                      </a:moveTo>
                      <a:lnTo>
                        <a:pt x="79" y="9300"/>
                      </a:lnTo>
                      <a:cubicBezTo>
                        <a:pt x="20" y="9319"/>
                        <a:pt x="1" y="9397"/>
                        <a:pt x="40" y="9455"/>
                      </a:cubicBezTo>
                      <a:cubicBezTo>
                        <a:pt x="79" y="9514"/>
                        <a:pt x="118" y="9514"/>
                        <a:pt x="137" y="9514"/>
                      </a:cubicBezTo>
                      <a:cubicBezTo>
                        <a:pt x="176" y="9514"/>
                        <a:pt x="195" y="9514"/>
                        <a:pt x="195" y="9494"/>
                      </a:cubicBezTo>
                      <a:lnTo>
                        <a:pt x="16149" y="273"/>
                      </a:lnTo>
                      <a:lnTo>
                        <a:pt x="1614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19" name="Google Shape;10419;p73"/>
                <p:cNvSpPr/>
                <p:nvPr/>
              </p:nvSpPr>
              <p:spPr>
                <a:xfrm>
                  <a:off x="690700" y="977150"/>
                  <a:ext cx="430475" cy="25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19" h="10137" extrusionOk="0">
                      <a:moveTo>
                        <a:pt x="17219" y="1"/>
                      </a:moveTo>
                      <a:lnTo>
                        <a:pt x="79" y="9903"/>
                      </a:lnTo>
                      <a:cubicBezTo>
                        <a:pt x="20" y="9962"/>
                        <a:pt x="1" y="10039"/>
                        <a:pt x="40" y="10098"/>
                      </a:cubicBezTo>
                      <a:cubicBezTo>
                        <a:pt x="79" y="10137"/>
                        <a:pt x="118" y="10137"/>
                        <a:pt x="137" y="10137"/>
                      </a:cubicBezTo>
                      <a:cubicBezTo>
                        <a:pt x="176" y="10137"/>
                        <a:pt x="195" y="10137"/>
                        <a:pt x="195" y="10117"/>
                      </a:cubicBezTo>
                      <a:lnTo>
                        <a:pt x="17219" y="293"/>
                      </a:lnTo>
                      <a:lnTo>
                        <a:pt x="17219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20" name="Google Shape;10420;p73"/>
                <p:cNvSpPr/>
                <p:nvPr/>
              </p:nvSpPr>
              <p:spPr>
                <a:xfrm>
                  <a:off x="663950" y="946025"/>
                  <a:ext cx="456750" cy="269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70" h="10779" extrusionOk="0">
                      <a:moveTo>
                        <a:pt x="18269" y="1"/>
                      </a:moveTo>
                      <a:lnTo>
                        <a:pt x="40" y="10526"/>
                      </a:lnTo>
                      <a:cubicBezTo>
                        <a:pt x="20" y="10584"/>
                        <a:pt x="1" y="10662"/>
                        <a:pt x="20" y="10720"/>
                      </a:cubicBezTo>
                      <a:cubicBezTo>
                        <a:pt x="40" y="10779"/>
                        <a:pt x="98" y="10779"/>
                        <a:pt x="118" y="10779"/>
                      </a:cubicBezTo>
                      <a:cubicBezTo>
                        <a:pt x="137" y="10779"/>
                        <a:pt x="176" y="10779"/>
                        <a:pt x="176" y="10759"/>
                      </a:cubicBezTo>
                      <a:lnTo>
                        <a:pt x="18269" y="292"/>
                      </a:lnTo>
                      <a:lnTo>
                        <a:pt x="18269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21" name="Google Shape;10421;p73"/>
                <p:cNvSpPr/>
                <p:nvPr/>
              </p:nvSpPr>
              <p:spPr>
                <a:xfrm>
                  <a:off x="610450" y="969850"/>
                  <a:ext cx="368225" cy="214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29" h="8581" extrusionOk="0">
                      <a:moveTo>
                        <a:pt x="14514" y="1"/>
                      </a:moveTo>
                      <a:lnTo>
                        <a:pt x="79" y="8367"/>
                      </a:lnTo>
                      <a:cubicBezTo>
                        <a:pt x="20" y="8386"/>
                        <a:pt x="1" y="8464"/>
                        <a:pt x="20" y="8542"/>
                      </a:cubicBezTo>
                      <a:cubicBezTo>
                        <a:pt x="40" y="8561"/>
                        <a:pt x="98" y="8581"/>
                        <a:pt x="118" y="8581"/>
                      </a:cubicBezTo>
                      <a:cubicBezTo>
                        <a:pt x="137" y="8581"/>
                        <a:pt x="176" y="8581"/>
                        <a:pt x="176" y="8561"/>
                      </a:cubicBezTo>
                      <a:lnTo>
                        <a:pt x="14728" y="137"/>
                      </a:lnTo>
                      <a:cubicBezTo>
                        <a:pt x="14709" y="137"/>
                        <a:pt x="14689" y="118"/>
                        <a:pt x="14670" y="118"/>
                      </a:cubicBezTo>
                      <a:cubicBezTo>
                        <a:pt x="14612" y="98"/>
                        <a:pt x="14573" y="40"/>
                        <a:pt x="1451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22" name="Google Shape;10422;p73"/>
                <p:cNvSpPr/>
                <p:nvPr/>
              </p:nvSpPr>
              <p:spPr>
                <a:xfrm>
                  <a:off x="598300" y="1143975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18" y="1"/>
                      </a:moveTo>
                      <a:lnTo>
                        <a:pt x="0" y="487"/>
                      </a:lnTo>
                      <a:lnTo>
                        <a:pt x="234" y="623"/>
                      </a:lnTo>
                      <a:lnTo>
                        <a:pt x="1070" y="137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23" name="Google Shape;10423;p73"/>
                <p:cNvSpPr/>
                <p:nvPr/>
              </p:nvSpPr>
              <p:spPr>
                <a:xfrm>
                  <a:off x="625050" y="1128425"/>
                  <a:ext cx="267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3" extrusionOk="0">
                      <a:moveTo>
                        <a:pt x="818" y="0"/>
                      </a:moveTo>
                      <a:lnTo>
                        <a:pt x="0" y="467"/>
                      </a:lnTo>
                      <a:lnTo>
                        <a:pt x="234" y="623"/>
                      </a:lnTo>
                      <a:lnTo>
                        <a:pt x="1070" y="156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24" name="Google Shape;10424;p73"/>
                <p:cNvSpPr/>
                <p:nvPr/>
              </p:nvSpPr>
              <p:spPr>
                <a:xfrm>
                  <a:off x="732550" y="10666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0"/>
                      </a:moveTo>
                      <a:lnTo>
                        <a:pt x="0" y="467"/>
                      </a:lnTo>
                      <a:lnTo>
                        <a:pt x="253" y="604"/>
                      </a:lnTo>
                      <a:lnTo>
                        <a:pt x="1070" y="11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25" name="Google Shape;10425;p73"/>
                <p:cNvSpPr/>
                <p:nvPr/>
              </p:nvSpPr>
              <p:spPr>
                <a:xfrm>
                  <a:off x="651800" y="11128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18" y="1"/>
                      </a:moveTo>
                      <a:lnTo>
                        <a:pt x="0" y="487"/>
                      </a:lnTo>
                      <a:lnTo>
                        <a:pt x="234" y="623"/>
                      </a:lnTo>
                      <a:lnTo>
                        <a:pt x="1071" y="137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26" name="Google Shape;10426;p73"/>
                <p:cNvSpPr/>
                <p:nvPr/>
              </p:nvSpPr>
              <p:spPr>
                <a:xfrm>
                  <a:off x="705800" y="1081725"/>
                  <a:ext cx="26750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0" h="643" extrusionOk="0">
                      <a:moveTo>
                        <a:pt x="837" y="1"/>
                      </a:moveTo>
                      <a:lnTo>
                        <a:pt x="0" y="487"/>
                      </a:lnTo>
                      <a:lnTo>
                        <a:pt x="253" y="643"/>
                      </a:lnTo>
                      <a:lnTo>
                        <a:pt x="1070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27" name="Google Shape;10427;p73"/>
                <p:cNvSpPr/>
                <p:nvPr/>
              </p:nvSpPr>
              <p:spPr>
                <a:xfrm>
                  <a:off x="678550" y="1097775"/>
                  <a:ext cx="272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" h="604" extrusionOk="0">
                      <a:moveTo>
                        <a:pt x="857" y="1"/>
                      </a:moveTo>
                      <a:lnTo>
                        <a:pt x="1" y="448"/>
                      </a:lnTo>
                      <a:lnTo>
                        <a:pt x="234" y="604"/>
                      </a:lnTo>
                      <a:lnTo>
                        <a:pt x="1090" y="117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28" name="Google Shape;10428;p73"/>
                <p:cNvSpPr/>
                <p:nvPr/>
              </p:nvSpPr>
              <p:spPr>
                <a:xfrm>
                  <a:off x="759300" y="853625"/>
                  <a:ext cx="361875" cy="21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75" h="8522" extrusionOk="0">
                      <a:moveTo>
                        <a:pt x="14475" y="0"/>
                      </a:moveTo>
                      <a:lnTo>
                        <a:pt x="0" y="8366"/>
                      </a:lnTo>
                      <a:lnTo>
                        <a:pt x="253" y="8521"/>
                      </a:lnTo>
                      <a:lnTo>
                        <a:pt x="14475" y="292"/>
                      </a:lnTo>
                      <a:lnTo>
                        <a:pt x="1447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29" name="Google Shape;10429;p73"/>
                <p:cNvSpPr/>
                <p:nvPr/>
              </p:nvSpPr>
              <p:spPr>
                <a:xfrm>
                  <a:off x="583700" y="1159050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12" y="1"/>
                      </a:moveTo>
                      <a:lnTo>
                        <a:pt x="79" y="176"/>
                      </a:lnTo>
                      <a:cubicBezTo>
                        <a:pt x="20" y="195"/>
                        <a:pt x="1" y="254"/>
                        <a:pt x="20" y="332"/>
                      </a:cubicBezTo>
                      <a:cubicBezTo>
                        <a:pt x="40" y="390"/>
                        <a:pt x="98" y="390"/>
                        <a:pt x="118" y="390"/>
                      </a:cubicBezTo>
                      <a:cubicBezTo>
                        <a:pt x="137" y="390"/>
                        <a:pt x="176" y="390"/>
                        <a:pt x="176" y="371"/>
                      </a:cubicBezTo>
                      <a:lnTo>
                        <a:pt x="565" y="13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30" name="Google Shape;10430;p73"/>
                <p:cNvSpPr/>
                <p:nvPr/>
              </p:nvSpPr>
              <p:spPr>
                <a:xfrm>
                  <a:off x="598300" y="11128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18" y="1"/>
                      </a:moveTo>
                      <a:lnTo>
                        <a:pt x="0" y="487"/>
                      </a:lnTo>
                      <a:lnTo>
                        <a:pt x="234" y="623"/>
                      </a:lnTo>
                      <a:lnTo>
                        <a:pt x="1070" y="137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31" name="Google Shape;10431;p73"/>
                <p:cNvSpPr/>
                <p:nvPr/>
              </p:nvSpPr>
              <p:spPr>
                <a:xfrm>
                  <a:off x="625050" y="10977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1"/>
                      </a:moveTo>
                      <a:lnTo>
                        <a:pt x="0" y="448"/>
                      </a:lnTo>
                      <a:lnTo>
                        <a:pt x="234" y="604"/>
                      </a:lnTo>
                      <a:lnTo>
                        <a:pt x="1070" y="117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32" name="Google Shape;10432;p73"/>
                <p:cNvSpPr/>
                <p:nvPr/>
              </p:nvSpPr>
              <p:spPr>
                <a:xfrm>
                  <a:off x="571550" y="1128425"/>
                  <a:ext cx="267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3" extrusionOk="0">
                      <a:moveTo>
                        <a:pt x="818" y="0"/>
                      </a:moveTo>
                      <a:lnTo>
                        <a:pt x="0" y="467"/>
                      </a:lnTo>
                      <a:lnTo>
                        <a:pt x="234" y="623"/>
                      </a:lnTo>
                      <a:lnTo>
                        <a:pt x="1070" y="156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33" name="Google Shape;10433;p73"/>
                <p:cNvSpPr/>
                <p:nvPr/>
              </p:nvSpPr>
              <p:spPr>
                <a:xfrm>
                  <a:off x="651800" y="10817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1"/>
                      </a:moveTo>
                      <a:lnTo>
                        <a:pt x="0" y="487"/>
                      </a:lnTo>
                      <a:lnTo>
                        <a:pt x="234" y="643"/>
                      </a:lnTo>
                      <a:lnTo>
                        <a:pt x="1071" y="156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34" name="Google Shape;10434;p73"/>
                <p:cNvSpPr/>
                <p:nvPr/>
              </p:nvSpPr>
              <p:spPr>
                <a:xfrm>
                  <a:off x="732550" y="857025"/>
                  <a:ext cx="334150" cy="193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66" h="7724" extrusionOk="0">
                      <a:moveTo>
                        <a:pt x="13152" y="0"/>
                      </a:moveTo>
                      <a:lnTo>
                        <a:pt x="0" y="7588"/>
                      </a:lnTo>
                      <a:lnTo>
                        <a:pt x="253" y="7724"/>
                      </a:lnTo>
                      <a:lnTo>
                        <a:pt x="13366" y="156"/>
                      </a:lnTo>
                      <a:cubicBezTo>
                        <a:pt x="13346" y="136"/>
                        <a:pt x="13327" y="136"/>
                        <a:pt x="13307" y="117"/>
                      </a:cubicBezTo>
                      <a:cubicBezTo>
                        <a:pt x="13249" y="98"/>
                        <a:pt x="13210" y="39"/>
                        <a:pt x="131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35" name="Google Shape;10435;p73"/>
                <p:cNvSpPr/>
                <p:nvPr/>
              </p:nvSpPr>
              <p:spPr>
                <a:xfrm>
                  <a:off x="705800" y="1050600"/>
                  <a:ext cx="26750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0" h="643" extrusionOk="0">
                      <a:moveTo>
                        <a:pt x="837" y="0"/>
                      </a:moveTo>
                      <a:lnTo>
                        <a:pt x="0" y="487"/>
                      </a:lnTo>
                      <a:lnTo>
                        <a:pt x="253" y="642"/>
                      </a:lnTo>
                      <a:lnTo>
                        <a:pt x="1070" y="156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36" name="Google Shape;10436;p73"/>
                <p:cNvSpPr/>
                <p:nvPr/>
              </p:nvSpPr>
              <p:spPr>
                <a:xfrm>
                  <a:off x="556475" y="1143975"/>
                  <a:ext cx="136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6" h="390" extrusionOk="0">
                      <a:moveTo>
                        <a:pt x="312" y="1"/>
                      </a:moveTo>
                      <a:lnTo>
                        <a:pt x="59" y="156"/>
                      </a:lnTo>
                      <a:cubicBezTo>
                        <a:pt x="20" y="195"/>
                        <a:pt x="0" y="254"/>
                        <a:pt x="20" y="331"/>
                      </a:cubicBezTo>
                      <a:cubicBezTo>
                        <a:pt x="39" y="390"/>
                        <a:pt x="78" y="390"/>
                        <a:pt x="117" y="390"/>
                      </a:cubicBezTo>
                      <a:cubicBezTo>
                        <a:pt x="137" y="390"/>
                        <a:pt x="156" y="390"/>
                        <a:pt x="156" y="351"/>
                      </a:cubicBezTo>
                      <a:lnTo>
                        <a:pt x="545" y="13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37" name="Google Shape;10437;p73"/>
                <p:cNvSpPr/>
                <p:nvPr/>
              </p:nvSpPr>
              <p:spPr>
                <a:xfrm>
                  <a:off x="678550" y="1066650"/>
                  <a:ext cx="272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" h="604" extrusionOk="0">
                      <a:moveTo>
                        <a:pt x="857" y="0"/>
                      </a:moveTo>
                      <a:lnTo>
                        <a:pt x="1" y="467"/>
                      </a:lnTo>
                      <a:lnTo>
                        <a:pt x="234" y="604"/>
                      </a:lnTo>
                      <a:lnTo>
                        <a:pt x="1090" y="117"/>
                      </a:lnTo>
                      <a:lnTo>
                        <a:pt x="85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38" name="Google Shape;10438;p73"/>
                <p:cNvSpPr/>
                <p:nvPr/>
              </p:nvSpPr>
              <p:spPr>
                <a:xfrm>
                  <a:off x="598300" y="10817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1"/>
                      </a:moveTo>
                      <a:lnTo>
                        <a:pt x="0" y="487"/>
                      </a:lnTo>
                      <a:lnTo>
                        <a:pt x="234" y="643"/>
                      </a:lnTo>
                      <a:lnTo>
                        <a:pt x="1070" y="156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39" name="Google Shape;10439;p73"/>
                <p:cNvSpPr/>
                <p:nvPr/>
              </p:nvSpPr>
              <p:spPr>
                <a:xfrm>
                  <a:off x="529725" y="1127925"/>
                  <a:ext cx="136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6" h="390" extrusionOk="0">
                      <a:moveTo>
                        <a:pt x="312" y="1"/>
                      </a:moveTo>
                      <a:lnTo>
                        <a:pt x="59" y="176"/>
                      </a:lnTo>
                      <a:cubicBezTo>
                        <a:pt x="20" y="195"/>
                        <a:pt x="0" y="273"/>
                        <a:pt x="20" y="351"/>
                      </a:cubicBezTo>
                      <a:cubicBezTo>
                        <a:pt x="39" y="390"/>
                        <a:pt x="78" y="390"/>
                        <a:pt x="117" y="390"/>
                      </a:cubicBezTo>
                      <a:cubicBezTo>
                        <a:pt x="136" y="390"/>
                        <a:pt x="156" y="390"/>
                        <a:pt x="156" y="370"/>
                      </a:cubicBezTo>
                      <a:lnTo>
                        <a:pt x="545" y="156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40" name="Google Shape;10440;p73"/>
                <p:cNvSpPr/>
                <p:nvPr/>
              </p:nvSpPr>
              <p:spPr>
                <a:xfrm>
                  <a:off x="544300" y="1112850"/>
                  <a:ext cx="272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24" extrusionOk="0">
                      <a:moveTo>
                        <a:pt x="838" y="1"/>
                      </a:moveTo>
                      <a:lnTo>
                        <a:pt x="1" y="487"/>
                      </a:lnTo>
                      <a:lnTo>
                        <a:pt x="234" y="623"/>
                      </a:lnTo>
                      <a:lnTo>
                        <a:pt x="1090" y="137"/>
                      </a:lnTo>
                      <a:lnTo>
                        <a:pt x="83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41" name="Google Shape;10441;p73"/>
                <p:cNvSpPr/>
                <p:nvPr/>
              </p:nvSpPr>
              <p:spPr>
                <a:xfrm>
                  <a:off x="625050" y="10666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0"/>
                      </a:moveTo>
                      <a:lnTo>
                        <a:pt x="0" y="467"/>
                      </a:lnTo>
                      <a:lnTo>
                        <a:pt x="234" y="604"/>
                      </a:lnTo>
                      <a:lnTo>
                        <a:pt x="1070" y="117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42" name="Google Shape;10442;p73"/>
                <p:cNvSpPr/>
                <p:nvPr/>
              </p:nvSpPr>
              <p:spPr>
                <a:xfrm>
                  <a:off x="651800" y="10506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0"/>
                      </a:moveTo>
                      <a:lnTo>
                        <a:pt x="0" y="487"/>
                      </a:lnTo>
                      <a:lnTo>
                        <a:pt x="234" y="642"/>
                      </a:lnTo>
                      <a:lnTo>
                        <a:pt x="1071" y="156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43" name="Google Shape;10443;p73"/>
                <p:cNvSpPr/>
                <p:nvPr/>
              </p:nvSpPr>
              <p:spPr>
                <a:xfrm>
                  <a:off x="571550" y="10977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1"/>
                      </a:moveTo>
                      <a:lnTo>
                        <a:pt x="0" y="448"/>
                      </a:lnTo>
                      <a:lnTo>
                        <a:pt x="234" y="604"/>
                      </a:lnTo>
                      <a:lnTo>
                        <a:pt x="1070" y="117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44" name="Google Shape;10444;p73"/>
                <p:cNvSpPr/>
                <p:nvPr/>
              </p:nvSpPr>
              <p:spPr>
                <a:xfrm>
                  <a:off x="705300" y="877925"/>
                  <a:ext cx="271900" cy="157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6" h="6305" extrusionOk="0">
                      <a:moveTo>
                        <a:pt x="10642" y="1"/>
                      </a:moveTo>
                      <a:lnTo>
                        <a:pt x="1" y="6149"/>
                      </a:lnTo>
                      <a:lnTo>
                        <a:pt x="234" y="6304"/>
                      </a:lnTo>
                      <a:lnTo>
                        <a:pt x="10876" y="156"/>
                      </a:lnTo>
                      <a:cubicBezTo>
                        <a:pt x="10837" y="156"/>
                        <a:pt x="10818" y="137"/>
                        <a:pt x="10798" y="137"/>
                      </a:cubicBezTo>
                      <a:cubicBezTo>
                        <a:pt x="10740" y="98"/>
                        <a:pt x="10701" y="59"/>
                        <a:pt x="1064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45" name="Google Shape;10445;p73"/>
                <p:cNvSpPr/>
                <p:nvPr/>
              </p:nvSpPr>
              <p:spPr>
                <a:xfrm>
                  <a:off x="678550" y="1035525"/>
                  <a:ext cx="272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" h="604" extrusionOk="0">
                      <a:moveTo>
                        <a:pt x="857" y="0"/>
                      </a:moveTo>
                      <a:lnTo>
                        <a:pt x="1" y="467"/>
                      </a:lnTo>
                      <a:lnTo>
                        <a:pt x="234" y="603"/>
                      </a:lnTo>
                      <a:lnTo>
                        <a:pt x="1090" y="117"/>
                      </a:lnTo>
                      <a:lnTo>
                        <a:pt x="85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46" name="Google Shape;10446;p73"/>
                <p:cNvSpPr/>
                <p:nvPr/>
              </p:nvSpPr>
              <p:spPr>
                <a:xfrm>
                  <a:off x="502975" y="1112850"/>
                  <a:ext cx="136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6" h="390" extrusionOk="0">
                      <a:moveTo>
                        <a:pt x="312" y="1"/>
                      </a:moveTo>
                      <a:lnTo>
                        <a:pt x="59" y="156"/>
                      </a:lnTo>
                      <a:cubicBezTo>
                        <a:pt x="20" y="195"/>
                        <a:pt x="0" y="254"/>
                        <a:pt x="20" y="331"/>
                      </a:cubicBezTo>
                      <a:cubicBezTo>
                        <a:pt x="39" y="390"/>
                        <a:pt x="98" y="390"/>
                        <a:pt x="117" y="390"/>
                      </a:cubicBezTo>
                      <a:cubicBezTo>
                        <a:pt x="136" y="390"/>
                        <a:pt x="156" y="390"/>
                        <a:pt x="156" y="370"/>
                      </a:cubicBezTo>
                      <a:lnTo>
                        <a:pt x="545" y="13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47" name="Google Shape;10447;p73"/>
                <p:cNvSpPr/>
                <p:nvPr/>
              </p:nvSpPr>
              <p:spPr>
                <a:xfrm>
                  <a:off x="517550" y="10977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1"/>
                      </a:moveTo>
                      <a:lnTo>
                        <a:pt x="1" y="448"/>
                      </a:lnTo>
                      <a:lnTo>
                        <a:pt x="234" y="604"/>
                      </a:lnTo>
                      <a:lnTo>
                        <a:pt x="1071" y="117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48" name="Google Shape;10448;p73"/>
                <p:cNvSpPr/>
                <p:nvPr/>
              </p:nvSpPr>
              <p:spPr>
                <a:xfrm>
                  <a:off x="651800" y="101947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0"/>
                      </a:moveTo>
                      <a:lnTo>
                        <a:pt x="0" y="487"/>
                      </a:lnTo>
                      <a:lnTo>
                        <a:pt x="234" y="642"/>
                      </a:lnTo>
                      <a:lnTo>
                        <a:pt x="1071" y="156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49" name="Google Shape;10449;p73"/>
                <p:cNvSpPr/>
                <p:nvPr/>
              </p:nvSpPr>
              <p:spPr>
                <a:xfrm>
                  <a:off x="598300" y="10506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0"/>
                      </a:moveTo>
                      <a:lnTo>
                        <a:pt x="0" y="487"/>
                      </a:lnTo>
                      <a:lnTo>
                        <a:pt x="234" y="642"/>
                      </a:lnTo>
                      <a:lnTo>
                        <a:pt x="1070" y="156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50" name="Google Shape;10450;p73"/>
                <p:cNvSpPr/>
                <p:nvPr/>
              </p:nvSpPr>
              <p:spPr>
                <a:xfrm>
                  <a:off x="625050" y="10355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0"/>
                      </a:moveTo>
                      <a:lnTo>
                        <a:pt x="0" y="467"/>
                      </a:lnTo>
                      <a:lnTo>
                        <a:pt x="234" y="603"/>
                      </a:lnTo>
                      <a:lnTo>
                        <a:pt x="1070" y="117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51" name="Google Shape;10451;p73"/>
                <p:cNvSpPr/>
                <p:nvPr/>
              </p:nvSpPr>
              <p:spPr>
                <a:xfrm>
                  <a:off x="678550" y="760725"/>
                  <a:ext cx="442625" cy="25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05" h="10351" extrusionOk="0">
                      <a:moveTo>
                        <a:pt x="17705" y="0"/>
                      </a:moveTo>
                      <a:lnTo>
                        <a:pt x="1" y="10214"/>
                      </a:lnTo>
                      <a:lnTo>
                        <a:pt x="234" y="10350"/>
                      </a:lnTo>
                      <a:lnTo>
                        <a:pt x="17705" y="292"/>
                      </a:lnTo>
                      <a:lnTo>
                        <a:pt x="1770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52" name="Google Shape;10452;p73"/>
                <p:cNvSpPr/>
                <p:nvPr/>
              </p:nvSpPr>
              <p:spPr>
                <a:xfrm>
                  <a:off x="571550" y="10666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0"/>
                      </a:moveTo>
                      <a:lnTo>
                        <a:pt x="0" y="467"/>
                      </a:lnTo>
                      <a:lnTo>
                        <a:pt x="234" y="604"/>
                      </a:lnTo>
                      <a:lnTo>
                        <a:pt x="1070" y="117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53" name="Google Shape;10453;p73"/>
                <p:cNvSpPr/>
                <p:nvPr/>
              </p:nvSpPr>
              <p:spPr>
                <a:xfrm>
                  <a:off x="544300" y="1081725"/>
                  <a:ext cx="272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43" extrusionOk="0">
                      <a:moveTo>
                        <a:pt x="838" y="1"/>
                      </a:moveTo>
                      <a:lnTo>
                        <a:pt x="1" y="487"/>
                      </a:lnTo>
                      <a:lnTo>
                        <a:pt x="234" y="643"/>
                      </a:lnTo>
                      <a:lnTo>
                        <a:pt x="1090" y="156"/>
                      </a:lnTo>
                      <a:lnTo>
                        <a:pt x="83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54" name="Google Shape;10454;p73"/>
                <p:cNvSpPr/>
                <p:nvPr/>
              </p:nvSpPr>
              <p:spPr>
                <a:xfrm>
                  <a:off x="598300" y="101947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0"/>
                      </a:moveTo>
                      <a:lnTo>
                        <a:pt x="0" y="487"/>
                      </a:lnTo>
                      <a:lnTo>
                        <a:pt x="234" y="642"/>
                      </a:lnTo>
                      <a:lnTo>
                        <a:pt x="1070" y="156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55" name="Google Shape;10455;p73"/>
                <p:cNvSpPr/>
                <p:nvPr/>
              </p:nvSpPr>
              <p:spPr>
                <a:xfrm>
                  <a:off x="571550" y="10355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0"/>
                      </a:moveTo>
                      <a:lnTo>
                        <a:pt x="0" y="467"/>
                      </a:lnTo>
                      <a:lnTo>
                        <a:pt x="234" y="603"/>
                      </a:lnTo>
                      <a:lnTo>
                        <a:pt x="1070" y="117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56" name="Google Shape;10456;p73"/>
                <p:cNvSpPr/>
                <p:nvPr/>
              </p:nvSpPr>
              <p:spPr>
                <a:xfrm>
                  <a:off x="544300" y="1050600"/>
                  <a:ext cx="272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43" extrusionOk="0">
                      <a:moveTo>
                        <a:pt x="838" y="0"/>
                      </a:moveTo>
                      <a:lnTo>
                        <a:pt x="1" y="487"/>
                      </a:lnTo>
                      <a:lnTo>
                        <a:pt x="234" y="642"/>
                      </a:lnTo>
                      <a:lnTo>
                        <a:pt x="1090" y="156"/>
                      </a:lnTo>
                      <a:lnTo>
                        <a:pt x="83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57" name="Google Shape;10457;p73"/>
                <p:cNvSpPr/>
                <p:nvPr/>
              </p:nvSpPr>
              <p:spPr>
                <a:xfrm>
                  <a:off x="490800" y="10817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43"/>
                      </a:lnTo>
                      <a:lnTo>
                        <a:pt x="1071" y="156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58" name="Google Shape;10458;p73"/>
                <p:cNvSpPr/>
                <p:nvPr/>
              </p:nvSpPr>
              <p:spPr>
                <a:xfrm>
                  <a:off x="651800" y="605575"/>
                  <a:ext cx="447500" cy="39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00" h="15954" extrusionOk="0">
                      <a:moveTo>
                        <a:pt x="17782" y="0"/>
                      </a:moveTo>
                      <a:cubicBezTo>
                        <a:pt x="17705" y="0"/>
                        <a:pt x="17646" y="58"/>
                        <a:pt x="17646" y="136"/>
                      </a:cubicBezTo>
                      <a:lnTo>
                        <a:pt x="17646" y="5623"/>
                      </a:lnTo>
                      <a:lnTo>
                        <a:pt x="0" y="15817"/>
                      </a:lnTo>
                      <a:lnTo>
                        <a:pt x="234" y="15953"/>
                      </a:lnTo>
                      <a:lnTo>
                        <a:pt x="17841" y="5798"/>
                      </a:lnTo>
                      <a:cubicBezTo>
                        <a:pt x="17899" y="5778"/>
                        <a:pt x="17899" y="5720"/>
                        <a:pt x="17899" y="5700"/>
                      </a:cubicBezTo>
                      <a:lnTo>
                        <a:pt x="17899" y="136"/>
                      </a:lnTo>
                      <a:cubicBezTo>
                        <a:pt x="17899" y="58"/>
                        <a:pt x="17841" y="0"/>
                        <a:pt x="1778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59" name="Google Shape;10459;p73"/>
                <p:cNvSpPr/>
                <p:nvPr/>
              </p:nvSpPr>
              <p:spPr>
                <a:xfrm>
                  <a:off x="517550" y="10666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0"/>
                      </a:moveTo>
                      <a:lnTo>
                        <a:pt x="1" y="467"/>
                      </a:lnTo>
                      <a:lnTo>
                        <a:pt x="234" y="604"/>
                      </a:lnTo>
                      <a:lnTo>
                        <a:pt x="1071" y="117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60" name="Google Shape;10460;p73"/>
                <p:cNvSpPr/>
                <p:nvPr/>
              </p:nvSpPr>
              <p:spPr>
                <a:xfrm>
                  <a:off x="476225" y="1096800"/>
                  <a:ext cx="136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5" h="390" extrusionOk="0">
                      <a:moveTo>
                        <a:pt x="312" y="1"/>
                      </a:moveTo>
                      <a:lnTo>
                        <a:pt x="59" y="176"/>
                      </a:lnTo>
                      <a:cubicBezTo>
                        <a:pt x="20" y="195"/>
                        <a:pt x="0" y="273"/>
                        <a:pt x="20" y="351"/>
                      </a:cubicBezTo>
                      <a:cubicBezTo>
                        <a:pt x="39" y="390"/>
                        <a:pt x="98" y="390"/>
                        <a:pt x="117" y="390"/>
                      </a:cubicBezTo>
                      <a:cubicBezTo>
                        <a:pt x="136" y="390"/>
                        <a:pt x="156" y="390"/>
                        <a:pt x="156" y="370"/>
                      </a:cubicBezTo>
                      <a:lnTo>
                        <a:pt x="545" y="156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61" name="Google Shape;10461;p73"/>
                <p:cNvSpPr/>
                <p:nvPr/>
              </p:nvSpPr>
              <p:spPr>
                <a:xfrm>
                  <a:off x="625050" y="100440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0"/>
                      </a:moveTo>
                      <a:lnTo>
                        <a:pt x="0" y="467"/>
                      </a:lnTo>
                      <a:lnTo>
                        <a:pt x="234" y="603"/>
                      </a:lnTo>
                      <a:lnTo>
                        <a:pt x="1070" y="117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62" name="Google Shape;10462;p73"/>
                <p:cNvSpPr/>
                <p:nvPr/>
              </p:nvSpPr>
              <p:spPr>
                <a:xfrm>
                  <a:off x="571550" y="100440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0"/>
                      </a:moveTo>
                      <a:lnTo>
                        <a:pt x="0" y="467"/>
                      </a:lnTo>
                      <a:lnTo>
                        <a:pt x="234" y="603"/>
                      </a:lnTo>
                      <a:lnTo>
                        <a:pt x="1070" y="117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63" name="Google Shape;10463;p73"/>
                <p:cNvSpPr/>
                <p:nvPr/>
              </p:nvSpPr>
              <p:spPr>
                <a:xfrm>
                  <a:off x="544300" y="1019475"/>
                  <a:ext cx="272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43" extrusionOk="0">
                      <a:moveTo>
                        <a:pt x="838" y="0"/>
                      </a:moveTo>
                      <a:lnTo>
                        <a:pt x="1" y="487"/>
                      </a:lnTo>
                      <a:lnTo>
                        <a:pt x="234" y="642"/>
                      </a:lnTo>
                      <a:lnTo>
                        <a:pt x="1090" y="156"/>
                      </a:lnTo>
                      <a:lnTo>
                        <a:pt x="83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64" name="Google Shape;10464;p73"/>
                <p:cNvSpPr/>
                <p:nvPr/>
              </p:nvSpPr>
              <p:spPr>
                <a:xfrm>
                  <a:off x="464050" y="10666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0"/>
                      </a:moveTo>
                      <a:lnTo>
                        <a:pt x="1" y="467"/>
                      </a:lnTo>
                      <a:lnTo>
                        <a:pt x="234" y="604"/>
                      </a:lnTo>
                      <a:lnTo>
                        <a:pt x="1071" y="117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65" name="Google Shape;10465;p73"/>
                <p:cNvSpPr/>
                <p:nvPr/>
              </p:nvSpPr>
              <p:spPr>
                <a:xfrm>
                  <a:off x="490800" y="10506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0"/>
                      </a:moveTo>
                      <a:lnTo>
                        <a:pt x="1" y="487"/>
                      </a:lnTo>
                      <a:lnTo>
                        <a:pt x="234" y="642"/>
                      </a:lnTo>
                      <a:lnTo>
                        <a:pt x="1071" y="156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66" name="Google Shape;10466;p73"/>
                <p:cNvSpPr/>
                <p:nvPr/>
              </p:nvSpPr>
              <p:spPr>
                <a:xfrm>
                  <a:off x="517550" y="10355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0"/>
                      </a:moveTo>
                      <a:lnTo>
                        <a:pt x="1" y="467"/>
                      </a:lnTo>
                      <a:lnTo>
                        <a:pt x="234" y="603"/>
                      </a:lnTo>
                      <a:lnTo>
                        <a:pt x="1071" y="117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67" name="Google Shape;10467;p73"/>
                <p:cNvSpPr/>
                <p:nvPr/>
              </p:nvSpPr>
              <p:spPr>
                <a:xfrm>
                  <a:off x="624575" y="832700"/>
                  <a:ext cx="270925" cy="15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37" h="6266" extrusionOk="0">
                      <a:moveTo>
                        <a:pt x="10603" y="1"/>
                      </a:moveTo>
                      <a:lnTo>
                        <a:pt x="0" y="6129"/>
                      </a:lnTo>
                      <a:lnTo>
                        <a:pt x="233" y="6265"/>
                      </a:lnTo>
                      <a:lnTo>
                        <a:pt x="10836" y="137"/>
                      </a:lnTo>
                      <a:cubicBezTo>
                        <a:pt x="10817" y="117"/>
                        <a:pt x="10759" y="117"/>
                        <a:pt x="10739" y="98"/>
                      </a:cubicBezTo>
                      <a:cubicBezTo>
                        <a:pt x="10700" y="59"/>
                        <a:pt x="10642" y="20"/>
                        <a:pt x="1060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68" name="Google Shape;10468;p73"/>
                <p:cNvSpPr/>
                <p:nvPr/>
              </p:nvSpPr>
              <p:spPr>
                <a:xfrm>
                  <a:off x="448500" y="1081725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31" y="1"/>
                      </a:moveTo>
                      <a:lnTo>
                        <a:pt x="78" y="176"/>
                      </a:lnTo>
                      <a:cubicBezTo>
                        <a:pt x="39" y="195"/>
                        <a:pt x="0" y="273"/>
                        <a:pt x="39" y="351"/>
                      </a:cubicBezTo>
                      <a:cubicBezTo>
                        <a:pt x="59" y="390"/>
                        <a:pt x="98" y="390"/>
                        <a:pt x="137" y="390"/>
                      </a:cubicBezTo>
                      <a:cubicBezTo>
                        <a:pt x="156" y="390"/>
                        <a:pt x="175" y="390"/>
                        <a:pt x="175" y="370"/>
                      </a:cubicBezTo>
                      <a:lnTo>
                        <a:pt x="565" y="156"/>
                      </a:lnTo>
                      <a:lnTo>
                        <a:pt x="3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69" name="Google Shape;10469;p73"/>
                <p:cNvSpPr/>
                <p:nvPr/>
              </p:nvSpPr>
              <p:spPr>
                <a:xfrm>
                  <a:off x="598300" y="988825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18" y="1"/>
                      </a:moveTo>
                      <a:lnTo>
                        <a:pt x="0" y="487"/>
                      </a:lnTo>
                      <a:lnTo>
                        <a:pt x="234" y="623"/>
                      </a:lnTo>
                      <a:lnTo>
                        <a:pt x="1070" y="137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0" name="Google Shape;10470;p73"/>
                <p:cNvSpPr/>
                <p:nvPr/>
              </p:nvSpPr>
              <p:spPr>
                <a:xfrm>
                  <a:off x="544300" y="988825"/>
                  <a:ext cx="272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24" extrusionOk="0">
                      <a:moveTo>
                        <a:pt x="838" y="1"/>
                      </a:moveTo>
                      <a:lnTo>
                        <a:pt x="1" y="487"/>
                      </a:lnTo>
                      <a:lnTo>
                        <a:pt x="234" y="623"/>
                      </a:lnTo>
                      <a:lnTo>
                        <a:pt x="1090" y="137"/>
                      </a:lnTo>
                      <a:lnTo>
                        <a:pt x="83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1" name="Google Shape;10471;p73"/>
                <p:cNvSpPr/>
                <p:nvPr/>
              </p:nvSpPr>
              <p:spPr>
                <a:xfrm>
                  <a:off x="517550" y="100440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0"/>
                      </a:moveTo>
                      <a:lnTo>
                        <a:pt x="1" y="467"/>
                      </a:lnTo>
                      <a:lnTo>
                        <a:pt x="234" y="603"/>
                      </a:lnTo>
                      <a:lnTo>
                        <a:pt x="1071" y="117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2" name="Google Shape;10472;p73"/>
                <p:cNvSpPr/>
                <p:nvPr/>
              </p:nvSpPr>
              <p:spPr>
                <a:xfrm>
                  <a:off x="571550" y="97277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1"/>
                      </a:moveTo>
                      <a:lnTo>
                        <a:pt x="0" y="487"/>
                      </a:lnTo>
                      <a:lnTo>
                        <a:pt x="234" y="643"/>
                      </a:lnTo>
                      <a:lnTo>
                        <a:pt x="1070" y="156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3" name="Google Shape;10473;p73"/>
                <p:cNvSpPr/>
                <p:nvPr/>
              </p:nvSpPr>
              <p:spPr>
                <a:xfrm>
                  <a:off x="421750" y="1066150"/>
                  <a:ext cx="14125" cy="9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1" extrusionOk="0">
                      <a:moveTo>
                        <a:pt x="331" y="1"/>
                      </a:moveTo>
                      <a:lnTo>
                        <a:pt x="78" y="157"/>
                      </a:lnTo>
                      <a:cubicBezTo>
                        <a:pt x="20" y="195"/>
                        <a:pt x="0" y="254"/>
                        <a:pt x="20" y="332"/>
                      </a:cubicBezTo>
                      <a:cubicBezTo>
                        <a:pt x="59" y="390"/>
                        <a:pt x="98" y="390"/>
                        <a:pt x="117" y="390"/>
                      </a:cubicBezTo>
                      <a:cubicBezTo>
                        <a:pt x="156" y="390"/>
                        <a:pt x="175" y="390"/>
                        <a:pt x="175" y="351"/>
                      </a:cubicBezTo>
                      <a:lnTo>
                        <a:pt x="564" y="137"/>
                      </a:lnTo>
                      <a:lnTo>
                        <a:pt x="3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4" name="Google Shape;10474;p73"/>
                <p:cNvSpPr/>
                <p:nvPr/>
              </p:nvSpPr>
              <p:spPr>
                <a:xfrm>
                  <a:off x="598300" y="864800"/>
                  <a:ext cx="185825" cy="10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33" h="4301" extrusionOk="0">
                      <a:moveTo>
                        <a:pt x="7218" y="1"/>
                      </a:moveTo>
                      <a:lnTo>
                        <a:pt x="0" y="4164"/>
                      </a:lnTo>
                      <a:lnTo>
                        <a:pt x="234" y="4300"/>
                      </a:lnTo>
                      <a:lnTo>
                        <a:pt x="7432" y="176"/>
                      </a:lnTo>
                      <a:cubicBezTo>
                        <a:pt x="7413" y="176"/>
                        <a:pt x="7393" y="137"/>
                        <a:pt x="7374" y="117"/>
                      </a:cubicBezTo>
                      <a:cubicBezTo>
                        <a:pt x="7316" y="98"/>
                        <a:pt x="7277" y="39"/>
                        <a:pt x="721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5" name="Google Shape;10475;p73"/>
                <p:cNvSpPr/>
                <p:nvPr/>
              </p:nvSpPr>
              <p:spPr>
                <a:xfrm>
                  <a:off x="436325" y="1050600"/>
                  <a:ext cx="27750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43" extrusionOk="0">
                      <a:moveTo>
                        <a:pt x="857" y="0"/>
                      </a:moveTo>
                      <a:lnTo>
                        <a:pt x="1" y="487"/>
                      </a:lnTo>
                      <a:lnTo>
                        <a:pt x="254" y="642"/>
                      </a:lnTo>
                      <a:lnTo>
                        <a:pt x="1110" y="156"/>
                      </a:lnTo>
                      <a:lnTo>
                        <a:pt x="85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6" name="Google Shape;10476;p73"/>
                <p:cNvSpPr/>
                <p:nvPr/>
              </p:nvSpPr>
              <p:spPr>
                <a:xfrm>
                  <a:off x="464050" y="10355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0"/>
                      </a:moveTo>
                      <a:lnTo>
                        <a:pt x="1" y="467"/>
                      </a:lnTo>
                      <a:lnTo>
                        <a:pt x="234" y="603"/>
                      </a:lnTo>
                      <a:lnTo>
                        <a:pt x="1071" y="117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7" name="Google Shape;10477;p73"/>
                <p:cNvSpPr/>
                <p:nvPr/>
              </p:nvSpPr>
              <p:spPr>
                <a:xfrm>
                  <a:off x="490800" y="101947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0"/>
                      </a:moveTo>
                      <a:lnTo>
                        <a:pt x="1" y="487"/>
                      </a:lnTo>
                      <a:lnTo>
                        <a:pt x="234" y="642"/>
                      </a:lnTo>
                      <a:lnTo>
                        <a:pt x="1071" y="156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8" name="Google Shape;10478;p73"/>
                <p:cNvSpPr/>
                <p:nvPr/>
              </p:nvSpPr>
              <p:spPr>
                <a:xfrm>
                  <a:off x="916875" y="940200"/>
                  <a:ext cx="168300" cy="98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32" h="3930" extrusionOk="0">
                      <a:moveTo>
                        <a:pt x="6518" y="0"/>
                      </a:moveTo>
                      <a:lnTo>
                        <a:pt x="78" y="3716"/>
                      </a:lnTo>
                      <a:cubicBezTo>
                        <a:pt x="20" y="3735"/>
                        <a:pt x="0" y="3813"/>
                        <a:pt x="20" y="3891"/>
                      </a:cubicBezTo>
                      <a:cubicBezTo>
                        <a:pt x="39" y="3930"/>
                        <a:pt x="98" y="3930"/>
                        <a:pt x="117" y="3930"/>
                      </a:cubicBezTo>
                      <a:cubicBezTo>
                        <a:pt x="137" y="3930"/>
                        <a:pt x="176" y="3930"/>
                        <a:pt x="176" y="3911"/>
                      </a:cubicBezTo>
                      <a:lnTo>
                        <a:pt x="6732" y="117"/>
                      </a:lnTo>
                      <a:cubicBezTo>
                        <a:pt x="6712" y="97"/>
                        <a:pt x="6654" y="97"/>
                        <a:pt x="6635" y="78"/>
                      </a:cubicBezTo>
                      <a:cubicBezTo>
                        <a:pt x="6615" y="78"/>
                        <a:pt x="6557" y="20"/>
                        <a:pt x="65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9" name="Google Shape;10479;p73"/>
                <p:cNvSpPr/>
                <p:nvPr/>
              </p:nvSpPr>
              <p:spPr>
                <a:xfrm>
                  <a:off x="350725" y="1292800"/>
                  <a:ext cx="199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9" h="624" extrusionOk="0">
                      <a:moveTo>
                        <a:pt x="1" y="1"/>
                      </a:moveTo>
                      <a:lnTo>
                        <a:pt x="1" y="293"/>
                      </a:lnTo>
                      <a:lnTo>
                        <a:pt x="604" y="624"/>
                      </a:lnTo>
                      <a:lnTo>
                        <a:pt x="682" y="624"/>
                      </a:lnTo>
                      <a:cubicBezTo>
                        <a:pt x="740" y="624"/>
                        <a:pt x="760" y="604"/>
                        <a:pt x="779" y="585"/>
                      </a:cubicBezTo>
                      <a:cubicBezTo>
                        <a:pt x="799" y="526"/>
                        <a:pt x="799" y="448"/>
                        <a:pt x="740" y="410"/>
                      </a:cubicBez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0" name="Google Shape;10480;p73"/>
                <p:cNvSpPr/>
                <p:nvPr/>
              </p:nvSpPr>
              <p:spPr>
                <a:xfrm>
                  <a:off x="350725" y="1261675"/>
                  <a:ext cx="46725" cy="31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9" h="1266" extrusionOk="0">
                      <a:moveTo>
                        <a:pt x="1" y="1"/>
                      </a:moveTo>
                      <a:lnTo>
                        <a:pt x="1" y="293"/>
                      </a:lnTo>
                      <a:lnTo>
                        <a:pt x="1674" y="1265"/>
                      </a:lnTo>
                      <a:lnTo>
                        <a:pt x="1752" y="1265"/>
                      </a:lnTo>
                      <a:cubicBezTo>
                        <a:pt x="1810" y="1265"/>
                        <a:pt x="1830" y="1246"/>
                        <a:pt x="1849" y="1207"/>
                      </a:cubicBezTo>
                      <a:cubicBezTo>
                        <a:pt x="1869" y="1168"/>
                        <a:pt x="1869" y="1090"/>
                        <a:pt x="1810" y="1051"/>
                      </a:cubicBez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1" name="Google Shape;10481;p73"/>
                <p:cNvSpPr/>
                <p:nvPr/>
              </p:nvSpPr>
              <p:spPr>
                <a:xfrm>
                  <a:off x="350725" y="1230550"/>
                  <a:ext cx="73475" cy="4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9" h="1888" extrusionOk="0">
                      <a:moveTo>
                        <a:pt x="1" y="1"/>
                      </a:moveTo>
                      <a:lnTo>
                        <a:pt x="1" y="293"/>
                      </a:lnTo>
                      <a:lnTo>
                        <a:pt x="2744" y="1888"/>
                      </a:lnTo>
                      <a:lnTo>
                        <a:pt x="2822" y="1888"/>
                      </a:lnTo>
                      <a:cubicBezTo>
                        <a:pt x="2880" y="1888"/>
                        <a:pt x="2900" y="1849"/>
                        <a:pt x="2919" y="1830"/>
                      </a:cubicBezTo>
                      <a:cubicBezTo>
                        <a:pt x="2939" y="1771"/>
                        <a:pt x="2939" y="1713"/>
                        <a:pt x="2861" y="1654"/>
                      </a:cubicBez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2" name="Google Shape;10482;p73"/>
                <p:cNvSpPr/>
                <p:nvPr/>
              </p:nvSpPr>
              <p:spPr>
                <a:xfrm>
                  <a:off x="350725" y="1199925"/>
                  <a:ext cx="100225" cy="62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9" h="2491" extrusionOk="0">
                      <a:moveTo>
                        <a:pt x="1" y="0"/>
                      </a:moveTo>
                      <a:lnTo>
                        <a:pt x="1" y="292"/>
                      </a:lnTo>
                      <a:lnTo>
                        <a:pt x="3814" y="2490"/>
                      </a:lnTo>
                      <a:lnTo>
                        <a:pt x="3892" y="2490"/>
                      </a:lnTo>
                      <a:cubicBezTo>
                        <a:pt x="3950" y="2490"/>
                        <a:pt x="3970" y="2471"/>
                        <a:pt x="3989" y="2451"/>
                      </a:cubicBezTo>
                      <a:cubicBezTo>
                        <a:pt x="4009" y="2393"/>
                        <a:pt x="4009" y="2335"/>
                        <a:pt x="3931" y="2276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3" name="Google Shape;10483;p73"/>
                <p:cNvSpPr/>
                <p:nvPr/>
              </p:nvSpPr>
              <p:spPr>
                <a:xfrm>
                  <a:off x="350250" y="1168775"/>
                  <a:ext cx="127450" cy="77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98" h="3114" extrusionOk="0">
                      <a:moveTo>
                        <a:pt x="0" y="1"/>
                      </a:moveTo>
                      <a:lnTo>
                        <a:pt x="0" y="293"/>
                      </a:lnTo>
                      <a:lnTo>
                        <a:pt x="4903" y="3114"/>
                      </a:lnTo>
                      <a:lnTo>
                        <a:pt x="4981" y="3114"/>
                      </a:lnTo>
                      <a:cubicBezTo>
                        <a:pt x="5039" y="3114"/>
                        <a:pt x="5059" y="3094"/>
                        <a:pt x="5078" y="3055"/>
                      </a:cubicBezTo>
                      <a:cubicBezTo>
                        <a:pt x="5098" y="3016"/>
                        <a:pt x="5098" y="2939"/>
                        <a:pt x="5039" y="2880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4" name="Google Shape;10484;p73"/>
                <p:cNvSpPr/>
                <p:nvPr/>
              </p:nvSpPr>
              <p:spPr>
                <a:xfrm>
                  <a:off x="350725" y="1137650"/>
                  <a:ext cx="154700" cy="93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8" h="3756" extrusionOk="0">
                      <a:moveTo>
                        <a:pt x="1" y="1"/>
                      </a:moveTo>
                      <a:lnTo>
                        <a:pt x="1" y="293"/>
                      </a:lnTo>
                      <a:lnTo>
                        <a:pt x="5993" y="3756"/>
                      </a:lnTo>
                      <a:cubicBezTo>
                        <a:pt x="5999" y="3743"/>
                        <a:pt x="6006" y="3738"/>
                        <a:pt x="6012" y="3738"/>
                      </a:cubicBezTo>
                      <a:cubicBezTo>
                        <a:pt x="6025" y="3738"/>
                        <a:pt x="6038" y="3756"/>
                        <a:pt x="6051" y="3756"/>
                      </a:cubicBezTo>
                      <a:cubicBezTo>
                        <a:pt x="6110" y="3756"/>
                        <a:pt x="6129" y="3717"/>
                        <a:pt x="6149" y="3697"/>
                      </a:cubicBezTo>
                      <a:cubicBezTo>
                        <a:pt x="6188" y="3639"/>
                        <a:pt x="6188" y="3581"/>
                        <a:pt x="6110" y="3522"/>
                      </a:cubicBez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5" name="Google Shape;10485;p73"/>
                <p:cNvSpPr/>
                <p:nvPr/>
              </p:nvSpPr>
              <p:spPr>
                <a:xfrm>
                  <a:off x="350725" y="1106525"/>
                  <a:ext cx="181450" cy="108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58" h="4359" extrusionOk="0">
                      <a:moveTo>
                        <a:pt x="1" y="1"/>
                      </a:moveTo>
                      <a:lnTo>
                        <a:pt x="1" y="293"/>
                      </a:lnTo>
                      <a:lnTo>
                        <a:pt x="7063" y="4359"/>
                      </a:lnTo>
                      <a:lnTo>
                        <a:pt x="7121" y="4359"/>
                      </a:lnTo>
                      <a:cubicBezTo>
                        <a:pt x="7180" y="4359"/>
                        <a:pt x="7199" y="4339"/>
                        <a:pt x="7219" y="4300"/>
                      </a:cubicBezTo>
                      <a:cubicBezTo>
                        <a:pt x="7258" y="4261"/>
                        <a:pt x="7258" y="4184"/>
                        <a:pt x="7180" y="4145"/>
                      </a:cubicBez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6" name="Google Shape;10486;p73"/>
                <p:cNvSpPr/>
                <p:nvPr/>
              </p:nvSpPr>
              <p:spPr>
                <a:xfrm>
                  <a:off x="350250" y="1044750"/>
                  <a:ext cx="235425" cy="140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17" h="5604" extrusionOk="0">
                      <a:moveTo>
                        <a:pt x="0" y="1"/>
                      </a:moveTo>
                      <a:lnTo>
                        <a:pt x="0" y="293"/>
                      </a:lnTo>
                      <a:lnTo>
                        <a:pt x="9203" y="5604"/>
                      </a:lnTo>
                      <a:cubicBezTo>
                        <a:pt x="9261" y="5585"/>
                        <a:pt x="9261" y="5585"/>
                        <a:pt x="9280" y="5585"/>
                      </a:cubicBezTo>
                      <a:cubicBezTo>
                        <a:pt x="9339" y="5585"/>
                        <a:pt x="9358" y="5565"/>
                        <a:pt x="9378" y="5546"/>
                      </a:cubicBezTo>
                      <a:cubicBezTo>
                        <a:pt x="9417" y="5487"/>
                        <a:pt x="9417" y="5409"/>
                        <a:pt x="9339" y="5371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7" name="Google Shape;10487;p73"/>
                <p:cNvSpPr/>
                <p:nvPr/>
              </p:nvSpPr>
              <p:spPr>
                <a:xfrm>
                  <a:off x="436325" y="1066650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254" y="0"/>
                      </a:moveTo>
                      <a:lnTo>
                        <a:pt x="1" y="117"/>
                      </a:lnTo>
                      <a:lnTo>
                        <a:pt x="857" y="604"/>
                      </a:lnTo>
                      <a:lnTo>
                        <a:pt x="1110" y="467"/>
                      </a:ln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8" name="Google Shape;10488;p73"/>
                <p:cNvSpPr/>
                <p:nvPr/>
              </p:nvSpPr>
              <p:spPr>
                <a:xfrm>
                  <a:off x="464050" y="10817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234" y="1"/>
                      </a:moveTo>
                      <a:lnTo>
                        <a:pt x="1" y="156"/>
                      </a:lnTo>
                      <a:lnTo>
                        <a:pt x="818" y="643"/>
                      </a:lnTo>
                      <a:lnTo>
                        <a:pt x="1071" y="487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9" name="Google Shape;10489;p73"/>
                <p:cNvSpPr/>
                <p:nvPr/>
              </p:nvSpPr>
              <p:spPr>
                <a:xfrm>
                  <a:off x="544300" y="1128425"/>
                  <a:ext cx="272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23" extrusionOk="0">
                      <a:moveTo>
                        <a:pt x="234" y="0"/>
                      </a:moveTo>
                      <a:lnTo>
                        <a:pt x="1" y="156"/>
                      </a:lnTo>
                      <a:lnTo>
                        <a:pt x="838" y="623"/>
                      </a:lnTo>
                      <a:lnTo>
                        <a:pt x="1090" y="46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0" name="Google Shape;10490;p73"/>
                <p:cNvSpPr/>
                <p:nvPr/>
              </p:nvSpPr>
              <p:spPr>
                <a:xfrm>
                  <a:off x="490800" y="10977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234" y="1"/>
                      </a:moveTo>
                      <a:lnTo>
                        <a:pt x="1" y="117"/>
                      </a:lnTo>
                      <a:lnTo>
                        <a:pt x="818" y="604"/>
                      </a:lnTo>
                      <a:lnTo>
                        <a:pt x="1071" y="448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1" name="Google Shape;10491;p73"/>
                <p:cNvSpPr/>
                <p:nvPr/>
              </p:nvSpPr>
              <p:spPr>
                <a:xfrm>
                  <a:off x="517550" y="11128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234" y="1"/>
                      </a:moveTo>
                      <a:lnTo>
                        <a:pt x="1" y="137"/>
                      </a:lnTo>
                      <a:lnTo>
                        <a:pt x="818" y="623"/>
                      </a:lnTo>
                      <a:lnTo>
                        <a:pt x="1071" y="487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2" name="Google Shape;10492;p73"/>
                <p:cNvSpPr/>
                <p:nvPr/>
              </p:nvSpPr>
              <p:spPr>
                <a:xfrm>
                  <a:off x="350725" y="1013150"/>
                  <a:ext cx="85625" cy="5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5" h="2141" extrusionOk="0">
                      <a:moveTo>
                        <a:pt x="1" y="0"/>
                      </a:moveTo>
                      <a:lnTo>
                        <a:pt x="1" y="292"/>
                      </a:lnTo>
                      <a:lnTo>
                        <a:pt x="3191" y="2140"/>
                      </a:lnTo>
                      <a:lnTo>
                        <a:pt x="3425" y="1985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3" name="Google Shape;10493;p73"/>
                <p:cNvSpPr/>
                <p:nvPr/>
              </p:nvSpPr>
              <p:spPr>
                <a:xfrm>
                  <a:off x="571550" y="1143975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234" y="1"/>
                      </a:moveTo>
                      <a:lnTo>
                        <a:pt x="0" y="137"/>
                      </a:lnTo>
                      <a:lnTo>
                        <a:pt x="818" y="623"/>
                      </a:lnTo>
                      <a:lnTo>
                        <a:pt x="1070" y="487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4" name="Google Shape;10494;p73"/>
                <p:cNvSpPr/>
                <p:nvPr/>
              </p:nvSpPr>
              <p:spPr>
                <a:xfrm>
                  <a:off x="597800" y="1160025"/>
                  <a:ext cx="14625" cy="9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" h="371" extrusionOk="0">
                      <a:moveTo>
                        <a:pt x="234" y="1"/>
                      </a:moveTo>
                      <a:lnTo>
                        <a:pt x="1" y="156"/>
                      </a:lnTo>
                      <a:lnTo>
                        <a:pt x="410" y="351"/>
                      </a:lnTo>
                      <a:cubicBezTo>
                        <a:pt x="429" y="351"/>
                        <a:pt x="448" y="370"/>
                        <a:pt x="448" y="370"/>
                      </a:cubicBezTo>
                      <a:cubicBezTo>
                        <a:pt x="507" y="370"/>
                        <a:pt x="526" y="351"/>
                        <a:pt x="546" y="312"/>
                      </a:cubicBezTo>
                      <a:cubicBezTo>
                        <a:pt x="585" y="273"/>
                        <a:pt x="585" y="195"/>
                        <a:pt x="507" y="156"/>
                      </a:cubicBez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5" name="Google Shape;10495;p73"/>
                <p:cNvSpPr/>
                <p:nvPr/>
              </p:nvSpPr>
              <p:spPr>
                <a:xfrm>
                  <a:off x="591975" y="1156150"/>
                  <a:ext cx="12175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2" extrusionOk="0">
                      <a:moveTo>
                        <a:pt x="253" y="0"/>
                      </a:moveTo>
                      <a:lnTo>
                        <a:pt x="1" y="136"/>
                      </a:lnTo>
                      <a:lnTo>
                        <a:pt x="253" y="292"/>
                      </a:lnTo>
                      <a:lnTo>
                        <a:pt x="487" y="136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6" name="Google Shape;10496;p73"/>
                <p:cNvSpPr/>
                <p:nvPr/>
              </p:nvSpPr>
              <p:spPr>
                <a:xfrm>
                  <a:off x="565225" y="1140100"/>
                  <a:ext cx="12175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2" extrusionOk="0">
                      <a:moveTo>
                        <a:pt x="253" y="0"/>
                      </a:moveTo>
                      <a:lnTo>
                        <a:pt x="1" y="156"/>
                      </a:lnTo>
                      <a:lnTo>
                        <a:pt x="253" y="292"/>
                      </a:lnTo>
                      <a:lnTo>
                        <a:pt x="487" y="156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7" name="Google Shape;10497;p73"/>
                <p:cNvSpPr/>
                <p:nvPr/>
              </p:nvSpPr>
              <p:spPr>
                <a:xfrm>
                  <a:off x="538000" y="1125025"/>
                  <a:ext cx="12175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2" extrusionOk="0">
                      <a:moveTo>
                        <a:pt x="253" y="0"/>
                      </a:moveTo>
                      <a:lnTo>
                        <a:pt x="0" y="136"/>
                      </a:lnTo>
                      <a:lnTo>
                        <a:pt x="253" y="292"/>
                      </a:lnTo>
                      <a:lnTo>
                        <a:pt x="486" y="136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8" name="Google Shape;10498;p73"/>
                <p:cNvSpPr/>
                <p:nvPr/>
              </p:nvSpPr>
              <p:spPr>
                <a:xfrm>
                  <a:off x="511250" y="1108950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53" y="1"/>
                      </a:moveTo>
                      <a:lnTo>
                        <a:pt x="0" y="157"/>
                      </a:lnTo>
                      <a:lnTo>
                        <a:pt x="253" y="293"/>
                      </a:lnTo>
                      <a:lnTo>
                        <a:pt x="486" y="15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9" name="Google Shape;10499;p73"/>
                <p:cNvSpPr/>
                <p:nvPr/>
              </p:nvSpPr>
              <p:spPr>
                <a:xfrm>
                  <a:off x="484475" y="1093875"/>
                  <a:ext cx="12200" cy="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274" extrusionOk="0">
                      <a:moveTo>
                        <a:pt x="254" y="1"/>
                      </a:moveTo>
                      <a:lnTo>
                        <a:pt x="1" y="157"/>
                      </a:lnTo>
                      <a:lnTo>
                        <a:pt x="254" y="273"/>
                      </a:lnTo>
                      <a:lnTo>
                        <a:pt x="487" y="157"/>
                      </a:lnTo>
                      <a:lnTo>
                        <a:pt x="2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00" name="Google Shape;10500;p73"/>
                <p:cNvSpPr/>
                <p:nvPr/>
              </p:nvSpPr>
              <p:spPr>
                <a:xfrm>
                  <a:off x="457725" y="1078325"/>
                  <a:ext cx="12200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293" extrusionOk="0">
                      <a:moveTo>
                        <a:pt x="254" y="0"/>
                      </a:moveTo>
                      <a:lnTo>
                        <a:pt x="1" y="137"/>
                      </a:lnTo>
                      <a:lnTo>
                        <a:pt x="254" y="292"/>
                      </a:lnTo>
                      <a:lnTo>
                        <a:pt x="487" y="137"/>
                      </a:ln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01" name="Google Shape;10501;p73"/>
                <p:cNvSpPr/>
                <p:nvPr/>
              </p:nvSpPr>
              <p:spPr>
                <a:xfrm>
                  <a:off x="430500" y="1062750"/>
                  <a:ext cx="12175" cy="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74" extrusionOk="0">
                      <a:moveTo>
                        <a:pt x="234" y="1"/>
                      </a:moveTo>
                      <a:lnTo>
                        <a:pt x="0" y="156"/>
                      </a:lnTo>
                      <a:lnTo>
                        <a:pt x="234" y="273"/>
                      </a:lnTo>
                      <a:lnTo>
                        <a:pt x="487" y="156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02" name="Google Shape;10502;p73"/>
                <p:cNvSpPr/>
                <p:nvPr/>
              </p:nvSpPr>
              <p:spPr>
                <a:xfrm>
                  <a:off x="490800" y="10666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234" y="0"/>
                      </a:moveTo>
                      <a:lnTo>
                        <a:pt x="1" y="117"/>
                      </a:lnTo>
                      <a:lnTo>
                        <a:pt x="818" y="604"/>
                      </a:lnTo>
                      <a:lnTo>
                        <a:pt x="1071" y="46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03" name="Google Shape;10503;p73"/>
                <p:cNvSpPr/>
                <p:nvPr/>
              </p:nvSpPr>
              <p:spPr>
                <a:xfrm>
                  <a:off x="624575" y="1144475"/>
                  <a:ext cx="14600" cy="9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4" h="370" extrusionOk="0">
                      <a:moveTo>
                        <a:pt x="233" y="0"/>
                      </a:moveTo>
                      <a:lnTo>
                        <a:pt x="0" y="136"/>
                      </a:lnTo>
                      <a:lnTo>
                        <a:pt x="409" y="331"/>
                      </a:lnTo>
                      <a:cubicBezTo>
                        <a:pt x="428" y="331"/>
                        <a:pt x="447" y="370"/>
                        <a:pt x="447" y="370"/>
                      </a:cubicBezTo>
                      <a:cubicBezTo>
                        <a:pt x="506" y="370"/>
                        <a:pt x="525" y="331"/>
                        <a:pt x="545" y="311"/>
                      </a:cubicBezTo>
                      <a:cubicBezTo>
                        <a:pt x="584" y="273"/>
                        <a:pt x="584" y="195"/>
                        <a:pt x="506" y="136"/>
                      </a:cubicBezTo>
                      <a:lnTo>
                        <a:pt x="23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04" name="Google Shape;10504;p73"/>
                <p:cNvSpPr/>
                <p:nvPr/>
              </p:nvSpPr>
              <p:spPr>
                <a:xfrm>
                  <a:off x="350725" y="982025"/>
                  <a:ext cx="113350" cy="68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4" h="2744" extrusionOk="0">
                      <a:moveTo>
                        <a:pt x="1" y="0"/>
                      </a:moveTo>
                      <a:lnTo>
                        <a:pt x="1" y="292"/>
                      </a:lnTo>
                      <a:lnTo>
                        <a:pt x="4281" y="2743"/>
                      </a:lnTo>
                      <a:lnTo>
                        <a:pt x="4534" y="2607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05" name="Google Shape;10505;p73"/>
                <p:cNvSpPr/>
                <p:nvPr/>
              </p:nvSpPr>
              <p:spPr>
                <a:xfrm>
                  <a:off x="571550" y="11128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234" y="1"/>
                      </a:moveTo>
                      <a:lnTo>
                        <a:pt x="0" y="137"/>
                      </a:lnTo>
                      <a:lnTo>
                        <a:pt x="818" y="623"/>
                      </a:lnTo>
                      <a:lnTo>
                        <a:pt x="1070" y="487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06" name="Google Shape;10506;p73"/>
                <p:cNvSpPr/>
                <p:nvPr/>
              </p:nvSpPr>
              <p:spPr>
                <a:xfrm>
                  <a:off x="544300" y="1097775"/>
                  <a:ext cx="272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04" extrusionOk="0">
                      <a:moveTo>
                        <a:pt x="234" y="1"/>
                      </a:moveTo>
                      <a:lnTo>
                        <a:pt x="1" y="117"/>
                      </a:lnTo>
                      <a:lnTo>
                        <a:pt x="838" y="604"/>
                      </a:lnTo>
                      <a:lnTo>
                        <a:pt x="1090" y="448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07" name="Google Shape;10507;p73"/>
                <p:cNvSpPr/>
                <p:nvPr/>
              </p:nvSpPr>
              <p:spPr>
                <a:xfrm>
                  <a:off x="517550" y="10817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234" y="1"/>
                      </a:moveTo>
                      <a:lnTo>
                        <a:pt x="1" y="156"/>
                      </a:lnTo>
                      <a:lnTo>
                        <a:pt x="818" y="643"/>
                      </a:lnTo>
                      <a:lnTo>
                        <a:pt x="1071" y="487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08" name="Google Shape;10508;p73"/>
                <p:cNvSpPr/>
                <p:nvPr/>
              </p:nvSpPr>
              <p:spPr>
                <a:xfrm>
                  <a:off x="464050" y="10506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234" y="0"/>
                      </a:moveTo>
                      <a:lnTo>
                        <a:pt x="1" y="156"/>
                      </a:lnTo>
                      <a:lnTo>
                        <a:pt x="818" y="642"/>
                      </a:lnTo>
                      <a:lnTo>
                        <a:pt x="1071" y="48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09" name="Google Shape;10509;p73"/>
                <p:cNvSpPr/>
                <p:nvPr/>
              </p:nvSpPr>
              <p:spPr>
                <a:xfrm>
                  <a:off x="598300" y="1128425"/>
                  <a:ext cx="267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3" extrusionOk="0">
                      <a:moveTo>
                        <a:pt x="234" y="0"/>
                      </a:moveTo>
                      <a:lnTo>
                        <a:pt x="0" y="156"/>
                      </a:lnTo>
                      <a:lnTo>
                        <a:pt x="818" y="623"/>
                      </a:lnTo>
                      <a:lnTo>
                        <a:pt x="1070" y="46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10" name="Google Shape;10510;p73"/>
                <p:cNvSpPr/>
                <p:nvPr/>
              </p:nvSpPr>
              <p:spPr>
                <a:xfrm>
                  <a:off x="618725" y="1140100"/>
                  <a:ext cx="12175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2" extrusionOk="0">
                      <a:moveTo>
                        <a:pt x="253" y="0"/>
                      </a:moveTo>
                      <a:lnTo>
                        <a:pt x="1" y="156"/>
                      </a:lnTo>
                      <a:lnTo>
                        <a:pt x="253" y="292"/>
                      </a:lnTo>
                      <a:lnTo>
                        <a:pt x="487" y="156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11" name="Google Shape;10511;p73"/>
                <p:cNvSpPr/>
                <p:nvPr/>
              </p:nvSpPr>
              <p:spPr>
                <a:xfrm>
                  <a:off x="591975" y="1125025"/>
                  <a:ext cx="12175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2" extrusionOk="0">
                      <a:moveTo>
                        <a:pt x="253" y="0"/>
                      </a:moveTo>
                      <a:lnTo>
                        <a:pt x="1" y="136"/>
                      </a:lnTo>
                      <a:lnTo>
                        <a:pt x="253" y="292"/>
                      </a:lnTo>
                      <a:lnTo>
                        <a:pt x="487" y="136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12" name="Google Shape;10512;p73"/>
                <p:cNvSpPr/>
                <p:nvPr/>
              </p:nvSpPr>
              <p:spPr>
                <a:xfrm>
                  <a:off x="565225" y="1108950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53" y="1"/>
                      </a:moveTo>
                      <a:lnTo>
                        <a:pt x="1" y="157"/>
                      </a:lnTo>
                      <a:lnTo>
                        <a:pt x="253" y="293"/>
                      </a:lnTo>
                      <a:lnTo>
                        <a:pt x="487" y="15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13" name="Google Shape;10513;p73"/>
                <p:cNvSpPr/>
                <p:nvPr/>
              </p:nvSpPr>
              <p:spPr>
                <a:xfrm>
                  <a:off x="538000" y="1093875"/>
                  <a:ext cx="12175" cy="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74" extrusionOk="0">
                      <a:moveTo>
                        <a:pt x="253" y="1"/>
                      </a:moveTo>
                      <a:lnTo>
                        <a:pt x="0" y="157"/>
                      </a:lnTo>
                      <a:lnTo>
                        <a:pt x="253" y="273"/>
                      </a:lnTo>
                      <a:lnTo>
                        <a:pt x="486" y="15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14" name="Google Shape;10514;p73"/>
                <p:cNvSpPr/>
                <p:nvPr/>
              </p:nvSpPr>
              <p:spPr>
                <a:xfrm>
                  <a:off x="511250" y="1078325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53" y="0"/>
                      </a:moveTo>
                      <a:lnTo>
                        <a:pt x="0" y="137"/>
                      </a:lnTo>
                      <a:lnTo>
                        <a:pt x="253" y="292"/>
                      </a:lnTo>
                      <a:lnTo>
                        <a:pt x="486" y="137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15" name="Google Shape;10515;p73"/>
                <p:cNvSpPr/>
                <p:nvPr/>
              </p:nvSpPr>
              <p:spPr>
                <a:xfrm>
                  <a:off x="484475" y="1062750"/>
                  <a:ext cx="12200" cy="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274" extrusionOk="0">
                      <a:moveTo>
                        <a:pt x="254" y="1"/>
                      </a:moveTo>
                      <a:lnTo>
                        <a:pt x="1" y="156"/>
                      </a:lnTo>
                      <a:lnTo>
                        <a:pt x="254" y="273"/>
                      </a:lnTo>
                      <a:lnTo>
                        <a:pt x="487" y="156"/>
                      </a:lnTo>
                      <a:lnTo>
                        <a:pt x="2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16" name="Google Shape;10516;p73"/>
                <p:cNvSpPr/>
                <p:nvPr/>
              </p:nvSpPr>
              <p:spPr>
                <a:xfrm>
                  <a:off x="457725" y="1047200"/>
                  <a:ext cx="12200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293" extrusionOk="0">
                      <a:moveTo>
                        <a:pt x="254" y="0"/>
                      </a:moveTo>
                      <a:lnTo>
                        <a:pt x="1" y="136"/>
                      </a:lnTo>
                      <a:lnTo>
                        <a:pt x="254" y="292"/>
                      </a:lnTo>
                      <a:lnTo>
                        <a:pt x="487" y="136"/>
                      </a:ln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17" name="Google Shape;10517;p73"/>
                <p:cNvSpPr/>
                <p:nvPr/>
              </p:nvSpPr>
              <p:spPr>
                <a:xfrm>
                  <a:off x="490800" y="10355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234" y="0"/>
                      </a:moveTo>
                      <a:lnTo>
                        <a:pt x="1" y="117"/>
                      </a:lnTo>
                      <a:lnTo>
                        <a:pt x="818" y="603"/>
                      </a:lnTo>
                      <a:lnTo>
                        <a:pt x="1071" y="46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18" name="Google Shape;10518;p73"/>
                <p:cNvSpPr/>
                <p:nvPr/>
              </p:nvSpPr>
              <p:spPr>
                <a:xfrm>
                  <a:off x="625050" y="11128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234" y="1"/>
                      </a:moveTo>
                      <a:lnTo>
                        <a:pt x="0" y="137"/>
                      </a:lnTo>
                      <a:lnTo>
                        <a:pt x="818" y="623"/>
                      </a:lnTo>
                      <a:lnTo>
                        <a:pt x="1070" y="487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19" name="Google Shape;10519;p73"/>
                <p:cNvSpPr/>
                <p:nvPr/>
              </p:nvSpPr>
              <p:spPr>
                <a:xfrm>
                  <a:off x="544300" y="1066650"/>
                  <a:ext cx="272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04" extrusionOk="0">
                      <a:moveTo>
                        <a:pt x="234" y="0"/>
                      </a:moveTo>
                      <a:lnTo>
                        <a:pt x="1" y="117"/>
                      </a:lnTo>
                      <a:lnTo>
                        <a:pt x="838" y="604"/>
                      </a:lnTo>
                      <a:lnTo>
                        <a:pt x="1090" y="46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20" name="Google Shape;10520;p73"/>
                <p:cNvSpPr/>
                <p:nvPr/>
              </p:nvSpPr>
              <p:spPr>
                <a:xfrm>
                  <a:off x="517550" y="10506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234" y="0"/>
                      </a:moveTo>
                      <a:lnTo>
                        <a:pt x="1" y="156"/>
                      </a:lnTo>
                      <a:lnTo>
                        <a:pt x="818" y="642"/>
                      </a:lnTo>
                      <a:lnTo>
                        <a:pt x="1071" y="48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21" name="Google Shape;10521;p73"/>
                <p:cNvSpPr/>
                <p:nvPr/>
              </p:nvSpPr>
              <p:spPr>
                <a:xfrm>
                  <a:off x="571550" y="10817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234" y="1"/>
                      </a:moveTo>
                      <a:lnTo>
                        <a:pt x="0" y="156"/>
                      </a:lnTo>
                      <a:lnTo>
                        <a:pt x="818" y="643"/>
                      </a:lnTo>
                      <a:lnTo>
                        <a:pt x="1070" y="487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22" name="Google Shape;10522;p73"/>
                <p:cNvSpPr/>
                <p:nvPr/>
              </p:nvSpPr>
              <p:spPr>
                <a:xfrm>
                  <a:off x="651325" y="1128900"/>
                  <a:ext cx="14600" cy="9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4" h="371" extrusionOk="0">
                      <a:moveTo>
                        <a:pt x="234" y="1"/>
                      </a:moveTo>
                      <a:lnTo>
                        <a:pt x="0" y="156"/>
                      </a:lnTo>
                      <a:lnTo>
                        <a:pt x="409" y="351"/>
                      </a:lnTo>
                      <a:cubicBezTo>
                        <a:pt x="428" y="351"/>
                        <a:pt x="448" y="370"/>
                        <a:pt x="448" y="370"/>
                      </a:cubicBezTo>
                      <a:cubicBezTo>
                        <a:pt x="506" y="370"/>
                        <a:pt x="525" y="351"/>
                        <a:pt x="545" y="331"/>
                      </a:cubicBezTo>
                      <a:cubicBezTo>
                        <a:pt x="584" y="273"/>
                        <a:pt x="584" y="215"/>
                        <a:pt x="506" y="156"/>
                      </a:cubicBez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23" name="Google Shape;10523;p73"/>
                <p:cNvSpPr/>
                <p:nvPr/>
              </p:nvSpPr>
              <p:spPr>
                <a:xfrm>
                  <a:off x="598300" y="10977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234" y="1"/>
                      </a:moveTo>
                      <a:lnTo>
                        <a:pt x="0" y="117"/>
                      </a:lnTo>
                      <a:lnTo>
                        <a:pt x="818" y="604"/>
                      </a:lnTo>
                      <a:lnTo>
                        <a:pt x="1070" y="448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24" name="Google Shape;10524;p73"/>
                <p:cNvSpPr/>
                <p:nvPr/>
              </p:nvSpPr>
              <p:spPr>
                <a:xfrm>
                  <a:off x="350725" y="950900"/>
                  <a:ext cx="140100" cy="84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04" h="3386" extrusionOk="0">
                      <a:moveTo>
                        <a:pt x="1" y="0"/>
                      </a:moveTo>
                      <a:lnTo>
                        <a:pt x="1" y="292"/>
                      </a:lnTo>
                      <a:lnTo>
                        <a:pt x="5351" y="3385"/>
                      </a:lnTo>
                      <a:lnTo>
                        <a:pt x="5604" y="323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25" name="Google Shape;10525;p73"/>
                <p:cNvSpPr/>
                <p:nvPr/>
              </p:nvSpPr>
              <p:spPr>
                <a:xfrm>
                  <a:off x="645475" y="1125025"/>
                  <a:ext cx="12175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2" extrusionOk="0">
                      <a:moveTo>
                        <a:pt x="253" y="0"/>
                      </a:moveTo>
                      <a:lnTo>
                        <a:pt x="1" y="136"/>
                      </a:lnTo>
                      <a:lnTo>
                        <a:pt x="253" y="292"/>
                      </a:lnTo>
                      <a:lnTo>
                        <a:pt x="487" y="136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26" name="Google Shape;10526;p73"/>
                <p:cNvSpPr/>
                <p:nvPr/>
              </p:nvSpPr>
              <p:spPr>
                <a:xfrm>
                  <a:off x="618725" y="1108950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53" y="1"/>
                      </a:moveTo>
                      <a:lnTo>
                        <a:pt x="1" y="157"/>
                      </a:lnTo>
                      <a:lnTo>
                        <a:pt x="253" y="293"/>
                      </a:lnTo>
                      <a:lnTo>
                        <a:pt x="487" y="15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27" name="Google Shape;10527;p73"/>
                <p:cNvSpPr/>
                <p:nvPr/>
              </p:nvSpPr>
              <p:spPr>
                <a:xfrm>
                  <a:off x="591975" y="1093875"/>
                  <a:ext cx="12175" cy="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74" extrusionOk="0">
                      <a:moveTo>
                        <a:pt x="253" y="1"/>
                      </a:moveTo>
                      <a:lnTo>
                        <a:pt x="1" y="157"/>
                      </a:lnTo>
                      <a:lnTo>
                        <a:pt x="253" y="273"/>
                      </a:lnTo>
                      <a:lnTo>
                        <a:pt x="487" y="15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28" name="Google Shape;10528;p73"/>
                <p:cNvSpPr/>
                <p:nvPr/>
              </p:nvSpPr>
              <p:spPr>
                <a:xfrm>
                  <a:off x="565225" y="1078325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53" y="0"/>
                      </a:moveTo>
                      <a:lnTo>
                        <a:pt x="1" y="137"/>
                      </a:lnTo>
                      <a:lnTo>
                        <a:pt x="253" y="292"/>
                      </a:lnTo>
                      <a:lnTo>
                        <a:pt x="487" y="137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29" name="Google Shape;10529;p73"/>
                <p:cNvSpPr/>
                <p:nvPr/>
              </p:nvSpPr>
              <p:spPr>
                <a:xfrm>
                  <a:off x="538000" y="1062750"/>
                  <a:ext cx="12175" cy="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74" extrusionOk="0">
                      <a:moveTo>
                        <a:pt x="253" y="1"/>
                      </a:moveTo>
                      <a:lnTo>
                        <a:pt x="0" y="156"/>
                      </a:lnTo>
                      <a:lnTo>
                        <a:pt x="253" y="273"/>
                      </a:lnTo>
                      <a:lnTo>
                        <a:pt x="486" y="156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30" name="Google Shape;10530;p73"/>
                <p:cNvSpPr/>
                <p:nvPr/>
              </p:nvSpPr>
              <p:spPr>
                <a:xfrm>
                  <a:off x="511250" y="1047200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53" y="0"/>
                      </a:moveTo>
                      <a:lnTo>
                        <a:pt x="0" y="136"/>
                      </a:lnTo>
                      <a:lnTo>
                        <a:pt x="253" y="292"/>
                      </a:lnTo>
                      <a:lnTo>
                        <a:pt x="486" y="136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31" name="Google Shape;10531;p73"/>
                <p:cNvSpPr/>
                <p:nvPr/>
              </p:nvSpPr>
              <p:spPr>
                <a:xfrm>
                  <a:off x="484475" y="1031625"/>
                  <a:ext cx="12200" cy="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273" extrusionOk="0">
                      <a:moveTo>
                        <a:pt x="254" y="1"/>
                      </a:moveTo>
                      <a:lnTo>
                        <a:pt x="1" y="156"/>
                      </a:lnTo>
                      <a:lnTo>
                        <a:pt x="254" y="273"/>
                      </a:lnTo>
                      <a:lnTo>
                        <a:pt x="487" y="156"/>
                      </a:lnTo>
                      <a:lnTo>
                        <a:pt x="2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32" name="Google Shape;10532;p73"/>
                <p:cNvSpPr/>
                <p:nvPr/>
              </p:nvSpPr>
              <p:spPr>
                <a:xfrm>
                  <a:off x="517550" y="101947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234" y="0"/>
                      </a:moveTo>
                      <a:lnTo>
                        <a:pt x="1" y="156"/>
                      </a:lnTo>
                      <a:lnTo>
                        <a:pt x="818" y="642"/>
                      </a:lnTo>
                      <a:lnTo>
                        <a:pt x="1071" y="48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33" name="Google Shape;10533;p73"/>
                <p:cNvSpPr/>
                <p:nvPr/>
              </p:nvSpPr>
              <p:spPr>
                <a:xfrm>
                  <a:off x="544300" y="1035525"/>
                  <a:ext cx="272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04" extrusionOk="0">
                      <a:moveTo>
                        <a:pt x="234" y="0"/>
                      </a:moveTo>
                      <a:lnTo>
                        <a:pt x="1" y="117"/>
                      </a:lnTo>
                      <a:lnTo>
                        <a:pt x="838" y="603"/>
                      </a:lnTo>
                      <a:lnTo>
                        <a:pt x="1090" y="46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34" name="Google Shape;10534;p73"/>
                <p:cNvSpPr/>
                <p:nvPr/>
              </p:nvSpPr>
              <p:spPr>
                <a:xfrm>
                  <a:off x="651800" y="10977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234" y="1"/>
                      </a:moveTo>
                      <a:lnTo>
                        <a:pt x="0" y="117"/>
                      </a:lnTo>
                      <a:lnTo>
                        <a:pt x="818" y="604"/>
                      </a:lnTo>
                      <a:lnTo>
                        <a:pt x="1071" y="448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35" name="Google Shape;10535;p73"/>
                <p:cNvSpPr/>
                <p:nvPr/>
              </p:nvSpPr>
              <p:spPr>
                <a:xfrm>
                  <a:off x="678550" y="1113350"/>
                  <a:ext cx="14625" cy="9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" h="370" extrusionOk="0">
                      <a:moveTo>
                        <a:pt x="234" y="0"/>
                      </a:moveTo>
                      <a:lnTo>
                        <a:pt x="1" y="136"/>
                      </a:lnTo>
                      <a:lnTo>
                        <a:pt x="409" y="350"/>
                      </a:lnTo>
                      <a:cubicBezTo>
                        <a:pt x="429" y="350"/>
                        <a:pt x="467" y="370"/>
                        <a:pt x="467" y="370"/>
                      </a:cubicBezTo>
                      <a:cubicBezTo>
                        <a:pt x="506" y="370"/>
                        <a:pt x="526" y="350"/>
                        <a:pt x="565" y="311"/>
                      </a:cubicBezTo>
                      <a:cubicBezTo>
                        <a:pt x="584" y="272"/>
                        <a:pt x="584" y="195"/>
                        <a:pt x="506" y="136"/>
                      </a:cubicBez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36" name="Google Shape;10536;p73"/>
                <p:cNvSpPr/>
                <p:nvPr/>
              </p:nvSpPr>
              <p:spPr>
                <a:xfrm>
                  <a:off x="571550" y="10506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234" y="0"/>
                      </a:moveTo>
                      <a:lnTo>
                        <a:pt x="0" y="156"/>
                      </a:lnTo>
                      <a:lnTo>
                        <a:pt x="818" y="642"/>
                      </a:lnTo>
                      <a:lnTo>
                        <a:pt x="1070" y="48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37" name="Google Shape;10537;p73"/>
                <p:cNvSpPr/>
                <p:nvPr/>
              </p:nvSpPr>
              <p:spPr>
                <a:xfrm>
                  <a:off x="350725" y="920250"/>
                  <a:ext cx="166850" cy="99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74" h="3970" extrusionOk="0">
                      <a:moveTo>
                        <a:pt x="1" y="0"/>
                      </a:moveTo>
                      <a:lnTo>
                        <a:pt x="1" y="292"/>
                      </a:lnTo>
                      <a:lnTo>
                        <a:pt x="6421" y="3969"/>
                      </a:lnTo>
                      <a:lnTo>
                        <a:pt x="6674" y="383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38" name="Google Shape;10538;p73"/>
                <p:cNvSpPr/>
                <p:nvPr/>
              </p:nvSpPr>
              <p:spPr>
                <a:xfrm>
                  <a:off x="625050" y="10817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234" y="1"/>
                      </a:moveTo>
                      <a:lnTo>
                        <a:pt x="0" y="156"/>
                      </a:lnTo>
                      <a:lnTo>
                        <a:pt x="818" y="643"/>
                      </a:lnTo>
                      <a:lnTo>
                        <a:pt x="1070" y="487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39" name="Google Shape;10539;p73"/>
                <p:cNvSpPr/>
                <p:nvPr/>
              </p:nvSpPr>
              <p:spPr>
                <a:xfrm>
                  <a:off x="598300" y="10666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234" y="0"/>
                      </a:moveTo>
                      <a:lnTo>
                        <a:pt x="0" y="117"/>
                      </a:lnTo>
                      <a:lnTo>
                        <a:pt x="818" y="604"/>
                      </a:lnTo>
                      <a:lnTo>
                        <a:pt x="1070" y="46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40" name="Google Shape;10540;p73"/>
                <p:cNvSpPr/>
                <p:nvPr/>
              </p:nvSpPr>
              <p:spPr>
                <a:xfrm>
                  <a:off x="672225" y="1108950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54" y="1"/>
                      </a:moveTo>
                      <a:lnTo>
                        <a:pt x="1" y="157"/>
                      </a:lnTo>
                      <a:lnTo>
                        <a:pt x="254" y="293"/>
                      </a:lnTo>
                      <a:lnTo>
                        <a:pt x="487" y="157"/>
                      </a:lnTo>
                      <a:lnTo>
                        <a:pt x="2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41" name="Google Shape;10541;p73"/>
                <p:cNvSpPr/>
                <p:nvPr/>
              </p:nvSpPr>
              <p:spPr>
                <a:xfrm>
                  <a:off x="645475" y="1093875"/>
                  <a:ext cx="12175" cy="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74" extrusionOk="0">
                      <a:moveTo>
                        <a:pt x="253" y="1"/>
                      </a:moveTo>
                      <a:lnTo>
                        <a:pt x="1" y="157"/>
                      </a:lnTo>
                      <a:lnTo>
                        <a:pt x="253" y="273"/>
                      </a:lnTo>
                      <a:lnTo>
                        <a:pt x="487" y="15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42" name="Google Shape;10542;p73"/>
                <p:cNvSpPr/>
                <p:nvPr/>
              </p:nvSpPr>
              <p:spPr>
                <a:xfrm>
                  <a:off x="618725" y="1078325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53" y="0"/>
                      </a:moveTo>
                      <a:lnTo>
                        <a:pt x="1" y="137"/>
                      </a:lnTo>
                      <a:lnTo>
                        <a:pt x="253" y="292"/>
                      </a:lnTo>
                      <a:lnTo>
                        <a:pt x="487" y="137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43" name="Google Shape;10543;p73"/>
                <p:cNvSpPr/>
                <p:nvPr/>
              </p:nvSpPr>
              <p:spPr>
                <a:xfrm>
                  <a:off x="591975" y="1062750"/>
                  <a:ext cx="12175" cy="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74" extrusionOk="0">
                      <a:moveTo>
                        <a:pt x="253" y="1"/>
                      </a:moveTo>
                      <a:lnTo>
                        <a:pt x="1" y="156"/>
                      </a:lnTo>
                      <a:lnTo>
                        <a:pt x="253" y="273"/>
                      </a:lnTo>
                      <a:lnTo>
                        <a:pt x="487" y="156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44" name="Google Shape;10544;p73"/>
                <p:cNvSpPr/>
                <p:nvPr/>
              </p:nvSpPr>
              <p:spPr>
                <a:xfrm>
                  <a:off x="565225" y="1047200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53" y="0"/>
                      </a:moveTo>
                      <a:lnTo>
                        <a:pt x="1" y="136"/>
                      </a:lnTo>
                      <a:lnTo>
                        <a:pt x="253" y="292"/>
                      </a:lnTo>
                      <a:lnTo>
                        <a:pt x="487" y="136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45" name="Google Shape;10545;p73"/>
                <p:cNvSpPr/>
                <p:nvPr/>
              </p:nvSpPr>
              <p:spPr>
                <a:xfrm>
                  <a:off x="538000" y="1031625"/>
                  <a:ext cx="12175" cy="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73" extrusionOk="0">
                      <a:moveTo>
                        <a:pt x="253" y="1"/>
                      </a:moveTo>
                      <a:lnTo>
                        <a:pt x="0" y="156"/>
                      </a:lnTo>
                      <a:lnTo>
                        <a:pt x="253" y="273"/>
                      </a:lnTo>
                      <a:lnTo>
                        <a:pt x="486" y="156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46" name="Google Shape;10546;p73"/>
                <p:cNvSpPr/>
                <p:nvPr/>
              </p:nvSpPr>
              <p:spPr>
                <a:xfrm>
                  <a:off x="511250" y="1016075"/>
                  <a:ext cx="12175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2" extrusionOk="0">
                      <a:moveTo>
                        <a:pt x="253" y="0"/>
                      </a:moveTo>
                      <a:lnTo>
                        <a:pt x="0" y="136"/>
                      </a:lnTo>
                      <a:lnTo>
                        <a:pt x="253" y="292"/>
                      </a:lnTo>
                      <a:lnTo>
                        <a:pt x="486" y="136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47" name="Google Shape;10547;p73"/>
                <p:cNvSpPr/>
                <p:nvPr/>
              </p:nvSpPr>
              <p:spPr>
                <a:xfrm>
                  <a:off x="625050" y="10506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234" y="0"/>
                      </a:moveTo>
                      <a:lnTo>
                        <a:pt x="0" y="156"/>
                      </a:lnTo>
                      <a:lnTo>
                        <a:pt x="818" y="642"/>
                      </a:lnTo>
                      <a:lnTo>
                        <a:pt x="1070" y="48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48" name="Google Shape;10548;p73"/>
                <p:cNvSpPr/>
                <p:nvPr/>
              </p:nvSpPr>
              <p:spPr>
                <a:xfrm>
                  <a:off x="705300" y="1098250"/>
                  <a:ext cx="14625" cy="9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" h="371" extrusionOk="0">
                      <a:moveTo>
                        <a:pt x="234" y="1"/>
                      </a:moveTo>
                      <a:lnTo>
                        <a:pt x="1" y="137"/>
                      </a:lnTo>
                      <a:lnTo>
                        <a:pt x="409" y="332"/>
                      </a:lnTo>
                      <a:cubicBezTo>
                        <a:pt x="429" y="332"/>
                        <a:pt x="467" y="371"/>
                        <a:pt x="467" y="371"/>
                      </a:cubicBezTo>
                      <a:cubicBezTo>
                        <a:pt x="506" y="371"/>
                        <a:pt x="526" y="332"/>
                        <a:pt x="565" y="312"/>
                      </a:cubicBezTo>
                      <a:cubicBezTo>
                        <a:pt x="584" y="254"/>
                        <a:pt x="584" y="196"/>
                        <a:pt x="506" y="137"/>
                      </a:cubicBez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49" name="Google Shape;10549;p73"/>
                <p:cNvSpPr/>
                <p:nvPr/>
              </p:nvSpPr>
              <p:spPr>
                <a:xfrm>
                  <a:off x="544300" y="1004400"/>
                  <a:ext cx="272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04" extrusionOk="0">
                      <a:moveTo>
                        <a:pt x="234" y="0"/>
                      </a:moveTo>
                      <a:lnTo>
                        <a:pt x="1" y="117"/>
                      </a:lnTo>
                      <a:lnTo>
                        <a:pt x="838" y="603"/>
                      </a:lnTo>
                      <a:lnTo>
                        <a:pt x="1090" y="46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50" name="Google Shape;10550;p73"/>
                <p:cNvSpPr/>
                <p:nvPr/>
              </p:nvSpPr>
              <p:spPr>
                <a:xfrm>
                  <a:off x="678550" y="1081725"/>
                  <a:ext cx="27250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" h="643" extrusionOk="0">
                      <a:moveTo>
                        <a:pt x="234" y="1"/>
                      </a:moveTo>
                      <a:lnTo>
                        <a:pt x="1" y="156"/>
                      </a:lnTo>
                      <a:lnTo>
                        <a:pt x="857" y="643"/>
                      </a:lnTo>
                      <a:lnTo>
                        <a:pt x="1090" y="487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51" name="Google Shape;10551;p73"/>
                <p:cNvSpPr/>
                <p:nvPr/>
              </p:nvSpPr>
              <p:spPr>
                <a:xfrm>
                  <a:off x="651800" y="10666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234" y="0"/>
                      </a:moveTo>
                      <a:lnTo>
                        <a:pt x="0" y="117"/>
                      </a:lnTo>
                      <a:lnTo>
                        <a:pt x="818" y="604"/>
                      </a:lnTo>
                      <a:lnTo>
                        <a:pt x="1071" y="46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52" name="Google Shape;10552;p73"/>
                <p:cNvSpPr/>
                <p:nvPr/>
              </p:nvSpPr>
              <p:spPr>
                <a:xfrm>
                  <a:off x="350725" y="889125"/>
                  <a:ext cx="193600" cy="115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44" h="4612" extrusionOk="0">
                      <a:moveTo>
                        <a:pt x="1" y="0"/>
                      </a:moveTo>
                      <a:lnTo>
                        <a:pt x="1" y="292"/>
                      </a:lnTo>
                      <a:lnTo>
                        <a:pt x="7491" y="4611"/>
                      </a:lnTo>
                      <a:lnTo>
                        <a:pt x="7744" y="4475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53" name="Google Shape;10553;p73"/>
                <p:cNvSpPr/>
                <p:nvPr/>
              </p:nvSpPr>
              <p:spPr>
                <a:xfrm>
                  <a:off x="571550" y="101947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234" y="0"/>
                      </a:moveTo>
                      <a:lnTo>
                        <a:pt x="0" y="156"/>
                      </a:lnTo>
                      <a:lnTo>
                        <a:pt x="818" y="642"/>
                      </a:lnTo>
                      <a:lnTo>
                        <a:pt x="1070" y="48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54" name="Google Shape;10554;p73"/>
                <p:cNvSpPr/>
                <p:nvPr/>
              </p:nvSpPr>
              <p:spPr>
                <a:xfrm>
                  <a:off x="598300" y="10355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234" y="0"/>
                      </a:moveTo>
                      <a:lnTo>
                        <a:pt x="0" y="117"/>
                      </a:lnTo>
                      <a:lnTo>
                        <a:pt x="818" y="603"/>
                      </a:lnTo>
                      <a:lnTo>
                        <a:pt x="1070" y="46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55" name="Google Shape;10555;p73"/>
                <p:cNvSpPr/>
                <p:nvPr/>
              </p:nvSpPr>
              <p:spPr>
                <a:xfrm>
                  <a:off x="699950" y="1093875"/>
                  <a:ext cx="12175" cy="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74" extrusionOk="0">
                      <a:moveTo>
                        <a:pt x="234" y="1"/>
                      </a:moveTo>
                      <a:lnTo>
                        <a:pt x="1" y="157"/>
                      </a:lnTo>
                      <a:lnTo>
                        <a:pt x="234" y="273"/>
                      </a:lnTo>
                      <a:lnTo>
                        <a:pt x="487" y="157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56" name="Google Shape;10556;p73"/>
                <p:cNvSpPr/>
                <p:nvPr/>
              </p:nvSpPr>
              <p:spPr>
                <a:xfrm>
                  <a:off x="672225" y="1078325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54" y="0"/>
                      </a:moveTo>
                      <a:lnTo>
                        <a:pt x="1" y="137"/>
                      </a:lnTo>
                      <a:lnTo>
                        <a:pt x="254" y="292"/>
                      </a:lnTo>
                      <a:lnTo>
                        <a:pt x="487" y="137"/>
                      </a:ln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57" name="Google Shape;10557;p73"/>
                <p:cNvSpPr/>
                <p:nvPr/>
              </p:nvSpPr>
              <p:spPr>
                <a:xfrm>
                  <a:off x="645475" y="1062750"/>
                  <a:ext cx="12175" cy="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74" extrusionOk="0">
                      <a:moveTo>
                        <a:pt x="253" y="1"/>
                      </a:moveTo>
                      <a:lnTo>
                        <a:pt x="1" y="156"/>
                      </a:lnTo>
                      <a:lnTo>
                        <a:pt x="253" y="273"/>
                      </a:lnTo>
                      <a:lnTo>
                        <a:pt x="487" y="156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58" name="Google Shape;10558;p73"/>
                <p:cNvSpPr/>
                <p:nvPr/>
              </p:nvSpPr>
              <p:spPr>
                <a:xfrm>
                  <a:off x="618725" y="1047200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53" y="0"/>
                      </a:moveTo>
                      <a:lnTo>
                        <a:pt x="1" y="136"/>
                      </a:lnTo>
                      <a:lnTo>
                        <a:pt x="253" y="292"/>
                      </a:lnTo>
                      <a:lnTo>
                        <a:pt x="487" y="136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59" name="Google Shape;10559;p73"/>
                <p:cNvSpPr/>
                <p:nvPr/>
              </p:nvSpPr>
              <p:spPr>
                <a:xfrm>
                  <a:off x="591975" y="1031625"/>
                  <a:ext cx="12175" cy="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73" extrusionOk="0">
                      <a:moveTo>
                        <a:pt x="253" y="1"/>
                      </a:moveTo>
                      <a:lnTo>
                        <a:pt x="1" y="156"/>
                      </a:lnTo>
                      <a:lnTo>
                        <a:pt x="253" y="273"/>
                      </a:lnTo>
                      <a:lnTo>
                        <a:pt x="487" y="156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60" name="Google Shape;10560;p73"/>
                <p:cNvSpPr/>
                <p:nvPr/>
              </p:nvSpPr>
              <p:spPr>
                <a:xfrm>
                  <a:off x="565225" y="1016075"/>
                  <a:ext cx="12175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2" extrusionOk="0">
                      <a:moveTo>
                        <a:pt x="253" y="0"/>
                      </a:moveTo>
                      <a:lnTo>
                        <a:pt x="1" y="136"/>
                      </a:lnTo>
                      <a:lnTo>
                        <a:pt x="253" y="292"/>
                      </a:lnTo>
                      <a:lnTo>
                        <a:pt x="487" y="136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61" name="Google Shape;10561;p73"/>
                <p:cNvSpPr/>
                <p:nvPr/>
              </p:nvSpPr>
              <p:spPr>
                <a:xfrm>
                  <a:off x="538000" y="1000975"/>
                  <a:ext cx="12175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54" extrusionOk="0">
                      <a:moveTo>
                        <a:pt x="253" y="1"/>
                      </a:moveTo>
                      <a:lnTo>
                        <a:pt x="0" y="137"/>
                      </a:lnTo>
                      <a:lnTo>
                        <a:pt x="253" y="254"/>
                      </a:lnTo>
                      <a:lnTo>
                        <a:pt x="486" y="13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62" name="Google Shape;10562;p73"/>
                <p:cNvSpPr/>
                <p:nvPr/>
              </p:nvSpPr>
              <p:spPr>
                <a:xfrm>
                  <a:off x="571550" y="988825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234" y="1"/>
                      </a:moveTo>
                      <a:lnTo>
                        <a:pt x="0" y="137"/>
                      </a:lnTo>
                      <a:lnTo>
                        <a:pt x="818" y="623"/>
                      </a:lnTo>
                      <a:lnTo>
                        <a:pt x="1070" y="487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63" name="Google Shape;10563;p73"/>
                <p:cNvSpPr/>
                <p:nvPr/>
              </p:nvSpPr>
              <p:spPr>
                <a:xfrm>
                  <a:off x="732050" y="1082200"/>
                  <a:ext cx="14625" cy="9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" h="371" extrusionOk="0">
                      <a:moveTo>
                        <a:pt x="234" y="1"/>
                      </a:moveTo>
                      <a:lnTo>
                        <a:pt x="1" y="157"/>
                      </a:lnTo>
                      <a:lnTo>
                        <a:pt x="409" y="351"/>
                      </a:lnTo>
                      <a:cubicBezTo>
                        <a:pt x="429" y="351"/>
                        <a:pt x="467" y="371"/>
                        <a:pt x="467" y="371"/>
                      </a:cubicBezTo>
                      <a:cubicBezTo>
                        <a:pt x="506" y="371"/>
                        <a:pt x="526" y="351"/>
                        <a:pt x="565" y="332"/>
                      </a:cubicBezTo>
                      <a:cubicBezTo>
                        <a:pt x="584" y="273"/>
                        <a:pt x="584" y="196"/>
                        <a:pt x="506" y="157"/>
                      </a:cubicBez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64" name="Google Shape;10564;p73"/>
                <p:cNvSpPr/>
                <p:nvPr/>
              </p:nvSpPr>
              <p:spPr>
                <a:xfrm>
                  <a:off x="350725" y="858000"/>
                  <a:ext cx="220850" cy="130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34" h="5234" extrusionOk="0">
                      <a:moveTo>
                        <a:pt x="1" y="0"/>
                      </a:moveTo>
                      <a:lnTo>
                        <a:pt x="1" y="292"/>
                      </a:lnTo>
                      <a:lnTo>
                        <a:pt x="8581" y="5234"/>
                      </a:lnTo>
                      <a:lnTo>
                        <a:pt x="8833" y="5078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65" name="Google Shape;10565;p73"/>
                <p:cNvSpPr/>
                <p:nvPr/>
              </p:nvSpPr>
              <p:spPr>
                <a:xfrm>
                  <a:off x="705800" y="1066650"/>
                  <a:ext cx="26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0" h="604" extrusionOk="0">
                      <a:moveTo>
                        <a:pt x="253" y="0"/>
                      </a:moveTo>
                      <a:lnTo>
                        <a:pt x="0" y="117"/>
                      </a:lnTo>
                      <a:lnTo>
                        <a:pt x="837" y="604"/>
                      </a:lnTo>
                      <a:lnTo>
                        <a:pt x="1070" y="467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66" name="Google Shape;10566;p73"/>
                <p:cNvSpPr/>
                <p:nvPr/>
              </p:nvSpPr>
              <p:spPr>
                <a:xfrm>
                  <a:off x="598300" y="100440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234" y="0"/>
                      </a:moveTo>
                      <a:lnTo>
                        <a:pt x="0" y="117"/>
                      </a:lnTo>
                      <a:lnTo>
                        <a:pt x="818" y="603"/>
                      </a:lnTo>
                      <a:lnTo>
                        <a:pt x="1070" y="46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67" name="Google Shape;10567;p73"/>
                <p:cNvSpPr/>
                <p:nvPr/>
              </p:nvSpPr>
              <p:spPr>
                <a:xfrm>
                  <a:off x="625050" y="101947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234" y="0"/>
                      </a:moveTo>
                      <a:lnTo>
                        <a:pt x="0" y="156"/>
                      </a:lnTo>
                      <a:lnTo>
                        <a:pt x="818" y="642"/>
                      </a:lnTo>
                      <a:lnTo>
                        <a:pt x="1070" y="48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68" name="Google Shape;10568;p73"/>
                <p:cNvSpPr/>
                <p:nvPr/>
              </p:nvSpPr>
              <p:spPr>
                <a:xfrm>
                  <a:off x="678550" y="1050600"/>
                  <a:ext cx="27250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" h="643" extrusionOk="0">
                      <a:moveTo>
                        <a:pt x="234" y="0"/>
                      </a:moveTo>
                      <a:lnTo>
                        <a:pt x="1" y="156"/>
                      </a:lnTo>
                      <a:lnTo>
                        <a:pt x="857" y="642"/>
                      </a:lnTo>
                      <a:lnTo>
                        <a:pt x="1090" y="48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69" name="Google Shape;10569;p73"/>
                <p:cNvSpPr/>
                <p:nvPr/>
              </p:nvSpPr>
              <p:spPr>
                <a:xfrm>
                  <a:off x="651800" y="10355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234" y="0"/>
                      </a:moveTo>
                      <a:lnTo>
                        <a:pt x="0" y="117"/>
                      </a:lnTo>
                      <a:lnTo>
                        <a:pt x="818" y="603"/>
                      </a:lnTo>
                      <a:lnTo>
                        <a:pt x="1071" y="46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70" name="Google Shape;10570;p73"/>
                <p:cNvSpPr/>
                <p:nvPr/>
              </p:nvSpPr>
              <p:spPr>
                <a:xfrm>
                  <a:off x="726700" y="1078325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34" y="0"/>
                      </a:moveTo>
                      <a:lnTo>
                        <a:pt x="1" y="137"/>
                      </a:lnTo>
                      <a:lnTo>
                        <a:pt x="234" y="292"/>
                      </a:lnTo>
                      <a:lnTo>
                        <a:pt x="487" y="13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71" name="Google Shape;10571;p73"/>
                <p:cNvSpPr/>
                <p:nvPr/>
              </p:nvSpPr>
              <p:spPr>
                <a:xfrm>
                  <a:off x="699950" y="1062750"/>
                  <a:ext cx="12175" cy="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74" extrusionOk="0">
                      <a:moveTo>
                        <a:pt x="234" y="1"/>
                      </a:moveTo>
                      <a:lnTo>
                        <a:pt x="1" y="156"/>
                      </a:lnTo>
                      <a:lnTo>
                        <a:pt x="234" y="273"/>
                      </a:lnTo>
                      <a:lnTo>
                        <a:pt x="487" y="156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72" name="Google Shape;10572;p73"/>
                <p:cNvSpPr/>
                <p:nvPr/>
              </p:nvSpPr>
              <p:spPr>
                <a:xfrm>
                  <a:off x="672225" y="1047200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54" y="0"/>
                      </a:moveTo>
                      <a:lnTo>
                        <a:pt x="1" y="136"/>
                      </a:lnTo>
                      <a:lnTo>
                        <a:pt x="254" y="292"/>
                      </a:lnTo>
                      <a:lnTo>
                        <a:pt x="487" y="136"/>
                      </a:ln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73" name="Google Shape;10573;p73"/>
                <p:cNvSpPr/>
                <p:nvPr/>
              </p:nvSpPr>
              <p:spPr>
                <a:xfrm>
                  <a:off x="645475" y="1031625"/>
                  <a:ext cx="12175" cy="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73" extrusionOk="0">
                      <a:moveTo>
                        <a:pt x="253" y="1"/>
                      </a:moveTo>
                      <a:lnTo>
                        <a:pt x="1" y="156"/>
                      </a:lnTo>
                      <a:lnTo>
                        <a:pt x="253" y="273"/>
                      </a:lnTo>
                      <a:lnTo>
                        <a:pt x="487" y="156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74" name="Google Shape;10574;p73"/>
                <p:cNvSpPr/>
                <p:nvPr/>
              </p:nvSpPr>
              <p:spPr>
                <a:xfrm>
                  <a:off x="618725" y="1016075"/>
                  <a:ext cx="12175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2" extrusionOk="0">
                      <a:moveTo>
                        <a:pt x="253" y="0"/>
                      </a:moveTo>
                      <a:lnTo>
                        <a:pt x="1" y="136"/>
                      </a:lnTo>
                      <a:lnTo>
                        <a:pt x="253" y="292"/>
                      </a:lnTo>
                      <a:lnTo>
                        <a:pt x="487" y="136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75" name="Google Shape;10575;p73"/>
                <p:cNvSpPr/>
                <p:nvPr/>
              </p:nvSpPr>
              <p:spPr>
                <a:xfrm>
                  <a:off x="591975" y="1000975"/>
                  <a:ext cx="12175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54" extrusionOk="0">
                      <a:moveTo>
                        <a:pt x="253" y="1"/>
                      </a:moveTo>
                      <a:lnTo>
                        <a:pt x="1" y="137"/>
                      </a:lnTo>
                      <a:lnTo>
                        <a:pt x="253" y="254"/>
                      </a:lnTo>
                      <a:lnTo>
                        <a:pt x="487" y="13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76" name="Google Shape;10576;p73"/>
                <p:cNvSpPr/>
                <p:nvPr/>
              </p:nvSpPr>
              <p:spPr>
                <a:xfrm>
                  <a:off x="565225" y="984925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53" y="1"/>
                      </a:moveTo>
                      <a:lnTo>
                        <a:pt x="1" y="157"/>
                      </a:lnTo>
                      <a:lnTo>
                        <a:pt x="253" y="293"/>
                      </a:lnTo>
                      <a:lnTo>
                        <a:pt x="487" y="15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77" name="Google Shape;10577;p73"/>
                <p:cNvSpPr/>
                <p:nvPr/>
              </p:nvSpPr>
              <p:spPr>
                <a:xfrm>
                  <a:off x="651800" y="100440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234" y="0"/>
                      </a:moveTo>
                      <a:lnTo>
                        <a:pt x="0" y="117"/>
                      </a:lnTo>
                      <a:lnTo>
                        <a:pt x="818" y="603"/>
                      </a:lnTo>
                      <a:lnTo>
                        <a:pt x="1071" y="46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78" name="Google Shape;10578;p73"/>
                <p:cNvSpPr/>
                <p:nvPr/>
              </p:nvSpPr>
              <p:spPr>
                <a:xfrm>
                  <a:off x="732550" y="10506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253" y="0"/>
                      </a:moveTo>
                      <a:lnTo>
                        <a:pt x="0" y="156"/>
                      </a:lnTo>
                      <a:lnTo>
                        <a:pt x="837" y="642"/>
                      </a:lnTo>
                      <a:lnTo>
                        <a:pt x="1070" y="487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79" name="Google Shape;10579;p73"/>
                <p:cNvSpPr/>
                <p:nvPr/>
              </p:nvSpPr>
              <p:spPr>
                <a:xfrm>
                  <a:off x="350725" y="826875"/>
                  <a:ext cx="247600" cy="14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04" h="5837" extrusionOk="0">
                      <a:moveTo>
                        <a:pt x="1" y="0"/>
                      </a:moveTo>
                      <a:lnTo>
                        <a:pt x="1" y="292"/>
                      </a:lnTo>
                      <a:lnTo>
                        <a:pt x="9651" y="5837"/>
                      </a:lnTo>
                      <a:lnTo>
                        <a:pt x="9903" y="572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80" name="Google Shape;10580;p73"/>
                <p:cNvSpPr/>
                <p:nvPr/>
              </p:nvSpPr>
              <p:spPr>
                <a:xfrm>
                  <a:off x="598300" y="97277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234" y="1"/>
                      </a:moveTo>
                      <a:lnTo>
                        <a:pt x="0" y="156"/>
                      </a:lnTo>
                      <a:lnTo>
                        <a:pt x="818" y="643"/>
                      </a:lnTo>
                      <a:lnTo>
                        <a:pt x="1070" y="487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81" name="Google Shape;10581;p73"/>
                <p:cNvSpPr/>
                <p:nvPr/>
              </p:nvSpPr>
              <p:spPr>
                <a:xfrm>
                  <a:off x="625050" y="988825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234" y="1"/>
                      </a:moveTo>
                      <a:lnTo>
                        <a:pt x="0" y="137"/>
                      </a:lnTo>
                      <a:lnTo>
                        <a:pt x="818" y="623"/>
                      </a:lnTo>
                      <a:lnTo>
                        <a:pt x="1070" y="487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82" name="Google Shape;10582;p73"/>
                <p:cNvSpPr/>
                <p:nvPr/>
              </p:nvSpPr>
              <p:spPr>
                <a:xfrm>
                  <a:off x="705800" y="1035525"/>
                  <a:ext cx="26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0" h="604" extrusionOk="0">
                      <a:moveTo>
                        <a:pt x="253" y="0"/>
                      </a:moveTo>
                      <a:lnTo>
                        <a:pt x="0" y="117"/>
                      </a:lnTo>
                      <a:lnTo>
                        <a:pt x="837" y="603"/>
                      </a:lnTo>
                      <a:lnTo>
                        <a:pt x="1070" y="467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83" name="Google Shape;10583;p73"/>
                <p:cNvSpPr/>
                <p:nvPr/>
              </p:nvSpPr>
              <p:spPr>
                <a:xfrm>
                  <a:off x="678550" y="1019475"/>
                  <a:ext cx="27250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" h="643" extrusionOk="0">
                      <a:moveTo>
                        <a:pt x="234" y="0"/>
                      </a:moveTo>
                      <a:lnTo>
                        <a:pt x="1" y="156"/>
                      </a:lnTo>
                      <a:lnTo>
                        <a:pt x="857" y="642"/>
                      </a:lnTo>
                      <a:lnTo>
                        <a:pt x="1090" y="48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84" name="Google Shape;10584;p73"/>
                <p:cNvSpPr/>
                <p:nvPr/>
              </p:nvSpPr>
              <p:spPr>
                <a:xfrm>
                  <a:off x="758800" y="1067125"/>
                  <a:ext cx="14625" cy="9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" h="371" extrusionOk="0">
                      <a:moveTo>
                        <a:pt x="234" y="1"/>
                      </a:moveTo>
                      <a:lnTo>
                        <a:pt x="1" y="137"/>
                      </a:lnTo>
                      <a:lnTo>
                        <a:pt x="409" y="351"/>
                      </a:lnTo>
                      <a:cubicBezTo>
                        <a:pt x="429" y="351"/>
                        <a:pt x="468" y="371"/>
                        <a:pt x="468" y="371"/>
                      </a:cubicBezTo>
                      <a:cubicBezTo>
                        <a:pt x="506" y="371"/>
                        <a:pt x="526" y="351"/>
                        <a:pt x="565" y="312"/>
                      </a:cubicBezTo>
                      <a:cubicBezTo>
                        <a:pt x="584" y="273"/>
                        <a:pt x="584" y="195"/>
                        <a:pt x="506" y="137"/>
                      </a:cubicBez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85" name="Google Shape;10585;p73"/>
                <p:cNvSpPr/>
                <p:nvPr/>
              </p:nvSpPr>
              <p:spPr>
                <a:xfrm>
                  <a:off x="753450" y="1062750"/>
                  <a:ext cx="12175" cy="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74" extrusionOk="0">
                      <a:moveTo>
                        <a:pt x="234" y="1"/>
                      </a:moveTo>
                      <a:lnTo>
                        <a:pt x="1" y="156"/>
                      </a:lnTo>
                      <a:lnTo>
                        <a:pt x="234" y="273"/>
                      </a:lnTo>
                      <a:lnTo>
                        <a:pt x="487" y="156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86" name="Google Shape;10586;p73"/>
                <p:cNvSpPr/>
                <p:nvPr/>
              </p:nvSpPr>
              <p:spPr>
                <a:xfrm>
                  <a:off x="726700" y="1047200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34" y="0"/>
                      </a:moveTo>
                      <a:lnTo>
                        <a:pt x="1" y="136"/>
                      </a:lnTo>
                      <a:lnTo>
                        <a:pt x="234" y="292"/>
                      </a:lnTo>
                      <a:lnTo>
                        <a:pt x="487" y="13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87" name="Google Shape;10587;p73"/>
                <p:cNvSpPr/>
                <p:nvPr/>
              </p:nvSpPr>
              <p:spPr>
                <a:xfrm>
                  <a:off x="699950" y="1031625"/>
                  <a:ext cx="12175" cy="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73" extrusionOk="0">
                      <a:moveTo>
                        <a:pt x="234" y="1"/>
                      </a:moveTo>
                      <a:lnTo>
                        <a:pt x="1" y="156"/>
                      </a:lnTo>
                      <a:lnTo>
                        <a:pt x="234" y="273"/>
                      </a:lnTo>
                      <a:lnTo>
                        <a:pt x="487" y="156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88" name="Google Shape;10588;p73"/>
                <p:cNvSpPr/>
                <p:nvPr/>
              </p:nvSpPr>
              <p:spPr>
                <a:xfrm>
                  <a:off x="672225" y="1016075"/>
                  <a:ext cx="12175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2" extrusionOk="0">
                      <a:moveTo>
                        <a:pt x="254" y="0"/>
                      </a:moveTo>
                      <a:lnTo>
                        <a:pt x="1" y="136"/>
                      </a:lnTo>
                      <a:lnTo>
                        <a:pt x="254" y="292"/>
                      </a:lnTo>
                      <a:lnTo>
                        <a:pt x="487" y="136"/>
                      </a:ln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89" name="Google Shape;10589;p73"/>
                <p:cNvSpPr/>
                <p:nvPr/>
              </p:nvSpPr>
              <p:spPr>
                <a:xfrm>
                  <a:off x="645475" y="1000975"/>
                  <a:ext cx="12175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54" extrusionOk="0">
                      <a:moveTo>
                        <a:pt x="253" y="1"/>
                      </a:moveTo>
                      <a:lnTo>
                        <a:pt x="1" y="137"/>
                      </a:lnTo>
                      <a:lnTo>
                        <a:pt x="253" y="254"/>
                      </a:lnTo>
                      <a:lnTo>
                        <a:pt x="487" y="13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90" name="Google Shape;10590;p73"/>
                <p:cNvSpPr/>
                <p:nvPr/>
              </p:nvSpPr>
              <p:spPr>
                <a:xfrm>
                  <a:off x="618725" y="984925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53" y="1"/>
                      </a:moveTo>
                      <a:lnTo>
                        <a:pt x="1" y="157"/>
                      </a:lnTo>
                      <a:lnTo>
                        <a:pt x="253" y="293"/>
                      </a:lnTo>
                      <a:lnTo>
                        <a:pt x="487" y="15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91" name="Google Shape;10591;p73"/>
                <p:cNvSpPr/>
                <p:nvPr/>
              </p:nvSpPr>
              <p:spPr>
                <a:xfrm>
                  <a:off x="591975" y="969850"/>
                  <a:ext cx="12175" cy="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74" extrusionOk="0">
                      <a:moveTo>
                        <a:pt x="253" y="1"/>
                      </a:moveTo>
                      <a:lnTo>
                        <a:pt x="1" y="118"/>
                      </a:lnTo>
                      <a:lnTo>
                        <a:pt x="253" y="273"/>
                      </a:lnTo>
                      <a:lnTo>
                        <a:pt x="487" y="118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92" name="Google Shape;10592;p73"/>
                <p:cNvSpPr/>
                <p:nvPr/>
              </p:nvSpPr>
              <p:spPr>
                <a:xfrm>
                  <a:off x="350250" y="2119175"/>
                  <a:ext cx="3357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3" h="1518" extrusionOk="0">
                      <a:moveTo>
                        <a:pt x="0" y="0"/>
                      </a:moveTo>
                      <a:lnTo>
                        <a:pt x="0" y="1518"/>
                      </a:lnTo>
                      <a:lnTo>
                        <a:pt x="506" y="1226"/>
                      </a:lnTo>
                      <a:lnTo>
                        <a:pt x="312" y="1128"/>
                      </a:lnTo>
                      <a:cubicBezTo>
                        <a:pt x="273" y="1109"/>
                        <a:pt x="234" y="1031"/>
                        <a:pt x="273" y="973"/>
                      </a:cubicBezTo>
                      <a:cubicBezTo>
                        <a:pt x="287" y="929"/>
                        <a:pt x="335" y="907"/>
                        <a:pt x="382" y="907"/>
                      </a:cubicBezTo>
                      <a:cubicBezTo>
                        <a:pt x="398" y="907"/>
                        <a:pt x="414" y="910"/>
                        <a:pt x="428" y="914"/>
                      </a:cubicBezTo>
                      <a:lnTo>
                        <a:pt x="759" y="1090"/>
                      </a:lnTo>
                      <a:lnTo>
                        <a:pt x="1343" y="739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93" name="Google Shape;10593;p73"/>
                <p:cNvSpPr/>
                <p:nvPr/>
              </p:nvSpPr>
              <p:spPr>
                <a:xfrm>
                  <a:off x="350725" y="2195050"/>
                  <a:ext cx="508300" cy="294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32" h="11790" extrusionOk="0">
                      <a:moveTo>
                        <a:pt x="10943" y="6315"/>
                      </a:moveTo>
                      <a:lnTo>
                        <a:pt x="11003" y="6349"/>
                      </a:lnTo>
                      <a:lnTo>
                        <a:pt x="11003" y="6349"/>
                      </a:lnTo>
                      <a:cubicBezTo>
                        <a:pt x="10986" y="6331"/>
                        <a:pt x="10965" y="6320"/>
                        <a:pt x="10943" y="6315"/>
                      </a:cubicBezTo>
                      <a:close/>
                      <a:moveTo>
                        <a:pt x="1" y="0"/>
                      </a:moveTo>
                      <a:lnTo>
                        <a:pt x="1" y="292"/>
                      </a:lnTo>
                      <a:cubicBezTo>
                        <a:pt x="254" y="428"/>
                        <a:pt x="468" y="564"/>
                        <a:pt x="701" y="700"/>
                      </a:cubicBezTo>
                      <a:lnTo>
                        <a:pt x="701" y="662"/>
                      </a:lnTo>
                      <a:cubicBezTo>
                        <a:pt x="701" y="584"/>
                        <a:pt x="760" y="525"/>
                        <a:pt x="837" y="525"/>
                      </a:cubicBezTo>
                      <a:cubicBezTo>
                        <a:pt x="896" y="525"/>
                        <a:pt x="954" y="584"/>
                        <a:pt x="954" y="662"/>
                      </a:cubicBezTo>
                      <a:lnTo>
                        <a:pt x="954" y="817"/>
                      </a:lnTo>
                      <a:lnTo>
                        <a:pt x="3367" y="2218"/>
                      </a:lnTo>
                      <a:lnTo>
                        <a:pt x="3367" y="2160"/>
                      </a:lnTo>
                      <a:cubicBezTo>
                        <a:pt x="3367" y="2082"/>
                        <a:pt x="3405" y="2043"/>
                        <a:pt x="3483" y="2043"/>
                      </a:cubicBezTo>
                      <a:cubicBezTo>
                        <a:pt x="3561" y="2043"/>
                        <a:pt x="3600" y="2082"/>
                        <a:pt x="3600" y="2160"/>
                      </a:cubicBezTo>
                      <a:lnTo>
                        <a:pt x="3600" y="2335"/>
                      </a:lnTo>
                      <a:cubicBezTo>
                        <a:pt x="6149" y="3813"/>
                        <a:pt x="8658" y="5253"/>
                        <a:pt x="10682" y="6420"/>
                      </a:cubicBezTo>
                      <a:lnTo>
                        <a:pt x="10857" y="6323"/>
                      </a:lnTo>
                      <a:cubicBezTo>
                        <a:pt x="10871" y="6316"/>
                        <a:pt x="10890" y="6311"/>
                        <a:pt x="10911" y="6311"/>
                      </a:cubicBezTo>
                      <a:cubicBezTo>
                        <a:pt x="10922" y="6311"/>
                        <a:pt x="10932" y="6312"/>
                        <a:pt x="10943" y="6315"/>
                      </a:cubicBezTo>
                      <a:lnTo>
                        <a:pt x="10943" y="6315"/>
                      </a:lnTo>
                      <a:lnTo>
                        <a:pt x="1" y="0"/>
                      </a:lnTo>
                      <a:close/>
                      <a:moveTo>
                        <a:pt x="11003" y="6349"/>
                      </a:moveTo>
                      <a:lnTo>
                        <a:pt x="11003" y="6349"/>
                      </a:lnTo>
                      <a:cubicBezTo>
                        <a:pt x="11006" y="6353"/>
                        <a:pt x="11009" y="6357"/>
                        <a:pt x="11012" y="6362"/>
                      </a:cubicBezTo>
                      <a:cubicBezTo>
                        <a:pt x="11051" y="6420"/>
                        <a:pt x="11051" y="6498"/>
                        <a:pt x="10973" y="6537"/>
                      </a:cubicBezTo>
                      <a:lnTo>
                        <a:pt x="10915" y="6556"/>
                      </a:lnTo>
                      <a:cubicBezTo>
                        <a:pt x="11868" y="7121"/>
                        <a:pt x="12724" y="7607"/>
                        <a:pt x="13386" y="7996"/>
                      </a:cubicBezTo>
                      <a:lnTo>
                        <a:pt x="13542" y="7899"/>
                      </a:lnTo>
                      <a:cubicBezTo>
                        <a:pt x="13561" y="7892"/>
                        <a:pt x="13583" y="7888"/>
                        <a:pt x="13604" y="7888"/>
                      </a:cubicBezTo>
                      <a:cubicBezTo>
                        <a:pt x="13647" y="7888"/>
                        <a:pt x="13691" y="7905"/>
                        <a:pt x="13717" y="7957"/>
                      </a:cubicBezTo>
                      <a:cubicBezTo>
                        <a:pt x="13736" y="7996"/>
                        <a:pt x="13736" y="8074"/>
                        <a:pt x="13678" y="8113"/>
                      </a:cubicBezTo>
                      <a:lnTo>
                        <a:pt x="13600" y="8152"/>
                      </a:lnTo>
                      <a:cubicBezTo>
                        <a:pt x="14495" y="8658"/>
                        <a:pt x="15001" y="8969"/>
                        <a:pt x="15001" y="8969"/>
                      </a:cubicBezTo>
                      <a:lnTo>
                        <a:pt x="16051" y="9572"/>
                      </a:lnTo>
                      <a:lnTo>
                        <a:pt x="16246" y="9475"/>
                      </a:lnTo>
                      <a:cubicBezTo>
                        <a:pt x="16265" y="9468"/>
                        <a:pt x="16285" y="9464"/>
                        <a:pt x="16304" y="9464"/>
                      </a:cubicBezTo>
                      <a:cubicBezTo>
                        <a:pt x="16343" y="9464"/>
                        <a:pt x="16382" y="9481"/>
                        <a:pt x="16421" y="9533"/>
                      </a:cubicBezTo>
                      <a:cubicBezTo>
                        <a:pt x="16440" y="9572"/>
                        <a:pt x="16440" y="9650"/>
                        <a:pt x="16363" y="9708"/>
                      </a:cubicBezTo>
                      <a:lnTo>
                        <a:pt x="16304" y="9728"/>
                      </a:lnTo>
                      <a:lnTo>
                        <a:pt x="19281" y="11459"/>
                      </a:lnTo>
                      <a:lnTo>
                        <a:pt x="19436" y="11381"/>
                      </a:lnTo>
                      <a:cubicBezTo>
                        <a:pt x="19451" y="11374"/>
                        <a:pt x="19470" y="11370"/>
                        <a:pt x="19492" y="11370"/>
                      </a:cubicBezTo>
                      <a:cubicBezTo>
                        <a:pt x="19530" y="11370"/>
                        <a:pt x="19574" y="11383"/>
                        <a:pt x="19611" y="11420"/>
                      </a:cubicBezTo>
                      <a:cubicBezTo>
                        <a:pt x="19631" y="11479"/>
                        <a:pt x="19631" y="11556"/>
                        <a:pt x="19553" y="11595"/>
                      </a:cubicBezTo>
                      <a:lnTo>
                        <a:pt x="19534" y="11595"/>
                      </a:lnTo>
                      <a:lnTo>
                        <a:pt x="19845" y="11790"/>
                      </a:lnTo>
                      <a:lnTo>
                        <a:pt x="20331" y="11790"/>
                      </a:lnTo>
                      <a:lnTo>
                        <a:pt x="15857" y="9124"/>
                      </a:lnTo>
                      <a:lnTo>
                        <a:pt x="15779" y="9163"/>
                      </a:lnTo>
                      <a:cubicBezTo>
                        <a:pt x="15759" y="9163"/>
                        <a:pt x="15740" y="9183"/>
                        <a:pt x="15740" y="9183"/>
                      </a:cubicBezTo>
                      <a:cubicBezTo>
                        <a:pt x="15682" y="9183"/>
                        <a:pt x="15662" y="9163"/>
                        <a:pt x="15643" y="9144"/>
                      </a:cubicBezTo>
                      <a:cubicBezTo>
                        <a:pt x="15623" y="9086"/>
                        <a:pt x="15623" y="9047"/>
                        <a:pt x="15643" y="9027"/>
                      </a:cubicBezTo>
                      <a:lnTo>
                        <a:pt x="11003" y="6349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94" name="Google Shape;10594;p73"/>
                <p:cNvSpPr/>
                <p:nvPr/>
              </p:nvSpPr>
              <p:spPr>
                <a:xfrm>
                  <a:off x="719400" y="2432875"/>
                  <a:ext cx="39925" cy="22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7" h="915" extrusionOk="0">
                      <a:moveTo>
                        <a:pt x="1363" y="1"/>
                      </a:moveTo>
                      <a:lnTo>
                        <a:pt x="1" y="798"/>
                      </a:lnTo>
                      <a:lnTo>
                        <a:pt x="234" y="915"/>
                      </a:lnTo>
                      <a:lnTo>
                        <a:pt x="1596" y="137"/>
                      </a:lnTo>
                      <a:lnTo>
                        <a:pt x="13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95" name="Google Shape;10595;p73"/>
                <p:cNvSpPr/>
                <p:nvPr/>
              </p:nvSpPr>
              <p:spPr>
                <a:xfrm>
                  <a:off x="752475" y="2430050"/>
                  <a:ext cx="9750" cy="6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" h="250" extrusionOk="0">
                      <a:moveTo>
                        <a:pt x="262" y="0"/>
                      </a:moveTo>
                      <a:cubicBezTo>
                        <a:pt x="241" y="0"/>
                        <a:pt x="218" y="5"/>
                        <a:pt x="195" y="16"/>
                      </a:cubicBezTo>
                      <a:lnTo>
                        <a:pt x="1" y="114"/>
                      </a:lnTo>
                      <a:lnTo>
                        <a:pt x="254" y="250"/>
                      </a:lnTo>
                      <a:lnTo>
                        <a:pt x="331" y="230"/>
                      </a:lnTo>
                      <a:cubicBezTo>
                        <a:pt x="370" y="211"/>
                        <a:pt x="390" y="133"/>
                        <a:pt x="370" y="55"/>
                      </a:cubicBezTo>
                      <a:cubicBezTo>
                        <a:pt x="357" y="28"/>
                        <a:pt x="314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96" name="Google Shape;10596;p73"/>
                <p:cNvSpPr/>
                <p:nvPr/>
              </p:nvSpPr>
              <p:spPr>
                <a:xfrm>
                  <a:off x="651800" y="2393975"/>
                  <a:ext cx="39900" cy="22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6" h="915" extrusionOk="0">
                      <a:moveTo>
                        <a:pt x="1362" y="0"/>
                      </a:moveTo>
                      <a:lnTo>
                        <a:pt x="0" y="778"/>
                      </a:lnTo>
                      <a:lnTo>
                        <a:pt x="234" y="915"/>
                      </a:lnTo>
                      <a:lnTo>
                        <a:pt x="1596" y="136"/>
                      </a:lnTo>
                      <a:cubicBezTo>
                        <a:pt x="1537" y="97"/>
                        <a:pt x="1440" y="39"/>
                        <a:pt x="136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97" name="Google Shape;10597;p73"/>
                <p:cNvSpPr/>
                <p:nvPr/>
              </p:nvSpPr>
              <p:spPr>
                <a:xfrm>
                  <a:off x="685850" y="2390375"/>
                  <a:ext cx="9250" cy="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0" h="261" extrusionOk="0">
                      <a:moveTo>
                        <a:pt x="222" y="1"/>
                      </a:moveTo>
                      <a:cubicBezTo>
                        <a:pt x="206" y="1"/>
                        <a:pt x="190" y="3"/>
                        <a:pt x="175" y="8"/>
                      </a:cubicBezTo>
                      <a:lnTo>
                        <a:pt x="0" y="105"/>
                      </a:lnTo>
                      <a:cubicBezTo>
                        <a:pt x="78" y="164"/>
                        <a:pt x="175" y="203"/>
                        <a:pt x="234" y="261"/>
                      </a:cubicBezTo>
                      <a:lnTo>
                        <a:pt x="292" y="241"/>
                      </a:lnTo>
                      <a:cubicBezTo>
                        <a:pt x="331" y="203"/>
                        <a:pt x="370" y="144"/>
                        <a:pt x="331" y="66"/>
                      </a:cubicBezTo>
                      <a:cubicBezTo>
                        <a:pt x="316" y="23"/>
                        <a:pt x="269" y="1"/>
                        <a:pt x="22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98" name="Google Shape;10598;p73"/>
                <p:cNvSpPr/>
                <p:nvPr/>
              </p:nvSpPr>
              <p:spPr>
                <a:xfrm>
                  <a:off x="583700" y="2355050"/>
                  <a:ext cx="39925" cy="22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7" h="916" extrusionOk="0">
                      <a:moveTo>
                        <a:pt x="1363" y="1"/>
                      </a:moveTo>
                      <a:lnTo>
                        <a:pt x="1" y="779"/>
                      </a:lnTo>
                      <a:lnTo>
                        <a:pt x="234" y="915"/>
                      </a:lnTo>
                      <a:lnTo>
                        <a:pt x="1596" y="137"/>
                      </a:lnTo>
                      <a:cubicBezTo>
                        <a:pt x="1538" y="98"/>
                        <a:pt x="1440" y="40"/>
                        <a:pt x="136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99" name="Google Shape;10599;p73"/>
                <p:cNvSpPr/>
                <p:nvPr/>
              </p:nvSpPr>
              <p:spPr>
                <a:xfrm>
                  <a:off x="617750" y="2351475"/>
                  <a:ext cx="9275" cy="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" h="261" extrusionOk="0">
                      <a:moveTo>
                        <a:pt x="222" y="0"/>
                      </a:moveTo>
                      <a:cubicBezTo>
                        <a:pt x="206" y="0"/>
                        <a:pt x="190" y="3"/>
                        <a:pt x="176" y="8"/>
                      </a:cubicBezTo>
                      <a:lnTo>
                        <a:pt x="1" y="105"/>
                      </a:lnTo>
                      <a:cubicBezTo>
                        <a:pt x="59" y="163"/>
                        <a:pt x="176" y="202"/>
                        <a:pt x="234" y="260"/>
                      </a:cubicBezTo>
                      <a:lnTo>
                        <a:pt x="292" y="241"/>
                      </a:lnTo>
                      <a:cubicBezTo>
                        <a:pt x="331" y="202"/>
                        <a:pt x="370" y="144"/>
                        <a:pt x="331" y="66"/>
                      </a:cubicBezTo>
                      <a:cubicBezTo>
                        <a:pt x="317" y="22"/>
                        <a:pt x="269" y="0"/>
                        <a:pt x="22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00" name="Google Shape;10600;p73"/>
                <p:cNvSpPr/>
                <p:nvPr/>
              </p:nvSpPr>
              <p:spPr>
                <a:xfrm>
                  <a:off x="642075" y="2447950"/>
                  <a:ext cx="92425" cy="3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7" h="1596" extrusionOk="0">
                      <a:moveTo>
                        <a:pt x="2763" y="1"/>
                      </a:moveTo>
                      <a:lnTo>
                        <a:pt x="0" y="1596"/>
                      </a:lnTo>
                      <a:lnTo>
                        <a:pt x="1849" y="1596"/>
                      </a:lnTo>
                      <a:lnTo>
                        <a:pt x="3697" y="526"/>
                      </a:lnTo>
                      <a:lnTo>
                        <a:pt x="3327" y="312"/>
                      </a:lnTo>
                      <a:lnTo>
                        <a:pt x="2724" y="682"/>
                      </a:lnTo>
                      <a:cubicBezTo>
                        <a:pt x="2705" y="682"/>
                        <a:pt x="2666" y="701"/>
                        <a:pt x="2666" y="701"/>
                      </a:cubicBezTo>
                      <a:cubicBezTo>
                        <a:pt x="2627" y="701"/>
                        <a:pt x="2607" y="682"/>
                        <a:pt x="2568" y="662"/>
                      </a:cubicBezTo>
                      <a:cubicBezTo>
                        <a:pt x="2549" y="604"/>
                        <a:pt x="2549" y="526"/>
                        <a:pt x="2627" y="487"/>
                      </a:cubicBezTo>
                      <a:lnTo>
                        <a:pt x="3113" y="195"/>
                      </a:lnTo>
                      <a:lnTo>
                        <a:pt x="27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01" name="Google Shape;10601;p73"/>
                <p:cNvSpPr/>
                <p:nvPr/>
              </p:nvSpPr>
              <p:spPr>
                <a:xfrm>
                  <a:off x="705300" y="2451350"/>
                  <a:ext cx="19475" cy="13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9" h="546" extrusionOk="0">
                      <a:moveTo>
                        <a:pt x="526" y="1"/>
                      </a:moveTo>
                      <a:lnTo>
                        <a:pt x="78" y="332"/>
                      </a:lnTo>
                      <a:cubicBezTo>
                        <a:pt x="20" y="351"/>
                        <a:pt x="1" y="429"/>
                        <a:pt x="20" y="487"/>
                      </a:cubicBezTo>
                      <a:cubicBezTo>
                        <a:pt x="39" y="546"/>
                        <a:pt x="98" y="546"/>
                        <a:pt x="117" y="546"/>
                      </a:cubicBezTo>
                      <a:cubicBezTo>
                        <a:pt x="137" y="546"/>
                        <a:pt x="176" y="546"/>
                        <a:pt x="176" y="526"/>
                      </a:cubicBezTo>
                      <a:lnTo>
                        <a:pt x="779" y="156"/>
                      </a:lnTo>
                      <a:lnTo>
                        <a:pt x="52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02" name="Google Shape;10602;p73"/>
                <p:cNvSpPr/>
                <p:nvPr/>
              </p:nvSpPr>
              <p:spPr>
                <a:xfrm>
                  <a:off x="562300" y="2408550"/>
                  <a:ext cx="104125" cy="59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5" h="2394" extrusionOk="0">
                      <a:moveTo>
                        <a:pt x="3230" y="1"/>
                      </a:moveTo>
                      <a:lnTo>
                        <a:pt x="1" y="1868"/>
                      </a:lnTo>
                      <a:lnTo>
                        <a:pt x="935" y="2394"/>
                      </a:lnTo>
                      <a:lnTo>
                        <a:pt x="4164" y="526"/>
                      </a:lnTo>
                      <a:lnTo>
                        <a:pt x="3795" y="332"/>
                      </a:lnTo>
                      <a:lnTo>
                        <a:pt x="3191" y="701"/>
                      </a:lnTo>
                      <a:lnTo>
                        <a:pt x="3133" y="701"/>
                      </a:lnTo>
                      <a:cubicBezTo>
                        <a:pt x="3094" y="701"/>
                        <a:pt x="3075" y="682"/>
                        <a:pt x="3036" y="643"/>
                      </a:cubicBezTo>
                      <a:cubicBezTo>
                        <a:pt x="3016" y="604"/>
                        <a:pt x="3016" y="526"/>
                        <a:pt x="3094" y="487"/>
                      </a:cubicBezTo>
                      <a:lnTo>
                        <a:pt x="3580" y="176"/>
                      </a:lnTo>
                      <a:lnTo>
                        <a:pt x="323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03" name="Google Shape;10603;p73"/>
                <p:cNvSpPr/>
                <p:nvPr/>
              </p:nvSpPr>
              <p:spPr>
                <a:xfrm>
                  <a:off x="637200" y="2412450"/>
                  <a:ext cx="19500" cy="13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" h="546" extrusionOk="0">
                      <a:moveTo>
                        <a:pt x="526" y="0"/>
                      </a:moveTo>
                      <a:lnTo>
                        <a:pt x="79" y="331"/>
                      </a:lnTo>
                      <a:cubicBezTo>
                        <a:pt x="20" y="351"/>
                        <a:pt x="1" y="428"/>
                        <a:pt x="20" y="487"/>
                      </a:cubicBezTo>
                      <a:cubicBezTo>
                        <a:pt x="40" y="545"/>
                        <a:pt x="98" y="545"/>
                        <a:pt x="118" y="545"/>
                      </a:cubicBezTo>
                      <a:cubicBezTo>
                        <a:pt x="137" y="545"/>
                        <a:pt x="176" y="545"/>
                        <a:pt x="176" y="526"/>
                      </a:cubicBezTo>
                      <a:lnTo>
                        <a:pt x="779" y="156"/>
                      </a:lnTo>
                      <a:lnTo>
                        <a:pt x="52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04" name="Google Shape;10604;p73"/>
                <p:cNvSpPr/>
                <p:nvPr/>
              </p:nvSpPr>
              <p:spPr>
                <a:xfrm>
                  <a:off x="494225" y="2369650"/>
                  <a:ext cx="104100" cy="59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4" h="2394" extrusionOk="0">
                      <a:moveTo>
                        <a:pt x="3230" y="0"/>
                      </a:moveTo>
                      <a:lnTo>
                        <a:pt x="0" y="1868"/>
                      </a:lnTo>
                      <a:lnTo>
                        <a:pt x="934" y="2393"/>
                      </a:lnTo>
                      <a:lnTo>
                        <a:pt x="4163" y="526"/>
                      </a:lnTo>
                      <a:lnTo>
                        <a:pt x="3794" y="331"/>
                      </a:lnTo>
                      <a:lnTo>
                        <a:pt x="3191" y="701"/>
                      </a:lnTo>
                      <a:lnTo>
                        <a:pt x="3132" y="701"/>
                      </a:lnTo>
                      <a:cubicBezTo>
                        <a:pt x="3093" y="701"/>
                        <a:pt x="3074" y="681"/>
                        <a:pt x="3035" y="642"/>
                      </a:cubicBezTo>
                      <a:cubicBezTo>
                        <a:pt x="3016" y="604"/>
                        <a:pt x="3016" y="526"/>
                        <a:pt x="3093" y="487"/>
                      </a:cubicBezTo>
                      <a:lnTo>
                        <a:pt x="3580" y="175"/>
                      </a:lnTo>
                      <a:lnTo>
                        <a:pt x="323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05" name="Google Shape;10605;p73"/>
                <p:cNvSpPr/>
                <p:nvPr/>
              </p:nvSpPr>
              <p:spPr>
                <a:xfrm>
                  <a:off x="569600" y="2373550"/>
                  <a:ext cx="19475" cy="1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9" h="545" extrusionOk="0">
                      <a:moveTo>
                        <a:pt x="545" y="0"/>
                      </a:moveTo>
                      <a:lnTo>
                        <a:pt x="78" y="331"/>
                      </a:lnTo>
                      <a:cubicBezTo>
                        <a:pt x="20" y="350"/>
                        <a:pt x="1" y="428"/>
                        <a:pt x="20" y="486"/>
                      </a:cubicBezTo>
                      <a:cubicBezTo>
                        <a:pt x="59" y="545"/>
                        <a:pt x="98" y="545"/>
                        <a:pt x="117" y="545"/>
                      </a:cubicBezTo>
                      <a:cubicBezTo>
                        <a:pt x="156" y="545"/>
                        <a:pt x="176" y="545"/>
                        <a:pt x="176" y="525"/>
                      </a:cubicBezTo>
                      <a:lnTo>
                        <a:pt x="779" y="156"/>
                      </a:lnTo>
                      <a:lnTo>
                        <a:pt x="54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06" name="Google Shape;10606;p73"/>
                <p:cNvSpPr/>
                <p:nvPr/>
              </p:nvSpPr>
              <p:spPr>
                <a:xfrm>
                  <a:off x="954800" y="2432450"/>
                  <a:ext cx="41375" cy="2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49" extrusionOk="0">
                      <a:moveTo>
                        <a:pt x="818" y="251"/>
                      </a:moveTo>
                      <a:cubicBezTo>
                        <a:pt x="993" y="251"/>
                        <a:pt x="1129" y="270"/>
                        <a:pt x="1246" y="348"/>
                      </a:cubicBezTo>
                      <a:cubicBezTo>
                        <a:pt x="1343" y="407"/>
                        <a:pt x="1402" y="465"/>
                        <a:pt x="1402" y="543"/>
                      </a:cubicBezTo>
                      <a:cubicBezTo>
                        <a:pt x="1402" y="621"/>
                        <a:pt x="1343" y="660"/>
                        <a:pt x="1246" y="737"/>
                      </a:cubicBezTo>
                      <a:cubicBezTo>
                        <a:pt x="1129" y="815"/>
                        <a:pt x="964" y="854"/>
                        <a:pt x="801" y="854"/>
                      </a:cubicBezTo>
                      <a:cubicBezTo>
                        <a:pt x="638" y="854"/>
                        <a:pt x="478" y="815"/>
                        <a:pt x="371" y="737"/>
                      </a:cubicBezTo>
                      <a:cubicBezTo>
                        <a:pt x="273" y="679"/>
                        <a:pt x="234" y="621"/>
                        <a:pt x="234" y="543"/>
                      </a:cubicBezTo>
                      <a:cubicBezTo>
                        <a:pt x="234" y="465"/>
                        <a:pt x="273" y="426"/>
                        <a:pt x="371" y="348"/>
                      </a:cubicBezTo>
                      <a:cubicBezTo>
                        <a:pt x="507" y="309"/>
                        <a:pt x="643" y="251"/>
                        <a:pt x="818" y="251"/>
                      </a:cubicBezTo>
                      <a:close/>
                      <a:moveTo>
                        <a:pt x="857" y="0"/>
                      </a:moveTo>
                      <a:cubicBezTo>
                        <a:pt x="670" y="0"/>
                        <a:pt x="483" y="39"/>
                        <a:pt x="332" y="115"/>
                      </a:cubicBezTo>
                      <a:cubicBezTo>
                        <a:pt x="332" y="154"/>
                        <a:pt x="351" y="232"/>
                        <a:pt x="332" y="251"/>
                      </a:cubicBezTo>
                      <a:cubicBezTo>
                        <a:pt x="312" y="309"/>
                        <a:pt x="254" y="309"/>
                        <a:pt x="234" y="309"/>
                      </a:cubicBezTo>
                      <a:cubicBezTo>
                        <a:pt x="215" y="309"/>
                        <a:pt x="176" y="309"/>
                        <a:pt x="176" y="270"/>
                      </a:cubicBezTo>
                      <a:lnTo>
                        <a:pt x="137" y="251"/>
                      </a:lnTo>
                      <a:cubicBezTo>
                        <a:pt x="59" y="329"/>
                        <a:pt x="1" y="426"/>
                        <a:pt x="1" y="523"/>
                      </a:cubicBezTo>
                      <a:cubicBezTo>
                        <a:pt x="1" y="660"/>
                        <a:pt x="98" y="815"/>
                        <a:pt x="273" y="912"/>
                      </a:cubicBezTo>
                      <a:cubicBezTo>
                        <a:pt x="448" y="1010"/>
                        <a:pt x="643" y="1049"/>
                        <a:pt x="838" y="1049"/>
                      </a:cubicBezTo>
                      <a:cubicBezTo>
                        <a:pt x="1032" y="1049"/>
                        <a:pt x="1246" y="1010"/>
                        <a:pt x="1402" y="912"/>
                      </a:cubicBezTo>
                      <a:cubicBezTo>
                        <a:pt x="1557" y="815"/>
                        <a:pt x="1655" y="660"/>
                        <a:pt x="1655" y="523"/>
                      </a:cubicBezTo>
                      <a:cubicBezTo>
                        <a:pt x="1655" y="368"/>
                        <a:pt x="1557" y="232"/>
                        <a:pt x="1402" y="134"/>
                      </a:cubicBezTo>
                      <a:cubicBezTo>
                        <a:pt x="1251" y="44"/>
                        <a:pt x="1055" y="0"/>
                        <a:pt x="85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07" name="Google Shape;10607;p73"/>
                <p:cNvSpPr/>
                <p:nvPr/>
              </p:nvSpPr>
              <p:spPr>
                <a:xfrm>
                  <a:off x="817175" y="2352875"/>
                  <a:ext cx="41350" cy="2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0" extrusionOk="0">
                      <a:moveTo>
                        <a:pt x="319" y="717"/>
                      </a:moveTo>
                      <a:cubicBezTo>
                        <a:pt x="339" y="735"/>
                        <a:pt x="363" y="753"/>
                        <a:pt x="389" y="769"/>
                      </a:cubicBezTo>
                      <a:cubicBezTo>
                        <a:pt x="402" y="777"/>
                        <a:pt x="416" y="785"/>
                        <a:pt x="430" y="792"/>
                      </a:cubicBezTo>
                      <a:lnTo>
                        <a:pt x="430" y="792"/>
                      </a:lnTo>
                      <a:cubicBezTo>
                        <a:pt x="429" y="791"/>
                        <a:pt x="429" y="789"/>
                        <a:pt x="428" y="788"/>
                      </a:cubicBezTo>
                      <a:cubicBezTo>
                        <a:pt x="415" y="749"/>
                        <a:pt x="367" y="727"/>
                        <a:pt x="319" y="717"/>
                      </a:cubicBezTo>
                      <a:close/>
                      <a:moveTo>
                        <a:pt x="1318" y="723"/>
                      </a:moveTo>
                      <a:cubicBezTo>
                        <a:pt x="1265" y="724"/>
                        <a:pt x="1220" y="746"/>
                        <a:pt x="1206" y="788"/>
                      </a:cubicBezTo>
                      <a:cubicBezTo>
                        <a:pt x="1206" y="791"/>
                        <a:pt x="1205" y="794"/>
                        <a:pt x="1204" y="798"/>
                      </a:cubicBezTo>
                      <a:lnTo>
                        <a:pt x="1204" y="798"/>
                      </a:lnTo>
                      <a:cubicBezTo>
                        <a:pt x="1225" y="789"/>
                        <a:pt x="1245" y="779"/>
                        <a:pt x="1265" y="769"/>
                      </a:cubicBezTo>
                      <a:cubicBezTo>
                        <a:pt x="1285" y="753"/>
                        <a:pt x="1303" y="737"/>
                        <a:pt x="1318" y="723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8" y="49"/>
                        <a:pt x="253" y="146"/>
                      </a:cubicBezTo>
                      <a:cubicBezTo>
                        <a:pt x="97" y="243"/>
                        <a:pt x="0" y="399"/>
                        <a:pt x="0" y="535"/>
                      </a:cubicBezTo>
                      <a:cubicBezTo>
                        <a:pt x="0" y="632"/>
                        <a:pt x="39" y="730"/>
                        <a:pt x="117" y="808"/>
                      </a:cubicBezTo>
                      <a:lnTo>
                        <a:pt x="253" y="710"/>
                      </a:lnTo>
                      <a:cubicBezTo>
                        <a:pt x="272" y="710"/>
                        <a:pt x="295" y="712"/>
                        <a:pt x="319" y="717"/>
                      </a:cubicBezTo>
                      <a:lnTo>
                        <a:pt x="319" y="717"/>
                      </a:lnTo>
                      <a:cubicBezTo>
                        <a:pt x="264" y="669"/>
                        <a:pt x="234" y="617"/>
                        <a:pt x="234" y="574"/>
                      </a:cubicBezTo>
                      <a:cubicBezTo>
                        <a:pt x="234" y="496"/>
                        <a:pt x="292" y="418"/>
                        <a:pt x="389" y="380"/>
                      </a:cubicBezTo>
                      <a:cubicBezTo>
                        <a:pt x="506" y="302"/>
                        <a:pt x="681" y="282"/>
                        <a:pt x="817" y="282"/>
                      </a:cubicBezTo>
                      <a:cubicBezTo>
                        <a:pt x="973" y="282"/>
                        <a:pt x="1129" y="302"/>
                        <a:pt x="1265" y="380"/>
                      </a:cubicBezTo>
                      <a:cubicBezTo>
                        <a:pt x="1362" y="418"/>
                        <a:pt x="1401" y="496"/>
                        <a:pt x="1401" y="574"/>
                      </a:cubicBezTo>
                      <a:cubicBezTo>
                        <a:pt x="1401" y="620"/>
                        <a:pt x="1377" y="667"/>
                        <a:pt x="1318" y="723"/>
                      </a:cubicBezTo>
                      <a:lnTo>
                        <a:pt x="1318" y="723"/>
                      </a:lnTo>
                      <a:cubicBezTo>
                        <a:pt x="1320" y="722"/>
                        <a:pt x="1322" y="722"/>
                        <a:pt x="1324" y="722"/>
                      </a:cubicBezTo>
                      <a:cubicBezTo>
                        <a:pt x="1343" y="722"/>
                        <a:pt x="1362" y="725"/>
                        <a:pt x="1381" y="730"/>
                      </a:cubicBezTo>
                      <a:lnTo>
                        <a:pt x="1518" y="808"/>
                      </a:lnTo>
                      <a:cubicBezTo>
                        <a:pt x="1595" y="730"/>
                        <a:pt x="1654" y="632"/>
                        <a:pt x="1654" y="535"/>
                      </a:cubicBezTo>
                      <a:cubicBezTo>
                        <a:pt x="1654" y="399"/>
                        <a:pt x="1557" y="243"/>
                        <a:pt x="1381" y="146"/>
                      </a:cubicBezTo>
                      <a:cubicBezTo>
                        <a:pt x="1226" y="49"/>
                        <a:pt x="1026" y="0"/>
                        <a:pt x="825" y="0"/>
                      </a:cubicBezTo>
                      <a:close/>
                      <a:moveTo>
                        <a:pt x="430" y="792"/>
                      </a:moveTo>
                      <a:cubicBezTo>
                        <a:pt x="448" y="832"/>
                        <a:pt x="446" y="907"/>
                        <a:pt x="389" y="963"/>
                      </a:cubicBezTo>
                      <a:lnTo>
                        <a:pt x="331" y="983"/>
                      </a:lnTo>
                      <a:cubicBezTo>
                        <a:pt x="487" y="1060"/>
                        <a:pt x="642" y="1080"/>
                        <a:pt x="817" y="1080"/>
                      </a:cubicBezTo>
                      <a:cubicBezTo>
                        <a:pt x="992" y="1080"/>
                        <a:pt x="1167" y="1060"/>
                        <a:pt x="1304" y="983"/>
                      </a:cubicBezTo>
                      <a:lnTo>
                        <a:pt x="1265" y="963"/>
                      </a:lnTo>
                      <a:cubicBezTo>
                        <a:pt x="1209" y="926"/>
                        <a:pt x="1189" y="871"/>
                        <a:pt x="1204" y="798"/>
                      </a:cubicBezTo>
                      <a:lnTo>
                        <a:pt x="1204" y="798"/>
                      </a:lnTo>
                      <a:cubicBezTo>
                        <a:pt x="1088" y="846"/>
                        <a:pt x="948" y="871"/>
                        <a:pt x="812" y="871"/>
                      </a:cubicBezTo>
                      <a:cubicBezTo>
                        <a:pt x="671" y="871"/>
                        <a:pt x="534" y="844"/>
                        <a:pt x="430" y="79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08" name="Google Shape;10608;p73"/>
                <p:cNvSpPr/>
                <p:nvPr/>
              </p:nvSpPr>
              <p:spPr>
                <a:xfrm>
                  <a:off x="850725" y="2374500"/>
                  <a:ext cx="111400" cy="64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6" h="2589" extrusionOk="0">
                      <a:moveTo>
                        <a:pt x="215" y="1"/>
                      </a:moveTo>
                      <a:cubicBezTo>
                        <a:pt x="156" y="20"/>
                        <a:pt x="117" y="59"/>
                        <a:pt x="59" y="98"/>
                      </a:cubicBezTo>
                      <a:cubicBezTo>
                        <a:pt x="39" y="118"/>
                        <a:pt x="20" y="118"/>
                        <a:pt x="1" y="118"/>
                      </a:cubicBezTo>
                      <a:lnTo>
                        <a:pt x="4261" y="2588"/>
                      </a:lnTo>
                      <a:cubicBezTo>
                        <a:pt x="4320" y="2550"/>
                        <a:pt x="4378" y="2491"/>
                        <a:pt x="4417" y="2472"/>
                      </a:cubicBezTo>
                      <a:cubicBezTo>
                        <a:pt x="4436" y="2472"/>
                        <a:pt x="4456" y="2452"/>
                        <a:pt x="4456" y="2452"/>
                      </a:cubicBezTo>
                      <a:lnTo>
                        <a:pt x="4436" y="2433"/>
                      </a:lnTo>
                      <a:lnTo>
                        <a:pt x="21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09" name="Google Shape;10609;p73"/>
                <p:cNvSpPr/>
                <p:nvPr/>
              </p:nvSpPr>
              <p:spPr>
                <a:xfrm>
                  <a:off x="956750" y="2435800"/>
                  <a:ext cx="5875" cy="4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" h="195" extrusionOk="0">
                      <a:moveTo>
                        <a:pt x="176" y="0"/>
                      </a:moveTo>
                      <a:cubicBezTo>
                        <a:pt x="156" y="0"/>
                        <a:pt x="137" y="20"/>
                        <a:pt x="137" y="20"/>
                      </a:cubicBezTo>
                      <a:lnTo>
                        <a:pt x="1" y="136"/>
                      </a:lnTo>
                      <a:lnTo>
                        <a:pt x="59" y="175"/>
                      </a:lnTo>
                      <a:cubicBezTo>
                        <a:pt x="79" y="175"/>
                        <a:pt x="98" y="195"/>
                        <a:pt x="98" y="195"/>
                      </a:cubicBezTo>
                      <a:cubicBezTo>
                        <a:pt x="156" y="195"/>
                        <a:pt x="176" y="175"/>
                        <a:pt x="195" y="136"/>
                      </a:cubicBezTo>
                      <a:cubicBezTo>
                        <a:pt x="234" y="98"/>
                        <a:pt x="234" y="39"/>
                        <a:pt x="17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10" name="Google Shape;10610;p73"/>
                <p:cNvSpPr/>
                <p:nvPr/>
              </p:nvSpPr>
              <p:spPr>
                <a:xfrm>
                  <a:off x="847325" y="2371325"/>
                  <a:ext cx="8775" cy="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" h="265" extrusionOk="0">
                      <a:moveTo>
                        <a:pt x="112" y="1"/>
                      </a:moveTo>
                      <a:cubicBezTo>
                        <a:pt x="76" y="1"/>
                        <a:pt x="42" y="26"/>
                        <a:pt x="20" y="70"/>
                      </a:cubicBezTo>
                      <a:cubicBezTo>
                        <a:pt x="0" y="128"/>
                        <a:pt x="0" y="186"/>
                        <a:pt x="78" y="245"/>
                      </a:cubicBezTo>
                      <a:lnTo>
                        <a:pt x="137" y="264"/>
                      </a:lnTo>
                      <a:cubicBezTo>
                        <a:pt x="156" y="264"/>
                        <a:pt x="175" y="245"/>
                        <a:pt x="195" y="245"/>
                      </a:cubicBezTo>
                      <a:cubicBezTo>
                        <a:pt x="273" y="225"/>
                        <a:pt x="292" y="167"/>
                        <a:pt x="351" y="128"/>
                      </a:cubicBezTo>
                      <a:lnTo>
                        <a:pt x="195" y="50"/>
                      </a:lnTo>
                      <a:cubicBezTo>
                        <a:pt x="169" y="16"/>
                        <a:pt x="140" y="1"/>
                        <a:pt x="11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11" name="Google Shape;10611;p73"/>
                <p:cNvSpPr/>
                <p:nvPr/>
              </p:nvSpPr>
              <p:spPr>
                <a:xfrm>
                  <a:off x="741300" y="2373550"/>
                  <a:ext cx="83675" cy="49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7" h="1985" extrusionOk="0">
                      <a:moveTo>
                        <a:pt x="3152" y="0"/>
                      </a:moveTo>
                      <a:lnTo>
                        <a:pt x="39" y="1809"/>
                      </a:lnTo>
                      <a:cubicBezTo>
                        <a:pt x="20" y="1809"/>
                        <a:pt x="20" y="1829"/>
                        <a:pt x="0" y="1829"/>
                      </a:cubicBezTo>
                      <a:lnTo>
                        <a:pt x="234" y="1984"/>
                      </a:lnTo>
                      <a:lnTo>
                        <a:pt x="3346" y="175"/>
                      </a:lnTo>
                      <a:cubicBezTo>
                        <a:pt x="3346" y="156"/>
                        <a:pt x="3327" y="156"/>
                        <a:pt x="3288" y="136"/>
                      </a:cubicBezTo>
                      <a:cubicBezTo>
                        <a:pt x="3230" y="97"/>
                        <a:pt x="3171" y="58"/>
                        <a:pt x="31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12" name="Google Shape;10612;p73"/>
                <p:cNvSpPr/>
                <p:nvPr/>
              </p:nvSpPr>
              <p:spPr>
                <a:xfrm>
                  <a:off x="740325" y="2418275"/>
                  <a:ext cx="6350" cy="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215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39" y="98"/>
                        <a:pt x="0" y="137"/>
                        <a:pt x="39" y="157"/>
                      </a:cubicBezTo>
                      <a:cubicBezTo>
                        <a:pt x="59" y="215"/>
                        <a:pt x="98" y="215"/>
                        <a:pt x="136" y="215"/>
                      </a:cubicBezTo>
                      <a:cubicBezTo>
                        <a:pt x="156" y="215"/>
                        <a:pt x="175" y="215"/>
                        <a:pt x="175" y="195"/>
                      </a:cubicBezTo>
                      <a:lnTo>
                        <a:pt x="253" y="137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13" name="Google Shape;10613;p73"/>
                <p:cNvSpPr/>
                <p:nvPr/>
              </p:nvSpPr>
              <p:spPr>
                <a:xfrm>
                  <a:off x="820075" y="2370925"/>
                  <a:ext cx="8300" cy="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" h="261" extrusionOk="0">
                      <a:moveTo>
                        <a:pt x="195" y="0"/>
                      </a:moveTo>
                      <a:cubicBezTo>
                        <a:pt x="176" y="0"/>
                        <a:pt x="157" y="3"/>
                        <a:pt x="137" y="8"/>
                      </a:cubicBezTo>
                      <a:lnTo>
                        <a:pt x="1" y="105"/>
                      </a:lnTo>
                      <a:cubicBezTo>
                        <a:pt x="59" y="163"/>
                        <a:pt x="98" y="202"/>
                        <a:pt x="137" y="241"/>
                      </a:cubicBezTo>
                      <a:cubicBezTo>
                        <a:pt x="176" y="241"/>
                        <a:pt x="195" y="261"/>
                        <a:pt x="215" y="261"/>
                      </a:cubicBezTo>
                      <a:lnTo>
                        <a:pt x="273" y="241"/>
                      </a:lnTo>
                      <a:cubicBezTo>
                        <a:pt x="312" y="202"/>
                        <a:pt x="332" y="144"/>
                        <a:pt x="312" y="66"/>
                      </a:cubicBezTo>
                      <a:cubicBezTo>
                        <a:pt x="298" y="22"/>
                        <a:pt x="250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14" name="Google Shape;10614;p73"/>
                <p:cNvSpPr/>
                <p:nvPr/>
              </p:nvSpPr>
              <p:spPr>
                <a:xfrm>
                  <a:off x="350725" y="2163900"/>
                  <a:ext cx="364325" cy="21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73" h="8562" extrusionOk="0">
                      <a:moveTo>
                        <a:pt x="1" y="1"/>
                      </a:moveTo>
                      <a:lnTo>
                        <a:pt x="1" y="293"/>
                      </a:lnTo>
                      <a:lnTo>
                        <a:pt x="14359" y="8561"/>
                      </a:lnTo>
                      <a:cubicBezTo>
                        <a:pt x="14398" y="8522"/>
                        <a:pt x="14456" y="8483"/>
                        <a:pt x="14495" y="8444"/>
                      </a:cubicBezTo>
                      <a:cubicBezTo>
                        <a:pt x="14514" y="8425"/>
                        <a:pt x="14553" y="8425"/>
                        <a:pt x="14573" y="8386"/>
                      </a:cubicBez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15" name="Google Shape;10615;p73"/>
                <p:cNvSpPr/>
                <p:nvPr/>
              </p:nvSpPr>
              <p:spPr>
                <a:xfrm>
                  <a:off x="707250" y="2371500"/>
                  <a:ext cx="41375" cy="2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5" extrusionOk="0">
                      <a:moveTo>
                        <a:pt x="798" y="257"/>
                      </a:moveTo>
                      <a:cubicBezTo>
                        <a:pt x="973" y="257"/>
                        <a:pt x="1129" y="277"/>
                        <a:pt x="1226" y="354"/>
                      </a:cubicBezTo>
                      <a:cubicBezTo>
                        <a:pt x="1323" y="413"/>
                        <a:pt x="1382" y="471"/>
                        <a:pt x="1382" y="549"/>
                      </a:cubicBezTo>
                      <a:cubicBezTo>
                        <a:pt x="1382" y="627"/>
                        <a:pt x="1323" y="666"/>
                        <a:pt x="1226" y="744"/>
                      </a:cubicBezTo>
                      <a:cubicBezTo>
                        <a:pt x="1109" y="821"/>
                        <a:pt x="949" y="860"/>
                        <a:pt x="788" y="860"/>
                      </a:cubicBezTo>
                      <a:cubicBezTo>
                        <a:pt x="628" y="860"/>
                        <a:pt x="467" y="821"/>
                        <a:pt x="351" y="744"/>
                      </a:cubicBezTo>
                      <a:cubicBezTo>
                        <a:pt x="253" y="685"/>
                        <a:pt x="214" y="627"/>
                        <a:pt x="214" y="549"/>
                      </a:cubicBezTo>
                      <a:cubicBezTo>
                        <a:pt x="214" y="471"/>
                        <a:pt x="253" y="432"/>
                        <a:pt x="351" y="354"/>
                      </a:cubicBezTo>
                      <a:cubicBezTo>
                        <a:pt x="487" y="277"/>
                        <a:pt x="642" y="257"/>
                        <a:pt x="798" y="257"/>
                      </a:cubicBezTo>
                      <a:close/>
                      <a:moveTo>
                        <a:pt x="807" y="1"/>
                      </a:moveTo>
                      <a:cubicBezTo>
                        <a:pt x="638" y="1"/>
                        <a:pt x="471" y="30"/>
                        <a:pt x="331" y="82"/>
                      </a:cubicBezTo>
                      <a:lnTo>
                        <a:pt x="351" y="82"/>
                      </a:lnTo>
                      <a:cubicBezTo>
                        <a:pt x="389" y="140"/>
                        <a:pt x="409" y="238"/>
                        <a:pt x="389" y="277"/>
                      </a:cubicBezTo>
                      <a:cubicBezTo>
                        <a:pt x="351" y="335"/>
                        <a:pt x="312" y="335"/>
                        <a:pt x="292" y="335"/>
                      </a:cubicBezTo>
                      <a:cubicBezTo>
                        <a:pt x="253" y="335"/>
                        <a:pt x="234" y="335"/>
                        <a:pt x="234" y="315"/>
                      </a:cubicBezTo>
                      <a:lnTo>
                        <a:pt x="117" y="238"/>
                      </a:lnTo>
                      <a:cubicBezTo>
                        <a:pt x="39" y="315"/>
                        <a:pt x="0" y="413"/>
                        <a:pt x="0" y="530"/>
                      </a:cubicBezTo>
                      <a:cubicBezTo>
                        <a:pt x="0" y="666"/>
                        <a:pt x="98" y="821"/>
                        <a:pt x="253" y="919"/>
                      </a:cubicBezTo>
                      <a:cubicBezTo>
                        <a:pt x="428" y="1016"/>
                        <a:pt x="623" y="1055"/>
                        <a:pt x="817" y="1055"/>
                      </a:cubicBezTo>
                      <a:cubicBezTo>
                        <a:pt x="1012" y="1055"/>
                        <a:pt x="1226" y="1016"/>
                        <a:pt x="1382" y="919"/>
                      </a:cubicBezTo>
                      <a:cubicBezTo>
                        <a:pt x="1557" y="821"/>
                        <a:pt x="1654" y="666"/>
                        <a:pt x="1654" y="530"/>
                      </a:cubicBezTo>
                      <a:cubicBezTo>
                        <a:pt x="1654" y="374"/>
                        <a:pt x="1557" y="238"/>
                        <a:pt x="1382" y="140"/>
                      </a:cubicBezTo>
                      <a:cubicBezTo>
                        <a:pt x="1221" y="44"/>
                        <a:pt x="1013" y="1"/>
                        <a:pt x="80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16" name="Google Shape;10616;p73"/>
                <p:cNvSpPr/>
                <p:nvPr/>
              </p:nvSpPr>
              <p:spPr>
                <a:xfrm>
                  <a:off x="709675" y="2375000"/>
                  <a:ext cx="7325" cy="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" h="215" extrusionOk="0">
                      <a:moveTo>
                        <a:pt x="176" y="0"/>
                      </a:moveTo>
                      <a:cubicBezTo>
                        <a:pt x="156" y="0"/>
                        <a:pt x="137" y="20"/>
                        <a:pt x="117" y="39"/>
                      </a:cubicBezTo>
                      <a:cubicBezTo>
                        <a:pt x="98" y="39"/>
                        <a:pt x="40" y="78"/>
                        <a:pt x="1" y="117"/>
                      </a:cubicBezTo>
                      <a:lnTo>
                        <a:pt x="117" y="195"/>
                      </a:lnTo>
                      <a:cubicBezTo>
                        <a:pt x="137" y="195"/>
                        <a:pt x="156" y="214"/>
                        <a:pt x="156" y="214"/>
                      </a:cubicBezTo>
                      <a:cubicBezTo>
                        <a:pt x="215" y="214"/>
                        <a:pt x="234" y="195"/>
                        <a:pt x="254" y="175"/>
                      </a:cubicBezTo>
                      <a:cubicBezTo>
                        <a:pt x="292" y="117"/>
                        <a:pt x="292" y="39"/>
                        <a:pt x="21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17" name="Google Shape;10617;p73"/>
                <p:cNvSpPr/>
                <p:nvPr/>
              </p:nvSpPr>
              <p:spPr>
                <a:xfrm>
                  <a:off x="466975" y="2343800"/>
                  <a:ext cx="41375" cy="2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4" extrusionOk="0">
                      <a:moveTo>
                        <a:pt x="818" y="276"/>
                      </a:moveTo>
                      <a:cubicBezTo>
                        <a:pt x="993" y="276"/>
                        <a:pt x="1129" y="295"/>
                        <a:pt x="1265" y="373"/>
                      </a:cubicBezTo>
                      <a:cubicBezTo>
                        <a:pt x="1362" y="412"/>
                        <a:pt x="1401" y="490"/>
                        <a:pt x="1401" y="567"/>
                      </a:cubicBezTo>
                      <a:cubicBezTo>
                        <a:pt x="1401" y="645"/>
                        <a:pt x="1362" y="684"/>
                        <a:pt x="1265" y="762"/>
                      </a:cubicBezTo>
                      <a:cubicBezTo>
                        <a:pt x="1139" y="830"/>
                        <a:pt x="973" y="864"/>
                        <a:pt x="813" y="864"/>
                      </a:cubicBezTo>
                      <a:cubicBezTo>
                        <a:pt x="652" y="864"/>
                        <a:pt x="497" y="830"/>
                        <a:pt x="390" y="762"/>
                      </a:cubicBezTo>
                      <a:cubicBezTo>
                        <a:pt x="292" y="704"/>
                        <a:pt x="234" y="645"/>
                        <a:pt x="234" y="567"/>
                      </a:cubicBezTo>
                      <a:cubicBezTo>
                        <a:pt x="234" y="490"/>
                        <a:pt x="292" y="451"/>
                        <a:pt x="390" y="373"/>
                      </a:cubicBezTo>
                      <a:cubicBezTo>
                        <a:pt x="506" y="295"/>
                        <a:pt x="662" y="276"/>
                        <a:pt x="818" y="276"/>
                      </a:cubicBezTo>
                      <a:close/>
                      <a:moveTo>
                        <a:pt x="818" y="1"/>
                      </a:moveTo>
                      <a:cubicBezTo>
                        <a:pt x="630" y="1"/>
                        <a:pt x="443" y="35"/>
                        <a:pt x="292" y="101"/>
                      </a:cubicBezTo>
                      <a:lnTo>
                        <a:pt x="331" y="120"/>
                      </a:lnTo>
                      <a:cubicBezTo>
                        <a:pt x="390" y="198"/>
                        <a:pt x="409" y="276"/>
                        <a:pt x="370" y="315"/>
                      </a:cubicBezTo>
                      <a:cubicBezTo>
                        <a:pt x="331" y="373"/>
                        <a:pt x="292" y="373"/>
                        <a:pt x="273" y="373"/>
                      </a:cubicBezTo>
                      <a:cubicBezTo>
                        <a:pt x="234" y="373"/>
                        <a:pt x="215" y="373"/>
                        <a:pt x="215" y="353"/>
                      </a:cubicBezTo>
                      <a:lnTo>
                        <a:pt x="98" y="276"/>
                      </a:lnTo>
                      <a:cubicBezTo>
                        <a:pt x="40" y="353"/>
                        <a:pt x="1" y="412"/>
                        <a:pt x="1" y="509"/>
                      </a:cubicBezTo>
                      <a:cubicBezTo>
                        <a:pt x="1" y="665"/>
                        <a:pt x="98" y="801"/>
                        <a:pt x="273" y="898"/>
                      </a:cubicBezTo>
                      <a:cubicBezTo>
                        <a:pt x="429" y="995"/>
                        <a:pt x="623" y="1054"/>
                        <a:pt x="818" y="1054"/>
                      </a:cubicBezTo>
                      <a:cubicBezTo>
                        <a:pt x="1012" y="1054"/>
                        <a:pt x="1246" y="995"/>
                        <a:pt x="1382" y="898"/>
                      </a:cubicBezTo>
                      <a:cubicBezTo>
                        <a:pt x="1557" y="801"/>
                        <a:pt x="1654" y="665"/>
                        <a:pt x="1654" y="509"/>
                      </a:cubicBezTo>
                      <a:cubicBezTo>
                        <a:pt x="1654" y="373"/>
                        <a:pt x="1557" y="217"/>
                        <a:pt x="1382" y="120"/>
                      </a:cubicBezTo>
                      <a:cubicBezTo>
                        <a:pt x="1221" y="40"/>
                        <a:pt x="1019" y="1"/>
                        <a:pt x="81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18" name="Google Shape;10618;p73"/>
                <p:cNvSpPr/>
                <p:nvPr/>
              </p:nvSpPr>
              <p:spPr>
                <a:xfrm>
                  <a:off x="390125" y="2345375"/>
                  <a:ext cx="41375" cy="2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9" extrusionOk="0">
                      <a:moveTo>
                        <a:pt x="818" y="252"/>
                      </a:moveTo>
                      <a:cubicBezTo>
                        <a:pt x="973" y="252"/>
                        <a:pt x="1129" y="290"/>
                        <a:pt x="1246" y="349"/>
                      </a:cubicBezTo>
                      <a:cubicBezTo>
                        <a:pt x="1343" y="407"/>
                        <a:pt x="1401" y="485"/>
                        <a:pt x="1401" y="543"/>
                      </a:cubicBezTo>
                      <a:cubicBezTo>
                        <a:pt x="1401" y="621"/>
                        <a:pt x="1343" y="660"/>
                        <a:pt x="1246" y="738"/>
                      </a:cubicBezTo>
                      <a:cubicBezTo>
                        <a:pt x="1129" y="816"/>
                        <a:pt x="964" y="855"/>
                        <a:pt x="801" y="855"/>
                      </a:cubicBezTo>
                      <a:cubicBezTo>
                        <a:pt x="638" y="855"/>
                        <a:pt x="477" y="816"/>
                        <a:pt x="370" y="738"/>
                      </a:cubicBezTo>
                      <a:cubicBezTo>
                        <a:pt x="273" y="699"/>
                        <a:pt x="234" y="621"/>
                        <a:pt x="234" y="543"/>
                      </a:cubicBezTo>
                      <a:cubicBezTo>
                        <a:pt x="234" y="485"/>
                        <a:pt x="273" y="427"/>
                        <a:pt x="370" y="349"/>
                      </a:cubicBezTo>
                      <a:cubicBezTo>
                        <a:pt x="487" y="290"/>
                        <a:pt x="643" y="252"/>
                        <a:pt x="818" y="252"/>
                      </a:cubicBezTo>
                      <a:close/>
                      <a:moveTo>
                        <a:pt x="845" y="1"/>
                      </a:moveTo>
                      <a:cubicBezTo>
                        <a:pt x="660" y="1"/>
                        <a:pt x="473" y="40"/>
                        <a:pt x="312" y="115"/>
                      </a:cubicBezTo>
                      <a:cubicBezTo>
                        <a:pt x="370" y="135"/>
                        <a:pt x="390" y="213"/>
                        <a:pt x="370" y="290"/>
                      </a:cubicBezTo>
                      <a:cubicBezTo>
                        <a:pt x="351" y="329"/>
                        <a:pt x="293" y="329"/>
                        <a:pt x="273" y="329"/>
                      </a:cubicBezTo>
                      <a:cubicBezTo>
                        <a:pt x="254" y="329"/>
                        <a:pt x="234" y="329"/>
                        <a:pt x="234" y="310"/>
                      </a:cubicBezTo>
                      <a:lnTo>
                        <a:pt x="137" y="252"/>
                      </a:lnTo>
                      <a:cubicBezTo>
                        <a:pt x="59" y="329"/>
                        <a:pt x="1" y="427"/>
                        <a:pt x="1" y="524"/>
                      </a:cubicBezTo>
                      <a:cubicBezTo>
                        <a:pt x="1" y="680"/>
                        <a:pt x="98" y="816"/>
                        <a:pt x="273" y="913"/>
                      </a:cubicBezTo>
                      <a:cubicBezTo>
                        <a:pt x="448" y="1010"/>
                        <a:pt x="643" y="1069"/>
                        <a:pt x="837" y="1069"/>
                      </a:cubicBezTo>
                      <a:cubicBezTo>
                        <a:pt x="1032" y="1069"/>
                        <a:pt x="1246" y="1010"/>
                        <a:pt x="1382" y="913"/>
                      </a:cubicBezTo>
                      <a:cubicBezTo>
                        <a:pt x="1557" y="816"/>
                        <a:pt x="1654" y="680"/>
                        <a:pt x="1654" y="524"/>
                      </a:cubicBezTo>
                      <a:cubicBezTo>
                        <a:pt x="1654" y="388"/>
                        <a:pt x="1557" y="232"/>
                        <a:pt x="1382" y="135"/>
                      </a:cubicBezTo>
                      <a:cubicBezTo>
                        <a:pt x="1232" y="45"/>
                        <a:pt x="1040" y="1"/>
                        <a:pt x="84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19" name="Google Shape;10619;p73"/>
                <p:cNvSpPr/>
                <p:nvPr/>
              </p:nvSpPr>
              <p:spPr>
                <a:xfrm>
                  <a:off x="394025" y="2422725"/>
                  <a:ext cx="41375" cy="2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49" extrusionOk="0">
                      <a:moveTo>
                        <a:pt x="798" y="251"/>
                      </a:moveTo>
                      <a:cubicBezTo>
                        <a:pt x="973" y="251"/>
                        <a:pt x="1109" y="270"/>
                        <a:pt x="1245" y="348"/>
                      </a:cubicBezTo>
                      <a:cubicBezTo>
                        <a:pt x="1343" y="407"/>
                        <a:pt x="1382" y="465"/>
                        <a:pt x="1382" y="543"/>
                      </a:cubicBezTo>
                      <a:cubicBezTo>
                        <a:pt x="1382" y="621"/>
                        <a:pt x="1343" y="659"/>
                        <a:pt x="1245" y="737"/>
                      </a:cubicBezTo>
                      <a:cubicBezTo>
                        <a:pt x="1119" y="815"/>
                        <a:pt x="954" y="854"/>
                        <a:pt x="793" y="854"/>
                      </a:cubicBezTo>
                      <a:cubicBezTo>
                        <a:pt x="633" y="854"/>
                        <a:pt x="477" y="815"/>
                        <a:pt x="370" y="737"/>
                      </a:cubicBezTo>
                      <a:cubicBezTo>
                        <a:pt x="273" y="679"/>
                        <a:pt x="214" y="621"/>
                        <a:pt x="214" y="543"/>
                      </a:cubicBezTo>
                      <a:cubicBezTo>
                        <a:pt x="214" y="465"/>
                        <a:pt x="273" y="426"/>
                        <a:pt x="370" y="348"/>
                      </a:cubicBezTo>
                      <a:cubicBezTo>
                        <a:pt x="487" y="270"/>
                        <a:pt x="662" y="251"/>
                        <a:pt x="798" y="251"/>
                      </a:cubicBezTo>
                      <a:close/>
                      <a:moveTo>
                        <a:pt x="837" y="0"/>
                      </a:moveTo>
                      <a:cubicBezTo>
                        <a:pt x="650" y="0"/>
                        <a:pt x="463" y="39"/>
                        <a:pt x="312" y="115"/>
                      </a:cubicBezTo>
                      <a:lnTo>
                        <a:pt x="331" y="134"/>
                      </a:lnTo>
                      <a:cubicBezTo>
                        <a:pt x="409" y="154"/>
                        <a:pt x="428" y="231"/>
                        <a:pt x="389" y="309"/>
                      </a:cubicBezTo>
                      <a:cubicBezTo>
                        <a:pt x="370" y="348"/>
                        <a:pt x="312" y="348"/>
                        <a:pt x="292" y="348"/>
                      </a:cubicBezTo>
                      <a:cubicBezTo>
                        <a:pt x="273" y="348"/>
                        <a:pt x="234" y="348"/>
                        <a:pt x="234" y="329"/>
                      </a:cubicBezTo>
                      <a:lnTo>
                        <a:pt x="117" y="251"/>
                      </a:lnTo>
                      <a:cubicBezTo>
                        <a:pt x="39" y="329"/>
                        <a:pt x="0" y="426"/>
                        <a:pt x="0" y="523"/>
                      </a:cubicBezTo>
                      <a:cubicBezTo>
                        <a:pt x="0" y="659"/>
                        <a:pt x="98" y="815"/>
                        <a:pt x="273" y="912"/>
                      </a:cubicBezTo>
                      <a:cubicBezTo>
                        <a:pt x="428" y="1010"/>
                        <a:pt x="623" y="1049"/>
                        <a:pt x="817" y="1049"/>
                      </a:cubicBezTo>
                      <a:cubicBezTo>
                        <a:pt x="1012" y="1049"/>
                        <a:pt x="1245" y="1010"/>
                        <a:pt x="1382" y="912"/>
                      </a:cubicBezTo>
                      <a:cubicBezTo>
                        <a:pt x="1557" y="815"/>
                        <a:pt x="1654" y="659"/>
                        <a:pt x="1654" y="523"/>
                      </a:cubicBezTo>
                      <a:cubicBezTo>
                        <a:pt x="1654" y="368"/>
                        <a:pt x="1557" y="231"/>
                        <a:pt x="1382" y="134"/>
                      </a:cubicBezTo>
                      <a:cubicBezTo>
                        <a:pt x="1231" y="44"/>
                        <a:pt x="1035" y="0"/>
                        <a:pt x="8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20" name="Google Shape;10620;p73"/>
                <p:cNvSpPr/>
                <p:nvPr/>
              </p:nvSpPr>
              <p:spPr>
                <a:xfrm>
                  <a:off x="362900" y="2146875"/>
                  <a:ext cx="519475" cy="126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79" h="5040" extrusionOk="0">
                      <a:moveTo>
                        <a:pt x="253" y="1"/>
                      </a:moveTo>
                      <a:lnTo>
                        <a:pt x="0" y="157"/>
                      </a:lnTo>
                      <a:lnTo>
                        <a:pt x="8444" y="5020"/>
                      </a:lnTo>
                      <a:cubicBezTo>
                        <a:pt x="8463" y="5020"/>
                        <a:pt x="8483" y="5040"/>
                        <a:pt x="8522" y="5040"/>
                      </a:cubicBezTo>
                      <a:lnTo>
                        <a:pt x="20642" y="5040"/>
                      </a:lnTo>
                      <a:cubicBezTo>
                        <a:pt x="20720" y="5040"/>
                        <a:pt x="20778" y="4981"/>
                        <a:pt x="20778" y="4923"/>
                      </a:cubicBezTo>
                      <a:cubicBezTo>
                        <a:pt x="20778" y="4845"/>
                        <a:pt x="20720" y="4787"/>
                        <a:pt x="20642" y="4787"/>
                      </a:cubicBezTo>
                      <a:lnTo>
                        <a:pt x="8541" y="478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21" name="Google Shape;10621;p73"/>
                <p:cNvSpPr/>
                <p:nvPr/>
              </p:nvSpPr>
              <p:spPr>
                <a:xfrm>
                  <a:off x="357050" y="2141750"/>
                  <a:ext cx="12675" cy="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7" h="323" extrusionOk="0">
                      <a:moveTo>
                        <a:pt x="133" y="1"/>
                      </a:moveTo>
                      <a:cubicBezTo>
                        <a:pt x="89" y="1"/>
                        <a:pt x="46" y="18"/>
                        <a:pt x="20" y="70"/>
                      </a:cubicBezTo>
                      <a:cubicBezTo>
                        <a:pt x="1" y="109"/>
                        <a:pt x="1" y="187"/>
                        <a:pt x="59" y="225"/>
                      </a:cubicBezTo>
                      <a:lnTo>
                        <a:pt x="254" y="323"/>
                      </a:lnTo>
                      <a:lnTo>
                        <a:pt x="507" y="187"/>
                      </a:lnTo>
                      <a:lnTo>
                        <a:pt x="195" y="11"/>
                      </a:lnTo>
                      <a:cubicBezTo>
                        <a:pt x="176" y="5"/>
                        <a:pt x="154" y="1"/>
                        <a:pt x="13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22" name="Google Shape;10622;p73"/>
                <p:cNvSpPr/>
                <p:nvPr/>
              </p:nvSpPr>
              <p:spPr>
                <a:xfrm>
                  <a:off x="350725" y="2275300"/>
                  <a:ext cx="123575" cy="7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3" h="3036" extrusionOk="0">
                      <a:moveTo>
                        <a:pt x="1" y="0"/>
                      </a:moveTo>
                      <a:lnTo>
                        <a:pt x="1" y="292"/>
                      </a:lnTo>
                      <a:lnTo>
                        <a:pt x="4748" y="3035"/>
                      </a:lnTo>
                      <a:cubicBezTo>
                        <a:pt x="4787" y="2977"/>
                        <a:pt x="4845" y="2938"/>
                        <a:pt x="4923" y="2899"/>
                      </a:cubicBezTo>
                      <a:cubicBezTo>
                        <a:pt x="4923" y="2899"/>
                        <a:pt x="4942" y="2899"/>
                        <a:pt x="4942" y="2860"/>
                      </a:cubicBezTo>
                      <a:lnTo>
                        <a:pt x="3600" y="2082"/>
                      </a:lnTo>
                      <a:lnTo>
                        <a:pt x="3600" y="2101"/>
                      </a:lnTo>
                      <a:cubicBezTo>
                        <a:pt x="3600" y="2179"/>
                        <a:pt x="3561" y="2237"/>
                        <a:pt x="3483" y="2237"/>
                      </a:cubicBezTo>
                      <a:cubicBezTo>
                        <a:pt x="3405" y="2237"/>
                        <a:pt x="3367" y="2179"/>
                        <a:pt x="3367" y="2101"/>
                      </a:cubicBezTo>
                      <a:lnTo>
                        <a:pt x="3367" y="1946"/>
                      </a:lnTo>
                      <a:lnTo>
                        <a:pt x="954" y="545"/>
                      </a:lnTo>
                      <a:lnTo>
                        <a:pt x="954" y="584"/>
                      </a:lnTo>
                      <a:cubicBezTo>
                        <a:pt x="954" y="642"/>
                        <a:pt x="896" y="701"/>
                        <a:pt x="837" y="701"/>
                      </a:cubicBezTo>
                      <a:cubicBezTo>
                        <a:pt x="760" y="701"/>
                        <a:pt x="701" y="642"/>
                        <a:pt x="701" y="584"/>
                      </a:cubicBezTo>
                      <a:lnTo>
                        <a:pt x="701" y="409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23" name="Google Shape;10623;p73"/>
                <p:cNvSpPr/>
                <p:nvPr/>
              </p:nvSpPr>
              <p:spPr>
                <a:xfrm>
                  <a:off x="469400" y="2347275"/>
                  <a:ext cx="7325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" h="254" extrusionOk="0">
                      <a:moveTo>
                        <a:pt x="157" y="0"/>
                      </a:moveTo>
                      <a:cubicBezTo>
                        <a:pt x="157" y="0"/>
                        <a:pt x="137" y="0"/>
                        <a:pt x="137" y="39"/>
                      </a:cubicBezTo>
                      <a:cubicBezTo>
                        <a:pt x="98" y="59"/>
                        <a:pt x="20" y="117"/>
                        <a:pt x="1" y="156"/>
                      </a:cubicBezTo>
                      <a:lnTo>
                        <a:pt x="118" y="234"/>
                      </a:lnTo>
                      <a:cubicBezTo>
                        <a:pt x="137" y="234"/>
                        <a:pt x="176" y="253"/>
                        <a:pt x="176" y="253"/>
                      </a:cubicBezTo>
                      <a:cubicBezTo>
                        <a:pt x="215" y="253"/>
                        <a:pt x="234" y="234"/>
                        <a:pt x="273" y="195"/>
                      </a:cubicBezTo>
                      <a:cubicBezTo>
                        <a:pt x="293" y="156"/>
                        <a:pt x="293" y="78"/>
                        <a:pt x="215" y="39"/>
                      </a:cubicBezTo>
                      <a:lnTo>
                        <a:pt x="15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24" name="Google Shape;10624;p73"/>
                <p:cNvSpPr/>
                <p:nvPr/>
              </p:nvSpPr>
              <p:spPr>
                <a:xfrm>
                  <a:off x="350725" y="2321000"/>
                  <a:ext cx="47700" cy="30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8" h="1227" extrusionOk="0">
                      <a:moveTo>
                        <a:pt x="1" y="1"/>
                      </a:moveTo>
                      <a:lnTo>
                        <a:pt x="1" y="293"/>
                      </a:lnTo>
                      <a:lnTo>
                        <a:pt x="1674" y="1227"/>
                      </a:lnTo>
                      <a:cubicBezTo>
                        <a:pt x="1732" y="1188"/>
                        <a:pt x="1771" y="1168"/>
                        <a:pt x="1830" y="1110"/>
                      </a:cubicBezTo>
                      <a:cubicBezTo>
                        <a:pt x="1849" y="1090"/>
                        <a:pt x="1869" y="1090"/>
                        <a:pt x="1907" y="1090"/>
                      </a:cubicBez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25" name="Google Shape;10625;p73"/>
                <p:cNvSpPr/>
                <p:nvPr/>
              </p:nvSpPr>
              <p:spPr>
                <a:xfrm>
                  <a:off x="392575" y="2348250"/>
                  <a:ext cx="6825" cy="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" h="215" extrusionOk="0">
                      <a:moveTo>
                        <a:pt x="195" y="0"/>
                      </a:moveTo>
                      <a:cubicBezTo>
                        <a:pt x="175" y="0"/>
                        <a:pt x="156" y="20"/>
                        <a:pt x="136" y="20"/>
                      </a:cubicBezTo>
                      <a:cubicBezTo>
                        <a:pt x="78" y="78"/>
                        <a:pt x="39" y="98"/>
                        <a:pt x="0" y="137"/>
                      </a:cubicBezTo>
                      <a:lnTo>
                        <a:pt x="97" y="195"/>
                      </a:lnTo>
                      <a:cubicBezTo>
                        <a:pt x="136" y="195"/>
                        <a:pt x="156" y="214"/>
                        <a:pt x="156" y="214"/>
                      </a:cubicBezTo>
                      <a:cubicBezTo>
                        <a:pt x="195" y="214"/>
                        <a:pt x="233" y="195"/>
                        <a:pt x="253" y="175"/>
                      </a:cubicBezTo>
                      <a:cubicBezTo>
                        <a:pt x="272" y="117"/>
                        <a:pt x="272" y="39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26" name="Google Shape;10626;p73"/>
                <p:cNvSpPr/>
                <p:nvPr/>
              </p:nvSpPr>
              <p:spPr>
                <a:xfrm>
                  <a:off x="368250" y="2210600"/>
                  <a:ext cx="6350" cy="79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3172" extrusionOk="0">
                      <a:moveTo>
                        <a:pt x="0" y="1"/>
                      </a:moveTo>
                      <a:lnTo>
                        <a:pt x="0" y="3016"/>
                      </a:lnTo>
                      <a:lnTo>
                        <a:pt x="253" y="3172"/>
                      </a:lnTo>
                      <a:lnTo>
                        <a:pt x="253" y="156"/>
                      </a:lnTo>
                      <a:cubicBezTo>
                        <a:pt x="175" y="98"/>
                        <a:pt x="78" y="59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27" name="Google Shape;10627;p73"/>
                <p:cNvSpPr/>
                <p:nvPr/>
              </p:nvSpPr>
              <p:spPr>
                <a:xfrm>
                  <a:off x="368250" y="2207200"/>
                  <a:ext cx="6350" cy="7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312" extrusionOk="0">
                      <a:moveTo>
                        <a:pt x="136" y="0"/>
                      </a:moveTo>
                      <a:cubicBezTo>
                        <a:pt x="59" y="0"/>
                        <a:pt x="0" y="39"/>
                        <a:pt x="0" y="117"/>
                      </a:cubicBezTo>
                      <a:lnTo>
                        <a:pt x="0" y="176"/>
                      </a:lnTo>
                      <a:cubicBezTo>
                        <a:pt x="78" y="214"/>
                        <a:pt x="175" y="273"/>
                        <a:pt x="253" y="312"/>
                      </a:cubicBezTo>
                      <a:lnTo>
                        <a:pt x="253" y="117"/>
                      </a:lnTo>
                      <a:cubicBezTo>
                        <a:pt x="253" y="39"/>
                        <a:pt x="195" y="0"/>
                        <a:pt x="13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28" name="Google Shape;10628;p73"/>
                <p:cNvSpPr/>
                <p:nvPr/>
              </p:nvSpPr>
              <p:spPr>
                <a:xfrm>
                  <a:off x="368250" y="2286000"/>
                  <a:ext cx="6350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292" extrusionOk="0">
                      <a:moveTo>
                        <a:pt x="0" y="0"/>
                      </a:moveTo>
                      <a:lnTo>
                        <a:pt x="0" y="175"/>
                      </a:lnTo>
                      <a:cubicBezTo>
                        <a:pt x="0" y="253"/>
                        <a:pt x="59" y="292"/>
                        <a:pt x="136" y="292"/>
                      </a:cubicBezTo>
                      <a:cubicBezTo>
                        <a:pt x="195" y="292"/>
                        <a:pt x="253" y="253"/>
                        <a:pt x="253" y="175"/>
                      </a:cubicBezTo>
                      <a:lnTo>
                        <a:pt x="253" y="15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29" name="Google Shape;10629;p73"/>
                <p:cNvSpPr/>
                <p:nvPr/>
              </p:nvSpPr>
              <p:spPr>
                <a:xfrm>
                  <a:off x="434875" y="2249025"/>
                  <a:ext cx="5875" cy="79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" h="3172" extrusionOk="0">
                      <a:moveTo>
                        <a:pt x="1" y="1"/>
                      </a:moveTo>
                      <a:lnTo>
                        <a:pt x="1" y="3016"/>
                      </a:lnTo>
                      <a:lnTo>
                        <a:pt x="234" y="3172"/>
                      </a:lnTo>
                      <a:lnTo>
                        <a:pt x="234" y="156"/>
                      </a:lnTo>
                      <a:cubicBezTo>
                        <a:pt x="156" y="98"/>
                        <a:pt x="59" y="59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30" name="Google Shape;10630;p73"/>
                <p:cNvSpPr/>
                <p:nvPr/>
              </p:nvSpPr>
              <p:spPr>
                <a:xfrm>
                  <a:off x="434875" y="2244650"/>
                  <a:ext cx="5875" cy="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" h="332" extrusionOk="0">
                      <a:moveTo>
                        <a:pt x="117" y="0"/>
                      </a:moveTo>
                      <a:cubicBezTo>
                        <a:pt x="39" y="0"/>
                        <a:pt x="1" y="59"/>
                        <a:pt x="1" y="137"/>
                      </a:cubicBezTo>
                      <a:lnTo>
                        <a:pt x="1" y="176"/>
                      </a:lnTo>
                      <a:cubicBezTo>
                        <a:pt x="59" y="234"/>
                        <a:pt x="156" y="273"/>
                        <a:pt x="234" y="331"/>
                      </a:cubicBezTo>
                      <a:lnTo>
                        <a:pt x="234" y="137"/>
                      </a:lnTo>
                      <a:cubicBezTo>
                        <a:pt x="234" y="59"/>
                        <a:pt x="195" y="0"/>
                        <a:pt x="1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31" name="Google Shape;10631;p73"/>
                <p:cNvSpPr/>
                <p:nvPr/>
              </p:nvSpPr>
              <p:spPr>
                <a:xfrm>
                  <a:off x="434875" y="2324425"/>
                  <a:ext cx="5875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" h="292" extrusionOk="0">
                      <a:moveTo>
                        <a:pt x="1" y="0"/>
                      </a:moveTo>
                      <a:lnTo>
                        <a:pt x="1" y="175"/>
                      </a:lnTo>
                      <a:cubicBezTo>
                        <a:pt x="1" y="253"/>
                        <a:pt x="39" y="292"/>
                        <a:pt x="117" y="292"/>
                      </a:cubicBezTo>
                      <a:cubicBezTo>
                        <a:pt x="195" y="292"/>
                        <a:pt x="234" y="253"/>
                        <a:pt x="234" y="175"/>
                      </a:cubicBezTo>
                      <a:lnTo>
                        <a:pt x="234" y="156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32" name="Google Shape;10632;p73"/>
                <p:cNvSpPr/>
                <p:nvPr/>
              </p:nvSpPr>
              <p:spPr>
                <a:xfrm>
                  <a:off x="350725" y="2396875"/>
                  <a:ext cx="51100" cy="3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4" h="1344" extrusionOk="0">
                      <a:moveTo>
                        <a:pt x="1" y="1"/>
                      </a:moveTo>
                      <a:lnTo>
                        <a:pt x="1" y="293"/>
                      </a:lnTo>
                      <a:lnTo>
                        <a:pt x="1830" y="1343"/>
                      </a:lnTo>
                      <a:cubicBezTo>
                        <a:pt x="1869" y="1265"/>
                        <a:pt x="1927" y="1207"/>
                        <a:pt x="1966" y="1188"/>
                      </a:cubicBezTo>
                      <a:cubicBezTo>
                        <a:pt x="2005" y="1168"/>
                        <a:pt x="2024" y="1168"/>
                        <a:pt x="2044" y="1168"/>
                      </a:cubicBez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33" name="Google Shape;10633;p73"/>
                <p:cNvSpPr/>
                <p:nvPr/>
              </p:nvSpPr>
              <p:spPr>
                <a:xfrm>
                  <a:off x="396450" y="2426075"/>
                  <a:ext cx="7325" cy="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" h="234" extrusionOk="0">
                      <a:moveTo>
                        <a:pt x="195" y="0"/>
                      </a:moveTo>
                      <a:cubicBezTo>
                        <a:pt x="156" y="0"/>
                        <a:pt x="137" y="20"/>
                        <a:pt x="117" y="20"/>
                      </a:cubicBezTo>
                      <a:lnTo>
                        <a:pt x="1" y="136"/>
                      </a:lnTo>
                      <a:lnTo>
                        <a:pt x="117" y="214"/>
                      </a:lnTo>
                      <a:cubicBezTo>
                        <a:pt x="137" y="214"/>
                        <a:pt x="176" y="234"/>
                        <a:pt x="176" y="234"/>
                      </a:cubicBezTo>
                      <a:cubicBezTo>
                        <a:pt x="215" y="234"/>
                        <a:pt x="234" y="214"/>
                        <a:pt x="273" y="195"/>
                      </a:cubicBezTo>
                      <a:cubicBezTo>
                        <a:pt x="292" y="136"/>
                        <a:pt x="292" y="78"/>
                        <a:pt x="215" y="20"/>
                      </a:cubicBezTo>
                      <a:lnTo>
                        <a:pt x="19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34" name="Google Shape;10634;p73"/>
                <p:cNvSpPr/>
                <p:nvPr/>
              </p:nvSpPr>
              <p:spPr>
                <a:xfrm>
                  <a:off x="819600" y="2479575"/>
                  <a:ext cx="20450" cy="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8" h="331" extrusionOk="0">
                      <a:moveTo>
                        <a:pt x="584" y="0"/>
                      </a:moveTo>
                      <a:lnTo>
                        <a:pt x="0" y="331"/>
                      </a:lnTo>
                      <a:lnTo>
                        <a:pt x="487" y="331"/>
                      </a:lnTo>
                      <a:lnTo>
                        <a:pt x="818" y="136"/>
                      </a:lnTo>
                      <a:lnTo>
                        <a:pt x="58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35" name="Google Shape;10635;p73"/>
                <p:cNvSpPr/>
                <p:nvPr/>
              </p:nvSpPr>
              <p:spPr>
                <a:xfrm>
                  <a:off x="833700" y="2477450"/>
                  <a:ext cx="8300" cy="5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" h="222" extrusionOk="0">
                      <a:moveTo>
                        <a:pt x="194" y="0"/>
                      </a:moveTo>
                      <a:cubicBezTo>
                        <a:pt x="176" y="0"/>
                        <a:pt x="156" y="3"/>
                        <a:pt x="137" y="7"/>
                      </a:cubicBezTo>
                      <a:lnTo>
                        <a:pt x="1" y="85"/>
                      </a:lnTo>
                      <a:lnTo>
                        <a:pt x="254" y="221"/>
                      </a:lnTo>
                      <a:cubicBezTo>
                        <a:pt x="312" y="202"/>
                        <a:pt x="331" y="124"/>
                        <a:pt x="312" y="66"/>
                      </a:cubicBezTo>
                      <a:cubicBezTo>
                        <a:pt x="297" y="22"/>
                        <a:pt x="25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36" name="Google Shape;10636;p73"/>
                <p:cNvSpPr/>
                <p:nvPr/>
              </p:nvSpPr>
              <p:spPr>
                <a:xfrm>
                  <a:off x="350725" y="391075"/>
                  <a:ext cx="306450" cy="176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58" h="7063" extrusionOk="0">
                      <a:moveTo>
                        <a:pt x="11771" y="0"/>
                      </a:moveTo>
                      <a:lnTo>
                        <a:pt x="59" y="6751"/>
                      </a:lnTo>
                      <a:lnTo>
                        <a:pt x="59" y="7029"/>
                      </a:lnTo>
                      <a:lnTo>
                        <a:pt x="1655" y="6109"/>
                      </a:lnTo>
                      <a:cubicBezTo>
                        <a:pt x="1596" y="6109"/>
                        <a:pt x="1557" y="6051"/>
                        <a:pt x="1557" y="5993"/>
                      </a:cubicBezTo>
                      <a:cubicBezTo>
                        <a:pt x="1557" y="5915"/>
                        <a:pt x="1616" y="5856"/>
                        <a:pt x="1674" y="5856"/>
                      </a:cubicBezTo>
                      <a:lnTo>
                        <a:pt x="2102" y="5856"/>
                      </a:lnTo>
                      <a:lnTo>
                        <a:pt x="4339" y="4572"/>
                      </a:lnTo>
                      <a:cubicBezTo>
                        <a:pt x="4281" y="4572"/>
                        <a:pt x="4242" y="4533"/>
                        <a:pt x="4242" y="4456"/>
                      </a:cubicBezTo>
                      <a:cubicBezTo>
                        <a:pt x="4242" y="4378"/>
                        <a:pt x="4281" y="4339"/>
                        <a:pt x="4359" y="4339"/>
                      </a:cubicBezTo>
                      <a:lnTo>
                        <a:pt x="4767" y="4339"/>
                      </a:lnTo>
                      <a:lnTo>
                        <a:pt x="11752" y="292"/>
                      </a:lnTo>
                      <a:lnTo>
                        <a:pt x="11674" y="273"/>
                      </a:lnTo>
                      <a:cubicBezTo>
                        <a:pt x="11635" y="234"/>
                        <a:pt x="11596" y="175"/>
                        <a:pt x="11635" y="98"/>
                      </a:cubicBezTo>
                      <a:cubicBezTo>
                        <a:pt x="11649" y="70"/>
                        <a:pt x="11692" y="43"/>
                        <a:pt x="11736" y="43"/>
                      </a:cubicBezTo>
                      <a:cubicBezTo>
                        <a:pt x="11755" y="43"/>
                        <a:pt x="11773" y="47"/>
                        <a:pt x="11791" y="59"/>
                      </a:cubicBezTo>
                      <a:lnTo>
                        <a:pt x="11985" y="137"/>
                      </a:lnTo>
                      <a:lnTo>
                        <a:pt x="12258" y="0"/>
                      </a:lnTo>
                      <a:close/>
                      <a:moveTo>
                        <a:pt x="59" y="7029"/>
                      </a:moveTo>
                      <a:lnTo>
                        <a:pt x="1" y="7063"/>
                      </a:lnTo>
                      <a:lnTo>
                        <a:pt x="59" y="7063"/>
                      </a:lnTo>
                      <a:lnTo>
                        <a:pt x="59" y="7029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37" name="Google Shape;10637;p73"/>
                <p:cNvSpPr/>
                <p:nvPr/>
              </p:nvSpPr>
              <p:spPr>
                <a:xfrm>
                  <a:off x="643050" y="394975"/>
                  <a:ext cx="40400" cy="22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6" h="915" extrusionOk="0">
                      <a:moveTo>
                        <a:pt x="253" y="0"/>
                      </a:moveTo>
                      <a:lnTo>
                        <a:pt x="0" y="136"/>
                      </a:lnTo>
                      <a:lnTo>
                        <a:pt x="1362" y="914"/>
                      </a:lnTo>
                      <a:lnTo>
                        <a:pt x="1615" y="778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38" name="Google Shape;10638;p73"/>
                <p:cNvSpPr/>
                <p:nvPr/>
              </p:nvSpPr>
              <p:spPr>
                <a:xfrm>
                  <a:off x="640125" y="391900"/>
                  <a:ext cx="9750" cy="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" h="260" extrusionOk="0">
                      <a:moveTo>
                        <a:pt x="131" y="0"/>
                      </a:moveTo>
                      <a:cubicBezTo>
                        <a:pt x="95" y="0"/>
                        <a:pt x="54" y="19"/>
                        <a:pt x="20" y="65"/>
                      </a:cubicBezTo>
                      <a:cubicBezTo>
                        <a:pt x="1" y="123"/>
                        <a:pt x="1" y="181"/>
                        <a:pt x="78" y="240"/>
                      </a:cubicBezTo>
                      <a:lnTo>
                        <a:pt x="156" y="259"/>
                      </a:lnTo>
                      <a:lnTo>
                        <a:pt x="390" y="123"/>
                      </a:lnTo>
                      <a:lnTo>
                        <a:pt x="195" y="26"/>
                      </a:lnTo>
                      <a:cubicBezTo>
                        <a:pt x="179" y="10"/>
                        <a:pt x="156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39" name="Google Shape;10639;p73"/>
                <p:cNvSpPr/>
                <p:nvPr/>
              </p:nvSpPr>
              <p:spPr>
                <a:xfrm>
                  <a:off x="884275" y="391075"/>
                  <a:ext cx="20475" cy="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9" h="215" extrusionOk="0">
                      <a:moveTo>
                        <a:pt x="1" y="0"/>
                      </a:moveTo>
                      <a:lnTo>
                        <a:pt x="429" y="214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40" name="Google Shape;10640;p73"/>
                <p:cNvSpPr/>
                <p:nvPr/>
              </p:nvSpPr>
              <p:spPr>
                <a:xfrm>
                  <a:off x="749550" y="391075"/>
                  <a:ext cx="101200" cy="4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48" h="1810" extrusionOk="0">
                      <a:moveTo>
                        <a:pt x="1" y="0"/>
                      </a:moveTo>
                      <a:lnTo>
                        <a:pt x="3114" y="1810"/>
                      </a:lnTo>
                      <a:lnTo>
                        <a:pt x="4048" y="1265"/>
                      </a:lnTo>
                      <a:lnTo>
                        <a:pt x="184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41" name="Google Shape;10641;p73"/>
                <p:cNvSpPr/>
                <p:nvPr/>
              </p:nvSpPr>
              <p:spPr>
                <a:xfrm>
                  <a:off x="669300" y="408575"/>
                  <a:ext cx="113850" cy="65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4" h="2628" extrusionOk="0">
                      <a:moveTo>
                        <a:pt x="935" y="1"/>
                      </a:moveTo>
                      <a:lnTo>
                        <a:pt x="565" y="195"/>
                      </a:lnTo>
                      <a:lnTo>
                        <a:pt x="1051" y="487"/>
                      </a:lnTo>
                      <a:cubicBezTo>
                        <a:pt x="1129" y="546"/>
                        <a:pt x="1129" y="643"/>
                        <a:pt x="1090" y="682"/>
                      </a:cubicBezTo>
                      <a:cubicBezTo>
                        <a:pt x="1071" y="740"/>
                        <a:pt x="1032" y="740"/>
                        <a:pt x="993" y="740"/>
                      </a:cubicBezTo>
                      <a:cubicBezTo>
                        <a:pt x="974" y="740"/>
                        <a:pt x="954" y="740"/>
                        <a:pt x="954" y="721"/>
                      </a:cubicBezTo>
                      <a:lnTo>
                        <a:pt x="351" y="351"/>
                      </a:lnTo>
                      <a:lnTo>
                        <a:pt x="1" y="546"/>
                      </a:lnTo>
                      <a:lnTo>
                        <a:pt x="3620" y="2627"/>
                      </a:lnTo>
                      <a:lnTo>
                        <a:pt x="4553" y="2102"/>
                      </a:lnTo>
                      <a:lnTo>
                        <a:pt x="93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42" name="Google Shape;10642;p73"/>
                <p:cNvSpPr/>
                <p:nvPr/>
              </p:nvSpPr>
              <p:spPr>
                <a:xfrm>
                  <a:off x="676600" y="414900"/>
                  <a:ext cx="19975" cy="1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9" h="507" extrusionOk="0">
                      <a:moveTo>
                        <a:pt x="254" y="1"/>
                      </a:moveTo>
                      <a:lnTo>
                        <a:pt x="1" y="137"/>
                      </a:lnTo>
                      <a:lnTo>
                        <a:pt x="643" y="487"/>
                      </a:lnTo>
                      <a:cubicBezTo>
                        <a:pt x="662" y="487"/>
                        <a:pt x="682" y="507"/>
                        <a:pt x="682" y="507"/>
                      </a:cubicBezTo>
                      <a:cubicBezTo>
                        <a:pt x="740" y="507"/>
                        <a:pt x="759" y="487"/>
                        <a:pt x="779" y="468"/>
                      </a:cubicBezTo>
                      <a:cubicBezTo>
                        <a:pt x="798" y="409"/>
                        <a:pt x="798" y="331"/>
                        <a:pt x="740" y="293"/>
                      </a:cubicBezTo>
                      <a:lnTo>
                        <a:pt x="2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43" name="Google Shape;10643;p73"/>
                <p:cNvSpPr/>
                <p:nvPr/>
              </p:nvSpPr>
              <p:spPr>
                <a:xfrm>
                  <a:off x="350725" y="391075"/>
                  <a:ext cx="253425" cy="14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37" h="5857" extrusionOk="0">
                      <a:moveTo>
                        <a:pt x="9651" y="0"/>
                      </a:moveTo>
                      <a:lnTo>
                        <a:pt x="1" y="5565"/>
                      </a:lnTo>
                      <a:lnTo>
                        <a:pt x="1" y="5856"/>
                      </a:lnTo>
                      <a:lnTo>
                        <a:pt x="101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44" name="Google Shape;10644;p73"/>
                <p:cNvSpPr/>
                <p:nvPr/>
              </p:nvSpPr>
              <p:spPr>
                <a:xfrm>
                  <a:off x="350725" y="648850"/>
                  <a:ext cx="3925" cy="14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" h="565" extrusionOk="0">
                      <a:moveTo>
                        <a:pt x="59" y="1"/>
                      </a:moveTo>
                      <a:lnTo>
                        <a:pt x="1" y="20"/>
                      </a:lnTo>
                      <a:lnTo>
                        <a:pt x="1" y="565"/>
                      </a:lnTo>
                      <a:cubicBezTo>
                        <a:pt x="98" y="467"/>
                        <a:pt x="157" y="370"/>
                        <a:pt x="157" y="253"/>
                      </a:cubicBezTo>
                      <a:cubicBezTo>
                        <a:pt x="157" y="156"/>
                        <a:pt x="118" y="78"/>
                        <a:pt x="5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45" name="Google Shape;10645;p73"/>
                <p:cNvSpPr/>
                <p:nvPr/>
              </p:nvSpPr>
              <p:spPr>
                <a:xfrm>
                  <a:off x="627475" y="4603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44"/>
                      </a:moveTo>
                      <a:cubicBezTo>
                        <a:pt x="993" y="244"/>
                        <a:pt x="1129" y="263"/>
                        <a:pt x="1265" y="341"/>
                      </a:cubicBezTo>
                      <a:cubicBezTo>
                        <a:pt x="1363" y="400"/>
                        <a:pt x="1402" y="458"/>
                        <a:pt x="1402" y="536"/>
                      </a:cubicBezTo>
                      <a:cubicBezTo>
                        <a:pt x="1402" y="614"/>
                        <a:pt x="1363" y="652"/>
                        <a:pt x="1265" y="730"/>
                      </a:cubicBezTo>
                      <a:cubicBezTo>
                        <a:pt x="1139" y="808"/>
                        <a:pt x="973" y="847"/>
                        <a:pt x="813" y="847"/>
                      </a:cubicBezTo>
                      <a:cubicBezTo>
                        <a:pt x="652" y="847"/>
                        <a:pt x="497" y="808"/>
                        <a:pt x="390" y="730"/>
                      </a:cubicBezTo>
                      <a:cubicBezTo>
                        <a:pt x="293" y="691"/>
                        <a:pt x="234" y="614"/>
                        <a:pt x="234" y="536"/>
                      </a:cubicBezTo>
                      <a:cubicBezTo>
                        <a:pt x="234" y="458"/>
                        <a:pt x="293" y="400"/>
                        <a:pt x="390" y="341"/>
                      </a:cubicBezTo>
                      <a:cubicBezTo>
                        <a:pt x="507" y="263"/>
                        <a:pt x="682" y="244"/>
                        <a:pt x="818" y="244"/>
                      </a:cubicBezTo>
                      <a:close/>
                      <a:moveTo>
                        <a:pt x="825" y="1"/>
                      </a:moveTo>
                      <a:cubicBezTo>
                        <a:pt x="623" y="1"/>
                        <a:pt x="419" y="49"/>
                        <a:pt x="254" y="147"/>
                      </a:cubicBezTo>
                      <a:cubicBezTo>
                        <a:pt x="98" y="244"/>
                        <a:pt x="1" y="380"/>
                        <a:pt x="1" y="536"/>
                      </a:cubicBezTo>
                      <a:cubicBezTo>
                        <a:pt x="1" y="652"/>
                        <a:pt x="40" y="750"/>
                        <a:pt x="137" y="828"/>
                      </a:cubicBezTo>
                      <a:lnTo>
                        <a:pt x="234" y="769"/>
                      </a:lnTo>
                      <a:cubicBezTo>
                        <a:pt x="255" y="755"/>
                        <a:pt x="278" y="749"/>
                        <a:pt x="301" y="749"/>
                      </a:cubicBezTo>
                      <a:cubicBezTo>
                        <a:pt x="343" y="749"/>
                        <a:pt x="384" y="770"/>
                        <a:pt x="409" y="808"/>
                      </a:cubicBezTo>
                      <a:cubicBezTo>
                        <a:pt x="429" y="847"/>
                        <a:pt x="429" y="925"/>
                        <a:pt x="370" y="983"/>
                      </a:cubicBezTo>
                      <a:cubicBezTo>
                        <a:pt x="507" y="1022"/>
                        <a:pt x="662" y="1080"/>
                        <a:pt x="818" y="1080"/>
                      </a:cubicBezTo>
                      <a:cubicBezTo>
                        <a:pt x="1012" y="1080"/>
                        <a:pt x="1246" y="1022"/>
                        <a:pt x="1382" y="925"/>
                      </a:cubicBezTo>
                      <a:cubicBezTo>
                        <a:pt x="1557" y="828"/>
                        <a:pt x="1654" y="691"/>
                        <a:pt x="1654" y="536"/>
                      </a:cubicBezTo>
                      <a:cubicBezTo>
                        <a:pt x="1654" y="380"/>
                        <a:pt x="1557" y="244"/>
                        <a:pt x="1382" y="147"/>
                      </a:cubicBezTo>
                      <a:cubicBezTo>
                        <a:pt x="1226" y="49"/>
                        <a:pt x="1027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46" name="Google Shape;10646;p73"/>
                <p:cNvSpPr/>
                <p:nvPr/>
              </p:nvSpPr>
              <p:spPr>
                <a:xfrm>
                  <a:off x="629925" y="504150"/>
                  <a:ext cx="413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1" extrusionOk="0">
                      <a:moveTo>
                        <a:pt x="817" y="263"/>
                      </a:moveTo>
                      <a:cubicBezTo>
                        <a:pt x="992" y="263"/>
                        <a:pt x="1128" y="302"/>
                        <a:pt x="1265" y="361"/>
                      </a:cubicBezTo>
                      <a:cubicBezTo>
                        <a:pt x="1362" y="419"/>
                        <a:pt x="1401" y="497"/>
                        <a:pt x="1401" y="555"/>
                      </a:cubicBezTo>
                      <a:cubicBezTo>
                        <a:pt x="1401" y="633"/>
                        <a:pt x="1362" y="691"/>
                        <a:pt x="1265" y="750"/>
                      </a:cubicBezTo>
                      <a:cubicBezTo>
                        <a:pt x="1138" y="828"/>
                        <a:pt x="973" y="866"/>
                        <a:pt x="812" y="866"/>
                      </a:cubicBezTo>
                      <a:cubicBezTo>
                        <a:pt x="652" y="866"/>
                        <a:pt x="496" y="828"/>
                        <a:pt x="389" y="750"/>
                      </a:cubicBezTo>
                      <a:cubicBezTo>
                        <a:pt x="292" y="711"/>
                        <a:pt x="233" y="633"/>
                        <a:pt x="233" y="555"/>
                      </a:cubicBezTo>
                      <a:cubicBezTo>
                        <a:pt x="233" y="497"/>
                        <a:pt x="292" y="419"/>
                        <a:pt x="389" y="361"/>
                      </a:cubicBezTo>
                      <a:cubicBezTo>
                        <a:pt x="506" y="302"/>
                        <a:pt x="681" y="263"/>
                        <a:pt x="817" y="263"/>
                      </a:cubicBezTo>
                      <a:close/>
                      <a:moveTo>
                        <a:pt x="827" y="1"/>
                      </a:moveTo>
                      <a:cubicBezTo>
                        <a:pt x="627" y="1"/>
                        <a:pt x="428" y="49"/>
                        <a:pt x="272" y="147"/>
                      </a:cubicBezTo>
                      <a:cubicBezTo>
                        <a:pt x="97" y="244"/>
                        <a:pt x="0" y="380"/>
                        <a:pt x="0" y="536"/>
                      </a:cubicBezTo>
                      <a:cubicBezTo>
                        <a:pt x="0" y="633"/>
                        <a:pt x="39" y="730"/>
                        <a:pt x="117" y="808"/>
                      </a:cubicBezTo>
                      <a:lnTo>
                        <a:pt x="233" y="730"/>
                      </a:lnTo>
                      <a:cubicBezTo>
                        <a:pt x="292" y="730"/>
                        <a:pt x="370" y="730"/>
                        <a:pt x="389" y="808"/>
                      </a:cubicBezTo>
                      <a:cubicBezTo>
                        <a:pt x="409" y="847"/>
                        <a:pt x="409" y="925"/>
                        <a:pt x="331" y="983"/>
                      </a:cubicBezTo>
                      <a:lnTo>
                        <a:pt x="311" y="983"/>
                      </a:lnTo>
                      <a:cubicBezTo>
                        <a:pt x="467" y="1042"/>
                        <a:pt x="623" y="1080"/>
                        <a:pt x="817" y="1080"/>
                      </a:cubicBezTo>
                      <a:cubicBezTo>
                        <a:pt x="1012" y="1080"/>
                        <a:pt x="1245" y="1022"/>
                        <a:pt x="1381" y="925"/>
                      </a:cubicBezTo>
                      <a:cubicBezTo>
                        <a:pt x="1556" y="828"/>
                        <a:pt x="1654" y="672"/>
                        <a:pt x="1654" y="536"/>
                      </a:cubicBezTo>
                      <a:cubicBezTo>
                        <a:pt x="1654" y="380"/>
                        <a:pt x="1556" y="244"/>
                        <a:pt x="1381" y="147"/>
                      </a:cubicBezTo>
                      <a:cubicBezTo>
                        <a:pt x="1226" y="49"/>
                        <a:pt x="1026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47" name="Google Shape;10647;p73"/>
                <p:cNvSpPr/>
                <p:nvPr/>
              </p:nvSpPr>
              <p:spPr>
                <a:xfrm>
                  <a:off x="646450" y="776275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37" y="254"/>
                      </a:moveTo>
                      <a:cubicBezTo>
                        <a:pt x="1012" y="254"/>
                        <a:pt x="1148" y="273"/>
                        <a:pt x="1285" y="351"/>
                      </a:cubicBezTo>
                      <a:cubicBezTo>
                        <a:pt x="1382" y="409"/>
                        <a:pt x="1421" y="468"/>
                        <a:pt x="1421" y="545"/>
                      </a:cubicBezTo>
                      <a:cubicBezTo>
                        <a:pt x="1421" y="623"/>
                        <a:pt x="1382" y="662"/>
                        <a:pt x="1285" y="740"/>
                      </a:cubicBezTo>
                      <a:cubicBezTo>
                        <a:pt x="1158" y="818"/>
                        <a:pt x="993" y="857"/>
                        <a:pt x="832" y="857"/>
                      </a:cubicBezTo>
                      <a:cubicBezTo>
                        <a:pt x="672" y="857"/>
                        <a:pt x="516" y="818"/>
                        <a:pt x="409" y="740"/>
                      </a:cubicBezTo>
                      <a:cubicBezTo>
                        <a:pt x="312" y="682"/>
                        <a:pt x="253" y="623"/>
                        <a:pt x="253" y="545"/>
                      </a:cubicBezTo>
                      <a:cubicBezTo>
                        <a:pt x="253" y="468"/>
                        <a:pt x="312" y="429"/>
                        <a:pt x="409" y="351"/>
                      </a:cubicBezTo>
                      <a:cubicBezTo>
                        <a:pt x="526" y="273"/>
                        <a:pt x="701" y="254"/>
                        <a:pt x="837" y="254"/>
                      </a:cubicBezTo>
                      <a:close/>
                      <a:moveTo>
                        <a:pt x="934" y="1"/>
                      </a:moveTo>
                      <a:lnTo>
                        <a:pt x="934" y="59"/>
                      </a:lnTo>
                      <a:cubicBezTo>
                        <a:pt x="934" y="137"/>
                        <a:pt x="895" y="176"/>
                        <a:pt x="818" y="176"/>
                      </a:cubicBezTo>
                      <a:cubicBezTo>
                        <a:pt x="740" y="176"/>
                        <a:pt x="701" y="137"/>
                        <a:pt x="701" y="59"/>
                      </a:cubicBezTo>
                      <a:lnTo>
                        <a:pt x="701" y="20"/>
                      </a:lnTo>
                      <a:cubicBezTo>
                        <a:pt x="526" y="40"/>
                        <a:pt x="390" y="59"/>
                        <a:pt x="253" y="137"/>
                      </a:cubicBezTo>
                      <a:cubicBezTo>
                        <a:pt x="98" y="234"/>
                        <a:pt x="0" y="370"/>
                        <a:pt x="0" y="526"/>
                      </a:cubicBezTo>
                      <a:cubicBezTo>
                        <a:pt x="0" y="662"/>
                        <a:pt x="98" y="818"/>
                        <a:pt x="253" y="915"/>
                      </a:cubicBezTo>
                      <a:cubicBezTo>
                        <a:pt x="429" y="1012"/>
                        <a:pt x="623" y="1051"/>
                        <a:pt x="818" y="1051"/>
                      </a:cubicBezTo>
                      <a:cubicBezTo>
                        <a:pt x="1012" y="1051"/>
                        <a:pt x="1226" y="1012"/>
                        <a:pt x="1382" y="915"/>
                      </a:cubicBezTo>
                      <a:cubicBezTo>
                        <a:pt x="1557" y="818"/>
                        <a:pt x="1654" y="662"/>
                        <a:pt x="1654" y="526"/>
                      </a:cubicBezTo>
                      <a:cubicBezTo>
                        <a:pt x="1654" y="370"/>
                        <a:pt x="1557" y="234"/>
                        <a:pt x="1382" y="137"/>
                      </a:cubicBezTo>
                      <a:cubicBezTo>
                        <a:pt x="1246" y="59"/>
                        <a:pt x="1090" y="1"/>
                        <a:pt x="93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48" name="Google Shape;10648;p73"/>
                <p:cNvSpPr/>
                <p:nvPr/>
              </p:nvSpPr>
              <p:spPr>
                <a:xfrm>
                  <a:off x="453350" y="606100"/>
                  <a:ext cx="41375" cy="26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0" extrusionOk="0">
                      <a:moveTo>
                        <a:pt x="837" y="251"/>
                      </a:moveTo>
                      <a:cubicBezTo>
                        <a:pt x="1013" y="251"/>
                        <a:pt x="1149" y="271"/>
                        <a:pt x="1265" y="349"/>
                      </a:cubicBezTo>
                      <a:cubicBezTo>
                        <a:pt x="1363" y="407"/>
                        <a:pt x="1421" y="465"/>
                        <a:pt x="1421" y="543"/>
                      </a:cubicBezTo>
                      <a:cubicBezTo>
                        <a:pt x="1441" y="621"/>
                        <a:pt x="1363" y="660"/>
                        <a:pt x="1265" y="738"/>
                      </a:cubicBezTo>
                      <a:cubicBezTo>
                        <a:pt x="1149" y="816"/>
                        <a:pt x="988" y="855"/>
                        <a:pt x="828" y="855"/>
                      </a:cubicBezTo>
                      <a:cubicBezTo>
                        <a:pt x="667" y="855"/>
                        <a:pt x="507" y="816"/>
                        <a:pt x="390" y="738"/>
                      </a:cubicBezTo>
                      <a:cubicBezTo>
                        <a:pt x="293" y="699"/>
                        <a:pt x="254" y="621"/>
                        <a:pt x="254" y="543"/>
                      </a:cubicBezTo>
                      <a:cubicBezTo>
                        <a:pt x="254" y="465"/>
                        <a:pt x="293" y="427"/>
                        <a:pt x="390" y="349"/>
                      </a:cubicBezTo>
                      <a:cubicBezTo>
                        <a:pt x="526" y="271"/>
                        <a:pt x="682" y="251"/>
                        <a:pt x="837" y="251"/>
                      </a:cubicBezTo>
                      <a:close/>
                      <a:moveTo>
                        <a:pt x="825" y="1"/>
                      </a:moveTo>
                      <a:cubicBezTo>
                        <a:pt x="630" y="1"/>
                        <a:pt x="433" y="45"/>
                        <a:pt x="273" y="135"/>
                      </a:cubicBezTo>
                      <a:cubicBezTo>
                        <a:pt x="98" y="232"/>
                        <a:pt x="1" y="368"/>
                        <a:pt x="1" y="524"/>
                      </a:cubicBezTo>
                      <a:cubicBezTo>
                        <a:pt x="1" y="660"/>
                        <a:pt x="98" y="816"/>
                        <a:pt x="273" y="913"/>
                      </a:cubicBezTo>
                      <a:cubicBezTo>
                        <a:pt x="448" y="1010"/>
                        <a:pt x="643" y="1049"/>
                        <a:pt x="837" y="1049"/>
                      </a:cubicBezTo>
                      <a:cubicBezTo>
                        <a:pt x="1032" y="1049"/>
                        <a:pt x="1246" y="1010"/>
                        <a:pt x="1402" y="913"/>
                      </a:cubicBezTo>
                      <a:cubicBezTo>
                        <a:pt x="1557" y="816"/>
                        <a:pt x="1655" y="660"/>
                        <a:pt x="1655" y="524"/>
                      </a:cubicBezTo>
                      <a:cubicBezTo>
                        <a:pt x="1655" y="427"/>
                        <a:pt x="1616" y="329"/>
                        <a:pt x="1538" y="251"/>
                      </a:cubicBezTo>
                      <a:lnTo>
                        <a:pt x="1421" y="329"/>
                      </a:lnTo>
                      <a:cubicBezTo>
                        <a:pt x="1421" y="349"/>
                        <a:pt x="1402" y="349"/>
                        <a:pt x="1363" y="349"/>
                      </a:cubicBezTo>
                      <a:cubicBezTo>
                        <a:pt x="1324" y="349"/>
                        <a:pt x="1304" y="329"/>
                        <a:pt x="1265" y="310"/>
                      </a:cubicBezTo>
                      <a:cubicBezTo>
                        <a:pt x="1246" y="251"/>
                        <a:pt x="1246" y="174"/>
                        <a:pt x="1324" y="135"/>
                      </a:cubicBezTo>
                      <a:lnTo>
                        <a:pt x="1343" y="115"/>
                      </a:lnTo>
                      <a:cubicBezTo>
                        <a:pt x="1192" y="40"/>
                        <a:pt x="1009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49" name="Google Shape;10649;p73"/>
                <p:cNvSpPr/>
                <p:nvPr/>
              </p:nvSpPr>
              <p:spPr>
                <a:xfrm>
                  <a:off x="350725" y="481550"/>
                  <a:ext cx="285050" cy="16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02" h="6693" extrusionOk="0">
                      <a:moveTo>
                        <a:pt x="11187" y="0"/>
                      </a:moveTo>
                      <a:lnTo>
                        <a:pt x="9923" y="739"/>
                      </a:lnTo>
                      <a:cubicBezTo>
                        <a:pt x="9936" y="736"/>
                        <a:pt x="9948" y="734"/>
                        <a:pt x="9960" y="734"/>
                      </a:cubicBezTo>
                      <a:cubicBezTo>
                        <a:pt x="10013" y="734"/>
                        <a:pt x="10040" y="772"/>
                        <a:pt x="10040" y="837"/>
                      </a:cubicBezTo>
                      <a:cubicBezTo>
                        <a:pt x="10040" y="914"/>
                        <a:pt x="10001" y="953"/>
                        <a:pt x="9923" y="953"/>
                      </a:cubicBezTo>
                      <a:lnTo>
                        <a:pt x="9534" y="953"/>
                      </a:lnTo>
                      <a:lnTo>
                        <a:pt x="7296" y="2237"/>
                      </a:lnTo>
                      <a:cubicBezTo>
                        <a:pt x="7355" y="2237"/>
                        <a:pt x="7394" y="2296"/>
                        <a:pt x="7394" y="2374"/>
                      </a:cubicBezTo>
                      <a:cubicBezTo>
                        <a:pt x="7394" y="2432"/>
                        <a:pt x="7335" y="2490"/>
                        <a:pt x="7277" y="2490"/>
                      </a:cubicBezTo>
                      <a:lnTo>
                        <a:pt x="6868" y="2490"/>
                      </a:lnTo>
                      <a:lnTo>
                        <a:pt x="1" y="6459"/>
                      </a:lnTo>
                      <a:lnTo>
                        <a:pt x="1" y="6654"/>
                      </a:lnTo>
                      <a:lnTo>
                        <a:pt x="59" y="6693"/>
                      </a:lnTo>
                      <a:lnTo>
                        <a:pt x="4398" y="4183"/>
                      </a:lnTo>
                      <a:cubicBezTo>
                        <a:pt x="4359" y="4163"/>
                        <a:pt x="4339" y="4144"/>
                        <a:pt x="4339" y="4086"/>
                      </a:cubicBezTo>
                      <a:cubicBezTo>
                        <a:pt x="4339" y="4027"/>
                        <a:pt x="4378" y="3969"/>
                        <a:pt x="4456" y="3969"/>
                      </a:cubicBezTo>
                      <a:lnTo>
                        <a:pt x="4787" y="3969"/>
                      </a:lnTo>
                      <a:lnTo>
                        <a:pt x="11401" y="156"/>
                      </a:lnTo>
                      <a:cubicBezTo>
                        <a:pt x="11382" y="136"/>
                        <a:pt x="11343" y="136"/>
                        <a:pt x="11304" y="97"/>
                      </a:cubicBezTo>
                      <a:cubicBezTo>
                        <a:pt x="11265" y="78"/>
                        <a:pt x="11207" y="39"/>
                        <a:pt x="1118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50" name="Google Shape;10650;p73"/>
                <p:cNvSpPr/>
                <p:nvPr/>
              </p:nvSpPr>
              <p:spPr>
                <a:xfrm>
                  <a:off x="350725" y="647875"/>
                  <a:ext cx="1500" cy="1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" h="59" extrusionOk="0">
                      <a:moveTo>
                        <a:pt x="1" y="1"/>
                      </a:moveTo>
                      <a:lnTo>
                        <a:pt x="1" y="59"/>
                      </a:lnTo>
                      <a:lnTo>
                        <a:pt x="59" y="40"/>
                      </a:lnTo>
                      <a:cubicBezTo>
                        <a:pt x="20" y="20"/>
                        <a:pt x="20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51" name="Google Shape;10651;p73"/>
                <p:cNvSpPr/>
                <p:nvPr/>
              </p:nvSpPr>
              <p:spPr>
                <a:xfrm>
                  <a:off x="630875" y="478925"/>
                  <a:ext cx="7325" cy="6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" h="242" extrusionOk="0">
                      <a:moveTo>
                        <a:pt x="156" y="0"/>
                      </a:moveTo>
                      <a:cubicBezTo>
                        <a:pt x="137" y="0"/>
                        <a:pt x="118" y="3"/>
                        <a:pt x="98" y="8"/>
                      </a:cubicBezTo>
                      <a:lnTo>
                        <a:pt x="1" y="66"/>
                      </a:lnTo>
                      <a:cubicBezTo>
                        <a:pt x="40" y="105"/>
                        <a:pt x="79" y="163"/>
                        <a:pt x="137" y="183"/>
                      </a:cubicBezTo>
                      <a:cubicBezTo>
                        <a:pt x="157" y="202"/>
                        <a:pt x="195" y="202"/>
                        <a:pt x="234" y="241"/>
                      </a:cubicBezTo>
                      <a:cubicBezTo>
                        <a:pt x="273" y="202"/>
                        <a:pt x="293" y="144"/>
                        <a:pt x="273" y="66"/>
                      </a:cubicBezTo>
                      <a:cubicBezTo>
                        <a:pt x="259" y="22"/>
                        <a:pt x="211" y="0"/>
                        <a:pt x="15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52" name="Google Shape;10652;p73"/>
                <p:cNvSpPr/>
                <p:nvPr/>
              </p:nvSpPr>
              <p:spPr>
                <a:xfrm>
                  <a:off x="486425" y="586100"/>
                  <a:ext cx="51100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4" h="1052" extrusionOk="0">
                      <a:moveTo>
                        <a:pt x="1557" y="1"/>
                      </a:moveTo>
                      <a:lnTo>
                        <a:pt x="1" y="915"/>
                      </a:lnTo>
                      <a:cubicBezTo>
                        <a:pt x="20" y="915"/>
                        <a:pt x="40" y="935"/>
                        <a:pt x="79" y="935"/>
                      </a:cubicBezTo>
                      <a:cubicBezTo>
                        <a:pt x="118" y="954"/>
                        <a:pt x="176" y="1013"/>
                        <a:pt x="215" y="1051"/>
                      </a:cubicBezTo>
                      <a:lnTo>
                        <a:pt x="204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53" name="Google Shape;10653;p73"/>
                <p:cNvSpPr/>
                <p:nvPr/>
              </p:nvSpPr>
              <p:spPr>
                <a:xfrm>
                  <a:off x="536050" y="524825"/>
                  <a:ext cx="101675" cy="5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67" h="2219" extrusionOk="0">
                      <a:moveTo>
                        <a:pt x="3852" y="1"/>
                      </a:moveTo>
                      <a:lnTo>
                        <a:pt x="0" y="2218"/>
                      </a:lnTo>
                      <a:lnTo>
                        <a:pt x="487" y="2218"/>
                      </a:lnTo>
                      <a:lnTo>
                        <a:pt x="4066" y="156"/>
                      </a:lnTo>
                      <a:cubicBezTo>
                        <a:pt x="4047" y="156"/>
                        <a:pt x="4027" y="117"/>
                        <a:pt x="3988" y="117"/>
                      </a:cubicBezTo>
                      <a:cubicBezTo>
                        <a:pt x="3930" y="78"/>
                        <a:pt x="3872" y="59"/>
                        <a:pt x="385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54" name="Google Shape;10654;p73"/>
                <p:cNvSpPr/>
                <p:nvPr/>
              </p:nvSpPr>
              <p:spPr>
                <a:xfrm>
                  <a:off x="632825" y="522200"/>
                  <a:ext cx="7825" cy="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" h="262" extrusionOk="0">
                      <a:moveTo>
                        <a:pt x="175" y="1"/>
                      </a:moveTo>
                      <a:cubicBezTo>
                        <a:pt x="156" y="1"/>
                        <a:pt x="137" y="3"/>
                        <a:pt x="117" y="8"/>
                      </a:cubicBezTo>
                      <a:lnTo>
                        <a:pt x="1" y="86"/>
                      </a:lnTo>
                      <a:cubicBezTo>
                        <a:pt x="20" y="164"/>
                        <a:pt x="79" y="203"/>
                        <a:pt x="156" y="222"/>
                      </a:cubicBezTo>
                      <a:cubicBezTo>
                        <a:pt x="176" y="222"/>
                        <a:pt x="195" y="261"/>
                        <a:pt x="215" y="261"/>
                      </a:cubicBezTo>
                      <a:lnTo>
                        <a:pt x="254" y="222"/>
                      </a:lnTo>
                      <a:cubicBezTo>
                        <a:pt x="293" y="203"/>
                        <a:pt x="312" y="125"/>
                        <a:pt x="293" y="67"/>
                      </a:cubicBezTo>
                      <a:cubicBezTo>
                        <a:pt x="278" y="23"/>
                        <a:pt x="231" y="1"/>
                        <a:pt x="17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55" name="Google Shape;10655;p73"/>
                <p:cNvSpPr/>
                <p:nvPr/>
              </p:nvSpPr>
              <p:spPr>
                <a:xfrm>
                  <a:off x="484000" y="609450"/>
                  <a:ext cx="7325" cy="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" h="235" extrusionOk="0">
                      <a:moveTo>
                        <a:pt x="98" y="1"/>
                      </a:moveTo>
                      <a:lnTo>
                        <a:pt x="78" y="20"/>
                      </a:lnTo>
                      <a:cubicBezTo>
                        <a:pt x="20" y="40"/>
                        <a:pt x="1" y="117"/>
                        <a:pt x="20" y="195"/>
                      </a:cubicBezTo>
                      <a:cubicBezTo>
                        <a:pt x="39" y="234"/>
                        <a:pt x="98" y="234"/>
                        <a:pt x="117" y="234"/>
                      </a:cubicBezTo>
                      <a:cubicBezTo>
                        <a:pt x="137" y="234"/>
                        <a:pt x="176" y="234"/>
                        <a:pt x="176" y="215"/>
                      </a:cubicBezTo>
                      <a:lnTo>
                        <a:pt x="292" y="137"/>
                      </a:lnTo>
                      <a:cubicBezTo>
                        <a:pt x="292" y="98"/>
                        <a:pt x="234" y="40"/>
                        <a:pt x="176" y="20"/>
                      </a:cubicBezTo>
                      <a:cubicBezTo>
                        <a:pt x="137" y="1"/>
                        <a:pt x="117" y="1"/>
                        <a:pt x="9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56" name="Google Shape;10656;p73"/>
                <p:cNvSpPr/>
                <p:nvPr/>
              </p:nvSpPr>
              <p:spPr>
                <a:xfrm>
                  <a:off x="391600" y="537475"/>
                  <a:ext cx="141075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43" h="254" extrusionOk="0">
                      <a:moveTo>
                        <a:pt x="409" y="0"/>
                      </a:moveTo>
                      <a:lnTo>
                        <a:pt x="0" y="253"/>
                      </a:lnTo>
                      <a:lnTo>
                        <a:pt x="5233" y="253"/>
                      </a:lnTo>
                      <a:lnTo>
                        <a:pt x="564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57" name="Google Shape;10657;p73"/>
                <p:cNvSpPr/>
                <p:nvPr/>
              </p:nvSpPr>
              <p:spPr>
                <a:xfrm>
                  <a:off x="389150" y="537475"/>
                  <a:ext cx="12675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7" h="254" extrusionOk="0">
                      <a:moveTo>
                        <a:pt x="118" y="0"/>
                      </a:moveTo>
                      <a:cubicBezTo>
                        <a:pt x="40" y="0"/>
                        <a:pt x="1" y="59"/>
                        <a:pt x="1" y="137"/>
                      </a:cubicBezTo>
                      <a:cubicBezTo>
                        <a:pt x="1" y="195"/>
                        <a:pt x="40" y="253"/>
                        <a:pt x="98" y="253"/>
                      </a:cubicBezTo>
                      <a:lnTo>
                        <a:pt x="50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58" name="Google Shape;10658;p73"/>
                <p:cNvSpPr/>
                <p:nvPr/>
              </p:nvSpPr>
              <p:spPr>
                <a:xfrm>
                  <a:off x="522900" y="537475"/>
                  <a:ext cx="12675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7" h="254" extrusionOk="0">
                      <a:moveTo>
                        <a:pt x="409" y="0"/>
                      </a:moveTo>
                      <a:lnTo>
                        <a:pt x="1" y="253"/>
                      </a:lnTo>
                      <a:lnTo>
                        <a:pt x="390" y="253"/>
                      </a:lnTo>
                      <a:cubicBezTo>
                        <a:pt x="468" y="253"/>
                        <a:pt x="507" y="195"/>
                        <a:pt x="507" y="137"/>
                      </a:cubicBezTo>
                      <a:cubicBezTo>
                        <a:pt x="507" y="59"/>
                        <a:pt x="468" y="39"/>
                        <a:pt x="40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59" name="Google Shape;10659;p73"/>
                <p:cNvSpPr/>
                <p:nvPr/>
              </p:nvSpPr>
              <p:spPr>
                <a:xfrm>
                  <a:off x="457725" y="499525"/>
                  <a:ext cx="141075" cy="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43" h="235" extrusionOk="0">
                      <a:moveTo>
                        <a:pt x="410" y="1"/>
                      </a:moveTo>
                      <a:lnTo>
                        <a:pt x="1" y="234"/>
                      </a:lnTo>
                      <a:lnTo>
                        <a:pt x="5234" y="234"/>
                      </a:lnTo>
                      <a:lnTo>
                        <a:pt x="564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60" name="Google Shape;10660;p73"/>
                <p:cNvSpPr/>
                <p:nvPr/>
              </p:nvSpPr>
              <p:spPr>
                <a:xfrm>
                  <a:off x="455300" y="499525"/>
                  <a:ext cx="12675" cy="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7" h="235" extrusionOk="0">
                      <a:moveTo>
                        <a:pt x="117" y="1"/>
                      </a:moveTo>
                      <a:cubicBezTo>
                        <a:pt x="59" y="1"/>
                        <a:pt x="1" y="40"/>
                        <a:pt x="1" y="118"/>
                      </a:cubicBezTo>
                      <a:cubicBezTo>
                        <a:pt x="1" y="195"/>
                        <a:pt x="59" y="234"/>
                        <a:pt x="98" y="234"/>
                      </a:cubicBezTo>
                      <a:lnTo>
                        <a:pt x="50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61" name="Google Shape;10661;p73"/>
                <p:cNvSpPr/>
                <p:nvPr/>
              </p:nvSpPr>
              <p:spPr>
                <a:xfrm>
                  <a:off x="589050" y="499525"/>
                  <a:ext cx="12675" cy="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7" h="235" extrusionOk="0">
                      <a:moveTo>
                        <a:pt x="409" y="1"/>
                      </a:moveTo>
                      <a:lnTo>
                        <a:pt x="1" y="234"/>
                      </a:lnTo>
                      <a:lnTo>
                        <a:pt x="390" y="234"/>
                      </a:lnTo>
                      <a:cubicBezTo>
                        <a:pt x="468" y="234"/>
                        <a:pt x="507" y="195"/>
                        <a:pt x="507" y="118"/>
                      </a:cubicBezTo>
                      <a:cubicBezTo>
                        <a:pt x="507" y="40"/>
                        <a:pt x="468" y="20"/>
                        <a:pt x="40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62" name="Google Shape;10662;p73"/>
                <p:cNvSpPr/>
                <p:nvPr/>
              </p:nvSpPr>
              <p:spPr>
                <a:xfrm>
                  <a:off x="538000" y="391075"/>
                  <a:ext cx="467900" cy="19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16" h="7802" extrusionOk="0">
                      <a:moveTo>
                        <a:pt x="10616" y="4401"/>
                      </a:moveTo>
                      <a:cubicBezTo>
                        <a:pt x="10600" y="4406"/>
                        <a:pt x="10584" y="4415"/>
                        <a:pt x="10570" y="4427"/>
                      </a:cubicBezTo>
                      <a:lnTo>
                        <a:pt x="10570" y="4427"/>
                      </a:lnTo>
                      <a:lnTo>
                        <a:pt x="10616" y="4401"/>
                      </a:lnTo>
                      <a:close/>
                      <a:moveTo>
                        <a:pt x="18229" y="0"/>
                      </a:moveTo>
                      <a:lnTo>
                        <a:pt x="10616" y="4401"/>
                      </a:lnTo>
                      <a:lnTo>
                        <a:pt x="10616" y="4401"/>
                      </a:lnTo>
                      <a:cubicBezTo>
                        <a:pt x="10625" y="4399"/>
                        <a:pt x="10633" y="4397"/>
                        <a:pt x="10642" y="4397"/>
                      </a:cubicBezTo>
                      <a:cubicBezTo>
                        <a:pt x="10720" y="4397"/>
                        <a:pt x="10778" y="4456"/>
                        <a:pt x="10778" y="4533"/>
                      </a:cubicBezTo>
                      <a:lnTo>
                        <a:pt x="10778" y="4592"/>
                      </a:lnTo>
                      <a:lnTo>
                        <a:pt x="18716" y="0"/>
                      </a:lnTo>
                      <a:close/>
                      <a:moveTo>
                        <a:pt x="8833" y="5428"/>
                      </a:moveTo>
                      <a:cubicBezTo>
                        <a:pt x="8769" y="5428"/>
                        <a:pt x="8718" y="5455"/>
                        <a:pt x="8702" y="5507"/>
                      </a:cubicBezTo>
                      <a:lnTo>
                        <a:pt x="8702" y="5507"/>
                      </a:lnTo>
                      <a:lnTo>
                        <a:pt x="8838" y="5428"/>
                      </a:lnTo>
                      <a:lnTo>
                        <a:pt x="8838" y="5428"/>
                      </a:lnTo>
                      <a:cubicBezTo>
                        <a:pt x="8836" y="5428"/>
                        <a:pt x="8835" y="5428"/>
                        <a:pt x="8833" y="5428"/>
                      </a:cubicBezTo>
                      <a:close/>
                      <a:moveTo>
                        <a:pt x="10570" y="4427"/>
                      </a:moveTo>
                      <a:lnTo>
                        <a:pt x="8838" y="5428"/>
                      </a:lnTo>
                      <a:lnTo>
                        <a:pt x="8838" y="5428"/>
                      </a:lnTo>
                      <a:cubicBezTo>
                        <a:pt x="8895" y="5431"/>
                        <a:pt x="8949" y="5470"/>
                        <a:pt x="8949" y="5545"/>
                      </a:cubicBezTo>
                      <a:lnTo>
                        <a:pt x="8949" y="5623"/>
                      </a:lnTo>
                      <a:lnTo>
                        <a:pt x="10525" y="4689"/>
                      </a:lnTo>
                      <a:lnTo>
                        <a:pt x="10525" y="4533"/>
                      </a:lnTo>
                      <a:cubicBezTo>
                        <a:pt x="10525" y="4490"/>
                        <a:pt x="10544" y="4452"/>
                        <a:pt x="10570" y="4427"/>
                      </a:cubicBezTo>
                      <a:close/>
                      <a:moveTo>
                        <a:pt x="6986" y="6499"/>
                      </a:moveTo>
                      <a:lnTo>
                        <a:pt x="6986" y="6499"/>
                      </a:lnTo>
                      <a:cubicBezTo>
                        <a:pt x="6945" y="6503"/>
                        <a:pt x="6917" y="6519"/>
                        <a:pt x="6901" y="6548"/>
                      </a:cubicBezTo>
                      <a:lnTo>
                        <a:pt x="6901" y="6548"/>
                      </a:lnTo>
                      <a:lnTo>
                        <a:pt x="6986" y="6499"/>
                      </a:lnTo>
                      <a:close/>
                      <a:moveTo>
                        <a:pt x="8702" y="5507"/>
                      </a:moveTo>
                      <a:lnTo>
                        <a:pt x="6986" y="6499"/>
                      </a:lnTo>
                      <a:lnTo>
                        <a:pt x="6986" y="6499"/>
                      </a:lnTo>
                      <a:cubicBezTo>
                        <a:pt x="6992" y="6499"/>
                        <a:pt x="6998" y="6498"/>
                        <a:pt x="7004" y="6498"/>
                      </a:cubicBezTo>
                      <a:cubicBezTo>
                        <a:pt x="7082" y="6498"/>
                        <a:pt x="7121" y="6537"/>
                        <a:pt x="7121" y="6615"/>
                      </a:cubicBezTo>
                      <a:lnTo>
                        <a:pt x="7121" y="6693"/>
                      </a:lnTo>
                      <a:lnTo>
                        <a:pt x="8696" y="5759"/>
                      </a:lnTo>
                      <a:lnTo>
                        <a:pt x="8696" y="5545"/>
                      </a:lnTo>
                      <a:cubicBezTo>
                        <a:pt x="8696" y="5531"/>
                        <a:pt x="8698" y="5519"/>
                        <a:pt x="8702" y="5507"/>
                      </a:cubicBezTo>
                      <a:close/>
                      <a:moveTo>
                        <a:pt x="6901" y="6548"/>
                      </a:moveTo>
                      <a:lnTo>
                        <a:pt x="5136" y="7568"/>
                      </a:lnTo>
                      <a:lnTo>
                        <a:pt x="409" y="7568"/>
                      </a:lnTo>
                      <a:lnTo>
                        <a:pt x="0" y="7802"/>
                      </a:lnTo>
                      <a:lnTo>
                        <a:pt x="5058" y="7802"/>
                      </a:lnTo>
                      <a:lnTo>
                        <a:pt x="5058" y="7685"/>
                      </a:lnTo>
                      <a:cubicBezTo>
                        <a:pt x="5058" y="7607"/>
                        <a:pt x="5097" y="7568"/>
                        <a:pt x="5175" y="7568"/>
                      </a:cubicBezTo>
                      <a:cubicBezTo>
                        <a:pt x="5253" y="7568"/>
                        <a:pt x="5292" y="7607"/>
                        <a:pt x="5292" y="7685"/>
                      </a:cubicBezTo>
                      <a:lnTo>
                        <a:pt x="5292" y="7763"/>
                      </a:lnTo>
                      <a:lnTo>
                        <a:pt x="6887" y="6829"/>
                      </a:lnTo>
                      <a:lnTo>
                        <a:pt x="6887" y="6615"/>
                      </a:lnTo>
                      <a:cubicBezTo>
                        <a:pt x="6887" y="6588"/>
                        <a:pt x="6892" y="6566"/>
                        <a:pt x="6901" y="6548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63" name="Google Shape;10663;p73"/>
                <p:cNvSpPr/>
                <p:nvPr/>
              </p:nvSpPr>
              <p:spPr>
                <a:xfrm>
                  <a:off x="461625" y="580275"/>
                  <a:ext cx="74450" cy="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8" h="234" extrusionOk="0">
                      <a:moveTo>
                        <a:pt x="390" y="0"/>
                      </a:moveTo>
                      <a:lnTo>
                        <a:pt x="1" y="214"/>
                      </a:lnTo>
                      <a:cubicBezTo>
                        <a:pt x="1" y="234"/>
                        <a:pt x="20" y="234"/>
                        <a:pt x="40" y="234"/>
                      </a:cubicBezTo>
                      <a:lnTo>
                        <a:pt x="2569" y="234"/>
                      </a:lnTo>
                      <a:lnTo>
                        <a:pt x="297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64" name="Google Shape;10664;p73"/>
                <p:cNvSpPr/>
                <p:nvPr/>
              </p:nvSpPr>
              <p:spPr>
                <a:xfrm>
                  <a:off x="459675" y="580275"/>
                  <a:ext cx="11700" cy="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" h="215" extrusionOk="0">
                      <a:moveTo>
                        <a:pt x="118" y="0"/>
                      </a:moveTo>
                      <a:cubicBezTo>
                        <a:pt x="40" y="0"/>
                        <a:pt x="1" y="78"/>
                        <a:pt x="1" y="117"/>
                      </a:cubicBezTo>
                      <a:cubicBezTo>
                        <a:pt x="1" y="175"/>
                        <a:pt x="20" y="195"/>
                        <a:pt x="79" y="214"/>
                      </a:cubicBezTo>
                      <a:lnTo>
                        <a:pt x="46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65" name="Google Shape;10665;p73"/>
                <p:cNvSpPr/>
                <p:nvPr/>
              </p:nvSpPr>
              <p:spPr>
                <a:xfrm>
                  <a:off x="525350" y="580275"/>
                  <a:ext cx="22875" cy="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5" h="234" extrusionOk="0">
                      <a:moveTo>
                        <a:pt x="428" y="0"/>
                      </a:moveTo>
                      <a:lnTo>
                        <a:pt x="0" y="234"/>
                      </a:lnTo>
                      <a:lnTo>
                        <a:pt x="487" y="234"/>
                      </a:lnTo>
                      <a:lnTo>
                        <a:pt x="91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66" name="Google Shape;10666;p73"/>
                <p:cNvSpPr/>
                <p:nvPr/>
              </p:nvSpPr>
              <p:spPr>
                <a:xfrm>
                  <a:off x="814250" y="1913925"/>
                  <a:ext cx="104600" cy="60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84" h="2432" extrusionOk="0">
                      <a:moveTo>
                        <a:pt x="3950" y="0"/>
                      </a:moveTo>
                      <a:lnTo>
                        <a:pt x="0" y="2296"/>
                      </a:lnTo>
                      <a:cubicBezTo>
                        <a:pt x="20" y="2296"/>
                        <a:pt x="39" y="2315"/>
                        <a:pt x="39" y="2315"/>
                      </a:cubicBezTo>
                      <a:cubicBezTo>
                        <a:pt x="117" y="2374"/>
                        <a:pt x="156" y="2393"/>
                        <a:pt x="214" y="2432"/>
                      </a:cubicBezTo>
                      <a:lnTo>
                        <a:pt x="4183" y="156"/>
                      </a:lnTo>
                      <a:cubicBezTo>
                        <a:pt x="4144" y="156"/>
                        <a:pt x="4125" y="136"/>
                        <a:pt x="4105" y="136"/>
                      </a:cubicBezTo>
                      <a:cubicBezTo>
                        <a:pt x="4047" y="97"/>
                        <a:pt x="4008" y="58"/>
                        <a:pt x="395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67" name="Google Shape;10667;p73"/>
                <p:cNvSpPr/>
                <p:nvPr/>
              </p:nvSpPr>
              <p:spPr>
                <a:xfrm>
                  <a:off x="910550" y="1893250"/>
                  <a:ext cx="41375" cy="2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0" extrusionOk="0">
                      <a:moveTo>
                        <a:pt x="837" y="282"/>
                      </a:moveTo>
                      <a:cubicBezTo>
                        <a:pt x="1012" y="282"/>
                        <a:pt x="1148" y="302"/>
                        <a:pt x="1265" y="380"/>
                      </a:cubicBezTo>
                      <a:cubicBezTo>
                        <a:pt x="1362" y="418"/>
                        <a:pt x="1421" y="496"/>
                        <a:pt x="1421" y="574"/>
                      </a:cubicBezTo>
                      <a:cubicBezTo>
                        <a:pt x="1421" y="632"/>
                        <a:pt x="1362" y="691"/>
                        <a:pt x="1265" y="749"/>
                      </a:cubicBezTo>
                      <a:cubicBezTo>
                        <a:pt x="1148" y="827"/>
                        <a:pt x="983" y="866"/>
                        <a:pt x="820" y="866"/>
                      </a:cubicBezTo>
                      <a:cubicBezTo>
                        <a:pt x="657" y="866"/>
                        <a:pt x="497" y="827"/>
                        <a:pt x="390" y="749"/>
                      </a:cubicBezTo>
                      <a:cubicBezTo>
                        <a:pt x="292" y="710"/>
                        <a:pt x="253" y="632"/>
                        <a:pt x="253" y="574"/>
                      </a:cubicBezTo>
                      <a:cubicBezTo>
                        <a:pt x="253" y="496"/>
                        <a:pt x="292" y="418"/>
                        <a:pt x="390" y="380"/>
                      </a:cubicBezTo>
                      <a:cubicBezTo>
                        <a:pt x="526" y="302"/>
                        <a:pt x="681" y="282"/>
                        <a:pt x="837" y="282"/>
                      </a:cubicBezTo>
                      <a:close/>
                      <a:moveTo>
                        <a:pt x="827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99"/>
                        <a:pt x="1" y="535"/>
                      </a:cubicBezTo>
                      <a:cubicBezTo>
                        <a:pt x="1" y="632"/>
                        <a:pt x="59" y="730"/>
                        <a:pt x="137" y="808"/>
                      </a:cubicBezTo>
                      <a:lnTo>
                        <a:pt x="253" y="730"/>
                      </a:lnTo>
                      <a:cubicBezTo>
                        <a:pt x="263" y="725"/>
                        <a:pt x="275" y="722"/>
                        <a:pt x="289" y="722"/>
                      </a:cubicBezTo>
                      <a:cubicBezTo>
                        <a:pt x="329" y="722"/>
                        <a:pt x="380" y="744"/>
                        <a:pt x="409" y="788"/>
                      </a:cubicBezTo>
                      <a:cubicBezTo>
                        <a:pt x="448" y="827"/>
                        <a:pt x="448" y="905"/>
                        <a:pt x="370" y="963"/>
                      </a:cubicBezTo>
                      <a:lnTo>
                        <a:pt x="351" y="983"/>
                      </a:lnTo>
                      <a:cubicBezTo>
                        <a:pt x="487" y="1061"/>
                        <a:pt x="662" y="1080"/>
                        <a:pt x="837" y="1080"/>
                      </a:cubicBezTo>
                      <a:cubicBezTo>
                        <a:pt x="1032" y="1080"/>
                        <a:pt x="1246" y="1022"/>
                        <a:pt x="1382" y="924"/>
                      </a:cubicBezTo>
                      <a:cubicBezTo>
                        <a:pt x="1557" y="827"/>
                        <a:pt x="1654" y="691"/>
                        <a:pt x="1654" y="535"/>
                      </a:cubicBezTo>
                      <a:cubicBezTo>
                        <a:pt x="1654" y="399"/>
                        <a:pt x="1557" y="243"/>
                        <a:pt x="1382" y="146"/>
                      </a:cubicBezTo>
                      <a:cubicBezTo>
                        <a:pt x="1226" y="49"/>
                        <a:pt x="1027" y="0"/>
                        <a:pt x="8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68" name="Google Shape;10668;p73"/>
                <p:cNvSpPr/>
                <p:nvPr/>
              </p:nvSpPr>
              <p:spPr>
                <a:xfrm>
                  <a:off x="913475" y="1911300"/>
                  <a:ext cx="8275" cy="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" h="261" extrusionOk="0">
                      <a:moveTo>
                        <a:pt x="183" y="0"/>
                      </a:moveTo>
                      <a:cubicBezTo>
                        <a:pt x="167" y="0"/>
                        <a:pt x="151" y="3"/>
                        <a:pt x="136" y="8"/>
                      </a:cubicBezTo>
                      <a:lnTo>
                        <a:pt x="0" y="86"/>
                      </a:lnTo>
                      <a:cubicBezTo>
                        <a:pt x="39" y="144"/>
                        <a:pt x="78" y="183"/>
                        <a:pt x="156" y="241"/>
                      </a:cubicBezTo>
                      <a:cubicBezTo>
                        <a:pt x="175" y="261"/>
                        <a:pt x="214" y="261"/>
                        <a:pt x="234" y="261"/>
                      </a:cubicBezTo>
                      <a:lnTo>
                        <a:pt x="253" y="241"/>
                      </a:lnTo>
                      <a:cubicBezTo>
                        <a:pt x="292" y="202"/>
                        <a:pt x="331" y="144"/>
                        <a:pt x="292" y="66"/>
                      </a:cubicBezTo>
                      <a:cubicBezTo>
                        <a:pt x="278" y="22"/>
                        <a:pt x="230" y="0"/>
                        <a:pt x="18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69" name="Google Shape;10669;p73"/>
                <p:cNvSpPr/>
                <p:nvPr/>
              </p:nvSpPr>
              <p:spPr>
                <a:xfrm>
                  <a:off x="781650" y="1969725"/>
                  <a:ext cx="40900" cy="2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6" h="1037" extrusionOk="0">
                      <a:moveTo>
                        <a:pt x="779" y="180"/>
                      </a:moveTo>
                      <a:cubicBezTo>
                        <a:pt x="954" y="180"/>
                        <a:pt x="1110" y="200"/>
                        <a:pt x="1227" y="278"/>
                      </a:cubicBezTo>
                      <a:cubicBezTo>
                        <a:pt x="1324" y="336"/>
                        <a:pt x="1363" y="394"/>
                        <a:pt x="1363" y="472"/>
                      </a:cubicBezTo>
                      <a:cubicBezTo>
                        <a:pt x="1363" y="550"/>
                        <a:pt x="1324" y="589"/>
                        <a:pt x="1227" y="667"/>
                      </a:cubicBezTo>
                      <a:cubicBezTo>
                        <a:pt x="1120" y="745"/>
                        <a:pt x="959" y="784"/>
                        <a:pt x="796" y="784"/>
                      </a:cubicBezTo>
                      <a:cubicBezTo>
                        <a:pt x="633" y="784"/>
                        <a:pt x="468" y="745"/>
                        <a:pt x="351" y="667"/>
                      </a:cubicBezTo>
                      <a:cubicBezTo>
                        <a:pt x="254" y="608"/>
                        <a:pt x="196" y="550"/>
                        <a:pt x="196" y="472"/>
                      </a:cubicBezTo>
                      <a:cubicBezTo>
                        <a:pt x="196" y="394"/>
                        <a:pt x="254" y="356"/>
                        <a:pt x="351" y="278"/>
                      </a:cubicBezTo>
                      <a:cubicBezTo>
                        <a:pt x="468" y="200"/>
                        <a:pt x="643" y="180"/>
                        <a:pt x="779" y="180"/>
                      </a:cubicBezTo>
                      <a:close/>
                      <a:moveTo>
                        <a:pt x="818" y="1"/>
                      </a:moveTo>
                      <a:cubicBezTo>
                        <a:pt x="638" y="1"/>
                        <a:pt x="458" y="35"/>
                        <a:pt x="312" y="103"/>
                      </a:cubicBezTo>
                      <a:cubicBezTo>
                        <a:pt x="371" y="161"/>
                        <a:pt x="390" y="200"/>
                        <a:pt x="351" y="258"/>
                      </a:cubicBezTo>
                      <a:cubicBezTo>
                        <a:pt x="312" y="297"/>
                        <a:pt x="273" y="297"/>
                        <a:pt x="254" y="297"/>
                      </a:cubicBezTo>
                      <a:cubicBezTo>
                        <a:pt x="215" y="297"/>
                        <a:pt x="196" y="297"/>
                        <a:pt x="196" y="278"/>
                      </a:cubicBezTo>
                      <a:lnTo>
                        <a:pt x="118" y="219"/>
                      </a:lnTo>
                      <a:cubicBezTo>
                        <a:pt x="59" y="297"/>
                        <a:pt x="1" y="394"/>
                        <a:pt x="1" y="492"/>
                      </a:cubicBezTo>
                      <a:cubicBezTo>
                        <a:pt x="1" y="647"/>
                        <a:pt x="98" y="784"/>
                        <a:pt x="273" y="881"/>
                      </a:cubicBezTo>
                      <a:cubicBezTo>
                        <a:pt x="448" y="978"/>
                        <a:pt x="643" y="1036"/>
                        <a:pt x="838" y="1036"/>
                      </a:cubicBezTo>
                      <a:cubicBezTo>
                        <a:pt x="993" y="1036"/>
                        <a:pt x="1168" y="978"/>
                        <a:pt x="1324" y="939"/>
                      </a:cubicBezTo>
                      <a:lnTo>
                        <a:pt x="1266" y="920"/>
                      </a:lnTo>
                      <a:cubicBezTo>
                        <a:pt x="1168" y="842"/>
                        <a:pt x="1168" y="764"/>
                        <a:pt x="1188" y="725"/>
                      </a:cubicBezTo>
                      <a:cubicBezTo>
                        <a:pt x="1217" y="681"/>
                        <a:pt x="1268" y="660"/>
                        <a:pt x="1316" y="660"/>
                      </a:cubicBezTo>
                      <a:cubicBezTo>
                        <a:pt x="1332" y="660"/>
                        <a:pt x="1348" y="662"/>
                        <a:pt x="1363" y="667"/>
                      </a:cubicBezTo>
                      <a:lnTo>
                        <a:pt x="1518" y="764"/>
                      </a:lnTo>
                      <a:cubicBezTo>
                        <a:pt x="1577" y="686"/>
                        <a:pt x="1635" y="589"/>
                        <a:pt x="1635" y="492"/>
                      </a:cubicBezTo>
                      <a:cubicBezTo>
                        <a:pt x="1635" y="394"/>
                        <a:pt x="1577" y="297"/>
                        <a:pt x="1518" y="219"/>
                      </a:cubicBezTo>
                      <a:lnTo>
                        <a:pt x="1441" y="278"/>
                      </a:lnTo>
                      <a:cubicBezTo>
                        <a:pt x="1421" y="278"/>
                        <a:pt x="1382" y="297"/>
                        <a:pt x="1382" y="297"/>
                      </a:cubicBezTo>
                      <a:cubicBezTo>
                        <a:pt x="1343" y="297"/>
                        <a:pt x="1324" y="278"/>
                        <a:pt x="1285" y="258"/>
                      </a:cubicBezTo>
                      <a:cubicBezTo>
                        <a:pt x="1266" y="200"/>
                        <a:pt x="1266" y="122"/>
                        <a:pt x="1324" y="103"/>
                      </a:cubicBezTo>
                      <a:cubicBezTo>
                        <a:pt x="1178" y="35"/>
                        <a:pt x="998" y="1"/>
                        <a:pt x="81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70" name="Google Shape;10670;p73"/>
                <p:cNvSpPr/>
                <p:nvPr/>
              </p:nvSpPr>
              <p:spPr>
                <a:xfrm>
                  <a:off x="812800" y="1970825"/>
                  <a:ext cx="6325" cy="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" h="215" extrusionOk="0">
                      <a:moveTo>
                        <a:pt x="58" y="0"/>
                      </a:moveTo>
                      <a:cubicBezTo>
                        <a:pt x="0" y="39"/>
                        <a:pt x="0" y="117"/>
                        <a:pt x="20" y="156"/>
                      </a:cubicBezTo>
                      <a:cubicBezTo>
                        <a:pt x="58" y="214"/>
                        <a:pt x="97" y="214"/>
                        <a:pt x="117" y="214"/>
                      </a:cubicBezTo>
                      <a:cubicBezTo>
                        <a:pt x="156" y="214"/>
                        <a:pt x="175" y="214"/>
                        <a:pt x="175" y="195"/>
                      </a:cubicBezTo>
                      <a:lnTo>
                        <a:pt x="253" y="136"/>
                      </a:lnTo>
                      <a:cubicBezTo>
                        <a:pt x="195" y="78"/>
                        <a:pt x="156" y="39"/>
                        <a:pt x="97" y="20"/>
                      </a:cubicBezTo>
                      <a:cubicBezTo>
                        <a:pt x="78" y="20"/>
                        <a:pt x="58" y="0"/>
                        <a:pt x="5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71" name="Google Shape;10671;p73"/>
                <p:cNvSpPr/>
                <p:nvPr/>
              </p:nvSpPr>
              <p:spPr>
                <a:xfrm>
                  <a:off x="814250" y="1988325"/>
                  <a:ext cx="306925" cy="181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77" h="7277" extrusionOk="0">
                      <a:moveTo>
                        <a:pt x="214" y="1"/>
                      </a:moveTo>
                      <a:cubicBezTo>
                        <a:pt x="156" y="78"/>
                        <a:pt x="117" y="98"/>
                        <a:pt x="59" y="137"/>
                      </a:cubicBezTo>
                      <a:cubicBezTo>
                        <a:pt x="39" y="137"/>
                        <a:pt x="20" y="176"/>
                        <a:pt x="0" y="176"/>
                      </a:cubicBezTo>
                      <a:lnTo>
                        <a:pt x="12277" y="7277"/>
                      </a:lnTo>
                      <a:lnTo>
                        <a:pt x="12277" y="6985"/>
                      </a:lnTo>
                      <a:lnTo>
                        <a:pt x="21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72" name="Google Shape;10672;p73"/>
                <p:cNvSpPr/>
                <p:nvPr/>
              </p:nvSpPr>
              <p:spPr>
                <a:xfrm>
                  <a:off x="810850" y="1986125"/>
                  <a:ext cx="8775" cy="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" h="264" extrusionOk="0">
                      <a:moveTo>
                        <a:pt x="146" y="0"/>
                      </a:moveTo>
                      <a:cubicBezTo>
                        <a:pt x="108" y="0"/>
                        <a:pt x="65" y="17"/>
                        <a:pt x="39" y="69"/>
                      </a:cubicBezTo>
                      <a:cubicBezTo>
                        <a:pt x="0" y="108"/>
                        <a:pt x="0" y="186"/>
                        <a:pt x="78" y="225"/>
                      </a:cubicBezTo>
                      <a:lnTo>
                        <a:pt x="136" y="264"/>
                      </a:lnTo>
                      <a:cubicBezTo>
                        <a:pt x="156" y="264"/>
                        <a:pt x="175" y="225"/>
                        <a:pt x="195" y="225"/>
                      </a:cubicBezTo>
                      <a:cubicBezTo>
                        <a:pt x="253" y="186"/>
                        <a:pt x="292" y="166"/>
                        <a:pt x="350" y="108"/>
                      </a:cubicBezTo>
                      <a:lnTo>
                        <a:pt x="195" y="11"/>
                      </a:lnTo>
                      <a:cubicBezTo>
                        <a:pt x="182" y="4"/>
                        <a:pt x="165" y="0"/>
                        <a:pt x="1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73" name="Google Shape;10673;p73"/>
                <p:cNvSpPr/>
                <p:nvPr/>
              </p:nvSpPr>
              <p:spPr>
                <a:xfrm>
                  <a:off x="725725" y="1938225"/>
                  <a:ext cx="63250" cy="3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0" h="1499" extrusionOk="0">
                      <a:moveTo>
                        <a:pt x="254" y="1"/>
                      </a:moveTo>
                      <a:lnTo>
                        <a:pt x="1" y="156"/>
                      </a:lnTo>
                      <a:lnTo>
                        <a:pt x="2316" y="1499"/>
                      </a:lnTo>
                      <a:cubicBezTo>
                        <a:pt x="2374" y="1421"/>
                        <a:pt x="2413" y="1402"/>
                        <a:pt x="2471" y="1343"/>
                      </a:cubicBezTo>
                      <a:cubicBezTo>
                        <a:pt x="2491" y="1343"/>
                        <a:pt x="2510" y="1324"/>
                        <a:pt x="2530" y="1324"/>
                      </a:cubicBezTo>
                      <a:lnTo>
                        <a:pt x="2510" y="1324"/>
                      </a:lnTo>
                      <a:lnTo>
                        <a:pt x="2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74" name="Google Shape;10674;p73"/>
                <p:cNvSpPr/>
                <p:nvPr/>
              </p:nvSpPr>
              <p:spPr>
                <a:xfrm>
                  <a:off x="686825" y="1915375"/>
                  <a:ext cx="38925" cy="22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7" h="915" extrusionOk="0">
                      <a:moveTo>
                        <a:pt x="253" y="0"/>
                      </a:moveTo>
                      <a:lnTo>
                        <a:pt x="0" y="137"/>
                      </a:lnTo>
                      <a:lnTo>
                        <a:pt x="1323" y="915"/>
                      </a:lnTo>
                      <a:lnTo>
                        <a:pt x="1557" y="779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75" name="Google Shape;10675;p73"/>
                <p:cNvSpPr/>
                <p:nvPr/>
              </p:nvSpPr>
              <p:spPr>
                <a:xfrm>
                  <a:off x="783600" y="1971800"/>
                  <a:ext cx="6850" cy="4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" h="195" extrusionOk="0">
                      <a:moveTo>
                        <a:pt x="215" y="0"/>
                      </a:moveTo>
                      <a:cubicBezTo>
                        <a:pt x="195" y="0"/>
                        <a:pt x="176" y="20"/>
                        <a:pt x="156" y="20"/>
                      </a:cubicBezTo>
                      <a:cubicBezTo>
                        <a:pt x="79" y="59"/>
                        <a:pt x="20" y="97"/>
                        <a:pt x="1" y="156"/>
                      </a:cubicBezTo>
                      <a:lnTo>
                        <a:pt x="79" y="195"/>
                      </a:lnTo>
                      <a:lnTo>
                        <a:pt x="156" y="195"/>
                      </a:lnTo>
                      <a:cubicBezTo>
                        <a:pt x="195" y="195"/>
                        <a:pt x="215" y="175"/>
                        <a:pt x="254" y="156"/>
                      </a:cubicBezTo>
                      <a:cubicBezTo>
                        <a:pt x="273" y="97"/>
                        <a:pt x="273" y="20"/>
                        <a:pt x="21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76" name="Google Shape;10676;p73"/>
                <p:cNvSpPr/>
                <p:nvPr/>
              </p:nvSpPr>
              <p:spPr>
                <a:xfrm>
                  <a:off x="547225" y="1938225"/>
                  <a:ext cx="179500" cy="84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80" h="3386" extrusionOk="0">
                      <a:moveTo>
                        <a:pt x="6927" y="1"/>
                      </a:moveTo>
                      <a:lnTo>
                        <a:pt x="4359" y="1499"/>
                      </a:lnTo>
                      <a:cubicBezTo>
                        <a:pt x="4398" y="1518"/>
                        <a:pt x="4417" y="1596"/>
                        <a:pt x="4398" y="1654"/>
                      </a:cubicBezTo>
                      <a:cubicBezTo>
                        <a:pt x="4378" y="1713"/>
                        <a:pt x="4320" y="1713"/>
                        <a:pt x="4300" y="1713"/>
                      </a:cubicBezTo>
                      <a:cubicBezTo>
                        <a:pt x="4281" y="1713"/>
                        <a:pt x="4261" y="1713"/>
                        <a:pt x="4261" y="1693"/>
                      </a:cubicBezTo>
                      <a:lnTo>
                        <a:pt x="4125" y="1616"/>
                      </a:lnTo>
                      <a:lnTo>
                        <a:pt x="1557" y="3094"/>
                      </a:lnTo>
                      <a:lnTo>
                        <a:pt x="234" y="2335"/>
                      </a:lnTo>
                      <a:lnTo>
                        <a:pt x="1" y="2491"/>
                      </a:lnTo>
                      <a:lnTo>
                        <a:pt x="1499" y="3367"/>
                      </a:lnTo>
                      <a:cubicBezTo>
                        <a:pt x="1538" y="3367"/>
                        <a:pt x="1557" y="3386"/>
                        <a:pt x="1557" y="3386"/>
                      </a:cubicBezTo>
                      <a:cubicBezTo>
                        <a:pt x="1577" y="3386"/>
                        <a:pt x="1596" y="3386"/>
                        <a:pt x="1596" y="3367"/>
                      </a:cubicBezTo>
                      <a:lnTo>
                        <a:pt x="7180" y="156"/>
                      </a:lnTo>
                      <a:lnTo>
                        <a:pt x="692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77" name="Google Shape;10677;p73"/>
                <p:cNvSpPr/>
                <p:nvPr/>
              </p:nvSpPr>
              <p:spPr>
                <a:xfrm>
                  <a:off x="726700" y="1833650"/>
                  <a:ext cx="144000" cy="104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0" h="4165" extrusionOk="0">
                      <a:moveTo>
                        <a:pt x="4320" y="1"/>
                      </a:moveTo>
                      <a:lnTo>
                        <a:pt x="4067" y="157"/>
                      </a:lnTo>
                      <a:lnTo>
                        <a:pt x="5390" y="915"/>
                      </a:lnTo>
                      <a:lnTo>
                        <a:pt x="2744" y="2433"/>
                      </a:lnTo>
                      <a:cubicBezTo>
                        <a:pt x="2783" y="2472"/>
                        <a:pt x="2822" y="2530"/>
                        <a:pt x="2783" y="2608"/>
                      </a:cubicBezTo>
                      <a:cubicBezTo>
                        <a:pt x="2763" y="2666"/>
                        <a:pt x="2724" y="2666"/>
                        <a:pt x="2685" y="2666"/>
                      </a:cubicBezTo>
                      <a:cubicBezTo>
                        <a:pt x="2666" y="2666"/>
                        <a:pt x="2646" y="2666"/>
                        <a:pt x="2646" y="2627"/>
                      </a:cubicBezTo>
                      <a:lnTo>
                        <a:pt x="2530" y="2569"/>
                      </a:lnTo>
                      <a:lnTo>
                        <a:pt x="1" y="4028"/>
                      </a:lnTo>
                      <a:lnTo>
                        <a:pt x="234" y="4164"/>
                      </a:lnTo>
                      <a:lnTo>
                        <a:pt x="5701" y="1013"/>
                      </a:lnTo>
                      <a:cubicBezTo>
                        <a:pt x="5759" y="974"/>
                        <a:pt x="5759" y="935"/>
                        <a:pt x="5759" y="915"/>
                      </a:cubicBezTo>
                      <a:cubicBezTo>
                        <a:pt x="5759" y="876"/>
                        <a:pt x="5740" y="838"/>
                        <a:pt x="5701" y="818"/>
                      </a:cubicBezTo>
                      <a:lnTo>
                        <a:pt x="432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78" name="Google Shape;10678;p73"/>
                <p:cNvSpPr/>
                <p:nvPr/>
              </p:nvSpPr>
              <p:spPr>
                <a:xfrm>
                  <a:off x="719900" y="1934825"/>
                  <a:ext cx="12175" cy="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73" extrusionOk="0">
                      <a:moveTo>
                        <a:pt x="234" y="1"/>
                      </a:moveTo>
                      <a:lnTo>
                        <a:pt x="0" y="137"/>
                      </a:lnTo>
                      <a:lnTo>
                        <a:pt x="234" y="273"/>
                      </a:lnTo>
                      <a:lnTo>
                        <a:pt x="487" y="137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79" name="Google Shape;10679;p73"/>
                <p:cNvSpPr/>
                <p:nvPr/>
              </p:nvSpPr>
              <p:spPr>
                <a:xfrm>
                  <a:off x="756375" y="1875975"/>
                  <a:ext cx="38925" cy="2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7" h="896" extrusionOk="0">
                      <a:moveTo>
                        <a:pt x="234" y="1"/>
                      </a:moveTo>
                      <a:lnTo>
                        <a:pt x="0" y="137"/>
                      </a:lnTo>
                      <a:lnTo>
                        <a:pt x="1304" y="895"/>
                      </a:lnTo>
                      <a:lnTo>
                        <a:pt x="1557" y="740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80" name="Google Shape;10680;p73"/>
                <p:cNvSpPr/>
                <p:nvPr/>
              </p:nvSpPr>
              <p:spPr>
                <a:xfrm>
                  <a:off x="788950" y="1894450"/>
                  <a:ext cx="8300" cy="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" h="235" extrusionOk="0">
                      <a:moveTo>
                        <a:pt x="254" y="1"/>
                      </a:moveTo>
                      <a:lnTo>
                        <a:pt x="1" y="156"/>
                      </a:lnTo>
                      <a:lnTo>
                        <a:pt x="137" y="215"/>
                      </a:lnTo>
                      <a:lnTo>
                        <a:pt x="195" y="234"/>
                      </a:lnTo>
                      <a:cubicBezTo>
                        <a:pt x="254" y="234"/>
                        <a:pt x="273" y="195"/>
                        <a:pt x="293" y="176"/>
                      </a:cubicBezTo>
                      <a:cubicBezTo>
                        <a:pt x="332" y="137"/>
                        <a:pt x="332" y="59"/>
                        <a:pt x="25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81" name="Google Shape;10681;p73"/>
                <p:cNvSpPr/>
                <p:nvPr/>
              </p:nvSpPr>
              <p:spPr>
                <a:xfrm>
                  <a:off x="617275" y="1956225"/>
                  <a:ext cx="38925" cy="2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7" h="896" extrusionOk="0">
                      <a:moveTo>
                        <a:pt x="234" y="1"/>
                      </a:moveTo>
                      <a:lnTo>
                        <a:pt x="0" y="137"/>
                      </a:lnTo>
                      <a:lnTo>
                        <a:pt x="1304" y="896"/>
                      </a:lnTo>
                      <a:lnTo>
                        <a:pt x="1557" y="740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82" name="Google Shape;10682;p73"/>
                <p:cNvSpPr/>
                <p:nvPr/>
              </p:nvSpPr>
              <p:spPr>
                <a:xfrm>
                  <a:off x="649375" y="1975200"/>
                  <a:ext cx="7800" cy="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2" h="234" extrusionOk="0">
                      <a:moveTo>
                        <a:pt x="234" y="0"/>
                      </a:moveTo>
                      <a:lnTo>
                        <a:pt x="0" y="156"/>
                      </a:lnTo>
                      <a:lnTo>
                        <a:pt x="117" y="234"/>
                      </a:lnTo>
                      <a:lnTo>
                        <a:pt x="195" y="234"/>
                      </a:lnTo>
                      <a:cubicBezTo>
                        <a:pt x="234" y="234"/>
                        <a:pt x="273" y="214"/>
                        <a:pt x="292" y="175"/>
                      </a:cubicBezTo>
                      <a:cubicBezTo>
                        <a:pt x="312" y="137"/>
                        <a:pt x="312" y="59"/>
                        <a:pt x="23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83" name="Google Shape;10683;p73"/>
                <p:cNvSpPr/>
                <p:nvPr/>
              </p:nvSpPr>
              <p:spPr>
                <a:xfrm>
                  <a:off x="656675" y="1733950"/>
                  <a:ext cx="192125" cy="11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5" h="4437" extrusionOk="0">
                      <a:moveTo>
                        <a:pt x="1304" y="1"/>
                      </a:moveTo>
                      <a:lnTo>
                        <a:pt x="0" y="759"/>
                      </a:lnTo>
                      <a:lnTo>
                        <a:pt x="6362" y="4436"/>
                      </a:lnTo>
                      <a:lnTo>
                        <a:pt x="6868" y="4145"/>
                      </a:lnTo>
                      <a:lnTo>
                        <a:pt x="5447" y="3308"/>
                      </a:lnTo>
                      <a:cubicBezTo>
                        <a:pt x="5389" y="3269"/>
                        <a:pt x="5389" y="3191"/>
                        <a:pt x="5428" y="3152"/>
                      </a:cubicBezTo>
                      <a:cubicBezTo>
                        <a:pt x="5443" y="3109"/>
                        <a:pt x="5490" y="3087"/>
                        <a:pt x="5537" y="3087"/>
                      </a:cubicBezTo>
                      <a:cubicBezTo>
                        <a:pt x="5553" y="3087"/>
                        <a:pt x="5569" y="3089"/>
                        <a:pt x="5584" y="3094"/>
                      </a:cubicBezTo>
                      <a:lnTo>
                        <a:pt x="7140" y="3989"/>
                      </a:lnTo>
                      <a:lnTo>
                        <a:pt x="7685" y="3678"/>
                      </a:lnTo>
                      <a:lnTo>
                        <a:pt x="130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84" name="Google Shape;10684;p73"/>
                <p:cNvSpPr/>
                <p:nvPr/>
              </p:nvSpPr>
              <p:spPr>
                <a:xfrm>
                  <a:off x="791400" y="1811025"/>
                  <a:ext cx="43775" cy="2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1" h="1062" extrusionOk="0">
                      <a:moveTo>
                        <a:pt x="146" y="0"/>
                      </a:moveTo>
                      <a:cubicBezTo>
                        <a:pt x="108" y="0"/>
                        <a:pt x="65" y="18"/>
                        <a:pt x="39" y="69"/>
                      </a:cubicBezTo>
                      <a:cubicBezTo>
                        <a:pt x="0" y="108"/>
                        <a:pt x="0" y="186"/>
                        <a:pt x="78" y="225"/>
                      </a:cubicBezTo>
                      <a:lnTo>
                        <a:pt x="1518" y="1062"/>
                      </a:lnTo>
                      <a:lnTo>
                        <a:pt x="1751" y="906"/>
                      </a:lnTo>
                      <a:lnTo>
                        <a:pt x="195" y="11"/>
                      </a:lnTo>
                      <a:cubicBezTo>
                        <a:pt x="182" y="5"/>
                        <a:pt x="164" y="0"/>
                        <a:pt x="1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85" name="Google Shape;10685;p73"/>
                <p:cNvSpPr/>
                <p:nvPr/>
              </p:nvSpPr>
              <p:spPr>
                <a:xfrm>
                  <a:off x="584200" y="1775300"/>
                  <a:ext cx="192125" cy="11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5" h="4437" extrusionOk="0">
                      <a:moveTo>
                        <a:pt x="1323" y="0"/>
                      </a:moveTo>
                      <a:lnTo>
                        <a:pt x="0" y="759"/>
                      </a:lnTo>
                      <a:lnTo>
                        <a:pt x="6381" y="4436"/>
                      </a:lnTo>
                      <a:lnTo>
                        <a:pt x="6887" y="4144"/>
                      </a:lnTo>
                      <a:lnTo>
                        <a:pt x="5506" y="3347"/>
                      </a:lnTo>
                      <a:cubicBezTo>
                        <a:pt x="5448" y="3308"/>
                        <a:pt x="5428" y="3249"/>
                        <a:pt x="5448" y="3172"/>
                      </a:cubicBezTo>
                      <a:cubicBezTo>
                        <a:pt x="5462" y="3128"/>
                        <a:pt x="5510" y="3106"/>
                        <a:pt x="5565" y="3106"/>
                      </a:cubicBezTo>
                      <a:cubicBezTo>
                        <a:pt x="5584" y="3106"/>
                        <a:pt x="5603" y="3108"/>
                        <a:pt x="5623" y="3113"/>
                      </a:cubicBezTo>
                      <a:lnTo>
                        <a:pt x="7121" y="3989"/>
                      </a:lnTo>
                      <a:lnTo>
                        <a:pt x="7685" y="3677"/>
                      </a:lnTo>
                      <a:lnTo>
                        <a:pt x="132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86" name="Google Shape;10686;p73"/>
                <p:cNvSpPr/>
                <p:nvPr/>
              </p:nvSpPr>
              <p:spPr>
                <a:xfrm>
                  <a:off x="719900" y="1853450"/>
                  <a:ext cx="42325" cy="25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3" h="1038" extrusionOk="0">
                      <a:moveTo>
                        <a:pt x="122" y="1"/>
                      </a:moveTo>
                      <a:cubicBezTo>
                        <a:pt x="88" y="1"/>
                        <a:pt x="54" y="19"/>
                        <a:pt x="20" y="65"/>
                      </a:cubicBezTo>
                      <a:cubicBezTo>
                        <a:pt x="0" y="123"/>
                        <a:pt x="0" y="182"/>
                        <a:pt x="78" y="240"/>
                      </a:cubicBezTo>
                      <a:lnTo>
                        <a:pt x="1459" y="1038"/>
                      </a:lnTo>
                      <a:lnTo>
                        <a:pt x="1693" y="902"/>
                      </a:lnTo>
                      <a:lnTo>
                        <a:pt x="195" y="26"/>
                      </a:lnTo>
                      <a:cubicBezTo>
                        <a:pt x="171" y="10"/>
                        <a:pt x="146" y="1"/>
                        <a:pt x="12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87" name="Google Shape;10687;p73"/>
                <p:cNvSpPr/>
                <p:nvPr/>
              </p:nvSpPr>
              <p:spPr>
                <a:xfrm>
                  <a:off x="444600" y="1855550"/>
                  <a:ext cx="192150" cy="11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6" h="4437" extrusionOk="0">
                      <a:moveTo>
                        <a:pt x="1304" y="0"/>
                      </a:moveTo>
                      <a:lnTo>
                        <a:pt x="1" y="759"/>
                      </a:lnTo>
                      <a:lnTo>
                        <a:pt x="6362" y="4436"/>
                      </a:lnTo>
                      <a:lnTo>
                        <a:pt x="6849" y="4144"/>
                      </a:lnTo>
                      <a:lnTo>
                        <a:pt x="5468" y="3347"/>
                      </a:lnTo>
                      <a:cubicBezTo>
                        <a:pt x="5448" y="3347"/>
                        <a:pt x="5409" y="3269"/>
                        <a:pt x="5448" y="3191"/>
                      </a:cubicBezTo>
                      <a:cubicBezTo>
                        <a:pt x="5462" y="3164"/>
                        <a:pt x="5505" y="3136"/>
                        <a:pt x="5549" y="3136"/>
                      </a:cubicBezTo>
                      <a:cubicBezTo>
                        <a:pt x="5568" y="3136"/>
                        <a:pt x="5587" y="3141"/>
                        <a:pt x="5604" y="3152"/>
                      </a:cubicBezTo>
                      <a:lnTo>
                        <a:pt x="7121" y="4028"/>
                      </a:lnTo>
                      <a:lnTo>
                        <a:pt x="7685" y="3677"/>
                      </a:lnTo>
                      <a:lnTo>
                        <a:pt x="13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88" name="Google Shape;10688;p73"/>
                <p:cNvSpPr/>
                <p:nvPr/>
              </p:nvSpPr>
              <p:spPr>
                <a:xfrm>
                  <a:off x="579825" y="1933700"/>
                  <a:ext cx="42825" cy="25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3" h="1038" extrusionOk="0">
                      <a:moveTo>
                        <a:pt x="130" y="1"/>
                      </a:moveTo>
                      <a:cubicBezTo>
                        <a:pt x="95" y="1"/>
                        <a:pt x="54" y="19"/>
                        <a:pt x="20" y="65"/>
                      </a:cubicBezTo>
                      <a:cubicBezTo>
                        <a:pt x="0" y="123"/>
                        <a:pt x="0" y="182"/>
                        <a:pt x="78" y="240"/>
                      </a:cubicBezTo>
                      <a:lnTo>
                        <a:pt x="1459" y="1038"/>
                      </a:lnTo>
                      <a:lnTo>
                        <a:pt x="1712" y="902"/>
                      </a:lnTo>
                      <a:lnTo>
                        <a:pt x="195" y="26"/>
                      </a:lnTo>
                      <a:cubicBezTo>
                        <a:pt x="179" y="10"/>
                        <a:pt x="156" y="1"/>
                        <a:pt x="13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89" name="Google Shape;10689;p73"/>
                <p:cNvSpPr/>
                <p:nvPr/>
              </p:nvSpPr>
              <p:spPr>
                <a:xfrm>
                  <a:off x="372625" y="1897375"/>
                  <a:ext cx="192150" cy="11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6" h="4437" extrusionOk="0">
                      <a:moveTo>
                        <a:pt x="1323" y="1"/>
                      </a:moveTo>
                      <a:lnTo>
                        <a:pt x="0" y="759"/>
                      </a:lnTo>
                      <a:lnTo>
                        <a:pt x="6382" y="4436"/>
                      </a:lnTo>
                      <a:lnTo>
                        <a:pt x="6926" y="4125"/>
                      </a:lnTo>
                      <a:lnTo>
                        <a:pt x="5623" y="3366"/>
                      </a:lnTo>
                      <a:cubicBezTo>
                        <a:pt x="5564" y="3347"/>
                        <a:pt x="5545" y="3269"/>
                        <a:pt x="5564" y="3191"/>
                      </a:cubicBezTo>
                      <a:cubicBezTo>
                        <a:pt x="5593" y="3163"/>
                        <a:pt x="5632" y="3145"/>
                        <a:pt x="5681" y="3145"/>
                      </a:cubicBezTo>
                      <a:cubicBezTo>
                        <a:pt x="5699" y="3145"/>
                        <a:pt x="5719" y="3147"/>
                        <a:pt x="5740" y="3152"/>
                      </a:cubicBezTo>
                      <a:lnTo>
                        <a:pt x="7179" y="3969"/>
                      </a:lnTo>
                      <a:lnTo>
                        <a:pt x="7685" y="3678"/>
                      </a:lnTo>
                      <a:lnTo>
                        <a:pt x="132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90" name="Google Shape;10690;p73"/>
                <p:cNvSpPr/>
                <p:nvPr/>
              </p:nvSpPr>
              <p:spPr>
                <a:xfrm>
                  <a:off x="511250" y="1975875"/>
                  <a:ext cx="40875" cy="24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986" extrusionOk="0">
                      <a:moveTo>
                        <a:pt x="139" y="1"/>
                      </a:moveTo>
                      <a:cubicBezTo>
                        <a:pt x="101" y="1"/>
                        <a:pt x="56" y="14"/>
                        <a:pt x="19" y="51"/>
                      </a:cubicBezTo>
                      <a:cubicBezTo>
                        <a:pt x="0" y="110"/>
                        <a:pt x="0" y="187"/>
                        <a:pt x="78" y="226"/>
                      </a:cubicBezTo>
                      <a:lnTo>
                        <a:pt x="1381" y="985"/>
                      </a:lnTo>
                      <a:lnTo>
                        <a:pt x="1634" y="829"/>
                      </a:lnTo>
                      <a:lnTo>
                        <a:pt x="195" y="12"/>
                      </a:lnTo>
                      <a:cubicBezTo>
                        <a:pt x="180" y="5"/>
                        <a:pt x="161" y="1"/>
                        <a:pt x="13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91" name="Google Shape;10691;p73"/>
                <p:cNvSpPr/>
                <p:nvPr/>
              </p:nvSpPr>
              <p:spPr>
                <a:xfrm>
                  <a:off x="515125" y="1815675"/>
                  <a:ext cx="192150" cy="1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6" h="4417" extrusionOk="0">
                      <a:moveTo>
                        <a:pt x="1304" y="0"/>
                      </a:moveTo>
                      <a:lnTo>
                        <a:pt x="1" y="759"/>
                      </a:lnTo>
                      <a:lnTo>
                        <a:pt x="6362" y="4416"/>
                      </a:lnTo>
                      <a:lnTo>
                        <a:pt x="6868" y="4125"/>
                      </a:lnTo>
                      <a:lnTo>
                        <a:pt x="5545" y="3346"/>
                      </a:lnTo>
                      <a:cubicBezTo>
                        <a:pt x="5467" y="3327"/>
                        <a:pt x="5448" y="3249"/>
                        <a:pt x="5487" y="3191"/>
                      </a:cubicBezTo>
                      <a:cubicBezTo>
                        <a:pt x="5502" y="3147"/>
                        <a:pt x="5549" y="3125"/>
                        <a:pt x="5605" y="3125"/>
                      </a:cubicBezTo>
                      <a:cubicBezTo>
                        <a:pt x="5623" y="3125"/>
                        <a:pt x="5643" y="3128"/>
                        <a:pt x="5662" y="3132"/>
                      </a:cubicBezTo>
                      <a:lnTo>
                        <a:pt x="7121" y="3988"/>
                      </a:lnTo>
                      <a:lnTo>
                        <a:pt x="7685" y="3677"/>
                      </a:lnTo>
                      <a:lnTo>
                        <a:pt x="13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92" name="Google Shape;10692;p73"/>
                <p:cNvSpPr/>
                <p:nvPr/>
              </p:nvSpPr>
              <p:spPr>
                <a:xfrm>
                  <a:off x="651800" y="1894200"/>
                  <a:ext cx="41375" cy="2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23" extrusionOk="0">
                      <a:moveTo>
                        <a:pt x="137" y="0"/>
                      </a:moveTo>
                      <a:cubicBezTo>
                        <a:pt x="98" y="0"/>
                        <a:pt x="59" y="17"/>
                        <a:pt x="20" y="69"/>
                      </a:cubicBezTo>
                      <a:cubicBezTo>
                        <a:pt x="0" y="108"/>
                        <a:pt x="0" y="186"/>
                        <a:pt x="78" y="244"/>
                      </a:cubicBezTo>
                      <a:lnTo>
                        <a:pt x="1401" y="1023"/>
                      </a:lnTo>
                      <a:lnTo>
                        <a:pt x="1654" y="867"/>
                      </a:lnTo>
                      <a:lnTo>
                        <a:pt x="195" y="11"/>
                      </a:lnTo>
                      <a:cubicBezTo>
                        <a:pt x="176" y="4"/>
                        <a:pt x="156" y="0"/>
                        <a:pt x="1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93" name="Google Shape;10693;p73"/>
                <p:cNvSpPr/>
                <p:nvPr/>
              </p:nvSpPr>
              <p:spPr>
                <a:xfrm>
                  <a:off x="351225" y="1716025"/>
                  <a:ext cx="35050" cy="2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2" h="1068" extrusionOk="0">
                      <a:moveTo>
                        <a:pt x="545" y="0"/>
                      </a:moveTo>
                      <a:cubicBezTo>
                        <a:pt x="347" y="0"/>
                        <a:pt x="151" y="44"/>
                        <a:pt x="0" y="134"/>
                      </a:cubicBezTo>
                      <a:lnTo>
                        <a:pt x="0" y="484"/>
                      </a:lnTo>
                      <a:cubicBezTo>
                        <a:pt x="39" y="426"/>
                        <a:pt x="78" y="387"/>
                        <a:pt x="137" y="348"/>
                      </a:cubicBezTo>
                      <a:cubicBezTo>
                        <a:pt x="253" y="290"/>
                        <a:pt x="428" y="251"/>
                        <a:pt x="565" y="251"/>
                      </a:cubicBezTo>
                      <a:cubicBezTo>
                        <a:pt x="740" y="251"/>
                        <a:pt x="876" y="290"/>
                        <a:pt x="1012" y="348"/>
                      </a:cubicBezTo>
                      <a:cubicBezTo>
                        <a:pt x="1109" y="406"/>
                        <a:pt x="1148" y="484"/>
                        <a:pt x="1148" y="543"/>
                      </a:cubicBezTo>
                      <a:cubicBezTo>
                        <a:pt x="1148" y="620"/>
                        <a:pt x="1109" y="679"/>
                        <a:pt x="1012" y="737"/>
                      </a:cubicBezTo>
                      <a:cubicBezTo>
                        <a:pt x="886" y="815"/>
                        <a:pt x="720" y="854"/>
                        <a:pt x="560" y="854"/>
                      </a:cubicBezTo>
                      <a:cubicBezTo>
                        <a:pt x="399" y="854"/>
                        <a:pt x="244" y="815"/>
                        <a:pt x="137" y="737"/>
                      </a:cubicBezTo>
                      <a:cubicBezTo>
                        <a:pt x="59" y="698"/>
                        <a:pt x="0" y="679"/>
                        <a:pt x="0" y="620"/>
                      </a:cubicBezTo>
                      <a:lnTo>
                        <a:pt x="0" y="971"/>
                      </a:lnTo>
                      <a:cubicBezTo>
                        <a:pt x="156" y="1010"/>
                        <a:pt x="370" y="1068"/>
                        <a:pt x="565" y="1068"/>
                      </a:cubicBezTo>
                      <a:cubicBezTo>
                        <a:pt x="759" y="1068"/>
                        <a:pt x="973" y="1010"/>
                        <a:pt x="1129" y="912"/>
                      </a:cubicBezTo>
                      <a:cubicBezTo>
                        <a:pt x="1304" y="815"/>
                        <a:pt x="1401" y="679"/>
                        <a:pt x="1401" y="523"/>
                      </a:cubicBezTo>
                      <a:cubicBezTo>
                        <a:pt x="1401" y="426"/>
                        <a:pt x="1343" y="329"/>
                        <a:pt x="1265" y="270"/>
                      </a:cubicBezTo>
                      <a:lnTo>
                        <a:pt x="1129" y="329"/>
                      </a:lnTo>
                      <a:cubicBezTo>
                        <a:pt x="1109" y="329"/>
                        <a:pt x="1070" y="367"/>
                        <a:pt x="1070" y="367"/>
                      </a:cubicBezTo>
                      <a:cubicBezTo>
                        <a:pt x="1031" y="367"/>
                        <a:pt x="1012" y="329"/>
                        <a:pt x="973" y="309"/>
                      </a:cubicBezTo>
                      <a:cubicBezTo>
                        <a:pt x="954" y="251"/>
                        <a:pt x="954" y="192"/>
                        <a:pt x="1031" y="134"/>
                      </a:cubicBezTo>
                      <a:lnTo>
                        <a:pt x="1070" y="115"/>
                      </a:lnTo>
                      <a:cubicBezTo>
                        <a:pt x="919" y="39"/>
                        <a:pt x="732" y="0"/>
                        <a:pt x="5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94" name="Google Shape;10694;p73"/>
                <p:cNvSpPr/>
                <p:nvPr/>
              </p:nvSpPr>
              <p:spPr>
                <a:xfrm>
                  <a:off x="375050" y="1718400"/>
                  <a:ext cx="7800" cy="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2" h="234" extrusionOk="0">
                      <a:moveTo>
                        <a:pt x="117" y="0"/>
                      </a:moveTo>
                      <a:lnTo>
                        <a:pt x="78" y="20"/>
                      </a:lnTo>
                      <a:cubicBezTo>
                        <a:pt x="20" y="78"/>
                        <a:pt x="1" y="136"/>
                        <a:pt x="20" y="195"/>
                      </a:cubicBezTo>
                      <a:cubicBezTo>
                        <a:pt x="59" y="234"/>
                        <a:pt x="98" y="234"/>
                        <a:pt x="117" y="234"/>
                      </a:cubicBezTo>
                      <a:cubicBezTo>
                        <a:pt x="156" y="234"/>
                        <a:pt x="176" y="234"/>
                        <a:pt x="176" y="214"/>
                      </a:cubicBezTo>
                      <a:lnTo>
                        <a:pt x="312" y="136"/>
                      </a:lnTo>
                      <a:cubicBezTo>
                        <a:pt x="273" y="97"/>
                        <a:pt x="215" y="39"/>
                        <a:pt x="176" y="20"/>
                      </a:cubicBezTo>
                      <a:cubicBezTo>
                        <a:pt x="156" y="20"/>
                        <a:pt x="117" y="0"/>
                        <a:pt x="1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95" name="Google Shape;10695;p73"/>
                <p:cNvSpPr/>
                <p:nvPr/>
              </p:nvSpPr>
              <p:spPr>
                <a:xfrm>
                  <a:off x="1076900" y="919525"/>
                  <a:ext cx="41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1" extrusionOk="0">
                      <a:moveTo>
                        <a:pt x="825" y="0"/>
                      </a:moveTo>
                      <a:cubicBezTo>
                        <a:pt x="623" y="0"/>
                        <a:pt x="418" y="49"/>
                        <a:pt x="253" y="146"/>
                      </a:cubicBezTo>
                      <a:cubicBezTo>
                        <a:pt x="97" y="243"/>
                        <a:pt x="0" y="380"/>
                        <a:pt x="0" y="535"/>
                      </a:cubicBezTo>
                      <a:cubicBezTo>
                        <a:pt x="0" y="633"/>
                        <a:pt x="39" y="749"/>
                        <a:pt x="136" y="827"/>
                      </a:cubicBezTo>
                      <a:lnTo>
                        <a:pt x="292" y="730"/>
                      </a:lnTo>
                      <a:cubicBezTo>
                        <a:pt x="306" y="716"/>
                        <a:pt x="325" y="707"/>
                        <a:pt x="345" y="705"/>
                      </a:cubicBezTo>
                      <a:lnTo>
                        <a:pt x="345" y="705"/>
                      </a:lnTo>
                      <a:cubicBezTo>
                        <a:pt x="359" y="713"/>
                        <a:pt x="373" y="722"/>
                        <a:pt x="389" y="730"/>
                      </a:cubicBezTo>
                      <a:cubicBezTo>
                        <a:pt x="406" y="740"/>
                        <a:pt x="424" y="750"/>
                        <a:pt x="442" y="759"/>
                      </a:cubicBezTo>
                      <a:lnTo>
                        <a:pt x="442" y="759"/>
                      </a:lnTo>
                      <a:cubicBezTo>
                        <a:pt x="419" y="720"/>
                        <a:pt x="386" y="704"/>
                        <a:pt x="355" y="704"/>
                      </a:cubicBezTo>
                      <a:cubicBezTo>
                        <a:pt x="352" y="704"/>
                        <a:pt x="349" y="704"/>
                        <a:pt x="345" y="705"/>
                      </a:cubicBezTo>
                      <a:lnTo>
                        <a:pt x="345" y="705"/>
                      </a:lnTo>
                      <a:cubicBezTo>
                        <a:pt x="263" y="650"/>
                        <a:pt x="234" y="586"/>
                        <a:pt x="234" y="535"/>
                      </a:cubicBezTo>
                      <a:cubicBezTo>
                        <a:pt x="234" y="457"/>
                        <a:pt x="292" y="380"/>
                        <a:pt x="389" y="341"/>
                      </a:cubicBezTo>
                      <a:cubicBezTo>
                        <a:pt x="506" y="263"/>
                        <a:pt x="681" y="243"/>
                        <a:pt x="817" y="243"/>
                      </a:cubicBezTo>
                      <a:cubicBezTo>
                        <a:pt x="992" y="243"/>
                        <a:pt x="1129" y="263"/>
                        <a:pt x="1245" y="341"/>
                      </a:cubicBezTo>
                      <a:cubicBezTo>
                        <a:pt x="1362" y="380"/>
                        <a:pt x="1401" y="457"/>
                        <a:pt x="1401" y="535"/>
                      </a:cubicBezTo>
                      <a:cubicBezTo>
                        <a:pt x="1401" y="594"/>
                        <a:pt x="1343" y="652"/>
                        <a:pt x="1245" y="730"/>
                      </a:cubicBezTo>
                      <a:cubicBezTo>
                        <a:pt x="1129" y="798"/>
                        <a:pt x="968" y="832"/>
                        <a:pt x="810" y="832"/>
                      </a:cubicBezTo>
                      <a:cubicBezTo>
                        <a:pt x="676" y="832"/>
                        <a:pt x="545" y="808"/>
                        <a:pt x="442" y="759"/>
                      </a:cubicBezTo>
                      <a:lnTo>
                        <a:pt x="442" y="759"/>
                      </a:lnTo>
                      <a:cubicBezTo>
                        <a:pt x="444" y="762"/>
                        <a:pt x="446" y="765"/>
                        <a:pt x="448" y="769"/>
                      </a:cubicBezTo>
                      <a:cubicBezTo>
                        <a:pt x="487" y="827"/>
                        <a:pt x="487" y="905"/>
                        <a:pt x="409" y="944"/>
                      </a:cubicBezTo>
                      <a:lnTo>
                        <a:pt x="350" y="963"/>
                      </a:lnTo>
                      <a:cubicBezTo>
                        <a:pt x="506" y="1022"/>
                        <a:pt x="681" y="1061"/>
                        <a:pt x="817" y="1061"/>
                      </a:cubicBezTo>
                      <a:cubicBezTo>
                        <a:pt x="1012" y="1061"/>
                        <a:pt x="1226" y="1022"/>
                        <a:pt x="1381" y="924"/>
                      </a:cubicBezTo>
                      <a:cubicBezTo>
                        <a:pt x="1557" y="827"/>
                        <a:pt x="1654" y="671"/>
                        <a:pt x="1654" y="535"/>
                      </a:cubicBezTo>
                      <a:cubicBezTo>
                        <a:pt x="1654" y="380"/>
                        <a:pt x="1537" y="243"/>
                        <a:pt x="1381" y="146"/>
                      </a:cubicBezTo>
                      <a:cubicBezTo>
                        <a:pt x="1226" y="49"/>
                        <a:pt x="1026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96" name="Google Shape;10696;p73"/>
                <p:cNvSpPr/>
                <p:nvPr/>
              </p:nvSpPr>
              <p:spPr>
                <a:xfrm>
                  <a:off x="1079800" y="937575"/>
                  <a:ext cx="9275" cy="6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" h="242" extrusionOk="0">
                      <a:moveTo>
                        <a:pt x="198" y="0"/>
                      </a:moveTo>
                      <a:cubicBezTo>
                        <a:pt x="179" y="0"/>
                        <a:pt x="158" y="3"/>
                        <a:pt x="137" y="8"/>
                      </a:cubicBezTo>
                      <a:lnTo>
                        <a:pt x="1" y="105"/>
                      </a:lnTo>
                      <a:cubicBezTo>
                        <a:pt x="40" y="144"/>
                        <a:pt x="79" y="163"/>
                        <a:pt x="118" y="202"/>
                      </a:cubicBezTo>
                      <a:cubicBezTo>
                        <a:pt x="137" y="222"/>
                        <a:pt x="195" y="222"/>
                        <a:pt x="215" y="241"/>
                      </a:cubicBezTo>
                      <a:lnTo>
                        <a:pt x="273" y="222"/>
                      </a:lnTo>
                      <a:cubicBezTo>
                        <a:pt x="332" y="183"/>
                        <a:pt x="371" y="105"/>
                        <a:pt x="312" y="47"/>
                      </a:cubicBezTo>
                      <a:cubicBezTo>
                        <a:pt x="298" y="18"/>
                        <a:pt x="252" y="0"/>
                        <a:pt x="19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97" name="Google Shape;10697;p73"/>
                <p:cNvSpPr/>
                <p:nvPr/>
              </p:nvSpPr>
              <p:spPr>
                <a:xfrm>
                  <a:off x="970375" y="9496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44"/>
                      </a:moveTo>
                      <a:cubicBezTo>
                        <a:pt x="993" y="244"/>
                        <a:pt x="1129" y="283"/>
                        <a:pt x="1265" y="341"/>
                      </a:cubicBezTo>
                      <a:cubicBezTo>
                        <a:pt x="1362" y="399"/>
                        <a:pt x="1401" y="477"/>
                        <a:pt x="1401" y="535"/>
                      </a:cubicBezTo>
                      <a:cubicBezTo>
                        <a:pt x="1401" y="613"/>
                        <a:pt x="1362" y="672"/>
                        <a:pt x="1265" y="730"/>
                      </a:cubicBezTo>
                      <a:cubicBezTo>
                        <a:pt x="1139" y="808"/>
                        <a:pt x="973" y="847"/>
                        <a:pt x="813" y="847"/>
                      </a:cubicBezTo>
                      <a:cubicBezTo>
                        <a:pt x="652" y="847"/>
                        <a:pt x="497" y="808"/>
                        <a:pt x="390" y="730"/>
                      </a:cubicBezTo>
                      <a:cubicBezTo>
                        <a:pt x="292" y="691"/>
                        <a:pt x="234" y="613"/>
                        <a:pt x="234" y="535"/>
                      </a:cubicBezTo>
                      <a:cubicBezTo>
                        <a:pt x="234" y="477"/>
                        <a:pt x="292" y="419"/>
                        <a:pt x="390" y="341"/>
                      </a:cubicBezTo>
                      <a:cubicBezTo>
                        <a:pt x="506" y="283"/>
                        <a:pt x="681" y="244"/>
                        <a:pt x="818" y="244"/>
                      </a:cubicBezTo>
                      <a:close/>
                      <a:moveTo>
                        <a:pt x="827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4"/>
                        <a:pt x="1" y="399"/>
                        <a:pt x="1" y="535"/>
                      </a:cubicBezTo>
                      <a:cubicBezTo>
                        <a:pt x="1" y="633"/>
                        <a:pt x="39" y="730"/>
                        <a:pt x="117" y="808"/>
                      </a:cubicBezTo>
                      <a:lnTo>
                        <a:pt x="234" y="730"/>
                      </a:lnTo>
                      <a:cubicBezTo>
                        <a:pt x="252" y="725"/>
                        <a:pt x="271" y="723"/>
                        <a:pt x="288" y="723"/>
                      </a:cubicBezTo>
                      <a:cubicBezTo>
                        <a:pt x="345" y="723"/>
                        <a:pt x="394" y="748"/>
                        <a:pt x="409" y="808"/>
                      </a:cubicBezTo>
                      <a:cubicBezTo>
                        <a:pt x="429" y="866"/>
                        <a:pt x="429" y="925"/>
                        <a:pt x="370" y="983"/>
                      </a:cubicBezTo>
                      <a:lnTo>
                        <a:pt x="331" y="983"/>
                      </a:lnTo>
                      <a:cubicBezTo>
                        <a:pt x="487" y="1061"/>
                        <a:pt x="662" y="1080"/>
                        <a:pt x="818" y="1080"/>
                      </a:cubicBezTo>
                      <a:cubicBezTo>
                        <a:pt x="1012" y="1080"/>
                        <a:pt x="1246" y="1022"/>
                        <a:pt x="1382" y="925"/>
                      </a:cubicBezTo>
                      <a:cubicBezTo>
                        <a:pt x="1557" y="827"/>
                        <a:pt x="1654" y="691"/>
                        <a:pt x="1654" y="535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98" name="Google Shape;10698;p73"/>
                <p:cNvSpPr/>
                <p:nvPr/>
              </p:nvSpPr>
              <p:spPr>
                <a:xfrm>
                  <a:off x="973300" y="967725"/>
                  <a:ext cx="7800" cy="6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2" h="242" extrusionOk="0">
                      <a:moveTo>
                        <a:pt x="174" y="1"/>
                      </a:moveTo>
                      <a:cubicBezTo>
                        <a:pt x="156" y="1"/>
                        <a:pt x="136" y="3"/>
                        <a:pt x="117" y="8"/>
                      </a:cubicBezTo>
                      <a:lnTo>
                        <a:pt x="0" y="86"/>
                      </a:lnTo>
                      <a:cubicBezTo>
                        <a:pt x="59" y="125"/>
                        <a:pt x="98" y="183"/>
                        <a:pt x="156" y="203"/>
                      </a:cubicBezTo>
                      <a:cubicBezTo>
                        <a:pt x="175" y="241"/>
                        <a:pt x="195" y="241"/>
                        <a:pt x="214" y="241"/>
                      </a:cubicBezTo>
                      <a:lnTo>
                        <a:pt x="234" y="241"/>
                      </a:lnTo>
                      <a:cubicBezTo>
                        <a:pt x="292" y="203"/>
                        <a:pt x="312" y="144"/>
                        <a:pt x="292" y="66"/>
                      </a:cubicBezTo>
                      <a:cubicBezTo>
                        <a:pt x="277" y="23"/>
                        <a:pt x="230" y="1"/>
                        <a:pt x="17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99" name="Google Shape;10699;p73"/>
                <p:cNvSpPr/>
                <p:nvPr/>
              </p:nvSpPr>
              <p:spPr>
                <a:xfrm>
                  <a:off x="1058400" y="836825"/>
                  <a:ext cx="41375" cy="2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2" extrusionOk="0">
                      <a:moveTo>
                        <a:pt x="358" y="729"/>
                      </a:moveTo>
                      <a:cubicBezTo>
                        <a:pt x="368" y="736"/>
                        <a:pt x="378" y="743"/>
                        <a:pt x="390" y="750"/>
                      </a:cubicBezTo>
                      <a:cubicBezTo>
                        <a:pt x="410" y="764"/>
                        <a:pt x="431" y="777"/>
                        <a:pt x="454" y="789"/>
                      </a:cubicBezTo>
                      <a:lnTo>
                        <a:pt x="454" y="789"/>
                      </a:lnTo>
                      <a:cubicBezTo>
                        <a:pt x="452" y="782"/>
                        <a:pt x="450" y="776"/>
                        <a:pt x="448" y="769"/>
                      </a:cubicBezTo>
                      <a:cubicBezTo>
                        <a:pt x="420" y="751"/>
                        <a:pt x="388" y="737"/>
                        <a:pt x="358" y="729"/>
                      </a:cubicBezTo>
                      <a:close/>
                      <a:moveTo>
                        <a:pt x="828" y="1"/>
                      </a:moveTo>
                      <a:cubicBezTo>
                        <a:pt x="628" y="1"/>
                        <a:pt x="429" y="50"/>
                        <a:pt x="273" y="147"/>
                      </a:cubicBezTo>
                      <a:cubicBezTo>
                        <a:pt x="98" y="244"/>
                        <a:pt x="1" y="380"/>
                        <a:pt x="1" y="536"/>
                      </a:cubicBezTo>
                      <a:cubicBezTo>
                        <a:pt x="1" y="633"/>
                        <a:pt x="59" y="730"/>
                        <a:pt x="118" y="828"/>
                      </a:cubicBezTo>
                      <a:lnTo>
                        <a:pt x="273" y="730"/>
                      </a:lnTo>
                      <a:cubicBezTo>
                        <a:pt x="284" y="725"/>
                        <a:pt x="297" y="723"/>
                        <a:pt x="312" y="723"/>
                      </a:cubicBezTo>
                      <a:cubicBezTo>
                        <a:pt x="326" y="723"/>
                        <a:pt x="341" y="725"/>
                        <a:pt x="358" y="729"/>
                      </a:cubicBezTo>
                      <a:lnTo>
                        <a:pt x="358" y="729"/>
                      </a:lnTo>
                      <a:cubicBezTo>
                        <a:pt x="284" y="677"/>
                        <a:pt x="254" y="624"/>
                        <a:pt x="254" y="555"/>
                      </a:cubicBezTo>
                      <a:cubicBezTo>
                        <a:pt x="254" y="478"/>
                        <a:pt x="293" y="419"/>
                        <a:pt x="390" y="361"/>
                      </a:cubicBezTo>
                      <a:cubicBezTo>
                        <a:pt x="507" y="283"/>
                        <a:pt x="682" y="264"/>
                        <a:pt x="818" y="264"/>
                      </a:cubicBezTo>
                      <a:cubicBezTo>
                        <a:pt x="993" y="264"/>
                        <a:pt x="1149" y="283"/>
                        <a:pt x="1265" y="361"/>
                      </a:cubicBezTo>
                      <a:cubicBezTo>
                        <a:pt x="1363" y="419"/>
                        <a:pt x="1402" y="478"/>
                        <a:pt x="1402" y="555"/>
                      </a:cubicBezTo>
                      <a:cubicBezTo>
                        <a:pt x="1402" y="633"/>
                        <a:pt x="1363" y="672"/>
                        <a:pt x="1265" y="750"/>
                      </a:cubicBezTo>
                      <a:cubicBezTo>
                        <a:pt x="1139" y="828"/>
                        <a:pt x="974" y="867"/>
                        <a:pt x="813" y="867"/>
                      </a:cubicBezTo>
                      <a:cubicBezTo>
                        <a:pt x="682" y="867"/>
                        <a:pt x="555" y="841"/>
                        <a:pt x="454" y="789"/>
                      </a:cubicBezTo>
                      <a:lnTo>
                        <a:pt x="454" y="789"/>
                      </a:lnTo>
                      <a:cubicBezTo>
                        <a:pt x="467" y="844"/>
                        <a:pt x="459" y="910"/>
                        <a:pt x="390" y="944"/>
                      </a:cubicBezTo>
                      <a:lnTo>
                        <a:pt x="332" y="964"/>
                      </a:lnTo>
                      <a:cubicBezTo>
                        <a:pt x="487" y="1042"/>
                        <a:pt x="662" y="1061"/>
                        <a:pt x="818" y="1061"/>
                      </a:cubicBezTo>
                      <a:cubicBezTo>
                        <a:pt x="1013" y="1061"/>
                        <a:pt x="1246" y="1022"/>
                        <a:pt x="1382" y="925"/>
                      </a:cubicBezTo>
                      <a:cubicBezTo>
                        <a:pt x="1557" y="828"/>
                        <a:pt x="1655" y="672"/>
                        <a:pt x="1655" y="536"/>
                      </a:cubicBezTo>
                      <a:cubicBezTo>
                        <a:pt x="1655" y="380"/>
                        <a:pt x="1557" y="244"/>
                        <a:pt x="1382" y="147"/>
                      </a:cubicBezTo>
                      <a:cubicBezTo>
                        <a:pt x="1227" y="50"/>
                        <a:pt x="1027" y="1"/>
                        <a:pt x="8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00" name="Google Shape;10700;p73"/>
                <p:cNvSpPr/>
                <p:nvPr/>
              </p:nvSpPr>
              <p:spPr>
                <a:xfrm>
                  <a:off x="1061325" y="855375"/>
                  <a:ext cx="8775" cy="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" h="261" extrusionOk="0">
                      <a:moveTo>
                        <a:pt x="203" y="1"/>
                      </a:moveTo>
                      <a:cubicBezTo>
                        <a:pt x="187" y="1"/>
                        <a:pt x="171" y="3"/>
                        <a:pt x="156" y="8"/>
                      </a:cubicBezTo>
                      <a:lnTo>
                        <a:pt x="1" y="105"/>
                      </a:lnTo>
                      <a:cubicBezTo>
                        <a:pt x="59" y="125"/>
                        <a:pt x="78" y="164"/>
                        <a:pt x="156" y="202"/>
                      </a:cubicBezTo>
                      <a:cubicBezTo>
                        <a:pt x="176" y="222"/>
                        <a:pt x="195" y="222"/>
                        <a:pt x="215" y="261"/>
                      </a:cubicBezTo>
                      <a:lnTo>
                        <a:pt x="273" y="222"/>
                      </a:lnTo>
                      <a:cubicBezTo>
                        <a:pt x="331" y="202"/>
                        <a:pt x="351" y="125"/>
                        <a:pt x="331" y="66"/>
                      </a:cubicBezTo>
                      <a:cubicBezTo>
                        <a:pt x="302" y="23"/>
                        <a:pt x="251" y="1"/>
                        <a:pt x="20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01" name="Google Shape;10701;p73"/>
                <p:cNvSpPr/>
                <p:nvPr/>
              </p:nvSpPr>
              <p:spPr>
                <a:xfrm>
                  <a:off x="968925" y="857275"/>
                  <a:ext cx="41350" cy="2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0" extrusionOk="0">
                      <a:moveTo>
                        <a:pt x="817" y="282"/>
                      </a:moveTo>
                      <a:cubicBezTo>
                        <a:pt x="953" y="282"/>
                        <a:pt x="1129" y="302"/>
                        <a:pt x="1245" y="379"/>
                      </a:cubicBezTo>
                      <a:cubicBezTo>
                        <a:pt x="1343" y="418"/>
                        <a:pt x="1381" y="496"/>
                        <a:pt x="1381" y="574"/>
                      </a:cubicBezTo>
                      <a:cubicBezTo>
                        <a:pt x="1381" y="632"/>
                        <a:pt x="1343" y="691"/>
                        <a:pt x="1245" y="749"/>
                      </a:cubicBezTo>
                      <a:cubicBezTo>
                        <a:pt x="1119" y="827"/>
                        <a:pt x="953" y="866"/>
                        <a:pt x="793" y="866"/>
                      </a:cubicBezTo>
                      <a:cubicBezTo>
                        <a:pt x="632" y="866"/>
                        <a:pt x="477" y="827"/>
                        <a:pt x="370" y="749"/>
                      </a:cubicBezTo>
                      <a:cubicBezTo>
                        <a:pt x="273" y="710"/>
                        <a:pt x="234" y="632"/>
                        <a:pt x="234" y="574"/>
                      </a:cubicBezTo>
                      <a:cubicBezTo>
                        <a:pt x="234" y="496"/>
                        <a:pt x="273" y="418"/>
                        <a:pt x="370" y="379"/>
                      </a:cubicBezTo>
                      <a:cubicBezTo>
                        <a:pt x="487" y="302"/>
                        <a:pt x="662" y="282"/>
                        <a:pt x="817" y="282"/>
                      </a:cubicBezTo>
                      <a:close/>
                      <a:moveTo>
                        <a:pt x="827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7" y="243"/>
                        <a:pt x="0" y="399"/>
                        <a:pt x="0" y="535"/>
                      </a:cubicBezTo>
                      <a:cubicBezTo>
                        <a:pt x="0" y="632"/>
                        <a:pt x="59" y="730"/>
                        <a:pt x="136" y="807"/>
                      </a:cubicBezTo>
                      <a:lnTo>
                        <a:pt x="253" y="730"/>
                      </a:lnTo>
                      <a:cubicBezTo>
                        <a:pt x="273" y="730"/>
                        <a:pt x="350" y="768"/>
                        <a:pt x="389" y="807"/>
                      </a:cubicBezTo>
                      <a:cubicBezTo>
                        <a:pt x="409" y="866"/>
                        <a:pt x="409" y="924"/>
                        <a:pt x="350" y="982"/>
                      </a:cubicBezTo>
                      <a:cubicBezTo>
                        <a:pt x="487" y="1060"/>
                        <a:pt x="662" y="1080"/>
                        <a:pt x="837" y="1080"/>
                      </a:cubicBezTo>
                      <a:cubicBezTo>
                        <a:pt x="1031" y="1080"/>
                        <a:pt x="1245" y="1021"/>
                        <a:pt x="1381" y="924"/>
                      </a:cubicBezTo>
                      <a:cubicBezTo>
                        <a:pt x="1557" y="827"/>
                        <a:pt x="1654" y="691"/>
                        <a:pt x="1654" y="535"/>
                      </a:cubicBezTo>
                      <a:cubicBezTo>
                        <a:pt x="1654" y="399"/>
                        <a:pt x="1557" y="243"/>
                        <a:pt x="1381" y="146"/>
                      </a:cubicBezTo>
                      <a:cubicBezTo>
                        <a:pt x="1226" y="49"/>
                        <a:pt x="1026" y="0"/>
                        <a:pt x="8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02" name="Google Shape;10702;p73"/>
                <p:cNvSpPr/>
                <p:nvPr/>
              </p:nvSpPr>
              <p:spPr>
                <a:xfrm>
                  <a:off x="970850" y="875800"/>
                  <a:ext cx="7825" cy="6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" h="242" extrusionOk="0">
                      <a:moveTo>
                        <a:pt x="175" y="1"/>
                      </a:moveTo>
                      <a:cubicBezTo>
                        <a:pt x="157" y="1"/>
                        <a:pt x="137" y="3"/>
                        <a:pt x="118" y="8"/>
                      </a:cubicBezTo>
                      <a:lnTo>
                        <a:pt x="1" y="86"/>
                      </a:lnTo>
                      <a:cubicBezTo>
                        <a:pt x="79" y="144"/>
                        <a:pt x="118" y="183"/>
                        <a:pt x="176" y="222"/>
                      </a:cubicBezTo>
                      <a:cubicBezTo>
                        <a:pt x="196" y="241"/>
                        <a:pt x="215" y="241"/>
                        <a:pt x="254" y="241"/>
                      </a:cubicBezTo>
                      <a:cubicBezTo>
                        <a:pt x="293" y="222"/>
                        <a:pt x="312" y="144"/>
                        <a:pt x="293" y="66"/>
                      </a:cubicBezTo>
                      <a:cubicBezTo>
                        <a:pt x="278" y="23"/>
                        <a:pt x="231" y="1"/>
                        <a:pt x="17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03" name="Google Shape;10703;p73"/>
                <p:cNvSpPr/>
                <p:nvPr/>
              </p:nvSpPr>
              <p:spPr>
                <a:xfrm>
                  <a:off x="887200" y="811900"/>
                  <a:ext cx="40875" cy="2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1066" extrusionOk="0">
                      <a:moveTo>
                        <a:pt x="361" y="712"/>
                      </a:moveTo>
                      <a:lnTo>
                        <a:pt x="361" y="712"/>
                      </a:lnTo>
                      <a:cubicBezTo>
                        <a:pt x="364" y="713"/>
                        <a:pt x="367" y="715"/>
                        <a:pt x="370" y="716"/>
                      </a:cubicBezTo>
                      <a:cubicBezTo>
                        <a:pt x="384" y="725"/>
                        <a:pt x="398" y="733"/>
                        <a:pt x="413" y="741"/>
                      </a:cubicBezTo>
                      <a:lnTo>
                        <a:pt x="413" y="741"/>
                      </a:lnTo>
                      <a:cubicBezTo>
                        <a:pt x="400" y="725"/>
                        <a:pt x="381" y="716"/>
                        <a:pt x="361" y="712"/>
                      </a:cubicBezTo>
                      <a:close/>
                      <a:moveTo>
                        <a:pt x="811" y="1"/>
                      </a:moveTo>
                      <a:cubicBezTo>
                        <a:pt x="609" y="1"/>
                        <a:pt x="409" y="45"/>
                        <a:pt x="254" y="132"/>
                      </a:cubicBezTo>
                      <a:cubicBezTo>
                        <a:pt x="79" y="229"/>
                        <a:pt x="1" y="385"/>
                        <a:pt x="1" y="521"/>
                      </a:cubicBezTo>
                      <a:cubicBezTo>
                        <a:pt x="1" y="619"/>
                        <a:pt x="40" y="716"/>
                        <a:pt x="117" y="833"/>
                      </a:cubicBezTo>
                      <a:lnTo>
                        <a:pt x="254" y="735"/>
                      </a:lnTo>
                      <a:cubicBezTo>
                        <a:pt x="278" y="719"/>
                        <a:pt x="309" y="710"/>
                        <a:pt x="338" y="710"/>
                      </a:cubicBezTo>
                      <a:cubicBezTo>
                        <a:pt x="346" y="710"/>
                        <a:pt x="353" y="710"/>
                        <a:pt x="361" y="712"/>
                      </a:cubicBezTo>
                      <a:lnTo>
                        <a:pt x="361" y="712"/>
                      </a:lnTo>
                      <a:cubicBezTo>
                        <a:pt x="271" y="672"/>
                        <a:pt x="234" y="596"/>
                        <a:pt x="234" y="521"/>
                      </a:cubicBezTo>
                      <a:cubicBezTo>
                        <a:pt x="234" y="463"/>
                        <a:pt x="293" y="385"/>
                        <a:pt x="370" y="346"/>
                      </a:cubicBezTo>
                      <a:cubicBezTo>
                        <a:pt x="507" y="268"/>
                        <a:pt x="682" y="249"/>
                        <a:pt x="818" y="249"/>
                      </a:cubicBezTo>
                      <a:cubicBezTo>
                        <a:pt x="954" y="249"/>
                        <a:pt x="1129" y="268"/>
                        <a:pt x="1246" y="346"/>
                      </a:cubicBezTo>
                      <a:cubicBezTo>
                        <a:pt x="1343" y="385"/>
                        <a:pt x="1401" y="463"/>
                        <a:pt x="1401" y="521"/>
                      </a:cubicBezTo>
                      <a:cubicBezTo>
                        <a:pt x="1401" y="599"/>
                        <a:pt x="1343" y="657"/>
                        <a:pt x="1246" y="716"/>
                      </a:cubicBezTo>
                      <a:cubicBezTo>
                        <a:pt x="1129" y="794"/>
                        <a:pt x="969" y="833"/>
                        <a:pt x="808" y="833"/>
                      </a:cubicBezTo>
                      <a:cubicBezTo>
                        <a:pt x="666" y="833"/>
                        <a:pt x="525" y="802"/>
                        <a:pt x="413" y="741"/>
                      </a:cubicBezTo>
                      <a:lnTo>
                        <a:pt x="413" y="741"/>
                      </a:lnTo>
                      <a:cubicBezTo>
                        <a:pt x="420" y="750"/>
                        <a:pt x="425" y="761"/>
                        <a:pt x="429" y="774"/>
                      </a:cubicBezTo>
                      <a:cubicBezTo>
                        <a:pt x="448" y="833"/>
                        <a:pt x="448" y="891"/>
                        <a:pt x="370" y="949"/>
                      </a:cubicBezTo>
                      <a:lnTo>
                        <a:pt x="331" y="969"/>
                      </a:lnTo>
                      <a:cubicBezTo>
                        <a:pt x="468" y="1047"/>
                        <a:pt x="643" y="1066"/>
                        <a:pt x="818" y="1066"/>
                      </a:cubicBezTo>
                      <a:cubicBezTo>
                        <a:pt x="1012" y="1066"/>
                        <a:pt x="1226" y="1008"/>
                        <a:pt x="1382" y="930"/>
                      </a:cubicBezTo>
                      <a:cubicBezTo>
                        <a:pt x="1538" y="833"/>
                        <a:pt x="1635" y="677"/>
                        <a:pt x="1635" y="521"/>
                      </a:cubicBezTo>
                      <a:cubicBezTo>
                        <a:pt x="1635" y="385"/>
                        <a:pt x="1538" y="229"/>
                        <a:pt x="1382" y="132"/>
                      </a:cubicBezTo>
                      <a:cubicBezTo>
                        <a:pt x="1217" y="45"/>
                        <a:pt x="1012" y="1"/>
                        <a:pt x="81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04" name="Google Shape;10704;p73"/>
                <p:cNvSpPr/>
                <p:nvPr/>
              </p:nvSpPr>
              <p:spPr>
                <a:xfrm>
                  <a:off x="890600" y="829600"/>
                  <a:ext cx="8800" cy="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2" h="261" extrusionOk="0">
                      <a:moveTo>
                        <a:pt x="203" y="1"/>
                      </a:moveTo>
                      <a:cubicBezTo>
                        <a:pt x="187" y="1"/>
                        <a:pt x="171" y="3"/>
                        <a:pt x="157" y="8"/>
                      </a:cubicBezTo>
                      <a:lnTo>
                        <a:pt x="1" y="105"/>
                      </a:lnTo>
                      <a:cubicBezTo>
                        <a:pt x="20" y="144"/>
                        <a:pt x="59" y="183"/>
                        <a:pt x="118" y="222"/>
                      </a:cubicBezTo>
                      <a:cubicBezTo>
                        <a:pt x="137" y="241"/>
                        <a:pt x="176" y="241"/>
                        <a:pt x="215" y="261"/>
                      </a:cubicBezTo>
                      <a:lnTo>
                        <a:pt x="273" y="241"/>
                      </a:lnTo>
                      <a:cubicBezTo>
                        <a:pt x="312" y="222"/>
                        <a:pt x="351" y="144"/>
                        <a:pt x="312" y="66"/>
                      </a:cubicBezTo>
                      <a:cubicBezTo>
                        <a:pt x="298" y="22"/>
                        <a:pt x="250" y="1"/>
                        <a:pt x="20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05" name="Google Shape;10705;p73"/>
                <p:cNvSpPr/>
                <p:nvPr/>
              </p:nvSpPr>
              <p:spPr>
                <a:xfrm>
                  <a:off x="775825" y="844625"/>
                  <a:ext cx="41375" cy="2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0" extrusionOk="0">
                      <a:moveTo>
                        <a:pt x="351" y="731"/>
                      </a:moveTo>
                      <a:cubicBezTo>
                        <a:pt x="363" y="737"/>
                        <a:pt x="376" y="744"/>
                        <a:pt x="389" y="749"/>
                      </a:cubicBezTo>
                      <a:lnTo>
                        <a:pt x="389" y="749"/>
                      </a:lnTo>
                      <a:cubicBezTo>
                        <a:pt x="377" y="741"/>
                        <a:pt x="364" y="735"/>
                        <a:pt x="351" y="731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9" y="49"/>
                        <a:pt x="253" y="146"/>
                      </a:cubicBezTo>
                      <a:cubicBezTo>
                        <a:pt x="98" y="243"/>
                        <a:pt x="1" y="399"/>
                        <a:pt x="1" y="535"/>
                      </a:cubicBezTo>
                      <a:cubicBezTo>
                        <a:pt x="1" y="632"/>
                        <a:pt x="39" y="730"/>
                        <a:pt x="117" y="827"/>
                      </a:cubicBezTo>
                      <a:lnTo>
                        <a:pt x="253" y="730"/>
                      </a:lnTo>
                      <a:cubicBezTo>
                        <a:pt x="268" y="725"/>
                        <a:pt x="284" y="722"/>
                        <a:pt x="300" y="722"/>
                      </a:cubicBezTo>
                      <a:cubicBezTo>
                        <a:pt x="317" y="722"/>
                        <a:pt x="334" y="725"/>
                        <a:pt x="351" y="731"/>
                      </a:cubicBezTo>
                      <a:lnTo>
                        <a:pt x="351" y="731"/>
                      </a:lnTo>
                      <a:cubicBezTo>
                        <a:pt x="277" y="688"/>
                        <a:pt x="234" y="622"/>
                        <a:pt x="234" y="555"/>
                      </a:cubicBezTo>
                      <a:cubicBezTo>
                        <a:pt x="234" y="496"/>
                        <a:pt x="292" y="418"/>
                        <a:pt x="390" y="360"/>
                      </a:cubicBezTo>
                      <a:cubicBezTo>
                        <a:pt x="506" y="302"/>
                        <a:pt x="681" y="263"/>
                        <a:pt x="818" y="263"/>
                      </a:cubicBezTo>
                      <a:cubicBezTo>
                        <a:pt x="993" y="263"/>
                        <a:pt x="1129" y="302"/>
                        <a:pt x="1265" y="360"/>
                      </a:cubicBezTo>
                      <a:cubicBezTo>
                        <a:pt x="1362" y="418"/>
                        <a:pt x="1401" y="496"/>
                        <a:pt x="1401" y="555"/>
                      </a:cubicBezTo>
                      <a:cubicBezTo>
                        <a:pt x="1401" y="632"/>
                        <a:pt x="1362" y="671"/>
                        <a:pt x="1265" y="749"/>
                      </a:cubicBezTo>
                      <a:cubicBezTo>
                        <a:pt x="1139" y="827"/>
                        <a:pt x="973" y="866"/>
                        <a:pt x="813" y="866"/>
                      </a:cubicBezTo>
                      <a:cubicBezTo>
                        <a:pt x="652" y="866"/>
                        <a:pt x="497" y="827"/>
                        <a:pt x="390" y="749"/>
                      </a:cubicBezTo>
                      <a:cubicBezTo>
                        <a:pt x="389" y="749"/>
                        <a:pt x="389" y="749"/>
                        <a:pt x="389" y="749"/>
                      </a:cubicBezTo>
                      <a:lnTo>
                        <a:pt x="389" y="749"/>
                      </a:lnTo>
                      <a:cubicBezTo>
                        <a:pt x="404" y="759"/>
                        <a:pt x="418" y="772"/>
                        <a:pt x="429" y="788"/>
                      </a:cubicBezTo>
                      <a:cubicBezTo>
                        <a:pt x="467" y="827"/>
                        <a:pt x="467" y="905"/>
                        <a:pt x="390" y="944"/>
                      </a:cubicBezTo>
                      <a:lnTo>
                        <a:pt x="331" y="983"/>
                      </a:lnTo>
                      <a:cubicBezTo>
                        <a:pt x="487" y="1041"/>
                        <a:pt x="643" y="1080"/>
                        <a:pt x="818" y="1080"/>
                      </a:cubicBezTo>
                      <a:cubicBezTo>
                        <a:pt x="1012" y="1080"/>
                        <a:pt x="1246" y="1022"/>
                        <a:pt x="1382" y="924"/>
                      </a:cubicBezTo>
                      <a:cubicBezTo>
                        <a:pt x="1557" y="827"/>
                        <a:pt x="1654" y="691"/>
                        <a:pt x="1654" y="535"/>
                      </a:cubicBezTo>
                      <a:cubicBezTo>
                        <a:pt x="1654" y="399"/>
                        <a:pt x="1557" y="243"/>
                        <a:pt x="1382" y="146"/>
                      </a:cubicBezTo>
                      <a:cubicBezTo>
                        <a:pt x="1226" y="49"/>
                        <a:pt x="1027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06" name="Google Shape;10706;p73"/>
                <p:cNvSpPr/>
                <p:nvPr/>
              </p:nvSpPr>
              <p:spPr>
                <a:xfrm>
                  <a:off x="778750" y="863150"/>
                  <a:ext cx="8275" cy="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" h="262" extrusionOk="0">
                      <a:moveTo>
                        <a:pt x="202" y="1"/>
                      </a:moveTo>
                      <a:cubicBezTo>
                        <a:pt x="186" y="1"/>
                        <a:pt x="170" y="3"/>
                        <a:pt x="156" y="8"/>
                      </a:cubicBezTo>
                      <a:lnTo>
                        <a:pt x="0" y="105"/>
                      </a:lnTo>
                      <a:cubicBezTo>
                        <a:pt x="20" y="144"/>
                        <a:pt x="78" y="183"/>
                        <a:pt x="156" y="203"/>
                      </a:cubicBezTo>
                      <a:cubicBezTo>
                        <a:pt x="175" y="242"/>
                        <a:pt x="195" y="242"/>
                        <a:pt x="214" y="261"/>
                      </a:cubicBezTo>
                      <a:lnTo>
                        <a:pt x="273" y="242"/>
                      </a:lnTo>
                      <a:cubicBezTo>
                        <a:pt x="312" y="203"/>
                        <a:pt x="331" y="144"/>
                        <a:pt x="312" y="67"/>
                      </a:cubicBezTo>
                      <a:cubicBezTo>
                        <a:pt x="297" y="23"/>
                        <a:pt x="250" y="1"/>
                        <a:pt x="20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07" name="Google Shape;10707;p73"/>
                <p:cNvSpPr/>
                <p:nvPr/>
              </p:nvSpPr>
              <p:spPr>
                <a:xfrm>
                  <a:off x="366775" y="2487825"/>
                  <a:ext cx="7825" cy="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" h="99" extrusionOk="0">
                      <a:moveTo>
                        <a:pt x="1" y="1"/>
                      </a:moveTo>
                      <a:lnTo>
                        <a:pt x="157" y="98"/>
                      </a:lnTo>
                      <a:cubicBezTo>
                        <a:pt x="195" y="79"/>
                        <a:pt x="215" y="59"/>
                        <a:pt x="254" y="40"/>
                      </a:cubicBezTo>
                      <a:cubicBezTo>
                        <a:pt x="293" y="40"/>
                        <a:pt x="312" y="1"/>
                        <a:pt x="31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08" name="Google Shape;10708;p73"/>
                <p:cNvSpPr/>
                <p:nvPr/>
              </p:nvSpPr>
              <p:spPr>
                <a:xfrm>
                  <a:off x="350725" y="2471775"/>
                  <a:ext cx="26300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2" h="643" extrusionOk="0">
                      <a:moveTo>
                        <a:pt x="1" y="1"/>
                      </a:moveTo>
                      <a:lnTo>
                        <a:pt x="1" y="293"/>
                      </a:lnTo>
                      <a:lnTo>
                        <a:pt x="643" y="643"/>
                      </a:lnTo>
                      <a:lnTo>
                        <a:pt x="954" y="643"/>
                      </a:lnTo>
                      <a:cubicBezTo>
                        <a:pt x="993" y="624"/>
                        <a:pt x="1032" y="604"/>
                        <a:pt x="1051" y="604"/>
                      </a:cubicBez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09" name="Google Shape;10709;p73"/>
                <p:cNvSpPr/>
                <p:nvPr/>
              </p:nvSpPr>
              <p:spPr>
                <a:xfrm>
                  <a:off x="374575" y="2486875"/>
                  <a:ext cx="4400" cy="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" h="39" extrusionOk="0">
                      <a:moveTo>
                        <a:pt x="97" y="0"/>
                      </a:moveTo>
                      <a:cubicBezTo>
                        <a:pt x="78" y="0"/>
                        <a:pt x="20" y="20"/>
                        <a:pt x="0" y="39"/>
                      </a:cubicBezTo>
                      <a:lnTo>
                        <a:pt x="175" y="39"/>
                      </a:lnTo>
                      <a:lnTo>
                        <a:pt x="9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10" name="Google Shape;10710;p73"/>
                <p:cNvSpPr/>
                <p:nvPr/>
              </p:nvSpPr>
              <p:spPr>
                <a:xfrm>
                  <a:off x="664450" y="585125"/>
                  <a:ext cx="5375" cy="19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" h="7667" extrusionOk="0">
                      <a:moveTo>
                        <a:pt x="214" y="1"/>
                      </a:moveTo>
                      <a:lnTo>
                        <a:pt x="175" y="20"/>
                      </a:lnTo>
                      <a:cubicBezTo>
                        <a:pt x="137" y="20"/>
                        <a:pt x="117" y="40"/>
                        <a:pt x="117" y="40"/>
                      </a:cubicBezTo>
                      <a:lnTo>
                        <a:pt x="0" y="40"/>
                      </a:lnTo>
                      <a:lnTo>
                        <a:pt x="0" y="7666"/>
                      </a:lnTo>
                      <a:lnTo>
                        <a:pt x="214" y="7666"/>
                      </a:lnTo>
                      <a:lnTo>
                        <a:pt x="21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11" name="Google Shape;10711;p73"/>
                <p:cNvSpPr/>
                <p:nvPr/>
              </p:nvSpPr>
              <p:spPr>
                <a:xfrm>
                  <a:off x="663950" y="776775"/>
                  <a:ext cx="5875" cy="3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" h="156" extrusionOk="0">
                      <a:moveTo>
                        <a:pt x="1" y="0"/>
                      </a:moveTo>
                      <a:lnTo>
                        <a:pt x="1" y="39"/>
                      </a:lnTo>
                      <a:cubicBezTo>
                        <a:pt x="1" y="117"/>
                        <a:pt x="40" y="156"/>
                        <a:pt x="118" y="156"/>
                      </a:cubicBezTo>
                      <a:cubicBezTo>
                        <a:pt x="195" y="156"/>
                        <a:pt x="234" y="117"/>
                        <a:pt x="234" y="39"/>
                      </a:cubicBez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12" name="Google Shape;10712;p73"/>
                <p:cNvSpPr/>
                <p:nvPr/>
              </p:nvSpPr>
              <p:spPr>
                <a:xfrm>
                  <a:off x="663950" y="580275"/>
                  <a:ext cx="5875" cy="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" h="234" extrusionOk="0">
                      <a:moveTo>
                        <a:pt x="118" y="0"/>
                      </a:moveTo>
                      <a:cubicBezTo>
                        <a:pt x="40" y="0"/>
                        <a:pt x="1" y="39"/>
                        <a:pt x="1" y="117"/>
                      </a:cubicBezTo>
                      <a:lnTo>
                        <a:pt x="1" y="234"/>
                      </a:lnTo>
                      <a:lnTo>
                        <a:pt x="195" y="234"/>
                      </a:lnTo>
                      <a:lnTo>
                        <a:pt x="234" y="214"/>
                      </a:lnTo>
                      <a:lnTo>
                        <a:pt x="234" y="117"/>
                      </a:lnTo>
                      <a:cubicBezTo>
                        <a:pt x="234" y="39"/>
                        <a:pt x="195" y="0"/>
                        <a:pt x="1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13" name="Google Shape;10713;p73"/>
                <p:cNvSpPr/>
                <p:nvPr/>
              </p:nvSpPr>
              <p:spPr>
                <a:xfrm>
                  <a:off x="692650" y="712575"/>
                  <a:ext cx="41375" cy="2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1" extrusionOk="0">
                      <a:moveTo>
                        <a:pt x="818" y="234"/>
                      </a:moveTo>
                      <a:cubicBezTo>
                        <a:pt x="993" y="234"/>
                        <a:pt x="1129" y="253"/>
                        <a:pt x="1246" y="331"/>
                      </a:cubicBezTo>
                      <a:cubicBezTo>
                        <a:pt x="1363" y="389"/>
                        <a:pt x="1401" y="467"/>
                        <a:pt x="1401" y="525"/>
                      </a:cubicBezTo>
                      <a:cubicBezTo>
                        <a:pt x="1401" y="584"/>
                        <a:pt x="1343" y="642"/>
                        <a:pt x="1265" y="720"/>
                      </a:cubicBezTo>
                      <a:cubicBezTo>
                        <a:pt x="1139" y="788"/>
                        <a:pt x="973" y="822"/>
                        <a:pt x="811" y="822"/>
                      </a:cubicBezTo>
                      <a:cubicBezTo>
                        <a:pt x="648" y="822"/>
                        <a:pt x="487" y="788"/>
                        <a:pt x="370" y="720"/>
                      </a:cubicBezTo>
                      <a:cubicBezTo>
                        <a:pt x="293" y="662"/>
                        <a:pt x="234" y="584"/>
                        <a:pt x="234" y="525"/>
                      </a:cubicBezTo>
                      <a:cubicBezTo>
                        <a:pt x="234" y="448"/>
                        <a:pt x="293" y="389"/>
                        <a:pt x="370" y="331"/>
                      </a:cubicBezTo>
                      <a:cubicBezTo>
                        <a:pt x="507" y="253"/>
                        <a:pt x="682" y="234"/>
                        <a:pt x="818" y="234"/>
                      </a:cubicBezTo>
                      <a:close/>
                      <a:moveTo>
                        <a:pt x="701" y="0"/>
                      </a:moveTo>
                      <a:cubicBezTo>
                        <a:pt x="526" y="39"/>
                        <a:pt x="390" y="59"/>
                        <a:pt x="254" y="136"/>
                      </a:cubicBezTo>
                      <a:cubicBezTo>
                        <a:pt x="98" y="234"/>
                        <a:pt x="1" y="370"/>
                        <a:pt x="1" y="525"/>
                      </a:cubicBezTo>
                      <a:cubicBezTo>
                        <a:pt x="1" y="662"/>
                        <a:pt x="98" y="817"/>
                        <a:pt x="254" y="915"/>
                      </a:cubicBezTo>
                      <a:cubicBezTo>
                        <a:pt x="429" y="1012"/>
                        <a:pt x="623" y="1051"/>
                        <a:pt x="818" y="1051"/>
                      </a:cubicBezTo>
                      <a:cubicBezTo>
                        <a:pt x="1012" y="1051"/>
                        <a:pt x="1226" y="1012"/>
                        <a:pt x="1382" y="915"/>
                      </a:cubicBezTo>
                      <a:cubicBezTo>
                        <a:pt x="1557" y="817"/>
                        <a:pt x="1654" y="662"/>
                        <a:pt x="1654" y="525"/>
                      </a:cubicBezTo>
                      <a:cubicBezTo>
                        <a:pt x="1654" y="370"/>
                        <a:pt x="1557" y="234"/>
                        <a:pt x="1382" y="136"/>
                      </a:cubicBezTo>
                      <a:cubicBezTo>
                        <a:pt x="1265" y="59"/>
                        <a:pt x="1090" y="0"/>
                        <a:pt x="935" y="0"/>
                      </a:cubicBezTo>
                      <a:lnTo>
                        <a:pt x="935" y="59"/>
                      </a:lnTo>
                      <a:cubicBezTo>
                        <a:pt x="935" y="136"/>
                        <a:pt x="896" y="175"/>
                        <a:pt x="818" y="175"/>
                      </a:cubicBezTo>
                      <a:cubicBezTo>
                        <a:pt x="740" y="175"/>
                        <a:pt x="701" y="136"/>
                        <a:pt x="701" y="59"/>
                      </a:cubicBezTo>
                      <a:lnTo>
                        <a:pt x="70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14" name="Google Shape;10714;p73"/>
                <p:cNvSpPr/>
                <p:nvPr/>
              </p:nvSpPr>
              <p:spPr>
                <a:xfrm>
                  <a:off x="710175" y="558875"/>
                  <a:ext cx="5850" cy="15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6149" extrusionOk="0">
                      <a:moveTo>
                        <a:pt x="234" y="0"/>
                      </a:moveTo>
                      <a:lnTo>
                        <a:pt x="0" y="156"/>
                      </a:lnTo>
                      <a:lnTo>
                        <a:pt x="0" y="6148"/>
                      </a:lnTo>
                      <a:cubicBezTo>
                        <a:pt x="39" y="6138"/>
                        <a:pt x="73" y="6134"/>
                        <a:pt x="110" y="6134"/>
                      </a:cubicBezTo>
                      <a:cubicBezTo>
                        <a:pt x="146" y="6134"/>
                        <a:pt x="185" y="6138"/>
                        <a:pt x="234" y="6148"/>
                      </a:cubicBez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15" name="Google Shape;10715;p73"/>
                <p:cNvSpPr/>
                <p:nvPr/>
              </p:nvSpPr>
              <p:spPr>
                <a:xfrm>
                  <a:off x="710175" y="554000"/>
                  <a:ext cx="5850" cy="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351" extrusionOk="0">
                      <a:moveTo>
                        <a:pt x="117" y="1"/>
                      </a:moveTo>
                      <a:cubicBezTo>
                        <a:pt x="39" y="1"/>
                        <a:pt x="0" y="59"/>
                        <a:pt x="0" y="118"/>
                      </a:cubicBezTo>
                      <a:lnTo>
                        <a:pt x="0" y="351"/>
                      </a:lnTo>
                      <a:lnTo>
                        <a:pt x="234" y="195"/>
                      </a:lnTo>
                      <a:lnTo>
                        <a:pt x="234" y="118"/>
                      </a:lnTo>
                      <a:cubicBezTo>
                        <a:pt x="234" y="59"/>
                        <a:pt x="195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16" name="Google Shape;10716;p73"/>
                <p:cNvSpPr/>
                <p:nvPr/>
              </p:nvSpPr>
              <p:spPr>
                <a:xfrm>
                  <a:off x="710175" y="712200"/>
                  <a:ext cx="5850" cy="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191" extrusionOk="0">
                      <a:moveTo>
                        <a:pt x="110" y="1"/>
                      </a:moveTo>
                      <a:cubicBezTo>
                        <a:pt x="73" y="1"/>
                        <a:pt x="39" y="5"/>
                        <a:pt x="0" y="15"/>
                      </a:cubicBezTo>
                      <a:lnTo>
                        <a:pt x="0" y="74"/>
                      </a:lnTo>
                      <a:cubicBezTo>
                        <a:pt x="0" y="151"/>
                        <a:pt x="39" y="190"/>
                        <a:pt x="117" y="190"/>
                      </a:cubicBezTo>
                      <a:cubicBezTo>
                        <a:pt x="195" y="190"/>
                        <a:pt x="234" y="151"/>
                        <a:pt x="234" y="74"/>
                      </a:cubicBezTo>
                      <a:lnTo>
                        <a:pt x="234" y="15"/>
                      </a:lnTo>
                      <a:cubicBezTo>
                        <a:pt x="185" y="5"/>
                        <a:pt x="146" y="1"/>
                        <a:pt x="11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17" name="Google Shape;10717;p73"/>
                <p:cNvSpPr/>
                <p:nvPr/>
              </p:nvSpPr>
              <p:spPr>
                <a:xfrm>
                  <a:off x="737900" y="653225"/>
                  <a:ext cx="41350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2" extrusionOk="0">
                      <a:moveTo>
                        <a:pt x="837" y="215"/>
                      </a:moveTo>
                      <a:cubicBezTo>
                        <a:pt x="992" y="215"/>
                        <a:pt x="1148" y="234"/>
                        <a:pt x="1265" y="312"/>
                      </a:cubicBezTo>
                      <a:cubicBezTo>
                        <a:pt x="1362" y="390"/>
                        <a:pt x="1420" y="468"/>
                        <a:pt x="1420" y="506"/>
                      </a:cubicBezTo>
                      <a:cubicBezTo>
                        <a:pt x="1420" y="584"/>
                        <a:pt x="1362" y="623"/>
                        <a:pt x="1265" y="701"/>
                      </a:cubicBezTo>
                      <a:cubicBezTo>
                        <a:pt x="1148" y="779"/>
                        <a:pt x="983" y="818"/>
                        <a:pt x="820" y="818"/>
                      </a:cubicBezTo>
                      <a:cubicBezTo>
                        <a:pt x="657" y="818"/>
                        <a:pt x="496" y="779"/>
                        <a:pt x="389" y="701"/>
                      </a:cubicBezTo>
                      <a:cubicBezTo>
                        <a:pt x="292" y="662"/>
                        <a:pt x="253" y="584"/>
                        <a:pt x="253" y="506"/>
                      </a:cubicBezTo>
                      <a:cubicBezTo>
                        <a:pt x="253" y="429"/>
                        <a:pt x="292" y="390"/>
                        <a:pt x="389" y="312"/>
                      </a:cubicBezTo>
                      <a:cubicBezTo>
                        <a:pt x="506" y="234"/>
                        <a:pt x="681" y="215"/>
                        <a:pt x="837" y="215"/>
                      </a:cubicBezTo>
                      <a:close/>
                      <a:moveTo>
                        <a:pt x="720" y="1"/>
                      </a:moveTo>
                      <a:cubicBezTo>
                        <a:pt x="545" y="20"/>
                        <a:pt x="389" y="40"/>
                        <a:pt x="272" y="117"/>
                      </a:cubicBezTo>
                      <a:cubicBezTo>
                        <a:pt x="97" y="215"/>
                        <a:pt x="0" y="370"/>
                        <a:pt x="0" y="506"/>
                      </a:cubicBezTo>
                      <a:cubicBezTo>
                        <a:pt x="0" y="662"/>
                        <a:pt x="97" y="798"/>
                        <a:pt x="272" y="896"/>
                      </a:cubicBezTo>
                      <a:cubicBezTo>
                        <a:pt x="447" y="993"/>
                        <a:pt x="642" y="1051"/>
                        <a:pt x="837" y="1051"/>
                      </a:cubicBezTo>
                      <a:cubicBezTo>
                        <a:pt x="1031" y="1051"/>
                        <a:pt x="1245" y="993"/>
                        <a:pt x="1401" y="896"/>
                      </a:cubicBezTo>
                      <a:cubicBezTo>
                        <a:pt x="1556" y="798"/>
                        <a:pt x="1654" y="662"/>
                        <a:pt x="1654" y="506"/>
                      </a:cubicBezTo>
                      <a:cubicBezTo>
                        <a:pt x="1654" y="370"/>
                        <a:pt x="1556" y="215"/>
                        <a:pt x="1401" y="117"/>
                      </a:cubicBezTo>
                      <a:cubicBezTo>
                        <a:pt x="1265" y="40"/>
                        <a:pt x="1090" y="1"/>
                        <a:pt x="953" y="1"/>
                      </a:cubicBezTo>
                      <a:lnTo>
                        <a:pt x="953" y="40"/>
                      </a:lnTo>
                      <a:cubicBezTo>
                        <a:pt x="953" y="117"/>
                        <a:pt x="914" y="176"/>
                        <a:pt x="837" y="176"/>
                      </a:cubicBezTo>
                      <a:cubicBezTo>
                        <a:pt x="759" y="176"/>
                        <a:pt x="720" y="117"/>
                        <a:pt x="720" y="40"/>
                      </a:cubicBezTo>
                      <a:lnTo>
                        <a:pt x="72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18" name="Google Shape;10718;p73"/>
                <p:cNvSpPr/>
                <p:nvPr/>
              </p:nvSpPr>
              <p:spPr>
                <a:xfrm>
                  <a:off x="755875" y="532600"/>
                  <a:ext cx="5875" cy="12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" h="4826" extrusionOk="0">
                      <a:moveTo>
                        <a:pt x="234" y="1"/>
                      </a:moveTo>
                      <a:lnTo>
                        <a:pt x="1" y="156"/>
                      </a:lnTo>
                      <a:lnTo>
                        <a:pt x="1" y="4826"/>
                      </a:lnTo>
                      <a:cubicBezTo>
                        <a:pt x="30" y="4816"/>
                        <a:pt x="69" y="4811"/>
                        <a:pt x="110" y="4811"/>
                      </a:cubicBezTo>
                      <a:cubicBezTo>
                        <a:pt x="152" y="4811"/>
                        <a:pt x="195" y="4816"/>
                        <a:pt x="234" y="4826"/>
                      </a:cubicBez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19" name="Google Shape;10719;p73"/>
                <p:cNvSpPr/>
                <p:nvPr/>
              </p:nvSpPr>
              <p:spPr>
                <a:xfrm>
                  <a:off x="755875" y="527250"/>
                  <a:ext cx="5875" cy="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" h="351" extrusionOk="0">
                      <a:moveTo>
                        <a:pt x="118" y="1"/>
                      </a:moveTo>
                      <a:cubicBezTo>
                        <a:pt x="40" y="1"/>
                        <a:pt x="1" y="59"/>
                        <a:pt x="1" y="118"/>
                      </a:cubicBezTo>
                      <a:lnTo>
                        <a:pt x="1" y="351"/>
                      </a:lnTo>
                      <a:lnTo>
                        <a:pt x="234" y="195"/>
                      </a:lnTo>
                      <a:lnTo>
                        <a:pt x="234" y="118"/>
                      </a:lnTo>
                      <a:cubicBezTo>
                        <a:pt x="234" y="59"/>
                        <a:pt x="195" y="1"/>
                        <a:pt x="11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20" name="Google Shape;10720;p73"/>
                <p:cNvSpPr/>
                <p:nvPr/>
              </p:nvSpPr>
              <p:spPr>
                <a:xfrm>
                  <a:off x="755875" y="652875"/>
                  <a:ext cx="5875" cy="4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" h="190" extrusionOk="0">
                      <a:moveTo>
                        <a:pt x="110" y="0"/>
                      </a:moveTo>
                      <a:cubicBezTo>
                        <a:pt x="69" y="0"/>
                        <a:pt x="30" y="5"/>
                        <a:pt x="1" y="15"/>
                      </a:cubicBezTo>
                      <a:lnTo>
                        <a:pt x="1" y="54"/>
                      </a:lnTo>
                      <a:cubicBezTo>
                        <a:pt x="1" y="131"/>
                        <a:pt x="40" y="190"/>
                        <a:pt x="118" y="190"/>
                      </a:cubicBezTo>
                      <a:cubicBezTo>
                        <a:pt x="195" y="190"/>
                        <a:pt x="234" y="131"/>
                        <a:pt x="234" y="54"/>
                      </a:cubicBezTo>
                      <a:lnTo>
                        <a:pt x="234" y="15"/>
                      </a:lnTo>
                      <a:cubicBezTo>
                        <a:pt x="195" y="5"/>
                        <a:pt x="152" y="0"/>
                        <a:pt x="11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21" name="Google Shape;10721;p73"/>
                <p:cNvSpPr/>
                <p:nvPr/>
              </p:nvSpPr>
              <p:spPr>
                <a:xfrm>
                  <a:off x="783600" y="589525"/>
                  <a:ext cx="41375" cy="2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32" extrusionOk="0">
                      <a:moveTo>
                        <a:pt x="857" y="214"/>
                      </a:moveTo>
                      <a:cubicBezTo>
                        <a:pt x="1032" y="214"/>
                        <a:pt x="1168" y="233"/>
                        <a:pt x="1285" y="311"/>
                      </a:cubicBezTo>
                      <a:cubicBezTo>
                        <a:pt x="1363" y="389"/>
                        <a:pt x="1440" y="447"/>
                        <a:pt x="1440" y="506"/>
                      </a:cubicBezTo>
                      <a:cubicBezTo>
                        <a:pt x="1440" y="584"/>
                        <a:pt x="1382" y="623"/>
                        <a:pt x="1285" y="700"/>
                      </a:cubicBezTo>
                      <a:cubicBezTo>
                        <a:pt x="1168" y="769"/>
                        <a:pt x="1008" y="803"/>
                        <a:pt x="847" y="803"/>
                      </a:cubicBezTo>
                      <a:cubicBezTo>
                        <a:pt x="687" y="803"/>
                        <a:pt x="526" y="769"/>
                        <a:pt x="409" y="700"/>
                      </a:cubicBezTo>
                      <a:cubicBezTo>
                        <a:pt x="312" y="642"/>
                        <a:pt x="273" y="584"/>
                        <a:pt x="273" y="506"/>
                      </a:cubicBezTo>
                      <a:cubicBezTo>
                        <a:pt x="273" y="428"/>
                        <a:pt x="312" y="389"/>
                        <a:pt x="409" y="311"/>
                      </a:cubicBezTo>
                      <a:cubicBezTo>
                        <a:pt x="546" y="233"/>
                        <a:pt x="701" y="214"/>
                        <a:pt x="857" y="214"/>
                      </a:cubicBezTo>
                      <a:close/>
                      <a:moveTo>
                        <a:pt x="701" y="0"/>
                      </a:moveTo>
                      <a:cubicBezTo>
                        <a:pt x="546" y="19"/>
                        <a:pt x="390" y="39"/>
                        <a:pt x="273" y="117"/>
                      </a:cubicBezTo>
                      <a:cubicBezTo>
                        <a:pt x="98" y="214"/>
                        <a:pt x="1" y="350"/>
                        <a:pt x="1" y="506"/>
                      </a:cubicBezTo>
                      <a:cubicBezTo>
                        <a:pt x="1" y="642"/>
                        <a:pt x="98" y="798"/>
                        <a:pt x="273" y="895"/>
                      </a:cubicBezTo>
                      <a:cubicBezTo>
                        <a:pt x="448" y="992"/>
                        <a:pt x="643" y="1031"/>
                        <a:pt x="837" y="1031"/>
                      </a:cubicBezTo>
                      <a:cubicBezTo>
                        <a:pt x="1032" y="1031"/>
                        <a:pt x="1246" y="992"/>
                        <a:pt x="1382" y="895"/>
                      </a:cubicBezTo>
                      <a:cubicBezTo>
                        <a:pt x="1557" y="798"/>
                        <a:pt x="1654" y="642"/>
                        <a:pt x="1654" y="506"/>
                      </a:cubicBezTo>
                      <a:cubicBezTo>
                        <a:pt x="1654" y="350"/>
                        <a:pt x="1557" y="214"/>
                        <a:pt x="1382" y="117"/>
                      </a:cubicBezTo>
                      <a:cubicBezTo>
                        <a:pt x="1265" y="39"/>
                        <a:pt x="1090" y="0"/>
                        <a:pt x="954" y="0"/>
                      </a:cubicBezTo>
                      <a:lnTo>
                        <a:pt x="954" y="39"/>
                      </a:lnTo>
                      <a:cubicBezTo>
                        <a:pt x="954" y="117"/>
                        <a:pt x="896" y="156"/>
                        <a:pt x="837" y="156"/>
                      </a:cubicBezTo>
                      <a:cubicBezTo>
                        <a:pt x="760" y="156"/>
                        <a:pt x="701" y="117"/>
                        <a:pt x="701" y="39"/>
                      </a:cubicBezTo>
                      <a:lnTo>
                        <a:pt x="70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22" name="Google Shape;10722;p73"/>
                <p:cNvSpPr/>
                <p:nvPr/>
              </p:nvSpPr>
              <p:spPr>
                <a:xfrm>
                  <a:off x="801125" y="505850"/>
                  <a:ext cx="6350" cy="83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3348" extrusionOk="0">
                      <a:moveTo>
                        <a:pt x="253" y="1"/>
                      </a:moveTo>
                      <a:lnTo>
                        <a:pt x="0" y="156"/>
                      </a:lnTo>
                      <a:lnTo>
                        <a:pt x="0" y="3347"/>
                      </a:lnTo>
                      <a:cubicBezTo>
                        <a:pt x="49" y="3328"/>
                        <a:pt x="93" y="3318"/>
                        <a:pt x="134" y="3318"/>
                      </a:cubicBezTo>
                      <a:cubicBezTo>
                        <a:pt x="175" y="3318"/>
                        <a:pt x="214" y="3328"/>
                        <a:pt x="253" y="3347"/>
                      </a:cubicBez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23" name="Google Shape;10723;p73"/>
                <p:cNvSpPr/>
                <p:nvPr/>
              </p:nvSpPr>
              <p:spPr>
                <a:xfrm>
                  <a:off x="801125" y="501000"/>
                  <a:ext cx="6350" cy="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351" extrusionOk="0">
                      <a:moveTo>
                        <a:pt x="136" y="0"/>
                      </a:moveTo>
                      <a:cubicBezTo>
                        <a:pt x="59" y="0"/>
                        <a:pt x="0" y="59"/>
                        <a:pt x="0" y="136"/>
                      </a:cubicBezTo>
                      <a:lnTo>
                        <a:pt x="0" y="350"/>
                      </a:lnTo>
                      <a:lnTo>
                        <a:pt x="253" y="195"/>
                      </a:lnTo>
                      <a:lnTo>
                        <a:pt x="253" y="136"/>
                      </a:lnTo>
                      <a:cubicBezTo>
                        <a:pt x="253" y="59"/>
                        <a:pt x="195" y="0"/>
                        <a:pt x="13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24" name="Google Shape;10724;p73"/>
                <p:cNvSpPr/>
                <p:nvPr/>
              </p:nvSpPr>
              <p:spPr>
                <a:xfrm>
                  <a:off x="801125" y="588775"/>
                  <a:ext cx="6350" cy="4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186" extrusionOk="0">
                      <a:moveTo>
                        <a:pt x="134" y="1"/>
                      </a:moveTo>
                      <a:cubicBezTo>
                        <a:pt x="93" y="1"/>
                        <a:pt x="49" y="11"/>
                        <a:pt x="0" y="30"/>
                      </a:cubicBezTo>
                      <a:lnTo>
                        <a:pt x="0" y="69"/>
                      </a:lnTo>
                      <a:cubicBezTo>
                        <a:pt x="0" y="147"/>
                        <a:pt x="59" y="186"/>
                        <a:pt x="136" y="186"/>
                      </a:cubicBezTo>
                      <a:cubicBezTo>
                        <a:pt x="195" y="186"/>
                        <a:pt x="253" y="147"/>
                        <a:pt x="253" y="69"/>
                      </a:cubicBezTo>
                      <a:lnTo>
                        <a:pt x="253" y="30"/>
                      </a:lnTo>
                      <a:cubicBezTo>
                        <a:pt x="214" y="11"/>
                        <a:pt x="175" y="1"/>
                        <a:pt x="13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0725" name="Google Shape;10725;p73"/>
            <p:cNvGrpSpPr/>
            <p:nvPr/>
          </p:nvGrpSpPr>
          <p:grpSpPr>
            <a:xfrm>
              <a:off x="834580" y="937252"/>
              <a:ext cx="642501" cy="606585"/>
              <a:chOff x="-4345070" y="3726402"/>
              <a:chExt cx="642501" cy="606585"/>
            </a:xfrm>
          </p:grpSpPr>
          <p:sp>
            <p:nvSpPr>
              <p:cNvPr id="10726" name="Google Shape;10726;p73"/>
              <p:cNvSpPr/>
              <p:nvPr/>
            </p:nvSpPr>
            <p:spPr>
              <a:xfrm>
                <a:off x="-4345070" y="3767752"/>
                <a:ext cx="275029" cy="208137"/>
              </a:xfrm>
              <a:custGeom>
                <a:avLst/>
                <a:gdLst/>
                <a:ahLst/>
                <a:cxnLst/>
                <a:rect l="l" t="t" r="r" b="b"/>
                <a:pathLst>
                  <a:path w="2175" h="1646" extrusionOk="0">
                    <a:moveTo>
                      <a:pt x="539" y="1"/>
                    </a:moveTo>
                    <a:cubicBezTo>
                      <a:pt x="447" y="1"/>
                      <a:pt x="361" y="22"/>
                      <a:pt x="284" y="63"/>
                    </a:cubicBezTo>
                    <a:cubicBezTo>
                      <a:pt x="107" y="169"/>
                      <a:pt x="1" y="382"/>
                      <a:pt x="1" y="642"/>
                    </a:cubicBezTo>
                    <a:lnTo>
                      <a:pt x="1" y="1528"/>
                    </a:lnTo>
                    <a:cubicBezTo>
                      <a:pt x="1" y="1587"/>
                      <a:pt x="60" y="1646"/>
                      <a:pt x="119" y="1646"/>
                    </a:cubicBezTo>
                    <a:cubicBezTo>
                      <a:pt x="201" y="1646"/>
                      <a:pt x="237" y="1599"/>
                      <a:pt x="225" y="1540"/>
                    </a:cubicBezTo>
                    <a:lnTo>
                      <a:pt x="225" y="654"/>
                    </a:lnTo>
                    <a:cubicBezTo>
                      <a:pt x="225" y="465"/>
                      <a:pt x="284" y="335"/>
                      <a:pt x="390" y="276"/>
                    </a:cubicBezTo>
                    <a:cubicBezTo>
                      <a:pt x="429" y="252"/>
                      <a:pt x="476" y="239"/>
                      <a:pt x="530" y="239"/>
                    </a:cubicBezTo>
                    <a:cubicBezTo>
                      <a:pt x="611" y="239"/>
                      <a:pt x="705" y="266"/>
                      <a:pt x="804" y="323"/>
                    </a:cubicBezTo>
                    <a:lnTo>
                      <a:pt x="1985" y="996"/>
                    </a:lnTo>
                    <a:cubicBezTo>
                      <a:pt x="2004" y="1008"/>
                      <a:pt x="2024" y="1013"/>
                      <a:pt x="2044" y="1013"/>
                    </a:cubicBezTo>
                    <a:cubicBezTo>
                      <a:pt x="2086" y="1013"/>
                      <a:pt x="2127" y="989"/>
                      <a:pt x="2151" y="949"/>
                    </a:cubicBezTo>
                    <a:cubicBezTo>
                      <a:pt x="2174" y="890"/>
                      <a:pt x="2162" y="819"/>
                      <a:pt x="2103" y="795"/>
                    </a:cubicBezTo>
                    <a:lnTo>
                      <a:pt x="922" y="110"/>
                    </a:lnTo>
                    <a:cubicBezTo>
                      <a:pt x="788" y="37"/>
                      <a:pt x="658" y="1"/>
                      <a:pt x="5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7" name="Google Shape;10727;p73"/>
              <p:cNvSpPr/>
              <p:nvPr/>
            </p:nvSpPr>
            <p:spPr>
              <a:xfrm>
                <a:off x="-4261358" y="3726402"/>
                <a:ext cx="504915" cy="413871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273" extrusionOk="0">
                    <a:moveTo>
                      <a:pt x="874" y="0"/>
                    </a:moveTo>
                    <a:cubicBezTo>
                      <a:pt x="803" y="12"/>
                      <a:pt x="709" y="24"/>
                      <a:pt x="638" y="83"/>
                    </a:cubicBezTo>
                    <a:cubicBezTo>
                      <a:pt x="626" y="83"/>
                      <a:pt x="626" y="95"/>
                      <a:pt x="614" y="95"/>
                    </a:cubicBezTo>
                    <a:cubicBezTo>
                      <a:pt x="591" y="118"/>
                      <a:pt x="579" y="118"/>
                      <a:pt x="567" y="130"/>
                    </a:cubicBezTo>
                    <a:cubicBezTo>
                      <a:pt x="555" y="142"/>
                      <a:pt x="544" y="142"/>
                      <a:pt x="544" y="154"/>
                    </a:cubicBezTo>
                    <a:cubicBezTo>
                      <a:pt x="520" y="154"/>
                      <a:pt x="520" y="177"/>
                      <a:pt x="508" y="189"/>
                    </a:cubicBezTo>
                    <a:lnTo>
                      <a:pt x="461" y="236"/>
                    </a:lnTo>
                    <a:cubicBezTo>
                      <a:pt x="402" y="295"/>
                      <a:pt x="343" y="354"/>
                      <a:pt x="295" y="414"/>
                    </a:cubicBezTo>
                    <a:lnTo>
                      <a:pt x="284" y="425"/>
                    </a:lnTo>
                    <a:cubicBezTo>
                      <a:pt x="201" y="543"/>
                      <a:pt x="118" y="673"/>
                      <a:pt x="83" y="803"/>
                    </a:cubicBezTo>
                    <a:cubicBezTo>
                      <a:pt x="36" y="945"/>
                      <a:pt x="0" y="1063"/>
                      <a:pt x="0" y="1181"/>
                    </a:cubicBezTo>
                    <a:cubicBezTo>
                      <a:pt x="0" y="1382"/>
                      <a:pt x="83" y="1512"/>
                      <a:pt x="201" y="1595"/>
                    </a:cubicBezTo>
                    <a:lnTo>
                      <a:pt x="1855" y="2552"/>
                    </a:lnTo>
                    <a:lnTo>
                      <a:pt x="3063" y="3247"/>
                    </a:lnTo>
                    <a:lnTo>
                      <a:pt x="3063" y="3247"/>
                    </a:lnTo>
                    <a:cubicBezTo>
                      <a:pt x="3025" y="3218"/>
                      <a:pt x="2995" y="3174"/>
                      <a:pt x="2977" y="3131"/>
                    </a:cubicBezTo>
                    <a:cubicBezTo>
                      <a:pt x="2942" y="3048"/>
                      <a:pt x="2930" y="2977"/>
                      <a:pt x="2930" y="2871"/>
                    </a:cubicBezTo>
                    <a:cubicBezTo>
                      <a:pt x="2930" y="2682"/>
                      <a:pt x="2989" y="2481"/>
                      <a:pt x="3095" y="2280"/>
                    </a:cubicBezTo>
                    <a:cubicBezTo>
                      <a:pt x="3095" y="2268"/>
                      <a:pt x="3107" y="2256"/>
                      <a:pt x="3107" y="2245"/>
                    </a:cubicBezTo>
                    <a:cubicBezTo>
                      <a:pt x="3119" y="2209"/>
                      <a:pt x="3142" y="2197"/>
                      <a:pt x="3154" y="2162"/>
                    </a:cubicBezTo>
                    <a:cubicBezTo>
                      <a:pt x="3178" y="2138"/>
                      <a:pt x="3202" y="2091"/>
                      <a:pt x="3225" y="2067"/>
                    </a:cubicBezTo>
                    <a:cubicBezTo>
                      <a:pt x="3331" y="1949"/>
                      <a:pt x="3438" y="1843"/>
                      <a:pt x="3556" y="1772"/>
                    </a:cubicBezTo>
                    <a:cubicBezTo>
                      <a:pt x="3580" y="1748"/>
                      <a:pt x="3627" y="1737"/>
                      <a:pt x="3650" y="1725"/>
                    </a:cubicBezTo>
                    <a:cubicBezTo>
                      <a:pt x="3707" y="1699"/>
                      <a:pt x="3764" y="1688"/>
                      <a:pt x="3818" y="1688"/>
                    </a:cubicBezTo>
                    <a:cubicBezTo>
                      <a:pt x="3864" y="1688"/>
                      <a:pt x="3907" y="1697"/>
                      <a:pt x="3946" y="1713"/>
                    </a:cubicBezTo>
                    <a:cubicBezTo>
                      <a:pt x="3969" y="1713"/>
                      <a:pt x="3981" y="1725"/>
                      <a:pt x="3981" y="1725"/>
                    </a:cubicBezTo>
                    <a:lnTo>
                      <a:pt x="3993" y="1725"/>
                    </a:lnTo>
                    <a:lnTo>
                      <a:pt x="2209" y="685"/>
                    </a:lnTo>
                    <a:lnTo>
                      <a:pt x="1087" y="36"/>
                    </a:lnTo>
                    <a:cubicBezTo>
                      <a:pt x="1087" y="36"/>
                      <a:pt x="1063" y="24"/>
                      <a:pt x="1052" y="24"/>
                    </a:cubicBezTo>
                    <a:cubicBezTo>
                      <a:pt x="1004" y="12"/>
                      <a:pt x="957" y="0"/>
                      <a:pt x="910" y="0"/>
                    </a:cubicBezTo>
                    <a:close/>
                    <a:moveTo>
                      <a:pt x="3063" y="3247"/>
                    </a:moveTo>
                    <a:lnTo>
                      <a:pt x="3063" y="3247"/>
                    </a:lnTo>
                    <a:cubicBezTo>
                      <a:pt x="3077" y="3258"/>
                      <a:pt x="3092" y="3266"/>
                      <a:pt x="3107" y="3272"/>
                    </a:cubicBezTo>
                    <a:lnTo>
                      <a:pt x="3063" y="3247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8" name="Google Shape;10728;p73"/>
              <p:cNvSpPr/>
              <p:nvPr/>
            </p:nvSpPr>
            <p:spPr>
              <a:xfrm>
                <a:off x="-3893888" y="3940232"/>
                <a:ext cx="159959" cy="209654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1658" extrusionOk="0">
                    <a:moveTo>
                      <a:pt x="917" y="0"/>
                    </a:moveTo>
                    <a:cubicBezTo>
                      <a:pt x="830" y="0"/>
                      <a:pt x="731" y="30"/>
                      <a:pt x="626" y="93"/>
                    </a:cubicBezTo>
                    <a:cubicBezTo>
                      <a:pt x="272" y="294"/>
                      <a:pt x="0" y="790"/>
                      <a:pt x="0" y="1203"/>
                    </a:cubicBezTo>
                    <a:cubicBezTo>
                      <a:pt x="0" y="1495"/>
                      <a:pt x="135" y="1657"/>
                      <a:pt x="339" y="1657"/>
                    </a:cubicBezTo>
                    <a:cubicBezTo>
                      <a:pt x="424" y="1657"/>
                      <a:pt x="522" y="1629"/>
                      <a:pt x="626" y="1570"/>
                    </a:cubicBezTo>
                    <a:cubicBezTo>
                      <a:pt x="981" y="1357"/>
                      <a:pt x="1264" y="861"/>
                      <a:pt x="1264" y="459"/>
                    </a:cubicBezTo>
                    <a:cubicBezTo>
                      <a:pt x="1264" y="168"/>
                      <a:pt x="1124" y="0"/>
                      <a:pt x="917" y="0"/>
                    </a:cubicBezTo>
                    <a:close/>
                  </a:path>
                </a:pathLst>
              </a:custGeom>
              <a:solidFill>
                <a:srgbClr val="E7A11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9" name="Google Shape;10729;p73"/>
              <p:cNvSpPr/>
              <p:nvPr/>
            </p:nvSpPr>
            <p:spPr>
              <a:xfrm>
                <a:off x="-3959643" y="3902929"/>
                <a:ext cx="203205" cy="241772"/>
              </a:xfrm>
              <a:custGeom>
                <a:avLst/>
                <a:gdLst/>
                <a:ahLst/>
                <a:cxnLst/>
                <a:rect l="l" t="t" r="r" b="b"/>
                <a:pathLst>
                  <a:path w="1607" h="1912" extrusionOk="0">
                    <a:moveTo>
                      <a:pt x="926" y="1"/>
                    </a:moveTo>
                    <a:cubicBezTo>
                      <a:pt x="866" y="1"/>
                      <a:pt x="798" y="16"/>
                      <a:pt x="721" y="45"/>
                    </a:cubicBezTo>
                    <a:lnTo>
                      <a:pt x="638" y="93"/>
                    </a:lnTo>
                    <a:cubicBezTo>
                      <a:pt x="556" y="140"/>
                      <a:pt x="485" y="199"/>
                      <a:pt x="426" y="258"/>
                    </a:cubicBezTo>
                    <a:cubicBezTo>
                      <a:pt x="178" y="506"/>
                      <a:pt x="0" y="872"/>
                      <a:pt x="0" y="1203"/>
                    </a:cubicBezTo>
                    <a:cubicBezTo>
                      <a:pt x="0" y="1404"/>
                      <a:pt x="71" y="1534"/>
                      <a:pt x="189" y="1616"/>
                    </a:cubicBezTo>
                    <a:lnTo>
                      <a:pt x="709" y="1912"/>
                    </a:lnTo>
                    <a:cubicBezTo>
                      <a:pt x="591" y="1829"/>
                      <a:pt x="520" y="1699"/>
                      <a:pt x="520" y="1498"/>
                    </a:cubicBezTo>
                    <a:cubicBezTo>
                      <a:pt x="520" y="1168"/>
                      <a:pt x="697" y="790"/>
                      <a:pt x="945" y="553"/>
                    </a:cubicBezTo>
                    <a:cubicBezTo>
                      <a:pt x="1005" y="494"/>
                      <a:pt x="1075" y="435"/>
                      <a:pt x="1146" y="388"/>
                    </a:cubicBezTo>
                    <a:lnTo>
                      <a:pt x="1241" y="341"/>
                    </a:lnTo>
                    <a:cubicBezTo>
                      <a:pt x="1312" y="317"/>
                      <a:pt x="1371" y="293"/>
                      <a:pt x="1430" y="293"/>
                    </a:cubicBezTo>
                    <a:cubicBezTo>
                      <a:pt x="1501" y="293"/>
                      <a:pt x="1560" y="317"/>
                      <a:pt x="1607" y="341"/>
                    </a:cubicBezTo>
                    <a:lnTo>
                      <a:pt x="1087" y="45"/>
                    </a:lnTo>
                    <a:cubicBezTo>
                      <a:pt x="1040" y="16"/>
                      <a:pt x="987" y="1"/>
                      <a:pt x="926" y="1"/>
                    </a:cubicBez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0" name="Google Shape;10730;p73"/>
              <p:cNvSpPr/>
              <p:nvPr/>
            </p:nvSpPr>
            <p:spPr>
              <a:xfrm>
                <a:off x="-3893888" y="3940232"/>
                <a:ext cx="159959" cy="209654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1658" extrusionOk="0">
                    <a:moveTo>
                      <a:pt x="917" y="0"/>
                    </a:moveTo>
                    <a:cubicBezTo>
                      <a:pt x="830" y="0"/>
                      <a:pt x="731" y="30"/>
                      <a:pt x="626" y="93"/>
                    </a:cubicBezTo>
                    <a:cubicBezTo>
                      <a:pt x="272" y="294"/>
                      <a:pt x="0" y="790"/>
                      <a:pt x="0" y="1203"/>
                    </a:cubicBezTo>
                    <a:cubicBezTo>
                      <a:pt x="0" y="1495"/>
                      <a:pt x="135" y="1657"/>
                      <a:pt x="339" y="1657"/>
                    </a:cubicBezTo>
                    <a:cubicBezTo>
                      <a:pt x="424" y="1657"/>
                      <a:pt x="522" y="1629"/>
                      <a:pt x="626" y="1570"/>
                    </a:cubicBezTo>
                    <a:cubicBezTo>
                      <a:pt x="981" y="1357"/>
                      <a:pt x="1264" y="861"/>
                      <a:pt x="1264" y="459"/>
                    </a:cubicBezTo>
                    <a:cubicBezTo>
                      <a:pt x="1264" y="168"/>
                      <a:pt x="1124" y="0"/>
                      <a:pt x="9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1" name="Google Shape;10731;p73"/>
              <p:cNvSpPr/>
              <p:nvPr/>
            </p:nvSpPr>
            <p:spPr>
              <a:xfrm>
                <a:off x="-3840146" y="4010034"/>
                <a:ext cx="52350" cy="66133"/>
              </a:xfrm>
              <a:custGeom>
                <a:avLst/>
                <a:gdLst/>
                <a:ahLst/>
                <a:cxnLst/>
                <a:rect l="l" t="t" r="r" b="b"/>
                <a:pathLst>
                  <a:path w="414" h="523" extrusionOk="0">
                    <a:moveTo>
                      <a:pt x="295" y="0"/>
                    </a:moveTo>
                    <a:cubicBezTo>
                      <a:pt x="267" y="0"/>
                      <a:pt x="235" y="8"/>
                      <a:pt x="201" y="25"/>
                    </a:cubicBezTo>
                    <a:cubicBezTo>
                      <a:pt x="107" y="96"/>
                      <a:pt x="12" y="261"/>
                      <a:pt x="0" y="380"/>
                    </a:cubicBezTo>
                    <a:cubicBezTo>
                      <a:pt x="0" y="472"/>
                      <a:pt x="43" y="523"/>
                      <a:pt x="109" y="523"/>
                    </a:cubicBezTo>
                    <a:cubicBezTo>
                      <a:pt x="136" y="523"/>
                      <a:pt x="167" y="515"/>
                      <a:pt x="201" y="498"/>
                    </a:cubicBezTo>
                    <a:cubicBezTo>
                      <a:pt x="319" y="427"/>
                      <a:pt x="414" y="273"/>
                      <a:pt x="414" y="143"/>
                    </a:cubicBezTo>
                    <a:cubicBezTo>
                      <a:pt x="414" y="51"/>
                      <a:pt x="366" y="0"/>
                      <a:pt x="29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2" name="Google Shape;10732;p73"/>
              <p:cNvSpPr/>
              <p:nvPr/>
            </p:nvSpPr>
            <p:spPr>
              <a:xfrm>
                <a:off x="-4262876" y="3728173"/>
                <a:ext cx="204723" cy="238738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1888" extrusionOk="0">
                    <a:moveTo>
                      <a:pt x="920" y="1"/>
                    </a:moveTo>
                    <a:cubicBezTo>
                      <a:pt x="857" y="1"/>
                      <a:pt x="786" y="16"/>
                      <a:pt x="709" y="45"/>
                    </a:cubicBezTo>
                    <a:cubicBezTo>
                      <a:pt x="697" y="57"/>
                      <a:pt x="674" y="69"/>
                      <a:pt x="638" y="81"/>
                    </a:cubicBezTo>
                    <a:cubicBezTo>
                      <a:pt x="567" y="128"/>
                      <a:pt x="496" y="175"/>
                      <a:pt x="414" y="246"/>
                    </a:cubicBezTo>
                    <a:cubicBezTo>
                      <a:pt x="178" y="482"/>
                      <a:pt x="0" y="872"/>
                      <a:pt x="0" y="1179"/>
                    </a:cubicBezTo>
                    <a:cubicBezTo>
                      <a:pt x="0" y="1380"/>
                      <a:pt x="83" y="1522"/>
                      <a:pt x="201" y="1593"/>
                    </a:cubicBezTo>
                    <a:lnTo>
                      <a:pt x="709" y="1888"/>
                    </a:lnTo>
                    <a:cubicBezTo>
                      <a:pt x="591" y="1817"/>
                      <a:pt x="520" y="1675"/>
                      <a:pt x="520" y="1475"/>
                    </a:cubicBezTo>
                    <a:cubicBezTo>
                      <a:pt x="508" y="1167"/>
                      <a:pt x="685" y="789"/>
                      <a:pt x="934" y="541"/>
                    </a:cubicBezTo>
                    <a:cubicBezTo>
                      <a:pt x="1004" y="482"/>
                      <a:pt x="1087" y="423"/>
                      <a:pt x="1158" y="376"/>
                    </a:cubicBezTo>
                    <a:lnTo>
                      <a:pt x="1241" y="340"/>
                    </a:lnTo>
                    <a:cubicBezTo>
                      <a:pt x="1317" y="311"/>
                      <a:pt x="1385" y="296"/>
                      <a:pt x="1447" y="296"/>
                    </a:cubicBezTo>
                    <a:cubicBezTo>
                      <a:pt x="1509" y="296"/>
                      <a:pt x="1566" y="311"/>
                      <a:pt x="1619" y="340"/>
                    </a:cubicBezTo>
                    <a:lnTo>
                      <a:pt x="1087" y="45"/>
                    </a:lnTo>
                    <a:cubicBezTo>
                      <a:pt x="1040" y="16"/>
                      <a:pt x="984" y="1"/>
                      <a:pt x="920" y="1"/>
                    </a:cubicBez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3" name="Google Shape;10733;p73"/>
              <p:cNvSpPr/>
              <p:nvPr/>
            </p:nvSpPr>
            <p:spPr>
              <a:xfrm>
                <a:off x="-4206099" y="3735254"/>
                <a:ext cx="404893" cy="237726"/>
              </a:xfrm>
              <a:custGeom>
                <a:avLst/>
                <a:gdLst/>
                <a:ahLst/>
                <a:cxnLst/>
                <a:rect l="l" t="t" r="r" b="b"/>
                <a:pathLst>
                  <a:path w="3202" h="1880" extrusionOk="0">
                    <a:moveTo>
                      <a:pt x="296" y="1"/>
                    </a:moveTo>
                    <a:cubicBezTo>
                      <a:pt x="284" y="13"/>
                      <a:pt x="248" y="25"/>
                      <a:pt x="225" y="48"/>
                    </a:cubicBezTo>
                    <a:cubicBezTo>
                      <a:pt x="142" y="84"/>
                      <a:pt x="71" y="131"/>
                      <a:pt x="0" y="202"/>
                    </a:cubicBezTo>
                    <a:lnTo>
                      <a:pt x="520" y="497"/>
                    </a:lnTo>
                    <a:lnTo>
                      <a:pt x="2386" y="1584"/>
                    </a:lnTo>
                    <a:lnTo>
                      <a:pt x="2906" y="1879"/>
                    </a:lnTo>
                    <a:cubicBezTo>
                      <a:pt x="2965" y="1820"/>
                      <a:pt x="3036" y="1761"/>
                      <a:pt x="3119" y="1714"/>
                    </a:cubicBezTo>
                    <a:lnTo>
                      <a:pt x="3202" y="1667"/>
                    </a:lnTo>
                    <a:lnTo>
                      <a:pt x="2682" y="1371"/>
                    </a:lnTo>
                    <a:lnTo>
                      <a:pt x="815" y="296"/>
                    </a:lnTo>
                    <a:lnTo>
                      <a:pt x="296" y="1"/>
                    </a:ln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4" name="Google Shape;10734;p73"/>
              <p:cNvSpPr/>
              <p:nvPr/>
            </p:nvSpPr>
            <p:spPr>
              <a:xfrm>
                <a:off x="-3826742" y="4028116"/>
                <a:ext cx="124174" cy="304871"/>
              </a:xfrm>
              <a:custGeom>
                <a:avLst/>
                <a:gdLst/>
                <a:ahLst/>
                <a:cxnLst/>
                <a:rect l="l" t="t" r="r" b="b"/>
                <a:pathLst>
                  <a:path w="982" h="2411" extrusionOk="0">
                    <a:moveTo>
                      <a:pt x="132" y="1"/>
                    </a:moveTo>
                    <a:cubicBezTo>
                      <a:pt x="89" y="1"/>
                      <a:pt x="49" y="19"/>
                      <a:pt x="24" y="59"/>
                    </a:cubicBezTo>
                    <a:cubicBezTo>
                      <a:pt x="1" y="118"/>
                      <a:pt x="13" y="189"/>
                      <a:pt x="72" y="225"/>
                    </a:cubicBezTo>
                    <a:cubicBezTo>
                      <a:pt x="438" y="426"/>
                      <a:pt x="745" y="981"/>
                      <a:pt x="745" y="1406"/>
                    </a:cubicBezTo>
                    <a:lnTo>
                      <a:pt x="745" y="2292"/>
                    </a:lnTo>
                    <a:cubicBezTo>
                      <a:pt x="745" y="2351"/>
                      <a:pt x="804" y="2410"/>
                      <a:pt x="863" y="2410"/>
                    </a:cubicBezTo>
                    <a:cubicBezTo>
                      <a:pt x="922" y="2410"/>
                      <a:pt x="981" y="2363"/>
                      <a:pt x="981" y="2292"/>
                    </a:cubicBezTo>
                    <a:lnTo>
                      <a:pt x="981" y="1406"/>
                    </a:lnTo>
                    <a:cubicBezTo>
                      <a:pt x="981" y="886"/>
                      <a:pt x="627" y="260"/>
                      <a:pt x="190" y="12"/>
                    </a:cubicBezTo>
                    <a:cubicBezTo>
                      <a:pt x="171" y="5"/>
                      <a:pt x="151" y="1"/>
                      <a:pt x="1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5" name="Google Shape;10735;p73"/>
              <p:cNvSpPr/>
              <p:nvPr/>
            </p:nvSpPr>
            <p:spPr>
              <a:xfrm>
                <a:off x="-4110501" y="3813275"/>
                <a:ext cx="145038" cy="207504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1" extrusionOk="0">
                    <a:moveTo>
                      <a:pt x="1111" y="60"/>
                    </a:moveTo>
                    <a:lnTo>
                      <a:pt x="1146" y="81"/>
                    </a:lnTo>
                    <a:cubicBezTo>
                      <a:pt x="1134" y="72"/>
                      <a:pt x="1122" y="65"/>
                      <a:pt x="1111" y="60"/>
                    </a:cubicBezTo>
                    <a:close/>
                    <a:moveTo>
                      <a:pt x="918" y="1"/>
                    </a:moveTo>
                    <a:cubicBezTo>
                      <a:pt x="829" y="1"/>
                      <a:pt x="730" y="31"/>
                      <a:pt x="626" y="93"/>
                    </a:cubicBezTo>
                    <a:cubicBezTo>
                      <a:pt x="272" y="294"/>
                      <a:pt x="0" y="790"/>
                      <a:pt x="0" y="1203"/>
                    </a:cubicBezTo>
                    <a:cubicBezTo>
                      <a:pt x="0" y="1333"/>
                      <a:pt x="24" y="1416"/>
                      <a:pt x="71" y="1510"/>
                    </a:cubicBezTo>
                    <a:cubicBezTo>
                      <a:pt x="83" y="1522"/>
                      <a:pt x="83" y="1534"/>
                      <a:pt x="95" y="1558"/>
                    </a:cubicBezTo>
                    <a:lnTo>
                      <a:pt x="130" y="1581"/>
                    </a:lnTo>
                    <a:cubicBezTo>
                      <a:pt x="142" y="1593"/>
                      <a:pt x="154" y="1593"/>
                      <a:pt x="177" y="1617"/>
                    </a:cubicBezTo>
                    <a:lnTo>
                      <a:pt x="237" y="1640"/>
                    </a:lnTo>
                    <a:cubicBezTo>
                      <a:pt x="107" y="1569"/>
                      <a:pt x="36" y="1439"/>
                      <a:pt x="36" y="1227"/>
                    </a:cubicBezTo>
                    <a:cubicBezTo>
                      <a:pt x="36" y="825"/>
                      <a:pt x="319" y="329"/>
                      <a:pt x="674" y="116"/>
                    </a:cubicBezTo>
                    <a:cubicBezTo>
                      <a:pt x="744" y="81"/>
                      <a:pt x="804" y="57"/>
                      <a:pt x="863" y="45"/>
                    </a:cubicBezTo>
                    <a:cubicBezTo>
                      <a:pt x="886" y="45"/>
                      <a:pt x="910" y="34"/>
                      <a:pt x="922" y="34"/>
                    </a:cubicBezTo>
                    <a:lnTo>
                      <a:pt x="981" y="34"/>
                    </a:lnTo>
                    <a:cubicBezTo>
                      <a:pt x="1042" y="42"/>
                      <a:pt x="1077" y="45"/>
                      <a:pt x="1111" y="60"/>
                    </a:cubicBezTo>
                    <a:lnTo>
                      <a:pt x="1111" y="60"/>
                    </a:lnTo>
                    <a:lnTo>
                      <a:pt x="1087" y="45"/>
                    </a:lnTo>
                    <a:cubicBezTo>
                      <a:pt x="1038" y="16"/>
                      <a:pt x="981" y="1"/>
                      <a:pt x="9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6" name="Google Shape;10736;p73"/>
              <p:cNvSpPr/>
              <p:nvPr/>
            </p:nvSpPr>
            <p:spPr>
              <a:xfrm>
                <a:off x="-4011994" y="3871569"/>
                <a:ext cx="145038" cy="207378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0" extrusionOk="0">
                    <a:moveTo>
                      <a:pt x="923" y="1"/>
                    </a:moveTo>
                    <a:cubicBezTo>
                      <a:pt x="838" y="1"/>
                      <a:pt x="742" y="30"/>
                      <a:pt x="639" y="92"/>
                    </a:cubicBezTo>
                    <a:cubicBezTo>
                      <a:pt x="284" y="293"/>
                      <a:pt x="1" y="778"/>
                      <a:pt x="1" y="1191"/>
                    </a:cubicBezTo>
                    <a:cubicBezTo>
                      <a:pt x="1" y="1333"/>
                      <a:pt x="25" y="1416"/>
                      <a:pt x="72" y="1510"/>
                    </a:cubicBezTo>
                    <a:cubicBezTo>
                      <a:pt x="84" y="1522"/>
                      <a:pt x="84" y="1534"/>
                      <a:pt x="107" y="1545"/>
                    </a:cubicBezTo>
                    <a:lnTo>
                      <a:pt x="131" y="1581"/>
                    </a:lnTo>
                    <a:cubicBezTo>
                      <a:pt x="131" y="1581"/>
                      <a:pt x="166" y="1593"/>
                      <a:pt x="178" y="1605"/>
                    </a:cubicBezTo>
                    <a:lnTo>
                      <a:pt x="237" y="1640"/>
                    </a:lnTo>
                    <a:cubicBezTo>
                      <a:pt x="119" y="1569"/>
                      <a:pt x="48" y="1427"/>
                      <a:pt x="48" y="1227"/>
                    </a:cubicBezTo>
                    <a:cubicBezTo>
                      <a:pt x="48" y="825"/>
                      <a:pt x="320" y="329"/>
                      <a:pt x="674" y="116"/>
                    </a:cubicBezTo>
                    <a:cubicBezTo>
                      <a:pt x="757" y="69"/>
                      <a:pt x="804" y="57"/>
                      <a:pt x="875" y="45"/>
                    </a:cubicBezTo>
                    <a:cubicBezTo>
                      <a:pt x="887" y="45"/>
                      <a:pt x="911" y="33"/>
                      <a:pt x="934" y="33"/>
                    </a:cubicBezTo>
                    <a:lnTo>
                      <a:pt x="981" y="33"/>
                    </a:lnTo>
                    <a:cubicBezTo>
                      <a:pt x="1064" y="45"/>
                      <a:pt x="1111" y="57"/>
                      <a:pt x="1147" y="69"/>
                    </a:cubicBezTo>
                    <a:lnTo>
                      <a:pt x="1088" y="45"/>
                    </a:lnTo>
                    <a:cubicBezTo>
                      <a:pt x="1039" y="16"/>
                      <a:pt x="983" y="1"/>
                      <a:pt x="923" y="1"/>
                    </a:cubicBezTo>
                    <a:close/>
                  </a:path>
                </a:pathLst>
              </a:custGeom>
              <a:solidFill>
                <a:srgbClr val="D81E18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7" name="Google Shape;10737;p73"/>
              <p:cNvSpPr/>
              <p:nvPr/>
            </p:nvSpPr>
            <p:spPr>
              <a:xfrm>
                <a:off x="-4176256" y="3775971"/>
                <a:ext cx="145038" cy="207378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0" extrusionOk="0">
                    <a:moveTo>
                      <a:pt x="1088" y="46"/>
                    </a:moveTo>
                    <a:lnTo>
                      <a:pt x="1146" y="81"/>
                    </a:lnTo>
                    <a:cubicBezTo>
                      <a:pt x="1130" y="64"/>
                      <a:pt x="1112" y="53"/>
                      <a:pt x="1088" y="46"/>
                    </a:cubicBezTo>
                    <a:close/>
                    <a:moveTo>
                      <a:pt x="922" y="0"/>
                    </a:moveTo>
                    <a:cubicBezTo>
                      <a:pt x="837" y="0"/>
                      <a:pt x="742" y="30"/>
                      <a:pt x="638" y="92"/>
                    </a:cubicBezTo>
                    <a:cubicBezTo>
                      <a:pt x="284" y="293"/>
                      <a:pt x="0" y="789"/>
                      <a:pt x="0" y="1203"/>
                    </a:cubicBezTo>
                    <a:cubicBezTo>
                      <a:pt x="0" y="1333"/>
                      <a:pt x="24" y="1415"/>
                      <a:pt x="71" y="1510"/>
                    </a:cubicBezTo>
                    <a:cubicBezTo>
                      <a:pt x="83" y="1522"/>
                      <a:pt x="83" y="1534"/>
                      <a:pt x="107" y="1557"/>
                    </a:cubicBezTo>
                    <a:lnTo>
                      <a:pt x="130" y="1581"/>
                    </a:lnTo>
                    <a:cubicBezTo>
                      <a:pt x="142" y="1593"/>
                      <a:pt x="166" y="1593"/>
                      <a:pt x="178" y="1616"/>
                    </a:cubicBezTo>
                    <a:lnTo>
                      <a:pt x="237" y="1640"/>
                    </a:lnTo>
                    <a:cubicBezTo>
                      <a:pt x="119" y="1569"/>
                      <a:pt x="36" y="1439"/>
                      <a:pt x="36" y="1226"/>
                    </a:cubicBezTo>
                    <a:cubicBezTo>
                      <a:pt x="36" y="825"/>
                      <a:pt x="319" y="329"/>
                      <a:pt x="674" y="116"/>
                    </a:cubicBezTo>
                    <a:cubicBezTo>
                      <a:pt x="757" y="81"/>
                      <a:pt x="804" y="57"/>
                      <a:pt x="875" y="45"/>
                    </a:cubicBezTo>
                    <a:cubicBezTo>
                      <a:pt x="886" y="45"/>
                      <a:pt x="910" y="33"/>
                      <a:pt x="922" y="33"/>
                    </a:cubicBezTo>
                    <a:lnTo>
                      <a:pt x="981" y="33"/>
                    </a:lnTo>
                    <a:cubicBezTo>
                      <a:pt x="1026" y="33"/>
                      <a:pt x="1060" y="37"/>
                      <a:pt x="1088" y="46"/>
                    </a:cubicBezTo>
                    <a:lnTo>
                      <a:pt x="1088" y="46"/>
                    </a:lnTo>
                    <a:lnTo>
                      <a:pt x="1087" y="45"/>
                    </a:lnTo>
                    <a:cubicBezTo>
                      <a:pt x="1038" y="16"/>
                      <a:pt x="983" y="0"/>
                      <a:pt x="9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8" name="Google Shape;10738;p73"/>
              <p:cNvSpPr/>
              <p:nvPr/>
            </p:nvSpPr>
            <p:spPr>
              <a:xfrm>
                <a:off x="-4146413" y="3792410"/>
                <a:ext cx="145038" cy="207378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0" extrusionOk="0">
                    <a:moveTo>
                      <a:pt x="922" y="0"/>
                    </a:moveTo>
                    <a:cubicBezTo>
                      <a:pt x="838" y="0"/>
                      <a:pt x="742" y="30"/>
                      <a:pt x="639" y="92"/>
                    </a:cubicBezTo>
                    <a:cubicBezTo>
                      <a:pt x="284" y="305"/>
                      <a:pt x="1" y="789"/>
                      <a:pt x="1" y="1203"/>
                    </a:cubicBezTo>
                    <a:cubicBezTo>
                      <a:pt x="1" y="1333"/>
                      <a:pt x="24" y="1427"/>
                      <a:pt x="72" y="1510"/>
                    </a:cubicBezTo>
                    <a:cubicBezTo>
                      <a:pt x="83" y="1522"/>
                      <a:pt x="83" y="1545"/>
                      <a:pt x="95" y="1557"/>
                    </a:cubicBezTo>
                    <a:lnTo>
                      <a:pt x="131" y="1581"/>
                    </a:lnTo>
                    <a:cubicBezTo>
                      <a:pt x="143" y="1604"/>
                      <a:pt x="154" y="1604"/>
                      <a:pt x="178" y="1616"/>
                    </a:cubicBezTo>
                    <a:lnTo>
                      <a:pt x="237" y="1640"/>
                    </a:lnTo>
                    <a:cubicBezTo>
                      <a:pt x="119" y="1569"/>
                      <a:pt x="36" y="1439"/>
                      <a:pt x="36" y="1226"/>
                    </a:cubicBezTo>
                    <a:cubicBezTo>
                      <a:pt x="36" y="837"/>
                      <a:pt x="320" y="329"/>
                      <a:pt x="674" y="128"/>
                    </a:cubicBezTo>
                    <a:cubicBezTo>
                      <a:pt x="745" y="81"/>
                      <a:pt x="804" y="69"/>
                      <a:pt x="863" y="45"/>
                    </a:cubicBezTo>
                    <a:cubicBezTo>
                      <a:pt x="887" y="45"/>
                      <a:pt x="910" y="45"/>
                      <a:pt x="922" y="33"/>
                    </a:cubicBezTo>
                    <a:lnTo>
                      <a:pt x="981" y="33"/>
                    </a:lnTo>
                    <a:cubicBezTo>
                      <a:pt x="1064" y="45"/>
                      <a:pt x="1111" y="69"/>
                      <a:pt x="1147" y="81"/>
                    </a:cubicBezTo>
                    <a:lnTo>
                      <a:pt x="1088" y="45"/>
                    </a:lnTo>
                    <a:cubicBezTo>
                      <a:pt x="1038" y="16"/>
                      <a:pt x="983" y="0"/>
                      <a:pt x="92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39" name="Google Shape;10739;p73"/>
            <p:cNvGrpSpPr/>
            <p:nvPr/>
          </p:nvGrpSpPr>
          <p:grpSpPr>
            <a:xfrm>
              <a:off x="823386" y="3491657"/>
              <a:ext cx="664880" cy="790316"/>
              <a:chOff x="-2482589" y="3634532"/>
              <a:chExt cx="664880" cy="790316"/>
            </a:xfrm>
          </p:grpSpPr>
          <p:sp>
            <p:nvSpPr>
              <p:cNvPr id="10740" name="Google Shape;10740;p73"/>
              <p:cNvSpPr/>
              <p:nvPr/>
            </p:nvSpPr>
            <p:spPr>
              <a:xfrm>
                <a:off x="-2430238" y="3857088"/>
                <a:ext cx="47925" cy="403375"/>
              </a:xfrm>
              <a:custGeom>
                <a:avLst/>
                <a:gdLst/>
                <a:ahLst/>
                <a:cxnLst/>
                <a:rect l="l" t="t" r="r" b="b"/>
                <a:pathLst>
                  <a:path w="379" h="3190" extrusionOk="0">
                    <a:moveTo>
                      <a:pt x="0" y="0"/>
                    </a:moveTo>
                    <a:lnTo>
                      <a:pt x="0" y="3001"/>
                    </a:lnTo>
                    <a:cubicBezTo>
                      <a:pt x="0" y="3107"/>
                      <a:pt x="83" y="3190"/>
                      <a:pt x="189" y="3190"/>
                    </a:cubicBezTo>
                    <a:cubicBezTo>
                      <a:pt x="295" y="3190"/>
                      <a:pt x="378" y="3095"/>
                      <a:pt x="378" y="3001"/>
                    </a:cubicBezTo>
                    <a:lnTo>
                      <a:pt x="37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1" name="Google Shape;10741;p73"/>
              <p:cNvSpPr/>
              <p:nvPr/>
            </p:nvSpPr>
            <p:spPr>
              <a:xfrm>
                <a:off x="-2174805" y="3857088"/>
                <a:ext cx="49315" cy="551322"/>
              </a:xfrm>
              <a:custGeom>
                <a:avLst/>
                <a:gdLst/>
                <a:ahLst/>
                <a:cxnLst/>
                <a:rect l="l" t="t" r="r" b="b"/>
                <a:pathLst>
                  <a:path w="390" h="4360" extrusionOk="0">
                    <a:moveTo>
                      <a:pt x="0" y="0"/>
                    </a:moveTo>
                    <a:lnTo>
                      <a:pt x="0" y="4170"/>
                    </a:lnTo>
                    <a:cubicBezTo>
                      <a:pt x="0" y="4265"/>
                      <a:pt x="95" y="4359"/>
                      <a:pt x="189" y="4359"/>
                    </a:cubicBezTo>
                    <a:cubicBezTo>
                      <a:pt x="295" y="4359"/>
                      <a:pt x="390" y="4265"/>
                      <a:pt x="390" y="4170"/>
                    </a:cubicBezTo>
                    <a:lnTo>
                      <a:pt x="39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2" name="Google Shape;10742;p73"/>
              <p:cNvSpPr/>
              <p:nvPr/>
            </p:nvSpPr>
            <p:spPr>
              <a:xfrm>
                <a:off x="-1919371" y="3857088"/>
                <a:ext cx="49442" cy="4033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3190" extrusionOk="0">
                    <a:moveTo>
                      <a:pt x="0" y="0"/>
                    </a:moveTo>
                    <a:lnTo>
                      <a:pt x="0" y="3001"/>
                    </a:lnTo>
                    <a:cubicBezTo>
                      <a:pt x="0" y="3107"/>
                      <a:pt x="95" y="3190"/>
                      <a:pt x="201" y="3190"/>
                    </a:cubicBezTo>
                    <a:cubicBezTo>
                      <a:pt x="296" y="3190"/>
                      <a:pt x="390" y="3095"/>
                      <a:pt x="390" y="3001"/>
                    </a:cubicBezTo>
                    <a:lnTo>
                      <a:pt x="39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3" name="Google Shape;10743;p73"/>
              <p:cNvSpPr/>
              <p:nvPr/>
            </p:nvSpPr>
            <p:spPr>
              <a:xfrm>
                <a:off x="-2174805" y="3873526"/>
                <a:ext cx="49315" cy="551322"/>
              </a:xfrm>
              <a:custGeom>
                <a:avLst/>
                <a:gdLst/>
                <a:ahLst/>
                <a:cxnLst/>
                <a:rect l="l" t="t" r="r" b="b"/>
                <a:pathLst>
                  <a:path w="390" h="4360" extrusionOk="0">
                    <a:moveTo>
                      <a:pt x="0" y="0"/>
                    </a:moveTo>
                    <a:lnTo>
                      <a:pt x="0" y="4170"/>
                    </a:lnTo>
                    <a:cubicBezTo>
                      <a:pt x="0" y="4277"/>
                      <a:pt x="95" y="4359"/>
                      <a:pt x="189" y="4359"/>
                    </a:cubicBezTo>
                    <a:cubicBezTo>
                      <a:pt x="295" y="4359"/>
                      <a:pt x="390" y="4265"/>
                      <a:pt x="390" y="4170"/>
                    </a:cubicBezTo>
                    <a:lnTo>
                      <a:pt x="39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4" name="Google Shape;10744;p73"/>
              <p:cNvSpPr/>
              <p:nvPr/>
            </p:nvSpPr>
            <p:spPr>
              <a:xfrm>
                <a:off x="-2150905" y="3827118"/>
                <a:ext cx="333196" cy="378086"/>
              </a:xfrm>
              <a:custGeom>
                <a:avLst/>
                <a:gdLst/>
                <a:ahLst/>
                <a:cxnLst/>
                <a:rect l="l" t="t" r="r" b="b"/>
                <a:pathLst>
                  <a:path w="2635" h="2990" extrusionOk="0">
                    <a:moveTo>
                      <a:pt x="2634" y="1"/>
                    </a:moveTo>
                    <a:lnTo>
                      <a:pt x="0" y="1525"/>
                    </a:lnTo>
                    <a:lnTo>
                      <a:pt x="0" y="2990"/>
                    </a:lnTo>
                    <a:lnTo>
                      <a:pt x="2623" y="1466"/>
                    </a:lnTo>
                    <a:lnTo>
                      <a:pt x="263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5" name="Google Shape;10745;p73"/>
              <p:cNvSpPr/>
              <p:nvPr/>
            </p:nvSpPr>
            <p:spPr>
              <a:xfrm>
                <a:off x="-2482589" y="3827118"/>
                <a:ext cx="331805" cy="378086"/>
              </a:xfrm>
              <a:custGeom>
                <a:avLst/>
                <a:gdLst/>
                <a:ahLst/>
                <a:cxnLst/>
                <a:rect l="l" t="t" r="r" b="b"/>
                <a:pathLst>
                  <a:path w="2624" h="2990" extrusionOk="0">
                    <a:moveTo>
                      <a:pt x="1" y="1"/>
                    </a:moveTo>
                    <a:lnTo>
                      <a:pt x="1" y="1466"/>
                    </a:lnTo>
                    <a:lnTo>
                      <a:pt x="2623" y="2990"/>
                    </a:lnTo>
                    <a:lnTo>
                      <a:pt x="2623" y="15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6" name="Google Shape;10746;p73"/>
              <p:cNvSpPr/>
              <p:nvPr/>
            </p:nvSpPr>
            <p:spPr>
              <a:xfrm>
                <a:off x="-2482589" y="3634532"/>
                <a:ext cx="664874" cy="385420"/>
              </a:xfrm>
              <a:custGeom>
                <a:avLst/>
                <a:gdLst/>
                <a:ahLst/>
                <a:cxnLst/>
                <a:rect l="l" t="t" r="r" b="b"/>
                <a:pathLst>
                  <a:path w="5258" h="3048" extrusionOk="0">
                    <a:moveTo>
                      <a:pt x="2611" y="0"/>
                    </a:moveTo>
                    <a:lnTo>
                      <a:pt x="1" y="1524"/>
                    </a:lnTo>
                    <a:lnTo>
                      <a:pt x="2623" y="3048"/>
                    </a:lnTo>
                    <a:lnTo>
                      <a:pt x="5257" y="1524"/>
                    </a:lnTo>
                    <a:lnTo>
                      <a:pt x="26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7" name="Google Shape;10747;p73"/>
              <p:cNvSpPr/>
              <p:nvPr/>
            </p:nvSpPr>
            <p:spPr>
              <a:xfrm>
                <a:off x="-2437825" y="3661340"/>
                <a:ext cx="321309" cy="185376"/>
              </a:xfrm>
              <a:custGeom>
                <a:avLst/>
                <a:gdLst/>
                <a:ahLst/>
                <a:cxnLst/>
                <a:rect l="l" t="t" r="r" b="b"/>
                <a:pathLst>
                  <a:path w="2541" h="1466" extrusionOk="0">
                    <a:moveTo>
                      <a:pt x="2293" y="1"/>
                    </a:moveTo>
                    <a:lnTo>
                      <a:pt x="1" y="1312"/>
                    </a:lnTo>
                    <a:lnTo>
                      <a:pt x="249" y="1466"/>
                    </a:lnTo>
                    <a:lnTo>
                      <a:pt x="2541" y="131"/>
                    </a:lnTo>
                    <a:lnTo>
                      <a:pt x="229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8" name="Google Shape;10748;p73"/>
              <p:cNvSpPr/>
              <p:nvPr/>
            </p:nvSpPr>
            <p:spPr>
              <a:xfrm>
                <a:off x="-2349688" y="3801828"/>
                <a:ext cx="213827" cy="12253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969" extrusionOk="0">
                    <a:moveTo>
                      <a:pt x="1064" y="0"/>
                    </a:moveTo>
                    <a:lnTo>
                      <a:pt x="1" y="603"/>
                    </a:lnTo>
                    <a:lnTo>
                      <a:pt x="627" y="969"/>
                    </a:lnTo>
                    <a:lnTo>
                      <a:pt x="1690" y="355"/>
                    </a:lnTo>
                    <a:lnTo>
                      <a:pt x="106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9" name="Google Shape;10749;p73"/>
              <p:cNvSpPr/>
              <p:nvPr/>
            </p:nvSpPr>
            <p:spPr>
              <a:xfrm>
                <a:off x="-2392935" y="3774894"/>
                <a:ext cx="164385" cy="95723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757" extrusionOk="0">
                    <a:moveTo>
                      <a:pt x="1064" y="1"/>
                    </a:moveTo>
                    <a:lnTo>
                      <a:pt x="0" y="615"/>
                    </a:lnTo>
                    <a:lnTo>
                      <a:pt x="237" y="757"/>
                    </a:lnTo>
                    <a:lnTo>
                      <a:pt x="1300" y="154"/>
                    </a:lnTo>
                    <a:lnTo>
                      <a:pt x="106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0" name="Google Shape;10750;p73"/>
              <p:cNvSpPr/>
              <p:nvPr/>
            </p:nvSpPr>
            <p:spPr>
              <a:xfrm>
                <a:off x="-2240560" y="3685239"/>
                <a:ext cx="167420" cy="97240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769" extrusionOk="0">
                    <a:moveTo>
                      <a:pt x="1064" y="1"/>
                    </a:moveTo>
                    <a:lnTo>
                      <a:pt x="0" y="627"/>
                    </a:lnTo>
                    <a:lnTo>
                      <a:pt x="260" y="769"/>
                    </a:lnTo>
                    <a:lnTo>
                      <a:pt x="1323" y="154"/>
                    </a:lnTo>
                    <a:lnTo>
                      <a:pt x="106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1" name="Google Shape;10751;p73"/>
              <p:cNvSpPr/>
              <p:nvPr/>
            </p:nvSpPr>
            <p:spPr>
              <a:xfrm>
                <a:off x="-2195796" y="3712174"/>
                <a:ext cx="167420" cy="94205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745" extrusionOk="0">
                    <a:moveTo>
                      <a:pt x="1064" y="0"/>
                    </a:moveTo>
                    <a:lnTo>
                      <a:pt x="1" y="615"/>
                    </a:lnTo>
                    <a:lnTo>
                      <a:pt x="261" y="745"/>
                    </a:lnTo>
                    <a:lnTo>
                      <a:pt x="1324" y="142"/>
                    </a:lnTo>
                    <a:lnTo>
                      <a:pt x="106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2" name="Google Shape;10752;p73"/>
              <p:cNvSpPr/>
              <p:nvPr/>
            </p:nvSpPr>
            <p:spPr>
              <a:xfrm>
                <a:off x="-2146479" y="3739108"/>
                <a:ext cx="164511" cy="95723"/>
              </a:xfrm>
              <a:custGeom>
                <a:avLst/>
                <a:gdLst/>
                <a:ahLst/>
                <a:cxnLst/>
                <a:rect l="l" t="t" r="r" b="b"/>
                <a:pathLst>
                  <a:path w="1301" h="757" extrusionOk="0">
                    <a:moveTo>
                      <a:pt x="1064" y="0"/>
                    </a:moveTo>
                    <a:lnTo>
                      <a:pt x="1" y="602"/>
                    </a:lnTo>
                    <a:lnTo>
                      <a:pt x="237" y="756"/>
                    </a:lnTo>
                    <a:lnTo>
                      <a:pt x="1300" y="142"/>
                    </a:lnTo>
                    <a:lnTo>
                      <a:pt x="106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3" name="Google Shape;10753;p73"/>
              <p:cNvSpPr/>
              <p:nvPr/>
            </p:nvSpPr>
            <p:spPr>
              <a:xfrm>
                <a:off x="-2031408" y="3754029"/>
                <a:ext cx="159959" cy="122530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969" extrusionOk="0">
                    <a:moveTo>
                      <a:pt x="0" y="0"/>
                    </a:moveTo>
                    <a:lnTo>
                      <a:pt x="0" y="591"/>
                    </a:lnTo>
                    <a:cubicBezTo>
                      <a:pt x="0" y="697"/>
                      <a:pt x="83" y="792"/>
                      <a:pt x="201" y="862"/>
                    </a:cubicBezTo>
                    <a:cubicBezTo>
                      <a:pt x="319" y="933"/>
                      <a:pt x="476" y="969"/>
                      <a:pt x="635" y="969"/>
                    </a:cubicBezTo>
                    <a:cubicBezTo>
                      <a:pt x="795" y="969"/>
                      <a:pt x="957" y="933"/>
                      <a:pt x="1087" y="862"/>
                    </a:cubicBezTo>
                    <a:cubicBezTo>
                      <a:pt x="1205" y="803"/>
                      <a:pt x="1264" y="697"/>
                      <a:pt x="1264" y="614"/>
                    </a:cubicBezTo>
                    <a:lnTo>
                      <a:pt x="1264" y="24"/>
                    </a:lnTo>
                    <a:cubicBezTo>
                      <a:pt x="1264" y="106"/>
                      <a:pt x="1205" y="189"/>
                      <a:pt x="1087" y="272"/>
                    </a:cubicBezTo>
                    <a:cubicBezTo>
                      <a:pt x="969" y="343"/>
                      <a:pt x="809" y="378"/>
                      <a:pt x="648" y="378"/>
                    </a:cubicBezTo>
                    <a:cubicBezTo>
                      <a:pt x="487" y="378"/>
                      <a:pt x="325" y="343"/>
                      <a:pt x="201" y="272"/>
                    </a:cubicBezTo>
                    <a:cubicBezTo>
                      <a:pt x="59" y="201"/>
                      <a:pt x="0" y="95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4" name="Google Shape;10754;p73"/>
              <p:cNvSpPr/>
              <p:nvPr/>
            </p:nvSpPr>
            <p:spPr>
              <a:xfrm>
                <a:off x="-2013578" y="3755420"/>
                <a:ext cx="142130" cy="120380"/>
              </a:xfrm>
              <a:custGeom>
                <a:avLst/>
                <a:gdLst/>
                <a:ahLst/>
                <a:cxnLst/>
                <a:rect l="l" t="t" r="r" b="b"/>
                <a:pathLst>
                  <a:path w="1124" h="952" extrusionOk="0">
                    <a:moveTo>
                      <a:pt x="1123" y="1"/>
                    </a:moveTo>
                    <a:cubicBezTo>
                      <a:pt x="1123" y="95"/>
                      <a:pt x="1064" y="178"/>
                      <a:pt x="946" y="261"/>
                    </a:cubicBezTo>
                    <a:cubicBezTo>
                      <a:pt x="851" y="296"/>
                      <a:pt x="769" y="332"/>
                      <a:pt x="662" y="344"/>
                    </a:cubicBezTo>
                    <a:cubicBezTo>
                      <a:pt x="609" y="355"/>
                      <a:pt x="556" y="361"/>
                      <a:pt x="502" y="361"/>
                    </a:cubicBezTo>
                    <a:cubicBezTo>
                      <a:pt x="447" y="361"/>
                      <a:pt x="391" y="355"/>
                      <a:pt x="332" y="344"/>
                    </a:cubicBezTo>
                    <a:cubicBezTo>
                      <a:pt x="237" y="332"/>
                      <a:pt x="131" y="308"/>
                      <a:pt x="36" y="261"/>
                    </a:cubicBezTo>
                    <a:cubicBezTo>
                      <a:pt x="25" y="237"/>
                      <a:pt x="13" y="237"/>
                      <a:pt x="1" y="225"/>
                    </a:cubicBezTo>
                    <a:lnTo>
                      <a:pt x="1" y="816"/>
                    </a:lnTo>
                    <a:cubicBezTo>
                      <a:pt x="13" y="828"/>
                      <a:pt x="25" y="828"/>
                      <a:pt x="36" y="851"/>
                    </a:cubicBezTo>
                    <a:cubicBezTo>
                      <a:pt x="131" y="887"/>
                      <a:pt x="214" y="922"/>
                      <a:pt x="332" y="934"/>
                    </a:cubicBezTo>
                    <a:cubicBezTo>
                      <a:pt x="385" y="946"/>
                      <a:pt x="438" y="952"/>
                      <a:pt x="493" y="952"/>
                    </a:cubicBezTo>
                    <a:cubicBezTo>
                      <a:pt x="547" y="952"/>
                      <a:pt x="603" y="946"/>
                      <a:pt x="662" y="934"/>
                    </a:cubicBezTo>
                    <a:cubicBezTo>
                      <a:pt x="769" y="922"/>
                      <a:pt x="863" y="899"/>
                      <a:pt x="946" y="851"/>
                    </a:cubicBezTo>
                    <a:cubicBezTo>
                      <a:pt x="1064" y="769"/>
                      <a:pt x="1123" y="686"/>
                      <a:pt x="1123" y="592"/>
                    </a:cubicBezTo>
                    <a:lnTo>
                      <a:pt x="112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5" name="Google Shape;10755;p73"/>
              <p:cNvSpPr/>
              <p:nvPr/>
            </p:nvSpPr>
            <p:spPr>
              <a:xfrm>
                <a:off x="-2032925" y="3754029"/>
                <a:ext cx="18082" cy="104701"/>
              </a:xfrm>
              <a:custGeom>
                <a:avLst/>
                <a:gdLst/>
                <a:ahLst/>
                <a:cxnLst/>
                <a:rect l="l" t="t" r="r" b="b"/>
                <a:pathLst>
                  <a:path w="143" h="828" extrusionOk="0">
                    <a:moveTo>
                      <a:pt x="0" y="0"/>
                    </a:moveTo>
                    <a:lnTo>
                      <a:pt x="0" y="591"/>
                    </a:lnTo>
                    <a:cubicBezTo>
                      <a:pt x="0" y="614"/>
                      <a:pt x="0" y="638"/>
                      <a:pt x="12" y="650"/>
                    </a:cubicBezTo>
                    <a:cubicBezTo>
                      <a:pt x="36" y="709"/>
                      <a:pt x="71" y="768"/>
                      <a:pt x="142" y="827"/>
                    </a:cubicBezTo>
                    <a:lnTo>
                      <a:pt x="142" y="236"/>
                    </a:lnTo>
                    <a:cubicBezTo>
                      <a:pt x="71" y="201"/>
                      <a:pt x="24" y="142"/>
                      <a:pt x="12" y="59"/>
                    </a:cubicBezTo>
                    <a:cubicBezTo>
                      <a:pt x="12" y="47"/>
                      <a:pt x="0" y="24"/>
                      <a:pt x="0" y="0"/>
                    </a:cubicBezTo>
                    <a:close/>
                  </a:path>
                </a:pathLst>
              </a:custGeom>
              <a:solidFill>
                <a:srgbClr val="282A2E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6" name="Google Shape;10756;p73"/>
              <p:cNvSpPr/>
              <p:nvPr/>
            </p:nvSpPr>
            <p:spPr>
              <a:xfrm>
                <a:off x="-2040386" y="3709139"/>
                <a:ext cx="174880" cy="92814"/>
              </a:xfrm>
              <a:custGeom>
                <a:avLst/>
                <a:gdLst/>
                <a:ahLst/>
                <a:cxnLst/>
                <a:rect l="l" t="t" r="r" b="b"/>
                <a:pathLst>
                  <a:path w="1383" h="734" extrusionOk="0">
                    <a:moveTo>
                      <a:pt x="696" y="1"/>
                    </a:moveTo>
                    <a:cubicBezTo>
                      <a:pt x="535" y="1"/>
                      <a:pt x="372" y="36"/>
                      <a:pt x="248" y="107"/>
                    </a:cubicBezTo>
                    <a:cubicBezTo>
                      <a:pt x="0" y="249"/>
                      <a:pt x="0" y="473"/>
                      <a:pt x="248" y="627"/>
                    </a:cubicBezTo>
                    <a:cubicBezTo>
                      <a:pt x="367" y="698"/>
                      <a:pt x="526" y="733"/>
                      <a:pt x="687" y="733"/>
                    </a:cubicBezTo>
                    <a:cubicBezTo>
                      <a:pt x="848" y="733"/>
                      <a:pt x="1010" y="698"/>
                      <a:pt x="1134" y="627"/>
                    </a:cubicBezTo>
                    <a:cubicBezTo>
                      <a:pt x="1382" y="473"/>
                      <a:pt x="1382" y="261"/>
                      <a:pt x="1134" y="107"/>
                    </a:cubicBezTo>
                    <a:cubicBezTo>
                      <a:pt x="1016" y="36"/>
                      <a:pt x="857" y="1"/>
                      <a:pt x="6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7" name="Google Shape;10757;p73"/>
              <p:cNvSpPr/>
              <p:nvPr/>
            </p:nvSpPr>
            <p:spPr>
              <a:xfrm>
                <a:off x="-2040386" y="3709139"/>
                <a:ext cx="174880" cy="92814"/>
              </a:xfrm>
              <a:custGeom>
                <a:avLst/>
                <a:gdLst/>
                <a:ahLst/>
                <a:cxnLst/>
                <a:rect l="l" t="t" r="r" b="b"/>
                <a:pathLst>
                  <a:path w="1383" h="734" extrusionOk="0">
                    <a:moveTo>
                      <a:pt x="696" y="1"/>
                    </a:moveTo>
                    <a:cubicBezTo>
                      <a:pt x="535" y="1"/>
                      <a:pt x="372" y="36"/>
                      <a:pt x="248" y="107"/>
                    </a:cubicBezTo>
                    <a:cubicBezTo>
                      <a:pt x="0" y="249"/>
                      <a:pt x="0" y="473"/>
                      <a:pt x="248" y="627"/>
                    </a:cubicBezTo>
                    <a:cubicBezTo>
                      <a:pt x="367" y="698"/>
                      <a:pt x="526" y="733"/>
                      <a:pt x="687" y="733"/>
                    </a:cubicBezTo>
                    <a:cubicBezTo>
                      <a:pt x="848" y="733"/>
                      <a:pt x="1010" y="698"/>
                      <a:pt x="1134" y="627"/>
                    </a:cubicBezTo>
                    <a:cubicBezTo>
                      <a:pt x="1382" y="473"/>
                      <a:pt x="1382" y="261"/>
                      <a:pt x="1134" y="107"/>
                    </a:cubicBezTo>
                    <a:cubicBezTo>
                      <a:pt x="1016" y="36"/>
                      <a:pt x="857" y="1"/>
                      <a:pt x="696" y="1"/>
                    </a:cubicBez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8" name="Google Shape;10758;p73"/>
              <p:cNvSpPr/>
              <p:nvPr/>
            </p:nvSpPr>
            <p:spPr>
              <a:xfrm>
                <a:off x="-2014969" y="3722669"/>
                <a:ext cx="125565" cy="65375"/>
              </a:xfrm>
              <a:custGeom>
                <a:avLst/>
                <a:gdLst/>
                <a:ahLst/>
                <a:cxnLst/>
                <a:rect l="l" t="t" r="r" b="b"/>
                <a:pathLst>
                  <a:path w="993" h="517" extrusionOk="0">
                    <a:moveTo>
                      <a:pt x="501" y="0"/>
                    </a:moveTo>
                    <a:cubicBezTo>
                      <a:pt x="387" y="0"/>
                      <a:pt x="272" y="24"/>
                      <a:pt x="177" y="71"/>
                    </a:cubicBezTo>
                    <a:cubicBezTo>
                      <a:pt x="0" y="177"/>
                      <a:pt x="0" y="343"/>
                      <a:pt x="177" y="437"/>
                    </a:cubicBezTo>
                    <a:cubicBezTo>
                      <a:pt x="266" y="490"/>
                      <a:pt x="381" y="517"/>
                      <a:pt x="496" y="517"/>
                    </a:cubicBezTo>
                    <a:cubicBezTo>
                      <a:pt x="611" y="517"/>
                      <a:pt x="727" y="490"/>
                      <a:pt x="815" y="437"/>
                    </a:cubicBezTo>
                    <a:cubicBezTo>
                      <a:pt x="992" y="343"/>
                      <a:pt x="992" y="177"/>
                      <a:pt x="815" y="71"/>
                    </a:cubicBezTo>
                    <a:cubicBezTo>
                      <a:pt x="727" y="24"/>
                      <a:pt x="614" y="0"/>
                      <a:pt x="5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9" name="Google Shape;10759;p73"/>
              <p:cNvSpPr/>
              <p:nvPr/>
            </p:nvSpPr>
            <p:spPr>
              <a:xfrm>
                <a:off x="-2010543" y="3722669"/>
                <a:ext cx="116587" cy="37429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96" extrusionOk="0">
                    <a:moveTo>
                      <a:pt x="449" y="0"/>
                    </a:moveTo>
                    <a:cubicBezTo>
                      <a:pt x="334" y="0"/>
                      <a:pt x="219" y="24"/>
                      <a:pt x="131" y="71"/>
                    </a:cubicBezTo>
                    <a:cubicBezTo>
                      <a:pt x="48" y="130"/>
                      <a:pt x="1" y="225"/>
                      <a:pt x="12" y="295"/>
                    </a:cubicBezTo>
                    <a:cubicBezTo>
                      <a:pt x="12" y="236"/>
                      <a:pt x="60" y="189"/>
                      <a:pt x="131" y="142"/>
                    </a:cubicBezTo>
                    <a:cubicBezTo>
                      <a:pt x="219" y="95"/>
                      <a:pt x="334" y="71"/>
                      <a:pt x="449" y="71"/>
                    </a:cubicBezTo>
                    <a:cubicBezTo>
                      <a:pt x="565" y="71"/>
                      <a:pt x="680" y="95"/>
                      <a:pt x="768" y="142"/>
                    </a:cubicBezTo>
                    <a:cubicBezTo>
                      <a:pt x="839" y="189"/>
                      <a:pt x="887" y="236"/>
                      <a:pt x="898" y="295"/>
                    </a:cubicBezTo>
                    <a:cubicBezTo>
                      <a:pt x="922" y="225"/>
                      <a:pt x="887" y="130"/>
                      <a:pt x="768" y="71"/>
                    </a:cubicBezTo>
                    <a:cubicBezTo>
                      <a:pt x="680" y="24"/>
                      <a:pt x="565" y="0"/>
                      <a:pt x="44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0" name="Google Shape;10760;p73"/>
              <p:cNvSpPr/>
              <p:nvPr/>
            </p:nvSpPr>
            <p:spPr>
              <a:xfrm>
                <a:off x="-2014969" y="3783872"/>
                <a:ext cx="53868" cy="92688"/>
              </a:xfrm>
              <a:custGeom>
                <a:avLst/>
                <a:gdLst/>
                <a:ahLst/>
                <a:cxnLst/>
                <a:rect l="l" t="t" r="r" b="b"/>
                <a:pathLst>
                  <a:path w="426" h="733" extrusionOk="0">
                    <a:moveTo>
                      <a:pt x="0" y="0"/>
                    </a:moveTo>
                    <a:lnTo>
                      <a:pt x="0" y="591"/>
                    </a:lnTo>
                    <a:cubicBezTo>
                      <a:pt x="24" y="603"/>
                      <a:pt x="36" y="603"/>
                      <a:pt x="47" y="626"/>
                    </a:cubicBezTo>
                    <a:cubicBezTo>
                      <a:pt x="142" y="662"/>
                      <a:pt x="225" y="697"/>
                      <a:pt x="343" y="709"/>
                    </a:cubicBezTo>
                    <a:cubicBezTo>
                      <a:pt x="378" y="709"/>
                      <a:pt x="402" y="709"/>
                      <a:pt x="425" y="733"/>
                    </a:cubicBezTo>
                    <a:lnTo>
                      <a:pt x="425" y="142"/>
                    </a:lnTo>
                    <a:cubicBezTo>
                      <a:pt x="390" y="142"/>
                      <a:pt x="366" y="142"/>
                      <a:pt x="343" y="119"/>
                    </a:cubicBezTo>
                    <a:cubicBezTo>
                      <a:pt x="248" y="107"/>
                      <a:pt x="142" y="83"/>
                      <a:pt x="47" y="36"/>
                    </a:cubicBezTo>
                    <a:cubicBezTo>
                      <a:pt x="36" y="12"/>
                      <a:pt x="24" y="12"/>
                      <a:pt x="0" y="0"/>
                    </a:cubicBez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1" name="Google Shape;10761;p73"/>
              <p:cNvSpPr/>
              <p:nvPr/>
            </p:nvSpPr>
            <p:spPr>
              <a:xfrm>
                <a:off x="-2457172" y="3877952"/>
                <a:ext cx="280972" cy="245060"/>
              </a:xfrm>
              <a:custGeom>
                <a:avLst/>
                <a:gdLst/>
                <a:ahLst/>
                <a:cxnLst/>
                <a:rect l="l" t="t" r="r" b="b"/>
                <a:pathLst>
                  <a:path w="2222" h="1938" extrusionOk="0">
                    <a:moveTo>
                      <a:pt x="0" y="1"/>
                    </a:moveTo>
                    <a:lnTo>
                      <a:pt x="0" y="650"/>
                    </a:lnTo>
                    <a:lnTo>
                      <a:pt x="2221" y="1938"/>
                    </a:lnTo>
                    <a:lnTo>
                      <a:pt x="2221" y="126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2" name="Google Shape;10762;p73"/>
              <p:cNvSpPr/>
              <p:nvPr/>
            </p:nvSpPr>
            <p:spPr>
              <a:xfrm>
                <a:off x="-2150905" y="3827118"/>
                <a:ext cx="333196" cy="378086"/>
              </a:xfrm>
              <a:custGeom>
                <a:avLst/>
                <a:gdLst/>
                <a:ahLst/>
                <a:cxnLst/>
                <a:rect l="l" t="t" r="r" b="b"/>
                <a:pathLst>
                  <a:path w="2635" h="2990" extrusionOk="0">
                    <a:moveTo>
                      <a:pt x="2634" y="1"/>
                    </a:moveTo>
                    <a:lnTo>
                      <a:pt x="0" y="1525"/>
                    </a:lnTo>
                    <a:lnTo>
                      <a:pt x="0" y="2990"/>
                    </a:lnTo>
                    <a:lnTo>
                      <a:pt x="2623" y="1466"/>
                    </a:lnTo>
                    <a:lnTo>
                      <a:pt x="2634" y="1"/>
                    </a:ln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63" name="Google Shape;10763;p73"/>
            <p:cNvGrpSpPr/>
            <p:nvPr/>
          </p:nvGrpSpPr>
          <p:grpSpPr>
            <a:xfrm>
              <a:off x="1488267" y="1906634"/>
              <a:ext cx="304008" cy="564114"/>
              <a:chOff x="6058230" y="-2567239"/>
              <a:chExt cx="663194" cy="1230616"/>
            </a:xfrm>
          </p:grpSpPr>
          <p:sp>
            <p:nvSpPr>
              <p:cNvPr id="10764" name="Google Shape;10764;p73"/>
              <p:cNvSpPr/>
              <p:nvPr/>
            </p:nvSpPr>
            <p:spPr>
              <a:xfrm>
                <a:off x="6176683" y="-2305973"/>
                <a:ext cx="412195" cy="969350"/>
              </a:xfrm>
              <a:custGeom>
                <a:avLst/>
                <a:gdLst/>
                <a:ahLst/>
                <a:cxnLst/>
                <a:rect l="l" t="t" r="r" b="b"/>
                <a:pathLst>
                  <a:path w="1726" h="4059" extrusionOk="0">
                    <a:moveTo>
                      <a:pt x="442" y="0"/>
                    </a:moveTo>
                    <a:cubicBezTo>
                      <a:pt x="366" y="0"/>
                      <a:pt x="297" y="19"/>
                      <a:pt x="237" y="54"/>
                    </a:cubicBezTo>
                    <a:cubicBezTo>
                      <a:pt x="83" y="148"/>
                      <a:pt x="0" y="325"/>
                      <a:pt x="0" y="538"/>
                    </a:cubicBezTo>
                    <a:lnTo>
                      <a:pt x="0" y="3078"/>
                    </a:lnTo>
                    <a:cubicBezTo>
                      <a:pt x="0" y="3137"/>
                      <a:pt x="36" y="3184"/>
                      <a:pt x="95" y="3184"/>
                    </a:cubicBezTo>
                    <a:cubicBezTo>
                      <a:pt x="154" y="3184"/>
                      <a:pt x="201" y="3137"/>
                      <a:pt x="201" y="3078"/>
                    </a:cubicBezTo>
                    <a:lnTo>
                      <a:pt x="201" y="538"/>
                    </a:lnTo>
                    <a:cubicBezTo>
                      <a:pt x="201" y="396"/>
                      <a:pt x="260" y="278"/>
                      <a:pt x="331" y="231"/>
                    </a:cubicBezTo>
                    <a:cubicBezTo>
                      <a:pt x="360" y="214"/>
                      <a:pt x="394" y="206"/>
                      <a:pt x="431" y="206"/>
                    </a:cubicBezTo>
                    <a:cubicBezTo>
                      <a:pt x="499" y="206"/>
                      <a:pt x="578" y="232"/>
                      <a:pt x="662" y="278"/>
                    </a:cubicBezTo>
                    <a:lnTo>
                      <a:pt x="945" y="444"/>
                    </a:lnTo>
                    <a:cubicBezTo>
                      <a:pt x="1252" y="621"/>
                      <a:pt x="1501" y="1058"/>
                      <a:pt x="1501" y="1412"/>
                    </a:cubicBezTo>
                    <a:lnTo>
                      <a:pt x="1501" y="3952"/>
                    </a:lnTo>
                    <a:cubicBezTo>
                      <a:pt x="1501" y="4011"/>
                      <a:pt x="1548" y="4058"/>
                      <a:pt x="1607" y="4058"/>
                    </a:cubicBezTo>
                    <a:cubicBezTo>
                      <a:pt x="1666" y="4058"/>
                      <a:pt x="1713" y="4011"/>
                      <a:pt x="1725" y="3952"/>
                    </a:cubicBezTo>
                    <a:lnTo>
                      <a:pt x="1725" y="1412"/>
                    </a:lnTo>
                    <a:cubicBezTo>
                      <a:pt x="1725" y="999"/>
                      <a:pt x="1430" y="467"/>
                      <a:pt x="1063" y="266"/>
                    </a:cubicBezTo>
                    <a:lnTo>
                      <a:pt x="780" y="101"/>
                    </a:lnTo>
                    <a:cubicBezTo>
                      <a:pt x="658" y="33"/>
                      <a:pt x="544" y="0"/>
                      <a:pt x="4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5" name="Google Shape;10765;p73"/>
              <p:cNvSpPr/>
              <p:nvPr/>
            </p:nvSpPr>
            <p:spPr>
              <a:xfrm>
                <a:off x="6233060" y="-2053544"/>
                <a:ext cx="56599" cy="59465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49" extrusionOk="0">
                    <a:moveTo>
                      <a:pt x="237" y="1"/>
                    </a:moveTo>
                    <a:lnTo>
                      <a:pt x="71" y="107"/>
                    </a:lnTo>
                    <a:cubicBezTo>
                      <a:pt x="71" y="172"/>
                      <a:pt x="52" y="217"/>
                      <a:pt x="13" y="242"/>
                    </a:cubicBezTo>
                    <a:lnTo>
                      <a:pt x="13" y="242"/>
                    </a:lnTo>
                    <a:lnTo>
                      <a:pt x="166" y="154"/>
                    </a:lnTo>
                    <a:cubicBezTo>
                      <a:pt x="201" y="131"/>
                      <a:pt x="225" y="72"/>
                      <a:pt x="237" y="1"/>
                    </a:cubicBezTo>
                    <a:close/>
                    <a:moveTo>
                      <a:pt x="13" y="242"/>
                    </a:moveTo>
                    <a:lnTo>
                      <a:pt x="0" y="249"/>
                    </a:lnTo>
                    <a:cubicBezTo>
                      <a:pt x="5" y="247"/>
                      <a:pt x="9" y="244"/>
                      <a:pt x="13" y="24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6" name="Google Shape;10766;p73"/>
              <p:cNvSpPr/>
              <p:nvPr/>
            </p:nvSpPr>
            <p:spPr>
              <a:xfrm>
                <a:off x="6233044" y="-2053544"/>
                <a:ext cx="56599" cy="59465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49" extrusionOk="0">
                    <a:moveTo>
                      <a:pt x="237" y="1"/>
                    </a:moveTo>
                    <a:lnTo>
                      <a:pt x="71" y="107"/>
                    </a:lnTo>
                    <a:cubicBezTo>
                      <a:pt x="71" y="178"/>
                      <a:pt x="36" y="225"/>
                      <a:pt x="1" y="249"/>
                    </a:cubicBezTo>
                    <a:lnTo>
                      <a:pt x="154" y="154"/>
                    </a:lnTo>
                    <a:cubicBezTo>
                      <a:pt x="201" y="131"/>
                      <a:pt x="237" y="72"/>
                      <a:pt x="237" y="1"/>
                    </a:cubicBez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7" name="Google Shape;10767;p73"/>
              <p:cNvSpPr/>
              <p:nvPr/>
            </p:nvSpPr>
            <p:spPr>
              <a:xfrm>
                <a:off x="6250000" y="-2073127"/>
                <a:ext cx="39643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190" extrusionOk="0">
                    <a:moveTo>
                      <a:pt x="166" y="0"/>
                    </a:moveTo>
                    <a:lnTo>
                      <a:pt x="0" y="95"/>
                    </a:lnTo>
                    <a:lnTo>
                      <a:pt x="0" y="189"/>
                    </a:lnTo>
                    <a:lnTo>
                      <a:pt x="166" y="83"/>
                    </a:lnTo>
                    <a:lnTo>
                      <a:pt x="16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8" name="Google Shape;10768;p73"/>
              <p:cNvSpPr/>
              <p:nvPr/>
            </p:nvSpPr>
            <p:spPr>
              <a:xfrm>
                <a:off x="6083545" y="-2567239"/>
                <a:ext cx="98869" cy="3725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156" extrusionOk="0">
                    <a:moveTo>
                      <a:pt x="22" y="118"/>
                    </a:moveTo>
                    <a:cubicBezTo>
                      <a:pt x="15" y="122"/>
                      <a:pt x="7" y="126"/>
                      <a:pt x="0" y="132"/>
                    </a:cubicBezTo>
                    <a:lnTo>
                      <a:pt x="22" y="118"/>
                    </a:lnTo>
                    <a:close/>
                    <a:moveTo>
                      <a:pt x="240" y="0"/>
                    </a:moveTo>
                    <a:cubicBezTo>
                      <a:pt x="212" y="0"/>
                      <a:pt x="188" y="8"/>
                      <a:pt x="166" y="26"/>
                    </a:cubicBezTo>
                    <a:lnTo>
                      <a:pt x="22" y="118"/>
                    </a:lnTo>
                    <a:lnTo>
                      <a:pt x="22" y="118"/>
                    </a:lnTo>
                    <a:cubicBezTo>
                      <a:pt x="42" y="108"/>
                      <a:pt x="65" y="103"/>
                      <a:pt x="90" y="103"/>
                    </a:cubicBezTo>
                    <a:cubicBezTo>
                      <a:pt x="138" y="103"/>
                      <a:pt x="193" y="121"/>
                      <a:pt x="249" y="155"/>
                    </a:cubicBezTo>
                    <a:lnTo>
                      <a:pt x="414" y="61"/>
                    </a:lnTo>
                    <a:cubicBezTo>
                      <a:pt x="347" y="24"/>
                      <a:pt x="289" y="0"/>
                      <a:pt x="2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9" name="Google Shape;10769;p73"/>
              <p:cNvSpPr/>
              <p:nvPr/>
            </p:nvSpPr>
            <p:spPr>
              <a:xfrm>
                <a:off x="6083545" y="-2567000"/>
                <a:ext cx="56599" cy="31285"/>
              </a:xfrm>
              <a:custGeom>
                <a:avLst/>
                <a:gdLst/>
                <a:ahLst/>
                <a:cxnLst/>
                <a:rect l="l" t="t" r="r" b="b"/>
                <a:pathLst>
                  <a:path w="237" h="131" extrusionOk="0">
                    <a:moveTo>
                      <a:pt x="237" y="1"/>
                    </a:moveTo>
                    <a:cubicBezTo>
                      <a:pt x="213" y="13"/>
                      <a:pt x="178" y="13"/>
                      <a:pt x="166" y="25"/>
                    </a:cubicBezTo>
                    <a:lnTo>
                      <a:pt x="46" y="102"/>
                    </a:lnTo>
                    <a:lnTo>
                      <a:pt x="46" y="102"/>
                    </a:lnTo>
                    <a:cubicBezTo>
                      <a:pt x="55" y="98"/>
                      <a:pt x="64" y="95"/>
                      <a:pt x="71" y="95"/>
                    </a:cubicBezTo>
                    <a:lnTo>
                      <a:pt x="237" y="1"/>
                    </a:lnTo>
                    <a:close/>
                    <a:moveTo>
                      <a:pt x="46" y="102"/>
                    </a:moveTo>
                    <a:lnTo>
                      <a:pt x="46" y="102"/>
                    </a:lnTo>
                    <a:cubicBezTo>
                      <a:pt x="27" y="109"/>
                      <a:pt x="8" y="123"/>
                      <a:pt x="0" y="131"/>
                    </a:cubicBezTo>
                    <a:lnTo>
                      <a:pt x="46" y="102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0" name="Google Shape;10770;p73"/>
              <p:cNvSpPr/>
              <p:nvPr/>
            </p:nvSpPr>
            <p:spPr>
              <a:xfrm>
                <a:off x="6100501" y="-2567000"/>
                <a:ext cx="67823" cy="28658"/>
              </a:xfrm>
              <a:custGeom>
                <a:avLst/>
                <a:gdLst/>
                <a:ahLst/>
                <a:cxnLst/>
                <a:rect l="l" t="t" r="r" b="b"/>
                <a:pathLst>
                  <a:path w="284" h="120" extrusionOk="0">
                    <a:moveTo>
                      <a:pt x="166" y="1"/>
                    </a:moveTo>
                    <a:lnTo>
                      <a:pt x="0" y="95"/>
                    </a:lnTo>
                    <a:cubicBezTo>
                      <a:pt x="36" y="95"/>
                      <a:pt x="83" y="95"/>
                      <a:pt x="118" y="119"/>
                    </a:cubicBezTo>
                    <a:lnTo>
                      <a:pt x="284" y="13"/>
                    </a:lnTo>
                    <a:cubicBezTo>
                      <a:pt x="237" y="1"/>
                      <a:pt x="189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1" name="Google Shape;10771;p73"/>
              <p:cNvSpPr/>
              <p:nvPr/>
            </p:nvSpPr>
            <p:spPr>
              <a:xfrm>
                <a:off x="6125815" y="-2564135"/>
                <a:ext cx="56599" cy="31285"/>
              </a:xfrm>
              <a:custGeom>
                <a:avLst/>
                <a:gdLst/>
                <a:ahLst/>
                <a:cxnLst/>
                <a:rect l="l" t="t" r="r" b="b"/>
                <a:pathLst>
                  <a:path w="237" h="131" extrusionOk="0">
                    <a:moveTo>
                      <a:pt x="166" y="1"/>
                    </a:moveTo>
                    <a:lnTo>
                      <a:pt x="1" y="107"/>
                    </a:lnTo>
                    <a:cubicBezTo>
                      <a:pt x="36" y="119"/>
                      <a:pt x="48" y="119"/>
                      <a:pt x="72" y="131"/>
                    </a:cubicBezTo>
                    <a:lnTo>
                      <a:pt x="237" y="24"/>
                    </a:lnTo>
                    <a:cubicBezTo>
                      <a:pt x="213" y="13"/>
                      <a:pt x="178" y="13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2" name="Google Shape;10772;p73"/>
              <p:cNvSpPr/>
              <p:nvPr/>
            </p:nvSpPr>
            <p:spPr>
              <a:xfrm>
                <a:off x="6585777" y="-1847445"/>
                <a:ext cx="56599" cy="59465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49" extrusionOk="0">
                    <a:moveTo>
                      <a:pt x="236" y="0"/>
                    </a:moveTo>
                    <a:lnTo>
                      <a:pt x="71" y="95"/>
                    </a:lnTo>
                    <a:cubicBezTo>
                      <a:pt x="71" y="177"/>
                      <a:pt x="36" y="213"/>
                      <a:pt x="0" y="248"/>
                    </a:cubicBezTo>
                    <a:lnTo>
                      <a:pt x="154" y="142"/>
                    </a:lnTo>
                    <a:cubicBezTo>
                      <a:pt x="201" y="118"/>
                      <a:pt x="236" y="71"/>
                      <a:pt x="2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3" name="Google Shape;10773;p73"/>
              <p:cNvSpPr/>
              <p:nvPr/>
            </p:nvSpPr>
            <p:spPr>
              <a:xfrm>
                <a:off x="6585777" y="-1853176"/>
                <a:ext cx="56599" cy="62331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61" extrusionOk="0">
                    <a:moveTo>
                      <a:pt x="236" y="1"/>
                    </a:moveTo>
                    <a:lnTo>
                      <a:pt x="71" y="107"/>
                    </a:lnTo>
                    <a:cubicBezTo>
                      <a:pt x="71" y="176"/>
                      <a:pt x="37" y="234"/>
                      <a:pt x="3" y="259"/>
                    </a:cubicBezTo>
                    <a:lnTo>
                      <a:pt x="3" y="259"/>
                    </a:lnTo>
                    <a:lnTo>
                      <a:pt x="154" y="154"/>
                    </a:lnTo>
                    <a:cubicBezTo>
                      <a:pt x="201" y="142"/>
                      <a:pt x="236" y="83"/>
                      <a:pt x="236" y="1"/>
                    </a:cubicBezTo>
                    <a:close/>
                    <a:moveTo>
                      <a:pt x="3" y="259"/>
                    </a:moveTo>
                    <a:lnTo>
                      <a:pt x="0" y="261"/>
                    </a:lnTo>
                    <a:cubicBezTo>
                      <a:pt x="1" y="260"/>
                      <a:pt x="2" y="259"/>
                      <a:pt x="3" y="25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4" name="Google Shape;10774;p73"/>
              <p:cNvSpPr/>
              <p:nvPr/>
            </p:nvSpPr>
            <p:spPr>
              <a:xfrm>
                <a:off x="6602733" y="-1870132"/>
                <a:ext cx="39643" cy="42509"/>
              </a:xfrm>
              <a:custGeom>
                <a:avLst/>
                <a:gdLst/>
                <a:ahLst/>
                <a:cxnLst/>
                <a:rect l="l" t="t" r="r" b="b"/>
                <a:pathLst>
                  <a:path w="166" h="178" extrusionOk="0">
                    <a:moveTo>
                      <a:pt x="165" y="1"/>
                    </a:moveTo>
                    <a:lnTo>
                      <a:pt x="0" y="95"/>
                    </a:lnTo>
                    <a:lnTo>
                      <a:pt x="0" y="178"/>
                    </a:lnTo>
                    <a:lnTo>
                      <a:pt x="165" y="95"/>
                    </a:lnTo>
                    <a:lnTo>
                      <a:pt x="16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5" name="Google Shape;10775;p73"/>
              <p:cNvSpPr/>
              <p:nvPr/>
            </p:nvSpPr>
            <p:spPr>
              <a:xfrm>
                <a:off x="6659093" y="-1923627"/>
                <a:ext cx="62331" cy="79287"/>
              </a:xfrm>
              <a:custGeom>
                <a:avLst/>
                <a:gdLst/>
                <a:ahLst/>
                <a:cxnLst/>
                <a:rect l="l" t="t" r="r" b="b"/>
                <a:pathLst>
                  <a:path w="261" h="332" extrusionOk="0">
                    <a:moveTo>
                      <a:pt x="260" y="0"/>
                    </a:moveTo>
                    <a:lnTo>
                      <a:pt x="107" y="107"/>
                    </a:lnTo>
                    <a:cubicBezTo>
                      <a:pt x="107" y="208"/>
                      <a:pt x="64" y="288"/>
                      <a:pt x="8" y="326"/>
                    </a:cubicBezTo>
                    <a:lnTo>
                      <a:pt x="8" y="326"/>
                    </a:lnTo>
                    <a:lnTo>
                      <a:pt x="166" y="225"/>
                    </a:lnTo>
                    <a:cubicBezTo>
                      <a:pt x="225" y="201"/>
                      <a:pt x="260" y="118"/>
                      <a:pt x="260" y="0"/>
                    </a:cubicBezTo>
                    <a:close/>
                    <a:moveTo>
                      <a:pt x="8" y="326"/>
                    </a:moveTo>
                    <a:lnTo>
                      <a:pt x="0" y="331"/>
                    </a:lnTo>
                    <a:cubicBezTo>
                      <a:pt x="3" y="329"/>
                      <a:pt x="6" y="328"/>
                      <a:pt x="8" y="32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6" name="Google Shape;10776;p73"/>
              <p:cNvSpPr/>
              <p:nvPr/>
            </p:nvSpPr>
            <p:spPr>
              <a:xfrm>
                <a:off x="6659093" y="-1923627"/>
                <a:ext cx="62331" cy="79287"/>
              </a:xfrm>
              <a:custGeom>
                <a:avLst/>
                <a:gdLst/>
                <a:ahLst/>
                <a:cxnLst/>
                <a:rect l="l" t="t" r="r" b="b"/>
                <a:pathLst>
                  <a:path w="261" h="332" extrusionOk="0">
                    <a:moveTo>
                      <a:pt x="260" y="0"/>
                    </a:moveTo>
                    <a:lnTo>
                      <a:pt x="107" y="107"/>
                    </a:lnTo>
                    <a:cubicBezTo>
                      <a:pt x="83" y="213"/>
                      <a:pt x="59" y="284"/>
                      <a:pt x="0" y="331"/>
                    </a:cubicBezTo>
                    <a:lnTo>
                      <a:pt x="166" y="225"/>
                    </a:lnTo>
                    <a:cubicBezTo>
                      <a:pt x="225" y="201"/>
                      <a:pt x="260" y="118"/>
                      <a:pt x="26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7" name="Google Shape;10777;p73"/>
              <p:cNvSpPr/>
              <p:nvPr/>
            </p:nvSpPr>
            <p:spPr>
              <a:xfrm>
                <a:off x="6585777" y="-1850314"/>
                <a:ext cx="56599" cy="62331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61" extrusionOk="0">
                    <a:moveTo>
                      <a:pt x="236" y="1"/>
                    </a:moveTo>
                    <a:lnTo>
                      <a:pt x="71" y="107"/>
                    </a:lnTo>
                    <a:cubicBezTo>
                      <a:pt x="71" y="176"/>
                      <a:pt x="37" y="234"/>
                      <a:pt x="3" y="259"/>
                    </a:cubicBezTo>
                    <a:lnTo>
                      <a:pt x="3" y="259"/>
                    </a:lnTo>
                    <a:lnTo>
                      <a:pt x="154" y="154"/>
                    </a:lnTo>
                    <a:cubicBezTo>
                      <a:pt x="201" y="142"/>
                      <a:pt x="236" y="83"/>
                      <a:pt x="236" y="1"/>
                    </a:cubicBezTo>
                    <a:close/>
                    <a:moveTo>
                      <a:pt x="3" y="259"/>
                    </a:moveTo>
                    <a:lnTo>
                      <a:pt x="0" y="261"/>
                    </a:lnTo>
                    <a:cubicBezTo>
                      <a:pt x="1" y="260"/>
                      <a:pt x="2" y="259"/>
                      <a:pt x="3" y="259"/>
                    </a:cubicBez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8" name="Google Shape;10778;p73"/>
              <p:cNvSpPr/>
              <p:nvPr/>
            </p:nvSpPr>
            <p:spPr>
              <a:xfrm>
                <a:off x="6684408" y="-2143817"/>
                <a:ext cx="37016" cy="245741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029" extrusionOk="0">
                    <a:moveTo>
                      <a:pt x="154" y="1"/>
                    </a:moveTo>
                    <a:lnTo>
                      <a:pt x="1" y="84"/>
                    </a:lnTo>
                    <a:lnTo>
                      <a:pt x="1" y="1029"/>
                    </a:lnTo>
                    <a:lnTo>
                      <a:pt x="154" y="922"/>
                    </a:lnTo>
                    <a:lnTo>
                      <a:pt x="15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9" name="Google Shape;10779;p73"/>
              <p:cNvSpPr/>
              <p:nvPr/>
            </p:nvSpPr>
            <p:spPr>
              <a:xfrm>
                <a:off x="6250000" y="-2070264"/>
                <a:ext cx="39643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190" extrusionOk="0">
                    <a:moveTo>
                      <a:pt x="166" y="0"/>
                    </a:moveTo>
                    <a:lnTo>
                      <a:pt x="0" y="95"/>
                    </a:lnTo>
                    <a:lnTo>
                      <a:pt x="0" y="189"/>
                    </a:lnTo>
                    <a:lnTo>
                      <a:pt x="166" y="83"/>
                    </a:lnTo>
                    <a:lnTo>
                      <a:pt x="166" y="0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0" name="Google Shape;10780;p73"/>
              <p:cNvSpPr/>
              <p:nvPr/>
            </p:nvSpPr>
            <p:spPr>
              <a:xfrm>
                <a:off x="6142771" y="-2552910"/>
                <a:ext cx="493869" cy="285384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1195" extrusionOk="0">
                    <a:moveTo>
                      <a:pt x="166" y="1"/>
                    </a:moveTo>
                    <a:lnTo>
                      <a:pt x="1" y="84"/>
                    </a:lnTo>
                    <a:lnTo>
                      <a:pt x="1914" y="1194"/>
                    </a:lnTo>
                    <a:lnTo>
                      <a:pt x="2068" y="1088"/>
                    </a:lnTo>
                    <a:lnTo>
                      <a:pt x="16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1" name="Google Shape;10781;p73"/>
              <p:cNvSpPr/>
              <p:nvPr/>
            </p:nvSpPr>
            <p:spPr>
              <a:xfrm>
                <a:off x="6058230" y="-2546940"/>
                <a:ext cx="626412" cy="759432"/>
              </a:xfrm>
              <a:custGeom>
                <a:avLst/>
                <a:gdLst/>
                <a:ahLst/>
                <a:cxnLst/>
                <a:rect l="l" t="t" r="r" b="b"/>
                <a:pathLst>
                  <a:path w="2623" h="3180" extrusionOk="0">
                    <a:moveTo>
                      <a:pt x="199" y="1"/>
                    </a:moveTo>
                    <a:cubicBezTo>
                      <a:pt x="83" y="1"/>
                      <a:pt x="0" y="89"/>
                      <a:pt x="0" y="248"/>
                    </a:cubicBezTo>
                    <a:lnTo>
                      <a:pt x="0" y="1193"/>
                    </a:lnTo>
                    <a:cubicBezTo>
                      <a:pt x="0" y="1405"/>
                      <a:pt x="154" y="1665"/>
                      <a:pt x="331" y="1783"/>
                    </a:cubicBezTo>
                    <a:lnTo>
                      <a:pt x="331" y="1878"/>
                    </a:lnTo>
                    <a:cubicBezTo>
                      <a:pt x="331" y="2020"/>
                      <a:pt x="425" y="2209"/>
                      <a:pt x="567" y="2291"/>
                    </a:cubicBezTo>
                    <a:cubicBezTo>
                      <a:pt x="605" y="2312"/>
                      <a:pt x="640" y="2321"/>
                      <a:pt x="672" y="2321"/>
                    </a:cubicBezTo>
                    <a:cubicBezTo>
                      <a:pt x="749" y="2321"/>
                      <a:pt x="803" y="2262"/>
                      <a:pt x="803" y="2161"/>
                    </a:cubicBezTo>
                    <a:lnTo>
                      <a:pt x="803" y="2067"/>
                    </a:lnTo>
                    <a:lnTo>
                      <a:pt x="1808" y="2646"/>
                    </a:lnTo>
                    <a:lnTo>
                      <a:pt x="1808" y="2728"/>
                    </a:lnTo>
                    <a:cubicBezTo>
                      <a:pt x="1808" y="2882"/>
                      <a:pt x="1914" y="3071"/>
                      <a:pt x="2044" y="3142"/>
                    </a:cubicBezTo>
                    <a:cubicBezTo>
                      <a:pt x="2084" y="3167"/>
                      <a:pt x="2121" y="3179"/>
                      <a:pt x="2155" y="3179"/>
                    </a:cubicBezTo>
                    <a:cubicBezTo>
                      <a:pt x="2229" y="3179"/>
                      <a:pt x="2280" y="3118"/>
                      <a:pt x="2280" y="3012"/>
                    </a:cubicBezTo>
                    <a:lnTo>
                      <a:pt x="2280" y="2929"/>
                    </a:lnTo>
                    <a:cubicBezTo>
                      <a:pt x="2332" y="2955"/>
                      <a:pt x="2381" y="2968"/>
                      <a:pt x="2425" y="2968"/>
                    </a:cubicBezTo>
                    <a:cubicBezTo>
                      <a:pt x="2542" y="2968"/>
                      <a:pt x="2623" y="2880"/>
                      <a:pt x="2623" y="2717"/>
                    </a:cubicBezTo>
                    <a:lnTo>
                      <a:pt x="2623" y="1772"/>
                    </a:lnTo>
                    <a:cubicBezTo>
                      <a:pt x="2623" y="1547"/>
                      <a:pt x="2457" y="1287"/>
                      <a:pt x="2268" y="1169"/>
                    </a:cubicBezTo>
                    <a:lnTo>
                      <a:pt x="355" y="47"/>
                    </a:lnTo>
                    <a:cubicBezTo>
                      <a:pt x="299" y="16"/>
                      <a:pt x="246" y="1"/>
                      <a:pt x="1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2" name="Google Shape;10782;p73"/>
              <p:cNvSpPr/>
              <p:nvPr/>
            </p:nvSpPr>
            <p:spPr>
              <a:xfrm>
                <a:off x="6599867" y="-2293316"/>
                <a:ext cx="121557" cy="169559"/>
              </a:xfrm>
              <a:custGeom>
                <a:avLst/>
                <a:gdLst/>
                <a:ahLst/>
                <a:cxnLst/>
                <a:rect l="l" t="t" r="r" b="b"/>
                <a:pathLst>
                  <a:path w="509" h="710" extrusionOk="0">
                    <a:moveTo>
                      <a:pt x="154" y="1"/>
                    </a:moveTo>
                    <a:lnTo>
                      <a:pt x="0" y="107"/>
                    </a:lnTo>
                    <a:cubicBezTo>
                      <a:pt x="189" y="213"/>
                      <a:pt x="355" y="485"/>
                      <a:pt x="355" y="710"/>
                    </a:cubicBezTo>
                    <a:lnTo>
                      <a:pt x="508" y="603"/>
                    </a:lnTo>
                    <a:cubicBezTo>
                      <a:pt x="508" y="391"/>
                      <a:pt x="355" y="119"/>
                      <a:pt x="15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3" name="Google Shape;10783;p73"/>
              <p:cNvSpPr/>
              <p:nvPr/>
            </p:nvSpPr>
            <p:spPr>
              <a:xfrm>
                <a:off x="6599867" y="-2293316"/>
                <a:ext cx="112959" cy="113198"/>
              </a:xfrm>
              <a:custGeom>
                <a:avLst/>
                <a:gdLst/>
                <a:ahLst/>
                <a:cxnLst/>
                <a:rect l="l" t="t" r="r" b="b"/>
                <a:pathLst>
                  <a:path w="473" h="474" extrusionOk="0">
                    <a:moveTo>
                      <a:pt x="154" y="1"/>
                    </a:moveTo>
                    <a:lnTo>
                      <a:pt x="0" y="107"/>
                    </a:lnTo>
                    <a:cubicBezTo>
                      <a:pt x="130" y="178"/>
                      <a:pt x="237" y="332"/>
                      <a:pt x="307" y="473"/>
                    </a:cubicBezTo>
                    <a:lnTo>
                      <a:pt x="473" y="367"/>
                    </a:lnTo>
                    <a:cubicBezTo>
                      <a:pt x="390" y="225"/>
                      <a:pt x="296" y="72"/>
                      <a:pt x="15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4" name="Google Shape;10784;p73"/>
              <p:cNvSpPr/>
              <p:nvPr/>
            </p:nvSpPr>
            <p:spPr>
              <a:xfrm>
                <a:off x="6670318" y="-2205909"/>
                <a:ext cx="48241" cy="62331"/>
              </a:xfrm>
              <a:custGeom>
                <a:avLst/>
                <a:gdLst/>
                <a:ahLst/>
                <a:cxnLst/>
                <a:rect l="l" t="t" r="r" b="b"/>
                <a:pathLst>
                  <a:path w="202" h="261" extrusionOk="0">
                    <a:moveTo>
                      <a:pt x="154" y="1"/>
                    </a:moveTo>
                    <a:lnTo>
                      <a:pt x="1" y="107"/>
                    </a:lnTo>
                    <a:cubicBezTo>
                      <a:pt x="24" y="166"/>
                      <a:pt x="36" y="214"/>
                      <a:pt x="36" y="261"/>
                    </a:cubicBezTo>
                    <a:lnTo>
                      <a:pt x="201" y="155"/>
                    </a:lnTo>
                    <a:cubicBezTo>
                      <a:pt x="190" y="107"/>
                      <a:pt x="178" y="48"/>
                      <a:pt x="15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5" name="Google Shape;10785;p73"/>
              <p:cNvSpPr/>
              <p:nvPr/>
            </p:nvSpPr>
            <p:spPr>
              <a:xfrm>
                <a:off x="6678915" y="-2169131"/>
                <a:ext cx="39643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190" extrusionOk="0">
                    <a:moveTo>
                      <a:pt x="165" y="1"/>
                    </a:moveTo>
                    <a:lnTo>
                      <a:pt x="0" y="107"/>
                    </a:lnTo>
                    <a:cubicBezTo>
                      <a:pt x="24" y="130"/>
                      <a:pt x="24" y="166"/>
                      <a:pt x="0" y="190"/>
                    </a:cubicBezTo>
                    <a:lnTo>
                      <a:pt x="165" y="83"/>
                    </a:lnTo>
                    <a:lnTo>
                      <a:pt x="16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6" name="Google Shape;10786;p73"/>
              <p:cNvSpPr/>
              <p:nvPr/>
            </p:nvSpPr>
            <p:spPr>
              <a:xfrm>
                <a:off x="6506728" y="-2211402"/>
                <a:ext cx="239" cy="239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7" name="Google Shape;10787;p73"/>
              <p:cNvSpPr/>
              <p:nvPr/>
            </p:nvSpPr>
            <p:spPr>
              <a:xfrm>
                <a:off x="6105993" y="-2445681"/>
                <a:ext cx="53972" cy="133020"/>
              </a:xfrm>
              <a:custGeom>
                <a:avLst/>
                <a:gdLst/>
                <a:ahLst/>
                <a:cxnLst/>
                <a:rect l="l" t="t" r="r" b="b"/>
                <a:pathLst>
                  <a:path w="226" h="557" extrusionOk="0">
                    <a:moveTo>
                      <a:pt x="1" y="1"/>
                    </a:moveTo>
                    <a:lnTo>
                      <a:pt x="1" y="402"/>
                    </a:lnTo>
                    <a:lnTo>
                      <a:pt x="225" y="556"/>
                    </a:lnTo>
                    <a:lnTo>
                      <a:pt x="225" y="15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8" name="Google Shape;10788;p73"/>
              <p:cNvSpPr/>
              <p:nvPr/>
            </p:nvSpPr>
            <p:spPr>
              <a:xfrm>
                <a:off x="6182176" y="-2363767"/>
                <a:ext cx="68062" cy="65196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73" extrusionOk="0">
                    <a:moveTo>
                      <a:pt x="1" y="0"/>
                    </a:moveTo>
                    <a:lnTo>
                      <a:pt x="1" y="107"/>
                    </a:lnTo>
                    <a:lnTo>
                      <a:pt x="284" y="272"/>
                    </a:lnTo>
                    <a:lnTo>
                      <a:pt x="284" y="16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9" name="Google Shape;10789;p73"/>
              <p:cNvSpPr/>
              <p:nvPr/>
            </p:nvSpPr>
            <p:spPr>
              <a:xfrm>
                <a:off x="6269822" y="-2349677"/>
                <a:ext cx="146871" cy="180783"/>
              </a:xfrm>
              <a:custGeom>
                <a:avLst/>
                <a:gdLst/>
                <a:ahLst/>
                <a:cxnLst/>
                <a:rect l="l" t="t" r="r" b="b"/>
                <a:pathLst>
                  <a:path w="615" h="757" extrusionOk="0">
                    <a:moveTo>
                      <a:pt x="0" y="0"/>
                    </a:moveTo>
                    <a:lnTo>
                      <a:pt x="0" y="402"/>
                    </a:lnTo>
                    <a:lnTo>
                      <a:pt x="614" y="757"/>
                    </a:lnTo>
                    <a:lnTo>
                      <a:pt x="614" y="36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0" name="Google Shape;10790;p73"/>
              <p:cNvSpPr/>
              <p:nvPr/>
            </p:nvSpPr>
            <p:spPr>
              <a:xfrm>
                <a:off x="6105993" y="-2312899"/>
                <a:ext cx="313564" cy="273682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46" extrusionOk="0">
                    <a:moveTo>
                      <a:pt x="1" y="0"/>
                    </a:moveTo>
                    <a:lnTo>
                      <a:pt x="1" y="378"/>
                    </a:lnTo>
                    <a:lnTo>
                      <a:pt x="1312" y="1146"/>
                    </a:lnTo>
                    <a:lnTo>
                      <a:pt x="1312" y="74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1" name="Google Shape;10791;p73"/>
              <p:cNvSpPr/>
              <p:nvPr/>
            </p:nvSpPr>
            <p:spPr>
              <a:xfrm>
                <a:off x="6100501" y="-2564138"/>
                <a:ext cx="67823" cy="28658"/>
              </a:xfrm>
              <a:custGeom>
                <a:avLst/>
                <a:gdLst/>
                <a:ahLst/>
                <a:cxnLst/>
                <a:rect l="l" t="t" r="r" b="b"/>
                <a:pathLst>
                  <a:path w="284" h="120" extrusionOk="0">
                    <a:moveTo>
                      <a:pt x="166" y="1"/>
                    </a:moveTo>
                    <a:lnTo>
                      <a:pt x="0" y="95"/>
                    </a:lnTo>
                    <a:cubicBezTo>
                      <a:pt x="36" y="95"/>
                      <a:pt x="83" y="95"/>
                      <a:pt x="118" y="119"/>
                    </a:cubicBezTo>
                    <a:lnTo>
                      <a:pt x="284" y="13"/>
                    </a:lnTo>
                    <a:cubicBezTo>
                      <a:pt x="237" y="1"/>
                      <a:pt x="189" y="1"/>
                      <a:pt x="166" y="1"/>
                    </a:cubicBez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2" name="Google Shape;10792;p73"/>
              <p:cNvSpPr/>
              <p:nvPr/>
            </p:nvSpPr>
            <p:spPr>
              <a:xfrm>
                <a:off x="6659093" y="-1920765"/>
                <a:ext cx="62331" cy="79287"/>
              </a:xfrm>
              <a:custGeom>
                <a:avLst/>
                <a:gdLst/>
                <a:ahLst/>
                <a:cxnLst/>
                <a:rect l="l" t="t" r="r" b="b"/>
                <a:pathLst>
                  <a:path w="261" h="332" extrusionOk="0">
                    <a:moveTo>
                      <a:pt x="260" y="0"/>
                    </a:moveTo>
                    <a:lnTo>
                      <a:pt x="107" y="107"/>
                    </a:lnTo>
                    <a:cubicBezTo>
                      <a:pt x="83" y="213"/>
                      <a:pt x="59" y="284"/>
                      <a:pt x="0" y="331"/>
                    </a:cubicBezTo>
                    <a:lnTo>
                      <a:pt x="166" y="225"/>
                    </a:lnTo>
                    <a:cubicBezTo>
                      <a:pt x="225" y="201"/>
                      <a:pt x="260" y="118"/>
                      <a:pt x="260" y="0"/>
                    </a:cubicBez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3" name="Google Shape;10793;p73"/>
              <p:cNvSpPr/>
              <p:nvPr/>
            </p:nvSpPr>
            <p:spPr>
              <a:xfrm>
                <a:off x="6684408" y="-2140954"/>
                <a:ext cx="37016" cy="245741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029" extrusionOk="0">
                    <a:moveTo>
                      <a:pt x="154" y="1"/>
                    </a:moveTo>
                    <a:lnTo>
                      <a:pt x="1" y="84"/>
                    </a:lnTo>
                    <a:lnTo>
                      <a:pt x="1" y="1029"/>
                    </a:lnTo>
                    <a:lnTo>
                      <a:pt x="154" y="922"/>
                    </a:lnTo>
                    <a:lnTo>
                      <a:pt x="154" y="1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4" name="Google Shape;10794;p73"/>
              <p:cNvSpPr/>
              <p:nvPr/>
            </p:nvSpPr>
            <p:spPr>
              <a:xfrm>
                <a:off x="6142771" y="-2550048"/>
                <a:ext cx="493869" cy="285384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1195" extrusionOk="0">
                    <a:moveTo>
                      <a:pt x="166" y="1"/>
                    </a:moveTo>
                    <a:lnTo>
                      <a:pt x="1" y="84"/>
                    </a:lnTo>
                    <a:lnTo>
                      <a:pt x="1914" y="1194"/>
                    </a:lnTo>
                    <a:lnTo>
                      <a:pt x="2068" y="1088"/>
                    </a:lnTo>
                    <a:lnTo>
                      <a:pt x="166" y="1"/>
                    </a:ln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5" name="Google Shape;10795;p73"/>
              <p:cNvSpPr/>
              <p:nvPr/>
            </p:nvSpPr>
            <p:spPr>
              <a:xfrm>
                <a:off x="6599867" y="-2290454"/>
                <a:ext cx="112959" cy="113198"/>
              </a:xfrm>
              <a:custGeom>
                <a:avLst/>
                <a:gdLst/>
                <a:ahLst/>
                <a:cxnLst/>
                <a:rect l="l" t="t" r="r" b="b"/>
                <a:pathLst>
                  <a:path w="473" h="474" extrusionOk="0">
                    <a:moveTo>
                      <a:pt x="154" y="1"/>
                    </a:moveTo>
                    <a:lnTo>
                      <a:pt x="0" y="107"/>
                    </a:lnTo>
                    <a:cubicBezTo>
                      <a:pt x="130" y="178"/>
                      <a:pt x="237" y="332"/>
                      <a:pt x="307" y="473"/>
                    </a:cubicBezTo>
                    <a:lnTo>
                      <a:pt x="473" y="367"/>
                    </a:lnTo>
                    <a:cubicBezTo>
                      <a:pt x="390" y="225"/>
                      <a:pt x="296" y="72"/>
                      <a:pt x="154" y="1"/>
                    </a:cubicBez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6" name="Google Shape;10796;p73"/>
              <p:cNvSpPr/>
              <p:nvPr/>
            </p:nvSpPr>
            <p:spPr>
              <a:xfrm>
                <a:off x="6670318" y="-2203047"/>
                <a:ext cx="48241" cy="62331"/>
              </a:xfrm>
              <a:custGeom>
                <a:avLst/>
                <a:gdLst/>
                <a:ahLst/>
                <a:cxnLst/>
                <a:rect l="l" t="t" r="r" b="b"/>
                <a:pathLst>
                  <a:path w="202" h="261" extrusionOk="0">
                    <a:moveTo>
                      <a:pt x="154" y="1"/>
                    </a:moveTo>
                    <a:lnTo>
                      <a:pt x="1" y="107"/>
                    </a:lnTo>
                    <a:cubicBezTo>
                      <a:pt x="24" y="166"/>
                      <a:pt x="36" y="214"/>
                      <a:pt x="36" y="261"/>
                    </a:cubicBezTo>
                    <a:lnTo>
                      <a:pt x="201" y="155"/>
                    </a:lnTo>
                    <a:cubicBezTo>
                      <a:pt x="190" y="107"/>
                      <a:pt x="178" y="48"/>
                      <a:pt x="154" y="1"/>
                    </a:cubicBez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7" name="Google Shape;10797;p73"/>
              <p:cNvSpPr/>
              <p:nvPr/>
            </p:nvSpPr>
            <p:spPr>
              <a:xfrm>
                <a:off x="6678915" y="-2166269"/>
                <a:ext cx="39643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190" extrusionOk="0">
                    <a:moveTo>
                      <a:pt x="165" y="1"/>
                    </a:moveTo>
                    <a:lnTo>
                      <a:pt x="0" y="107"/>
                    </a:lnTo>
                    <a:cubicBezTo>
                      <a:pt x="24" y="130"/>
                      <a:pt x="24" y="166"/>
                      <a:pt x="0" y="190"/>
                    </a:cubicBezTo>
                    <a:lnTo>
                      <a:pt x="165" y="83"/>
                    </a:lnTo>
                    <a:lnTo>
                      <a:pt x="165" y="1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98" name="Google Shape;10798;p73"/>
            <p:cNvGrpSpPr/>
            <p:nvPr/>
          </p:nvGrpSpPr>
          <p:grpSpPr>
            <a:xfrm>
              <a:off x="640398" y="2470750"/>
              <a:ext cx="301969" cy="562336"/>
              <a:chOff x="7686885" y="2546950"/>
              <a:chExt cx="301969" cy="562336"/>
            </a:xfrm>
          </p:grpSpPr>
          <p:sp>
            <p:nvSpPr>
              <p:cNvPr id="10799" name="Google Shape;10799;p73"/>
              <p:cNvSpPr/>
              <p:nvPr/>
            </p:nvSpPr>
            <p:spPr>
              <a:xfrm>
                <a:off x="7912479" y="2581851"/>
                <a:ext cx="46408" cy="419949"/>
              </a:xfrm>
              <a:custGeom>
                <a:avLst/>
                <a:gdLst/>
                <a:ahLst/>
                <a:cxnLst/>
                <a:rect l="l" t="t" r="r" b="b"/>
                <a:pathLst>
                  <a:path w="367" h="3321" extrusionOk="0">
                    <a:moveTo>
                      <a:pt x="296" y="1"/>
                    </a:moveTo>
                    <a:cubicBezTo>
                      <a:pt x="249" y="1"/>
                      <a:pt x="225" y="24"/>
                      <a:pt x="225" y="71"/>
                    </a:cubicBezTo>
                    <a:lnTo>
                      <a:pt x="225" y="1501"/>
                    </a:lnTo>
                    <a:cubicBezTo>
                      <a:pt x="24" y="1737"/>
                      <a:pt x="1" y="1843"/>
                      <a:pt x="1" y="1903"/>
                    </a:cubicBezTo>
                    <a:cubicBezTo>
                      <a:pt x="1" y="2056"/>
                      <a:pt x="131" y="2115"/>
                      <a:pt x="201" y="2127"/>
                    </a:cubicBezTo>
                    <a:lnTo>
                      <a:pt x="201" y="3249"/>
                    </a:lnTo>
                    <a:cubicBezTo>
                      <a:pt x="201" y="3296"/>
                      <a:pt x="237" y="3320"/>
                      <a:pt x="284" y="3320"/>
                    </a:cubicBezTo>
                    <a:cubicBezTo>
                      <a:pt x="320" y="3320"/>
                      <a:pt x="355" y="3285"/>
                      <a:pt x="367" y="3261"/>
                    </a:cubicBezTo>
                    <a:lnTo>
                      <a:pt x="367" y="2068"/>
                    </a:lnTo>
                    <a:cubicBezTo>
                      <a:pt x="367" y="2032"/>
                      <a:pt x="343" y="2009"/>
                      <a:pt x="308" y="1997"/>
                    </a:cubicBezTo>
                    <a:cubicBezTo>
                      <a:pt x="296" y="1997"/>
                      <a:pt x="284" y="1973"/>
                      <a:pt x="261" y="1973"/>
                    </a:cubicBezTo>
                    <a:cubicBezTo>
                      <a:pt x="166" y="1950"/>
                      <a:pt x="142" y="1938"/>
                      <a:pt x="142" y="1903"/>
                    </a:cubicBezTo>
                    <a:cubicBezTo>
                      <a:pt x="142" y="1855"/>
                      <a:pt x="225" y="1737"/>
                      <a:pt x="355" y="1595"/>
                    </a:cubicBezTo>
                    <a:cubicBezTo>
                      <a:pt x="367" y="1584"/>
                      <a:pt x="367" y="1548"/>
                      <a:pt x="367" y="1536"/>
                    </a:cubicBezTo>
                    <a:lnTo>
                      <a:pt x="367" y="71"/>
                    </a:lnTo>
                    <a:cubicBezTo>
                      <a:pt x="367" y="24"/>
                      <a:pt x="343" y="1"/>
                      <a:pt x="2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0" name="Google Shape;10800;p73"/>
              <p:cNvSpPr/>
              <p:nvPr/>
            </p:nvSpPr>
            <p:spPr>
              <a:xfrm>
                <a:off x="7751124" y="2687946"/>
                <a:ext cx="47925" cy="421340"/>
              </a:xfrm>
              <a:custGeom>
                <a:avLst/>
                <a:gdLst/>
                <a:ahLst/>
                <a:cxnLst/>
                <a:rect l="l" t="t" r="r" b="b"/>
                <a:pathLst>
                  <a:path w="379" h="3332" extrusionOk="0">
                    <a:moveTo>
                      <a:pt x="83" y="0"/>
                    </a:moveTo>
                    <a:cubicBezTo>
                      <a:pt x="36" y="0"/>
                      <a:pt x="1" y="36"/>
                      <a:pt x="1" y="83"/>
                    </a:cubicBezTo>
                    <a:lnTo>
                      <a:pt x="1" y="1536"/>
                    </a:lnTo>
                    <a:cubicBezTo>
                      <a:pt x="1" y="1571"/>
                      <a:pt x="36" y="1619"/>
                      <a:pt x="83" y="1619"/>
                    </a:cubicBezTo>
                    <a:cubicBezTo>
                      <a:pt x="178" y="1619"/>
                      <a:pt x="225" y="1642"/>
                      <a:pt x="225" y="1642"/>
                    </a:cubicBezTo>
                    <a:cubicBezTo>
                      <a:pt x="225" y="1737"/>
                      <a:pt x="119" y="1879"/>
                      <a:pt x="60" y="1949"/>
                    </a:cubicBezTo>
                    <a:cubicBezTo>
                      <a:pt x="48" y="1985"/>
                      <a:pt x="36" y="1997"/>
                      <a:pt x="24" y="2009"/>
                    </a:cubicBezTo>
                    <a:cubicBezTo>
                      <a:pt x="1" y="2032"/>
                      <a:pt x="1" y="2044"/>
                      <a:pt x="1" y="2056"/>
                    </a:cubicBezTo>
                    <a:lnTo>
                      <a:pt x="1" y="3249"/>
                    </a:lnTo>
                    <a:cubicBezTo>
                      <a:pt x="1" y="3296"/>
                      <a:pt x="36" y="3332"/>
                      <a:pt x="83" y="3332"/>
                    </a:cubicBezTo>
                    <a:cubicBezTo>
                      <a:pt x="119" y="3332"/>
                      <a:pt x="154" y="3296"/>
                      <a:pt x="154" y="3249"/>
                    </a:cubicBezTo>
                    <a:lnTo>
                      <a:pt x="154" y="2091"/>
                    </a:lnTo>
                    <a:lnTo>
                      <a:pt x="178" y="2056"/>
                    </a:lnTo>
                    <a:cubicBezTo>
                      <a:pt x="261" y="1949"/>
                      <a:pt x="379" y="1784"/>
                      <a:pt x="379" y="1654"/>
                    </a:cubicBezTo>
                    <a:cubicBezTo>
                      <a:pt x="379" y="1560"/>
                      <a:pt x="296" y="1477"/>
                      <a:pt x="154" y="1465"/>
                    </a:cubicBezTo>
                    <a:lnTo>
                      <a:pt x="154" y="83"/>
                    </a:lnTo>
                    <a:cubicBezTo>
                      <a:pt x="154" y="36"/>
                      <a:pt x="119" y="0"/>
                      <a:pt x="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1" name="Google Shape;10801;p73"/>
              <p:cNvSpPr/>
              <p:nvPr/>
            </p:nvSpPr>
            <p:spPr>
              <a:xfrm>
                <a:off x="7758585" y="2546950"/>
                <a:ext cx="209279" cy="102300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809" extrusionOk="0">
                    <a:moveTo>
                      <a:pt x="1240" y="1"/>
                    </a:moveTo>
                    <a:cubicBezTo>
                      <a:pt x="1163" y="1"/>
                      <a:pt x="1076" y="27"/>
                      <a:pt x="981" y="88"/>
                    </a:cubicBezTo>
                    <a:lnTo>
                      <a:pt x="1" y="643"/>
                    </a:lnTo>
                    <a:lnTo>
                      <a:pt x="273" y="808"/>
                    </a:lnTo>
                    <a:lnTo>
                      <a:pt x="1241" y="241"/>
                    </a:lnTo>
                    <a:cubicBezTo>
                      <a:pt x="1352" y="186"/>
                      <a:pt x="1449" y="166"/>
                      <a:pt x="1531" y="166"/>
                    </a:cubicBezTo>
                    <a:cubicBezTo>
                      <a:pt x="1554" y="166"/>
                      <a:pt x="1575" y="168"/>
                      <a:pt x="1596" y="170"/>
                    </a:cubicBezTo>
                    <a:cubicBezTo>
                      <a:pt x="1619" y="194"/>
                      <a:pt x="1631" y="206"/>
                      <a:pt x="1655" y="206"/>
                    </a:cubicBezTo>
                    <a:lnTo>
                      <a:pt x="1395" y="40"/>
                    </a:lnTo>
                    <a:cubicBezTo>
                      <a:pt x="1349" y="15"/>
                      <a:pt x="1298" y="1"/>
                      <a:pt x="124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2" name="Google Shape;10802;p73"/>
              <p:cNvSpPr/>
              <p:nvPr/>
            </p:nvSpPr>
            <p:spPr>
              <a:xfrm>
                <a:off x="7686885" y="2628133"/>
                <a:ext cx="106220" cy="194357"/>
              </a:xfrm>
              <a:custGeom>
                <a:avLst/>
                <a:gdLst/>
                <a:ahLst/>
                <a:cxnLst/>
                <a:rect l="l" t="t" r="r" b="b"/>
                <a:pathLst>
                  <a:path w="840" h="1537" extrusionOk="0">
                    <a:moveTo>
                      <a:pt x="568" y="1"/>
                    </a:moveTo>
                    <a:cubicBezTo>
                      <a:pt x="261" y="190"/>
                      <a:pt x="1" y="639"/>
                      <a:pt x="1" y="1005"/>
                    </a:cubicBezTo>
                    <a:cubicBezTo>
                      <a:pt x="1" y="1182"/>
                      <a:pt x="60" y="1324"/>
                      <a:pt x="154" y="1371"/>
                    </a:cubicBezTo>
                    <a:lnTo>
                      <a:pt x="408" y="1526"/>
                    </a:lnTo>
                    <a:lnTo>
                      <a:pt x="408" y="1526"/>
                    </a:lnTo>
                    <a:cubicBezTo>
                      <a:pt x="313" y="1463"/>
                      <a:pt x="261" y="1337"/>
                      <a:pt x="261" y="1170"/>
                    </a:cubicBezTo>
                    <a:cubicBezTo>
                      <a:pt x="261" y="804"/>
                      <a:pt x="509" y="343"/>
                      <a:pt x="840" y="166"/>
                    </a:cubicBezTo>
                    <a:lnTo>
                      <a:pt x="568" y="1"/>
                    </a:lnTo>
                    <a:close/>
                    <a:moveTo>
                      <a:pt x="408" y="1526"/>
                    </a:moveTo>
                    <a:cubicBezTo>
                      <a:pt x="414" y="1530"/>
                      <a:pt x="420" y="1533"/>
                      <a:pt x="426" y="1537"/>
                    </a:cubicBezTo>
                    <a:lnTo>
                      <a:pt x="408" y="1526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3" name="Google Shape;10803;p73"/>
              <p:cNvSpPr/>
              <p:nvPr/>
            </p:nvSpPr>
            <p:spPr>
              <a:xfrm>
                <a:off x="7719763" y="2568067"/>
                <a:ext cx="269091" cy="258090"/>
              </a:xfrm>
              <a:custGeom>
                <a:avLst/>
                <a:gdLst/>
                <a:ahLst/>
                <a:cxnLst/>
                <a:rect l="l" t="t" r="r" b="b"/>
                <a:pathLst>
                  <a:path w="2128" h="2041" extrusionOk="0">
                    <a:moveTo>
                      <a:pt x="1806" y="0"/>
                    </a:moveTo>
                    <a:cubicBezTo>
                      <a:pt x="1729" y="0"/>
                      <a:pt x="1642" y="24"/>
                      <a:pt x="1548" y="74"/>
                    </a:cubicBezTo>
                    <a:lnTo>
                      <a:pt x="580" y="641"/>
                    </a:lnTo>
                    <a:cubicBezTo>
                      <a:pt x="272" y="830"/>
                      <a:pt x="1" y="1279"/>
                      <a:pt x="1" y="1645"/>
                    </a:cubicBezTo>
                    <a:cubicBezTo>
                      <a:pt x="1" y="1896"/>
                      <a:pt x="125" y="2041"/>
                      <a:pt x="315" y="2041"/>
                    </a:cubicBezTo>
                    <a:cubicBezTo>
                      <a:pt x="393" y="2041"/>
                      <a:pt x="483" y="2016"/>
                      <a:pt x="580" y="1964"/>
                    </a:cubicBezTo>
                    <a:lnTo>
                      <a:pt x="1548" y="1409"/>
                    </a:lnTo>
                    <a:cubicBezTo>
                      <a:pt x="1855" y="1220"/>
                      <a:pt x="2127" y="771"/>
                      <a:pt x="2127" y="405"/>
                    </a:cubicBezTo>
                    <a:cubicBezTo>
                      <a:pt x="2127" y="151"/>
                      <a:pt x="2000" y="0"/>
                      <a:pt x="18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4" name="Google Shape;10804;p73"/>
              <p:cNvSpPr/>
              <p:nvPr/>
            </p:nvSpPr>
            <p:spPr>
              <a:xfrm>
                <a:off x="7719763" y="2568067"/>
                <a:ext cx="269091" cy="258090"/>
              </a:xfrm>
              <a:custGeom>
                <a:avLst/>
                <a:gdLst/>
                <a:ahLst/>
                <a:cxnLst/>
                <a:rect l="l" t="t" r="r" b="b"/>
                <a:pathLst>
                  <a:path w="2128" h="2041" extrusionOk="0">
                    <a:moveTo>
                      <a:pt x="1806" y="0"/>
                    </a:moveTo>
                    <a:cubicBezTo>
                      <a:pt x="1729" y="0"/>
                      <a:pt x="1642" y="24"/>
                      <a:pt x="1548" y="74"/>
                    </a:cubicBezTo>
                    <a:lnTo>
                      <a:pt x="580" y="641"/>
                    </a:lnTo>
                    <a:cubicBezTo>
                      <a:pt x="272" y="830"/>
                      <a:pt x="1" y="1279"/>
                      <a:pt x="1" y="1645"/>
                    </a:cubicBezTo>
                    <a:cubicBezTo>
                      <a:pt x="1" y="1896"/>
                      <a:pt x="125" y="2041"/>
                      <a:pt x="315" y="2041"/>
                    </a:cubicBezTo>
                    <a:cubicBezTo>
                      <a:pt x="393" y="2041"/>
                      <a:pt x="483" y="2016"/>
                      <a:pt x="580" y="1964"/>
                    </a:cubicBezTo>
                    <a:lnTo>
                      <a:pt x="1548" y="1409"/>
                    </a:lnTo>
                    <a:cubicBezTo>
                      <a:pt x="1855" y="1220"/>
                      <a:pt x="2127" y="771"/>
                      <a:pt x="2127" y="405"/>
                    </a:cubicBezTo>
                    <a:cubicBezTo>
                      <a:pt x="2127" y="151"/>
                      <a:pt x="2000" y="0"/>
                      <a:pt x="1806" y="0"/>
                    </a:cubicBezTo>
                    <a:close/>
                  </a:path>
                </a:pathLst>
              </a:custGeom>
              <a:solidFill>
                <a:srgbClr val="FFFFFF">
                  <a:alpha val="3725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5" name="Google Shape;10805;p73"/>
              <p:cNvSpPr/>
              <p:nvPr/>
            </p:nvSpPr>
            <p:spPr>
              <a:xfrm>
                <a:off x="7772115" y="2664046"/>
                <a:ext cx="56904" cy="74733"/>
              </a:xfrm>
              <a:custGeom>
                <a:avLst/>
                <a:gdLst/>
                <a:ahLst/>
                <a:cxnLst/>
                <a:rect l="l" t="t" r="r" b="b"/>
                <a:pathLst>
                  <a:path w="450" h="591" extrusionOk="0">
                    <a:moveTo>
                      <a:pt x="449" y="0"/>
                    </a:moveTo>
                    <a:lnTo>
                      <a:pt x="0" y="272"/>
                    </a:lnTo>
                    <a:lnTo>
                      <a:pt x="0" y="591"/>
                    </a:lnTo>
                    <a:lnTo>
                      <a:pt x="449" y="331"/>
                    </a:lnTo>
                    <a:lnTo>
                      <a:pt x="44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6" name="Google Shape;10806;p73"/>
              <p:cNvSpPr/>
              <p:nvPr/>
            </p:nvSpPr>
            <p:spPr>
              <a:xfrm>
                <a:off x="7772115" y="2673024"/>
                <a:ext cx="136063" cy="122532"/>
              </a:xfrm>
              <a:custGeom>
                <a:avLst/>
                <a:gdLst/>
                <a:ahLst/>
                <a:cxnLst/>
                <a:rect l="l" t="t" r="r" b="b"/>
                <a:pathLst>
                  <a:path w="1076" h="969" extrusionOk="0">
                    <a:moveTo>
                      <a:pt x="1075" y="0"/>
                    </a:moveTo>
                    <a:lnTo>
                      <a:pt x="0" y="638"/>
                    </a:lnTo>
                    <a:lnTo>
                      <a:pt x="0" y="969"/>
                    </a:lnTo>
                    <a:lnTo>
                      <a:pt x="1075" y="331"/>
                    </a:lnTo>
                    <a:lnTo>
                      <a:pt x="107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7" name="Google Shape;10807;p73"/>
              <p:cNvSpPr/>
              <p:nvPr/>
            </p:nvSpPr>
            <p:spPr>
              <a:xfrm>
                <a:off x="7686885" y="2628133"/>
                <a:ext cx="106220" cy="194357"/>
              </a:xfrm>
              <a:custGeom>
                <a:avLst/>
                <a:gdLst/>
                <a:ahLst/>
                <a:cxnLst/>
                <a:rect l="l" t="t" r="r" b="b"/>
                <a:pathLst>
                  <a:path w="840" h="1537" extrusionOk="0">
                    <a:moveTo>
                      <a:pt x="568" y="1"/>
                    </a:moveTo>
                    <a:cubicBezTo>
                      <a:pt x="261" y="190"/>
                      <a:pt x="1" y="639"/>
                      <a:pt x="1" y="1005"/>
                    </a:cubicBezTo>
                    <a:cubicBezTo>
                      <a:pt x="1" y="1182"/>
                      <a:pt x="60" y="1324"/>
                      <a:pt x="154" y="1371"/>
                    </a:cubicBezTo>
                    <a:lnTo>
                      <a:pt x="408" y="1526"/>
                    </a:lnTo>
                    <a:lnTo>
                      <a:pt x="408" y="1526"/>
                    </a:lnTo>
                    <a:cubicBezTo>
                      <a:pt x="313" y="1463"/>
                      <a:pt x="261" y="1337"/>
                      <a:pt x="261" y="1170"/>
                    </a:cubicBezTo>
                    <a:cubicBezTo>
                      <a:pt x="261" y="804"/>
                      <a:pt x="509" y="343"/>
                      <a:pt x="840" y="166"/>
                    </a:cubicBezTo>
                    <a:lnTo>
                      <a:pt x="568" y="1"/>
                    </a:lnTo>
                    <a:close/>
                    <a:moveTo>
                      <a:pt x="408" y="1526"/>
                    </a:moveTo>
                    <a:cubicBezTo>
                      <a:pt x="414" y="1530"/>
                      <a:pt x="420" y="1533"/>
                      <a:pt x="426" y="1537"/>
                    </a:cubicBezTo>
                    <a:lnTo>
                      <a:pt x="408" y="1526"/>
                    </a:ln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31" name="TextBox 430">
            <a:extLst>
              <a:ext uri="{FF2B5EF4-FFF2-40B4-BE49-F238E27FC236}">
                <a16:creationId xmlns:a16="http://schemas.microsoft.com/office/drawing/2014/main" id="{90AEC7C2-CD85-4741-AD74-05F0DA2037FF}"/>
              </a:ext>
            </a:extLst>
          </p:cNvPr>
          <p:cNvSpPr txBox="1"/>
          <p:nvPr/>
        </p:nvSpPr>
        <p:spPr>
          <a:xfrm>
            <a:off x="2731113" y="3444619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Any questions?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3" name="Google Shape;3023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3025" name="Google Shape;3025;p38"/>
          <p:cNvSpPr txBox="1">
            <a:spLocks noGrp="1"/>
          </p:cNvSpPr>
          <p:nvPr>
            <p:ph type="subTitle" idx="2"/>
          </p:nvPr>
        </p:nvSpPr>
        <p:spPr>
          <a:xfrm>
            <a:off x="902405" y="3855175"/>
            <a:ext cx="281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Implementation tools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Two sub-circuit and components</a:t>
            </a:r>
            <a:endParaRPr dirty="0"/>
          </a:p>
        </p:txBody>
      </p:sp>
      <p:sp>
        <p:nvSpPr>
          <p:cNvPr id="3027" name="Google Shape;3027;p38"/>
          <p:cNvSpPr txBox="1">
            <a:spLocks noGrp="1"/>
          </p:cNvSpPr>
          <p:nvPr>
            <p:ph type="subTitle" idx="4"/>
          </p:nvPr>
        </p:nvSpPr>
        <p:spPr>
          <a:xfrm>
            <a:off x="3897665" y="2220918"/>
            <a:ext cx="2815500" cy="6915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System requirements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Use case diagram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System architecture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3028" name="Google Shape;3028;p38"/>
          <p:cNvSpPr txBox="1">
            <a:spLocks noGrp="1"/>
          </p:cNvSpPr>
          <p:nvPr>
            <p:ph type="title" idx="5"/>
          </p:nvPr>
        </p:nvSpPr>
        <p:spPr>
          <a:xfrm>
            <a:off x="902408" y="1497175"/>
            <a:ext cx="10305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029" name="Google Shape;3029;p38"/>
          <p:cNvSpPr txBox="1">
            <a:spLocks noGrp="1"/>
          </p:cNvSpPr>
          <p:nvPr>
            <p:ph type="title" idx="6"/>
          </p:nvPr>
        </p:nvSpPr>
        <p:spPr>
          <a:xfrm>
            <a:off x="902409" y="3083000"/>
            <a:ext cx="10305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030" name="Google Shape;3030;p38"/>
          <p:cNvSpPr txBox="1">
            <a:spLocks noGrp="1"/>
          </p:cNvSpPr>
          <p:nvPr>
            <p:ph type="title" idx="7"/>
          </p:nvPr>
        </p:nvSpPr>
        <p:spPr>
          <a:xfrm>
            <a:off x="3796970" y="1497175"/>
            <a:ext cx="10305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3031" name="Google Shape;3031;p38"/>
          <p:cNvSpPr txBox="1">
            <a:spLocks noGrp="1"/>
          </p:cNvSpPr>
          <p:nvPr>
            <p:ph type="title" idx="8"/>
          </p:nvPr>
        </p:nvSpPr>
        <p:spPr>
          <a:xfrm>
            <a:off x="3796970" y="3083000"/>
            <a:ext cx="10305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3033" name="Google Shape;3033;p38"/>
          <p:cNvSpPr txBox="1">
            <a:spLocks noGrp="1"/>
          </p:cNvSpPr>
          <p:nvPr>
            <p:ph type="subTitle" idx="13"/>
          </p:nvPr>
        </p:nvSpPr>
        <p:spPr>
          <a:xfrm>
            <a:off x="3796970" y="1992880"/>
            <a:ext cx="28155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System Design</a:t>
            </a:r>
          </a:p>
        </p:txBody>
      </p:sp>
      <p:sp>
        <p:nvSpPr>
          <p:cNvPr id="3034" name="Google Shape;3034;p38"/>
          <p:cNvSpPr txBox="1">
            <a:spLocks noGrp="1"/>
          </p:cNvSpPr>
          <p:nvPr>
            <p:ph type="subTitle" idx="14"/>
          </p:nvPr>
        </p:nvSpPr>
        <p:spPr>
          <a:xfrm>
            <a:off x="902399" y="3513150"/>
            <a:ext cx="3531815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Implementation </a:t>
            </a:r>
            <a:endParaRPr dirty="0"/>
          </a:p>
        </p:txBody>
      </p:sp>
      <p:sp>
        <p:nvSpPr>
          <p:cNvPr id="15" name="Google Shape;3033;p38">
            <a:extLst>
              <a:ext uri="{FF2B5EF4-FFF2-40B4-BE49-F238E27FC236}">
                <a16:creationId xmlns:a16="http://schemas.microsoft.com/office/drawing/2014/main" id="{376B284F-4657-4D48-AE4D-411A2DA80CCE}"/>
              </a:ext>
            </a:extLst>
          </p:cNvPr>
          <p:cNvSpPr txBox="1">
            <a:spLocks/>
          </p:cNvSpPr>
          <p:nvPr/>
        </p:nvSpPr>
        <p:spPr>
          <a:xfrm>
            <a:off x="902399" y="1988850"/>
            <a:ext cx="250468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kbak One"/>
              <a:buNone/>
              <a:defRPr sz="2000" b="0" i="0" u="none" strike="noStrike" cap="none">
                <a:solidFill>
                  <a:schemeClr val="dk1"/>
                </a:solidFill>
                <a:latin typeface="Bakbak One"/>
                <a:ea typeface="Bakbak One"/>
                <a:cs typeface="Bakbak One"/>
                <a:sym typeface="Bakbak On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kbak One"/>
              <a:buNone/>
              <a:defRPr sz="2400" b="0" i="0" u="none" strike="noStrike" cap="none">
                <a:solidFill>
                  <a:schemeClr val="dk1"/>
                </a:solidFill>
                <a:latin typeface="Bakbak One"/>
                <a:ea typeface="Bakbak One"/>
                <a:cs typeface="Bakbak One"/>
                <a:sym typeface="Bakbak On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kbak One"/>
              <a:buNone/>
              <a:defRPr sz="2400" b="0" i="0" u="none" strike="noStrike" cap="none">
                <a:solidFill>
                  <a:schemeClr val="dk1"/>
                </a:solidFill>
                <a:latin typeface="Bakbak One"/>
                <a:ea typeface="Bakbak One"/>
                <a:cs typeface="Bakbak One"/>
                <a:sym typeface="Bakbak On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kbak One"/>
              <a:buNone/>
              <a:defRPr sz="2400" b="0" i="0" u="none" strike="noStrike" cap="none">
                <a:solidFill>
                  <a:schemeClr val="dk1"/>
                </a:solidFill>
                <a:latin typeface="Bakbak One"/>
                <a:ea typeface="Bakbak One"/>
                <a:cs typeface="Bakbak One"/>
                <a:sym typeface="Bakbak On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kbak One"/>
              <a:buNone/>
              <a:defRPr sz="2400" b="0" i="0" u="none" strike="noStrike" cap="none">
                <a:solidFill>
                  <a:schemeClr val="dk1"/>
                </a:solidFill>
                <a:latin typeface="Bakbak One"/>
                <a:ea typeface="Bakbak One"/>
                <a:cs typeface="Bakbak One"/>
                <a:sym typeface="Bakbak On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kbak One"/>
              <a:buNone/>
              <a:defRPr sz="2400" b="0" i="0" u="none" strike="noStrike" cap="none">
                <a:solidFill>
                  <a:schemeClr val="dk1"/>
                </a:solidFill>
                <a:latin typeface="Bakbak One"/>
                <a:ea typeface="Bakbak One"/>
                <a:cs typeface="Bakbak One"/>
                <a:sym typeface="Bakbak On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kbak One"/>
              <a:buNone/>
              <a:defRPr sz="2400" b="0" i="0" u="none" strike="noStrike" cap="none">
                <a:solidFill>
                  <a:schemeClr val="dk1"/>
                </a:solidFill>
                <a:latin typeface="Bakbak One"/>
                <a:ea typeface="Bakbak One"/>
                <a:cs typeface="Bakbak One"/>
                <a:sym typeface="Bakbak On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kbak One"/>
              <a:buNone/>
              <a:defRPr sz="2400" b="0" i="0" u="none" strike="noStrike" cap="none">
                <a:solidFill>
                  <a:schemeClr val="dk1"/>
                </a:solidFill>
                <a:latin typeface="Bakbak One"/>
                <a:ea typeface="Bakbak One"/>
                <a:cs typeface="Bakbak One"/>
                <a:sym typeface="Bakbak On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kbak One"/>
              <a:buNone/>
              <a:defRPr sz="2400" b="0" i="0" u="none" strike="noStrike" cap="none">
                <a:solidFill>
                  <a:schemeClr val="dk1"/>
                </a:solidFill>
                <a:latin typeface="Bakbak One"/>
                <a:ea typeface="Bakbak One"/>
                <a:cs typeface="Bakbak One"/>
                <a:sym typeface="Bakbak One"/>
              </a:defRPr>
            </a:lvl9pPr>
          </a:lstStyle>
          <a:p>
            <a:pPr marL="0" indent="0"/>
            <a:r>
              <a:rPr lang="en" dirty="0"/>
              <a:t>Our team</a:t>
            </a:r>
            <a:endParaRPr lang="en-US" dirty="0"/>
          </a:p>
        </p:txBody>
      </p:sp>
      <p:sp>
        <p:nvSpPr>
          <p:cNvPr id="14" name="Google Shape;3031;p38">
            <a:extLst>
              <a:ext uri="{FF2B5EF4-FFF2-40B4-BE49-F238E27FC236}">
                <a16:creationId xmlns:a16="http://schemas.microsoft.com/office/drawing/2014/main" id="{3220844E-8B76-4062-BA52-695744DB561A}"/>
              </a:ext>
            </a:extLst>
          </p:cNvPr>
          <p:cNvSpPr txBox="1">
            <a:spLocks/>
          </p:cNvSpPr>
          <p:nvPr/>
        </p:nvSpPr>
        <p:spPr>
          <a:xfrm>
            <a:off x="6612470" y="1497175"/>
            <a:ext cx="1030500" cy="447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kbak One"/>
              <a:buNone/>
              <a:defRPr sz="3000" b="1" i="0" u="none" strike="noStrike" cap="none">
                <a:solidFill>
                  <a:schemeClr val="lt1"/>
                </a:solidFill>
                <a:latin typeface="Bakbak One"/>
                <a:ea typeface="Bakbak One"/>
                <a:cs typeface="Bakbak One"/>
                <a:sym typeface="Bakbak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kbak One"/>
              <a:buNone/>
              <a:defRPr sz="3000" b="0" i="0" u="none" strike="noStrike" cap="none">
                <a:solidFill>
                  <a:schemeClr val="dk1"/>
                </a:solidFill>
                <a:latin typeface="Bakbak One"/>
                <a:ea typeface="Bakbak One"/>
                <a:cs typeface="Bakbak One"/>
                <a:sym typeface="Bakbak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kbak One"/>
              <a:buNone/>
              <a:defRPr sz="3000" b="0" i="0" u="none" strike="noStrike" cap="none">
                <a:solidFill>
                  <a:schemeClr val="dk1"/>
                </a:solidFill>
                <a:latin typeface="Bakbak One"/>
                <a:ea typeface="Bakbak One"/>
                <a:cs typeface="Bakbak One"/>
                <a:sym typeface="Bakbak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kbak One"/>
              <a:buNone/>
              <a:defRPr sz="3000" b="0" i="0" u="none" strike="noStrike" cap="none">
                <a:solidFill>
                  <a:schemeClr val="dk1"/>
                </a:solidFill>
                <a:latin typeface="Bakbak One"/>
                <a:ea typeface="Bakbak One"/>
                <a:cs typeface="Bakbak One"/>
                <a:sym typeface="Bakbak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kbak One"/>
              <a:buNone/>
              <a:defRPr sz="3000" b="0" i="0" u="none" strike="noStrike" cap="none">
                <a:solidFill>
                  <a:schemeClr val="dk1"/>
                </a:solidFill>
                <a:latin typeface="Bakbak One"/>
                <a:ea typeface="Bakbak One"/>
                <a:cs typeface="Bakbak One"/>
                <a:sym typeface="Bakbak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kbak One"/>
              <a:buNone/>
              <a:defRPr sz="3000" b="0" i="0" u="none" strike="noStrike" cap="none">
                <a:solidFill>
                  <a:schemeClr val="dk1"/>
                </a:solidFill>
                <a:latin typeface="Bakbak One"/>
                <a:ea typeface="Bakbak One"/>
                <a:cs typeface="Bakbak One"/>
                <a:sym typeface="Bakbak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kbak One"/>
              <a:buNone/>
              <a:defRPr sz="3000" b="0" i="0" u="none" strike="noStrike" cap="none">
                <a:solidFill>
                  <a:schemeClr val="dk1"/>
                </a:solidFill>
                <a:latin typeface="Bakbak One"/>
                <a:ea typeface="Bakbak One"/>
                <a:cs typeface="Bakbak One"/>
                <a:sym typeface="Bakbak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kbak One"/>
              <a:buNone/>
              <a:defRPr sz="3000" b="0" i="0" u="none" strike="noStrike" cap="none">
                <a:solidFill>
                  <a:schemeClr val="dk1"/>
                </a:solidFill>
                <a:latin typeface="Bakbak One"/>
                <a:ea typeface="Bakbak One"/>
                <a:cs typeface="Bakbak One"/>
                <a:sym typeface="Bakbak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kbak One"/>
              <a:buNone/>
              <a:defRPr sz="3000" b="0" i="0" u="none" strike="noStrike" cap="none">
                <a:solidFill>
                  <a:schemeClr val="dk1"/>
                </a:solidFill>
                <a:latin typeface="Bakbak One"/>
                <a:ea typeface="Bakbak One"/>
                <a:cs typeface="Bakbak One"/>
                <a:sym typeface="Bakbak One"/>
              </a:defRPr>
            </a:lvl9pPr>
          </a:lstStyle>
          <a:p>
            <a:r>
              <a:rPr lang="en"/>
              <a:t>05</a:t>
            </a:r>
            <a:endParaRPr lang="en" dirty="0"/>
          </a:p>
        </p:txBody>
      </p:sp>
      <p:sp>
        <p:nvSpPr>
          <p:cNvPr id="16" name="Google Shape;3035;p38">
            <a:extLst>
              <a:ext uri="{FF2B5EF4-FFF2-40B4-BE49-F238E27FC236}">
                <a16:creationId xmlns:a16="http://schemas.microsoft.com/office/drawing/2014/main" id="{749453A8-D5A7-4D73-AE9F-9C1E9215E426}"/>
              </a:ext>
            </a:extLst>
          </p:cNvPr>
          <p:cNvSpPr txBox="1">
            <a:spLocks/>
          </p:cNvSpPr>
          <p:nvPr/>
        </p:nvSpPr>
        <p:spPr>
          <a:xfrm>
            <a:off x="6782168" y="2004785"/>
            <a:ext cx="28155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kbak One"/>
              <a:buNone/>
              <a:defRPr sz="2000" b="0" i="0" u="none" strike="noStrike" cap="none">
                <a:solidFill>
                  <a:schemeClr val="dk1"/>
                </a:solidFill>
                <a:latin typeface="Bakbak One"/>
                <a:ea typeface="Bakbak One"/>
                <a:cs typeface="Bakbak One"/>
                <a:sym typeface="Bakbak On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kbak One"/>
              <a:buNone/>
              <a:defRPr sz="2400" b="0" i="0" u="none" strike="noStrike" cap="none">
                <a:solidFill>
                  <a:schemeClr val="dk1"/>
                </a:solidFill>
                <a:latin typeface="Bakbak One"/>
                <a:ea typeface="Bakbak One"/>
                <a:cs typeface="Bakbak One"/>
                <a:sym typeface="Bakbak On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kbak One"/>
              <a:buNone/>
              <a:defRPr sz="2400" b="0" i="0" u="none" strike="noStrike" cap="none">
                <a:solidFill>
                  <a:schemeClr val="dk1"/>
                </a:solidFill>
                <a:latin typeface="Bakbak One"/>
                <a:ea typeface="Bakbak One"/>
                <a:cs typeface="Bakbak One"/>
                <a:sym typeface="Bakbak On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kbak One"/>
              <a:buNone/>
              <a:defRPr sz="2400" b="0" i="0" u="none" strike="noStrike" cap="none">
                <a:solidFill>
                  <a:schemeClr val="dk1"/>
                </a:solidFill>
                <a:latin typeface="Bakbak One"/>
                <a:ea typeface="Bakbak One"/>
                <a:cs typeface="Bakbak One"/>
                <a:sym typeface="Bakbak On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kbak One"/>
              <a:buNone/>
              <a:defRPr sz="2400" b="0" i="0" u="none" strike="noStrike" cap="none">
                <a:solidFill>
                  <a:schemeClr val="dk1"/>
                </a:solidFill>
                <a:latin typeface="Bakbak One"/>
                <a:ea typeface="Bakbak One"/>
                <a:cs typeface="Bakbak One"/>
                <a:sym typeface="Bakbak On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kbak One"/>
              <a:buNone/>
              <a:defRPr sz="2400" b="0" i="0" u="none" strike="noStrike" cap="none">
                <a:solidFill>
                  <a:schemeClr val="dk1"/>
                </a:solidFill>
                <a:latin typeface="Bakbak One"/>
                <a:ea typeface="Bakbak One"/>
                <a:cs typeface="Bakbak One"/>
                <a:sym typeface="Bakbak On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kbak One"/>
              <a:buNone/>
              <a:defRPr sz="2400" b="0" i="0" u="none" strike="noStrike" cap="none">
                <a:solidFill>
                  <a:schemeClr val="dk1"/>
                </a:solidFill>
                <a:latin typeface="Bakbak One"/>
                <a:ea typeface="Bakbak One"/>
                <a:cs typeface="Bakbak One"/>
                <a:sym typeface="Bakbak On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kbak One"/>
              <a:buNone/>
              <a:defRPr sz="2400" b="0" i="0" u="none" strike="noStrike" cap="none">
                <a:solidFill>
                  <a:schemeClr val="dk1"/>
                </a:solidFill>
                <a:latin typeface="Bakbak One"/>
                <a:ea typeface="Bakbak One"/>
                <a:cs typeface="Bakbak One"/>
                <a:sym typeface="Bakbak On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kbak One"/>
              <a:buNone/>
              <a:defRPr sz="2400" b="0" i="0" u="none" strike="noStrike" cap="none">
                <a:solidFill>
                  <a:schemeClr val="dk1"/>
                </a:solidFill>
                <a:latin typeface="Bakbak One"/>
                <a:ea typeface="Bakbak One"/>
                <a:cs typeface="Bakbak One"/>
                <a:sym typeface="Bakbak One"/>
              </a:defRPr>
            </a:lvl9pPr>
          </a:lstStyle>
          <a:p>
            <a:pPr marL="0" indent="0"/>
            <a:r>
              <a:rPr lang="en" dirty="0"/>
              <a:t>Results</a:t>
            </a:r>
          </a:p>
        </p:txBody>
      </p:sp>
      <p:sp>
        <p:nvSpPr>
          <p:cNvPr id="19" name="Google Shape;3034;p38">
            <a:extLst>
              <a:ext uri="{FF2B5EF4-FFF2-40B4-BE49-F238E27FC236}">
                <a16:creationId xmlns:a16="http://schemas.microsoft.com/office/drawing/2014/main" id="{E09422BB-88F3-4835-9B10-975F269C4F3B}"/>
              </a:ext>
            </a:extLst>
          </p:cNvPr>
          <p:cNvSpPr txBox="1">
            <a:spLocks/>
          </p:cNvSpPr>
          <p:nvPr/>
        </p:nvSpPr>
        <p:spPr>
          <a:xfrm>
            <a:off x="3822022" y="3855175"/>
            <a:ext cx="3531815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kbak One"/>
              <a:buNone/>
              <a:defRPr sz="2000" b="0" i="0" u="none" strike="noStrike" cap="none">
                <a:solidFill>
                  <a:schemeClr val="dk1"/>
                </a:solidFill>
                <a:latin typeface="Bakbak One"/>
                <a:ea typeface="Bakbak One"/>
                <a:cs typeface="Bakbak One"/>
                <a:sym typeface="Bakbak On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kbak One"/>
              <a:buNone/>
              <a:defRPr sz="2400" b="0" i="0" u="none" strike="noStrike" cap="none">
                <a:solidFill>
                  <a:schemeClr val="dk1"/>
                </a:solidFill>
                <a:latin typeface="Bakbak One"/>
                <a:ea typeface="Bakbak One"/>
                <a:cs typeface="Bakbak One"/>
                <a:sym typeface="Bakbak On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kbak One"/>
              <a:buNone/>
              <a:defRPr sz="2400" b="0" i="0" u="none" strike="noStrike" cap="none">
                <a:solidFill>
                  <a:schemeClr val="dk1"/>
                </a:solidFill>
                <a:latin typeface="Bakbak One"/>
                <a:ea typeface="Bakbak One"/>
                <a:cs typeface="Bakbak One"/>
                <a:sym typeface="Bakbak On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kbak One"/>
              <a:buNone/>
              <a:defRPr sz="2400" b="0" i="0" u="none" strike="noStrike" cap="none">
                <a:solidFill>
                  <a:schemeClr val="dk1"/>
                </a:solidFill>
                <a:latin typeface="Bakbak One"/>
                <a:ea typeface="Bakbak One"/>
                <a:cs typeface="Bakbak One"/>
                <a:sym typeface="Bakbak On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kbak One"/>
              <a:buNone/>
              <a:defRPr sz="2400" b="0" i="0" u="none" strike="noStrike" cap="none">
                <a:solidFill>
                  <a:schemeClr val="dk1"/>
                </a:solidFill>
                <a:latin typeface="Bakbak One"/>
                <a:ea typeface="Bakbak One"/>
                <a:cs typeface="Bakbak One"/>
                <a:sym typeface="Bakbak On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kbak One"/>
              <a:buNone/>
              <a:defRPr sz="2400" b="0" i="0" u="none" strike="noStrike" cap="none">
                <a:solidFill>
                  <a:schemeClr val="dk1"/>
                </a:solidFill>
                <a:latin typeface="Bakbak One"/>
                <a:ea typeface="Bakbak One"/>
                <a:cs typeface="Bakbak One"/>
                <a:sym typeface="Bakbak On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kbak One"/>
              <a:buNone/>
              <a:defRPr sz="2400" b="0" i="0" u="none" strike="noStrike" cap="none">
                <a:solidFill>
                  <a:schemeClr val="dk1"/>
                </a:solidFill>
                <a:latin typeface="Bakbak One"/>
                <a:ea typeface="Bakbak One"/>
                <a:cs typeface="Bakbak One"/>
                <a:sym typeface="Bakbak On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kbak One"/>
              <a:buNone/>
              <a:defRPr sz="2400" b="0" i="0" u="none" strike="noStrike" cap="none">
                <a:solidFill>
                  <a:schemeClr val="dk1"/>
                </a:solidFill>
                <a:latin typeface="Bakbak One"/>
                <a:ea typeface="Bakbak One"/>
                <a:cs typeface="Bakbak One"/>
                <a:sym typeface="Bakbak On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kbak One"/>
              <a:buNone/>
              <a:defRPr sz="2400" b="0" i="0" u="none" strike="noStrike" cap="none">
                <a:solidFill>
                  <a:schemeClr val="dk1"/>
                </a:solidFill>
                <a:latin typeface="Bakbak One"/>
                <a:ea typeface="Bakbak One"/>
                <a:cs typeface="Bakbak One"/>
                <a:sym typeface="Bakbak One"/>
              </a:defRPr>
            </a:lvl9pPr>
          </a:lstStyle>
          <a:p>
            <a:pPr marL="0" indent="0"/>
            <a:r>
              <a:rPr lang="en-US" dirty="0"/>
              <a:t>How does this  </a:t>
            </a:r>
          </a:p>
          <a:p>
            <a:pPr marL="0" indent="0"/>
            <a:r>
              <a:rPr lang="en-US" dirty="0"/>
              <a:t>system work </a:t>
            </a:r>
          </a:p>
        </p:txBody>
      </p:sp>
      <p:sp>
        <p:nvSpPr>
          <p:cNvPr id="20" name="Google Shape;3025;p38">
            <a:extLst>
              <a:ext uri="{FF2B5EF4-FFF2-40B4-BE49-F238E27FC236}">
                <a16:creationId xmlns:a16="http://schemas.microsoft.com/office/drawing/2014/main" id="{4D55ED06-FCF6-4634-B113-20D468C2A23B}"/>
              </a:ext>
            </a:extLst>
          </p:cNvPr>
          <p:cNvSpPr txBox="1">
            <a:spLocks/>
          </p:cNvSpPr>
          <p:nvPr/>
        </p:nvSpPr>
        <p:spPr>
          <a:xfrm>
            <a:off x="6920175" y="2283285"/>
            <a:ext cx="28155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>
            <a:pPr marL="0" indent="0"/>
            <a:r>
              <a:rPr lang="en-US" dirty="0"/>
              <a:t>Real circuit </a:t>
            </a:r>
          </a:p>
          <a:p>
            <a:pPr marL="0" indent="0"/>
            <a:r>
              <a:rPr lang="en-US" dirty="0" err="1"/>
              <a:t>ThingSpeak</a:t>
            </a:r>
            <a:r>
              <a:rPr lang="en-US" dirty="0"/>
              <a:t>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2" name="Google Shape;3812;p40"/>
          <p:cNvSpPr txBox="1">
            <a:spLocks noGrp="1"/>
          </p:cNvSpPr>
          <p:nvPr>
            <p:ph type="title"/>
          </p:nvPr>
        </p:nvSpPr>
        <p:spPr>
          <a:xfrm>
            <a:off x="663440" y="2115163"/>
            <a:ext cx="4520089" cy="110610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en" dirty="0"/>
              <a:t>Our team</a:t>
            </a:r>
            <a:endParaRPr lang="en-US" dirty="0"/>
          </a:p>
        </p:txBody>
      </p:sp>
      <p:sp>
        <p:nvSpPr>
          <p:cNvPr id="3813" name="Google Shape;3813;p40"/>
          <p:cNvSpPr txBox="1">
            <a:spLocks noGrp="1"/>
          </p:cNvSpPr>
          <p:nvPr>
            <p:ph type="title" idx="2"/>
          </p:nvPr>
        </p:nvSpPr>
        <p:spPr>
          <a:xfrm>
            <a:off x="776475" y="1216350"/>
            <a:ext cx="1233300" cy="80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3815" name="Google Shape;3815;p40"/>
          <p:cNvGrpSpPr/>
          <p:nvPr/>
        </p:nvGrpSpPr>
        <p:grpSpPr>
          <a:xfrm>
            <a:off x="5309625" y="391075"/>
            <a:ext cx="3503100" cy="4383600"/>
            <a:chOff x="5309625" y="391075"/>
            <a:chExt cx="3503100" cy="4383600"/>
          </a:xfrm>
        </p:grpSpPr>
        <p:grpSp>
          <p:nvGrpSpPr>
            <p:cNvPr id="3816" name="Google Shape;3816;p40"/>
            <p:cNvGrpSpPr/>
            <p:nvPr/>
          </p:nvGrpSpPr>
          <p:grpSpPr>
            <a:xfrm>
              <a:off x="5309625" y="391075"/>
              <a:ext cx="3503100" cy="4383600"/>
              <a:chOff x="5309625" y="391075"/>
              <a:chExt cx="3503100" cy="4383600"/>
            </a:xfrm>
          </p:grpSpPr>
          <p:sp>
            <p:nvSpPr>
              <p:cNvPr id="3817" name="Google Shape;3817;p40"/>
              <p:cNvSpPr/>
              <p:nvPr/>
            </p:nvSpPr>
            <p:spPr>
              <a:xfrm>
                <a:off x="5309625" y="391075"/>
                <a:ext cx="3503100" cy="4383600"/>
              </a:xfrm>
              <a:prstGeom prst="rect">
                <a:avLst/>
              </a:prstGeom>
              <a:solidFill>
                <a:schemeClr val="accent5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818" name="Google Shape;3818;p40"/>
              <p:cNvGrpSpPr/>
              <p:nvPr/>
            </p:nvGrpSpPr>
            <p:grpSpPr>
              <a:xfrm rot="10800000" flipH="1">
                <a:off x="5314549" y="395586"/>
                <a:ext cx="3493047" cy="4375061"/>
                <a:chOff x="697175" y="461850"/>
                <a:chExt cx="1672675" cy="2098250"/>
              </a:xfrm>
            </p:grpSpPr>
            <p:sp>
              <p:nvSpPr>
                <p:cNvPr id="3819" name="Google Shape;3819;p40"/>
                <p:cNvSpPr/>
                <p:nvPr/>
              </p:nvSpPr>
              <p:spPr>
                <a:xfrm>
                  <a:off x="1341150" y="2552100"/>
                  <a:ext cx="18000" cy="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0" h="261" extrusionOk="0">
                      <a:moveTo>
                        <a:pt x="191" y="0"/>
                      </a:moveTo>
                      <a:cubicBezTo>
                        <a:pt x="127" y="0"/>
                        <a:pt x="62" y="9"/>
                        <a:pt x="0" y="27"/>
                      </a:cubicBezTo>
                      <a:lnTo>
                        <a:pt x="292" y="203"/>
                      </a:lnTo>
                      <a:cubicBezTo>
                        <a:pt x="311" y="222"/>
                        <a:pt x="331" y="241"/>
                        <a:pt x="331" y="261"/>
                      </a:cubicBezTo>
                      <a:lnTo>
                        <a:pt x="720" y="261"/>
                      </a:lnTo>
                      <a:cubicBezTo>
                        <a:pt x="700" y="222"/>
                        <a:pt x="662" y="144"/>
                        <a:pt x="584" y="105"/>
                      </a:cubicBezTo>
                      <a:cubicBezTo>
                        <a:pt x="465" y="39"/>
                        <a:pt x="328" y="0"/>
                        <a:pt x="1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0" name="Google Shape;3820;p40"/>
                <p:cNvSpPr/>
                <p:nvPr/>
              </p:nvSpPr>
              <p:spPr>
                <a:xfrm>
                  <a:off x="1332375" y="2556175"/>
                  <a:ext cx="6350" cy="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137" extrusionOk="0">
                      <a:moveTo>
                        <a:pt x="59" y="1"/>
                      </a:moveTo>
                      <a:cubicBezTo>
                        <a:pt x="40" y="59"/>
                        <a:pt x="40" y="78"/>
                        <a:pt x="1" y="137"/>
                      </a:cubicBezTo>
                      <a:lnTo>
                        <a:pt x="254" y="137"/>
                      </a:lnTo>
                      <a:lnTo>
                        <a:pt x="59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1" name="Google Shape;3821;p40"/>
                <p:cNvSpPr/>
                <p:nvPr/>
              </p:nvSpPr>
              <p:spPr>
                <a:xfrm>
                  <a:off x="1223925" y="2494400"/>
                  <a:ext cx="20950" cy="11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8" h="458" extrusionOk="0">
                      <a:moveTo>
                        <a:pt x="137" y="1"/>
                      </a:moveTo>
                      <a:cubicBezTo>
                        <a:pt x="0" y="118"/>
                        <a:pt x="39" y="273"/>
                        <a:pt x="214" y="370"/>
                      </a:cubicBezTo>
                      <a:cubicBezTo>
                        <a:pt x="316" y="427"/>
                        <a:pt x="438" y="457"/>
                        <a:pt x="565" y="457"/>
                      </a:cubicBezTo>
                      <a:cubicBezTo>
                        <a:pt x="655" y="457"/>
                        <a:pt x="748" y="442"/>
                        <a:pt x="837" y="409"/>
                      </a:cubicBezTo>
                      <a:lnTo>
                        <a:pt x="1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2" name="Google Shape;3822;p40"/>
                <p:cNvSpPr/>
                <p:nvPr/>
              </p:nvSpPr>
              <p:spPr>
                <a:xfrm>
                  <a:off x="1233175" y="2490050"/>
                  <a:ext cx="19950" cy="1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8" h="448" extrusionOk="0">
                      <a:moveTo>
                        <a:pt x="202" y="0"/>
                      </a:moveTo>
                      <a:cubicBezTo>
                        <a:pt x="136" y="0"/>
                        <a:pt x="68" y="7"/>
                        <a:pt x="0" y="19"/>
                      </a:cubicBezTo>
                      <a:lnTo>
                        <a:pt x="720" y="447"/>
                      </a:lnTo>
                      <a:cubicBezTo>
                        <a:pt x="798" y="311"/>
                        <a:pt x="739" y="194"/>
                        <a:pt x="603" y="97"/>
                      </a:cubicBezTo>
                      <a:cubicBezTo>
                        <a:pt x="484" y="31"/>
                        <a:pt x="346" y="0"/>
                        <a:pt x="20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3" name="Google Shape;3823;p40"/>
                <p:cNvSpPr/>
                <p:nvPr/>
              </p:nvSpPr>
              <p:spPr>
                <a:xfrm>
                  <a:off x="898595" y="2557575"/>
                  <a:ext cx="19908" cy="14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6" h="106" extrusionOk="0">
                      <a:moveTo>
                        <a:pt x="392" y="0"/>
                      </a:moveTo>
                      <a:cubicBezTo>
                        <a:pt x="251" y="0"/>
                        <a:pt x="115" y="30"/>
                        <a:pt x="18" y="88"/>
                      </a:cubicBezTo>
                      <a:lnTo>
                        <a:pt x="796" y="88"/>
                      </a:lnTo>
                      <a:cubicBezTo>
                        <a:pt x="679" y="30"/>
                        <a:pt x="533" y="0"/>
                        <a:pt x="392" y="0"/>
                      </a:cubicBezTo>
                      <a:close/>
                      <a:moveTo>
                        <a:pt x="18" y="88"/>
                      </a:moveTo>
                      <a:cubicBezTo>
                        <a:pt x="5" y="88"/>
                        <a:pt x="0" y="105"/>
                        <a:pt x="5" y="105"/>
                      </a:cubicBezTo>
                      <a:cubicBezTo>
                        <a:pt x="7" y="105"/>
                        <a:pt x="11" y="101"/>
                        <a:pt x="18" y="88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4" name="Google Shape;3824;p40"/>
                <p:cNvSpPr/>
                <p:nvPr/>
              </p:nvSpPr>
              <p:spPr>
                <a:xfrm>
                  <a:off x="1116925" y="2428150"/>
                  <a:ext cx="29200" cy="15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" h="622" extrusionOk="0">
                      <a:moveTo>
                        <a:pt x="586" y="0"/>
                      </a:moveTo>
                      <a:cubicBezTo>
                        <a:pt x="453" y="0"/>
                        <a:pt x="321" y="34"/>
                        <a:pt x="214" y="102"/>
                      </a:cubicBezTo>
                      <a:cubicBezTo>
                        <a:pt x="0" y="219"/>
                        <a:pt x="0" y="414"/>
                        <a:pt x="214" y="530"/>
                      </a:cubicBezTo>
                      <a:cubicBezTo>
                        <a:pt x="324" y="591"/>
                        <a:pt x="456" y="621"/>
                        <a:pt x="592" y="621"/>
                      </a:cubicBezTo>
                      <a:cubicBezTo>
                        <a:pt x="674" y="621"/>
                        <a:pt x="757" y="610"/>
                        <a:pt x="837" y="589"/>
                      </a:cubicBezTo>
                      <a:lnTo>
                        <a:pt x="623" y="452"/>
                      </a:lnTo>
                      <a:cubicBezTo>
                        <a:pt x="526" y="414"/>
                        <a:pt x="506" y="336"/>
                        <a:pt x="545" y="297"/>
                      </a:cubicBezTo>
                      <a:cubicBezTo>
                        <a:pt x="574" y="253"/>
                        <a:pt x="614" y="231"/>
                        <a:pt x="665" y="231"/>
                      </a:cubicBezTo>
                      <a:cubicBezTo>
                        <a:pt x="683" y="231"/>
                        <a:pt x="701" y="234"/>
                        <a:pt x="720" y="238"/>
                      </a:cubicBezTo>
                      <a:lnTo>
                        <a:pt x="1070" y="433"/>
                      </a:lnTo>
                      <a:cubicBezTo>
                        <a:pt x="1168" y="316"/>
                        <a:pt x="1109" y="200"/>
                        <a:pt x="973" y="102"/>
                      </a:cubicBezTo>
                      <a:cubicBezTo>
                        <a:pt x="856" y="34"/>
                        <a:pt x="720" y="0"/>
                        <a:pt x="58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5" name="Google Shape;3825;p40"/>
                <p:cNvSpPr/>
                <p:nvPr/>
              </p:nvSpPr>
              <p:spPr>
                <a:xfrm>
                  <a:off x="1094050" y="2093150"/>
                  <a:ext cx="34075" cy="1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3" h="740" extrusionOk="0">
                      <a:moveTo>
                        <a:pt x="684" y="0"/>
                      </a:moveTo>
                      <a:cubicBezTo>
                        <a:pt x="526" y="0"/>
                        <a:pt x="371" y="39"/>
                        <a:pt x="254" y="117"/>
                      </a:cubicBezTo>
                      <a:cubicBezTo>
                        <a:pt x="1" y="273"/>
                        <a:pt x="1" y="487"/>
                        <a:pt x="254" y="623"/>
                      </a:cubicBezTo>
                      <a:cubicBezTo>
                        <a:pt x="371" y="701"/>
                        <a:pt x="526" y="740"/>
                        <a:pt x="684" y="740"/>
                      </a:cubicBezTo>
                      <a:cubicBezTo>
                        <a:pt x="842" y="740"/>
                        <a:pt x="1003" y="701"/>
                        <a:pt x="1129" y="623"/>
                      </a:cubicBezTo>
                      <a:cubicBezTo>
                        <a:pt x="1363" y="487"/>
                        <a:pt x="1363" y="273"/>
                        <a:pt x="1129" y="117"/>
                      </a:cubicBezTo>
                      <a:cubicBezTo>
                        <a:pt x="1003" y="39"/>
                        <a:pt x="842" y="0"/>
                        <a:pt x="68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6" name="Google Shape;3826;p40"/>
                <p:cNvSpPr/>
                <p:nvPr/>
              </p:nvSpPr>
              <p:spPr>
                <a:xfrm>
                  <a:off x="1057100" y="2114550"/>
                  <a:ext cx="34075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3" h="725" extrusionOk="0">
                      <a:moveTo>
                        <a:pt x="684" y="0"/>
                      </a:moveTo>
                      <a:cubicBezTo>
                        <a:pt x="526" y="0"/>
                        <a:pt x="370" y="39"/>
                        <a:pt x="253" y="117"/>
                      </a:cubicBezTo>
                      <a:cubicBezTo>
                        <a:pt x="0" y="253"/>
                        <a:pt x="0" y="487"/>
                        <a:pt x="253" y="623"/>
                      </a:cubicBezTo>
                      <a:cubicBezTo>
                        <a:pt x="377" y="697"/>
                        <a:pt x="539" y="724"/>
                        <a:pt x="696" y="724"/>
                      </a:cubicBezTo>
                      <a:cubicBezTo>
                        <a:pt x="787" y="724"/>
                        <a:pt x="875" y="715"/>
                        <a:pt x="954" y="701"/>
                      </a:cubicBezTo>
                      <a:cubicBezTo>
                        <a:pt x="759" y="584"/>
                        <a:pt x="662" y="526"/>
                        <a:pt x="662" y="526"/>
                      </a:cubicBezTo>
                      <a:cubicBezTo>
                        <a:pt x="584" y="506"/>
                        <a:pt x="565" y="428"/>
                        <a:pt x="604" y="351"/>
                      </a:cubicBezTo>
                      <a:cubicBezTo>
                        <a:pt x="632" y="322"/>
                        <a:pt x="671" y="304"/>
                        <a:pt x="720" y="304"/>
                      </a:cubicBezTo>
                      <a:cubicBezTo>
                        <a:pt x="738" y="304"/>
                        <a:pt x="758" y="307"/>
                        <a:pt x="779" y="312"/>
                      </a:cubicBezTo>
                      <a:lnTo>
                        <a:pt x="1226" y="545"/>
                      </a:lnTo>
                      <a:cubicBezTo>
                        <a:pt x="1362" y="409"/>
                        <a:pt x="1343" y="234"/>
                        <a:pt x="1129" y="117"/>
                      </a:cubicBezTo>
                      <a:cubicBezTo>
                        <a:pt x="1002" y="39"/>
                        <a:pt x="842" y="0"/>
                        <a:pt x="68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7" name="Google Shape;3827;p40"/>
                <p:cNvSpPr/>
                <p:nvPr/>
              </p:nvSpPr>
              <p:spPr>
                <a:xfrm>
                  <a:off x="888325" y="1452200"/>
                  <a:ext cx="112375" cy="66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95" h="2663" extrusionOk="0">
                      <a:moveTo>
                        <a:pt x="4365" y="0"/>
                      </a:moveTo>
                      <a:cubicBezTo>
                        <a:pt x="4340" y="0"/>
                        <a:pt x="4316" y="11"/>
                        <a:pt x="4300" y="36"/>
                      </a:cubicBezTo>
                      <a:lnTo>
                        <a:pt x="1" y="2506"/>
                      </a:lnTo>
                      <a:cubicBezTo>
                        <a:pt x="20" y="2506"/>
                        <a:pt x="39" y="2526"/>
                        <a:pt x="39" y="2526"/>
                      </a:cubicBezTo>
                      <a:cubicBezTo>
                        <a:pt x="117" y="2584"/>
                        <a:pt x="156" y="2604"/>
                        <a:pt x="215" y="2662"/>
                      </a:cubicBezTo>
                      <a:lnTo>
                        <a:pt x="4417" y="230"/>
                      </a:lnTo>
                      <a:cubicBezTo>
                        <a:pt x="4475" y="191"/>
                        <a:pt x="4495" y="133"/>
                        <a:pt x="4475" y="55"/>
                      </a:cubicBezTo>
                      <a:cubicBezTo>
                        <a:pt x="4441" y="21"/>
                        <a:pt x="4401" y="0"/>
                        <a:pt x="436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8" name="Google Shape;3828;p40"/>
                <p:cNvSpPr/>
                <p:nvPr/>
              </p:nvSpPr>
              <p:spPr>
                <a:xfrm>
                  <a:off x="697175" y="1468450"/>
                  <a:ext cx="332225" cy="19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9" h="7810" extrusionOk="0">
                      <a:moveTo>
                        <a:pt x="13140" y="1"/>
                      </a:moveTo>
                      <a:cubicBezTo>
                        <a:pt x="13124" y="1"/>
                        <a:pt x="13109" y="3"/>
                        <a:pt x="13094" y="8"/>
                      </a:cubicBezTo>
                      <a:lnTo>
                        <a:pt x="1" y="7596"/>
                      </a:lnTo>
                      <a:lnTo>
                        <a:pt x="1" y="7771"/>
                      </a:lnTo>
                      <a:cubicBezTo>
                        <a:pt x="20" y="7771"/>
                        <a:pt x="59" y="7790"/>
                        <a:pt x="79" y="7810"/>
                      </a:cubicBezTo>
                      <a:lnTo>
                        <a:pt x="13211" y="222"/>
                      </a:lnTo>
                      <a:cubicBezTo>
                        <a:pt x="13250" y="203"/>
                        <a:pt x="13288" y="125"/>
                        <a:pt x="13250" y="67"/>
                      </a:cubicBezTo>
                      <a:cubicBezTo>
                        <a:pt x="13235" y="23"/>
                        <a:pt x="13188" y="1"/>
                        <a:pt x="1314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9" name="Google Shape;3829;p40"/>
                <p:cNvSpPr/>
                <p:nvPr/>
              </p:nvSpPr>
              <p:spPr>
                <a:xfrm>
                  <a:off x="697175" y="1419325"/>
                  <a:ext cx="245650" cy="14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26" h="5865" extrusionOk="0">
                      <a:moveTo>
                        <a:pt x="9692" y="1"/>
                      </a:moveTo>
                      <a:cubicBezTo>
                        <a:pt x="9673" y="1"/>
                        <a:pt x="9652" y="3"/>
                        <a:pt x="9631" y="8"/>
                      </a:cubicBezTo>
                      <a:lnTo>
                        <a:pt x="1" y="5572"/>
                      </a:lnTo>
                      <a:lnTo>
                        <a:pt x="1" y="5864"/>
                      </a:lnTo>
                      <a:lnTo>
                        <a:pt x="9748" y="242"/>
                      </a:lnTo>
                      <a:cubicBezTo>
                        <a:pt x="9806" y="183"/>
                        <a:pt x="9825" y="106"/>
                        <a:pt x="9806" y="47"/>
                      </a:cubicBezTo>
                      <a:cubicBezTo>
                        <a:pt x="9792" y="19"/>
                        <a:pt x="9746" y="1"/>
                        <a:pt x="969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0" name="Google Shape;3830;p40"/>
                <p:cNvSpPr/>
                <p:nvPr/>
              </p:nvSpPr>
              <p:spPr>
                <a:xfrm>
                  <a:off x="722950" y="1435650"/>
                  <a:ext cx="248575" cy="144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43" h="5795" extrusionOk="0">
                      <a:moveTo>
                        <a:pt x="9811" y="1"/>
                      </a:moveTo>
                      <a:cubicBezTo>
                        <a:pt x="9792" y="1"/>
                        <a:pt x="9771" y="5"/>
                        <a:pt x="9748" y="17"/>
                      </a:cubicBezTo>
                      <a:lnTo>
                        <a:pt x="1" y="5620"/>
                      </a:lnTo>
                      <a:cubicBezTo>
                        <a:pt x="20" y="5659"/>
                        <a:pt x="40" y="5659"/>
                        <a:pt x="98" y="5678"/>
                      </a:cubicBezTo>
                      <a:cubicBezTo>
                        <a:pt x="137" y="5717"/>
                        <a:pt x="195" y="5756"/>
                        <a:pt x="215" y="5795"/>
                      </a:cubicBezTo>
                      <a:lnTo>
                        <a:pt x="9865" y="231"/>
                      </a:lnTo>
                      <a:cubicBezTo>
                        <a:pt x="9923" y="211"/>
                        <a:pt x="9942" y="133"/>
                        <a:pt x="9923" y="56"/>
                      </a:cubicBezTo>
                      <a:cubicBezTo>
                        <a:pt x="9895" y="28"/>
                        <a:pt x="9858" y="1"/>
                        <a:pt x="981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1" name="Google Shape;3831;p40"/>
                <p:cNvSpPr/>
                <p:nvPr/>
              </p:nvSpPr>
              <p:spPr>
                <a:xfrm>
                  <a:off x="882500" y="1485475"/>
                  <a:ext cx="175100" cy="10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04" h="4094" extrusionOk="0">
                      <a:moveTo>
                        <a:pt x="6867" y="1"/>
                      </a:moveTo>
                      <a:cubicBezTo>
                        <a:pt x="6848" y="1"/>
                        <a:pt x="6829" y="3"/>
                        <a:pt x="6809" y="8"/>
                      </a:cubicBezTo>
                      <a:lnTo>
                        <a:pt x="0" y="3938"/>
                      </a:lnTo>
                      <a:cubicBezTo>
                        <a:pt x="20" y="3938"/>
                        <a:pt x="58" y="3977"/>
                        <a:pt x="78" y="3977"/>
                      </a:cubicBezTo>
                      <a:cubicBezTo>
                        <a:pt x="136" y="3996"/>
                        <a:pt x="175" y="4055"/>
                        <a:pt x="214" y="4094"/>
                      </a:cubicBezTo>
                      <a:lnTo>
                        <a:pt x="6945" y="222"/>
                      </a:lnTo>
                      <a:cubicBezTo>
                        <a:pt x="6984" y="203"/>
                        <a:pt x="7004" y="125"/>
                        <a:pt x="6984" y="66"/>
                      </a:cubicBezTo>
                      <a:cubicBezTo>
                        <a:pt x="6970" y="23"/>
                        <a:pt x="6922" y="1"/>
                        <a:pt x="686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2" name="Google Shape;3832;p40"/>
                <p:cNvSpPr/>
                <p:nvPr/>
              </p:nvSpPr>
              <p:spPr>
                <a:xfrm>
                  <a:off x="697175" y="1502500"/>
                  <a:ext cx="389625" cy="229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5" h="9172" extrusionOk="0">
                      <a:moveTo>
                        <a:pt x="15428" y="1"/>
                      </a:moveTo>
                      <a:cubicBezTo>
                        <a:pt x="15409" y="1"/>
                        <a:pt x="15390" y="3"/>
                        <a:pt x="15370" y="8"/>
                      </a:cubicBezTo>
                      <a:lnTo>
                        <a:pt x="1" y="8880"/>
                      </a:lnTo>
                      <a:lnTo>
                        <a:pt x="1" y="9171"/>
                      </a:lnTo>
                      <a:lnTo>
                        <a:pt x="15526" y="222"/>
                      </a:lnTo>
                      <a:cubicBezTo>
                        <a:pt x="15565" y="183"/>
                        <a:pt x="15584" y="105"/>
                        <a:pt x="15545" y="66"/>
                      </a:cubicBezTo>
                      <a:cubicBezTo>
                        <a:pt x="15531" y="23"/>
                        <a:pt x="15483" y="1"/>
                        <a:pt x="154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3" name="Google Shape;3833;p40"/>
                <p:cNvSpPr/>
                <p:nvPr/>
              </p:nvSpPr>
              <p:spPr>
                <a:xfrm>
                  <a:off x="697175" y="1519025"/>
                  <a:ext cx="418325" cy="246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33" h="9853" extrusionOk="0">
                      <a:moveTo>
                        <a:pt x="16599" y="1"/>
                      </a:moveTo>
                      <a:cubicBezTo>
                        <a:pt x="16579" y="1"/>
                        <a:pt x="16558" y="3"/>
                        <a:pt x="16537" y="9"/>
                      </a:cubicBezTo>
                      <a:lnTo>
                        <a:pt x="1" y="9561"/>
                      </a:lnTo>
                      <a:lnTo>
                        <a:pt x="1" y="9853"/>
                      </a:lnTo>
                      <a:lnTo>
                        <a:pt x="16654" y="242"/>
                      </a:lnTo>
                      <a:cubicBezTo>
                        <a:pt x="16713" y="184"/>
                        <a:pt x="16732" y="106"/>
                        <a:pt x="16713" y="47"/>
                      </a:cubicBezTo>
                      <a:cubicBezTo>
                        <a:pt x="16698" y="19"/>
                        <a:pt x="16653" y="1"/>
                        <a:pt x="1659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4" name="Google Shape;3834;p40"/>
                <p:cNvSpPr/>
                <p:nvPr/>
              </p:nvSpPr>
              <p:spPr>
                <a:xfrm>
                  <a:off x="704975" y="1535350"/>
                  <a:ext cx="439200" cy="25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0192" extrusionOk="0">
                      <a:moveTo>
                        <a:pt x="17437" y="1"/>
                      </a:moveTo>
                      <a:cubicBezTo>
                        <a:pt x="17417" y="1"/>
                        <a:pt x="17396" y="6"/>
                        <a:pt x="17373" y="17"/>
                      </a:cubicBezTo>
                      <a:lnTo>
                        <a:pt x="0" y="10036"/>
                      </a:lnTo>
                      <a:cubicBezTo>
                        <a:pt x="39" y="10036"/>
                        <a:pt x="58" y="10056"/>
                        <a:pt x="78" y="10056"/>
                      </a:cubicBezTo>
                      <a:cubicBezTo>
                        <a:pt x="117" y="10134"/>
                        <a:pt x="175" y="10173"/>
                        <a:pt x="233" y="10192"/>
                      </a:cubicBezTo>
                      <a:lnTo>
                        <a:pt x="17490" y="231"/>
                      </a:lnTo>
                      <a:cubicBezTo>
                        <a:pt x="17548" y="212"/>
                        <a:pt x="17568" y="134"/>
                        <a:pt x="17548" y="56"/>
                      </a:cubicBezTo>
                      <a:cubicBezTo>
                        <a:pt x="17521" y="28"/>
                        <a:pt x="17484" y="1"/>
                        <a:pt x="174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5" name="Google Shape;3835;p40"/>
                <p:cNvSpPr/>
                <p:nvPr/>
              </p:nvSpPr>
              <p:spPr>
                <a:xfrm>
                  <a:off x="927725" y="1551625"/>
                  <a:ext cx="245650" cy="143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26" h="5748" extrusionOk="0">
                      <a:moveTo>
                        <a:pt x="9685" y="1"/>
                      </a:moveTo>
                      <a:cubicBezTo>
                        <a:pt x="9668" y="1"/>
                        <a:pt x="9650" y="3"/>
                        <a:pt x="9631" y="8"/>
                      </a:cubicBezTo>
                      <a:lnTo>
                        <a:pt x="0" y="5592"/>
                      </a:lnTo>
                      <a:cubicBezTo>
                        <a:pt x="20" y="5592"/>
                        <a:pt x="39" y="5611"/>
                        <a:pt x="78" y="5631"/>
                      </a:cubicBezTo>
                      <a:cubicBezTo>
                        <a:pt x="117" y="5650"/>
                        <a:pt x="156" y="5708"/>
                        <a:pt x="214" y="5747"/>
                      </a:cubicBezTo>
                      <a:lnTo>
                        <a:pt x="9747" y="241"/>
                      </a:lnTo>
                      <a:cubicBezTo>
                        <a:pt x="9806" y="203"/>
                        <a:pt x="9825" y="144"/>
                        <a:pt x="9806" y="66"/>
                      </a:cubicBezTo>
                      <a:cubicBezTo>
                        <a:pt x="9777" y="23"/>
                        <a:pt x="9736" y="1"/>
                        <a:pt x="968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6" name="Google Shape;3836;p40"/>
                <p:cNvSpPr/>
                <p:nvPr/>
              </p:nvSpPr>
              <p:spPr>
                <a:xfrm>
                  <a:off x="829000" y="1568650"/>
                  <a:ext cx="373050" cy="21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22" h="8666" extrusionOk="0">
                      <a:moveTo>
                        <a:pt x="14774" y="1"/>
                      </a:moveTo>
                      <a:cubicBezTo>
                        <a:pt x="14758" y="1"/>
                        <a:pt x="14742" y="3"/>
                        <a:pt x="14727" y="8"/>
                      </a:cubicBezTo>
                      <a:lnTo>
                        <a:pt x="0" y="8510"/>
                      </a:lnTo>
                      <a:cubicBezTo>
                        <a:pt x="39" y="8510"/>
                        <a:pt x="58" y="8529"/>
                        <a:pt x="78" y="8529"/>
                      </a:cubicBezTo>
                      <a:lnTo>
                        <a:pt x="233" y="8665"/>
                      </a:lnTo>
                      <a:lnTo>
                        <a:pt x="14844" y="241"/>
                      </a:lnTo>
                      <a:cubicBezTo>
                        <a:pt x="14883" y="202"/>
                        <a:pt x="14922" y="144"/>
                        <a:pt x="14883" y="66"/>
                      </a:cubicBezTo>
                      <a:cubicBezTo>
                        <a:pt x="14868" y="23"/>
                        <a:pt x="14821" y="1"/>
                        <a:pt x="1477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7" name="Google Shape;3837;p40"/>
                <p:cNvSpPr/>
                <p:nvPr/>
              </p:nvSpPr>
              <p:spPr>
                <a:xfrm>
                  <a:off x="1005550" y="1585200"/>
                  <a:ext cx="224725" cy="13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89" h="5241" extrusionOk="0">
                      <a:moveTo>
                        <a:pt x="8851" y="0"/>
                      </a:moveTo>
                      <a:cubicBezTo>
                        <a:pt x="8833" y="0"/>
                        <a:pt x="8813" y="3"/>
                        <a:pt x="8794" y="7"/>
                      </a:cubicBezTo>
                      <a:lnTo>
                        <a:pt x="0" y="5085"/>
                      </a:lnTo>
                      <a:cubicBezTo>
                        <a:pt x="20" y="5085"/>
                        <a:pt x="39" y="5124"/>
                        <a:pt x="39" y="5124"/>
                      </a:cubicBezTo>
                      <a:cubicBezTo>
                        <a:pt x="117" y="5163"/>
                        <a:pt x="175" y="5182"/>
                        <a:pt x="195" y="5241"/>
                      </a:cubicBezTo>
                      <a:lnTo>
                        <a:pt x="8891" y="221"/>
                      </a:lnTo>
                      <a:cubicBezTo>
                        <a:pt x="8988" y="202"/>
                        <a:pt x="8988" y="124"/>
                        <a:pt x="8969" y="66"/>
                      </a:cubicBezTo>
                      <a:cubicBezTo>
                        <a:pt x="8954" y="22"/>
                        <a:pt x="8907" y="0"/>
                        <a:pt x="885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8" name="Google Shape;3838;p40"/>
                <p:cNvSpPr/>
                <p:nvPr/>
              </p:nvSpPr>
              <p:spPr>
                <a:xfrm>
                  <a:off x="1092600" y="1602225"/>
                  <a:ext cx="166850" cy="9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74" h="3899" extrusionOk="0">
                      <a:moveTo>
                        <a:pt x="6517" y="0"/>
                      </a:moveTo>
                      <a:cubicBezTo>
                        <a:pt x="6499" y="0"/>
                        <a:pt x="6479" y="2"/>
                        <a:pt x="6460" y="7"/>
                      </a:cubicBezTo>
                      <a:lnTo>
                        <a:pt x="1" y="3723"/>
                      </a:lnTo>
                      <a:cubicBezTo>
                        <a:pt x="20" y="3723"/>
                        <a:pt x="20" y="3762"/>
                        <a:pt x="40" y="3762"/>
                      </a:cubicBezTo>
                      <a:cubicBezTo>
                        <a:pt x="117" y="3801"/>
                        <a:pt x="156" y="3859"/>
                        <a:pt x="215" y="3898"/>
                      </a:cubicBezTo>
                      <a:lnTo>
                        <a:pt x="6576" y="202"/>
                      </a:lnTo>
                      <a:cubicBezTo>
                        <a:pt x="6654" y="182"/>
                        <a:pt x="6674" y="105"/>
                        <a:pt x="6635" y="66"/>
                      </a:cubicBezTo>
                      <a:cubicBezTo>
                        <a:pt x="6620" y="22"/>
                        <a:pt x="6573" y="0"/>
                        <a:pt x="65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9" name="Google Shape;3839;p40"/>
                <p:cNvSpPr/>
                <p:nvPr/>
              </p:nvSpPr>
              <p:spPr>
                <a:xfrm>
                  <a:off x="741450" y="1618750"/>
                  <a:ext cx="546700" cy="31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68" h="12674" extrusionOk="0">
                      <a:moveTo>
                        <a:pt x="21734" y="0"/>
                      </a:moveTo>
                      <a:cubicBezTo>
                        <a:pt x="21715" y="0"/>
                        <a:pt x="21694" y="3"/>
                        <a:pt x="21673" y="8"/>
                      </a:cubicBezTo>
                      <a:lnTo>
                        <a:pt x="0" y="12498"/>
                      </a:lnTo>
                      <a:cubicBezTo>
                        <a:pt x="39" y="12498"/>
                        <a:pt x="59" y="12537"/>
                        <a:pt x="59" y="12537"/>
                      </a:cubicBezTo>
                      <a:cubicBezTo>
                        <a:pt x="136" y="12576"/>
                        <a:pt x="175" y="12634"/>
                        <a:pt x="234" y="12673"/>
                      </a:cubicBezTo>
                      <a:lnTo>
                        <a:pt x="21790" y="222"/>
                      </a:lnTo>
                      <a:cubicBezTo>
                        <a:pt x="21848" y="202"/>
                        <a:pt x="21868" y="125"/>
                        <a:pt x="21848" y="47"/>
                      </a:cubicBezTo>
                      <a:cubicBezTo>
                        <a:pt x="21834" y="18"/>
                        <a:pt x="21788" y="0"/>
                        <a:pt x="2173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0" name="Google Shape;3840;p40"/>
                <p:cNvSpPr/>
                <p:nvPr/>
              </p:nvSpPr>
              <p:spPr>
                <a:xfrm>
                  <a:off x="870825" y="1635075"/>
                  <a:ext cx="446025" cy="258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41" h="10347" extrusionOk="0">
                      <a:moveTo>
                        <a:pt x="17700" y="0"/>
                      </a:moveTo>
                      <a:cubicBezTo>
                        <a:pt x="17682" y="0"/>
                        <a:pt x="17663" y="5"/>
                        <a:pt x="17646" y="16"/>
                      </a:cubicBezTo>
                      <a:lnTo>
                        <a:pt x="0" y="10172"/>
                      </a:lnTo>
                      <a:cubicBezTo>
                        <a:pt x="39" y="10172"/>
                        <a:pt x="59" y="10191"/>
                        <a:pt x="59" y="10191"/>
                      </a:cubicBezTo>
                      <a:cubicBezTo>
                        <a:pt x="136" y="10269"/>
                        <a:pt x="175" y="10289"/>
                        <a:pt x="234" y="10347"/>
                      </a:cubicBezTo>
                      <a:lnTo>
                        <a:pt x="17763" y="230"/>
                      </a:lnTo>
                      <a:cubicBezTo>
                        <a:pt x="17801" y="211"/>
                        <a:pt x="17840" y="133"/>
                        <a:pt x="17801" y="55"/>
                      </a:cubicBezTo>
                      <a:cubicBezTo>
                        <a:pt x="17788" y="28"/>
                        <a:pt x="17745" y="0"/>
                        <a:pt x="1770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1" name="Google Shape;3841;p40"/>
                <p:cNvSpPr/>
                <p:nvPr/>
              </p:nvSpPr>
              <p:spPr>
                <a:xfrm>
                  <a:off x="1037150" y="1651325"/>
                  <a:ext cx="308400" cy="17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36" h="7188" extrusionOk="0">
                      <a:moveTo>
                        <a:pt x="12187" y="1"/>
                      </a:moveTo>
                      <a:cubicBezTo>
                        <a:pt x="12171" y="1"/>
                        <a:pt x="12155" y="3"/>
                        <a:pt x="12141" y="8"/>
                      </a:cubicBezTo>
                      <a:lnTo>
                        <a:pt x="1" y="7012"/>
                      </a:lnTo>
                      <a:cubicBezTo>
                        <a:pt x="20" y="7012"/>
                        <a:pt x="40" y="7051"/>
                        <a:pt x="79" y="7051"/>
                      </a:cubicBezTo>
                      <a:cubicBezTo>
                        <a:pt x="137" y="7109"/>
                        <a:pt x="176" y="7168"/>
                        <a:pt x="215" y="7187"/>
                      </a:cubicBezTo>
                      <a:lnTo>
                        <a:pt x="12257" y="242"/>
                      </a:lnTo>
                      <a:cubicBezTo>
                        <a:pt x="12296" y="203"/>
                        <a:pt x="12335" y="144"/>
                        <a:pt x="12296" y="67"/>
                      </a:cubicBezTo>
                      <a:cubicBezTo>
                        <a:pt x="12282" y="23"/>
                        <a:pt x="12234" y="1"/>
                        <a:pt x="1218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2" name="Google Shape;3842;p40"/>
                <p:cNvSpPr/>
                <p:nvPr/>
              </p:nvSpPr>
              <p:spPr>
                <a:xfrm>
                  <a:off x="1163125" y="1668350"/>
                  <a:ext cx="211600" cy="123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64" h="4931" extrusionOk="0">
                      <a:moveTo>
                        <a:pt x="8307" y="1"/>
                      </a:moveTo>
                      <a:cubicBezTo>
                        <a:pt x="8293" y="1"/>
                        <a:pt x="8279" y="3"/>
                        <a:pt x="8269" y="8"/>
                      </a:cubicBezTo>
                      <a:lnTo>
                        <a:pt x="1" y="4775"/>
                      </a:lnTo>
                      <a:cubicBezTo>
                        <a:pt x="20" y="4775"/>
                        <a:pt x="40" y="4814"/>
                        <a:pt x="59" y="4814"/>
                      </a:cubicBezTo>
                      <a:cubicBezTo>
                        <a:pt x="117" y="4833"/>
                        <a:pt x="156" y="4872"/>
                        <a:pt x="215" y="4930"/>
                      </a:cubicBezTo>
                      <a:lnTo>
                        <a:pt x="8386" y="203"/>
                      </a:lnTo>
                      <a:cubicBezTo>
                        <a:pt x="8425" y="183"/>
                        <a:pt x="8463" y="105"/>
                        <a:pt x="8425" y="47"/>
                      </a:cubicBezTo>
                      <a:cubicBezTo>
                        <a:pt x="8396" y="19"/>
                        <a:pt x="8347" y="1"/>
                        <a:pt x="830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3" name="Google Shape;3843;p40"/>
                <p:cNvSpPr/>
                <p:nvPr/>
              </p:nvSpPr>
              <p:spPr>
                <a:xfrm>
                  <a:off x="697175" y="1684900"/>
                  <a:ext cx="705750" cy="4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30" h="16506" extrusionOk="0">
                      <a:moveTo>
                        <a:pt x="28093" y="0"/>
                      </a:moveTo>
                      <a:cubicBezTo>
                        <a:pt x="28074" y="0"/>
                        <a:pt x="28055" y="3"/>
                        <a:pt x="28035" y="8"/>
                      </a:cubicBezTo>
                      <a:lnTo>
                        <a:pt x="1" y="16214"/>
                      </a:lnTo>
                      <a:lnTo>
                        <a:pt x="1" y="16506"/>
                      </a:lnTo>
                      <a:lnTo>
                        <a:pt x="28172" y="222"/>
                      </a:lnTo>
                      <a:cubicBezTo>
                        <a:pt x="28230" y="202"/>
                        <a:pt x="28230" y="124"/>
                        <a:pt x="28210" y="66"/>
                      </a:cubicBezTo>
                      <a:cubicBezTo>
                        <a:pt x="28196" y="22"/>
                        <a:pt x="28148" y="0"/>
                        <a:pt x="2809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4" name="Google Shape;3844;p40"/>
                <p:cNvSpPr/>
                <p:nvPr/>
              </p:nvSpPr>
              <p:spPr>
                <a:xfrm>
                  <a:off x="1258950" y="1701925"/>
                  <a:ext cx="173175" cy="101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7" h="4074" extrusionOk="0">
                      <a:moveTo>
                        <a:pt x="6789" y="0"/>
                      </a:moveTo>
                      <a:cubicBezTo>
                        <a:pt x="6771" y="0"/>
                        <a:pt x="6751" y="3"/>
                        <a:pt x="6732" y="8"/>
                      </a:cubicBezTo>
                      <a:lnTo>
                        <a:pt x="0" y="3899"/>
                      </a:lnTo>
                      <a:cubicBezTo>
                        <a:pt x="20" y="3899"/>
                        <a:pt x="20" y="3899"/>
                        <a:pt x="59" y="3918"/>
                      </a:cubicBezTo>
                      <a:cubicBezTo>
                        <a:pt x="97" y="3957"/>
                        <a:pt x="156" y="3996"/>
                        <a:pt x="195" y="4074"/>
                      </a:cubicBezTo>
                      <a:lnTo>
                        <a:pt x="6868" y="222"/>
                      </a:lnTo>
                      <a:cubicBezTo>
                        <a:pt x="6907" y="202"/>
                        <a:pt x="6926" y="124"/>
                        <a:pt x="6907" y="66"/>
                      </a:cubicBezTo>
                      <a:cubicBezTo>
                        <a:pt x="6892" y="22"/>
                        <a:pt x="6845" y="0"/>
                        <a:pt x="678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5" name="Google Shape;3845;p40"/>
                <p:cNvSpPr/>
                <p:nvPr/>
              </p:nvSpPr>
              <p:spPr>
                <a:xfrm>
                  <a:off x="1257000" y="1805700"/>
                  <a:ext cx="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" extrusionOk="0">
                      <a:moveTo>
                        <a:pt x="0" y="1"/>
                      </a:move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6" name="Google Shape;3846;p40"/>
                <p:cNvSpPr/>
                <p:nvPr/>
              </p:nvSpPr>
              <p:spPr>
                <a:xfrm>
                  <a:off x="1341150" y="1717750"/>
                  <a:ext cx="119675" cy="70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7" h="2838" extrusionOk="0">
                      <a:moveTo>
                        <a:pt x="4655" y="1"/>
                      </a:moveTo>
                      <a:cubicBezTo>
                        <a:pt x="4635" y="1"/>
                        <a:pt x="4614" y="5"/>
                        <a:pt x="4591" y="17"/>
                      </a:cubicBezTo>
                      <a:lnTo>
                        <a:pt x="0" y="2663"/>
                      </a:lnTo>
                      <a:cubicBezTo>
                        <a:pt x="20" y="2682"/>
                        <a:pt x="39" y="2701"/>
                        <a:pt x="58" y="2701"/>
                      </a:cubicBezTo>
                      <a:cubicBezTo>
                        <a:pt x="136" y="2760"/>
                        <a:pt x="195" y="2779"/>
                        <a:pt x="214" y="2838"/>
                      </a:cubicBezTo>
                      <a:lnTo>
                        <a:pt x="4708" y="231"/>
                      </a:lnTo>
                      <a:cubicBezTo>
                        <a:pt x="4767" y="211"/>
                        <a:pt x="4786" y="133"/>
                        <a:pt x="4767" y="56"/>
                      </a:cubicBezTo>
                      <a:cubicBezTo>
                        <a:pt x="4739" y="28"/>
                        <a:pt x="4702" y="1"/>
                        <a:pt x="465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7" name="Google Shape;3847;p40"/>
                <p:cNvSpPr/>
                <p:nvPr/>
              </p:nvSpPr>
              <p:spPr>
                <a:xfrm>
                  <a:off x="2158250" y="1441225"/>
                  <a:ext cx="211600" cy="12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64" h="5067" extrusionOk="0">
                      <a:moveTo>
                        <a:pt x="134" y="0"/>
                      </a:moveTo>
                      <a:cubicBezTo>
                        <a:pt x="80" y="0"/>
                        <a:pt x="34" y="18"/>
                        <a:pt x="20" y="47"/>
                      </a:cubicBezTo>
                      <a:cubicBezTo>
                        <a:pt x="0" y="105"/>
                        <a:pt x="0" y="183"/>
                        <a:pt x="59" y="222"/>
                      </a:cubicBezTo>
                      <a:lnTo>
                        <a:pt x="8463" y="5066"/>
                      </a:lnTo>
                      <a:lnTo>
                        <a:pt x="8463" y="4774"/>
                      </a:lnTo>
                      <a:lnTo>
                        <a:pt x="195" y="8"/>
                      </a:lnTo>
                      <a:cubicBezTo>
                        <a:pt x="174" y="3"/>
                        <a:pt x="153" y="0"/>
                        <a:pt x="13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8" name="Google Shape;3848;p40"/>
                <p:cNvSpPr/>
                <p:nvPr/>
              </p:nvSpPr>
              <p:spPr>
                <a:xfrm>
                  <a:off x="2129075" y="1457675"/>
                  <a:ext cx="240275" cy="14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11" h="5712" extrusionOk="0">
                      <a:moveTo>
                        <a:pt x="130" y="1"/>
                      </a:moveTo>
                      <a:cubicBezTo>
                        <a:pt x="93" y="1"/>
                        <a:pt x="57" y="25"/>
                        <a:pt x="20" y="50"/>
                      </a:cubicBezTo>
                      <a:cubicBezTo>
                        <a:pt x="0" y="108"/>
                        <a:pt x="0" y="167"/>
                        <a:pt x="78" y="225"/>
                      </a:cubicBezTo>
                      <a:lnTo>
                        <a:pt x="9611" y="5712"/>
                      </a:lnTo>
                      <a:lnTo>
                        <a:pt x="9611" y="5459"/>
                      </a:lnTo>
                      <a:lnTo>
                        <a:pt x="195" y="31"/>
                      </a:lnTo>
                      <a:cubicBezTo>
                        <a:pt x="173" y="9"/>
                        <a:pt x="152" y="1"/>
                        <a:pt x="13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9" name="Google Shape;3849;p40"/>
                <p:cNvSpPr/>
                <p:nvPr/>
              </p:nvSpPr>
              <p:spPr>
                <a:xfrm>
                  <a:off x="2100375" y="1474125"/>
                  <a:ext cx="268500" cy="160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40" h="6416" extrusionOk="0">
                      <a:moveTo>
                        <a:pt x="126" y="0"/>
                      </a:moveTo>
                      <a:cubicBezTo>
                        <a:pt x="90" y="0"/>
                        <a:pt x="55" y="26"/>
                        <a:pt x="20" y="73"/>
                      </a:cubicBezTo>
                      <a:cubicBezTo>
                        <a:pt x="0" y="131"/>
                        <a:pt x="0" y="190"/>
                        <a:pt x="78" y="248"/>
                      </a:cubicBezTo>
                      <a:lnTo>
                        <a:pt x="10739" y="6415"/>
                      </a:lnTo>
                      <a:lnTo>
                        <a:pt x="10739" y="6124"/>
                      </a:lnTo>
                      <a:lnTo>
                        <a:pt x="195" y="34"/>
                      </a:lnTo>
                      <a:cubicBezTo>
                        <a:pt x="172" y="11"/>
                        <a:pt x="149" y="0"/>
                        <a:pt x="12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0" name="Google Shape;3850;p40"/>
                <p:cNvSpPr/>
                <p:nvPr/>
              </p:nvSpPr>
              <p:spPr>
                <a:xfrm>
                  <a:off x="2071675" y="1490825"/>
                  <a:ext cx="298175" cy="17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27" h="7071" extrusionOk="0">
                      <a:moveTo>
                        <a:pt x="149" y="1"/>
                      </a:moveTo>
                      <a:cubicBezTo>
                        <a:pt x="101" y="1"/>
                        <a:pt x="54" y="23"/>
                        <a:pt x="39" y="66"/>
                      </a:cubicBezTo>
                      <a:cubicBezTo>
                        <a:pt x="0" y="105"/>
                        <a:pt x="0" y="183"/>
                        <a:pt x="78" y="242"/>
                      </a:cubicBezTo>
                      <a:lnTo>
                        <a:pt x="11926" y="7070"/>
                      </a:lnTo>
                      <a:lnTo>
                        <a:pt x="11926" y="6778"/>
                      </a:lnTo>
                      <a:lnTo>
                        <a:pt x="195" y="8"/>
                      </a:lnTo>
                      <a:cubicBezTo>
                        <a:pt x="180" y="3"/>
                        <a:pt x="165" y="1"/>
                        <a:pt x="14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1" name="Google Shape;3851;p40"/>
                <p:cNvSpPr/>
                <p:nvPr/>
              </p:nvSpPr>
              <p:spPr>
                <a:xfrm>
                  <a:off x="2042500" y="1507525"/>
                  <a:ext cx="325875" cy="19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35" h="7648" extrusionOk="0">
                      <a:moveTo>
                        <a:pt x="136" y="1"/>
                      </a:moveTo>
                      <a:cubicBezTo>
                        <a:pt x="103" y="1"/>
                        <a:pt x="57" y="22"/>
                        <a:pt x="20" y="60"/>
                      </a:cubicBezTo>
                      <a:cubicBezTo>
                        <a:pt x="0" y="99"/>
                        <a:pt x="0" y="177"/>
                        <a:pt x="78" y="216"/>
                      </a:cubicBezTo>
                      <a:lnTo>
                        <a:pt x="12899" y="7647"/>
                      </a:lnTo>
                      <a:cubicBezTo>
                        <a:pt x="12938" y="7589"/>
                        <a:pt x="12996" y="7550"/>
                        <a:pt x="13035" y="7511"/>
                      </a:cubicBezTo>
                      <a:lnTo>
                        <a:pt x="13035" y="7433"/>
                      </a:lnTo>
                      <a:lnTo>
                        <a:pt x="175" y="21"/>
                      </a:lnTo>
                      <a:cubicBezTo>
                        <a:pt x="168" y="7"/>
                        <a:pt x="154" y="1"/>
                        <a:pt x="13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2" name="Google Shape;3852;p40"/>
                <p:cNvSpPr/>
                <p:nvPr/>
              </p:nvSpPr>
              <p:spPr>
                <a:xfrm>
                  <a:off x="2014275" y="1523925"/>
                  <a:ext cx="355075" cy="20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03" h="8393" extrusionOk="0">
                      <a:moveTo>
                        <a:pt x="149" y="0"/>
                      </a:moveTo>
                      <a:cubicBezTo>
                        <a:pt x="95" y="0"/>
                        <a:pt x="35" y="25"/>
                        <a:pt x="20" y="85"/>
                      </a:cubicBezTo>
                      <a:cubicBezTo>
                        <a:pt x="1" y="124"/>
                        <a:pt x="1" y="202"/>
                        <a:pt x="59" y="241"/>
                      </a:cubicBezTo>
                      <a:lnTo>
                        <a:pt x="14203" y="8392"/>
                      </a:lnTo>
                      <a:lnTo>
                        <a:pt x="14203" y="8100"/>
                      </a:lnTo>
                      <a:lnTo>
                        <a:pt x="195" y="7"/>
                      </a:lnTo>
                      <a:cubicBezTo>
                        <a:pt x="182" y="2"/>
                        <a:pt x="166" y="0"/>
                        <a:pt x="14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3" name="Google Shape;3853;p40"/>
                <p:cNvSpPr/>
                <p:nvPr/>
              </p:nvSpPr>
              <p:spPr>
                <a:xfrm>
                  <a:off x="1985575" y="1540825"/>
                  <a:ext cx="375025" cy="21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1" h="8709" extrusionOk="0">
                      <a:moveTo>
                        <a:pt x="131" y="0"/>
                      </a:moveTo>
                      <a:cubicBezTo>
                        <a:pt x="94" y="0"/>
                        <a:pt x="57" y="14"/>
                        <a:pt x="20" y="51"/>
                      </a:cubicBezTo>
                      <a:cubicBezTo>
                        <a:pt x="1" y="109"/>
                        <a:pt x="1" y="187"/>
                        <a:pt x="79" y="226"/>
                      </a:cubicBezTo>
                      <a:lnTo>
                        <a:pt x="14787" y="8708"/>
                      </a:lnTo>
                      <a:cubicBezTo>
                        <a:pt x="14806" y="8669"/>
                        <a:pt x="14865" y="8611"/>
                        <a:pt x="14923" y="8592"/>
                      </a:cubicBezTo>
                      <a:cubicBezTo>
                        <a:pt x="14962" y="8592"/>
                        <a:pt x="14981" y="8572"/>
                        <a:pt x="15001" y="8572"/>
                      </a:cubicBezTo>
                      <a:lnTo>
                        <a:pt x="195" y="12"/>
                      </a:lnTo>
                      <a:cubicBezTo>
                        <a:pt x="174" y="5"/>
                        <a:pt x="15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4" name="Google Shape;3854;p40"/>
                <p:cNvSpPr/>
                <p:nvPr/>
              </p:nvSpPr>
              <p:spPr>
                <a:xfrm>
                  <a:off x="1956400" y="1557850"/>
                  <a:ext cx="184375" cy="10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5" h="4293" extrusionOk="0">
                      <a:moveTo>
                        <a:pt x="131" y="0"/>
                      </a:moveTo>
                      <a:cubicBezTo>
                        <a:pt x="94" y="0"/>
                        <a:pt x="57" y="14"/>
                        <a:pt x="20" y="51"/>
                      </a:cubicBezTo>
                      <a:cubicBezTo>
                        <a:pt x="1" y="109"/>
                        <a:pt x="20" y="187"/>
                        <a:pt x="78" y="206"/>
                      </a:cubicBezTo>
                      <a:lnTo>
                        <a:pt x="7141" y="4292"/>
                      </a:lnTo>
                      <a:cubicBezTo>
                        <a:pt x="7199" y="4234"/>
                        <a:pt x="7238" y="4195"/>
                        <a:pt x="7296" y="4175"/>
                      </a:cubicBezTo>
                      <a:cubicBezTo>
                        <a:pt x="7316" y="4175"/>
                        <a:pt x="7335" y="4136"/>
                        <a:pt x="7374" y="4136"/>
                      </a:cubicBezTo>
                      <a:lnTo>
                        <a:pt x="195" y="12"/>
                      </a:lnTo>
                      <a:cubicBezTo>
                        <a:pt x="174" y="5"/>
                        <a:pt x="152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5" name="Google Shape;3855;p40"/>
                <p:cNvSpPr/>
                <p:nvPr/>
              </p:nvSpPr>
              <p:spPr>
                <a:xfrm>
                  <a:off x="1927700" y="1574025"/>
                  <a:ext cx="327850" cy="190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14" h="7634" extrusionOk="0">
                      <a:moveTo>
                        <a:pt x="131" y="1"/>
                      </a:moveTo>
                      <a:cubicBezTo>
                        <a:pt x="95" y="1"/>
                        <a:pt x="54" y="20"/>
                        <a:pt x="20" y="65"/>
                      </a:cubicBezTo>
                      <a:cubicBezTo>
                        <a:pt x="1" y="124"/>
                        <a:pt x="20" y="182"/>
                        <a:pt x="79" y="221"/>
                      </a:cubicBezTo>
                      <a:lnTo>
                        <a:pt x="12880" y="7633"/>
                      </a:lnTo>
                      <a:cubicBezTo>
                        <a:pt x="12938" y="7575"/>
                        <a:pt x="12977" y="7536"/>
                        <a:pt x="13036" y="7517"/>
                      </a:cubicBezTo>
                      <a:cubicBezTo>
                        <a:pt x="13055" y="7517"/>
                        <a:pt x="13094" y="7478"/>
                        <a:pt x="13113" y="7478"/>
                      </a:cubicBezTo>
                      <a:lnTo>
                        <a:pt x="195" y="26"/>
                      </a:lnTo>
                      <a:cubicBezTo>
                        <a:pt x="179" y="10"/>
                        <a:pt x="156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6" name="Google Shape;3856;p40"/>
                <p:cNvSpPr/>
                <p:nvPr/>
              </p:nvSpPr>
              <p:spPr>
                <a:xfrm>
                  <a:off x="1899000" y="1590550"/>
                  <a:ext cx="470850" cy="276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34" h="11058" extrusionOk="0">
                      <a:moveTo>
                        <a:pt x="149" y="0"/>
                      </a:moveTo>
                      <a:cubicBezTo>
                        <a:pt x="102" y="0"/>
                        <a:pt x="54" y="22"/>
                        <a:pt x="40" y="66"/>
                      </a:cubicBezTo>
                      <a:cubicBezTo>
                        <a:pt x="1" y="105"/>
                        <a:pt x="1" y="183"/>
                        <a:pt x="79" y="221"/>
                      </a:cubicBezTo>
                      <a:lnTo>
                        <a:pt x="18833" y="11058"/>
                      </a:lnTo>
                      <a:lnTo>
                        <a:pt x="18833" y="10766"/>
                      </a:lnTo>
                      <a:lnTo>
                        <a:pt x="196" y="7"/>
                      </a:lnTo>
                      <a:cubicBezTo>
                        <a:pt x="181" y="3"/>
                        <a:pt x="165" y="0"/>
                        <a:pt x="14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7" name="Google Shape;3857;p40"/>
                <p:cNvSpPr/>
                <p:nvPr/>
              </p:nvSpPr>
              <p:spPr>
                <a:xfrm>
                  <a:off x="1869825" y="1607000"/>
                  <a:ext cx="233000" cy="13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20" h="5439" extrusionOk="0">
                      <a:moveTo>
                        <a:pt x="146" y="0"/>
                      </a:moveTo>
                      <a:cubicBezTo>
                        <a:pt x="109" y="0"/>
                        <a:pt x="66" y="17"/>
                        <a:pt x="40" y="69"/>
                      </a:cubicBezTo>
                      <a:cubicBezTo>
                        <a:pt x="1" y="128"/>
                        <a:pt x="40" y="205"/>
                        <a:pt x="78" y="225"/>
                      </a:cubicBezTo>
                      <a:lnTo>
                        <a:pt x="9106" y="5439"/>
                      </a:lnTo>
                      <a:cubicBezTo>
                        <a:pt x="9144" y="5380"/>
                        <a:pt x="9203" y="5342"/>
                        <a:pt x="9242" y="5322"/>
                      </a:cubicBezTo>
                      <a:cubicBezTo>
                        <a:pt x="9281" y="5322"/>
                        <a:pt x="9300" y="5283"/>
                        <a:pt x="9320" y="5283"/>
                      </a:cubicBezTo>
                      <a:lnTo>
                        <a:pt x="195" y="11"/>
                      </a:lnTo>
                      <a:cubicBezTo>
                        <a:pt x="182" y="4"/>
                        <a:pt x="165" y="0"/>
                        <a:pt x="1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8" name="Google Shape;3858;p40"/>
                <p:cNvSpPr/>
                <p:nvPr/>
              </p:nvSpPr>
              <p:spPr>
                <a:xfrm>
                  <a:off x="1841625" y="1624000"/>
                  <a:ext cx="512175" cy="29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87" h="11899" extrusionOk="0">
                      <a:moveTo>
                        <a:pt x="132" y="1"/>
                      </a:moveTo>
                      <a:cubicBezTo>
                        <a:pt x="89" y="1"/>
                        <a:pt x="46" y="18"/>
                        <a:pt x="20" y="70"/>
                      </a:cubicBezTo>
                      <a:cubicBezTo>
                        <a:pt x="0" y="109"/>
                        <a:pt x="0" y="187"/>
                        <a:pt x="59" y="226"/>
                      </a:cubicBezTo>
                      <a:lnTo>
                        <a:pt x="20272" y="11899"/>
                      </a:lnTo>
                      <a:cubicBezTo>
                        <a:pt x="20292" y="11840"/>
                        <a:pt x="20350" y="11782"/>
                        <a:pt x="20428" y="11763"/>
                      </a:cubicBezTo>
                      <a:cubicBezTo>
                        <a:pt x="20447" y="11763"/>
                        <a:pt x="20467" y="11743"/>
                        <a:pt x="20486" y="11743"/>
                      </a:cubicBezTo>
                      <a:lnTo>
                        <a:pt x="195" y="12"/>
                      </a:lnTo>
                      <a:cubicBezTo>
                        <a:pt x="175" y="5"/>
                        <a:pt x="154" y="1"/>
                        <a:pt x="13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9" name="Google Shape;3859;p40"/>
                <p:cNvSpPr/>
                <p:nvPr/>
              </p:nvSpPr>
              <p:spPr>
                <a:xfrm>
                  <a:off x="1812425" y="1641025"/>
                  <a:ext cx="370650" cy="21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26" h="8592" extrusionOk="0">
                      <a:moveTo>
                        <a:pt x="157" y="1"/>
                      </a:moveTo>
                      <a:cubicBezTo>
                        <a:pt x="118" y="1"/>
                        <a:pt x="79" y="18"/>
                        <a:pt x="40" y="70"/>
                      </a:cubicBezTo>
                      <a:cubicBezTo>
                        <a:pt x="1" y="90"/>
                        <a:pt x="20" y="167"/>
                        <a:pt x="98" y="206"/>
                      </a:cubicBezTo>
                      <a:lnTo>
                        <a:pt x="14612" y="8591"/>
                      </a:lnTo>
                      <a:cubicBezTo>
                        <a:pt x="14651" y="8552"/>
                        <a:pt x="14709" y="8494"/>
                        <a:pt x="14748" y="8475"/>
                      </a:cubicBezTo>
                      <a:cubicBezTo>
                        <a:pt x="14787" y="8475"/>
                        <a:pt x="14806" y="8455"/>
                        <a:pt x="14826" y="8455"/>
                      </a:cubicBezTo>
                      <a:lnTo>
                        <a:pt x="215" y="12"/>
                      </a:lnTo>
                      <a:cubicBezTo>
                        <a:pt x="196" y="5"/>
                        <a:pt x="176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0" name="Google Shape;3860;p40"/>
                <p:cNvSpPr/>
                <p:nvPr/>
              </p:nvSpPr>
              <p:spPr>
                <a:xfrm>
                  <a:off x="1783750" y="1657100"/>
                  <a:ext cx="504375" cy="29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75" h="11665" extrusionOk="0">
                      <a:moveTo>
                        <a:pt x="130" y="0"/>
                      </a:moveTo>
                      <a:cubicBezTo>
                        <a:pt x="93" y="0"/>
                        <a:pt x="56" y="25"/>
                        <a:pt x="20" y="50"/>
                      </a:cubicBezTo>
                      <a:cubicBezTo>
                        <a:pt x="0" y="108"/>
                        <a:pt x="0" y="166"/>
                        <a:pt x="78" y="225"/>
                      </a:cubicBezTo>
                      <a:lnTo>
                        <a:pt x="19941" y="11664"/>
                      </a:lnTo>
                      <a:cubicBezTo>
                        <a:pt x="19961" y="11645"/>
                        <a:pt x="20019" y="11625"/>
                        <a:pt x="20039" y="11606"/>
                      </a:cubicBezTo>
                      <a:cubicBezTo>
                        <a:pt x="20078" y="11567"/>
                        <a:pt x="20136" y="11548"/>
                        <a:pt x="20175" y="11548"/>
                      </a:cubicBezTo>
                      <a:lnTo>
                        <a:pt x="195" y="30"/>
                      </a:lnTo>
                      <a:cubicBezTo>
                        <a:pt x="173" y="9"/>
                        <a:pt x="152" y="0"/>
                        <a:pt x="1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1" name="Google Shape;3861;p40"/>
                <p:cNvSpPr/>
                <p:nvPr/>
              </p:nvSpPr>
              <p:spPr>
                <a:xfrm>
                  <a:off x="1755050" y="1674575"/>
                  <a:ext cx="504875" cy="29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95" h="11686" extrusionOk="0">
                      <a:moveTo>
                        <a:pt x="139" y="0"/>
                      </a:moveTo>
                      <a:cubicBezTo>
                        <a:pt x="102" y="0"/>
                        <a:pt x="57" y="14"/>
                        <a:pt x="20" y="51"/>
                      </a:cubicBezTo>
                      <a:cubicBezTo>
                        <a:pt x="0" y="109"/>
                        <a:pt x="0" y="168"/>
                        <a:pt x="78" y="226"/>
                      </a:cubicBezTo>
                      <a:lnTo>
                        <a:pt x="19942" y="11685"/>
                      </a:lnTo>
                      <a:cubicBezTo>
                        <a:pt x="19961" y="11627"/>
                        <a:pt x="20000" y="11607"/>
                        <a:pt x="20039" y="11588"/>
                      </a:cubicBezTo>
                      <a:cubicBezTo>
                        <a:pt x="20078" y="11549"/>
                        <a:pt x="20136" y="11529"/>
                        <a:pt x="20195" y="11529"/>
                      </a:cubicBezTo>
                      <a:lnTo>
                        <a:pt x="195" y="12"/>
                      </a:lnTo>
                      <a:cubicBezTo>
                        <a:pt x="181" y="5"/>
                        <a:pt x="161" y="0"/>
                        <a:pt x="13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2" name="Google Shape;3862;p40"/>
                <p:cNvSpPr/>
                <p:nvPr/>
              </p:nvSpPr>
              <p:spPr>
                <a:xfrm>
                  <a:off x="1725850" y="1690775"/>
                  <a:ext cx="504900" cy="29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96" h="11699" extrusionOk="0">
                      <a:moveTo>
                        <a:pt x="131" y="0"/>
                      </a:moveTo>
                      <a:cubicBezTo>
                        <a:pt x="95" y="0"/>
                        <a:pt x="55" y="19"/>
                        <a:pt x="20" y="65"/>
                      </a:cubicBezTo>
                      <a:cubicBezTo>
                        <a:pt x="1" y="123"/>
                        <a:pt x="1" y="181"/>
                        <a:pt x="79" y="240"/>
                      </a:cubicBezTo>
                      <a:lnTo>
                        <a:pt x="19942" y="11699"/>
                      </a:lnTo>
                      <a:cubicBezTo>
                        <a:pt x="19962" y="11640"/>
                        <a:pt x="20020" y="11621"/>
                        <a:pt x="20040" y="11601"/>
                      </a:cubicBezTo>
                      <a:cubicBezTo>
                        <a:pt x="20098" y="11562"/>
                        <a:pt x="20137" y="11543"/>
                        <a:pt x="20195" y="11543"/>
                      </a:cubicBezTo>
                      <a:lnTo>
                        <a:pt x="196" y="26"/>
                      </a:lnTo>
                      <a:cubicBezTo>
                        <a:pt x="179" y="9"/>
                        <a:pt x="157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3" name="Google Shape;3863;p40"/>
                <p:cNvSpPr/>
                <p:nvPr/>
              </p:nvSpPr>
              <p:spPr>
                <a:xfrm>
                  <a:off x="1697175" y="1707175"/>
                  <a:ext cx="504875" cy="292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95" h="11685" extrusionOk="0">
                      <a:moveTo>
                        <a:pt x="146" y="1"/>
                      </a:moveTo>
                      <a:cubicBezTo>
                        <a:pt x="108" y="1"/>
                        <a:pt x="65" y="18"/>
                        <a:pt x="39" y="70"/>
                      </a:cubicBezTo>
                      <a:cubicBezTo>
                        <a:pt x="0" y="109"/>
                        <a:pt x="0" y="187"/>
                        <a:pt x="78" y="245"/>
                      </a:cubicBezTo>
                      <a:lnTo>
                        <a:pt x="19941" y="11685"/>
                      </a:lnTo>
                      <a:cubicBezTo>
                        <a:pt x="19980" y="11646"/>
                        <a:pt x="20000" y="11607"/>
                        <a:pt x="20039" y="11587"/>
                      </a:cubicBezTo>
                      <a:cubicBezTo>
                        <a:pt x="20097" y="11568"/>
                        <a:pt x="20136" y="11548"/>
                        <a:pt x="20194" y="11548"/>
                      </a:cubicBezTo>
                      <a:lnTo>
                        <a:pt x="195" y="12"/>
                      </a:lnTo>
                      <a:cubicBezTo>
                        <a:pt x="182" y="5"/>
                        <a:pt x="164" y="1"/>
                        <a:pt x="14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4" name="Google Shape;3864;p40"/>
                <p:cNvSpPr/>
                <p:nvPr/>
              </p:nvSpPr>
              <p:spPr>
                <a:xfrm>
                  <a:off x="1668950" y="1723725"/>
                  <a:ext cx="504400" cy="29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76" h="11665" extrusionOk="0">
                      <a:moveTo>
                        <a:pt x="133" y="0"/>
                      </a:moveTo>
                      <a:cubicBezTo>
                        <a:pt x="89" y="0"/>
                        <a:pt x="46" y="18"/>
                        <a:pt x="20" y="69"/>
                      </a:cubicBezTo>
                      <a:cubicBezTo>
                        <a:pt x="1" y="108"/>
                        <a:pt x="1" y="186"/>
                        <a:pt x="59" y="206"/>
                      </a:cubicBezTo>
                      <a:lnTo>
                        <a:pt x="19942" y="11665"/>
                      </a:lnTo>
                      <a:cubicBezTo>
                        <a:pt x="19962" y="11645"/>
                        <a:pt x="20000" y="11606"/>
                        <a:pt x="20039" y="11587"/>
                      </a:cubicBezTo>
                      <a:cubicBezTo>
                        <a:pt x="20078" y="11567"/>
                        <a:pt x="20117" y="11548"/>
                        <a:pt x="20176" y="11548"/>
                      </a:cubicBezTo>
                      <a:lnTo>
                        <a:pt x="195" y="11"/>
                      </a:lnTo>
                      <a:cubicBezTo>
                        <a:pt x="176" y="5"/>
                        <a:pt x="154" y="0"/>
                        <a:pt x="1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5" name="Google Shape;3865;p40"/>
                <p:cNvSpPr/>
                <p:nvPr/>
              </p:nvSpPr>
              <p:spPr>
                <a:xfrm>
                  <a:off x="2186950" y="1424600"/>
                  <a:ext cx="182900" cy="1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16" h="4409" extrusionOk="0">
                      <a:moveTo>
                        <a:pt x="119" y="0"/>
                      </a:moveTo>
                      <a:cubicBezTo>
                        <a:pt x="72" y="0"/>
                        <a:pt x="33" y="18"/>
                        <a:pt x="20" y="70"/>
                      </a:cubicBezTo>
                      <a:cubicBezTo>
                        <a:pt x="0" y="109"/>
                        <a:pt x="0" y="186"/>
                        <a:pt x="59" y="225"/>
                      </a:cubicBezTo>
                      <a:lnTo>
                        <a:pt x="7315" y="4408"/>
                      </a:lnTo>
                      <a:lnTo>
                        <a:pt x="7315" y="4116"/>
                      </a:lnTo>
                      <a:lnTo>
                        <a:pt x="195" y="11"/>
                      </a:lnTo>
                      <a:cubicBezTo>
                        <a:pt x="169" y="5"/>
                        <a:pt x="143" y="0"/>
                        <a:pt x="11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6" name="Google Shape;3866;p40"/>
                <p:cNvSpPr/>
                <p:nvPr/>
              </p:nvSpPr>
              <p:spPr>
                <a:xfrm>
                  <a:off x="2200575" y="1190425"/>
                  <a:ext cx="167800" cy="10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12" h="4048" extrusionOk="0">
                      <a:moveTo>
                        <a:pt x="6712" y="1"/>
                      </a:moveTo>
                      <a:cubicBezTo>
                        <a:pt x="6693" y="1"/>
                        <a:pt x="6673" y="1"/>
                        <a:pt x="6673" y="20"/>
                      </a:cubicBezTo>
                      <a:lnTo>
                        <a:pt x="78" y="3834"/>
                      </a:lnTo>
                      <a:cubicBezTo>
                        <a:pt x="39" y="3853"/>
                        <a:pt x="0" y="3931"/>
                        <a:pt x="39" y="4009"/>
                      </a:cubicBezTo>
                      <a:cubicBezTo>
                        <a:pt x="58" y="4048"/>
                        <a:pt x="97" y="4048"/>
                        <a:pt x="136" y="4048"/>
                      </a:cubicBezTo>
                      <a:cubicBezTo>
                        <a:pt x="156" y="4048"/>
                        <a:pt x="175" y="4048"/>
                        <a:pt x="175" y="4028"/>
                      </a:cubicBezTo>
                      <a:lnTo>
                        <a:pt x="6712" y="254"/>
                      </a:lnTo>
                      <a:lnTo>
                        <a:pt x="67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7" name="Google Shape;3867;p40"/>
                <p:cNvSpPr/>
                <p:nvPr/>
              </p:nvSpPr>
              <p:spPr>
                <a:xfrm>
                  <a:off x="2173825" y="1223500"/>
                  <a:ext cx="89025" cy="5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1" h="2122" extrusionOk="0">
                      <a:moveTo>
                        <a:pt x="3346" y="1"/>
                      </a:moveTo>
                      <a:lnTo>
                        <a:pt x="78" y="1907"/>
                      </a:lnTo>
                      <a:cubicBezTo>
                        <a:pt x="39" y="1927"/>
                        <a:pt x="0" y="2005"/>
                        <a:pt x="39" y="2083"/>
                      </a:cubicBezTo>
                      <a:cubicBezTo>
                        <a:pt x="58" y="2102"/>
                        <a:pt x="97" y="2121"/>
                        <a:pt x="156" y="2121"/>
                      </a:cubicBezTo>
                      <a:cubicBezTo>
                        <a:pt x="175" y="2121"/>
                        <a:pt x="195" y="2121"/>
                        <a:pt x="195" y="2102"/>
                      </a:cubicBezTo>
                      <a:lnTo>
                        <a:pt x="3560" y="157"/>
                      </a:lnTo>
                      <a:cubicBezTo>
                        <a:pt x="3521" y="157"/>
                        <a:pt x="3521" y="137"/>
                        <a:pt x="3502" y="137"/>
                      </a:cubicBezTo>
                      <a:cubicBezTo>
                        <a:pt x="3444" y="79"/>
                        <a:pt x="3385" y="59"/>
                        <a:pt x="334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8" name="Google Shape;3868;p40"/>
                <p:cNvSpPr/>
                <p:nvPr/>
              </p:nvSpPr>
              <p:spPr>
                <a:xfrm>
                  <a:off x="2147050" y="1127700"/>
                  <a:ext cx="221325" cy="133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53" h="5331" extrusionOk="0">
                      <a:moveTo>
                        <a:pt x="8853" y="0"/>
                      </a:moveTo>
                      <a:lnTo>
                        <a:pt x="59" y="5078"/>
                      </a:lnTo>
                      <a:cubicBezTo>
                        <a:pt x="1" y="5156"/>
                        <a:pt x="1" y="5234"/>
                        <a:pt x="40" y="5273"/>
                      </a:cubicBezTo>
                      <a:cubicBezTo>
                        <a:pt x="59" y="5331"/>
                        <a:pt x="98" y="5331"/>
                        <a:pt x="137" y="5331"/>
                      </a:cubicBezTo>
                      <a:cubicBezTo>
                        <a:pt x="157" y="5331"/>
                        <a:pt x="176" y="5331"/>
                        <a:pt x="176" y="5292"/>
                      </a:cubicBezTo>
                      <a:lnTo>
                        <a:pt x="8853" y="292"/>
                      </a:lnTo>
                      <a:lnTo>
                        <a:pt x="88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9" name="Google Shape;3869;p40"/>
                <p:cNvSpPr/>
                <p:nvPr/>
              </p:nvSpPr>
              <p:spPr>
                <a:xfrm>
                  <a:off x="2119825" y="1096075"/>
                  <a:ext cx="249050" cy="14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62" h="5954" extrusionOk="0">
                      <a:moveTo>
                        <a:pt x="9961" y="1"/>
                      </a:moveTo>
                      <a:lnTo>
                        <a:pt x="78" y="5720"/>
                      </a:lnTo>
                      <a:cubicBezTo>
                        <a:pt x="20" y="5779"/>
                        <a:pt x="1" y="5857"/>
                        <a:pt x="59" y="5915"/>
                      </a:cubicBezTo>
                      <a:cubicBezTo>
                        <a:pt x="78" y="5954"/>
                        <a:pt x="117" y="5954"/>
                        <a:pt x="137" y="5954"/>
                      </a:cubicBezTo>
                      <a:cubicBezTo>
                        <a:pt x="176" y="5954"/>
                        <a:pt x="195" y="5954"/>
                        <a:pt x="195" y="5934"/>
                      </a:cubicBezTo>
                      <a:lnTo>
                        <a:pt x="9961" y="292"/>
                      </a:lnTo>
                      <a:lnTo>
                        <a:pt x="996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0" name="Google Shape;3870;p40"/>
                <p:cNvSpPr/>
                <p:nvPr/>
              </p:nvSpPr>
              <p:spPr>
                <a:xfrm>
                  <a:off x="1815350" y="1065425"/>
                  <a:ext cx="554000" cy="324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60" h="12997" extrusionOk="0">
                      <a:moveTo>
                        <a:pt x="22160" y="1"/>
                      </a:moveTo>
                      <a:lnTo>
                        <a:pt x="79" y="12744"/>
                      </a:lnTo>
                      <a:cubicBezTo>
                        <a:pt x="20" y="12802"/>
                        <a:pt x="1" y="12880"/>
                        <a:pt x="40" y="12939"/>
                      </a:cubicBezTo>
                      <a:cubicBezTo>
                        <a:pt x="79" y="12997"/>
                        <a:pt x="117" y="12997"/>
                        <a:pt x="137" y="12997"/>
                      </a:cubicBezTo>
                      <a:cubicBezTo>
                        <a:pt x="176" y="12997"/>
                        <a:pt x="195" y="12997"/>
                        <a:pt x="195" y="12977"/>
                      </a:cubicBezTo>
                      <a:lnTo>
                        <a:pt x="22160" y="293"/>
                      </a:lnTo>
                      <a:lnTo>
                        <a:pt x="2216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1" name="Google Shape;3871;p40"/>
                <p:cNvSpPr/>
                <p:nvPr/>
              </p:nvSpPr>
              <p:spPr>
                <a:xfrm>
                  <a:off x="1788600" y="1033825"/>
                  <a:ext cx="579775" cy="34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191" h="13619" extrusionOk="0">
                      <a:moveTo>
                        <a:pt x="23191" y="0"/>
                      </a:moveTo>
                      <a:lnTo>
                        <a:pt x="40" y="13385"/>
                      </a:lnTo>
                      <a:cubicBezTo>
                        <a:pt x="20" y="13463"/>
                        <a:pt x="1" y="13522"/>
                        <a:pt x="20" y="13580"/>
                      </a:cubicBezTo>
                      <a:cubicBezTo>
                        <a:pt x="40" y="13619"/>
                        <a:pt x="98" y="13619"/>
                        <a:pt x="117" y="13619"/>
                      </a:cubicBezTo>
                      <a:cubicBezTo>
                        <a:pt x="137" y="13619"/>
                        <a:pt x="176" y="13619"/>
                        <a:pt x="176" y="13599"/>
                      </a:cubicBezTo>
                      <a:lnTo>
                        <a:pt x="23191" y="292"/>
                      </a:lnTo>
                      <a:lnTo>
                        <a:pt x="2319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2" name="Google Shape;3872;p40"/>
                <p:cNvSpPr/>
                <p:nvPr/>
              </p:nvSpPr>
              <p:spPr>
                <a:xfrm>
                  <a:off x="1761850" y="1055700"/>
                  <a:ext cx="522875" cy="30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15" h="12141" extrusionOk="0">
                      <a:moveTo>
                        <a:pt x="20720" y="1"/>
                      </a:moveTo>
                      <a:lnTo>
                        <a:pt x="78" y="11927"/>
                      </a:lnTo>
                      <a:cubicBezTo>
                        <a:pt x="20" y="11946"/>
                        <a:pt x="1" y="12024"/>
                        <a:pt x="20" y="12102"/>
                      </a:cubicBezTo>
                      <a:cubicBezTo>
                        <a:pt x="40" y="12141"/>
                        <a:pt x="98" y="12141"/>
                        <a:pt x="117" y="12141"/>
                      </a:cubicBezTo>
                      <a:cubicBezTo>
                        <a:pt x="137" y="12141"/>
                        <a:pt x="176" y="12141"/>
                        <a:pt x="176" y="12121"/>
                      </a:cubicBezTo>
                      <a:lnTo>
                        <a:pt x="20915" y="137"/>
                      </a:lnTo>
                      <a:cubicBezTo>
                        <a:pt x="20895" y="137"/>
                        <a:pt x="20856" y="98"/>
                        <a:pt x="20837" y="79"/>
                      </a:cubicBezTo>
                      <a:cubicBezTo>
                        <a:pt x="20817" y="79"/>
                        <a:pt x="20759" y="40"/>
                        <a:pt x="2072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3" name="Google Shape;3873;p40"/>
                <p:cNvSpPr/>
                <p:nvPr/>
              </p:nvSpPr>
              <p:spPr>
                <a:xfrm>
                  <a:off x="1735100" y="1111150"/>
                  <a:ext cx="398850" cy="23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54" h="9301" extrusionOk="0">
                      <a:moveTo>
                        <a:pt x="15720" y="1"/>
                      </a:moveTo>
                      <a:lnTo>
                        <a:pt x="78" y="9067"/>
                      </a:lnTo>
                      <a:cubicBezTo>
                        <a:pt x="1" y="9125"/>
                        <a:pt x="1" y="9203"/>
                        <a:pt x="20" y="9242"/>
                      </a:cubicBezTo>
                      <a:cubicBezTo>
                        <a:pt x="40" y="9300"/>
                        <a:pt x="98" y="9300"/>
                        <a:pt x="117" y="9300"/>
                      </a:cubicBezTo>
                      <a:cubicBezTo>
                        <a:pt x="137" y="9300"/>
                        <a:pt x="176" y="9300"/>
                        <a:pt x="176" y="9261"/>
                      </a:cubicBezTo>
                      <a:lnTo>
                        <a:pt x="15954" y="137"/>
                      </a:lnTo>
                      <a:cubicBezTo>
                        <a:pt x="15934" y="137"/>
                        <a:pt x="15895" y="117"/>
                        <a:pt x="15876" y="117"/>
                      </a:cubicBezTo>
                      <a:cubicBezTo>
                        <a:pt x="15798" y="98"/>
                        <a:pt x="15779" y="40"/>
                        <a:pt x="1572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4" name="Google Shape;3874;p40"/>
                <p:cNvSpPr/>
                <p:nvPr/>
              </p:nvSpPr>
              <p:spPr>
                <a:xfrm>
                  <a:off x="1707875" y="1051825"/>
                  <a:ext cx="475700" cy="27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28" h="11051" extrusionOk="0">
                      <a:moveTo>
                        <a:pt x="18813" y="0"/>
                      </a:moveTo>
                      <a:lnTo>
                        <a:pt x="59" y="10817"/>
                      </a:lnTo>
                      <a:cubicBezTo>
                        <a:pt x="20" y="10856"/>
                        <a:pt x="0" y="10934"/>
                        <a:pt x="39" y="11012"/>
                      </a:cubicBezTo>
                      <a:cubicBezTo>
                        <a:pt x="59" y="11051"/>
                        <a:pt x="117" y="11051"/>
                        <a:pt x="136" y="11051"/>
                      </a:cubicBezTo>
                      <a:cubicBezTo>
                        <a:pt x="156" y="11051"/>
                        <a:pt x="195" y="11051"/>
                        <a:pt x="195" y="11031"/>
                      </a:cubicBezTo>
                      <a:lnTo>
                        <a:pt x="19027" y="156"/>
                      </a:lnTo>
                      <a:cubicBezTo>
                        <a:pt x="19008" y="156"/>
                        <a:pt x="18988" y="136"/>
                        <a:pt x="18969" y="117"/>
                      </a:cubicBezTo>
                      <a:cubicBezTo>
                        <a:pt x="18910" y="98"/>
                        <a:pt x="18871" y="39"/>
                        <a:pt x="1881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5" name="Google Shape;3875;p40"/>
                <p:cNvSpPr/>
                <p:nvPr/>
              </p:nvSpPr>
              <p:spPr>
                <a:xfrm>
                  <a:off x="1680625" y="974000"/>
                  <a:ext cx="584650" cy="339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86" h="13561" extrusionOk="0">
                      <a:moveTo>
                        <a:pt x="23152" y="0"/>
                      </a:moveTo>
                      <a:lnTo>
                        <a:pt x="78" y="13327"/>
                      </a:lnTo>
                      <a:cubicBezTo>
                        <a:pt x="40" y="13347"/>
                        <a:pt x="1" y="13424"/>
                        <a:pt x="40" y="13483"/>
                      </a:cubicBezTo>
                      <a:cubicBezTo>
                        <a:pt x="59" y="13541"/>
                        <a:pt x="117" y="13561"/>
                        <a:pt x="156" y="13561"/>
                      </a:cubicBezTo>
                      <a:cubicBezTo>
                        <a:pt x="176" y="13561"/>
                        <a:pt x="215" y="13561"/>
                        <a:pt x="215" y="13541"/>
                      </a:cubicBezTo>
                      <a:lnTo>
                        <a:pt x="23386" y="156"/>
                      </a:lnTo>
                      <a:cubicBezTo>
                        <a:pt x="23347" y="156"/>
                        <a:pt x="23327" y="137"/>
                        <a:pt x="23308" y="117"/>
                      </a:cubicBezTo>
                      <a:cubicBezTo>
                        <a:pt x="23249" y="98"/>
                        <a:pt x="23210" y="39"/>
                        <a:pt x="231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6" name="Google Shape;3876;p40"/>
                <p:cNvSpPr/>
                <p:nvPr/>
              </p:nvSpPr>
              <p:spPr>
                <a:xfrm>
                  <a:off x="1654375" y="879650"/>
                  <a:ext cx="714975" cy="41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99" h="16713" extrusionOk="0">
                      <a:moveTo>
                        <a:pt x="28599" y="0"/>
                      </a:moveTo>
                      <a:lnTo>
                        <a:pt x="58" y="16459"/>
                      </a:lnTo>
                      <a:cubicBezTo>
                        <a:pt x="20" y="16517"/>
                        <a:pt x="0" y="16576"/>
                        <a:pt x="20" y="16654"/>
                      </a:cubicBezTo>
                      <a:cubicBezTo>
                        <a:pt x="39" y="16712"/>
                        <a:pt x="97" y="16712"/>
                        <a:pt x="117" y="16712"/>
                      </a:cubicBezTo>
                      <a:cubicBezTo>
                        <a:pt x="136" y="16712"/>
                        <a:pt x="156" y="16712"/>
                        <a:pt x="156" y="16673"/>
                      </a:cubicBezTo>
                      <a:lnTo>
                        <a:pt x="28599" y="292"/>
                      </a:lnTo>
                      <a:lnTo>
                        <a:pt x="2859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7" name="Google Shape;3877;p40"/>
                <p:cNvSpPr/>
                <p:nvPr/>
              </p:nvSpPr>
              <p:spPr>
                <a:xfrm>
                  <a:off x="1627625" y="853200"/>
                  <a:ext cx="737350" cy="428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94" h="17129" extrusionOk="0">
                      <a:moveTo>
                        <a:pt x="29354" y="0"/>
                      </a:moveTo>
                      <a:cubicBezTo>
                        <a:pt x="29337" y="0"/>
                        <a:pt x="29319" y="3"/>
                        <a:pt x="29299" y="8"/>
                      </a:cubicBezTo>
                      <a:lnTo>
                        <a:pt x="39" y="16895"/>
                      </a:lnTo>
                      <a:cubicBezTo>
                        <a:pt x="20" y="16953"/>
                        <a:pt x="0" y="17031"/>
                        <a:pt x="20" y="17089"/>
                      </a:cubicBezTo>
                      <a:cubicBezTo>
                        <a:pt x="39" y="17128"/>
                        <a:pt x="97" y="17128"/>
                        <a:pt x="117" y="17128"/>
                      </a:cubicBezTo>
                      <a:cubicBezTo>
                        <a:pt x="136" y="17128"/>
                        <a:pt x="156" y="17128"/>
                        <a:pt x="156" y="17109"/>
                      </a:cubicBezTo>
                      <a:lnTo>
                        <a:pt x="29416" y="222"/>
                      </a:lnTo>
                      <a:cubicBezTo>
                        <a:pt x="29474" y="202"/>
                        <a:pt x="29494" y="124"/>
                        <a:pt x="29474" y="66"/>
                      </a:cubicBezTo>
                      <a:cubicBezTo>
                        <a:pt x="29445" y="22"/>
                        <a:pt x="29405" y="0"/>
                        <a:pt x="2935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8" name="Google Shape;3878;p40"/>
                <p:cNvSpPr/>
                <p:nvPr/>
              </p:nvSpPr>
              <p:spPr>
                <a:xfrm>
                  <a:off x="1573150" y="1036250"/>
                  <a:ext cx="369175" cy="21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67" h="8600" extrusionOk="0">
                      <a:moveTo>
                        <a:pt x="14552" y="1"/>
                      </a:moveTo>
                      <a:lnTo>
                        <a:pt x="78" y="8347"/>
                      </a:lnTo>
                      <a:cubicBezTo>
                        <a:pt x="39" y="8366"/>
                        <a:pt x="0" y="8444"/>
                        <a:pt x="39" y="8522"/>
                      </a:cubicBezTo>
                      <a:cubicBezTo>
                        <a:pt x="78" y="8561"/>
                        <a:pt x="97" y="8600"/>
                        <a:pt x="156" y="8600"/>
                      </a:cubicBezTo>
                      <a:cubicBezTo>
                        <a:pt x="175" y="8600"/>
                        <a:pt x="195" y="8600"/>
                        <a:pt x="195" y="8561"/>
                      </a:cubicBezTo>
                      <a:lnTo>
                        <a:pt x="14766" y="156"/>
                      </a:lnTo>
                      <a:cubicBezTo>
                        <a:pt x="14747" y="156"/>
                        <a:pt x="14728" y="137"/>
                        <a:pt x="14689" y="137"/>
                      </a:cubicBezTo>
                      <a:cubicBezTo>
                        <a:pt x="14650" y="98"/>
                        <a:pt x="14591" y="59"/>
                        <a:pt x="1455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9" name="Google Shape;3879;p40"/>
                <p:cNvSpPr/>
                <p:nvPr/>
              </p:nvSpPr>
              <p:spPr>
                <a:xfrm>
                  <a:off x="1588700" y="11943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43"/>
                      </a:lnTo>
                      <a:lnTo>
                        <a:pt x="1071" y="156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0" name="Google Shape;3880;p40"/>
                <p:cNvSpPr/>
                <p:nvPr/>
              </p:nvSpPr>
              <p:spPr>
                <a:xfrm>
                  <a:off x="1546400" y="1225450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31" y="1"/>
                      </a:moveTo>
                      <a:lnTo>
                        <a:pt x="78" y="176"/>
                      </a:lnTo>
                      <a:cubicBezTo>
                        <a:pt x="39" y="195"/>
                        <a:pt x="0" y="273"/>
                        <a:pt x="39" y="331"/>
                      </a:cubicBezTo>
                      <a:cubicBezTo>
                        <a:pt x="58" y="390"/>
                        <a:pt x="97" y="390"/>
                        <a:pt x="136" y="390"/>
                      </a:cubicBezTo>
                      <a:cubicBezTo>
                        <a:pt x="156" y="390"/>
                        <a:pt x="175" y="390"/>
                        <a:pt x="175" y="370"/>
                      </a:cubicBezTo>
                      <a:lnTo>
                        <a:pt x="564" y="137"/>
                      </a:lnTo>
                      <a:lnTo>
                        <a:pt x="3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1" name="Google Shape;3881;p40"/>
                <p:cNvSpPr/>
                <p:nvPr/>
              </p:nvSpPr>
              <p:spPr>
                <a:xfrm>
                  <a:off x="1642200" y="11632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0"/>
                      </a:moveTo>
                      <a:lnTo>
                        <a:pt x="1" y="487"/>
                      </a:lnTo>
                      <a:lnTo>
                        <a:pt x="234" y="642"/>
                      </a:lnTo>
                      <a:lnTo>
                        <a:pt x="1071" y="156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2" name="Google Shape;3882;p40"/>
                <p:cNvSpPr/>
                <p:nvPr/>
              </p:nvSpPr>
              <p:spPr>
                <a:xfrm>
                  <a:off x="1560975" y="1210375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1"/>
                      </a:moveTo>
                      <a:lnTo>
                        <a:pt x="1" y="468"/>
                      </a:lnTo>
                      <a:lnTo>
                        <a:pt x="254" y="604"/>
                      </a:lnTo>
                      <a:lnTo>
                        <a:pt x="1110" y="137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3" name="Google Shape;3883;p40"/>
                <p:cNvSpPr/>
                <p:nvPr/>
              </p:nvSpPr>
              <p:spPr>
                <a:xfrm>
                  <a:off x="1696200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17" y="1"/>
                      </a:moveTo>
                      <a:lnTo>
                        <a:pt x="0" y="487"/>
                      </a:lnTo>
                      <a:lnTo>
                        <a:pt x="234" y="623"/>
                      </a:lnTo>
                      <a:lnTo>
                        <a:pt x="1070" y="137"/>
                      </a:lnTo>
                      <a:lnTo>
                        <a:pt x="81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4" name="Google Shape;3884;p40"/>
                <p:cNvSpPr/>
                <p:nvPr/>
              </p:nvSpPr>
              <p:spPr>
                <a:xfrm>
                  <a:off x="1722950" y="872825"/>
                  <a:ext cx="448450" cy="25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38" h="10390" extrusionOk="0">
                      <a:moveTo>
                        <a:pt x="17724" y="1"/>
                      </a:moveTo>
                      <a:lnTo>
                        <a:pt x="0" y="10234"/>
                      </a:lnTo>
                      <a:lnTo>
                        <a:pt x="234" y="10390"/>
                      </a:lnTo>
                      <a:lnTo>
                        <a:pt x="17938" y="156"/>
                      </a:lnTo>
                      <a:cubicBezTo>
                        <a:pt x="17899" y="118"/>
                        <a:pt x="17879" y="118"/>
                        <a:pt x="17840" y="98"/>
                      </a:cubicBezTo>
                      <a:cubicBezTo>
                        <a:pt x="17802" y="79"/>
                        <a:pt x="17743" y="20"/>
                        <a:pt x="177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5" name="Google Shape;3885;p40"/>
                <p:cNvSpPr/>
                <p:nvPr/>
              </p:nvSpPr>
              <p:spPr>
                <a:xfrm>
                  <a:off x="1615450" y="11792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0"/>
                      </a:moveTo>
                      <a:lnTo>
                        <a:pt x="1" y="467"/>
                      </a:lnTo>
                      <a:lnTo>
                        <a:pt x="234" y="604"/>
                      </a:lnTo>
                      <a:lnTo>
                        <a:pt x="1071" y="117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6" name="Google Shape;3886;p40"/>
                <p:cNvSpPr/>
                <p:nvPr/>
              </p:nvSpPr>
              <p:spPr>
                <a:xfrm>
                  <a:off x="1668950" y="1148125"/>
                  <a:ext cx="272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04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34" y="603"/>
                      </a:lnTo>
                      <a:lnTo>
                        <a:pt x="1090" y="11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7" name="Google Shape;3887;p40"/>
                <p:cNvSpPr/>
                <p:nvPr/>
              </p:nvSpPr>
              <p:spPr>
                <a:xfrm>
                  <a:off x="1588700" y="11632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0"/>
                      </a:moveTo>
                      <a:lnTo>
                        <a:pt x="1" y="487"/>
                      </a:lnTo>
                      <a:lnTo>
                        <a:pt x="234" y="642"/>
                      </a:lnTo>
                      <a:lnTo>
                        <a:pt x="1071" y="156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8" name="Google Shape;3888;p40"/>
                <p:cNvSpPr/>
                <p:nvPr/>
              </p:nvSpPr>
              <p:spPr>
                <a:xfrm>
                  <a:off x="1560975" y="1179250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0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110" y="117"/>
                      </a:lnTo>
                      <a:lnTo>
                        <a:pt x="85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9" name="Google Shape;3889;p40"/>
                <p:cNvSpPr/>
                <p:nvPr/>
              </p:nvSpPr>
              <p:spPr>
                <a:xfrm>
                  <a:off x="1696200" y="923425"/>
                  <a:ext cx="334150" cy="19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66" h="7763" extrusionOk="0">
                      <a:moveTo>
                        <a:pt x="13152" y="0"/>
                      </a:moveTo>
                      <a:lnTo>
                        <a:pt x="0" y="7607"/>
                      </a:lnTo>
                      <a:lnTo>
                        <a:pt x="234" y="7763"/>
                      </a:lnTo>
                      <a:lnTo>
                        <a:pt x="13366" y="175"/>
                      </a:lnTo>
                      <a:cubicBezTo>
                        <a:pt x="13346" y="136"/>
                        <a:pt x="13327" y="136"/>
                        <a:pt x="13307" y="117"/>
                      </a:cubicBezTo>
                      <a:cubicBezTo>
                        <a:pt x="13249" y="97"/>
                        <a:pt x="13210" y="39"/>
                        <a:pt x="131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0" name="Google Shape;3890;p40"/>
                <p:cNvSpPr/>
                <p:nvPr/>
              </p:nvSpPr>
              <p:spPr>
                <a:xfrm>
                  <a:off x="1642200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23"/>
                      </a:lnTo>
                      <a:lnTo>
                        <a:pt x="1071" y="137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1" name="Google Shape;3891;p40"/>
                <p:cNvSpPr/>
                <p:nvPr/>
              </p:nvSpPr>
              <p:spPr>
                <a:xfrm>
                  <a:off x="1615450" y="11481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0"/>
                      </a:moveTo>
                      <a:lnTo>
                        <a:pt x="1" y="467"/>
                      </a:lnTo>
                      <a:lnTo>
                        <a:pt x="234" y="603"/>
                      </a:lnTo>
                      <a:lnTo>
                        <a:pt x="1071" y="117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2" name="Google Shape;3892;p40"/>
                <p:cNvSpPr/>
                <p:nvPr/>
              </p:nvSpPr>
              <p:spPr>
                <a:xfrm>
                  <a:off x="1519650" y="1209400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31" y="1"/>
                      </a:moveTo>
                      <a:lnTo>
                        <a:pt x="78" y="176"/>
                      </a:lnTo>
                      <a:cubicBezTo>
                        <a:pt x="39" y="215"/>
                        <a:pt x="0" y="273"/>
                        <a:pt x="39" y="351"/>
                      </a:cubicBezTo>
                      <a:cubicBezTo>
                        <a:pt x="58" y="390"/>
                        <a:pt x="97" y="390"/>
                        <a:pt x="136" y="390"/>
                      </a:cubicBezTo>
                      <a:cubicBezTo>
                        <a:pt x="156" y="390"/>
                        <a:pt x="175" y="390"/>
                        <a:pt x="175" y="370"/>
                      </a:cubicBezTo>
                      <a:lnTo>
                        <a:pt x="564" y="156"/>
                      </a:lnTo>
                      <a:lnTo>
                        <a:pt x="3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3" name="Google Shape;3893;p40"/>
                <p:cNvSpPr/>
                <p:nvPr/>
              </p:nvSpPr>
              <p:spPr>
                <a:xfrm>
                  <a:off x="1668950" y="1117475"/>
                  <a:ext cx="272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04" extrusionOk="0">
                      <a:moveTo>
                        <a:pt x="837" y="1"/>
                      </a:moveTo>
                      <a:lnTo>
                        <a:pt x="1" y="448"/>
                      </a:lnTo>
                      <a:lnTo>
                        <a:pt x="234" y="604"/>
                      </a:lnTo>
                      <a:lnTo>
                        <a:pt x="1090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4" name="Google Shape;3894;p40"/>
                <p:cNvSpPr/>
                <p:nvPr/>
              </p:nvSpPr>
              <p:spPr>
                <a:xfrm>
                  <a:off x="1534225" y="11943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5" name="Google Shape;3895;p40"/>
                <p:cNvSpPr/>
                <p:nvPr/>
              </p:nvSpPr>
              <p:spPr>
                <a:xfrm>
                  <a:off x="1560975" y="1148125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0"/>
                      </a:moveTo>
                      <a:lnTo>
                        <a:pt x="1" y="467"/>
                      </a:lnTo>
                      <a:lnTo>
                        <a:pt x="254" y="603"/>
                      </a:lnTo>
                      <a:lnTo>
                        <a:pt x="1110" y="117"/>
                      </a:lnTo>
                      <a:lnTo>
                        <a:pt x="85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6" name="Google Shape;3896;p40"/>
                <p:cNvSpPr/>
                <p:nvPr/>
              </p:nvSpPr>
              <p:spPr>
                <a:xfrm>
                  <a:off x="1507475" y="11792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7" name="Google Shape;3897;p40"/>
                <p:cNvSpPr/>
                <p:nvPr/>
              </p:nvSpPr>
              <p:spPr>
                <a:xfrm>
                  <a:off x="1492900" y="1194325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31" y="1"/>
                      </a:moveTo>
                      <a:lnTo>
                        <a:pt x="78" y="176"/>
                      </a:lnTo>
                      <a:cubicBezTo>
                        <a:pt x="39" y="195"/>
                        <a:pt x="0" y="273"/>
                        <a:pt x="39" y="351"/>
                      </a:cubicBezTo>
                      <a:cubicBezTo>
                        <a:pt x="58" y="390"/>
                        <a:pt x="97" y="390"/>
                        <a:pt x="136" y="390"/>
                      </a:cubicBezTo>
                      <a:cubicBezTo>
                        <a:pt x="156" y="390"/>
                        <a:pt x="175" y="390"/>
                        <a:pt x="175" y="370"/>
                      </a:cubicBezTo>
                      <a:lnTo>
                        <a:pt x="564" y="156"/>
                      </a:lnTo>
                      <a:lnTo>
                        <a:pt x="3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8" name="Google Shape;3898;p40"/>
                <p:cNvSpPr/>
                <p:nvPr/>
              </p:nvSpPr>
              <p:spPr>
                <a:xfrm>
                  <a:off x="1615450" y="11174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1"/>
                      </a:moveTo>
                      <a:lnTo>
                        <a:pt x="1" y="448"/>
                      </a:lnTo>
                      <a:lnTo>
                        <a:pt x="234" y="604"/>
                      </a:lnTo>
                      <a:lnTo>
                        <a:pt x="1071" y="117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9" name="Google Shape;3899;p40"/>
                <p:cNvSpPr/>
                <p:nvPr/>
              </p:nvSpPr>
              <p:spPr>
                <a:xfrm>
                  <a:off x="1668950" y="944825"/>
                  <a:ext cx="271425" cy="157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7" h="6285" extrusionOk="0">
                      <a:moveTo>
                        <a:pt x="10643" y="0"/>
                      </a:moveTo>
                      <a:lnTo>
                        <a:pt x="1" y="6148"/>
                      </a:lnTo>
                      <a:lnTo>
                        <a:pt x="234" y="6284"/>
                      </a:lnTo>
                      <a:lnTo>
                        <a:pt x="10857" y="136"/>
                      </a:lnTo>
                      <a:cubicBezTo>
                        <a:pt x="10837" y="136"/>
                        <a:pt x="10818" y="117"/>
                        <a:pt x="10798" y="117"/>
                      </a:cubicBezTo>
                      <a:cubicBezTo>
                        <a:pt x="10740" y="97"/>
                        <a:pt x="10701" y="39"/>
                        <a:pt x="1064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0" name="Google Shape;3900;p40"/>
                <p:cNvSpPr/>
                <p:nvPr/>
              </p:nvSpPr>
              <p:spPr>
                <a:xfrm>
                  <a:off x="1534225" y="11632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0"/>
                      </a:moveTo>
                      <a:lnTo>
                        <a:pt x="1" y="487"/>
                      </a:lnTo>
                      <a:lnTo>
                        <a:pt x="254" y="642"/>
                      </a:lnTo>
                      <a:lnTo>
                        <a:pt x="1071" y="156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1" name="Google Shape;3901;p40"/>
                <p:cNvSpPr/>
                <p:nvPr/>
              </p:nvSpPr>
              <p:spPr>
                <a:xfrm>
                  <a:off x="1588700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23"/>
                      </a:lnTo>
                      <a:lnTo>
                        <a:pt x="1071" y="137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2" name="Google Shape;3902;p40"/>
                <p:cNvSpPr/>
                <p:nvPr/>
              </p:nvSpPr>
              <p:spPr>
                <a:xfrm>
                  <a:off x="1642200" y="11014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43"/>
                      </a:lnTo>
                      <a:lnTo>
                        <a:pt x="1071" y="156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3" name="Google Shape;3903;p40"/>
                <p:cNvSpPr/>
                <p:nvPr/>
              </p:nvSpPr>
              <p:spPr>
                <a:xfrm>
                  <a:off x="1480725" y="11632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0"/>
                      </a:moveTo>
                      <a:lnTo>
                        <a:pt x="1" y="487"/>
                      </a:lnTo>
                      <a:lnTo>
                        <a:pt x="254" y="642"/>
                      </a:lnTo>
                      <a:lnTo>
                        <a:pt x="1071" y="156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4" name="Google Shape;3904;p40"/>
                <p:cNvSpPr/>
                <p:nvPr/>
              </p:nvSpPr>
              <p:spPr>
                <a:xfrm>
                  <a:off x="1507475" y="11481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54" y="603"/>
                      </a:lnTo>
                      <a:lnTo>
                        <a:pt x="1071" y="11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5" name="Google Shape;3905;p40"/>
                <p:cNvSpPr/>
                <p:nvPr/>
              </p:nvSpPr>
              <p:spPr>
                <a:xfrm>
                  <a:off x="1641725" y="763875"/>
                  <a:ext cx="557900" cy="322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16" h="12900" extrusionOk="0">
                      <a:moveTo>
                        <a:pt x="22101" y="1"/>
                      </a:moveTo>
                      <a:lnTo>
                        <a:pt x="0" y="12744"/>
                      </a:lnTo>
                      <a:lnTo>
                        <a:pt x="253" y="12900"/>
                      </a:lnTo>
                      <a:lnTo>
                        <a:pt x="22315" y="157"/>
                      </a:lnTo>
                      <a:cubicBezTo>
                        <a:pt x="22296" y="157"/>
                        <a:pt x="22257" y="137"/>
                        <a:pt x="22237" y="137"/>
                      </a:cubicBezTo>
                      <a:cubicBezTo>
                        <a:pt x="22159" y="98"/>
                        <a:pt x="22121" y="59"/>
                        <a:pt x="2210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6" name="Google Shape;3906;p40"/>
                <p:cNvSpPr/>
                <p:nvPr/>
              </p:nvSpPr>
              <p:spPr>
                <a:xfrm>
                  <a:off x="1615450" y="10863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1"/>
                      </a:moveTo>
                      <a:lnTo>
                        <a:pt x="1" y="467"/>
                      </a:lnTo>
                      <a:lnTo>
                        <a:pt x="234" y="604"/>
                      </a:lnTo>
                      <a:lnTo>
                        <a:pt x="1071" y="117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7" name="Google Shape;3907;p40"/>
                <p:cNvSpPr/>
                <p:nvPr/>
              </p:nvSpPr>
              <p:spPr>
                <a:xfrm>
                  <a:off x="1534225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23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8" name="Google Shape;3908;p40"/>
                <p:cNvSpPr/>
                <p:nvPr/>
              </p:nvSpPr>
              <p:spPr>
                <a:xfrm>
                  <a:off x="1588700" y="11014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43"/>
                      </a:lnTo>
                      <a:lnTo>
                        <a:pt x="1071" y="156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9" name="Google Shape;3909;p40"/>
                <p:cNvSpPr/>
                <p:nvPr/>
              </p:nvSpPr>
              <p:spPr>
                <a:xfrm>
                  <a:off x="1466150" y="1178775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31" y="0"/>
                      </a:moveTo>
                      <a:lnTo>
                        <a:pt x="78" y="175"/>
                      </a:lnTo>
                      <a:cubicBezTo>
                        <a:pt x="39" y="195"/>
                        <a:pt x="0" y="272"/>
                        <a:pt x="39" y="331"/>
                      </a:cubicBezTo>
                      <a:cubicBezTo>
                        <a:pt x="58" y="389"/>
                        <a:pt x="97" y="389"/>
                        <a:pt x="136" y="389"/>
                      </a:cubicBezTo>
                      <a:cubicBezTo>
                        <a:pt x="156" y="389"/>
                        <a:pt x="175" y="389"/>
                        <a:pt x="175" y="350"/>
                      </a:cubicBezTo>
                      <a:lnTo>
                        <a:pt x="564" y="136"/>
                      </a:lnTo>
                      <a:lnTo>
                        <a:pt x="3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0" name="Google Shape;3910;p40"/>
                <p:cNvSpPr/>
                <p:nvPr/>
              </p:nvSpPr>
              <p:spPr>
                <a:xfrm>
                  <a:off x="1560975" y="1117475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1"/>
                      </a:moveTo>
                      <a:lnTo>
                        <a:pt x="1" y="448"/>
                      </a:lnTo>
                      <a:lnTo>
                        <a:pt x="254" y="604"/>
                      </a:lnTo>
                      <a:lnTo>
                        <a:pt x="1110" y="117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1" name="Google Shape;3911;p40"/>
                <p:cNvSpPr/>
                <p:nvPr/>
              </p:nvSpPr>
              <p:spPr>
                <a:xfrm>
                  <a:off x="1560975" y="1086350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1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110" y="117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2" name="Google Shape;3912;p40"/>
                <p:cNvSpPr/>
                <p:nvPr/>
              </p:nvSpPr>
              <p:spPr>
                <a:xfrm>
                  <a:off x="1534225" y="11014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3" name="Google Shape;3913;p40"/>
                <p:cNvSpPr/>
                <p:nvPr/>
              </p:nvSpPr>
              <p:spPr>
                <a:xfrm>
                  <a:off x="1615450" y="671475"/>
                  <a:ext cx="446525" cy="39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61" h="15954" extrusionOk="0">
                      <a:moveTo>
                        <a:pt x="17744" y="0"/>
                      </a:moveTo>
                      <a:cubicBezTo>
                        <a:pt x="17666" y="0"/>
                        <a:pt x="17627" y="59"/>
                        <a:pt x="17627" y="137"/>
                      </a:cubicBezTo>
                      <a:lnTo>
                        <a:pt x="17627" y="5623"/>
                      </a:lnTo>
                      <a:lnTo>
                        <a:pt x="1" y="15817"/>
                      </a:lnTo>
                      <a:lnTo>
                        <a:pt x="234" y="15954"/>
                      </a:lnTo>
                      <a:lnTo>
                        <a:pt x="17821" y="5798"/>
                      </a:lnTo>
                      <a:cubicBezTo>
                        <a:pt x="17860" y="5779"/>
                        <a:pt x="17860" y="5720"/>
                        <a:pt x="17860" y="5701"/>
                      </a:cubicBezTo>
                      <a:lnTo>
                        <a:pt x="17860" y="137"/>
                      </a:lnTo>
                      <a:cubicBezTo>
                        <a:pt x="17860" y="59"/>
                        <a:pt x="17821" y="0"/>
                        <a:pt x="1774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4" name="Google Shape;3914;p40"/>
                <p:cNvSpPr/>
                <p:nvPr/>
              </p:nvSpPr>
              <p:spPr>
                <a:xfrm>
                  <a:off x="1480725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23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5" name="Google Shape;3915;p40"/>
                <p:cNvSpPr/>
                <p:nvPr/>
              </p:nvSpPr>
              <p:spPr>
                <a:xfrm>
                  <a:off x="1507475" y="11174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48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6" name="Google Shape;3916;p40"/>
                <p:cNvSpPr/>
                <p:nvPr/>
              </p:nvSpPr>
              <p:spPr>
                <a:xfrm>
                  <a:off x="1453975" y="11481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54" y="603"/>
                      </a:lnTo>
                      <a:lnTo>
                        <a:pt x="1071" y="11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7" name="Google Shape;3917;p40"/>
                <p:cNvSpPr/>
                <p:nvPr/>
              </p:nvSpPr>
              <p:spPr>
                <a:xfrm>
                  <a:off x="1438900" y="1163200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12" y="0"/>
                      </a:moveTo>
                      <a:lnTo>
                        <a:pt x="78" y="176"/>
                      </a:lnTo>
                      <a:cubicBezTo>
                        <a:pt x="20" y="214"/>
                        <a:pt x="1" y="273"/>
                        <a:pt x="20" y="351"/>
                      </a:cubicBezTo>
                      <a:cubicBezTo>
                        <a:pt x="59" y="390"/>
                        <a:pt x="98" y="390"/>
                        <a:pt x="117" y="390"/>
                      </a:cubicBezTo>
                      <a:cubicBezTo>
                        <a:pt x="156" y="390"/>
                        <a:pt x="176" y="390"/>
                        <a:pt x="176" y="370"/>
                      </a:cubicBezTo>
                      <a:lnTo>
                        <a:pt x="565" y="156"/>
                      </a:lnTo>
                      <a:lnTo>
                        <a:pt x="31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8" name="Google Shape;3918;p40"/>
                <p:cNvSpPr/>
                <p:nvPr/>
              </p:nvSpPr>
              <p:spPr>
                <a:xfrm>
                  <a:off x="1588700" y="10703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43"/>
                      </a:lnTo>
                      <a:lnTo>
                        <a:pt x="1071" y="156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9" name="Google Shape;3919;p40"/>
                <p:cNvSpPr/>
                <p:nvPr/>
              </p:nvSpPr>
              <p:spPr>
                <a:xfrm>
                  <a:off x="1480725" y="11014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0" name="Google Shape;3920;p40"/>
                <p:cNvSpPr/>
                <p:nvPr/>
              </p:nvSpPr>
              <p:spPr>
                <a:xfrm>
                  <a:off x="1534225" y="10703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1" name="Google Shape;3921;p40"/>
                <p:cNvSpPr/>
                <p:nvPr/>
              </p:nvSpPr>
              <p:spPr>
                <a:xfrm>
                  <a:off x="1453975" y="11174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48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2" name="Google Shape;3922;p40"/>
                <p:cNvSpPr/>
                <p:nvPr/>
              </p:nvSpPr>
              <p:spPr>
                <a:xfrm>
                  <a:off x="1412150" y="1147625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12" y="1"/>
                      </a:moveTo>
                      <a:lnTo>
                        <a:pt x="78" y="176"/>
                      </a:lnTo>
                      <a:cubicBezTo>
                        <a:pt x="20" y="195"/>
                        <a:pt x="1" y="273"/>
                        <a:pt x="20" y="351"/>
                      </a:cubicBezTo>
                      <a:cubicBezTo>
                        <a:pt x="59" y="390"/>
                        <a:pt x="98" y="390"/>
                        <a:pt x="117" y="390"/>
                      </a:cubicBezTo>
                      <a:cubicBezTo>
                        <a:pt x="156" y="390"/>
                        <a:pt x="176" y="390"/>
                        <a:pt x="176" y="371"/>
                      </a:cubicBezTo>
                      <a:lnTo>
                        <a:pt x="565" y="13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3" name="Google Shape;3923;p40"/>
                <p:cNvSpPr/>
                <p:nvPr/>
              </p:nvSpPr>
              <p:spPr>
                <a:xfrm>
                  <a:off x="1426750" y="1132550"/>
                  <a:ext cx="27250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" h="624" extrusionOk="0">
                      <a:moveTo>
                        <a:pt x="856" y="1"/>
                      </a:moveTo>
                      <a:lnTo>
                        <a:pt x="0" y="487"/>
                      </a:lnTo>
                      <a:lnTo>
                        <a:pt x="253" y="623"/>
                      </a:lnTo>
                      <a:lnTo>
                        <a:pt x="1090" y="137"/>
                      </a:lnTo>
                      <a:lnTo>
                        <a:pt x="85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4" name="Google Shape;3924;p40"/>
                <p:cNvSpPr/>
                <p:nvPr/>
              </p:nvSpPr>
              <p:spPr>
                <a:xfrm>
                  <a:off x="1560975" y="1054725"/>
                  <a:ext cx="27750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24" extrusionOk="0">
                      <a:moveTo>
                        <a:pt x="857" y="1"/>
                      </a:moveTo>
                      <a:lnTo>
                        <a:pt x="1" y="487"/>
                      </a:lnTo>
                      <a:lnTo>
                        <a:pt x="254" y="624"/>
                      </a:lnTo>
                      <a:lnTo>
                        <a:pt x="1110" y="137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5" name="Google Shape;3925;p40"/>
                <p:cNvSpPr/>
                <p:nvPr/>
              </p:nvSpPr>
              <p:spPr>
                <a:xfrm>
                  <a:off x="1507475" y="10863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6" name="Google Shape;3926;p40"/>
                <p:cNvSpPr/>
                <p:nvPr/>
              </p:nvSpPr>
              <p:spPr>
                <a:xfrm>
                  <a:off x="1587725" y="898600"/>
                  <a:ext cx="271425" cy="15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7" h="6266" extrusionOk="0">
                      <a:moveTo>
                        <a:pt x="10604" y="1"/>
                      </a:moveTo>
                      <a:lnTo>
                        <a:pt x="1" y="6110"/>
                      </a:lnTo>
                      <a:lnTo>
                        <a:pt x="254" y="6265"/>
                      </a:lnTo>
                      <a:lnTo>
                        <a:pt x="10857" y="137"/>
                      </a:lnTo>
                      <a:cubicBezTo>
                        <a:pt x="10837" y="118"/>
                        <a:pt x="10779" y="118"/>
                        <a:pt x="10759" y="98"/>
                      </a:cubicBezTo>
                      <a:cubicBezTo>
                        <a:pt x="10701" y="59"/>
                        <a:pt x="10662" y="20"/>
                        <a:pt x="1060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7" name="Google Shape;3927;p40"/>
                <p:cNvSpPr/>
                <p:nvPr/>
              </p:nvSpPr>
              <p:spPr>
                <a:xfrm>
                  <a:off x="1534225" y="10396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04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8" name="Google Shape;3928;p40"/>
                <p:cNvSpPr/>
                <p:nvPr/>
              </p:nvSpPr>
              <p:spPr>
                <a:xfrm>
                  <a:off x="1480725" y="10703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9" name="Google Shape;3929;p40"/>
                <p:cNvSpPr/>
                <p:nvPr/>
              </p:nvSpPr>
              <p:spPr>
                <a:xfrm>
                  <a:off x="1426750" y="1101425"/>
                  <a:ext cx="27250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" h="643" extrusionOk="0">
                      <a:moveTo>
                        <a:pt x="856" y="1"/>
                      </a:moveTo>
                      <a:lnTo>
                        <a:pt x="0" y="487"/>
                      </a:lnTo>
                      <a:lnTo>
                        <a:pt x="253" y="643"/>
                      </a:lnTo>
                      <a:lnTo>
                        <a:pt x="1090" y="156"/>
                      </a:lnTo>
                      <a:lnTo>
                        <a:pt x="85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0" name="Google Shape;3930;p40"/>
                <p:cNvSpPr/>
                <p:nvPr/>
              </p:nvSpPr>
              <p:spPr>
                <a:xfrm>
                  <a:off x="1400000" y="11174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0" y="448"/>
                      </a:lnTo>
                      <a:lnTo>
                        <a:pt x="253" y="604"/>
                      </a:lnTo>
                      <a:lnTo>
                        <a:pt x="1070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1" name="Google Shape;3931;p40"/>
                <p:cNvSpPr/>
                <p:nvPr/>
              </p:nvSpPr>
              <p:spPr>
                <a:xfrm>
                  <a:off x="1385400" y="1132550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12" y="1"/>
                      </a:moveTo>
                      <a:lnTo>
                        <a:pt x="78" y="176"/>
                      </a:lnTo>
                      <a:cubicBezTo>
                        <a:pt x="20" y="195"/>
                        <a:pt x="1" y="273"/>
                        <a:pt x="20" y="332"/>
                      </a:cubicBezTo>
                      <a:cubicBezTo>
                        <a:pt x="59" y="390"/>
                        <a:pt x="98" y="390"/>
                        <a:pt x="117" y="390"/>
                      </a:cubicBezTo>
                      <a:cubicBezTo>
                        <a:pt x="156" y="390"/>
                        <a:pt x="176" y="390"/>
                        <a:pt x="176" y="370"/>
                      </a:cubicBezTo>
                      <a:lnTo>
                        <a:pt x="565" y="13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2" name="Google Shape;3932;p40"/>
                <p:cNvSpPr/>
                <p:nvPr/>
              </p:nvSpPr>
              <p:spPr>
                <a:xfrm>
                  <a:off x="1561950" y="931200"/>
                  <a:ext cx="185825" cy="10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33" h="4300" extrusionOk="0">
                      <a:moveTo>
                        <a:pt x="7218" y="0"/>
                      </a:moveTo>
                      <a:lnTo>
                        <a:pt x="1" y="4164"/>
                      </a:lnTo>
                      <a:lnTo>
                        <a:pt x="234" y="4300"/>
                      </a:lnTo>
                      <a:lnTo>
                        <a:pt x="7432" y="175"/>
                      </a:lnTo>
                      <a:cubicBezTo>
                        <a:pt x="7413" y="175"/>
                        <a:pt x="7394" y="156"/>
                        <a:pt x="7355" y="117"/>
                      </a:cubicBezTo>
                      <a:cubicBezTo>
                        <a:pt x="7316" y="98"/>
                        <a:pt x="7257" y="59"/>
                        <a:pt x="72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3" name="Google Shape;3933;p40"/>
                <p:cNvSpPr/>
                <p:nvPr/>
              </p:nvSpPr>
              <p:spPr>
                <a:xfrm>
                  <a:off x="1453975" y="10863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4" name="Google Shape;3934;p40"/>
                <p:cNvSpPr/>
                <p:nvPr/>
              </p:nvSpPr>
              <p:spPr>
                <a:xfrm>
                  <a:off x="1507475" y="1054725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24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5" name="Google Shape;3935;p40"/>
                <p:cNvSpPr/>
                <p:nvPr/>
              </p:nvSpPr>
              <p:spPr>
                <a:xfrm>
                  <a:off x="1880050" y="1006100"/>
                  <a:ext cx="168800" cy="9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52" h="3931" extrusionOk="0">
                      <a:moveTo>
                        <a:pt x="6518" y="0"/>
                      </a:moveTo>
                      <a:lnTo>
                        <a:pt x="78" y="3716"/>
                      </a:lnTo>
                      <a:cubicBezTo>
                        <a:pt x="39" y="3736"/>
                        <a:pt x="0" y="3814"/>
                        <a:pt x="39" y="3891"/>
                      </a:cubicBezTo>
                      <a:cubicBezTo>
                        <a:pt x="59" y="3930"/>
                        <a:pt x="117" y="3930"/>
                        <a:pt x="136" y="3930"/>
                      </a:cubicBezTo>
                      <a:cubicBezTo>
                        <a:pt x="156" y="3930"/>
                        <a:pt x="175" y="3930"/>
                        <a:pt x="175" y="3911"/>
                      </a:cubicBezTo>
                      <a:lnTo>
                        <a:pt x="6751" y="117"/>
                      </a:lnTo>
                      <a:cubicBezTo>
                        <a:pt x="6712" y="98"/>
                        <a:pt x="6673" y="98"/>
                        <a:pt x="6654" y="59"/>
                      </a:cubicBezTo>
                      <a:cubicBezTo>
                        <a:pt x="6643" y="62"/>
                        <a:pt x="6634" y="64"/>
                        <a:pt x="6625" y="64"/>
                      </a:cubicBezTo>
                      <a:cubicBezTo>
                        <a:pt x="6587" y="64"/>
                        <a:pt x="6565" y="32"/>
                        <a:pt x="65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6" name="Google Shape;3936;p40"/>
                <p:cNvSpPr/>
                <p:nvPr/>
              </p:nvSpPr>
              <p:spPr>
                <a:xfrm>
                  <a:off x="697175" y="1190925"/>
                  <a:ext cx="240775" cy="1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31" h="4417" extrusionOk="0">
                      <a:moveTo>
                        <a:pt x="1" y="0"/>
                      </a:moveTo>
                      <a:lnTo>
                        <a:pt x="1" y="234"/>
                      </a:lnTo>
                      <a:lnTo>
                        <a:pt x="2219" y="234"/>
                      </a:lnTo>
                      <a:lnTo>
                        <a:pt x="9456" y="4397"/>
                      </a:lnTo>
                      <a:cubicBezTo>
                        <a:pt x="9495" y="4397"/>
                        <a:pt x="9514" y="4417"/>
                        <a:pt x="9514" y="4417"/>
                      </a:cubicBezTo>
                      <a:cubicBezTo>
                        <a:pt x="9553" y="4417"/>
                        <a:pt x="9592" y="4397"/>
                        <a:pt x="9611" y="4378"/>
                      </a:cubicBezTo>
                      <a:cubicBezTo>
                        <a:pt x="9631" y="4319"/>
                        <a:pt x="9631" y="4261"/>
                        <a:pt x="9553" y="4203"/>
                      </a:cubicBezTo>
                      <a:lnTo>
                        <a:pt x="2316" y="20"/>
                      </a:lnTo>
                      <a:cubicBezTo>
                        <a:pt x="2296" y="20"/>
                        <a:pt x="2258" y="0"/>
                        <a:pt x="225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7" name="Google Shape;3937;p40"/>
                <p:cNvSpPr/>
                <p:nvPr/>
              </p:nvSpPr>
              <p:spPr>
                <a:xfrm>
                  <a:off x="697175" y="1161250"/>
                  <a:ext cx="267525" cy="125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01" h="5001" extrusionOk="0">
                      <a:moveTo>
                        <a:pt x="1" y="1"/>
                      </a:moveTo>
                      <a:lnTo>
                        <a:pt x="1" y="234"/>
                      </a:lnTo>
                      <a:lnTo>
                        <a:pt x="2316" y="234"/>
                      </a:lnTo>
                      <a:lnTo>
                        <a:pt x="10526" y="4981"/>
                      </a:lnTo>
                      <a:cubicBezTo>
                        <a:pt x="10545" y="4981"/>
                        <a:pt x="10584" y="5001"/>
                        <a:pt x="10584" y="5001"/>
                      </a:cubicBezTo>
                      <a:cubicBezTo>
                        <a:pt x="10623" y="5001"/>
                        <a:pt x="10662" y="4981"/>
                        <a:pt x="10682" y="4962"/>
                      </a:cubicBezTo>
                      <a:cubicBezTo>
                        <a:pt x="10701" y="4903"/>
                        <a:pt x="10701" y="4825"/>
                        <a:pt x="10623" y="4787"/>
                      </a:cubicBezTo>
                      <a:lnTo>
                        <a:pt x="2394" y="20"/>
                      </a:lnTo>
                      <a:cubicBezTo>
                        <a:pt x="2355" y="20"/>
                        <a:pt x="2335" y="1"/>
                        <a:pt x="233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8" name="Google Shape;3938;p40"/>
                <p:cNvSpPr/>
                <p:nvPr/>
              </p:nvSpPr>
              <p:spPr>
                <a:xfrm>
                  <a:off x="697175" y="1133525"/>
                  <a:ext cx="294275" cy="13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71" h="5488" extrusionOk="0">
                      <a:moveTo>
                        <a:pt x="1" y="1"/>
                      </a:moveTo>
                      <a:lnTo>
                        <a:pt x="1" y="254"/>
                      </a:lnTo>
                      <a:lnTo>
                        <a:pt x="2588" y="254"/>
                      </a:lnTo>
                      <a:lnTo>
                        <a:pt x="11596" y="5448"/>
                      </a:lnTo>
                      <a:cubicBezTo>
                        <a:pt x="11635" y="5448"/>
                        <a:pt x="11654" y="5487"/>
                        <a:pt x="11654" y="5487"/>
                      </a:cubicBezTo>
                      <a:cubicBezTo>
                        <a:pt x="11693" y="5487"/>
                        <a:pt x="11732" y="5448"/>
                        <a:pt x="11752" y="5429"/>
                      </a:cubicBezTo>
                      <a:cubicBezTo>
                        <a:pt x="11771" y="5390"/>
                        <a:pt x="11771" y="5312"/>
                        <a:pt x="11693" y="5254"/>
                      </a:cubicBezTo>
                      <a:lnTo>
                        <a:pt x="2627" y="40"/>
                      </a:lnTo>
                      <a:cubicBezTo>
                        <a:pt x="2608" y="40"/>
                        <a:pt x="2588" y="1"/>
                        <a:pt x="258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9" name="Google Shape;3939;p40"/>
                <p:cNvSpPr/>
                <p:nvPr/>
              </p:nvSpPr>
              <p:spPr>
                <a:xfrm>
                  <a:off x="862550" y="1163675"/>
                  <a:ext cx="417825" cy="242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13" h="9690" extrusionOk="0">
                      <a:moveTo>
                        <a:pt x="214" y="1"/>
                      </a:moveTo>
                      <a:cubicBezTo>
                        <a:pt x="176" y="40"/>
                        <a:pt x="156" y="59"/>
                        <a:pt x="78" y="118"/>
                      </a:cubicBezTo>
                      <a:cubicBezTo>
                        <a:pt x="59" y="137"/>
                        <a:pt x="20" y="137"/>
                        <a:pt x="0" y="157"/>
                      </a:cubicBezTo>
                      <a:lnTo>
                        <a:pt x="16537" y="9690"/>
                      </a:lnTo>
                      <a:lnTo>
                        <a:pt x="16596" y="9690"/>
                      </a:lnTo>
                      <a:cubicBezTo>
                        <a:pt x="16634" y="9690"/>
                        <a:pt x="16654" y="9670"/>
                        <a:pt x="16693" y="9651"/>
                      </a:cubicBezTo>
                      <a:cubicBezTo>
                        <a:pt x="16712" y="9592"/>
                        <a:pt x="16712" y="9534"/>
                        <a:pt x="16634" y="9475"/>
                      </a:cubicBezTo>
                      <a:lnTo>
                        <a:pt x="21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0" name="Google Shape;3940;p40"/>
                <p:cNvSpPr/>
                <p:nvPr/>
              </p:nvSpPr>
              <p:spPr>
                <a:xfrm>
                  <a:off x="777925" y="1083425"/>
                  <a:ext cx="529200" cy="307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68" h="12297" extrusionOk="0">
                      <a:moveTo>
                        <a:pt x="234" y="1"/>
                      </a:moveTo>
                      <a:cubicBezTo>
                        <a:pt x="175" y="40"/>
                        <a:pt x="136" y="98"/>
                        <a:pt x="78" y="118"/>
                      </a:cubicBezTo>
                      <a:cubicBezTo>
                        <a:pt x="59" y="137"/>
                        <a:pt x="39" y="137"/>
                        <a:pt x="0" y="156"/>
                      </a:cubicBezTo>
                      <a:lnTo>
                        <a:pt x="20992" y="12277"/>
                      </a:lnTo>
                      <a:cubicBezTo>
                        <a:pt x="21012" y="12277"/>
                        <a:pt x="21031" y="12296"/>
                        <a:pt x="21031" y="12296"/>
                      </a:cubicBezTo>
                      <a:cubicBezTo>
                        <a:pt x="21089" y="12296"/>
                        <a:pt x="21109" y="12277"/>
                        <a:pt x="21128" y="12257"/>
                      </a:cubicBezTo>
                      <a:cubicBezTo>
                        <a:pt x="21167" y="12199"/>
                        <a:pt x="21167" y="12121"/>
                        <a:pt x="21089" y="12082"/>
                      </a:cubicBez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1" name="Google Shape;3941;p40"/>
                <p:cNvSpPr/>
                <p:nvPr/>
              </p:nvSpPr>
              <p:spPr>
                <a:xfrm>
                  <a:off x="857675" y="1099000"/>
                  <a:ext cx="475700" cy="27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28" h="11032" extrusionOk="0">
                      <a:moveTo>
                        <a:pt x="195" y="0"/>
                      </a:moveTo>
                      <a:cubicBezTo>
                        <a:pt x="195" y="20"/>
                        <a:pt x="157" y="78"/>
                        <a:pt x="79" y="98"/>
                      </a:cubicBezTo>
                      <a:cubicBezTo>
                        <a:pt x="59" y="117"/>
                        <a:pt x="20" y="117"/>
                        <a:pt x="1" y="117"/>
                      </a:cubicBezTo>
                      <a:lnTo>
                        <a:pt x="18853" y="11012"/>
                      </a:lnTo>
                      <a:cubicBezTo>
                        <a:pt x="18872" y="11012"/>
                        <a:pt x="18892" y="11031"/>
                        <a:pt x="18892" y="11031"/>
                      </a:cubicBezTo>
                      <a:cubicBezTo>
                        <a:pt x="18950" y="11031"/>
                        <a:pt x="18969" y="11012"/>
                        <a:pt x="18989" y="10992"/>
                      </a:cubicBezTo>
                      <a:cubicBezTo>
                        <a:pt x="19028" y="10954"/>
                        <a:pt x="19028" y="10876"/>
                        <a:pt x="18950" y="10817"/>
                      </a:cubicBezTo>
                      <a:lnTo>
                        <a:pt x="19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2" name="Google Shape;3942;p40"/>
                <p:cNvSpPr/>
                <p:nvPr/>
              </p:nvSpPr>
              <p:spPr>
                <a:xfrm>
                  <a:off x="1020125" y="1161250"/>
                  <a:ext cx="340000" cy="197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00" h="7919" extrusionOk="0">
                      <a:moveTo>
                        <a:pt x="195" y="1"/>
                      </a:moveTo>
                      <a:cubicBezTo>
                        <a:pt x="195" y="40"/>
                        <a:pt x="137" y="78"/>
                        <a:pt x="79" y="117"/>
                      </a:cubicBezTo>
                      <a:cubicBezTo>
                        <a:pt x="40" y="117"/>
                        <a:pt x="20" y="137"/>
                        <a:pt x="1" y="137"/>
                      </a:cubicBezTo>
                      <a:lnTo>
                        <a:pt x="13425" y="7899"/>
                      </a:lnTo>
                      <a:cubicBezTo>
                        <a:pt x="13444" y="7899"/>
                        <a:pt x="13464" y="7919"/>
                        <a:pt x="13464" y="7919"/>
                      </a:cubicBezTo>
                      <a:cubicBezTo>
                        <a:pt x="13522" y="7919"/>
                        <a:pt x="13541" y="7899"/>
                        <a:pt x="13561" y="7880"/>
                      </a:cubicBezTo>
                      <a:cubicBezTo>
                        <a:pt x="13600" y="7822"/>
                        <a:pt x="13600" y="7744"/>
                        <a:pt x="13522" y="7705"/>
                      </a:cubicBezTo>
                      <a:lnTo>
                        <a:pt x="19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3" name="Google Shape;3943;p40"/>
                <p:cNvSpPr/>
                <p:nvPr/>
              </p:nvSpPr>
              <p:spPr>
                <a:xfrm>
                  <a:off x="765275" y="982275"/>
                  <a:ext cx="622575" cy="361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903" h="14456" extrusionOk="0">
                      <a:moveTo>
                        <a:pt x="195" y="0"/>
                      </a:moveTo>
                      <a:cubicBezTo>
                        <a:pt x="156" y="59"/>
                        <a:pt x="98" y="97"/>
                        <a:pt x="59" y="117"/>
                      </a:cubicBezTo>
                      <a:cubicBezTo>
                        <a:pt x="20" y="117"/>
                        <a:pt x="0" y="156"/>
                        <a:pt x="0" y="156"/>
                      </a:cubicBezTo>
                      <a:lnTo>
                        <a:pt x="24728" y="14416"/>
                      </a:lnTo>
                      <a:cubicBezTo>
                        <a:pt x="24767" y="14416"/>
                        <a:pt x="24786" y="14455"/>
                        <a:pt x="24786" y="14455"/>
                      </a:cubicBezTo>
                      <a:cubicBezTo>
                        <a:pt x="24825" y="14455"/>
                        <a:pt x="24864" y="14416"/>
                        <a:pt x="24883" y="14397"/>
                      </a:cubicBezTo>
                      <a:cubicBezTo>
                        <a:pt x="24903" y="14358"/>
                        <a:pt x="24903" y="14280"/>
                        <a:pt x="24825" y="14222"/>
                      </a:cubicBezTo>
                      <a:lnTo>
                        <a:pt x="19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4" name="Google Shape;3944;p40"/>
                <p:cNvSpPr/>
                <p:nvPr/>
              </p:nvSpPr>
              <p:spPr>
                <a:xfrm>
                  <a:off x="1006525" y="1091225"/>
                  <a:ext cx="408075" cy="23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23" h="9475" extrusionOk="0">
                      <a:moveTo>
                        <a:pt x="234" y="0"/>
                      </a:moveTo>
                      <a:cubicBezTo>
                        <a:pt x="175" y="39"/>
                        <a:pt x="136" y="97"/>
                        <a:pt x="58" y="117"/>
                      </a:cubicBezTo>
                      <a:cubicBezTo>
                        <a:pt x="39" y="117"/>
                        <a:pt x="39" y="136"/>
                        <a:pt x="0" y="136"/>
                      </a:cubicBezTo>
                      <a:lnTo>
                        <a:pt x="16128" y="9455"/>
                      </a:lnTo>
                      <a:cubicBezTo>
                        <a:pt x="16148" y="9475"/>
                        <a:pt x="16187" y="9475"/>
                        <a:pt x="16206" y="9475"/>
                      </a:cubicBezTo>
                      <a:cubicBezTo>
                        <a:pt x="16245" y="9475"/>
                        <a:pt x="16284" y="9455"/>
                        <a:pt x="16303" y="9436"/>
                      </a:cubicBezTo>
                      <a:cubicBezTo>
                        <a:pt x="16323" y="9377"/>
                        <a:pt x="16323" y="9319"/>
                        <a:pt x="16245" y="9261"/>
                      </a:cubicBez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5" name="Google Shape;3945;p40"/>
                <p:cNvSpPr/>
                <p:nvPr/>
              </p:nvSpPr>
              <p:spPr>
                <a:xfrm>
                  <a:off x="927225" y="1014375"/>
                  <a:ext cx="513650" cy="298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46" h="11946" extrusionOk="0">
                      <a:moveTo>
                        <a:pt x="176" y="0"/>
                      </a:moveTo>
                      <a:cubicBezTo>
                        <a:pt x="176" y="59"/>
                        <a:pt x="137" y="78"/>
                        <a:pt x="59" y="117"/>
                      </a:cubicBezTo>
                      <a:cubicBezTo>
                        <a:pt x="40" y="156"/>
                        <a:pt x="20" y="156"/>
                        <a:pt x="1" y="156"/>
                      </a:cubicBezTo>
                      <a:lnTo>
                        <a:pt x="20370" y="11926"/>
                      </a:lnTo>
                      <a:cubicBezTo>
                        <a:pt x="20390" y="11926"/>
                        <a:pt x="20409" y="11946"/>
                        <a:pt x="20409" y="11946"/>
                      </a:cubicBezTo>
                      <a:cubicBezTo>
                        <a:pt x="20468" y="11946"/>
                        <a:pt x="20487" y="11926"/>
                        <a:pt x="20506" y="11907"/>
                      </a:cubicBezTo>
                      <a:cubicBezTo>
                        <a:pt x="20545" y="11848"/>
                        <a:pt x="20545" y="11770"/>
                        <a:pt x="20468" y="11732"/>
                      </a:cubicBezTo>
                      <a:lnTo>
                        <a:pt x="17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6" name="Google Shape;3946;p40"/>
                <p:cNvSpPr/>
                <p:nvPr/>
              </p:nvSpPr>
              <p:spPr>
                <a:xfrm>
                  <a:off x="891725" y="965725"/>
                  <a:ext cx="576375" cy="33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55" h="13231" extrusionOk="0">
                      <a:moveTo>
                        <a:pt x="1" y="1"/>
                      </a:moveTo>
                      <a:lnTo>
                        <a:pt x="409" y="254"/>
                      </a:lnTo>
                      <a:cubicBezTo>
                        <a:pt x="409" y="273"/>
                        <a:pt x="448" y="273"/>
                        <a:pt x="468" y="273"/>
                      </a:cubicBezTo>
                      <a:cubicBezTo>
                        <a:pt x="469" y="273"/>
                        <a:pt x="471" y="273"/>
                        <a:pt x="472" y="273"/>
                      </a:cubicBezTo>
                      <a:lnTo>
                        <a:pt x="472" y="273"/>
                      </a:lnTo>
                      <a:lnTo>
                        <a:pt x="22880" y="13211"/>
                      </a:lnTo>
                      <a:cubicBezTo>
                        <a:pt x="22899" y="13211"/>
                        <a:pt x="22938" y="13230"/>
                        <a:pt x="22938" y="13230"/>
                      </a:cubicBezTo>
                      <a:cubicBezTo>
                        <a:pt x="22977" y="13230"/>
                        <a:pt x="22996" y="13211"/>
                        <a:pt x="23035" y="13191"/>
                      </a:cubicBezTo>
                      <a:cubicBezTo>
                        <a:pt x="23055" y="13133"/>
                        <a:pt x="23055" y="13074"/>
                        <a:pt x="22977" y="13016"/>
                      </a:cubicBezTo>
                      <a:lnTo>
                        <a:pt x="507" y="40"/>
                      </a:lnTo>
                      <a:lnTo>
                        <a:pt x="507" y="40"/>
                      </a:lnTo>
                      <a:cubicBezTo>
                        <a:pt x="584" y="98"/>
                        <a:pt x="604" y="176"/>
                        <a:pt x="565" y="234"/>
                      </a:cubicBezTo>
                      <a:cubicBezTo>
                        <a:pt x="547" y="270"/>
                        <a:pt x="495" y="273"/>
                        <a:pt x="472" y="273"/>
                      </a:cubicBezTo>
                      <a:lnTo>
                        <a:pt x="472" y="273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7" name="Google Shape;3947;p40"/>
                <p:cNvSpPr/>
                <p:nvPr/>
              </p:nvSpPr>
              <p:spPr>
                <a:xfrm>
                  <a:off x="1048825" y="1022625"/>
                  <a:ext cx="446525" cy="259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61" h="10371" extrusionOk="0">
                      <a:moveTo>
                        <a:pt x="234" y="1"/>
                      </a:moveTo>
                      <a:cubicBezTo>
                        <a:pt x="195" y="40"/>
                        <a:pt x="156" y="59"/>
                        <a:pt x="98" y="98"/>
                      </a:cubicBezTo>
                      <a:cubicBezTo>
                        <a:pt x="59" y="118"/>
                        <a:pt x="40" y="118"/>
                        <a:pt x="1" y="137"/>
                      </a:cubicBezTo>
                      <a:lnTo>
                        <a:pt x="17646" y="10332"/>
                      </a:lnTo>
                      <a:cubicBezTo>
                        <a:pt x="17705" y="10351"/>
                        <a:pt x="17724" y="10370"/>
                        <a:pt x="17744" y="10370"/>
                      </a:cubicBezTo>
                      <a:cubicBezTo>
                        <a:pt x="17802" y="10370"/>
                        <a:pt x="17821" y="10351"/>
                        <a:pt x="17841" y="10332"/>
                      </a:cubicBezTo>
                      <a:cubicBezTo>
                        <a:pt x="17860" y="10273"/>
                        <a:pt x="17860" y="10215"/>
                        <a:pt x="17802" y="10156"/>
                      </a:cubicBez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8" name="Google Shape;3948;p40"/>
                <p:cNvSpPr/>
                <p:nvPr/>
              </p:nvSpPr>
              <p:spPr>
                <a:xfrm>
                  <a:off x="1216625" y="1057650"/>
                  <a:ext cx="332225" cy="193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9" h="7725" extrusionOk="0">
                      <a:moveTo>
                        <a:pt x="215" y="1"/>
                      </a:moveTo>
                      <a:cubicBezTo>
                        <a:pt x="156" y="20"/>
                        <a:pt x="137" y="59"/>
                        <a:pt x="98" y="79"/>
                      </a:cubicBezTo>
                      <a:cubicBezTo>
                        <a:pt x="59" y="98"/>
                        <a:pt x="20" y="98"/>
                        <a:pt x="1" y="117"/>
                      </a:cubicBezTo>
                      <a:lnTo>
                        <a:pt x="13113" y="7705"/>
                      </a:lnTo>
                      <a:cubicBezTo>
                        <a:pt x="13152" y="7705"/>
                        <a:pt x="13172" y="7724"/>
                        <a:pt x="13172" y="7724"/>
                      </a:cubicBezTo>
                      <a:cubicBezTo>
                        <a:pt x="13211" y="7724"/>
                        <a:pt x="13249" y="7705"/>
                        <a:pt x="13269" y="7685"/>
                      </a:cubicBezTo>
                      <a:cubicBezTo>
                        <a:pt x="13288" y="7647"/>
                        <a:pt x="13288" y="7569"/>
                        <a:pt x="13230" y="7510"/>
                      </a:cubicBezTo>
                      <a:lnTo>
                        <a:pt x="21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9" name="Google Shape;3949;p40"/>
                <p:cNvSpPr/>
                <p:nvPr/>
              </p:nvSpPr>
              <p:spPr>
                <a:xfrm>
                  <a:off x="1021600" y="912225"/>
                  <a:ext cx="553500" cy="323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40" h="12939" extrusionOk="0">
                      <a:moveTo>
                        <a:pt x="253" y="1"/>
                      </a:moveTo>
                      <a:cubicBezTo>
                        <a:pt x="234" y="40"/>
                        <a:pt x="175" y="59"/>
                        <a:pt x="136" y="78"/>
                      </a:cubicBezTo>
                      <a:cubicBezTo>
                        <a:pt x="78" y="98"/>
                        <a:pt x="59" y="137"/>
                        <a:pt x="0" y="156"/>
                      </a:cubicBezTo>
                      <a:lnTo>
                        <a:pt x="14922" y="8755"/>
                      </a:lnTo>
                      <a:lnTo>
                        <a:pt x="15156" y="8911"/>
                      </a:lnTo>
                      <a:lnTo>
                        <a:pt x="15992" y="9397"/>
                      </a:lnTo>
                      <a:lnTo>
                        <a:pt x="16226" y="9534"/>
                      </a:lnTo>
                      <a:lnTo>
                        <a:pt x="17062" y="10020"/>
                      </a:lnTo>
                      <a:lnTo>
                        <a:pt x="17296" y="10176"/>
                      </a:lnTo>
                      <a:lnTo>
                        <a:pt x="18132" y="10662"/>
                      </a:lnTo>
                      <a:lnTo>
                        <a:pt x="18366" y="10798"/>
                      </a:lnTo>
                      <a:lnTo>
                        <a:pt x="19202" y="11285"/>
                      </a:lnTo>
                      <a:lnTo>
                        <a:pt x="19436" y="11440"/>
                      </a:lnTo>
                      <a:lnTo>
                        <a:pt x="20272" y="11927"/>
                      </a:lnTo>
                      <a:lnTo>
                        <a:pt x="20506" y="12063"/>
                      </a:lnTo>
                      <a:lnTo>
                        <a:pt x="21342" y="12549"/>
                      </a:lnTo>
                      <a:lnTo>
                        <a:pt x="21576" y="12705"/>
                      </a:lnTo>
                      <a:lnTo>
                        <a:pt x="21965" y="12919"/>
                      </a:lnTo>
                      <a:cubicBezTo>
                        <a:pt x="22004" y="12919"/>
                        <a:pt x="22023" y="12938"/>
                        <a:pt x="22023" y="12938"/>
                      </a:cubicBezTo>
                      <a:cubicBezTo>
                        <a:pt x="22062" y="12938"/>
                        <a:pt x="22101" y="12919"/>
                        <a:pt x="22120" y="12899"/>
                      </a:cubicBezTo>
                      <a:cubicBezTo>
                        <a:pt x="22140" y="12841"/>
                        <a:pt x="22140" y="12783"/>
                        <a:pt x="22062" y="12724"/>
                      </a:cubicBezTo>
                      <a:lnTo>
                        <a:pt x="21809" y="12588"/>
                      </a:lnTo>
                      <a:lnTo>
                        <a:pt x="21556" y="12432"/>
                      </a:lnTo>
                      <a:lnTo>
                        <a:pt x="20759" y="11927"/>
                      </a:lnTo>
                      <a:lnTo>
                        <a:pt x="20506" y="11771"/>
                      </a:lnTo>
                      <a:lnTo>
                        <a:pt x="19689" y="11285"/>
                      </a:lnTo>
                      <a:lnTo>
                        <a:pt x="19436" y="11148"/>
                      </a:lnTo>
                      <a:lnTo>
                        <a:pt x="18619" y="10662"/>
                      </a:lnTo>
                      <a:lnTo>
                        <a:pt x="18366" y="10506"/>
                      </a:lnTo>
                      <a:lnTo>
                        <a:pt x="17549" y="10020"/>
                      </a:lnTo>
                      <a:lnTo>
                        <a:pt x="17296" y="9884"/>
                      </a:lnTo>
                      <a:lnTo>
                        <a:pt x="16479" y="9397"/>
                      </a:lnTo>
                      <a:lnTo>
                        <a:pt x="16226" y="9242"/>
                      </a:lnTo>
                      <a:lnTo>
                        <a:pt x="15409" y="8755"/>
                      </a:lnTo>
                      <a:lnTo>
                        <a:pt x="15156" y="8619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0" name="Google Shape;3950;p40"/>
                <p:cNvSpPr/>
                <p:nvPr/>
              </p:nvSpPr>
              <p:spPr>
                <a:xfrm>
                  <a:off x="1103800" y="928275"/>
                  <a:ext cx="498050" cy="291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22" h="11655" extrusionOk="0">
                      <a:moveTo>
                        <a:pt x="253" y="1"/>
                      </a:moveTo>
                      <a:cubicBezTo>
                        <a:pt x="195" y="40"/>
                        <a:pt x="175" y="78"/>
                        <a:pt x="97" y="98"/>
                      </a:cubicBezTo>
                      <a:cubicBezTo>
                        <a:pt x="78" y="117"/>
                        <a:pt x="20" y="117"/>
                        <a:pt x="0" y="137"/>
                      </a:cubicBezTo>
                      <a:lnTo>
                        <a:pt x="12704" y="7471"/>
                      </a:lnTo>
                      <a:lnTo>
                        <a:pt x="12938" y="7608"/>
                      </a:lnTo>
                      <a:lnTo>
                        <a:pt x="13774" y="8094"/>
                      </a:lnTo>
                      <a:lnTo>
                        <a:pt x="14008" y="8250"/>
                      </a:lnTo>
                      <a:lnTo>
                        <a:pt x="14844" y="8736"/>
                      </a:lnTo>
                      <a:lnTo>
                        <a:pt x="15078" y="8872"/>
                      </a:lnTo>
                      <a:lnTo>
                        <a:pt x="15914" y="9359"/>
                      </a:lnTo>
                      <a:lnTo>
                        <a:pt x="16148" y="9514"/>
                      </a:lnTo>
                      <a:lnTo>
                        <a:pt x="16984" y="10001"/>
                      </a:lnTo>
                      <a:lnTo>
                        <a:pt x="17218" y="10137"/>
                      </a:lnTo>
                      <a:lnTo>
                        <a:pt x="18054" y="10623"/>
                      </a:lnTo>
                      <a:lnTo>
                        <a:pt x="18288" y="10779"/>
                      </a:lnTo>
                      <a:lnTo>
                        <a:pt x="19124" y="11265"/>
                      </a:lnTo>
                      <a:lnTo>
                        <a:pt x="19358" y="11401"/>
                      </a:lnTo>
                      <a:lnTo>
                        <a:pt x="19747" y="11615"/>
                      </a:lnTo>
                      <a:cubicBezTo>
                        <a:pt x="19786" y="11615"/>
                        <a:pt x="19805" y="11654"/>
                        <a:pt x="19805" y="11654"/>
                      </a:cubicBezTo>
                      <a:cubicBezTo>
                        <a:pt x="19844" y="11654"/>
                        <a:pt x="19883" y="11615"/>
                        <a:pt x="19903" y="11596"/>
                      </a:cubicBezTo>
                      <a:cubicBezTo>
                        <a:pt x="19922" y="11557"/>
                        <a:pt x="19922" y="11479"/>
                        <a:pt x="19844" y="11421"/>
                      </a:cubicBezTo>
                      <a:lnTo>
                        <a:pt x="19591" y="11285"/>
                      </a:lnTo>
                      <a:lnTo>
                        <a:pt x="19338" y="11129"/>
                      </a:lnTo>
                      <a:lnTo>
                        <a:pt x="18541" y="10643"/>
                      </a:lnTo>
                      <a:lnTo>
                        <a:pt x="18288" y="10506"/>
                      </a:lnTo>
                      <a:lnTo>
                        <a:pt x="17471" y="10020"/>
                      </a:lnTo>
                      <a:lnTo>
                        <a:pt x="17218" y="9864"/>
                      </a:lnTo>
                      <a:lnTo>
                        <a:pt x="16401" y="9378"/>
                      </a:lnTo>
                      <a:lnTo>
                        <a:pt x="16148" y="9242"/>
                      </a:lnTo>
                      <a:lnTo>
                        <a:pt x="15331" y="8755"/>
                      </a:lnTo>
                      <a:lnTo>
                        <a:pt x="15078" y="8600"/>
                      </a:lnTo>
                      <a:lnTo>
                        <a:pt x="14261" y="8113"/>
                      </a:lnTo>
                      <a:lnTo>
                        <a:pt x="14008" y="7977"/>
                      </a:lnTo>
                      <a:lnTo>
                        <a:pt x="13191" y="7491"/>
                      </a:lnTo>
                      <a:lnTo>
                        <a:pt x="12938" y="7335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1" name="Google Shape;3951;p40"/>
                <p:cNvSpPr/>
                <p:nvPr/>
              </p:nvSpPr>
              <p:spPr>
                <a:xfrm>
                  <a:off x="972475" y="823700"/>
                  <a:ext cx="656125" cy="38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245" h="15312" extrusionOk="0">
                      <a:moveTo>
                        <a:pt x="234" y="1"/>
                      </a:moveTo>
                      <a:cubicBezTo>
                        <a:pt x="175" y="40"/>
                        <a:pt x="156" y="79"/>
                        <a:pt x="78" y="118"/>
                      </a:cubicBezTo>
                      <a:cubicBezTo>
                        <a:pt x="59" y="137"/>
                        <a:pt x="39" y="137"/>
                        <a:pt x="0" y="176"/>
                      </a:cubicBezTo>
                      <a:lnTo>
                        <a:pt x="19027" y="11129"/>
                      </a:lnTo>
                      <a:lnTo>
                        <a:pt x="19261" y="11285"/>
                      </a:lnTo>
                      <a:lnTo>
                        <a:pt x="20097" y="11771"/>
                      </a:lnTo>
                      <a:lnTo>
                        <a:pt x="20331" y="11907"/>
                      </a:lnTo>
                      <a:lnTo>
                        <a:pt x="21167" y="12394"/>
                      </a:lnTo>
                      <a:lnTo>
                        <a:pt x="21401" y="12549"/>
                      </a:lnTo>
                      <a:lnTo>
                        <a:pt x="22237" y="13036"/>
                      </a:lnTo>
                      <a:lnTo>
                        <a:pt x="22471" y="13172"/>
                      </a:lnTo>
                      <a:lnTo>
                        <a:pt x="23307" y="13658"/>
                      </a:lnTo>
                      <a:lnTo>
                        <a:pt x="23541" y="13814"/>
                      </a:lnTo>
                      <a:lnTo>
                        <a:pt x="24377" y="14300"/>
                      </a:lnTo>
                      <a:lnTo>
                        <a:pt x="24611" y="14436"/>
                      </a:lnTo>
                      <a:lnTo>
                        <a:pt x="25447" y="14923"/>
                      </a:lnTo>
                      <a:lnTo>
                        <a:pt x="25681" y="15078"/>
                      </a:lnTo>
                      <a:lnTo>
                        <a:pt x="26070" y="15292"/>
                      </a:lnTo>
                      <a:cubicBezTo>
                        <a:pt x="26109" y="15292"/>
                        <a:pt x="26128" y="15312"/>
                        <a:pt x="26128" y="15312"/>
                      </a:cubicBezTo>
                      <a:cubicBezTo>
                        <a:pt x="26167" y="15312"/>
                        <a:pt x="26206" y="15292"/>
                        <a:pt x="26226" y="15273"/>
                      </a:cubicBezTo>
                      <a:cubicBezTo>
                        <a:pt x="26245" y="15215"/>
                        <a:pt x="26245" y="15137"/>
                        <a:pt x="26167" y="15098"/>
                      </a:cubicBezTo>
                      <a:lnTo>
                        <a:pt x="25914" y="14942"/>
                      </a:lnTo>
                      <a:lnTo>
                        <a:pt x="25661" y="14806"/>
                      </a:lnTo>
                      <a:lnTo>
                        <a:pt x="24883" y="14222"/>
                      </a:lnTo>
                      <a:lnTo>
                        <a:pt x="24650" y="14086"/>
                      </a:lnTo>
                      <a:lnTo>
                        <a:pt x="23813" y="13600"/>
                      </a:lnTo>
                      <a:lnTo>
                        <a:pt x="23580" y="13444"/>
                      </a:lnTo>
                      <a:lnTo>
                        <a:pt x="22743" y="12958"/>
                      </a:lnTo>
                      <a:lnTo>
                        <a:pt x="22510" y="12822"/>
                      </a:lnTo>
                      <a:lnTo>
                        <a:pt x="21673" y="12335"/>
                      </a:lnTo>
                      <a:lnTo>
                        <a:pt x="21420" y="12180"/>
                      </a:lnTo>
                      <a:lnTo>
                        <a:pt x="20603" y="11693"/>
                      </a:lnTo>
                      <a:lnTo>
                        <a:pt x="20350" y="11557"/>
                      </a:lnTo>
                      <a:lnTo>
                        <a:pt x="19533" y="11071"/>
                      </a:lnTo>
                      <a:lnTo>
                        <a:pt x="19280" y="10915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2" name="Google Shape;3952;p40"/>
                <p:cNvSpPr/>
                <p:nvPr/>
              </p:nvSpPr>
              <p:spPr>
                <a:xfrm>
                  <a:off x="1100875" y="864575"/>
                  <a:ext cx="555950" cy="324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38" h="12997" extrusionOk="0">
                      <a:moveTo>
                        <a:pt x="214" y="0"/>
                      </a:moveTo>
                      <a:cubicBezTo>
                        <a:pt x="175" y="39"/>
                        <a:pt x="137" y="58"/>
                        <a:pt x="78" y="117"/>
                      </a:cubicBezTo>
                      <a:cubicBezTo>
                        <a:pt x="39" y="136"/>
                        <a:pt x="20" y="136"/>
                        <a:pt x="0" y="156"/>
                      </a:cubicBezTo>
                      <a:lnTo>
                        <a:pt x="15000" y="8813"/>
                      </a:lnTo>
                      <a:lnTo>
                        <a:pt x="15253" y="8969"/>
                      </a:lnTo>
                      <a:lnTo>
                        <a:pt x="16070" y="9455"/>
                      </a:lnTo>
                      <a:lnTo>
                        <a:pt x="16323" y="9591"/>
                      </a:lnTo>
                      <a:lnTo>
                        <a:pt x="17140" y="10078"/>
                      </a:lnTo>
                      <a:lnTo>
                        <a:pt x="17393" y="10233"/>
                      </a:lnTo>
                      <a:lnTo>
                        <a:pt x="18210" y="10720"/>
                      </a:lnTo>
                      <a:lnTo>
                        <a:pt x="18463" y="10856"/>
                      </a:lnTo>
                      <a:lnTo>
                        <a:pt x="19280" y="11342"/>
                      </a:lnTo>
                      <a:lnTo>
                        <a:pt x="19533" y="11498"/>
                      </a:lnTo>
                      <a:lnTo>
                        <a:pt x="20350" y="11984"/>
                      </a:lnTo>
                      <a:lnTo>
                        <a:pt x="20603" y="12121"/>
                      </a:lnTo>
                      <a:lnTo>
                        <a:pt x="21420" y="12607"/>
                      </a:lnTo>
                      <a:lnTo>
                        <a:pt x="21673" y="12763"/>
                      </a:lnTo>
                      <a:lnTo>
                        <a:pt x="22062" y="12977"/>
                      </a:lnTo>
                      <a:cubicBezTo>
                        <a:pt x="22082" y="12977"/>
                        <a:pt x="22101" y="12996"/>
                        <a:pt x="22101" y="12996"/>
                      </a:cubicBezTo>
                      <a:cubicBezTo>
                        <a:pt x="22160" y="12996"/>
                        <a:pt x="22179" y="12977"/>
                        <a:pt x="22198" y="12957"/>
                      </a:cubicBezTo>
                      <a:cubicBezTo>
                        <a:pt x="22237" y="12899"/>
                        <a:pt x="22237" y="12840"/>
                        <a:pt x="22160" y="12782"/>
                      </a:cubicBezTo>
                      <a:lnTo>
                        <a:pt x="21887" y="12646"/>
                      </a:lnTo>
                      <a:lnTo>
                        <a:pt x="21654" y="12490"/>
                      </a:lnTo>
                      <a:lnTo>
                        <a:pt x="20817" y="11945"/>
                      </a:lnTo>
                      <a:lnTo>
                        <a:pt x="20584" y="11809"/>
                      </a:lnTo>
                      <a:lnTo>
                        <a:pt x="19747" y="11323"/>
                      </a:lnTo>
                      <a:lnTo>
                        <a:pt x="19514" y="11187"/>
                      </a:lnTo>
                      <a:lnTo>
                        <a:pt x="18677" y="10700"/>
                      </a:lnTo>
                      <a:lnTo>
                        <a:pt x="18444" y="10545"/>
                      </a:lnTo>
                      <a:lnTo>
                        <a:pt x="17607" y="10058"/>
                      </a:lnTo>
                      <a:lnTo>
                        <a:pt x="17374" y="9922"/>
                      </a:lnTo>
                      <a:lnTo>
                        <a:pt x="16537" y="9436"/>
                      </a:lnTo>
                      <a:lnTo>
                        <a:pt x="16284" y="9280"/>
                      </a:lnTo>
                      <a:lnTo>
                        <a:pt x="15467" y="8794"/>
                      </a:lnTo>
                      <a:lnTo>
                        <a:pt x="15214" y="8658"/>
                      </a:lnTo>
                      <a:lnTo>
                        <a:pt x="21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3" name="Google Shape;3953;p40"/>
                <p:cNvSpPr/>
                <p:nvPr/>
              </p:nvSpPr>
              <p:spPr>
                <a:xfrm>
                  <a:off x="860600" y="697250"/>
                  <a:ext cx="821525" cy="47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61" h="19125" extrusionOk="0">
                      <a:moveTo>
                        <a:pt x="254" y="1"/>
                      </a:moveTo>
                      <a:cubicBezTo>
                        <a:pt x="234" y="20"/>
                        <a:pt x="176" y="39"/>
                        <a:pt x="137" y="98"/>
                      </a:cubicBezTo>
                      <a:cubicBezTo>
                        <a:pt x="78" y="117"/>
                        <a:pt x="59" y="137"/>
                        <a:pt x="1" y="137"/>
                      </a:cubicBezTo>
                      <a:lnTo>
                        <a:pt x="25642" y="14961"/>
                      </a:lnTo>
                      <a:lnTo>
                        <a:pt x="25876" y="15098"/>
                      </a:lnTo>
                      <a:lnTo>
                        <a:pt x="26712" y="15584"/>
                      </a:lnTo>
                      <a:lnTo>
                        <a:pt x="26946" y="15720"/>
                      </a:lnTo>
                      <a:lnTo>
                        <a:pt x="27782" y="16207"/>
                      </a:lnTo>
                      <a:lnTo>
                        <a:pt x="28016" y="16362"/>
                      </a:lnTo>
                      <a:lnTo>
                        <a:pt x="28852" y="16849"/>
                      </a:lnTo>
                      <a:lnTo>
                        <a:pt x="29086" y="16985"/>
                      </a:lnTo>
                      <a:lnTo>
                        <a:pt x="29922" y="17471"/>
                      </a:lnTo>
                      <a:lnTo>
                        <a:pt x="30156" y="17627"/>
                      </a:lnTo>
                      <a:lnTo>
                        <a:pt x="30992" y="18113"/>
                      </a:lnTo>
                      <a:lnTo>
                        <a:pt x="31226" y="18249"/>
                      </a:lnTo>
                      <a:lnTo>
                        <a:pt x="32062" y="18736"/>
                      </a:lnTo>
                      <a:lnTo>
                        <a:pt x="32296" y="18891"/>
                      </a:lnTo>
                      <a:lnTo>
                        <a:pt x="32685" y="19105"/>
                      </a:lnTo>
                      <a:cubicBezTo>
                        <a:pt x="32724" y="19105"/>
                        <a:pt x="32743" y="19125"/>
                        <a:pt x="32743" y="19125"/>
                      </a:cubicBezTo>
                      <a:cubicBezTo>
                        <a:pt x="32782" y="19125"/>
                        <a:pt x="32821" y="19105"/>
                        <a:pt x="32841" y="19086"/>
                      </a:cubicBezTo>
                      <a:cubicBezTo>
                        <a:pt x="32860" y="19028"/>
                        <a:pt x="32860" y="18969"/>
                        <a:pt x="32782" y="18911"/>
                      </a:cubicBezTo>
                      <a:lnTo>
                        <a:pt x="32529" y="18775"/>
                      </a:lnTo>
                      <a:lnTo>
                        <a:pt x="32276" y="18619"/>
                      </a:lnTo>
                      <a:lnTo>
                        <a:pt x="31498" y="18035"/>
                      </a:lnTo>
                      <a:lnTo>
                        <a:pt x="31265" y="17899"/>
                      </a:lnTo>
                      <a:lnTo>
                        <a:pt x="30428" y="17413"/>
                      </a:lnTo>
                      <a:lnTo>
                        <a:pt x="30195" y="17257"/>
                      </a:lnTo>
                      <a:lnTo>
                        <a:pt x="29358" y="16771"/>
                      </a:lnTo>
                      <a:lnTo>
                        <a:pt x="29125" y="16635"/>
                      </a:lnTo>
                      <a:lnTo>
                        <a:pt x="28288" y="16148"/>
                      </a:lnTo>
                      <a:lnTo>
                        <a:pt x="28055" y="15993"/>
                      </a:lnTo>
                      <a:lnTo>
                        <a:pt x="27218" y="15506"/>
                      </a:lnTo>
                      <a:lnTo>
                        <a:pt x="26985" y="15370"/>
                      </a:lnTo>
                      <a:lnTo>
                        <a:pt x="26148" y="14884"/>
                      </a:lnTo>
                      <a:lnTo>
                        <a:pt x="25895" y="14728"/>
                      </a:lnTo>
                      <a:lnTo>
                        <a:pt x="2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4" name="Google Shape;3954;p40"/>
                <p:cNvSpPr/>
                <p:nvPr/>
              </p:nvSpPr>
              <p:spPr>
                <a:xfrm>
                  <a:off x="1164575" y="705525"/>
                  <a:ext cx="544775" cy="45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91" h="18172" extrusionOk="0">
                      <a:moveTo>
                        <a:pt x="1" y="0"/>
                      </a:moveTo>
                      <a:lnTo>
                        <a:pt x="1" y="5506"/>
                      </a:lnTo>
                      <a:cubicBezTo>
                        <a:pt x="1" y="5545"/>
                        <a:pt x="20" y="5584"/>
                        <a:pt x="59" y="5603"/>
                      </a:cubicBezTo>
                      <a:lnTo>
                        <a:pt x="14573" y="13988"/>
                      </a:lnTo>
                      <a:lnTo>
                        <a:pt x="14826" y="14144"/>
                      </a:lnTo>
                      <a:lnTo>
                        <a:pt x="15643" y="14630"/>
                      </a:lnTo>
                      <a:lnTo>
                        <a:pt x="15896" y="14767"/>
                      </a:lnTo>
                      <a:lnTo>
                        <a:pt x="16713" y="15253"/>
                      </a:lnTo>
                      <a:lnTo>
                        <a:pt x="16966" y="15389"/>
                      </a:lnTo>
                      <a:lnTo>
                        <a:pt x="17783" y="15876"/>
                      </a:lnTo>
                      <a:lnTo>
                        <a:pt x="18036" y="16031"/>
                      </a:lnTo>
                      <a:lnTo>
                        <a:pt x="18853" y="16518"/>
                      </a:lnTo>
                      <a:lnTo>
                        <a:pt x="19106" y="16654"/>
                      </a:lnTo>
                      <a:lnTo>
                        <a:pt x="19923" y="17140"/>
                      </a:lnTo>
                      <a:lnTo>
                        <a:pt x="20176" y="17296"/>
                      </a:lnTo>
                      <a:lnTo>
                        <a:pt x="20993" y="17782"/>
                      </a:lnTo>
                      <a:lnTo>
                        <a:pt x="21246" y="17918"/>
                      </a:lnTo>
                      <a:lnTo>
                        <a:pt x="21635" y="18152"/>
                      </a:lnTo>
                      <a:cubicBezTo>
                        <a:pt x="21654" y="18152"/>
                        <a:pt x="21674" y="18171"/>
                        <a:pt x="21674" y="18171"/>
                      </a:cubicBezTo>
                      <a:cubicBezTo>
                        <a:pt x="21732" y="18171"/>
                        <a:pt x="21752" y="18152"/>
                        <a:pt x="21771" y="18113"/>
                      </a:cubicBezTo>
                      <a:cubicBezTo>
                        <a:pt x="21791" y="18074"/>
                        <a:pt x="21791" y="17996"/>
                        <a:pt x="21732" y="17957"/>
                      </a:cubicBezTo>
                      <a:lnTo>
                        <a:pt x="21460" y="17802"/>
                      </a:lnTo>
                      <a:lnTo>
                        <a:pt x="21207" y="17665"/>
                      </a:lnTo>
                      <a:lnTo>
                        <a:pt x="20409" y="17082"/>
                      </a:lnTo>
                      <a:lnTo>
                        <a:pt x="20176" y="16926"/>
                      </a:lnTo>
                      <a:lnTo>
                        <a:pt x="19339" y="16440"/>
                      </a:lnTo>
                      <a:lnTo>
                        <a:pt x="19106" y="16304"/>
                      </a:lnTo>
                      <a:lnTo>
                        <a:pt x="18269" y="15817"/>
                      </a:lnTo>
                      <a:lnTo>
                        <a:pt x="18036" y="15662"/>
                      </a:lnTo>
                      <a:lnTo>
                        <a:pt x="17199" y="15175"/>
                      </a:lnTo>
                      <a:lnTo>
                        <a:pt x="16966" y="15039"/>
                      </a:lnTo>
                      <a:lnTo>
                        <a:pt x="16129" y="14553"/>
                      </a:lnTo>
                      <a:lnTo>
                        <a:pt x="15896" y="14397"/>
                      </a:lnTo>
                      <a:lnTo>
                        <a:pt x="15059" y="13911"/>
                      </a:lnTo>
                      <a:lnTo>
                        <a:pt x="14826" y="13774"/>
                      </a:lnTo>
                      <a:lnTo>
                        <a:pt x="254" y="5350"/>
                      </a:lnTo>
                      <a:lnTo>
                        <a:pt x="254" y="156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5" name="Google Shape;3955;p40"/>
                <p:cNvSpPr/>
                <p:nvPr/>
              </p:nvSpPr>
              <p:spPr>
                <a:xfrm>
                  <a:off x="1210300" y="703575"/>
                  <a:ext cx="525325" cy="4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13" h="17588" extrusionOk="0">
                      <a:moveTo>
                        <a:pt x="254" y="0"/>
                      </a:moveTo>
                      <a:lnTo>
                        <a:pt x="1" y="156"/>
                      </a:lnTo>
                      <a:lnTo>
                        <a:pt x="1" y="5409"/>
                      </a:lnTo>
                      <a:lnTo>
                        <a:pt x="59" y="5409"/>
                      </a:lnTo>
                      <a:cubicBezTo>
                        <a:pt x="59" y="5467"/>
                        <a:pt x="79" y="5487"/>
                        <a:pt x="98" y="5506"/>
                      </a:cubicBezTo>
                      <a:lnTo>
                        <a:pt x="13794" y="13405"/>
                      </a:lnTo>
                      <a:lnTo>
                        <a:pt x="14028" y="13561"/>
                      </a:lnTo>
                      <a:lnTo>
                        <a:pt x="14864" y="14047"/>
                      </a:lnTo>
                      <a:lnTo>
                        <a:pt x="15098" y="14183"/>
                      </a:lnTo>
                      <a:lnTo>
                        <a:pt x="15934" y="14670"/>
                      </a:lnTo>
                      <a:lnTo>
                        <a:pt x="16168" y="14825"/>
                      </a:lnTo>
                      <a:lnTo>
                        <a:pt x="17004" y="15312"/>
                      </a:lnTo>
                      <a:lnTo>
                        <a:pt x="17238" y="15448"/>
                      </a:lnTo>
                      <a:lnTo>
                        <a:pt x="18074" y="15934"/>
                      </a:lnTo>
                      <a:lnTo>
                        <a:pt x="18308" y="16090"/>
                      </a:lnTo>
                      <a:lnTo>
                        <a:pt x="19144" y="16576"/>
                      </a:lnTo>
                      <a:lnTo>
                        <a:pt x="19378" y="16712"/>
                      </a:lnTo>
                      <a:lnTo>
                        <a:pt x="20214" y="17199"/>
                      </a:lnTo>
                      <a:lnTo>
                        <a:pt x="20448" y="17354"/>
                      </a:lnTo>
                      <a:lnTo>
                        <a:pt x="20837" y="17568"/>
                      </a:lnTo>
                      <a:cubicBezTo>
                        <a:pt x="20876" y="17568"/>
                        <a:pt x="20895" y="17588"/>
                        <a:pt x="20895" y="17588"/>
                      </a:cubicBezTo>
                      <a:cubicBezTo>
                        <a:pt x="20934" y="17588"/>
                        <a:pt x="20973" y="17568"/>
                        <a:pt x="20993" y="17549"/>
                      </a:cubicBezTo>
                      <a:cubicBezTo>
                        <a:pt x="21012" y="17491"/>
                        <a:pt x="21012" y="17413"/>
                        <a:pt x="20934" y="17374"/>
                      </a:cubicBezTo>
                      <a:lnTo>
                        <a:pt x="20681" y="17218"/>
                      </a:lnTo>
                      <a:lnTo>
                        <a:pt x="20428" y="17082"/>
                      </a:lnTo>
                      <a:lnTo>
                        <a:pt x="19611" y="16596"/>
                      </a:lnTo>
                      <a:lnTo>
                        <a:pt x="19358" y="16440"/>
                      </a:lnTo>
                      <a:lnTo>
                        <a:pt x="18541" y="15954"/>
                      </a:lnTo>
                      <a:lnTo>
                        <a:pt x="18288" y="15817"/>
                      </a:lnTo>
                      <a:lnTo>
                        <a:pt x="17471" y="15331"/>
                      </a:lnTo>
                      <a:lnTo>
                        <a:pt x="17218" y="15195"/>
                      </a:lnTo>
                      <a:lnTo>
                        <a:pt x="16401" y="14708"/>
                      </a:lnTo>
                      <a:lnTo>
                        <a:pt x="16148" y="14553"/>
                      </a:lnTo>
                      <a:lnTo>
                        <a:pt x="15331" y="14066"/>
                      </a:lnTo>
                      <a:lnTo>
                        <a:pt x="15078" y="13930"/>
                      </a:lnTo>
                      <a:lnTo>
                        <a:pt x="14261" y="13444"/>
                      </a:lnTo>
                      <a:lnTo>
                        <a:pt x="14008" y="13288"/>
                      </a:lnTo>
                      <a:lnTo>
                        <a:pt x="254" y="5331"/>
                      </a:ln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6" name="Google Shape;3956;p40"/>
                <p:cNvSpPr/>
                <p:nvPr/>
              </p:nvSpPr>
              <p:spPr>
                <a:xfrm>
                  <a:off x="1144150" y="1046950"/>
                  <a:ext cx="97800" cy="58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2" h="2336" extrusionOk="0">
                      <a:moveTo>
                        <a:pt x="195" y="1"/>
                      </a:moveTo>
                      <a:cubicBezTo>
                        <a:pt x="176" y="20"/>
                        <a:pt x="118" y="59"/>
                        <a:pt x="79" y="98"/>
                      </a:cubicBezTo>
                      <a:cubicBezTo>
                        <a:pt x="40" y="117"/>
                        <a:pt x="20" y="117"/>
                        <a:pt x="1" y="137"/>
                      </a:cubicBezTo>
                      <a:lnTo>
                        <a:pt x="3736" y="2296"/>
                      </a:lnTo>
                      <a:cubicBezTo>
                        <a:pt x="3775" y="2296"/>
                        <a:pt x="3795" y="2335"/>
                        <a:pt x="3795" y="2335"/>
                      </a:cubicBezTo>
                      <a:cubicBezTo>
                        <a:pt x="3833" y="2335"/>
                        <a:pt x="3872" y="2296"/>
                        <a:pt x="3892" y="2277"/>
                      </a:cubicBezTo>
                      <a:cubicBezTo>
                        <a:pt x="3911" y="2238"/>
                        <a:pt x="3911" y="2160"/>
                        <a:pt x="3833" y="2102"/>
                      </a:cubicBezTo>
                      <a:lnTo>
                        <a:pt x="19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7" name="Google Shape;3957;p40"/>
                <p:cNvSpPr/>
                <p:nvPr/>
              </p:nvSpPr>
              <p:spPr>
                <a:xfrm>
                  <a:off x="697175" y="2247325"/>
                  <a:ext cx="109950" cy="67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98" h="2705" extrusionOk="0">
                      <a:moveTo>
                        <a:pt x="1" y="1"/>
                      </a:moveTo>
                      <a:lnTo>
                        <a:pt x="1" y="293"/>
                      </a:lnTo>
                      <a:lnTo>
                        <a:pt x="4184" y="2705"/>
                      </a:lnTo>
                      <a:cubicBezTo>
                        <a:pt x="4203" y="2627"/>
                        <a:pt x="4261" y="2608"/>
                        <a:pt x="4339" y="2569"/>
                      </a:cubicBezTo>
                      <a:cubicBezTo>
                        <a:pt x="4359" y="2569"/>
                        <a:pt x="4378" y="2530"/>
                        <a:pt x="4398" y="2530"/>
                      </a:cubicBez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8" name="Google Shape;3958;p40"/>
                <p:cNvSpPr/>
                <p:nvPr/>
              </p:nvSpPr>
              <p:spPr>
                <a:xfrm>
                  <a:off x="798825" y="2308125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18" y="253"/>
                      </a:moveTo>
                      <a:cubicBezTo>
                        <a:pt x="993" y="253"/>
                        <a:pt x="1149" y="273"/>
                        <a:pt x="1265" y="351"/>
                      </a:cubicBezTo>
                      <a:cubicBezTo>
                        <a:pt x="1363" y="390"/>
                        <a:pt x="1402" y="467"/>
                        <a:pt x="1402" y="545"/>
                      </a:cubicBezTo>
                      <a:cubicBezTo>
                        <a:pt x="1402" y="623"/>
                        <a:pt x="1363" y="662"/>
                        <a:pt x="1265" y="740"/>
                      </a:cubicBezTo>
                      <a:cubicBezTo>
                        <a:pt x="1139" y="808"/>
                        <a:pt x="974" y="842"/>
                        <a:pt x="813" y="842"/>
                      </a:cubicBezTo>
                      <a:cubicBezTo>
                        <a:pt x="653" y="842"/>
                        <a:pt x="497" y="808"/>
                        <a:pt x="390" y="740"/>
                      </a:cubicBezTo>
                      <a:cubicBezTo>
                        <a:pt x="293" y="681"/>
                        <a:pt x="234" y="623"/>
                        <a:pt x="234" y="545"/>
                      </a:cubicBezTo>
                      <a:cubicBezTo>
                        <a:pt x="234" y="467"/>
                        <a:pt x="293" y="429"/>
                        <a:pt x="390" y="351"/>
                      </a:cubicBezTo>
                      <a:cubicBezTo>
                        <a:pt x="507" y="273"/>
                        <a:pt x="662" y="253"/>
                        <a:pt x="818" y="253"/>
                      </a:cubicBezTo>
                      <a:close/>
                      <a:moveTo>
                        <a:pt x="818" y="0"/>
                      </a:moveTo>
                      <a:cubicBezTo>
                        <a:pt x="638" y="0"/>
                        <a:pt x="458" y="34"/>
                        <a:pt x="312" y="98"/>
                      </a:cubicBezTo>
                      <a:cubicBezTo>
                        <a:pt x="293" y="98"/>
                        <a:pt x="273" y="137"/>
                        <a:pt x="234" y="137"/>
                      </a:cubicBezTo>
                      <a:cubicBezTo>
                        <a:pt x="195" y="176"/>
                        <a:pt x="137" y="195"/>
                        <a:pt x="118" y="253"/>
                      </a:cubicBezTo>
                      <a:cubicBezTo>
                        <a:pt x="40" y="331"/>
                        <a:pt x="1" y="429"/>
                        <a:pt x="1" y="526"/>
                      </a:cubicBezTo>
                      <a:cubicBezTo>
                        <a:pt x="1" y="662"/>
                        <a:pt x="98" y="818"/>
                        <a:pt x="273" y="915"/>
                      </a:cubicBezTo>
                      <a:cubicBezTo>
                        <a:pt x="429" y="1012"/>
                        <a:pt x="623" y="1051"/>
                        <a:pt x="818" y="1051"/>
                      </a:cubicBezTo>
                      <a:cubicBezTo>
                        <a:pt x="1012" y="1051"/>
                        <a:pt x="1246" y="1012"/>
                        <a:pt x="1382" y="915"/>
                      </a:cubicBezTo>
                      <a:cubicBezTo>
                        <a:pt x="1557" y="818"/>
                        <a:pt x="1654" y="662"/>
                        <a:pt x="1654" y="526"/>
                      </a:cubicBezTo>
                      <a:cubicBezTo>
                        <a:pt x="1654" y="370"/>
                        <a:pt x="1557" y="234"/>
                        <a:pt x="1382" y="137"/>
                      </a:cubicBezTo>
                      <a:cubicBezTo>
                        <a:pt x="1227" y="44"/>
                        <a:pt x="1023" y="0"/>
                        <a:pt x="8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9" name="Google Shape;3959;p40"/>
                <p:cNvSpPr/>
                <p:nvPr/>
              </p:nvSpPr>
              <p:spPr>
                <a:xfrm>
                  <a:off x="800775" y="2135475"/>
                  <a:ext cx="35050" cy="2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2" h="837" extrusionOk="0">
                      <a:moveTo>
                        <a:pt x="701" y="0"/>
                      </a:moveTo>
                      <a:cubicBezTo>
                        <a:pt x="312" y="0"/>
                        <a:pt x="1" y="195"/>
                        <a:pt x="1" y="428"/>
                      </a:cubicBezTo>
                      <a:cubicBezTo>
                        <a:pt x="1" y="642"/>
                        <a:pt x="254" y="817"/>
                        <a:pt x="623" y="837"/>
                      </a:cubicBezTo>
                      <a:cubicBezTo>
                        <a:pt x="604" y="778"/>
                        <a:pt x="623" y="778"/>
                        <a:pt x="682" y="778"/>
                      </a:cubicBezTo>
                      <a:cubicBezTo>
                        <a:pt x="701" y="778"/>
                        <a:pt x="740" y="817"/>
                        <a:pt x="779" y="837"/>
                      </a:cubicBezTo>
                      <a:cubicBezTo>
                        <a:pt x="1110" y="798"/>
                        <a:pt x="1401" y="642"/>
                        <a:pt x="1401" y="428"/>
                      </a:cubicBezTo>
                      <a:cubicBezTo>
                        <a:pt x="1401" y="195"/>
                        <a:pt x="1090" y="0"/>
                        <a:pt x="70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0" name="Google Shape;3960;p40"/>
                <p:cNvSpPr/>
                <p:nvPr/>
              </p:nvSpPr>
              <p:spPr>
                <a:xfrm>
                  <a:off x="799325" y="2238575"/>
                  <a:ext cx="35050" cy="2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2" h="818" extrusionOk="0">
                      <a:moveTo>
                        <a:pt x="603" y="0"/>
                      </a:moveTo>
                      <a:cubicBezTo>
                        <a:pt x="273" y="20"/>
                        <a:pt x="0" y="195"/>
                        <a:pt x="0" y="409"/>
                      </a:cubicBezTo>
                      <a:cubicBezTo>
                        <a:pt x="0" y="623"/>
                        <a:pt x="312" y="818"/>
                        <a:pt x="701" y="818"/>
                      </a:cubicBezTo>
                      <a:cubicBezTo>
                        <a:pt x="1090" y="818"/>
                        <a:pt x="1401" y="623"/>
                        <a:pt x="1401" y="409"/>
                      </a:cubicBezTo>
                      <a:cubicBezTo>
                        <a:pt x="1401" y="214"/>
                        <a:pt x="1148" y="39"/>
                        <a:pt x="798" y="0"/>
                      </a:cubicBezTo>
                      <a:cubicBezTo>
                        <a:pt x="798" y="20"/>
                        <a:pt x="778" y="59"/>
                        <a:pt x="740" y="59"/>
                      </a:cubicBezTo>
                      <a:cubicBezTo>
                        <a:pt x="681" y="59"/>
                        <a:pt x="642" y="39"/>
                        <a:pt x="60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1" name="Google Shape;3961;p40"/>
                <p:cNvSpPr/>
                <p:nvPr/>
              </p:nvSpPr>
              <p:spPr>
                <a:xfrm>
                  <a:off x="815375" y="2154425"/>
                  <a:ext cx="5850" cy="8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3406" extrusionOk="0">
                      <a:moveTo>
                        <a:pt x="117" y="1"/>
                      </a:moveTo>
                      <a:cubicBezTo>
                        <a:pt x="98" y="1"/>
                        <a:pt x="39" y="20"/>
                        <a:pt x="20" y="40"/>
                      </a:cubicBezTo>
                      <a:cubicBezTo>
                        <a:pt x="0" y="79"/>
                        <a:pt x="0" y="98"/>
                        <a:pt x="0" y="118"/>
                      </a:cubicBezTo>
                      <a:lnTo>
                        <a:pt x="0" y="1207"/>
                      </a:lnTo>
                      <a:lnTo>
                        <a:pt x="117" y="1285"/>
                      </a:lnTo>
                      <a:cubicBezTo>
                        <a:pt x="136" y="1343"/>
                        <a:pt x="156" y="1421"/>
                        <a:pt x="136" y="1460"/>
                      </a:cubicBezTo>
                      <a:cubicBezTo>
                        <a:pt x="117" y="1499"/>
                        <a:pt x="59" y="1499"/>
                        <a:pt x="39" y="1499"/>
                      </a:cubicBezTo>
                      <a:cubicBezTo>
                        <a:pt x="20" y="1499"/>
                        <a:pt x="0" y="1499"/>
                        <a:pt x="0" y="1479"/>
                      </a:cubicBezTo>
                      <a:lnTo>
                        <a:pt x="0" y="3289"/>
                      </a:lnTo>
                      <a:lnTo>
                        <a:pt x="0" y="3328"/>
                      </a:lnTo>
                      <a:cubicBezTo>
                        <a:pt x="20" y="3386"/>
                        <a:pt x="59" y="3405"/>
                        <a:pt x="117" y="3405"/>
                      </a:cubicBezTo>
                      <a:cubicBezTo>
                        <a:pt x="156" y="3405"/>
                        <a:pt x="214" y="3386"/>
                        <a:pt x="234" y="3328"/>
                      </a:cubicBezTo>
                      <a:lnTo>
                        <a:pt x="234" y="3289"/>
                      </a:lnTo>
                      <a:lnTo>
                        <a:pt x="234" y="118"/>
                      </a:lnTo>
                      <a:cubicBezTo>
                        <a:pt x="234" y="98"/>
                        <a:pt x="214" y="40"/>
                        <a:pt x="214" y="40"/>
                      </a:cubicBezTo>
                      <a:cubicBezTo>
                        <a:pt x="195" y="20"/>
                        <a:pt x="156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2" name="Google Shape;3962;p40"/>
                <p:cNvSpPr/>
                <p:nvPr/>
              </p:nvSpPr>
              <p:spPr>
                <a:xfrm>
                  <a:off x="697175" y="2117475"/>
                  <a:ext cx="121625" cy="7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5" h="3036" extrusionOk="0">
                      <a:moveTo>
                        <a:pt x="1" y="0"/>
                      </a:moveTo>
                      <a:lnTo>
                        <a:pt x="1" y="292"/>
                      </a:lnTo>
                      <a:lnTo>
                        <a:pt x="2724" y="1868"/>
                      </a:lnTo>
                      <a:lnTo>
                        <a:pt x="2880" y="1771"/>
                      </a:lnTo>
                      <a:cubicBezTo>
                        <a:pt x="2894" y="1763"/>
                        <a:pt x="2914" y="1759"/>
                        <a:pt x="2935" y="1759"/>
                      </a:cubicBezTo>
                      <a:cubicBezTo>
                        <a:pt x="2971" y="1759"/>
                        <a:pt x="3011" y="1773"/>
                        <a:pt x="3036" y="1810"/>
                      </a:cubicBezTo>
                      <a:cubicBezTo>
                        <a:pt x="3075" y="1868"/>
                        <a:pt x="3075" y="1946"/>
                        <a:pt x="2997" y="1985"/>
                      </a:cubicBezTo>
                      <a:lnTo>
                        <a:pt x="2977" y="2004"/>
                      </a:lnTo>
                      <a:lnTo>
                        <a:pt x="4689" y="3016"/>
                      </a:lnTo>
                      <a:cubicBezTo>
                        <a:pt x="4728" y="3016"/>
                        <a:pt x="4748" y="3035"/>
                        <a:pt x="4748" y="3035"/>
                      </a:cubicBezTo>
                      <a:cubicBezTo>
                        <a:pt x="4787" y="3035"/>
                        <a:pt x="4826" y="3016"/>
                        <a:pt x="4845" y="2996"/>
                      </a:cubicBezTo>
                      <a:cubicBezTo>
                        <a:pt x="4864" y="2938"/>
                        <a:pt x="4864" y="2860"/>
                        <a:pt x="4787" y="2821"/>
                      </a:cubicBezTo>
                      <a:lnTo>
                        <a:pt x="4670" y="274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3" name="Google Shape;3963;p40"/>
                <p:cNvSpPr/>
                <p:nvPr/>
              </p:nvSpPr>
              <p:spPr>
                <a:xfrm>
                  <a:off x="697175" y="2161050"/>
                  <a:ext cx="76400" cy="4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56" h="1974" extrusionOk="0">
                      <a:moveTo>
                        <a:pt x="2930" y="1"/>
                      </a:moveTo>
                      <a:cubicBezTo>
                        <a:pt x="2913" y="1"/>
                        <a:pt x="2896" y="3"/>
                        <a:pt x="2880" y="8"/>
                      </a:cubicBezTo>
                      <a:lnTo>
                        <a:pt x="2724" y="105"/>
                      </a:lnTo>
                      <a:lnTo>
                        <a:pt x="1" y="1681"/>
                      </a:lnTo>
                      <a:lnTo>
                        <a:pt x="1" y="1973"/>
                      </a:lnTo>
                      <a:lnTo>
                        <a:pt x="2977" y="261"/>
                      </a:lnTo>
                      <a:lnTo>
                        <a:pt x="2997" y="222"/>
                      </a:lnTo>
                      <a:cubicBezTo>
                        <a:pt x="3036" y="203"/>
                        <a:pt x="3055" y="125"/>
                        <a:pt x="3036" y="47"/>
                      </a:cubicBezTo>
                      <a:cubicBezTo>
                        <a:pt x="3021" y="19"/>
                        <a:pt x="2976" y="1"/>
                        <a:pt x="293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4" name="Google Shape;3964;p40"/>
                <p:cNvSpPr/>
                <p:nvPr/>
              </p:nvSpPr>
              <p:spPr>
                <a:xfrm>
                  <a:off x="776450" y="462325"/>
                  <a:ext cx="351675" cy="20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67" h="8017" extrusionOk="0">
                      <a:moveTo>
                        <a:pt x="1" y="1"/>
                      </a:moveTo>
                      <a:lnTo>
                        <a:pt x="13833" y="8016"/>
                      </a:lnTo>
                      <a:lnTo>
                        <a:pt x="14067" y="7861"/>
                      </a:lnTo>
                      <a:lnTo>
                        <a:pt x="48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5" name="Google Shape;3965;p40"/>
                <p:cNvSpPr/>
                <p:nvPr/>
              </p:nvSpPr>
              <p:spPr>
                <a:xfrm>
                  <a:off x="1203500" y="2158325"/>
                  <a:ext cx="144475" cy="83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9" h="3328" extrusionOk="0">
                      <a:moveTo>
                        <a:pt x="2588" y="0"/>
                      </a:moveTo>
                      <a:lnTo>
                        <a:pt x="0" y="1479"/>
                      </a:lnTo>
                      <a:lnTo>
                        <a:pt x="3191" y="3327"/>
                      </a:lnTo>
                      <a:lnTo>
                        <a:pt x="3969" y="2880"/>
                      </a:lnTo>
                      <a:lnTo>
                        <a:pt x="2024" y="1771"/>
                      </a:lnTo>
                      <a:cubicBezTo>
                        <a:pt x="1985" y="1732"/>
                        <a:pt x="1946" y="1674"/>
                        <a:pt x="1985" y="1596"/>
                      </a:cubicBezTo>
                      <a:cubicBezTo>
                        <a:pt x="1999" y="1568"/>
                        <a:pt x="2041" y="1541"/>
                        <a:pt x="2086" y="1541"/>
                      </a:cubicBezTo>
                      <a:cubicBezTo>
                        <a:pt x="2105" y="1541"/>
                        <a:pt x="2123" y="1545"/>
                        <a:pt x="2140" y="1557"/>
                      </a:cubicBezTo>
                      <a:lnTo>
                        <a:pt x="4222" y="2744"/>
                      </a:lnTo>
                      <a:lnTo>
                        <a:pt x="4942" y="2316"/>
                      </a:lnTo>
                      <a:lnTo>
                        <a:pt x="4747" y="2238"/>
                      </a:lnTo>
                      <a:cubicBezTo>
                        <a:pt x="4708" y="2199"/>
                        <a:pt x="4670" y="2140"/>
                        <a:pt x="4708" y="2063"/>
                      </a:cubicBezTo>
                      <a:cubicBezTo>
                        <a:pt x="4723" y="2019"/>
                        <a:pt x="4770" y="1997"/>
                        <a:pt x="4818" y="1997"/>
                      </a:cubicBezTo>
                      <a:cubicBezTo>
                        <a:pt x="4834" y="1997"/>
                        <a:pt x="4850" y="1999"/>
                        <a:pt x="4864" y="2004"/>
                      </a:cubicBezTo>
                      <a:lnTo>
                        <a:pt x="5195" y="2179"/>
                      </a:lnTo>
                      <a:lnTo>
                        <a:pt x="5778" y="1849"/>
                      </a:lnTo>
                      <a:lnTo>
                        <a:pt x="258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6" name="Google Shape;3966;p40"/>
                <p:cNvSpPr/>
                <p:nvPr/>
              </p:nvSpPr>
              <p:spPr>
                <a:xfrm>
                  <a:off x="1184050" y="2199675"/>
                  <a:ext cx="92425" cy="5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7" h="2141" extrusionOk="0">
                      <a:moveTo>
                        <a:pt x="506" y="0"/>
                      </a:moveTo>
                      <a:lnTo>
                        <a:pt x="0" y="292"/>
                      </a:lnTo>
                      <a:lnTo>
                        <a:pt x="3191" y="2140"/>
                      </a:lnTo>
                      <a:lnTo>
                        <a:pt x="3697" y="1848"/>
                      </a:lnTo>
                      <a:cubicBezTo>
                        <a:pt x="2588" y="1187"/>
                        <a:pt x="1479" y="584"/>
                        <a:pt x="50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7" name="Google Shape;3967;p40"/>
                <p:cNvSpPr/>
                <p:nvPr/>
              </p:nvSpPr>
              <p:spPr>
                <a:xfrm>
                  <a:off x="1071700" y="2123025"/>
                  <a:ext cx="759250" cy="437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70" h="17483" extrusionOk="0">
                      <a:moveTo>
                        <a:pt x="13210" y="7523"/>
                      </a:moveTo>
                      <a:lnTo>
                        <a:pt x="13268" y="7557"/>
                      </a:lnTo>
                      <a:lnTo>
                        <a:pt x="13268" y="7557"/>
                      </a:lnTo>
                      <a:cubicBezTo>
                        <a:pt x="13251" y="7540"/>
                        <a:pt x="13231" y="7528"/>
                        <a:pt x="13210" y="7523"/>
                      </a:cubicBezTo>
                      <a:close/>
                      <a:moveTo>
                        <a:pt x="145" y="1"/>
                      </a:moveTo>
                      <a:cubicBezTo>
                        <a:pt x="106" y="1"/>
                        <a:pt x="58" y="18"/>
                        <a:pt x="20" y="70"/>
                      </a:cubicBezTo>
                      <a:cubicBezTo>
                        <a:pt x="0" y="109"/>
                        <a:pt x="0" y="187"/>
                        <a:pt x="78" y="226"/>
                      </a:cubicBezTo>
                      <a:cubicBezTo>
                        <a:pt x="78" y="226"/>
                        <a:pt x="175" y="303"/>
                        <a:pt x="370" y="401"/>
                      </a:cubicBezTo>
                      <a:cubicBezTo>
                        <a:pt x="1031" y="790"/>
                        <a:pt x="2782" y="1782"/>
                        <a:pt x="5019" y="3086"/>
                      </a:cubicBezTo>
                      <a:cubicBezTo>
                        <a:pt x="5992" y="3630"/>
                        <a:pt x="7062" y="4272"/>
                        <a:pt x="8191" y="4934"/>
                      </a:cubicBezTo>
                      <a:cubicBezTo>
                        <a:pt x="8930" y="5342"/>
                        <a:pt x="9650" y="5770"/>
                        <a:pt x="10408" y="6198"/>
                      </a:cubicBezTo>
                      <a:lnTo>
                        <a:pt x="10408" y="6140"/>
                      </a:lnTo>
                      <a:cubicBezTo>
                        <a:pt x="10408" y="6062"/>
                        <a:pt x="10467" y="6023"/>
                        <a:pt x="10525" y="6023"/>
                      </a:cubicBezTo>
                      <a:cubicBezTo>
                        <a:pt x="10603" y="6023"/>
                        <a:pt x="10661" y="6062"/>
                        <a:pt x="10661" y="6140"/>
                      </a:cubicBezTo>
                      <a:lnTo>
                        <a:pt x="10661" y="6315"/>
                      </a:lnTo>
                      <a:lnTo>
                        <a:pt x="13054" y="7696"/>
                      </a:lnTo>
                      <a:lnTo>
                        <a:pt x="13054" y="7657"/>
                      </a:lnTo>
                      <a:cubicBezTo>
                        <a:pt x="13054" y="7580"/>
                        <a:pt x="13113" y="7521"/>
                        <a:pt x="13191" y="7521"/>
                      </a:cubicBezTo>
                      <a:cubicBezTo>
                        <a:pt x="13197" y="7521"/>
                        <a:pt x="13203" y="7522"/>
                        <a:pt x="13210" y="7523"/>
                      </a:cubicBezTo>
                      <a:lnTo>
                        <a:pt x="13210" y="7523"/>
                      </a:lnTo>
                      <a:lnTo>
                        <a:pt x="8463" y="4778"/>
                      </a:lnTo>
                      <a:lnTo>
                        <a:pt x="5272" y="2930"/>
                      </a:lnTo>
                      <a:lnTo>
                        <a:pt x="642" y="265"/>
                      </a:lnTo>
                      <a:lnTo>
                        <a:pt x="195" y="12"/>
                      </a:lnTo>
                      <a:cubicBezTo>
                        <a:pt x="182" y="5"/>
                        <a:pt x="164" y="1"/>
                        <a:pt x="145" y="1"/>
                      </a:cubicBezTo>
                      <a:close/>
                      <a:moveTo>
                        <a:pt x="13268" y="7557"/>
                      </a:moveTo>
                      <a:cubicBezTo>
                        <a:pt x="13291" y="7581"/>
                        <a:pt x="13307" y="7617"/>
                        <a:pt x="13307" y="7657"/>
                      </a:cubicBezTo>
                      <a:lnTo>
                        <a:pt x="13307" y="7813"/>
                      </a:lnTo>
                      <a:cubicBezTo>
                        <a:pt x="15856" y="9311"/>
                        <a:pt x="18366" y="10731"/>
                        <a:pt x="20389" y="11899"/>
                      </a:cubicBezTo>
                      <a:lnTo>
                        <a:pt x="20544" y="11821"/>
                      </a:lnTo>
                      <a:cubicBezTo>
                        <a:pt x="20562" y="11809"/>
                        <a:pt x="20581" y="11801"/>
                        <a:pt x="20600" y="11798"/>
                      </a:cubicBezTo>
                      <a:lnTo>
                        <a:pt x="20600" y="11798"/>
                      </a:lnTo>
                      <a:lnTo>
                        <a:pt x="20724" y="11869"/>
                      </a:lnTo>
                      <a:lnTo>
                        <a:pt x="20724" y="11869"/>
                      </a:lnTo>
                      <a:cubicBezTo>
                        <a:pt x="20722" y="11866"/>
                        <a:pt x="20721" y="11863"/>
                        <a:pt x="20720" y="11860"/>
                      </a:cubicBezTo>
                      <a:cubicBezTo>
                        <a:pt x="20697" y="11814"/>
                        <a:pt x="20661" y="11795"/>
                        <a:pt x="20623" y="11795"/>
                      </a:cubicBezTo>
                      <a:cubicBezTo>
                        <a:pt x="20615" y="11795"/>
                        <a:pt x="20608" y="11796"/>
                        <a:pt x="20600" y="11798"/>
                      </a:cubicBezTo>
                      <a:lnTo>
                        <a:pt x="20600" y="11798"/>
                      </a:lnTo>
                      <a:lnTo>
                        <a:pt x="13268" y="7557"/>
                      </a:lnTo>
                      <a:close/>
                      <a:moveTo>
                        <a:pt x="26039" y="14970"/>
                      </a:moveTo>
                      <a:lnTo>
                        <a:pt x="26066" y="14987"/>
                      </a:lnTo>
                      <a:lnTo>
                        <a:pt x="26066" y="14987"/>
                      </a:lnTo>
                      <a:cubicBezTo>
                        <a:pt x="26058" y="14980"/>
                        <a:pt x="26048" y="14974"/>
                        <a:pt x="26039" y="14970"/>
                      </a:cubicBezTo>
                      <a:close/>
                      <a:moveTo>
                        <a:pt x="20724" y="11869"/>
                      </a:moveTo>
                      <a:cubicBezTo>
                        <a:pt x="20739" y="11910"/>
                        <a:pt x="20735" y="11981"/>
                        <a:pt x="20681" y="12035"/>
                      </a:cubicBezTo>
                      <a:lnTo>
                        <a:pt x="20603" y="12054"/>
                      </a:lnTo>
                      <a:cubicBezTo>
                        <a:pt x="21556" y="12619"/>
                        <a:pt x="22393" y="13105"/>
                        <a:pt x="23054" y="13494"/>
                      </a:cubicBezTo>
                      <a:lnTo>
                        <a:pt x="23229" y="13397"/>
                      </a:lnTo>
                      <a:cubicBezTo>
                        <a:pt x="23245" y="13381"/>
                        <a:pt x="23268" y="13371"/>
                        <a:pt x="23292" y="13371"/>
                      </a:cubicBezTo>
                      <a:cubicBezTo>
                        <a:pt x="23326" y="13371"/>
                        <a:pt x="23362" y="13390"/>
                        <a:pt x="23385" y="13436"/>
                      </a:cubicBezTo>
                      <a:cubicBezTo>
                        <a:pt x="23424" y="13494"/>
                        <a:pt x="23424" y="13552"/>
                        <a:pt x="23346" y="13611"/>
                      </a:cubicBezTo>
                      <a:lnTo>
                        <a:pt x="23268" y="13630"/>
                      </a:lnTo>
                      <a:cubicBezTo>
                        <a:pt x="24163" y="14155"/>
                        <a:pt x="24688" y="14467"/>
                        <a:pt x="24688" y="14467"/>
                      </a:cubicBezTo>
                      <a:lnTo>
                        <a:pt x="25720" y="15070"/>
                      </a:lnTo>
                      <a:lnTo>
                        <a:pt x="25934" y="14973"/>
                      </a:lnTo>
                      <a:cubicBezTo>
                        <a:pt x="25948" y="14965"/>
                        <a:pt x="25967" y="14961"/>
                        <a:pt x="25988" y="14961"/>
                      </a:cubicBezTo>
                      <a:cubicBezTo>
                        <a:pt x="26005" y="14961"/>
                        <a:pt x="26022" y="14964"/>
                        <a:pt x="26039" y="14970"/>
                      </a:cubicBezTo>
                      <a:lnTo>
                        <a:pt x="26039" y="14970"/>
                      </a:lnTo>
                      <a:lnTo>
                        <a:pt x="25506" y="14661"/>
                      </a:lnTo>
                      <a:lnTo>
                        <a:pt x="25486" y="14681"/>
                      </a:lnTo>
                      <a:cubicBezTo>
                        <a:pt x="25467" y="14681"/>
                        <a:pt x="25447" y="14700"/>
                        <a:pt x="25447" y="14700"/>
                      </a:cubicBezTo>
                      <a:cubicBezTo>
                        <a:pt x="25389" y="14700"/>
                        <a:pt x="25369" y="14681"/>
                        <a:pt x="25350" y="14661"/>
                      </a:cubicBezTo>
                      <a:cubicBezTo>
                        <a:pt x="25311" y="14603"/>
                        <a:pt x="25311" y="14564"/>
                        <a:pt x="25350" y="14545"/>
                      </a:cubicBezTo>
                      <a:lnTo>
                        <a:pt x="20724" y="11869"/>
                      </a:lnTo>
                      <a:close/>
                      <a:moveTo>
                        <a:pt x="26066" y="14987"/>
                      </a:moveTo>
                      <a:lnTo>
                        <a:pt x="26066" y="14987"/>
                      </a:lnTo>
                      <a:cubicBezTo>
                        <a:pt x="26075" y="14993"/>
                        <a:pt x="26083" y="15002"/>
                        <a:pt x="26089" y="15011"/>
                      </a:cubicBezTo>
                      <a:cubicBezTo>
                        <a:pt x="26109" y="15070"/>
                        <a:pt x="26109" y="15148"/>
                        <a:pt x="26050" y="15187"/>
                      </a:cubicBezTo>
                      <a:lnTo>
                        <a:pt x="25972" y="15225"/>
                      </a:lnTo>
                      <a:lnTo>
                        <a:pt x="28969" y="16938"/>
                      </a:lnTo>
                      <a:lnTo>
                        <a:pt x="29105" y="16879"/>
                      </a:lnTo>
                      <a:cubicBezTo>
                        <a:pt x="29129" y="16863"/>
                        <a:pt x="29156" y="16854"/>
                        <a:pt x="29183" y="16854"/>
                      </a:cubicBezTo>
                      <a:cubicBezTo>
                        <a:pt x="29221" y="16854"/>
                        <a:pt x="29257" y="16872"/>
                        <a:pt x="29280" y="16918"/>
                      </a:cubicBezTo>
                      <a:cubicBezTo>
                        <a:pt x="29299" y="16957"/>
                        <a:pt x="29299" y="17035"/>
                        <a:pt x="29241" y="17093"/>
                      </a:cubicBezTo>
                      <a:lnTo>
                        <a:pt x="29202" y="17093"/>
                      </a:lnTo>
                      <a:lnTo>
                        <a:pt x="29883" y="17482"/>
                      </a:lnTo>
                      <a:lnTo>
                        <a:pt x="30369" y="17482"/>
                      </a:lnTo>
                      <a:lnTo>
                        <a:pt x="26066" y="14987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8" name="Google Shape;3968;p40"/>
                <p:cNvSpPr/>
                <p:nvPr/>
              </p:nvSpPr>
              <p:spPr>
                <a:xfrm>
                  <a:off x="1682100" y="2496650"/>
                  <a:ext cx="43775" cy="25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1" h="1020" extrusionOk="0">
                      <a:moveTo>
                        <a:pt x="1618" y="0"/>
                      </a:moveTo>
                      <a:cubicBezTo>
                        <a:pt x="1598" y="0"/>
                        <a:pt x="1577" y="3"/>
                        <a:pt x="1556" y="8"/>
                      </a:cubicBezTo>
                      <a:lnTo>
                        <a:pt x="1362" y="105"/>
                      </a:lnTo>
                      <a:lnTo>
                        <a:pt x="0" y="884"/>
                      </a:lnTo>
                      <a:lnTo>
                        <a:pt x="253" y="1020"/>
                      </a:lnTo>
                      <a:lnTo>
                        <a:pt x="1615" y="242"/>
                      </a:lnTo>
                      <a:lnTo>
                        <a:pt x="1673" y="222"/>
                      </a:lnTo>
                      <a:cubicBezTo>
                        <a:pt x="1732" y="203"/>
                        <a:pt x="1751" y="125"/>
                        <a:pt x="1732" y="47"/>
                      </a:cubicBezTo>
                      <a:cubicBezTo>
                        <a:pt x="1717" y="19"/>
                        <a:pt x="1672" y="0"/>
                        <a:pt x="16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9" name="Google Shape;3969;p40"/>
                <p:cNvSpPr/>
                <p:nvPr/>
              </p:nvSpPr>
              <p:spPr>
                <a:xfrm>
                  <a:off x="1614475" y="2457050"/>
                  <a:ext cx="43800" cy="25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2" h="1028" extrusionOk="0">
                      <a:moveTo>
                        <a:pt x="1605" y="0"/>
                      </a:moveTo>
                      <a:cubicBezTo>
                        <a:pt x="1583" y="0"/>
                        <a:pt x="1561" y="5"/>
                        <a:pt x="1538" y="16"/>
                      </a:cubicBezTo>
                      <a:lnTo>
                        <a:pt x="1363" y="114"/>
                      </a:lnTo>
                      <a:lnTo>
                        <a:pt x="1" y="892"/>
                      </a:lnTo>
                      <a:lnTo>
                        <a:pt x="254" y="1028"/>
                      </a:lnTo>
                      <a:lnTo>
                        <a:pt x="1616" y="250"/>
                      </a:lnTo>
                      <a:lnTo>
                        <a:pt x="1693" y="230"/>
                      </a:lnTo>
                      <a:cubicBezTo>
                        <a:pt x="1732" y="211"/>
                        <a:pt x="1752" y="114"/>
                        <a:pt x="1713" y="55"/>
                      </a:cubicBezTo>
                      <a:cubicBezTo>
                        <a:pt x="1699" y="28"/>
                        <a:pt x="1656" y="0"/>
                        <a:pt x="160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0" name="Google Shape;3970;p40"/>
                <p:cNvSpPr/>
                <p:nvPr/>
              </p:nvSpPr>
              <p:spPr>
                <a:xfrm>
                  <a:off x="1547375" y="2418125"/>
                  <a:ext cx="42825" cy="25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3" h="1029" extrusionOk="0">
                      <a:moveTo>
                        <a:pt x="1584" y="1"/>
                      </a:moveTo>
                      <a:cubicBezTo>
                        <a:pt x="1563" y="1"/>
                        <a:pt x="1540" y="5"/>
                        <a:pt x="1517" y="17"/>
                      </a:cubicBezTo>
                      <a:lnTo>
                        <a:pt x="1362" y="114"/>
                      </a:lnTo>
                      <a:lnTo>
                        <a:pt x="0" y="892"/>
                      </a:lnTo>
                      <a:lnTo>
                        <a:pt x="233" y="1029"/>
                      </a:lnTo>
                      <a:lnTo>
                        <a:pt x="1595" y="250"/>
                      </a:lnTo>
                      <a:lnTo>
                        <a:pt x="1673" y="231"/>
                      </a:lnTo>
                      <a:cubicBezTo>
                        <a:pt x="1712" y="172"/>
                        <a:pt x="1712" y="114"/>
                        <a:pt x="1693" y="56"/>
                      </a:cubicBezTo>
                      <a:cubicBezTo>
                        <a:pt x="1679" y="28"/>
                        <a:pt x="1636" y="1"/>
                        <a:pt x="158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1" name="Google Shape;3971;p40"/>
                <p:cNvSpPr/>
                <p:nvPr/>
              </p:nvSpPr>
              <p:spPr>
                <a:xfrm>
                  <a:off x="1596000" y="2513875"/>
                  <a:ext cx="101200" cy="45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48" h="1829" extrusionOk="0">
                      <a:moveTo>
                        <a:pt x="3133" y="0"/>
                      </a:moveTo>
                      <a:lnTo>
                        <a:pt x="1" y="1829"/>
                      </a:lnTo>
                      <a:lnTo>
                        <a:pt x="1849" y="1829"/>
                      </a:lnTo>
                      <a:lnTo>
                        <a:pt x="4047" y="525"/>
                      </a:lnTo>
                      <a:lnTo>
                        <a:pt x="3716" y="331"/>
                      </a:lnTo>
                      <a:lnTo>
                        <a:pt x="3463" y="195"/>
                      </a:lnTo>
                      <a:lnTo>
                        <a:pt x="313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2" name="Google Shape;3972;p40"/>
                <p:cNvSpPr/>
                <p:nvPr/>
              </p:nvSpPr>
              <p:spPr>
                <a:xfrm>
                  <a:off x="1525950" y="2474950"/>
                  <a:ext cx="104125" cy="5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5" h="2375" extrusionOk="0">
                      <a:moveTo>
                        <a:pt x="3231" y="1"/>
                      </a:moveTo>
                      <a:lnTo>
                        <a:pt x="1" y="1849"/>
                      </a:lnTo>
                      <a:lnTo>
                        <a:pt x="915" y="2374"/>
                      </a:lnTo>
                      <a:lnTo>
                        <a:pt x="4164" y="526"/>
                      </a:lnTo>
                      <a:lnTo>
                        <a:pt x="3795" y="312"/>
                      </a:lnTo>
                      <a:lnTo>
                        <a:pt x="3542" y="195"/>
                      </a:lnTo>
                      <a:lnTo>
                        <a:pt x="32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3" name="Google Shape;3973;p40"/>
                <p:cNvSpPr/>
                <p:nvPr/>
              </p:nvSpPr>
              <p:spPr>
                <a:xfrm>
                  <a:off x="1458350" y="2436050"/>
                  <a:ext cx="104125" cy="5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5" h="2374" extrusionOk="0">
                      <a:moveTo>
                        <a:pt x="3211" y="0"/>
                      </a:moveTo>
                      <a:lnTo>
                        <a:pt x="1" y="1848"/>
                      </a:lnTo>
                      <a:lnTo>
                        <a:pt x="935" y="2374"/>
                      </a:lnTo>
                      <a:lnTo>
                        <a:pt x="4164" y="526"/>
                      </a:lnTo>
                      <a:lnTo>
                        <a:pt x="3794" y="312"/>
                      </a:lnTo>
                      <a:lnTo>
                        <a:pt x="3561" y="175"/>
                      </a:lnTo>
                      <a:lnTo>
                        <a:pt x="32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4" name="Google Shape;3974;p40"/>
                <p:cNvSpPr/>
                <p:nvPr/>
              </p:nvSpPr>
              <p:spPr>
                <a:xfrm>
                  <a:off x="1917975" y="2498850"/>
                  <a:ext cx="41375" cy="2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8" extrusionOk="0">
                      <a:moveTo>
                        <a:pt x="837" y="251"/>
                      </a:moveTo>
                      <a:cubicBezTo>
                        <a:pt x="993" y="251"/>
                        <a:pt x="1149" y="290"/>
                        <a:pt x="1265" y="348"/>
                      </a:cubicBezTo>
                      <a:cubicBezTo>
                        <a:pt x="1363" y="406"/>
                        <a:pt x="1421" y="465"/>
                        <a:pt x="1421" y="543"/>
                      </a:cubicBezTo>
                      <a:cubicBezTo>
                        <a:pt x="1421" y="620"/>
                        <a:pt x="1363" y="679"/>
                        <a:pt x="1265" y="737"/>
                      </a:cubicBezTo>
                      <a:cubicBezTo>
                        <a:pt x="1149" y="815"/>
                        <a:pt x="983" y="854"/>
                        <a:pt x="820" y="854"/>
                      </a:cubicBezTo>
                      <a:cubicBezTo>
                        <a:pt x="657" y="854"/>
                        <a:pt x="497" y="815"/>
                        <a:pt x="390" y="737"/>
                      </a:cubicBezTo>
                      <a:cubicBezTo>
                        <a:pt x="293" y="698"/>
                        <a:pt x="254" y="620"/>
                        <a:pt x="254" y="543"/>
                      </a:cubicBezTo>
                      <a:cubicBezTo>
                        <a:pt x="254" y="465"/>
                        <a:pt x="293" y="426"/>
                        <a:pt x="390" y="348"/>
                      </a:cubicBezTo>
                      <a:cubicBezTo>
                        <a:pt x="487" y="290"/>
                        <a:pt x="662" y="251"/>
                        <a:pt x="837" y="251"/>
                      </a:cubicBezTo>
                      <a:close/>
                      <a:moveTo>
                        <a:pt x="845" y="0"/>
                      </a:moveTo>
                      <a:cubicBezTo>
                        <a:pt x="660" y="0"/>
                        <a:pt x="472" y="39"/>
                        <a:pt x="312" y="115"/>
                      </a:cubicBezTo>
                      <a:cubicBezTo>
                        <a:pt x="351" y="154"/>
                        <a:pt x="351" y="212"/>
                        <a:pt x="312" y="251"/>
                      </a:cubicBezTo>
                      <a:cubicBezTo>
                        <a:pt x="293" y="309"/>
                        <a:pt x="254" y="309"/>
                        <a:pt x="215" y="309"/>
                      </a:cubicBezTo>
                      <a:cubicBezTo>
                        <a:pt x="195" y="309"/>
                        <a:pt x="176" y="309"/>
                        <a:pt x="176" y="270"/>
                      </a:cubicBezTo>
                      <a:lnTo>
                        <a:pt x="117" y="251"/>
                      </a:lnTo>
                      <a:cubicBezTo>
                        <a:pt x="59" y="329"/>
                        <a:pt x="1" y="426"/>
                        <a:pt x="1" y="523"/>
                      </a:cubicBezTo>
                      <a:cubicBezTo>
                        <a:pt x="1" y="679"/>
                        <a:pt x="98" y="815"/>
                        <a:pt x="273" y="912"/>
                      </a:cubicBezTo>
                      <a:cubicBezTo>
                        <a:pt x="448" y="1010"/>
                        <a:pt x="643" y="1068"/>
                        <a:pt x="837" y="1068"/>
                      </a:cubicBezTo>
                      <a:cubicBezTo>
                        <a:pt x="1032" y="1068"/>
                        <a:pt x="1246" y="1010"/>
                        <a:pt x="1382" y="912"/>
                      </a:cubicBezTo>
                      <a:cubicBezTo>
                        <a:pt x="1557" y="815"/>
                        <a:pt x="1654" y="679"/>
                        <a:pt x="1654" y="523"/>
                      </a:cubicBezTo>
                      <a:cubicBezTo>
                        <a:pt x="1654" y="368"/>
                        <a:pt x="1557" y="231"/>
                        <a:pt x="1382" y="134"/>
                      </a:cubicBezTo>
                      <a:cubicBezTo>
                        <a:pt x="1232" y="44"/>
                        <a:pt x="1040" y="0"/>
                        <a:pt x="8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5" name="Google Shape;3975;p40"/>
                <p:cNvSpPr/>
                <p:nvPr/>
              </p:nvSpPr>
              <p:spPr>
                <a:xfrm>
                  <a:off x="1780825" y="241975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309" y="693"/>
                      </a:moveTo>
                      <a:cubicBezTo>
                        <a:pt x="332" y="712"/>
                        <a:pt x="359" y="731"/>
                        <a:pt x="389" y="750"/>
                      </a:cubicBezTo>
                      <a:cubicBezTo>
                        <a:pt x="402" y="758"/>
                        <a:pt x="416" y="765"/>
                        <a:pt x="429" y="772"/>
                      </a:cubicBezTo>
                      <a:lnTo>
                        <a:pt x="429" y="772"/>
                      </a:lnTo>
                      <a:cubicBezTo>
                        <a:pt x="429" y="771"/>
                        <a:pt x="429" y="770"/>
                        <a:pt x="428" y="769"/>
                      </a:cubicBezTo>
                      <a:cubicBezTo>
                        <a:pt x="401" y="714"/>
                        <a:pt x="355" y="698"/>
                        <a:pt x="309" y="693"/>
                      </a:cubicBezTo>
                      <a:close/>
                      <a:moveTo>
                        <a:pt x="1308" y="714"/>
                      </a:moveTo>
                      <a:cubicBezTo>
                        <a:pt x="1260" y="716"/>
                        <a:pt x="1220" y="743"/>
                        <a:pt x="1207" y="769"/>
                      </a:cubicBezTo>
                      <a:cubicBezTo>
                        <a:pt x="1206" y="772"/>
                        <a:pt x="1205" y="775"/>
                        <a:pt x="1204" y="778"/>
                      </a:cubicBezTo>
                      <a:lnTo>
                        <a:pt x="1204" y="778"/>
                      </a:lnTo>
                      <a:cubicBezTo>
                        <a:pt x="1225" y="770"/>
                        <a:pt x="1246" y="760"/>
                        <a:pt x="1265" y="750"/>
                      </a:cubicBezTo>
                      <a:cubicBezTo>
                        <a:pt x="1281" y="737"/>
                        <a:pt x="1295" y="725"/>
                        <a:pt x="1308" y="714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9" y="49"/>
                        <a:pt x="253" y="146"/>
                      </a:cubicBezTo>
                      <a:cubicBezTo>
                        <a:pt x="98" y="224"/>
                        <a:pt x="0" y="380"/>
                        <a:pt x="0" y="536"/>
                      </a:cubicBezTo>
                      <a:cubicBezTo>
                        <a:pt x="0" y="633"/>
                        <a:pt x="39" y="730"/>
                        <a:pt x="117" y="788"/>
                      </a:cubicBezTo>
                      <a:lnTo>
                        <a:pt x="253" y="691"/>
                      </a:lnTo>
                      <a:cubicBezTo>
                        <a:pt x="271" y="691"/>
                        <a:pt x="290" y="691"/>
                        <a:pt x="309" y="693"/>
                      </a:cubicBezTo>
                      <a:lnTo>
                        <a:pt x="309" y="693"/>
                      </a:lnTo>
                      <a:cubicBezTo>
                        <a:pt x="261" y="652"/>
                        <a:pt x="234" y="608"/>
                        <a:pt x="234" y="555"/>
                      </a:cubicBezTo>
                      <a:cubicBezTo>
                        <a:pt x="234" y="477"/>
                        <a:pt x="292" y="399"/>
                        <a:pt x="389" y="360"/>
                      </a:cubicBezTo>
                      <a:cubicBezTo>
                        <a:pt x="506" y="283"/>
                        <a:pt x="681" y="263"/>
                        <a:pt x="818" y="263"/>
                      </a:cubicBezTo>
                      <a:cubicBezTo>
                        <a:pt x="993" y="263"/>
                        <a:pt x="1129" y="283"/>
                        <a:pt x="1265" y="360"/>
                      </a:cubicBezTo>
                      <a:cubicBezTo>
                        <a:pt x="1362" y="399"/>
                        <a:pt x="1401" y="477"/>
                        <a:pt x="1401" y="555"/>
                      </a:cubicBezTo>
                      <a:cubicBezTo>
                        <a:pt x="1401" y="620"/>
                        <a:pt x="1374" y="658"/>
                        <a:pt x="1308" y="714"/>
                      </a:cubicBezTo>
                      <a:lnTo>
                        <a:pt x="1308" y="714"/>
                      </a:lnTo>
                      <a:cubicBezTo>
                        <a:pt x="1310" y="714"/>
                        <a:pt x="1313" y="714"/>
                        <a:pt x="1315" y="714"/>
                      </a:cubicBezTo>
                      <a:cubicBezTo>
                        <a:pt x="1336" y="714"/>
                        <a:pt x="1359" y="719"/>
                        <a:pt x="1382" y="730"/>
                      </a:cubicBezTo>
                      <a:lnTo>
                        <a:pt x="1518" y="788"/>
                      </a:lnTo>
                      <a:cubicBezTo>
                        <a:pt x="1596" y="730"/>
                        <a:pt x="1654" y="633"/>
                        <a:pt x="1654" y="536"/>
                      </a:cubicBezTo>
                      <a:cubicBezTo>
                        <a:pt x="1654" y="380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5" y="0"/>
                      </a:cubicBezTo>
                      <a:close/>
                      <a:moveTo>
                        <a:pt x="429" y="772"/>
                      </a:moveTo>
                      <a:lnTo>
                        <a:pt x="429" y="772"/>
                      </a:lnTo>
                      <a:cubicBezTo>
                        <a:pt x="448" y="830"/>
                        <a:pt x="447" y="887"/>
                        <a:pt x="389" y="944"/>
                      </a:cubicBezTo>
                      <a:lnTo>
                        <a:pt x="331" y="964"/>
                      </a:lnTo>
                      <a:cubicBezTo>
                        <a:pt x="487" y="1041"/>
                        <a:pt x="642" y="1061"/>
                        <a:pt x="818" y="1061"/>
                      </a:cubicBezTo>
                      <a:cubicBezTo>
                        <a:pt x="993" y="1061"/>
                        <a:pt x="1168" y="1041"/>
                        <a:pt x="1304" y="964"/>
                      </a:cubicBezTo>
                      <a:lnTo>
                        <a:pt x="1265" y="944"/>
                      </a:lnTo>
                      <a:cubicBezTo>
                        <a:pt x="1209" y="925"/>
                        <a:pt x="1189" y="853"/>
                        <a:pt x="1204" y="778"/>
                      </a:cubicBezTo>
                      <a:lnTo>
                        <a:pt x="1204" y="778"/>
                      </a:lnTo>
                      <a:cubicBezTo>
                        <a:pt x="1088" y="827"/>
                        <a:pt x="949" y="852"/>
                        <a:pt x="813" y="852"/>
                      </a:cubicBezTo>
                      <a:cubicBezTo>
                        <a:pt x="671" y="852"/>
                        <a:pt x="533" y="825"/>
                        <a:pt x="429" y="77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6" name="Google Shape;3976;p40"/>
                <p:cNvSpPr/>
                <p:nvPr/>
              </p:nvSpPr>
              <p:spPr>
                <a:xfrm>
                  <a:off x="1810975" y="2437850"/>
                  <a:ext cx="115300" cy="69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12" h="2769" extrusionOk="0">
                      <a:moveTo>
                        <a:pt x="103" y="0"/>
                      </a:moveTo>
                      <a:cubicBezTo>
                        <a:pt x="71" y="0"/>
                        <a:pt x="43" y="22"/>
                        <a:pt x="20" y="45"/>
                      </a:cubicBezTo>
                      <a:cubicBezTo>
                        <a:pt x="1" y="103"/>
                        <a:pt x="1" y="162"/>
                        <a:pt x="78" y="220"/>
                      </a:cubicBezTo>
                      <a:lnTo>
                        <a:pt x="117" y="240"/>
                      </a:lnTo>
                      <a:lnTo>
                        <a:pt x="4397" y="2730"/>
                      </a:lnTo>
                      <a:lnTo>
                        <a:pt x="4456" y="2749"/>
                      </a:lnTo>
                      <a:cubicBezTo>
                        <a:pt x="4475" y="2749"/>
                        <a:pt x="4495" y="2769"/>
                        <a:pt x="4495" y="2769"/>
                      </a:cubicBezTo>
                      <a:cubicBezTo>
                        <a:pt x="4553" y="2769"/>
                        <a:pt x="4573" y="2749"/>
                        <a:pt x="4592" y="2730"/>
                      </a:cubicBezTo>
                      <a:cubicBezTo>
                        <a:pt x="4611" y="2671"/>
                        <a:pt x="4611" y="2632"/>
                        <a:pt x="4573" y="2574"/>
                      </a:cubicBezTo>
                      <a:lnTo>
                        <a:pt x="4553" y="2555"/>
                      </a:lnTo>
                      <a:lnTo>
                        <a:pt x="312" y="123"/>
                      </a:lnTo>
                      <a:lnTo>
                        <a:pt x="176" y="45"/>
                      </a:lnTo>
                      <a:cubicBezTo>
                        <a:pt x="151" y="12"/>
                        <a:pt x="126" y="0"/>
                        <a:pt x="10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7" name="Google Shape;3977;p40"/>
                <p:cNvSpPr/>
                <p:nvPr/>
              </p:nvSpPr>
              <p:spPr>
                <a:xfrm>
                  <a:off x="1703500" y="2436825"/>
                  <a:ext cx="87550" cy="5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02" h="2129" extrusionOk="0">
                      <a:moveTo>
                        <a:pt x="3354" y="1"/>
                      </a:moveTo>
                      <a:cubicBezTo>
                        <a:pt x="3338" y="1"/>
                        <a:pt x="3322" y="3"/>
                        <a:pt x="3307" y="8"/>
                      </a:cubicBezTo>
                      <a:lnTo>
                        <a:pt x="3152" y="105"/>
                      </a:lnTo>
                      <a:lnTo>
                        <a:pt x="39" y="1915"/>
                      </a:lnTo>
                      <a:cubicBezTo>
                        <a:pt x="20" y="1915"/>
                        <a:pt x="20" y="1934"/>
                        <a:pt x="0" y="1934"/>
                      </a:cubicBezTo>
                      <a:cubicBezTo>
                        <a:pt x="20" y="1993"/>
                        <a:pt x="20" y="2031"/>
                        <a:pt x="39" y="2090"/>
                      </a:cubicBezTo>
                      <a:cubicBezTo>
                        <a:pt x="78" y="2129"/>
                        <a:pt x="117" y="2129"/>
                        <a:pt x="136" y="2129"/>
                      </a:cubicBezTo>
                      <a:cubicBezTo>
                        <a:pt x="175" y="2129"/>
                        <a:pt x="195" y="2129"/>
                        <a:pt x="195" y="2109"/>
                      </a:cubicBezTo>
                      <a:lnTo>
                        <a:pt x="272" y="2051"/>
                      </a:lnTo>
                      <a:lnTo>
                        <a:pt x="3385" y="261"/>
                      </a:lnTo>
                      <a:lnTo>
                        <a:pt x="3424" y="242"/>
                      </a:lnTo>
                      <a:cubicBezTo>
                        <a:pt x="3482" y="203"/>
                        <a:pt x="3502" y="144"/>
                        <a:pt x="3482" y="67"/>
                      </a:cubicBezTo>
                      <a:cubicBezTo>
                        <a:pt x="3453" y="23"/>
                        <a:pt x="3402" y="1"/>
                        <a:pt x="335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8" name="Google Shape;3978;p40"/>
                <p:cNvSpPr/>
                <p:nvPr/>
              </p:nvSpPr>
              <p:spPr>
                <a:xfrm>
                  <a:off x="1251650" y="2196375"/>
                  <a:ext cx="426075" cy="24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43" h="9918" extrusionOk="0">
                      <a:moveTo>
                        <a:pt x="134" y="1"/>
                      </a:moveTo>
                      <a:cubicBezTo>
                        <a:pt x="98" y="1"/>
                        <a:pt x="55" y="27"/>
                        <a:pt x="20" y="74"/>
                      </a:cubicBezTo>
                      <a:cubicBezTo>
                        <a:pt x="0" y="113"/>
                        <a:pt x="0" y="190"/>
                        <a:pt x="78" y="249"/>
                      </a:cubicBezTo>
                      <a:lnTo>
                        <a:pt x="2024" y="1358"/>
                      </a:lnTo>
                      <a:lnTo>
                        <a:pt x="16829" y="9918"/>
                      </a:lnTo>
                      <a:cubicBezTo>
                        <a:pt x="16887" y="9879"/>
                        <a:pt x="16926" y="9860"/>
                        <a:pt x="16985" y="9801"/>
                      </a:cubicBezTo>
                      <a:cubicBezTo>
                        <a:pt x="17004" y="9782"/>
                        <a:pt x="17023" y="9782"/>
                        <a:pt x="17043" y="9762"/>
                      </a:cubicBezTo>
                      <a:lnTo>
                        <a:pt x="2257" y="1222"/>
                      </a:lnTo>
                      <a:lnTo>
                        <a:pt x="195" y="35"/>
                      </a:lnTo>
                      <a:cubicBezTo>
                        <a:pt x="180" y="12"/>
                        <a:pt x="158" y="1"/>
                        <a:pt x="13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9" name="Google Shape;3979;p40"/>
                <p:cNvSpPr/>
                <p:nvPr/>
              </p:nvSpPr>
              <p:spPr>
                <a:xfrm>
                  <a:off x="1669925" y="2438475"/>
                  <a:ext cx="41375" cy="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71" extrusionOk="0">
                      <a:moveTo>
                        <a:pt x="837" y="215"/>
                      </a:moveTo>
                      <a:cubicBezTo>
                        <a:pt x="993" y="215"/>
                        <a:pt x="1149" y="273"/>
                        <a:pt x="1265" y="312"/>
                      </a:cubicBezTo>
                      <a:cubicBezTo>
                        <a:pt x="1363" y="370"/>
                        <a:pt x="1421" y="429"/>
                        <a:pt x="1421" y="506"/>
                      </a:cubicBezTo>
                      <a:cubicBezTo>
                        <a:pt x="1421" y="584"/>
                        <a:pt x="1363" y="623"/>
                        <a:pt x="1265" y="701"/>
                      </a:cubicBezTo>
                      <a:cubicBezTo>
                        <a:pt x="1149" y="779"/>
                        <a:pt x="983" y="818"/>
                        <a:pt x="820" y="818"/>
                      </a:cubicBezTo>
                      <a:cubicBezTo>
                        <a:pt x="657" y="818"/>
                        <a:pt x="497" y="779"/>
                        <a:pt x="390" y="701"/>
                      </a:cubicBezTo>
                      <a:cubicBezTo>
                        <a:pt x="292" y="662"/>
                        <a:pt x="254" y="584"/>
                        <a:pt x="254" y="506"/>
                      </a:cubicBezTo>
                      <a:cubicBezTo>
                        <a:pt x="254" y="429"/>
                        <a:pt x="292" y="390"/>
                        <a:pt x="390" y="312"/>
                      </a:cubicBezTo>
                      <a:cubicBezTo>
                        <a:pt x="506" y="234"/>
                        <a:pt x="682" y="215"/>
                        <a:pt x="837" y="215"/>
                      </a:cubicBezTo>
                      <a:close/>
                      <a:moveTo>
                        <a:pt x="839" y="0"/>
                      </a:moveTo>
                      <a:cubicBezTo>
                        <a:pt x="668" y="0"/>
                        <a:pt x="497" y="34"/>
                        <a:pt x="351" y="98"/>
                      </a:cubicBezTo>
                      <a:cubicBezTo>
                        <a:pt x="312" y="98"/>
                        <a:pt x="292" y="117"/>
                        <a:pt x="273" y="137"/>
                      </a:cubicBezTo>
                      <a:cubicBezTo>
                        <a:pt x="195" y="137"/>
                        <a:pt x="156" y="195"/>
                        <a:pt x="117" y="234"/>
                      </a:cubicBezTo>
                      <a:cubicBezTo>
                        <a:pt x="59" y="312"/>
                        <a:pt x="1" y="409"/>
                        <a:pt x="1" y="526"/>
                      </a:cubicBezTo>
                      <a:cubicBezTo>
                        <a:pt x="1" y="681"/>
                        <a:pt x="98" y="818"/>
                        <a:pt x="273" y="915"/>
                      </a:cubicBezTo>
                      <a:cubicBezTo>
                        <a:pt x="448" y="1012"/>
                        <a:pt x="643" y="1071"/>
                        <a:pt x="837" y="1071"/>
                      </a:cubicBezTo>
                      <a:cubicBezTo>
                        <a:pt x="1032" y="1071"/>
                        <a:pt x="1246" y="1012"/>
                        <a:pt x="1382" y="915"/>
                      </a:cubicBezTo>
                      <a:cubicBezTo>
                        <a:pt x="1557" y="818"/>
                        <a:pt x="1654" y="681"/>
                        <a:pt x="1654" y="526"/>
                      </a:cubicBezTo>
                      <a:cubicBezTo>
                        <a:pt x="1654" y="390"/>
                        <a:pt x="1557" y="234"/>
                        <a:pt x="1382" y="137"/>
                      </a:cubicBezTo>
                      <a:cubicBezTo>
                        <a:pt x="1227" y="44"/>
                        <a:pt x="1033" y="0"/>
                        <a:pt x="83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0" name="Google Shape;3980;p40"/>
                <p:cNvSpPr/>
                <p:nvPr/>
              </p:nvSpPr>
              <p:spPr>
                <a:xfrm>
                  <a:off x="1149025" y="2248550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1187" y="730"/>
                      </a:moveTo>
                      <a:cubicBezTo>
                        <a:pt x="1187" y="730"/>
                        <a:pt x="1182" y="730"/>
                        <a:pt x="1177" y="735"/>
                      </a:cubicBezTo>
                      <a:lnTo>
                        <a:pt x="1177" y="735"/>
                      </a:lnTo>
                      <a:cubicBezTo>
                        <a:pt x="1180" y="734"/>
                        <a:pt x="1184" y="732"/>
                        <a:pt x="1187" y="730"/>
                      </a:cubicBezTo>
                      <a:close/>
                      <a:moveTo>
                        <a:pt x="827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8" y="244"/>
                        <a:pt x="0" y="399"/>
                        <a:pt x="0" y="535"/>
                      </a:cubicBezTo>
                      <a:cubicBezTo>
                        <a:pt x="0" y="691"/>
                        <a:pt x="98" y="827"/>
                        <a:pt x="273" y="924"/>
                      </a:cubicBezTo>
                      <a:cubicBezTo>
                        <a:pt x="428" y="1022"/>
                        <a:pt x="623" y="1080"/>
                        <a:pt x="818" y="1080"/>
                      </a:cubicBezTo>
                      <a:cubicBezTo>
                        <a:pt x="993" y="1080"/>
                        <a:pt x="1129" y="1061"/>
                        <a:pt x="1284" y="983"/>
                      </a:cubicBezTo>
                      <a:lnTo>
                        <a:pt x="1246" y="963"/>
                      </a:lnTo>
                      <a:cubicBezTo>
                        <a:pt x="1168" y="886"/>
                        <a:pt x="1148" y="808"/>
                        <a:pt x="1168" y="769"/>
                      </a:cubicBezTo>
                      <a:cubicBezTo>
                        <a:pt x="1168" y="750"/>
                        <a:pt x="1172" y="740"/>
                        <a:pt x="1177" y="735"/>
                      </a:cubicBezTo>
                      <a:lnTo>
                        <a:pt x="1177" y="735"/>
                      </a:lnTo>
                      <a:cubicBezTo>
                        <a:pt x="1067" y="792"/>
                        <a:pt x="940" y="816"/>
                        <a:pt x="812" y="816"/>
                      </a:cubicBezTo>
                      <a:cubicBezTo>
                        <a:pt x="647" y="816"/>
                        <a:pt x="480" y="775"/>
                        <a:pt x="351" y="710"/>
                      </a:cubicBezTo>
                      <a:cubicBezTo>
                        <a:pt x="253" y="672"/>
                        <a:pt x="214" y="594"/>
                        <a:pt x="214" y="516"/>
                      </a:cubicBezTo>
                      <a:cubicBezTo>
                        <a:pt x="214" y="438"/>
                        <a:pt x="273" y="399"/>
                        <a:pt x="351" y="321"/>
                      </a:cubicBezTo>
                      <a:cubicBezTo>
                        <a:pt x="487" y="244"/>
                        <a:pt x="642" y="224"/>
                        <a:pt x="798" y="224"/>
                      </a:cubicBezTo>
                      <a:cubicBezTo>
                        <a:pt x="973" y="224"/>
                        <a:pt x="1109" y="244"/>
                        <a:pt x="1226" y="321"/>
                      </a:cubicBezTo>
                      <a:cubicBezTo>
                        <a:pt x="1323" y="360"/>
                        <a:pt x="1382" y="438"/>
                        <a:pt x="1382" y="516"/>
                      </a:cubicBezTo>
                      <a:cubicBezTo>
                        <a:pt x="1382" y="594"/>
                        <a:pt x="1323" y="633"/>
                        <a:pt x="1226" y="710"/>
                      </a:cubicBezTo>
                      <a:cubicBezTo>
                        <a:pt x="1265" y="710"/>
                        <a:pt x="1304" y="710"/>
                        <a:pt x="1323" y="730"/>
                      </a:cubicBezTo>
                      <a:lnTo>
                        <a:pt x="1498" y="827"/>
                      </a:lnTo>
                      <a:cubicBezTo>
                        <a:pt x="1596" y="730"/>
                        <a:pt x="1654" y="633"/>
                        <a:pt x="1654" y="535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1" name="Google Shape;3981;p40"/>
                <p:cNvSpPr/>
                <p:nvPr/>
              </p:nvSpPr>
              <p:spPr>
                <a:xfrm>
                  <a:off x="1430625" y="2410200"/>
                  <a:ext cx="41375" cy="2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4" extrusionOk="0">
                      <a:moveTo>
                        <a:pt x="818" y="256"/>
                      </a:moveTo>
                      <a:cubicBezTo>
                        <a:pt x="993" y="256"/>
                        <a:pt x="1129" y="275"/>
                        <a:pt x="1265" y="353"/>
                      </a:cubicBezTo>
                      <a:cubicBezTo>
                        <a:pt x="1363" y="392"/>
                        <a:pt x="1402" y="470"/>
                        <a:pt x="1402" y="548"/>
                      </a:cubicBezTo>
                      <a:cubicBezTo>
                        <a:pt x="1402" y="626"/>
                        <a:pt x="1363" y="665"/>
                        <a:pt x="1265" y="742"/>
                      </a:cubicBezTo>
                      <a:cubicBezTo>
                        <a:pt x="1139" y="810"/>
                        <a:pt x="974" y="845"/>
                        <a:pt x="813" y="845"/>
                      </a:cubicBezTo>
                      <a:cubicBezTo>
                        <a:pt x="653" y="845"/>
                        <a:pt x="497" y="810"/>
                        <a:pt x="390" y="742"/>
                      </a:cubicBezTo>
                      <a:cubicBezTo>
                        <a:pt x="293" y="684"/>
                        <a:pt x="234" y="626"/>
                        <a:pt x="234" y="548"/>
                      </a:cubicBezTo>
                      <a:cubicBezTo>
                        <a:pt x="234" y="470"/>
                        <a:pt x="293" y="431"/>
                        <a:pt x="390" y="353"/>
                      </a:cubicBezTo>
                      <a:cubicBezTo>
                        <a:pt x="487" y="295"/>
                        <a:pt x="643" y="256"/>
                        <a:pt x="818" y="256"/>
                      </a:cubicBezTo>
                      <a:close/>
                      <a:moveTo>
                        <a:pt x="818" y="1"/>
                      </a:moveTo>
                      <a:cubicBezTo>
                        <a:pt x="630" y="1"/>
                        <a:pt x="443" y="35"/>
                        <a:pt x="293" y="100"/>
                      </a:cubicBezTo>
                      <a:lnTo>
                        <a:pt x="332" y="120"/>
                      </a:lnTo>
                      <a:cubicBezTo>
                        <a:pt x="370" y="178"/>
                        <a:pt x="409" y="275"/>
                        <a:pt x="351" y="334"/>
                      </a:cubicBezTo>
                      <a:cubicBezTo>
                        <a:pt x="332" y="373"/>
                        <a:pt x="273" y="373"/>
                        <a:pt x="254" y="373"/>
                      </a:cubicBezTo>
                      <a:cubicBezTo>
                        <a:pt x="234" y="373"/>
                        <a:pt x="215" y="373"/>
                        <a:pt x="215" y="353"/>
                      </a:cubicBezTo>
                      <a:lnTo>
                        <a:pt x="98" y="275"/>
                      </a:lnTo>
                      <a:cubicBezTo>
                        <a:pt x="40" y="353"/>
                        <a:pt x="1" y="431"/>
                        <a:pt x="1" y="528"/>
                      </a:cubicBezTo>
                      <a:cubicBezTo>
                        <a:pt x="1" y="665"/>
                        <a:pt x="98" y="820"/>
                        <a:pt x="254" y="918"/>
                      </a:cubicBezTo>
                      <a:cubicBezTo>
                        <a:pt x="429" y="1015"/>
                        <a:pt x="623" y="1054"/>
                        <a:pt x="818" y="1054"/>
                      </a:cubicBezTo>
                      <a:cubicBezTo>
                        <a:pt x="1012" y="1054"/>
                        <a:pt x="1226" y="1015"/>
                        <a:pt x="1382" y="918"/>
                      </a:cubicBezTo>
                      <a:cubicBezTo>
                        <a:pt x="1557" y="820"/>
                        <a:pt x="1654" y="665"/>
                        <a:pt x="1654" y="528"/>
                      </a:cubicBezTo>
                      <a:cubicBezTo>
                        <a:pt x="1654" y="373"/>
                        <a:pt x="1557" y="237"/>
                        <a:pt x="1382" y="120"/>
                      </a:cubicBezTo>
                      <a:cubicBezTo>
                        <a:pt x="1221" y="39"/>
                        <a:pt x="1019" y="1"/>
                        <a:pt x="81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2" name="Google Shape;3982;p40"/>
                <p:cNvSpPr/>
                <p:nvPr/>
              </p:nvSpPr>
              <p:spPr>
                <a:xfrm>
                  <a:off x="1353775" y="2411300"/>
                  <a:ext cx="41375" cy="2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9" extrusionOk="0">
                      <a:moveTo>
                        <a:pt x="799" y="251"/>
                      </a:moveTo>
                      <a:cubicBezTo>
                        <a:pt x="974" y="251"/>
                        <a:pt x="1129" y="290"/>
                        <a:pt x="1246" y="348"/>
                      </a:cubicBezTo>
                      <a:cubicBezTo>
                        <a:pt x="1343" y="407"/>
                        <a:pt x="1382" y="484"/>
                        <a:pt x="1382" y="543"/>
                      </a:cubicBezTo>
                      <a:cubicBezTo>
                        <a:pt x="1382" y="621"/>
                        <a:pt x="1343" y="679"/>
                        <a:pt x="1246" y="737"/>
                      </a:cubicBezTo>
                      <a:cubicBezTo>
                        <a:pt x="1120" y="815"/>
                        <a:pt x="954" y="854"/>
                        <a:pt x="794" y="854"/>
                      </a:cubicBezTo>
                      <a:cubicBezTo>
                        <a:pt x="633" y="854"/>
                        <a:pt x="478" y="815"/>
                        <a:pt x="371" y="737"/>
                      </a:cubicBezTo>
                      <a:cubicBezTo>
                        <a:pt x="273" y="698"/>
                        <a:pt x="215" y="621"/>
                        <a:pt x="215" y="543"/>
                      </a:cubicBezTo>
                      <a:cubicBezTo>
                        <a:pt x="215" y="484"/>
                        <a:pt x="273" y="426"/>
                        <a:pt x="371" y="348"/>
                      </a:cubicBezTo>
                      <a:cubicBezTo>
                        <a:pt x="487" y="309"/>
                        <a:pt x="643" y="251"/>
                        <a:pt x="799" y="251"/>
                      </a:cubicBezTo>
                      <a:close/>
                      <a:moveTo>
                        <a:pt x="845" y="0"/>
                      </a:moveTo>
                      <a:cubicBezTo>
                        <a:pt x="661" y="0"/>
                        <a:pt x="473" y="39"/>
                        <a:pt x="312" y="115"/>
                      </a:cubicBezTo>
                      <a:cubicBezTo>
                        <a:pt x="371" y="154"/>
                        <a:pt x="390" y="231"/>
                        <a:pt x="371" y="290"/>
                      </a:cubicBezTo>
                      <a:cubicBezTo>
                        <a:pt x="351" y="329"/>
                        <a:pt x="293" y="329"/>
                        <a:pt x="273" y="329"/>
                      </a:cubicBezTo>
                      <a:cubicBezTo>
                        <a:pt x="254" y="329"/>
                        <a:pt x="215" y="329"/>
                        <a:pt x="215" y="309"/>
                      </a:cubicBezTo>
                      <a:lnTo>
                        <a:pt x="118" y="251"/>
                      </a:lnTo>
                      <a:cubicBezTo>
                        <a:pt x="40" y="329"/>
                        <a:pt x="1" y="426"/>
                        <a:pt x="1" y="523"/>
                      </a:cubicBezTo>
                      <a:cubicBezTo>
                        <a:pt x="1" y="679"/>
                        <a:pt x="98" y="815"/>
                        <a:pt x="273" y="912"/>
                      </a:cubicBezTo>
                      <a:cubicBezTo>
                        <a:pt x="429" y="1010"/>
                        <a:pt x="643" y="1068"/>
                        <a:pt x="837" y="1068"/>
                      </a:cubicBezTo>
                      <a:cubicBezTo>
                        <a:pt x="1032" y="1068"/>
                        <a:pt x="1246" y="1010"/>
                        <a:pt x="1382" y="912"/>
                      </a:cubicBezTo>
                      <a:cubicBezTo>
                        <a:pt x="1557" y="815"/>
                        <a:pt x="1655" y="679"/>
                        <a:pt x="1655" y="523"/>
                      </a:cubicBezTo>
                      <a:cubicBezTo>
                        <a:pt x="1655" y="387"/>
                        <a:pt x="1557" y="231"/>
                        <a:pt x="1382" y="134"/>
                      </a:cubicBezTo>
                      <a:cubicBezTo>
                        <a:pt x="1232" y="44"/>
                        <a:pt x="1041" y="0"/>
                        <a:pt x="8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3" name="Google Shape;3983;p40"/>
                <p:cNvSpPr/>
                <p:nvPr/>
              </p:nvSpPr>
              <p:spPr>
                <a:xfrm>
                  <a:off x="1357675" y="2488550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798" y="254"/>
                      </a:moveTo>
                      <a:cubicBezTo>
                        <a:pt x="973" y="254"/>
                        <a:pt x="1110" y="274"/>
                        <a:pt x="1226" y="352"/>
                      </a:cubicBezTo>
                      <a:cubicBezTo>
                        <a:pt x="1324" y="390"/>
                        <a:pt x="1382" y="468"/>
                        <a:pt x="1382" y="546"/>
                      </a:cubicBezTo>
                      <a:cubicBezTo>
                        <a:pt x="1382" y="624"/>
                        <a:pt x="1324" y="663"/>
                        <a:pt x="1226" y="741"/>
                      </a:cubicBezTo>
                      <a:cubicBezTo>
                        <a:pt x="1110" y="818"/>
                        <a:pt x="949" y="857"/>
                        <a:pt x="789" y="857"/>
                      </a:cubicBezTo>
                      <a:cubicBezTo>
                        <a:pt x="628" y="857"/>
                        <a:pt x="467" y="818"/>
                        <a:pt x="351" y="741"/>
                      </a:cubicBezTo>
                      <a:cubicBezTo>
                        <a:pt x="253" y="702"/>
                        <a:pt x="215" y="624"/>
                        <a:pt x="215" y="546"/>
                      </a:cubicBezTo>
                      <a:cubicBezTo>
                        <a:pt x="215" y="468"/>
                        <a:pt x="253" y="429"/>
                        <a:pt x="351" y="352"/>
                      </a:cubicBezTo>
                      <a:cubicBezTo>
                        <a:pt x="487" y="313"/>
                        <a:pt x="623" y="254"/>
                        <a:pt x="798" y="254"/>
                      </a:cubicBezTo>
                      <a:close/>
                      <a:moveTo>
                        <a:pt x="818" y="1"/>
                      </a:moveTo>
                      <a:cubicBezTo>
                        <a:pt x="638" y="1"/>
                        <a:pt x="458" y="35"/>
                        <a:pt x="312" y="99"/>
                      </a:cubicBezTo>
                      <a:lnTo>
                        <a:pt x="331" y="138"/>
                      </a:lnTo>
                      <a:cubicBezTo>
                        <a:pt x="370" y="176"/>
                        <a:pt x="409" y="254"/>
                        <a:pt x="370" y="313"/>
                      </a:cubicBezTo>
                      <a:cubicBezTo>
                        <a:pt x="351" y="352"/>
                        <a:pt x="312" y="352"/>
                        <a:pt x="273" y="352"/>
                      </a:cubicBezTo>
                      <a:cubicBezTo>
                        <a:pt x="253" y="352"/>
                        <a:pt x="234" y="352"/>
                        <a:pt x="234" y="332"/>
                      </a:cubicBezTo>
                      <a:lnTo>
                        <a:pt x="117" y="254"/>
                      </a:lnTo>
                      <a:cubicBezTo>
                        <a:pt x="39" y="332"/>
                        <a:pt x="1" y="429"/>
                        <a:pt x="1" y="527"/>
                      </a:cubicBezTo>
                      <a:cubicBezTo>
                        <a:pt x="1" y="663"/>
                        <a:pt x="98" y="818"/>
                        <a:pt x="253" y="916"/>
                      </a:cubicBezTo>
                      <a:cubicBezTo>
                        <a:pt x="429" y="1013"/>
                        <a:pt x="623" y="1052"/>
                        <a:pt x="818" y="1052"/>
                      </a:cubicBezTo>
                      <a:cubicBezTo>
                        <a:pt x="1012" y="1052"/>
                        <a:pt x="1226" y="1013"/>
                        <a:pt x="1382" y="916"/>
                      </a:cubicBezTo>
                      <a:cubicBezTo>
                        <a:pt x="1557" y="818"/>
                        <a:pt x="1654" y="663"/>
                        <a:pt x="1654" y="527"/>
                      </a:cubicBezTo>
                      <a:cubicBezTo>
                        <a:pt x="1654" y="371"/>
                        <a:pt x="1557" y="235"/>
                        <a:pt x="1382" y="138"/>
                      </a:cubicBezTo>
                      <a:cubicBezTo>
                        <a:pt x="1227" y="45"/>
                        <a:pt x="1022" y="1"/>
                        <a:pt x="81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4" name="Google Shape;3984;p40"/>
                <p:cNvSpPr/>
                <p:nvPr/>
              </p:nvSpPr>
              <p:spPr>
                <a:xfrm>
                  <a:off x="1177725" y="2309350"/>
                  <a:ext cx="41350" cy="2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0" extrusionOk="0">
                      <a:moveTo>
                        <a:pt x="798" y="243"/>
                      </a:moveTo>
                      <a:cubicBezTo>
                        <a:pt x="973" y="243"/>
                        <a:pt x="1109" y="282"/>
                        <a:pt x="1226" y="341"/>
                      </a:cubicBezTo>
                      <a:cubicBezTo>
                        <a:pt x="1323" y="399"/>
                        <a:pt x="1382" y="477"/>
                        <a:pt x="1382" y="535"/>
                      </a:cubicBezTo>
                      <a:cubicBezTo>
                        <a:pt x="1382" y="613"/>
                        <a:pt x="1323" y="671"/>
                        <a:pt x="1226" y="730"/>
                      </a:cubicBezTo>
                      <a:cubicBezTo>
                        <a:pt x="1119" y="808"/>
                        <a:pt x="963" y="846"/>
                        <a:pt x="803" y="846"/>
                      </a:cubicBezTo>
                      <a:cubicBezTo>
                        <a:pt x="642" y="846"/>
                        <a:pt x="477" y="808"/>
                        <a:pt x="350" y="730"/>
                      </a:cubicBezTo>
                      <a:cubicBezTo>
                        <a:pt x="253" y="691"/>
                        <a:pt x="214" y="613"/>
                        <a:pt x="214" y="535"/>
                      </a:cubicBezTo>
                      <a:cubicBezTo>
                        <a:pt x="214" y="477"/>
                        <a:pt x="253" y="418"/>
                        <a:pt x="350" y="341"/>
                      </a:cubicBezTo>
                      <a:cubicBezTo>
                        <a:pt x="487" y="263"/>
                        <a:pt x="642" y="243"/>
                        <a:pt x="798" y="243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9" y="49"/>
                        <a:pt x="253" y="146"/>
                      </a:cubicBezTo>
                      <a:cubicBezTo>
                        <a:pt x="98" y="243"/>
                        <a:pt x="0" y="399"/>
                        <a:pt x="0" y="535"/>
                      </a:cubicBezTo>
                      <a:cubicBezTo>
                        <a:pt x="0" y="691"/>
                        <a:pt x="98" y="827"/>
                        <a:pt x="253" y="924"/>
                      </a:cubicBezTo>
                      <a:cubicBezTo>
                        <a:pt x="428" y="1022"/>
                        <a:pt x="623" y="1080"/>
                        <a:pt x="817" y="1080"/>
                      </a:cubicBezTo>
                      <a:cubicBezTo>
                        <a:pt x="992" y="1080"/>
                        <a:pt x="1187" y="1022"/>
                        <a:pt x="1323" y="983"/>
                      </a:cubicBezTo>
                      <a:lnTo>
                        <a:pt x="1284" y="963"/>
                      </a:lnTo>
                      <a:cubicBezTo>
                        <a:pt x="1187" y="924"/>
                        <a:pt x="1187" y="866"/>
                        <a:pt x="1206" y="788"/>
                      </a:cubicBezTo>
                      <a:cubicBezTo>
                        <a:pt x="1221" y="744"/>
                        <a:pt x="1268" y="722"/>
                        <a:pt x="1324" y="722"/>
                      </a:cubicBezTo>
                      <a:cubicBezTo>
                        <a:pt x="1343" y="722"/>
                        <a:pt x="1362" y="725"/>
                        <a:pt x="1382" y="730"/>
                      </a:cubicBezTo>
                      <a:lnTo>
                        <a:pt x="1518" y="808"/>
                      </a:lnTo>
                      <a:cubicBezTo>
                        <a:pt x="1596" y="730"/>
                        <a:pt x="1654" y="632"/>
                        <a:pt x="1654" y="535"/>
                      </a:cubicBezTo>
                      <a:cubicBezTo>
                        <a:pt x="1654" y="399"/>
                        <a:pt x="1557" y="243"/>
                        <a:pt x="1382" y="146"/>
                      </a:cubicBezTo>
                      <a:cubicBezTo>
                        <a:pt x="1226" y="49"/>
                        <a:pt x="1026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5" name="Google Shape;3985;p40"/>
                <p:cNvSpPr/>
                <p:nvPr/>
              </p:nvSpPr>
              <p:spPr>
                <a:xfrm>
                  <a:off x="1320225" y="2208150"/>
                  <a:ext cx="525300" cy="13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12" h="5226" extrusionOk="0">
                      <a:moveTo>
                        <a:pt x="127" y="0"/>
                      </a:moveTo>
                      <a:cubicBezTo>
                        <a:pt x="91" y="0"/>
                        <a:pt x="52" y="18"/>
                        <a:pt x="39" y="70"/>
                      </a:cubicBezTo>
                      <a:cubicBezTo>
                        <a:pt x="1" y="109"/>
                        <a:pt x="1" y="186"/>
                        <a:pt x="78" y="245"/>
                      </a:cubicBezTo>
                      <a:lnTo>
                        <a:pt x="273" y="323"/>
                      </a:lnTo>
                      <a:lnTo>
                        <a:pt x="8716" y="5206"/>
                      </a:lnTo>
                      <a:cubicBezTo>
                        <a:pt x="8736" y="5206"/>
                        <a:pt x="8755" y="5225"/>
                        <a:pt x="8755" y="5225"/>
                      </a:cubicBezTo>
                      <a:lnTo>
                        <a:pt x="20895" y="5225"/>
                      </a:lnTo>
                      <a:cubicBezTo>
                        <a:pt x="20973" y="5225"/>
                        <a:pt x="21012" y="5167"/>
                        <a:pt x="21012" y="5108"/>
                      </a:cubicBezTo>
                      <a:cubicBezTo>
                        <a:pt x="21012" y="5031"/>
                        <a:pt x="20973" y="4972"/>
                        <a:pt x="20895" y="4972"/>
                      </a:cubicBezTo>
                      <a:lnTo>
                        <a:pt x="8794" y="4972"/>
                      </a:lnTo>
                      <a:lnTo>
                        <a:pt x="487" y="186"/>
                      </a:lnTo>
                      <a:lnTo>
                        <a:pt x="176" y="11"/>
                      </a:lnTo>
                      <a:cubicBezTo>
                        <a:pt x="163" y="5"/>
                        <a:pt x="145" y="0"/>
                        <a:pt x="1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6" name="Google Shape;3986;p40"/>
                <p:cNvSpPr/>
                <p:nvPr/>
              </p:nvSpPr>
              <p:spPr>
                <a:xfrm>
                  <a:off x="1177725" y="2265800"/>
                  <a:ext cx="261700" cy="15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8" h="6149" extrusionOk="0">
                      <a:moveTo>
                        <a:pt x="98" y="1"/>
                      </a:moveTo>
                      <a:cubicBezTo>
                        <a:pt x="59" y="1"/>
                        <a:pt x="59" y="1"/>
                        <a:pt x="39" y="20"/>
                      </a:cubicBezTo>
                      <a:cubicBezTo>
                        <a:pt x="20" y="20"/>
                        <a:pt x="20" y="40"/>
                        <a:pt x="20" y="40"/>
                      </a:cubicBezTo>
                      <a:cubicBezTo>
                        <a:pt x="0" y="98"/>
                        <a:pt x="0" y="176"/>
                        <a:pt x="59" y="215"/>
                      </a:cubicBezTo>
                      <a:lnTo>
                        <a:pt x="117" y="234"/>
                      </a:lnTo>
                      <a:lnTo>
                        <a:pt x="3171" y="2024"/>
                      </a:lnTo>
                      <a:cubicBezTo>
                        <a:pt x="3171" y="1946"/>
                        <a:pt x="3230" y="1888"/>
                        <a:pt x="3308" y="1888"/>
                      </a:cubicBezTo>
                      <a:cubicBezTo>
                        <a:pt x="3366" y="1888"/>
                        <a:pt x="3424" y="1946"/>
                        <a:pt x="3424" y="2024"/>
                      </a:cubicBezTo>
                      <a:lnTo>
                        <a:pt x="3424" y="2160"/>
                      </a:lnTo>
                      <a:lnTo>
                        <a:pt x="10175" y="6051"/>
                      </a:lnTo>
                      <a:lnTo>
                        <a:pt x="10311" y="6129"/>
                      </a:lnTo>
                      <a:cubicBezTo>
                        <a:pt x="10331" y="6129"/>
                        <a:pt x="10350" y="6149"/>
                        <a:pt x="10350" y="6149"/>
                      </a:cubicBezTo>
                      <a:cubicBezTo>
                        <a:pt x="10389" y="6149"/>
                        <a:pt x="10428" y="6129"/>
                        <a:pt x="10448" y="6110"/>
                      </a:cubicBezTo>
                      <a:cubicBezTo>
                        <a:pt x="10467" y="6051"/>
                        <a:pt x="10467" y="5974"/>
                        <a:pt x="10409" y="5935"/>
                      </a:cubicBezTo>
                      <a:lnTo>
                        <a:pt x="10350" y="5915"/>
                      </a:lnTo>
                      <a:lnTo>
                        <a:pt x="9008" y="5137"/>
                      </a:lnTo>
                      <a:lnTo>
                        <a:pt x="9008" y="5157"/>
                      </a:lnTo>
                      <a:cubicBezTo>
                        <a:pt x="9066" y="5234"/>
                        <a:pt x="8988" y="5273"/>
                        <a:pt x="8950" y="5273"/>
                      </a:cubicBezTo>
                      <a:cubicBezTo>
                        <a:pt x="8872" y="5273"/>
                        <a:pt x="8813" y="5234"/>
                        <a:pt x="8813" y="5157"/>
                      </a:cubicBezTo>
                      <a:lnTo>
                        <a:pt x="8813" y="4981"/>
                      </a:lnTo>
                      <a:lnTo>
                        <a:pt x="6420" y="3600"/>
                      </a:lnTo>
                      <a:lnTo>
                        <a:pt x="6420" y="3620"/>
                      </a:lnTo>
                      <a:cubicBezTo>
                        <a:pt x="6420" y="3697"/>
                        <a:pt x="6362" y="3736"/>
                        <a:pt x="6284" y="3736"/>
                      </a:cubicBezTo>
                      <a:cubicBezTo>
                        <a:pt x="6226" y="3736"/>
                        <a:pt x="6167" y="3697"/>
                        <a:pt x="6167" y="3620"/>
                      </a:cubicBezTo>
                      <a:lnTo>
                        <a:pt x="6167" y="3445"/>
                      </a:lnTo>
                      <a:lnTo>
                        <a:pt x="350" y="118"/>
                      </a:lnTo>
                      <a:lnTo>
                        <a:pt x="195" y="20"/>
                      </a:lnTo>
                      <a:cubicBezTo>
                        <a:pt x="156" y="1"/>
                        <a:pt x="136" y="1"/>
                        <a:pt x="9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7" name="Google Shape;3987;p40"/>
                <p:cNvSpPr/>
                <p:nvPr/>
              </p:nvSpPr>
              <p:spPr>
                <a:xfrm>
                  <a:off x="1262825" y="2358225"/>
                  <a:ext cx="9975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0" h="2472" extrusionOk="0">
                      <a:moveTo>
                        <a:pt x="1" y="0"/>
                      </a:moveTo>
                      <a:lnTo>
                        <a:pt x="1" y="292"/>
                      </a:lnTo>
                      <a:lnTo>
                        <a:pt x="3717" y="2413"/>
                      </a:lnTo>
                      <a:lnTo>
                        <a:pt x="3814" y="2452"/>
                      </a:lnTo>
                      <a:cubicBezTo>
                        <a:pt x="3833" y="2452"/>
                        <a:pt x="3853" y="2471"/>
                        <a:pt x="3853" y="2471"/>
                      </a:cubicBezTo>
                      <a:cubicBezTo>
                        <a:pt x="3911" y="2471"/>
                        <a:pt x="3931" y="2452"/>
                        <a:pt x="3950" y="2432"/>
                      </a:cubicBezTo>
                      <a:cubicBezTo>
                        <a:pt x="3989" y="2374"/>
                        <a:pt x="3989" y="2316"/>
                        <a:pt x="3911" y="2257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8" name="Google Shape;3988;p40"/>
                <p:cNvSpPr/>
                <p:nvPr/>
              </p:nvSpPr>
              <p:spPr>
                <a:xfrm>
                  <a:off x="1207375" y="2327925"/>
                  <a:ext cx="50625" cy="3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5" h="1349" extrusionOk="0">
                      <a:moveTo>
                        <a:pt x="123" y="0"/>
                      </a:moveTo>
                      <a:cubicBezTo>
                        <a:pt x="89" y="0"/>
                        <a:pt x="55" y="19"/>
                        <a:pt x="20" y="65"/>
                      </a:cubicBezTo>
                      <a:cubicBezTo>
                        <a:pt x="1" y="123"/>
                        <a:pt x="1" y="181"/>
                        <a:pt x="79" y="240"/>
                      </a:cubicBezTo>
                      <a:lnTo>
                        <a:pt x="118" y="259"/>
                      </a:lnTo>
                      <a:lnTo>
                        <a:pt x="2024" y="1349"/>
                      </a:lnTo>
                      <a:lnTo>
                        <a:pt x="2024" y="1057"/>
                      </a:lnTo>
                      <a:lnTo>
                        <a:pt x="332" y="84"/>
                      </a:lnTo>
                      <a:lnTo>
                        <a:pt x="196" y="26"/>
                      </a:lnTo>
                      <a:cubicBezTo>
                        <a:pt x="171" y="10"/>
                        <a:pt x="147" y="0"/>
                        <a:pt x="1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9" name="Google Shape;3989;p40"/>
                <p:cNvSpPr/>
                <p:nvPr/>
              </p:nvSpPr>
              <p:spPr>
                <a:xfrm>
                  <a:off x="1331900" y="2273100"/>
                  <a:ext cx="6350" cy="86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3445" extrusionOk="0">
                      <a:moveTo>
                        <a:pt x="117" y="1"/>
                      </a:moveTo>
                      <a:cubicBezTo>
                        <a:pt x="59" y="1"/>
                        <a:pt x="0" y="40"/>
                        <a:pt x="0" y="118"/>
                      </a:cubicBezTo>
                      <a:lnTo>
                        <a:pt x="0" y="176"/>
                      </a:lnTo>
                      <a:lnTo>
                        <a:pt x="0" y="3172"/>
                      </a:lnTo>
                      <a:lnTo>
                        <a:pt x="0" y="3347"/>
                      </a:lnTo>
                      <a:cubicBezTo>
                        <a:pt x="0" y="3405"/>
                        <a:pt x="59" y="3444"/>
                        <a:pt x="117" y="3444"/>
                      </a:cubicBezTo>
                      <a:cubicBezTo>
                        <a:pt x="195" y="3444"/>
                        <a:pt x="253" y="3405"/>
                        <a:pt x="253" y="3328"/>
                      </a:cubicBezTo>
                      <a:lnTo>
                        <a:pt x="253" y="3308"/>
                      </a:lnTo>
                      <a:lnTo>
                        <a:pt x="253" y="293"/>
                      </a:lnTo>
                      <a:lnTo>
                        <a:pt x="253" y="118"/>
                      </a:lnTo>
                      <a:cubicBezTo>
                        <a:pt x="253" y="40"/>
                        <a:pt x="195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0" name="Google Shape;3990;p40"/>
                <p:cNvSpPr/>
                <p:nvPr/>
              </p:nvSpPr>
              <p:spPr>
                <a:xfrm>
                  <a:off x="1398050" y="2311525"/>
                  <a:ext cx="6350" cy="8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3464" extrusionOk="0">
                      <a:moveTo>
                        <a:pt x="137" y="1"/>
                      </a:moveTo>
                      <a:cubicBezTo>
                        <a:pt x="59" y="1"/>
                        <a:pt x="0" y="40"/>
                        <a:pt x="0" y="117"/>
                      </a:cubicBezTo>
                      <a:lnTo>
                        <a:pt x="0" y="156"/>
                      </a:lnTo>
                      <a:lnTo>
                        <a:pt x="0" y="3172"/>
                      </a:lnTo>
                      <a:lnTo>
                        <a:pt x="0" y="3347"/>
                      </a:lnTo>
                      <a:cubicBezTo>
                        <a:pt x="0" y="3425"/>
                        <a:pt x="59" y="3464"/>
                        <a:pt x="137" y="3464"/>
                      </a:cubicBezTo>
                      <a:cubicBezTo>
                        <a:pt x="195" y="3464"/>
                        <a:pt x="253" y="3425"/>
                        <a:pt x="253" y="3347"/>
                      </a:cubicBezTo>
                      <a:lnTo>
                        <a:pt x="253" y="3328"/>
                      </a:lnTo>
                      <a:lnTo>
                        <a:pt x="253" y="312"/>
                      </a:lnTo>
                      <a:lnTo>
                        <a:pt x="253" y="137"/>
                      </a:lnTo>
                      <a:cubicBezTo>
                        <a:pt x="253" y="40"/>
                        <a:pt x="175" y="1"/>
                        <a:pt x="1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1" name="Google Shape;3991;p40"/>
                <p:cNvSpPr/>
                <p:nvPr/>
              </p:nvSpPr>
              <p:spPr>
                <a:xfrm>
                  <a:off x="1257000" y="2313975"/>
                  <a:ext cx="109450" cy="18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8" h="7393" extrusionOk="0">
                      <a:moveTo>
                        <a:pt x="137" y="0"/>
                      </a:moveTo>
                      <a:cubicBezTo>
                        <a:pt x="59" y="0"/>
                        <a:pt x="0" y="39"/>
                        <a:pt x="0" y="117"/>
                      </a:cubicBezTo>
                      <a:lnTo>
                        <a:pt x="0" y="1615"/>
                      </a:lnTo>
                      <a:lnTo>
                        <a:pt x="0" y="1907"/>
                      </a:lnTo>
                      <a:lnTo>
                        <a:pt x="0" y="4864"/>
                      </a:lnTo>
                      <a:cubicBezTo>
                        <a:pt x="0" y="4903"/>
                        <a:pt x="20" y="4922"/>
                        <a:pt x="59" y="4942"/>
                      </a:cubicBezTo>
                      <a:lnTo>
                        <a:pt x="4086" y="7296"/>
                      </a:lnTo>
                      <a:lnTo>
                        <a:pt x="4203" y="7354"/>
                      </a:lnTo>
                      <a:cubicBezTo>
                        <a:pt x="4242" y="7354"/>
                        <a:pt x="4261" y="7393"/>
                        <a:pt x="4261" y="7393"/>
                      </a:cubicBezTo>
                      <a:cubicBezTo>
                        <a:pt x="4300" y="7393"/>
                        <a:pt x="4339" y="7354"/>
                        <a:pt x="4358" y="7335"/>
                      </a:cubicBezTo>
                      <a:cubicBezTo>
                        <a:pt x="4378" y="7296"/>
                        <a:pt x="4378" y="7218"/>
                        <a:pt x="4300" y="7159"/>
                      </a:cubicBezTo>
                      <a:lnTo>
                        <a:pt x="4280" y="7140"/>
                      </a:lnTo>
                      <a:lnTo>
                        <a:pt x="234" y="4786"/>
                      </a:lnTo>
                      <a:lnTo>
                        <a:pt x="234" y="2062"/>
                      </a:lnTo>
                      <a:lnTo>
                        <a:pt x="234" y="1770"/>
                      </a:lnTo>
                      <a:lnTo>
                        <a:pt x="234" y="253"/>
                      </a:lnTo>
                      <a:lnTo>
                        <a:pt x="234" y="117"/>
                      </a:lnTo>
                      <a:cubicBezTo>
                        <a:pt x="253" y="39"/>
                        <a:pt x="195" y="0"/>
                        <a:pt x="1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2" name="Google Shape;3992;p40"/>
                <p:cNvSpPr/>
                <p:nvPr/>
              </p:nvSpPr>
              <p:spPr>
                <a:xfrm>
                  <a:off x="1774025" y="2543350"/>
                  <a:ext cx="31625" cy="1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" h="611" extrusionOk="0">
                      <a:moveTo>
                        <a:pt x="1125" y="0"/>
                      </a:moveTo>
                      <a:cubicBezTo>
                        <a:pt x="1108" y="0"/>
                        <a:pt x="1090" y="3"/>
                        <a:pt x="1070" y="8"/>
                      </a:cubicBezTo>
                      <a:lnTo>
                        <a:pt x="914" y="86"/>
                      </a:lnTo>
                      <a:lnTo>
                        <a:pt x="0" y="611"/>
                      </a:lnTo>
                      <a:lnTo>
                        <a:pt x="486" y="611"/>
                      </a:lnTo>
                      <a:lnTo>
                        <a:pt x="1187" y="222"/>
                      </a:lnTo>
                      <a:cubicBezTo>
                        <a:pt x="1245" y="202"/>
                        <a:pt x="1265" y="125"/>
                        <a:pt x="1245" y="66"/>
                      </a:cubicBezTo>
                      <a:cubicBezTo>
                        <a:pt x="1216" y="22"/>
                        <a:pt x="1176" y="0"/>
                        <a:pt x="11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3" name="Google Shape;3993;p40"/>
                <p:cNvSpPr/>
                <p:nvPr/>
              </p:nvSpPr>
              <p:spPr>
                <a:xfrm>
                  <a:off x="1108175" y="627225"/>
                  <a:ext cx="163450" cy="9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38" h="3736" extrusionOk="0">
                      <a:moveTo>
                        <a:pt x="3152" y="0"/>
                      </a:moveTo>
                      <a:lnTo>
                        <a:pt x="2607" y="311"/>
                      </a:lnTo>
                      <a:lnTo>
                        <a:pt x="3988" y="1109"/>
                      </a:lnTo>
                      <a:cubicBezTo>
                        <a:pt x="4027" y="1148"/>
                        <a:pt x="4066" y="1206"/>
                        <a:pt x="4027" y="1284"/>
                      </a:cubicBezTo>
                      <a:cubicBezTo>
                        <a:pt x="4008" y="1342"/>
                        <a:pt x="3969" y="1342"/>
                        <a:pt x="3930" y="1342"/>
                      </a:cubicBezTo>
                      <a:cubicBezTo>
                        <a:pt x="3911" y="1342"/>
                        <a:pt x="3891" y="1342"/>
                        <a:pt x="3891" y="1304"/>
                      </a:cubicBezTo>
                      <a:lnTo>
                        <a:pt x="2374" y="428"/>
                      </a:lnTo>
                      <a:lnTo>
                        <a:pt x="895" y="1284"/>
                      </a:lnTo>
                      <a:lnTo>
                        <a:pt x="662" y="1440"/>
                      </a:lnTo>
                      <a:lnTo>
                        <a:pt x="0" y="1829"/>
                      </a:lnTo>
                      <a:lnTo>
                        <a:pt x="2335" y="3152"/>
                      </a:lnTo>
                      <a:lnTo>
                        <a:pt x="2568" y="3307"/>
                      </a:lnTo>
                      <a:lnTo>
                        <a:pt x="3346" y="3735"/>
                      </a:lnTo>
                      <a:lnTo>
                        <a:pt x="4222" y="3230"/>
                      </a:lnTo>
                      <a:lnTo>
                        <a:pt x="4475" y="3093"/>
                      </a:lnTo>
                      <a:lnTo>
                        <a:pt x="6537" y="1887"/>
                      </a:lnTo>
                      <a:lnTo>
                        <a:pt x="6031" y="1595"/>
                      </a:lnTo>
                      <a:lnTo>
                        <a:pt x="4942" y="2237"/>
                      </a:lnTo>
                      <a:lnTo>
                        <a:pt x="4767" y="2237"/>
                      </a:lnTo>
                      <a:cubicBezTo>
                        <a:pt x="4728" y="2237"/>
                        <a:pt x="4689" y="2218"/>
                        <a:pt x="4669" y="2198"/>
                      </a:cubicBezTo>
                      <a:cubicBezTo>
                        <a:pt x="4650" y="2140"/>
                        <a:pt x="4650" y="2062"/>
                        <a:pt x="4728" y="2023"/>
                      </a:cubicBezTo>
                      <a:lnTo>
                        <a:pt x="5700" y="1459"/>
                      </a:lnTo>
                      <a:lnTo>
                        <a:pt x="4922" y="992"/>
                      </a:lnTo>
                      <a:lnTo>
                        <a:pt x="4280" y="1362"/>
                      </a:lnTo>
                      <a:cubicBezTo>
                        <a:pt x="4261" y="1362"/>
                        <a:pt x="4241" y="1381"/>
                        <a:pt x="4241" y="1381"/>
                      </a:cubicBezTo>
                      <a:cubicBezTo>
                        <a:pt x="4183" y="1381"/>
                        <a:pt x="4164" y="1362"/>
                        <a:pt x="4144" y="1342"/>
                      </a:cubicBezTo>
                      <a:cubicBezTo>
                        <a:pt x="4105" y="1284"/>
                        <a:pt x="4105" y="1206"/>
                        <a:pt x="4183" y="1167"/>
                      </a:cubicBezTo>
                      <a:lnTo>
                        <a:pt x="4689" y="875"/>
                      </a:lnTo>
                      <a:lnTo>
                        <a:pt x="3969" y="467"/>
                      </a:lnTo>
                      <a:lnTo>
                        <a:pt x="3658" y="623"/>
                      </a:lnTo>
                      <a:cubicBezTo>
                        <a:pt x="3619" y="623"/>
                        <a:pt x="3599" y="661"/>
                        <a:pt x="3599" y="661"/>
                      </a:cubicBezTo>
                      <a:cubicBezTo>
                        <a:pt x="3541" y="661"/>
                        <a:pt x="3522" y="623"/>
                        <a:pt x="3502" y="603"/>
                      </a:cubicBezTo>
                      <a:cubicBezTo>
                        <a:pt x="3483" y="564"/>
                        <a:pt x="3483" y="486"/>
                        <a:pt x="3541" y="428"/>
                      </a:cubicBezTo>
                      <a:lnTo>
                        <a:pt x="3736" y="331"/>
                      </a:lnTo>
                      <a:lnTo>
                        <a:pt x="315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4" name="Google Shape;3994;p40"/>
                <p:cNvSpPr/>
                <p:nvPr/>
              </p:nvSpPr>
              <p:spPr>
                <a:xfrm>
                  <a:off x="1224400" y="462325"/>
                  <a:ext cx="382800" cy="220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12" h="8834" extrusionOk="0">
                      <a:moveTo>
                        <a:pt x="14981" y="1"/>
                      </a:moveTo>
                      <a:lnTo>
                        <a:pt x="1051" y="8036"/>
                      </a:lnTo>
                      <a:lnTo>
                        <a:pt x="79" y="8619"/>
                      </a:lnTo>
                      <a:cubicBezTo>
                        <a:pt x="20" y="8639"/>
                        <a:pt x="1" y="8717"/>
                        <a:pt x="20" y="8794"/>
                      </a:cubicBezTo>
                      <a:cubicBezTo>
                        <a:pt x="40" y="8833"/>
                        <a:pt x="98" y="8833"/>
                        <a:pt x="118" y="8833"/>
                      </a:cubicBezTo>
                      <a:cubicBezTo>
                        <a:pt x="137" y="8833"/>
                        <a:pt x="176" y="8833"/>
                        <a:pt x="176" y="8814"/>
                      </a:cubicBezTo>
                      <a:lnTo>
                        <a:pt x="1265" y="8172"/>
                      </a:lnTo>
                      <a:lnTo>
                        <a:pt x="5234" y="5896"/>
                      </a:lnTo>
                      <a:cubicBezTo>
                        <a:pt x="5176" y="5896"/>
                        <a:pt x="5137" y="5837"/>
                        <a:pt x="5137" y="5779"/>
                      </a:cubicBezTo>
                      <a:cubicBezTo>
                        <a:pt x="5137" y="5701"/>
                        <a:pt x="5176" y="5643"/>
                        <a:pt x="5254" y="5643"/>
                      </a:cubicBezTo>
                      <a:lnTo>
                        <a:pt x="5662" y="5643"/>
                      </a:lnTo>
                      <a:lnTo>
                        <a:pt x="7900" y="4359"/>
                      </a:lnTo>
                      <a:cubicBezTo>
                        <a:pt x="7861" y="4359"/>
                        <a:pt x="7802" y="4320"/>
                        <a:pt x="7802" y="4242"/>
                      </a:cubicBezTo>
                      <a:cubicBezTo>
                        <a:pt x="7802" y="4164"/>
                        <a:pt x="7841" y="4125"/>
                        <a:pt x="7919" y="4125"/>
                      </a:cubicBezTo>
                      <a:lnTo>
                        <a:pt x="8328" y="4125"/>
                      </a:lnTo>
                      <a:lnTo>
                        <a:pt x="15312" y="79"/>
                      </a:lnTo>
                      <a:lnTo>
                        <a:pt x="15234" y="59"/>
                      </a:lnTo>
                      <a:lnTo>
                        <a:pt x="1519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5" name="Google Shape;3995;p40"/>
                <p:cNvSpPr/>
                <p:nvPr/>
              </p:nvSpPr>
              <p:spPr>
                <a:xfrm>
                  <a:off x="1604275" y="461850"/>
                  <a:ext cx="42825" cy="21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3" h="876" extrusionOk="0">
                      <a:moveTo>
                        <a:pt x="0" y="0"/>
                      </a:moveTo>
                      <a:cubicBezTo>
                        <a:pt x="0" y="59"/>
                        <a:pt x="20" y="59"/>
                        <a:pt x="20" y="78"/>
                      </a:cubicBezTo>
                      <a:lnTo>
                        <a:pt x="98" y="98"/>
                      </a:lnTo>
                      <a:lnTo>
                        <a:pt x="1459" y="876"/>
                      </a:lnTo>
                      <a:lnTo>
                        <a:pt x="1712" y="740"/>
                      </a:lnTo>
                      <a:lnTo>
                        <a:pt x="44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6" name="Google Shape;3996;p40"/>
                <p:cNvSpPr/>
                <p:nvPr/>
              </p:nvSpPr>
              <p:spPr>
                <a:xfrm>
                  <a:off x="1721475" y="462325"/>
                  <a:ext cx="92450" cy="39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8" h="1597" extrusionOk="0">
                      <a:moveTo>
                        <a:pt x="1" y="1"/>
                      </a:moveTo>
                      <a:lnTo>
                        <a:pt x="2763" y="1596"/>
                      </a:lnTo>
                      <a:lnTo>
                        <a:pt x="3697" y="1051"/>
                      </a:lnTo>
                      <a:lnTo>
                        <a:pt x="188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7" name="Google Shape;3997;p40"/>
                <p:cNvSpPr/>
                <p:nvPr/>
              </p:nvSpPr>
              <p:spPr>
                <a:xfrm>
                  <a:off x="1632475" y="475475"/>
                  <a:ext cx="113350" cy="6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4" h="2627" extrusionOk="0">
                      <a:moveTo>
                        <a:pt x="915" y="0"/>
                      </a:moveTo>
                      <a:lnTo>
                        <a:pt x="545" y="214"/>
                      </a:lnTo>
                      <a:lnTo>
                        <a:pt x="312" y="350"/>
                      </a:lnTo>
                      <a:lnTo>
                        <a:pt x="1" y="525"/>
                      </a:lnTo>
                      <a:lnTo>
                        <a:pt x="3619" y="2626"/>
                      </a:lnTo>
                      <a:lnTo>
                        <a:pt x="4534" y="2082"/>
                      </a:lnTo>
                      <a:lnTo>
                        <a:pt x="91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8" name="Google Shape;3998;p40"/>
                <p:cNvSpPr/>
                <p:nvPr/>
              </p:nvSpPr>
              <p:spPr>
                <a:xfrm>
                  <a:off x="1209825" y="461850"/>
                  <a:ext cx="348275" cy="199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1" h="7977" extrusionOk="0">
                      <a:moveTo>
                        <a:pt x="13444" y="0"/>
                      </a:moveTo>
                      <a:lnTo>
                        <a:pt x="564" y="7452"/>
                      </a:lnTo>
                      <a:lnTo>
                        <a:pt x="78" y="7763"/>
                      </a:lnTo>
                      <a:cubicBezTo>
                        <a:pt x="20" y="7782"/>
                        <a:pt x="0" y="7860"/>
                        <a:pt x="20" y="7938"/>
                      </a:cubicBezTo>
                      <a:cubicBezTo>
                        <a:pt x="39" y="7977"/>
                        <a:pt x="98" y="7977"/>
                        <a:pt x="117" y="7977"/>
                      </a:cubicBezTo>
                      <a:cubicBezTo>
                        <a:pt x="136" y="7977"/>
                        <a:pt x="175" y="7977"/>
                        <a:pt x="175" y="7957"/>
                      </a:cubicBezTo>
                      <a:lnTo>
                        <a:pt x="798" y="7588"/>
                      </a:lnTo>
                      <a:lnTo>
                        <a:pt x="1393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9" name="Google Shape;3999;p40"/>
                <p:cNvSpPr/>
                <p:nvPr/>
              </p:nvSpPr>
              <p:spPr>
                <a:xfrm>
                  <a:off x="1277425" y="707575"/>
                  <a:ext cx="41375" cy="2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7" extrusionOk="0">
                      <a:moveTo>
                        <a:pt x="1285" y="385"/>
                      </a:moveTo>
                      <a:cubicBezTo>
                        <a:pt x="1297" y="398"/>
                        <a:pt x="1301" y="402"/>
                        <a:pt x="1308" y="404"/>
                      </a:cubicBezTo>
                      <a:lnTo>
                        <a:pt x="1308" y="404"/>
                      </a:lnTo>
                      <a:cubicBezTo>
                        <a:pt x="1301" y="398"/>
                        <a:pt x="1293" y="392"/>
                        <a:pt x="1285" y="385"/>
                      </a:cubicBezTo>
                      <a:close/>
                      <a:moveTo>
                        <a:pt x="827" y="1"/>
                      </a:moveTo>
                      <a:cubicBezTo>
                        <a:pt x="616" y="1"/>
                        <a:pt x="407" y="49"/>
                        <a:pt x="253" y="152"/>
                      </a:cubicBezTo>
                      <a:cubicBezTo>
                        <a:pt x="98" y="249"/>
                        <a:pt x="1" y="385"/>
                        <a:pt x="1" y="541"/>
                      </a:cubicBezTo>
                      <a:cubicBezTo>
                        <a:pt x="1" y="677"/>
                        <a:pt x="98" y="833"/>
                        <a:pt x="253" y="930"/>
                      </a:cubicBezTo>
                      <a:cubicBezTo>
                        <a:pt x="429" y="1027"/>
                        <a:pt x="623" y="1066"/>
                        <a:pt x="818" y="1066"/>
                      </a:cubicBezTo>
                      <a:cubicBezTo>
                        <a:pt x="1012" y="1066"/>
                        <a:pt x="1226" y="1008"/>
                        <a:pt x="1382" y="930"/>
                      </a:cubicBezTo>
                      <a:cubicBezTo>
                        <a:pt x="1557" y="813"/>
                        <a:pt x="1654" y="677"/>
                        <a:pt x="1654" y="541"/>
                      </a:cubicBezTo>
                      <a:cubicBezTo>
                        <a:pt x="1654" y="444"/>
                        <a:pt x="1615" y="366"/>
                        <a:pt x="1557" y="288"/>
                      </a:cubicBezTo>
                      <a:lnTo>
                        <a:pt x="1401" y="366"/>
                      </a:lnTo>
                      <a:cubicBezTo>
                        <a:pt x="1362" y="385"/>
                        <a:pt x="1323" y="405"/>
                        <a:pt x="1323" y="405"/>
                      </a:cubicBezTo>
                      <a:cubicBezTo>
                        <a:pt x="1316" y="405"/>
                        <a:pt x="1312" y="405"/>
                        <a:pt x="1308" y="404"/>
                      </a:cubicBezTo>
                      <a:lnTo>
                        <a:pt x="1308" y="404"/>
                      </a:lnTo>
                      <a:cubicBezTo>
                        <a:pt x="1366" y="453"/>
                        <a:pt x="1382" y="491"/>
                        <a:pt x="1382" y="560"/>
                      </a:cubicBezTo>
                      <a:cubicBezTo>
                        <a:pt x="1382" y="638"/>
                        <a:pt x="1323" y="677"/>
                        <a:pt x="1226" y="755"/>
                      </a:cubicBezTo>
                      <a:cubicBezTo>
                        <a:pt x="1109" y="823"/>
                        <a:pt x="949" y="857"/>
                        <a:pt x="788" y="857"/>
                      </a:cubicBezTo>
                      <a:cubicBezTo>
                        <a:pt x="628" y="857"/>
                        <a:pt x="467" y="823"/>
                        <a:pt x="351" y="755"/>
                      </a:cubicBezTo>
                      <a:cubicBezTo>
                        <a:pt x="253" y="696"/>
                        <a:pt x="215" y="638"/>
                        <a:pt x="215" y="560"/>
                      </a:cubicBezTo>
                      <a:cubicBezTo>
                        <a:pt x="215" y="482"/>
                        <a:pt x="253" y="444"/>
                        <a:pt x="351" y="366"/>
                      </a:cubicBezTo>
                      <a:cubicBezTo>
                        <a:pt x="487" y="288"/>
                        <a:pt x="643" y="268"/>
                        <a:pt x="798" y="268"/>
                      </a:cubicBezTo>
                      <a:cubicBezTo>
                        <a:pt x="973" y="268"/>
                        <a:pt x="1109" y="288"/>
                        <a:pt x="1226" y="366"/>
                      </a:cubicBezTo>
                      <a:lnTo>
                        <a:pt x="1265" y="366"/>
                      </a:lnTo>
                      <a:lnTo>
                        <a:pt x="1226" y="346"/>
                      </a:lnTo>
                      <a:cubicBezTo>
                        <a:pt x="1207" y="288"/>
                        <a:pt x="1207" y="210"/>
                        <a:pt x="1285" y="171"/>
                      </a:cubicBezTo>
                      <a:lnTo>
                        <a:pt x="1362" y="113"/>
                      </a:lnTo>
                      <a:cubicBezTo>
                        <a:pt x="1206" y="39"/>
                        <a:pt x="1015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0" name="Google Shape;4000;p40"/>
                <p:cNvSpPr/>
                <p:nvPr/>
              </p:nvSpPr>
              <p:spPr>
                <a:xfrm>
                  <a:off x="1591125" y="5267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24"/>
                      </a:moveTo>
                      <a:cubicBezTo>
                        <a:pt x="993" y="224"/>
                        <a:pt x="1129" y="244"/>
                        <a:pt x="1266" y="322"/>
                      </a:cubicBezTo>
                      <a:cubicBezTo>
                        <a:pt x="1363" y="380"/>
                        <a:pt x="1402" y="438"/>
                        <a:pt x="1402" y="516"/>
                      </a:cubicBezTo>
                      <a:cubicBezTo>
                        <a:pt x="1402" y="594"/>
                        <a:pt x="1363" y="633"/>
                        <a:pt x="1266" y="711"/>
                      </a:cubicBezTo>
                      <a:cubicBezTo>
                        <a:pt x="1139" y="779"/>
                        <a:pt x="974" y="813"/>
                        <a:pt x="813" y="813"/>
                      </a:cubicBezTo>
                      <a:cubicBezTo>
                        <a:pt x="653" y="813"/>
                        <a:pt x="497" y="779"/>
                        <a:pt x="390" y="711"/>
                      </a:cubicBezTo>
                      <a:cubicBezTo>
                        <a:pt x="293" y="652"/>
                        <a:pt x="234" y="594"/>
                        <a:pt x="234" y="516"/>
                      </a:cubicBezTo>
                      <a:cubicBezTo>
                        <a:pt x="234" y="438"/>
                        <a:pt x="293" y="380"/>
                        <a:pt x="390" y="322"/>
                      </a:cubicBezTo>
                      <a:cubicBezTo>
                        <a:pt x="507" y="244"/>
                        <a:pt x="682" y="224"/>
                        <a:pt x="818" y="224"/>
                      </a:cubicBezTo>
                      <a:close/>
                      <a:moveTo>
                        <a:pt x="825" y="1"/>
                      </a:moveTo>
                      <a:cubicBezTo>
                        <a:pt x="624" y="1"/>
                        <a:pt x="419" y="49"/>
                        <a:pt x="254" y="146"/>
                      </a:cubicBezTo>
                      <a:cubicBezTo>
                        <a:pt x="98" y="244"/>
                        <a:pt x="1" y="399"/>
                        <a:pt x="1" y="536"/>
                      </a:cubicBezTo>
                      <a:cubicBezTo>
                        <a:pt x="1" y="672"/>
                        <a:pt x="40" y="750"/>
                        <a:pt x="137" y="827"/>
                      </a:cubicBezTo>
                      <a:lnTo>
                        <a:pt x="234" y="788"/>
                      </a:lnTo>
                      <a:cubicBezTo>
                        <a:pt x="260" y="754"/>
                        <a:pt x="286" y="739"/>
                        <a:pt x="311" y="739"/>
                      </a:cubicBezTo>
                      <a:cubicBezTo>
                        <a:pt x="344" y="739"/>
                        <a:pt x="377" y="764"/>
                        <a:pt x="410" y="808"/>
                      </a:cubicBezTo>
                      <a:cubicBezTo>
                        <a:pt x="429" y="866"/>
                        <a:pt x="429" y="925"/>
                        <a:pt x="351" y="983"/>
                      </a:cubicBezTo>
                      <a:cubicBezTo>
                        <a:pt x="507" y="1022"/>
                        <a:pt x="643" y="1080"/>
                        <a:pt x="818" y="1080"/>
                      </a:cubicBezTo>
                      <a:cubicBezTo>
                        <a:pt x="1013" y="1080"/>
                        <a:pt x="1227" y="1022"/>
                        <a:pt x="1382" y="925"/>
                      </a:cubicBezTo>
                      <a:cubicBezTo>
                        <a:pt x="1557" y="827"/>
                        <a:pt x="1655" y="691"/>
                        <a:pt x="1655" y="536"/>
                      </a:cubicBezTo>
                      <a:cubicBezTo>
                        <a:pt x="1655" y="399"/>
                        <a:pt x="1557" y="244"/>
                        <a:pt x="1382" y="146"/>
                      </a:cubicBezTo>
                      <a:cubicBezTo>
                        <a:pt x="1227" y="49"/>
                        <a:pt x="1027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1" name="Google Shape;4001;p40"/>
                <p:cNvSpPr/>
                <p:nvPr/>
              </p:nvSpPr>
              <p:spPr>
                <a:xfrm>
                  <a:off x="1593575" y="570550"/>
                  <a:ext cx="413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1" extrusionOk="0">
                      <a:moveTo>
                        <a:pt x="297" y="730"/>
                      </a:moveTo>
                      <a:cubicBezTo>
                        <a:pt x="312" y="744"/>
                        <a:pt x="330" y="757"/>
                        <a:pt x="350" y="769"/>
                      </a:cubicBezTo>
                      <a:cubicBezTo>
                        <a:pt x="363" y="776"/>
                        <a:pt x="376" y="783"/>
                        <a:pt x="390" y="790"/>
                      </a:cubicBezTo>
                      <a:lnTo>
                        <a:pt x="390" y="790"/>
                      </a:lnTo>
                      <a:cubicBezTo>
                        <a:pt x="390" y="789"/>
                        <a:pt x="390" y="789"/>
                        <a:pt x="389" y="788"/>
                      </a:cubicBezTo>
                      <a:cubicBezTo>
                        <a:pt x="360" y="759"/>
                        <a:pt x="326" y="740"/>
                        <a:pt x="297" y="730"/>
                      </a:cubicBezTo>
                      <a:close/>
                      <a:moveTo>
                        <a:pt x="825" y="1"/>
                      </a:moveTo>
                      <a:cubicBezTo>
                        <a:pt x="623" y="1"/>
                        <a:pt x="419" y="49"/>
                        <a:pt x="253" y="146"/>
                      </a:cubicBezTo>
                      <a:cubicBezTo>
                        <a:pt x="98" y="244"/>
                        <a:pt x="0" y="399"/>
                        <a:pt x="0" y="536"/>
                      </a:cubicBezTo>
                      <a:cubicBezTo>
                        <a:pt x="0" y="633"/>
                        <a:pt x="39" y="730"/>
                        <a:pt x="117" y="808"/>
                      </a:cubicBezTo>
                      <a:lnTo>
                        <a:pt x="234" y="730"/>
                      </a:lnTo>
                      <a:cubicBezTo>
                        <a:pt x="239" y="725"/>
                        <a:pt x="247" y="723"/>
                        <a:pt x="258" y="723"/>
                      </a:cubicBezTo>
                      <a:cubicBezTo>
                        <a:pt x="269" y="723"/>
                        <a:pt x="282" y="725"/>
                        <a:pt x="297" y="730"/>
                      </a:cubicBezTo>
                      <a:lnTo>
                        <a:pt x="297" y="730"/>
                      </a:lnTo>
                      <a:cubicBezTo>
                        <a:pt x="239" y="679"/>
                        <a:pt x="214" y="621"/>
                        <a:pt x="214" y="574"/>
                      </a:cubicBezTo>
                      <a:cubicBezTo>
                        <a:pt x="214" y="497"/>
                        <a:pt x="253" y="419"/>
                        <a:pt x="350" y="380"/>
                      </a:cubicBezTo>
                      <a:cubicBezTo>
                        <a:pt x="487" y="302"/>
                        <a:pt x="642" y="283"/>
                        <a:pt x="798" y="283"/>
                      </a:cubicBezTo>
                      <a:cubicBezTo>
                        <a:pt x="973" y="283"/>
                        <a:pt x="1109" y="302"/>
                        <a:pt x="1226" y="380"/>
                      </a:cubicBezTo>
                      <a:cubicBezTo>
                        <a:pt x="1323" y="419"/>
                        <a:pt x="1382" y="497"/>
                        <a:pt x="1382" y="574"/>
                      </a:cubicBezTo>
                      <a:cubicBezTo>
                        <a:pt x="1382" y="633"/>
                        <a:pt x="1323" y="691"/>
                        <a:pt x="1226" y="769"/>
                      </a:cubicBezTo>
                      <a:cubicBezTo>
                        <a:pt x="1109" y="837"/>
                        <a:pt x="949" y="871"/>
                        <a:pt x="788" y="871"/>
                      </a:cubicBezTo>
                      <a:cubicBezTo>
                        <a:pt x="645" y="871"/>
                        <a:pt x="502" y="844"/>
                        <a:pt x="390" y="790"/>
                      </a:cubicBezTo>
                      <a:lnTo>
                        <a:pt x="390" y="790"/>
                      </a:lnTo>
                      <a:cubicBezTo>
                        <a:pt x="409" y="829"/>
                        <a:pt x="408" y="906"/>
                        <a:pt x="331" y="964"/>
                      </a:cubicBezTo>
                      <a:lnTo>
                        <a:pt x="312" y="983"/>
                      </a:lnTo>
                      <a:cubicBezTo>
                        <a:pt x="448" y="1061"/>
                        <a:pt x="623" y="1080"/>
                        <a:pt x="817" y="1080"/>
                      </a:cubicBezTo>
                      <a:cubicBezTo>
                        <a:pt x="1012" y="1080"/>
                        <a:pt x="1226" y="1022"/>
                        <a:pt x="1382" y="925"/>
                      </a:cubicBezTo>
                      <a:cubicBezTo>
                        <a:pt x="1557" y="827"/>
                        <a:pt x="1654" y="691"/>
                        <a:pt x="1654" y="536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6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2" name="Google Shape;4002;p40"/>
                <p:cNvSpPr/>
                <p:nvPr/>
              </p:nvSpPr>
              <p:spPr>
                <a:xfrm>
                  <a:off x="1609625" y="843175"/>
                  <a:ext cx="41350" cy="2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32" extrusionOk="0">
                      <a:moveTo>
                        <a:pt x="856" y="214"/>
                      </a:moveTo>
                      <a:cubicBezTo>
                        <a:pt x="1031" y="214"/>
                        <a:pt x="1168" y="234"/>
                        <a:pt x="1304" y="311"/>
                      </a:cubicBezTo>
                      <a:cubicBezTo>
                        <a:pt x="1362" y="389"/>
                        <a:pt x="1440" y="467"/>
                        <a:pt x="1440" y="506"/>
                      </a:cubicBezTo>
                      <a:cubicBezTo>
                        <a:pt x="1440" y="584"/>
                        <a:pt x="1401" y="623"/>
                        <a:pt x="1304" y="700"/>
                      </a:cubicBezTo>
                      <a:cubicBezTo>
                        <a:pt x="1177" y="769"/>
                        <a:pt x="1012" y="803"/>
                        <a:pt x="851" y="803"/>
                      </a:cubicBezTo>
                      <a:cubicBezTo>
                        <a:pt x="691" y="803"/>
                        <a:pt x="535" y="769"/>
                        <a:pt x="428" y="700"/>
                      </a:cubicBezTo>
                      <a:cubicBezTo>
                        <a:pt x="331" y="642"/>
                        <a:pt x="273" y="584"/>
                        <a:pt x="273" y="506"/>
                      </a:cubicBezTo>
                      <a:cubicBezTo>
                        <a:pt x="273" y="428"/>
                        <a:pt x="331" y="389"/>
                        <a:pt x="428" y="311"/>
                      </a:cubicBezTo>
                      <a:cubicBezTo>
                        <a:pt x="545" y="234"/>
                        <a:pt x="720" y="214"/>
                        <a:pt x="856" y="214"/>
                      </a:cubicBezTo>
                      <a:close/>
                      <a:moveTo>
                        <a:pt x="720" y="0"/>
                      </a:moveTo>
                      <a:cubicBezTo>
                        <a:pt x="545" y="19"/>
                        <a:pt x="389" y="39"/>
                        <a:pt x="273" y="117"/>
                      </a:cubicBezTo>
                      <a:cubicBezTo>
                        <a:pt x="98" y="214"/>
                        <a:pt x="0" y="370"/>
                        <a:pt x="0" y="506"/>
                      </a:cubicBezTo>
                      <a:cubicBezTo>
                        <a:pt x="0" y="642"/>
                        <a:pt x="98" y="798"/>
                        <a:pt x="273" y="895"/>
                      </a:cubicBezTo>
                      <a:cubicBezTo>
                        <a:pt x="448" y="992"/>
                        <a:pt x="642" y="1031"/>
                        <a:pt x="837" y="1031"/>
                      </a:cubicBezTo>
                      <a:cubicBezTo>
                        <a:pt x="1031" y="1031"/>
                        <a:pt x="1245" y="992"/>
                        <a:pt x="1401" y="895"/>
                      </a:cubicBezTo>
                      <a:cubicBezTo>
                        <a:pt x="1557" y="798"/>
                        <a:pt x="1654" y="642"/>
                        <a:pt x="1654" y="506"/>
                      </a:cubicBezTo>
                      <a:cubicBezTo>
                        <a:pt x="1654" y="370"/>
                        <a:pt x="1557" y="214"/>
                        <a:pt x="1401" y="117"/>
                      </a:cubicBezTo>
                      <a:cubicBezTo>
                        <a:pt x="1265" y="39"/>
                        <a:pt x="1109" y="0"/>
                        <a:pt x="954" y="0"/>
                      </a:cubicBezTo>
                      <a:lnTo>
                        <a:pt x="954" y="39"/>
                      </a:lnTo>
                      <a:cubicBezTo>
                        <a:pt x="954" y="117"/>
                        <a:pt x="915" y="175"/>
                        <a:pt x="837" y="175"/>
                      </a:cubicBezTo>
                      <a:cubicBezTo>
                        <a:pt x="759" y="175"/>
                        <a:pt x="720" y="117"/>
                        <a:pt x="720" y="39"/>
                      </a:cubicBezTo>
                      <a:lnTo>
                        <a:pt x="72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3" name="Google Shape;4003;p40"/>
                <p:cNvSpPr/>
                <p:nvPr/>
              </p:nvSpPr>
              <p:spPr>
                <a:xfrm>
                  <a:off x="1417025" y="672500"/>
                  <a:ext cx="41350" cy="2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49" extrusionOk="0">
                      <a:moveTo>
                        <a:pt x="837" y="232"/>
                      </a:moveTo>
                      <a:cubicBezTo>
                        <a:pt x="992" y="232"/>
                        <a:pt x="1148" y="251"/>
                        <a:pt x="1265" y="329"/>
                      </a:cubicBezTo>
                      <a:cubicBezTo>
                        <a:pt x="1362" y="387"/>
                        <a:pt x="1420" y="446"/>
                        <a:pt x="1420" y="524"/>
                      </a:cubicBezTo>
                      <a:cubicBezTo>
                        <a:pt x="1401" y="601"/>
                        <a:pt x="1362" y="679"/>
                        <a:pt x="1265" y="718"/>
                      </a:cubicBezTo>
                      <a:cubicBezTo>
                        <a:pt x="1148" y="796"/>
                        <a:pt x="983" y="835"/>
                        <a:pt x="820" y="835"/>
                      </a:cubicBezTo>
                      <a:cubicBezTo>
                        <a:pt x="657" y="835"/>
                        <a:pt x="496" y="796"/>
                        <a:pt x="389" y="718"/>
                      </a:cubicBezTo>
                      <a:cubicBezTo>
                        <a:pt x="292" y="679"/>
                        <a:pt x="253" y="601"/>
                        <a:pt x="253" y="524"/>
                      </a:cubicBezTo>
                      <a:cubicBezTo>
                        <a:pt x="253" y="446"/>
                        <a:pt x="292" y="407"/>
                        <a:pt x="389" y="329"/>
                      </a:cubicBezTo>
                      <a:cubicBezTo>
                        <a:pt x="506" y="251"/>
                        <a:pt x="681" y="232"/>
                        <a:pt x="837" y="232"/>
                      </a:cubicBezTo>
                      <a:close/>
                      <a:moveTo>
                        <a:pt x="817" y="1"/>
                      </a:moveTo>
                      <a:cubicBezTo>
                        <a:pt x="624" y="1"/>
                        <a:pt x="433" y="44"/>
                        <a:pt x="272" y="135"/>
                      </a:cubicBezTo>
                      <a:cubicBezTo>
                        <a:pt x="97" y="232"/>
                        <a:pt x="0" y="387"/>
                        <a:pt x="0" y="524"/>
                      </a:cubicBezTo>
                      <a:cubicBezTo>
                        <a:pt x="0" y="660"/>
                        <a:pt x="97" y="815"/>
                        <a:pt x="272" y="913"/>
                      </a:cubicBezTo>
                      <a:cubicBezTo>
                        <a:pt x="428" y="1010"/>
                        <a:pt x="623" y="1049"/>
                        <a:pt x="817" y="1049"/>
                      </a:cubicBezTo>
                      <a:cubicBezTo>
                        <a:pt x="1031" y="1049"/>
                        <a:pt x="1245" y="1010"/>
                        <a:pt x="1381" y="913"/>
                      </a:cubicBezTo>
                      <a:cubicBezTo>
                        <a:pt x="1556" y="815"/>
                        <a:pt x="1654" y="660"/>
                        <a:pt x="1654" y="524"/>
                      </a:cubicBezTo>
                      <a:cubicBezTo>
                        <a:pt x="1654" y="426"/>
                        <a:pt x="1615" y="329"/>
                        <a:pt x="1537" y="251"/>
                      </a:cubicBezTo>
                      <a:lnTo>
                        <a:pt x="1401" y="329"/>
                      </a:lnTo>
                      <a:cubicBezTo>
                        <a:pt x="1381" y="329"/>
                        <a:pt x="1362" y="349"/>
                        <a:pt x="1362" y="349"/>
                      </a:cubicBezTo>
                      <a:cubicBezTo>
                        <a:pt x="1323" y="349"/>
                        <a:pt x="1284" y="329"/>
                        <a:pt x="1265" y="310"/>
                      </a:cubicBezTo>
                      <a:cubicBezTo>
                        <a:pt x="1245" y="251"/>
                        <a:pt x="1245" y="193"/>
                        <a:pt x="1304" y="135"/>
                      </a:cubicBezTo>
                      <a:lnTo>
                        <a:pt x="1342" y="115"/>
                      </a:lnTo>
                      <a:cubicBezTo>
                        <a:pt x="1182" y="40"/>
                        <a:pt x="999" y="1"/>
                        <a:pt x="8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4" name="Google Shape;4004;p40"/>
                <p:cNvSpPr/>
                <p:nvPr/>
              </p:nvSpPr>
              <p:spPr>
                <a:xfrm>
                  <a:off x="1193775" y="497825"/>
                  <a:ext cx="75400" cy="14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6" h="5780" extrusionOk="0">
                      <a:moveTo>
                        <a:pt x="2899" y="1"/>
                      </a:moveTo>
                      <a:cubicBezTo>
                        <a:pt x="2821" y="1"/>
                        <a:pt x="2782" y="40"/>
                        <a:pt x="2782" y="118"/>
                      </a:cubicBezTo>
                      <a:lnTo>
                        <a:pt x="2782" y="4009"/>
                      </a:lnTo>
                      <a:lnTo>
                        <a:pt x="234" y="5487"/>
                      </a:lnTo>
                      <a:lnTo>
                        <a:pt x="39" y="5585"/>
                      </a:lnTo>
                      <a:cubicBezTo>
                        <a:pt x="39" y="5623"/>
                        <a:pt x="0" y="5682"/>
                        <a:pt x="39" y="5740"/>
                      </a:cubicBezTo>
                      <a:cubicBezTo>
                        <a:pt x="59" y="5779"/>
                        <a:pt x="98" y="5779"/>
                        <a:pt x="136" y="5779"/>
                      </a:cubicBezTo>
                      <a:cubicBezTo>
                        <a:pt x="156" y="5779"/>
                        <a:pt x="175" y="5779"/>
                        <a:pt x="175" y="5760"/>
                      </a:cubicBezTo>
                      <a:lnTo>
                        <a:pt x="487" y="5585"/>
                      </a:lnTo>
                      <a:lnTo>
                        <a:pt x="2977" y="4164"/>
                      </a:lnTo>
                      <a:cubicBezTo>
                        <a:pt x="3016" y="4125"/>
                        <a:pt x="3016" y="4087"/>
                        <a:pt x="3016" y="4067"/>
                      </a:cubicBezTo>
                      <a:lnTo>
                        <a:pt x="3016" y="118"/>
                      </a:lnTo>
                      <a:cubicBezTo>
                        <a:pt x="3016" y="40"/>
                        <a:pt x="2977" y="1"/>
                        <a:pt x="289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5" name="Google Shape;4005;p40"/>
                <p:cNvSpPr/>
                <p:nvPr/>
              </p:nvSpPr>
              <p:spPr>
                <a:xfrm>
                  <a:off x="1307575" y="545325"/>
                  <a:ext cx="294275" cy="172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71" h="6915" extrusionOk="0">
                      <a:moveTo>
                        <a:pt x="11634" y="0"/>
                      </a:moveTo>
                      <a:cubicBezTo>
                        <a:pt x="11615" y="0"/>
                        <a:pt x="11596" y="3"/>
                        <a:pt x="11576" y="8"/>
                      </a:cubicBezTo>
                      <a:lnTo>
                        <a:pt x="11479" y="66"/>
                      </a:lnTo>
                      <a:lnTo>
                        <a:pt x="10215" y="805"/>
                      </a:lnTo>
                      <a:cubicBezTo>
                        <a:pt x="10273" y="805"/>
                        <a:pt x="10312" y="844"/>
                        <a:pt x="10312" y="922"/>
                      </a:cubicBezTo>
                      <a:cubicBezTo>
                        <a:pt x="10312" y="980"/>
                        <a:pt x="10273" y="1039"/>
                        <a:pt x="10195" y="1039"/>
                      </a:cubicBezTo>
                      <a:lnTo>
                        <a:pt x="9806" y="1039"/>
                      </a:lnTo>
                      <a:lnTo>
                        <a:pt x="7569" y="2323"/>
                      </a:lnTo>
                      <a:cubicBezTo>
                        <a:pt x="7608" y="2323"/>
                        <a:pt x="7666" y="2381"/>
                        <a:pt x="7666" y="2439"/>
                      </a:cubicBezTo>
                      <a:cubicBezTo>
                        <a:pt x="7666" y="2517"/>
                        <a:pt x="7608" y="2576"/>
                        <a:pt x="7549" y="2576"/>
                      </a:cubicBezTo>
                      <a:lnTo>
                        <a:pt x="7160" y="2576"/>
                      </a:lnTo>
                      <a:lnTo>
                        <a:pt x="156" y="6642"/>
                      </a:lnTo>
                      <a:lnTo>
                        <a:pt x="79" y="6681"/>
                      </a:lnTo>
                      <a:cubicBezTo>
                        <a:pt x="20" y="6700"/>
                        <a:pt x="1" y="6778"/>
                        <a:pt x="20" y="6856"/>
                      </a:cubicBezTo>
                      <a:cubicBezTo>
                        <a:pt x="20" y="6875"/>
                        <a:pt x="59" y="6875"/>
                        <a:pt x="59" y="6875"/>
                      </a:cubicBezTo>
                      <a:cubicBezTo>
                        <a:pt x="59" y="6875"/>
                        <a:pt x="79" y="6875"/>
                        <a:pt x="79" y="6895"/>
                      </a:cubicBezTo>
                      <a:cubicBezTo>
                        <a:pt x="98" y="6895"/>
                        <a:pt x="98" y="6914"/>
                        <a:pt x="117" y="6914"/>
                      </a:cubicBezTo>
                      <a:cubicBezTo>
                        <a:pt x="156" y="6914"/>
                        <a:pt x="176" y="6914"/>
                        <a:pt x="176" y="6895"/>
                      </a:cubicBezTo>
                      <a:lnTo>
                        <a:pt x="312" y="6817"/>
                      </a:lnTo>
                      <a:lnTo>
                        <a:pt x="4670" y="4327"/>
                      </a:lnTo>
                      <a:cubicBezTo>
                        <a:pt x="4650" y="4249"/>
                        <a:pt x="4631" y="4229"/>
                        <a:pt x="4631" y="4171"/>
                      </a:cubicBezTo>
                      <a:cubicBezTo>
                        <a:pt x="4631" y="4113"/>
                        <a:pt x="4670" y="4054"/>
                        <a:pt x="4748" y="4054"/>
                      </a:cubicBezTo>
                      <a:lnTo>
                        <a:pt x="5078" y="4054"/>
                      </a:lnTo>
                      <a:lnTo>
                        <a:pt x="11693" y="241"/>
                      </a:lnTo>
                      <a:cubicBezTo>
                        <a:pt x="11752" y="222"/>
                        <a:pt x="11771" y="144"/>
                        <a:pt x="11752" y="66"/>
                      </a:cubicBezTo>
                      <a:cubicBezTo>
                        <a:pt x="11737" y="22"/>
                        <a:pt x="11689" y="0"/>
                        <a:pt x="1163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6" name="Google Shape;4006;p40"/>
                <p:cNvSpPr/>
                <p:nvPr/>
              </p:nvSpPr>
              <p:spPr>
                <a:xfrm>
                  <a:off x="1499700" y="588600"/>
                  <a:ext cx="104100" cy="5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4" h="2324" extrusionOk="0">
                      <a:moveTo>
                        <a:pt x="4015" y="1"/>
                      </a:moveTo>
                      <a:cubicBezTo>
                        <a:pt x="4000" y="1"/>
                        <a:pt x="3984" y="3"/>
                        <a:pt x="3969" y="8"/>
                      </a:cubicBezTo>
                      <a:lnTo>
                        <a:pt x="3853" y="86"/>
                      </a:lnTo>
                      <a:lnTo>
                        <a:pt x="0" y="2323"/>
                      </a:lnTo>
                      <a:lnTo>
                        <a:pt x="487" y="2323"/>
                      </a:lnTo>
                      <a:lnTo>
                        <a:pt x="4067" y="261"/>
                      </a:lnTo>
                      <a:lnTo>
                        <a:pt x="4086" y="242"/>
                      </a:lnTo>
                      <a:cubicBezTo>
                        <a:pt x="4125" y="203"/>
                        <a:pt x="4164" y="144"/>
                        <a:pt x="4125" y="66"/>
                      </a:cubicBezTo>
                      <a:cubicBezTo>
                        <a:pt x="4110" y="23"/>
                        <a:pt x="4063" y="1"/>
                        <a:pt x="401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7" name="Google Shape;4007;p40"/>
                <p:cNvSpPr/>
                <p:nvPr/>
              </p:nvSpPr>
              <p:spPr>
                <a:xfrm>
                  <a:off x="1447650" y="653000"/>
                  <a:ext cx="52550" cy="28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2" h="1129" extrusionOk="0">
                      <a:moveTo>
                        <a:pt x="1616" y="0"/>
                      </a:moveTo>
                      <a:lnTo>
                        <a:pt x="98" y="895"/>
                      </a:lnTo>
                      <a:lnTo>
                        <a:pt x="59" y="915"/>
                      </a:lnTo>
                      <a:cubicBezTo>
                        <a:pt x="20" y="934"/>
                        <a:pt x="1" y="1012"/>
                        <a:pt x="20" y="1090"/>
                      </a:cubicBezTo>
                      <a:cubicBezTo>
                        <a:pt x="40" y="1129"/>
                        <a:pt x="98" y="1129"/>
                        <a:pt x="117" y="1129"/>
                      </a:cubicBezTo>
                      <a:cubicBezTo>
                        <a:pt x="137" y="1129"/>
                        <a:pt x="156" y="1129"/>
                        <a:pt x="156" y="1109"/>
                      </a:cubicBezTo>
                      <a:lnTo>
                        <a:pt x="293" y="1031"/>
                      </a:lnTo>
                      <a:lnTo>
                        <a:pt x="210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8" name="Google Shape;4008;p40"/>
                <p:cNvSpPr/>
                <p:nvPr/>
              </p:nvSpPr>
              <p:spPr>
                <a:xfrm>
                  <a:off x="1352825" y="603375"/>
                  <a:ext cx="146400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254" extrusionOk="0">
                      <a:moveTo>
                        <a:pt x="117" y="1"/>
                      </a:moveTo>
                      <a:cubicBezTo>
                        <a:pt x="39" y="1"/>
                        <a:pt x="0" y="59"/>
                        <a:pt x="0" y="137"/>
                      </a:cubicBezTo>
                      <a:cubicBezTo>
                        <a:pt x="0" y="195"/>
                        <a:pt x="39" y="254"/>
                        <a:pt x="97" y="254"/>
                      </a:cubicBezTo>
                      <a:lnTo>
                        <a:pt x="5700" y="254"/>
                      </a:lnTo>
                      <a:cubicBezTo>
                        <a:pt x="5778" y="254"/>
                        <a:pt x="5856" y="195"/>
                        <a:pt x="5856" y="137"/>
                      </a:cubicBezTo>
                      <a:cubicBezTo>
                        <a:pt x="5856" y="59"/>
                        <a:pt x="5798" y="40"/>
                        <a:pt x="575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9" name="Google Shape;4009;p40"/>
                <p:cNvSpPr/>
                <p:nvPr/>
              </p:nvSpPr>
              <p:spPr>
                <a:xfrm>
                  <a:off x="1418475" y="565450"/>
                  <a:ext cx="146425" cy="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7" h="234" extrusionOk="0">
                      <a:moveTo>
                        <a:pt x="117" y="0"/>
                      </a:moveTo>
                      <a:cubicBezTo>
                        <a:pt x="39" y="0"/>
                        <a:pt x="0" y="39"/>
                        <a:pt x="0" y="117"/>
                      </a:cubicBezTo>
                      <a:cubicBezTo>
                        <a:pt x="0" y="175"/>
                        <a:pt x="39" y="234"/>
                        <a:pt x="98" y="234"/>
                      </a:cubicBezTo>
                      <a:lnTo>
                        <a:pt x="5740" y="234"/>
                      </a:lnTo>
                      <a:cubicBezTo>
                        <a:pt x="5798" y="234"/>
                        <a:pt x="5856" y="175"/>
                        <a:pt x="5856" y="117"/>
                      </a:cubicBezTo>
                      <a:cubicBezTo>
                        <a:pt x="5856" y="39"/>
                        <a:pt x="5798" y="20"/>
                        <a:pt x="575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0" name="Google Shape;4010;p40"/>
                <p:cNvSpPr/>
                <p:nvPr/>
              </p:nvSpPr>
              <p:spPr>
                <a:xfrm>
                  <a:off x="1423325" y="462325"/>
                  <a:ext cx="537475" cy="190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99" h="7628" extrusionOk="0">
                      <a:moveTo>
                        <a:pt x="13756" y="4184"/>
                      </a:moveTo>
                      <a:cubicBezTo>
                        <a:pt x="13706" y="4184"/>
                        <a:pt x="13672" y="4208"/>
                        <a:pt x="13654" y="4246"/>
                      </a:cubicBezTo>
                      <a:lnTo>
                        <a:pt x="13654" y="4246"/>
                      </a:lnTo>
                      <a:lnTo>
                        <a:pt x="13761" y="4184"/>
                      </a:lnTo>
                      <a:lnTo>
                        <a:pt x="13761" y="4184"/>
                      </a:lnTo>
                      <a:cubicBezTo>
                        <a:pt x="13759" y="4184"/>
                        <a:pt x="13758" y="4184"/>
                        <a:pt x="13756" y="4184"/>
                      </a:cubicBezTo>
                      <a:close/>
                      <a:moveTo>
                        <a:pt x="21012" y="1"/>
                      </a:moveTo>
                      <a:lnTo>
                        <a:pt x="13761" y="4184"/>
                      </a:lnTo>
                      <a:lnTo>
                        <a:pt x="13761" y="4184"/>
                      </a:lnTo>
                      <a:cubicBezTo>
                        <a:pt x="13835" y="4186"/>
                        <a:pt x="13872" y="4244"/>
                        <a:pt x="13872" y="4320"/>
                      </a:cubicBezTo>
                      <a:lnTo>
                        <a:pt x="13872" y="4378"/>
                      </a:lnTo>
                      <a:lnTo>
                        <a:pt x="21499" y="1"/>
                      </a:lnTo>
                      <a:close/>
                      <a:moveTo>
                        <a:pt x="11899" y="5258"/>
                      </a:moveTo>
                      <a:cubicBezTo>
                        <a:pt x="11884" y="5263"/>
                        <a:pt x="11870" y="5271"/>
                        <a:pt x="11857" y="5282"/>
                      </a:cubicBezTo>
                      <a:lnTo>
                        <a:pt x="11857" y="5282"/>
                      </a:lnTo>
                      <a:lnTo>
                        <a:pt x="11899" y="5258"/>
                      </a:lnTo>
                      <a:close/>
                      <a:moveTo>
                        <a:pt x="13654" y="4246"/>
                      </a:moveTo>
                      <a:lnTo>
                        <a:pt x="11899" y="5258"/>
                      </a:lnTo>
                      <a:lnTo>
                        <a:pt x="11899" y="5258"/>
                      </a:lnTo>
                      <a:cubicBezTo>
                        <a:pt x="11908" y="5255"/>
                        <a:pt x="11917" y="5254"/>
                        <a:pt x="11927" y="5254"/>
                      </a:cubicBezTo>
                      <a:cubicBezTo>
                        <a:pt x="12005" y="5254"/>
                        <a:pt x="12063" y="5312"/>
                        <a:pt x="12063" y="5390"/>
                      </a:cubicBezTo>
                      <a:lnTo>
                        <a:pt x="12063" y="5448"/>
                      </a:lnTo>
                      <a:lnTo>
                        <a:pt x="13639" y="4534"/>
                      </a:lnTo>
                      <a:lnTo>
                        <a:pt x="13639" y="4320"/>
                      </a:lnTo>
                      <a:cubicBezTo>
                        <a:pt x="13639" y="4292"/>
                        <a:pt x="13644" y="4267"/>
                        <a:pt x="13654" y="4246"/>
                      </a:cubicBezTo>
                      <a:close/>
                      <a:moveTo>
                        <a:pt x="10075" y="6310"/>
                      </a:moveTo>
                      <a:cubicBezTo>
                        <a:pt x="10052" y="6317"/>
                        <a:pt x="10033" y="6329"/>
                        <a:pt x="10017" y="6343"/>
                      </a:cubicBezTo>
                      <a:lnTo>
                        <a:pt x="10017" y="6343"/>
                      </a:lnTo>
                      <a:lnTo>
                        <a:pt x="10075" y="6310"/>
                      </a:lnTo>
                      <a:close/>
                      <a:moveTo>
                        <a:pt x="11857" y="5282"/>
                      </a:moveTo>
                      <a:lnTo>
                        <a:pt x="10075" y="6310"/>
                      </a:lnTo>
                      <a:lnTo>
                        <a:pt x="10075" y="6310"/>
                      </a:lnTo>
                      <a:cubicBezTo>
                        <a:pt x="10088" y="6306"/>
                        <a:pt x="10102" y="6304"/>
                        <a:pt x="10118" y="6304"/>
                      </a:cubicBezTo>
                      <a:cubicBezTo>
                        <a:pt x="10176" y="6304"/>
                        <a:pt x="10234" y="6363"/>
                        <a:pt x="10234" y="6421"/>
                      </a:cubicBezTo>
                      <a:lnTo>
                        <a:pt x="10234" y="6499"/>
                      </a:lnTo>
                      <a:lnTo>
                        <a:pt x="11810" y="5584"/>
                      </a:lnTo>
                      <a:lnTo>
                        <a:pt x="11810" y="5390"/>
                      </a:lnTo>
                      <a:cubicBezTo>
                        <a:pt x="11810" y="5345"/>
                        <a:pt x="11830" y="5307"/>
                        <a:pt x="11857" y="5282"/>
                      </a:cubicBezTo>
                      <a:close/>
                      <a:moveTo>
                        <a:pt x="10017" y="6343"/>
                      </a:moveTo>
                      <a:lnTo>
                        <a:pt x="8230" y="7374"/>
                      </a:lnTo>
                      <a:lnTo>
                        <a:pt x="118" y="7374"/>
                      </a:lnTo>
                      <a:cubicBezTo>
                        <a:pt x="40" y="7374"/>
                        <a:pt x="1" y="7433"/>
                        <a:pt x="1" y="7491"/>
                      </a:cubicBezTo>
                      <a:cubicBezTo>
                        <a:pt x="1" y="7549"/>
                        <a:pt x="20" y="7569"/>
                        <a:pt x="59" y="7588"/>
                      </a:cubicBezTo>
                      <a:cubicBezTo>
                        <a:pt x="98" y="7588"/>
                        <a:pt x="118" y="7627"/>
                        <a:pt x="118" y="7627"/>
                      </a:cubicBezTo>
                      <a:lnTo>
                        <a:pt x="8172" y="7627"/>
                      </a:lnTo>
                      <a:lnTo>
                        <a:pt x="8172" y="7491"/>
                      </a:lnTo>
                      <a:cubicBezTo>
                        <a:pt x="8172" y="7433"/>
                        <a:pt x="8211" y="7374"/>
                        <a:pt x="8289" y="7374"/>
                      </a:cubicBezTo>
                      <a:cubicBezTo>
                        <a:pt x="8367" y="7374"/>
                        <a:pt x="8406" y="7433"/>
                        <a:pt x="8406" y="7491"/>
                      </a:cubicBezTo>
                      <a:lnTo>
                        <a:pt x="8406" y="7569"/>
                      </a:lnTo>
                      <a:lnTo>
                        <a:pt x="9981" y="6654"/>
                      </a:lnTo>
                      <a:lnTo>
                        <a:pt x="9981" y="6421"/>
                      </a:lnTo>
                      <a:cubicBezTo>
                        <a:pt x="9981" y="6393"/>
                        <a:pt x="9995" y="6365"/>
                        <a:pt x="10017" y="6343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1" name="Google Shape;4011;p40"/>
                <p:cNvSpPr/>
                <p:nvPr/>
              </p:nvSpPr>
              <p:spPr>
                <a:xfrm>
                  <a:off x="809525" y="914650"/>
                  <a:ext cx="41375" cy="2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33" extrusionOk="0">
                      <a:moveTo>
                        <a:pt x="1294" y="681"/>
                      </a:moveTo>
                      <a:cubicBezTo>
                        <a:pt x="1266" y="690"/>
                        <a:pt x="1244" y="705"/>
                        <a:pt x="1232" y="728"/>
                      </a:cubicBezTo>
                      <a:lnTo>
                        <a:pt x="1232" y="728"/>
                      </a:lnTo>
                      <a:cubicBezTo>
                        <a:pt x="1236" y="726"/>
                        <a:pt x="1241" y="723"/>
                        <a:pt x="1246" y="721"/>
                      </a:cubicBezTo>
                      <a:cubicBezTo>
                        <a:pt x="1263" y="707"/>
                        <a:pt x="1279" y="694"/>
                        <a:pt x="1294" y="681"/>
                      </a:cubicBezTo>
                      <a:close/>
                      <a:moveTo>
                        <a:pt x="831" y="0"/>
                      </a:moveTo>
                      <a:cubicBezTo>
                        <a:pt x="653" y="0"/>
                        <a:pt x="477" y="34"/>
                        <a:pt x="332" y="98"/>
                      </a:cubicBezTo>
                      <a:cubicBezTo>
                        <a:pt x="370" y="137"/>
                        <a:pt x="370" y="195"/>
                        <a:pt x="351" y="254"/>
                      </a:cubicBezTo>
                      <a:cubicBezTo>
                        <a:pt x="332" y="293"/>
                        <a:pt x="273" y="293"/>
                        <a:pt x="254" y="293"/>
                      </a:cubicBezTo>
                      <a:cubicBezTo>
                        <a:pt x="234" y="293"/>
                        <a:pt x="195" y="293"/>
                        <a:pt x="195" y="273"/>
                      </a:cubicBezTo>
                      <a:lnTo>
                        <a:pt x="137" y="234"/>
                      </a:lnTo>
                      <a:cubicBezTo>
                        <a:pt x="59" y="293"/>
                        <a:pt x="1" y="390"/>
                        <a:pt x="1" y="487"/>
                      </a:cubicBezTo>
                      <a:cubicBezTo>
                        <a:pt x="1" y="643"/>
                        <a:pt x="98" y="779"/>
                        <a:pt x="273" y="876"/>
                      </a:cubicBezTo>
                      <a:cubicBezTo>
                        <a:pt x="448" y="974"/>
                        <a:pt x="643" y="1032"/>
                        <a:pt x="837" y="1032"/>
                      </a:cubicBezTo>
                      <a:cubicBezTo>
                        <a:pt x="1012" y="1032"/>
                        <a:pt x="1168" y="974"/>
                        <a:pt x="1324" y="935"/>
                      </a:cubicBezTo>
                      <a:lnTo>
                        <a:pt x="1265" y="896"/>
                      </a:lnTo>
                      <a:cubicBezTo>
                        <a:pt x="1226" y="876"/>
                        <a:pt x="1207" y="799"/>
                        <a:pt x="1226" y="740"/>
                      </a:cubicBezTo>
                      <a:cubicBezTo>
                        <a:pt x="1228" y="736"/>
                        <a:pt x="1230" y="732"/>
                        <a:pt x="1232" y="728"/>
                      </a:cubicBezTo>
                      <a:lnTo>
                        <a:pt x="1232" y="728"/>
                      </a:lnTo>
                      <a:cubicBezTo>
                        <a:pt x="1107" y="791"/>
                        <a:pt x="948" y="823"/>
                        <a:pt x="794" y="823"/>
                      </a:cubicBezTo>
                      <a:cubicBezTo>
                        <a:pt x="633" y="823"/>
                        <a:pt x="477" y="789"/>
                        <a:pt x="370" y="721"/>
                      </a:cubicBezTo>
                      <a:cubicBezTo>
                        <a:pt x="273" y="662"/>
                        <a:pt x="215" y="585"/>
                        <a:pt x="215" y="526"/>
                      </a:cubicBezTo>
                      <a:cubicBezTo>
                        <a:pt x="215" y="448"/>
                        <a:pt x="273" y="390"/>
                        <a:pt x="370" y="332"/>
                      </a:cubicBezTo>
                      <a:cubicBezTo>
                        <a:pt x="487" y="254"/>
                        <a:pt x="662" y="234"/>
                        <a:pt x="818" y="234"/>
                      </a:cubicBezTo>
                      <a:cubicBezTo>
                        <a:pt x="974" y="234"/>
                        <a:pt x="1129" y="254"/>
                        <a:pt x="1246" y="332"/>
                      </a:cubicBezTo>
                      <a:cubicBezTo>
                        <a:pt x="1343" y="371"/>
                        <a:pt x="1402" y="448"/>
                        <a:pt x="1402" y="526"/>
                      </a:cubicBezTo>
                      <a:cubicBezTo>
                        <a:pt x="1402" y="574"/>
                        <a:pt x="1362" y="622"/>
                        <a:pt x="1294" y="681"/>
                      </a:cubicBezTo>
                      <a:lnTo>
                        <a:pt x="1294" y="681"/>
                      </a:lnTo>
                      <a:cubicBezTo>
                        <a:pt x="1309" y="677"/>
                        <a:pt x="1326" y="675"/>
                        <a:pt x="1344" y="675"/>
                      </a:cubicBezTo>
                      <a:cubicBezTo>
                        <a:pt x="1363" y="675"/>
                        <a:pt x="1382" y="677"/>
                        <a:pt x="1402" y="682"/>
                      </a:cubicBezTo>
                      <a:lnTo>
                        <a:pt x="1538" y="779"/>
                      </a:lnTo>
                      <a:cubicBezTo>
                        <a:pt x="1616" y="701"/>
                        <a:pt x="1655" y="604"/>
                        <a:pt x="1655" y="526"/>
                      </a:cubicBezTo>
                      <a:cubicBezTo>
                        <a:pt x="1655" y="371"/>
                        <a:pt x="1557" y="215"/>
                        <a:pt x="1402" y="137"/>
                      </a:cubicBezTo>
                      <a:cubicBezTo>
                        <a:pt x="1236" y="44"/>
                        <a:pt x="1032" y="0"/>
                        <a:pt x="8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2" name="Google Shape;4012;p40"/>
                <p:cNvSpPr/>
                <p:nvPr/>
              </p:nvSpPr>
              <p:spPr>
                <a:xfrm>
                  <a:off x="839700" y="931675"/>
                  <a:ext cx="66650" cy="41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6" h="1655" extrusionOk="0">
                      <a:moveTo>
                        <a:pt x="104" y="0"/>
                      </a:moveTo>
                      <a:cubicBezTo>
                        <a:pt x="69" y="0"/>
                        <a:pt x="32" y="22"/>
                        <a:pt x="19" y="59"/>
                      </a:cubicBezTo>
                      <a:cubicBezTo>
                        <a:pt x="0" y="98"/>
                        <a:pt x="0" y="176"/>
                        <a:pt x="58" y="234"/>
                      </a:cubicBezTo>
                      <a:lnTo>
                        <a:pt x="117" y="254"/>
                      </a:lnTo>
                      <a:lnTo>
                        <a:pt x="2082" y="1402"/>
                      </a:lnTo>
                      <a:lnTo>
                        <a:pt x="2490" y="1635"/>
                      </a:lnTo>
                      <a:cubicBezTo>
                        <a:pt x="2529" y="1635"/>
                        <a:pt x="2549" y="1655"/>
                        <a:pt x="2549" y="1655"/>
                      </a:cubicBezTo>
                      <a:cubicBezTo>
                        <a:pt x="2588" y="1655"/>
                        <a:pt x="2626" y="1635"/>
                        <a:pt x="2646" y="1616"/>
                      </a:cubicBezTo>
                      <a:cubicBezTo>
                        <a:pt x="2665" y="1557"/>
                        <a:pt x="2665" y="1479"/>
                        <a:pt x="2588" y="1441"/>
                      </a:cubicBezTo>
                      <a:lnTo>
                        <a:pt x="311" y="118"/>
                      </a:lnTo>
                      <a:lnTo>
                        <a:pt x="156" y="20"/>
                      </a:lnTo>
                      <a:cubicBezTo>
                        <a:pt x="142" y="7"/>
                        <a:pt x="123" y="0"/>
                        <a:pt x="10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3" name="Google Shape;4013;p40"/>
                <p:cNvSpPr/>
                <p:nvPr/>
              </p:nvSpPr>
              <p:spPr>
                <a:xfrm>
                  <a:off x="739500" y="877200"/>
                  <a:ext cx="78825" cy="45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53" h="1830" extrusionOk="0">
                      <a:moveTo>
                        <a:pt x="253" y="1"/>
                      </a:moveTo>
                      <a:lnTo>
                        <a:pt x="0" y="137"/>
                      </a:lnTo>
                      <a:lnTo>
                        <a:pt x="2899" y="1752"/>
                      </a:lnTo>
                      <a:lnTo>
                        <a:pt x="2977" y="1791"/>
                      </a:lnTo>
                      <a:cubicBezTo>
                        <a:pt x="2996" y="1791"/>
                        <a:pt x="3035" y="1830"/>
                        <a:pt x="3035" y="1830"/>
                      </a:cubicBezTo>
                      <a:cubicBezTo>
                        <a:pt x="3074" y="1830"/>
                        <a:pt x="3094" y="1791"/>
                        <a:pt x="3133" y="1771"/>
                      </a:cubicBezTo>
                      <a:cubicBezTo>
                        <a:pt x="3152" y="1713"/>
                        <a:pt x="3152" y="1655"/>
                        <a:pt x="3094" y="1635"/>
                      </a:cubicBezTo>
                      <a:lnTo>
                        <a:pt x="3074" y="1635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4" name="Google Shape;4014;p40"/>
                <p:cNvSpPr/>
                <p:nvPr/>
              </p:nvSpPr>
              <p:spPr>
                <a:xfrm>
                  <a:off x="701550" y="853375"/>
                  <a:ext cx="38950" cy="2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" h="896" extrusionOk="0">
                      <a:moveTo>
                        <a:pt x="234" y="1"/>
                      </a:moveTo>
                      <a:lnTo>
                        <a:pt x="1" y="117"/>
                      </a:lnTo>
                      <a:lnTo>
                        <a:pt x="1304" y="896"/>
                      </a:lnTo>
                      <a:lnTo>
                        <a:pt x="1557" y="759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5" name="Google Shape;4015;p40"/>
                <p:cNvSpPr/>
                <p:nvPr/>
              </p:nvSpPr>
              <p:spPr>
                <a:xfrm>
                  <a:off x="697675" y="771175"/>
                  <a:ext cx="187275" cy="13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1" h="5312" extrusionOk="0">
                      <a:moveTo>
                        <a:pt x="6070" y="1"/>
                      </a:moveTo>
                      <a:lnTo>
                        <a:pt x="5817" y="156"/>
                      </a:lnTo>
                      <a:lnTo>
                        <a:pt x="7140" y="915"/>
                      </a:lnTo>
                      <a:lnTo>
                        <a:pt x="4475" y="2433"/>
                      </a:lnTo>
                      <a:lnTo>
                        <a:pt x="4533" y="2452"/>
                      </a:lnTo>
                      <a:cubicBezTo>
                        <a:pt x="4572" y="2491"/>
                        <a:pt x="4611" y="2549"/>
                        <a:pt x="4572" y="2627"/>
                      </a:cubicBezTo>
                      <a:cubicBezTo>
                        <a:pt x="4553" y="2685"/>
                        <a:pt x="4514" y="2685"/>
                        <a:pt x="4475" y="2685"/>
                      </a:cubicBezTo>
                      <a:cubicBezTo>
                        <a:pt x="4455" y="2685"/>
                        <a:pt x="4436" y="2685"/>
                        <a:pt x="4436" y="2666"/>
                      </a:cubicBezTo>
                      <a:lnTo>
                        <a:pt x="4261" y="2549"/>
                      </a:lnTo>
                      <a:lnTo>
                        <a:pt x="1732" y="4008"/>
                      </a:lnTo>
                      <a:lnTo>
                        <a:pt x="1498" y="4164"/>
                      </a:lnTo>
                      <a:lnTo>
                        <a:pt x="0" y="5020"/>
                      </a:lnTo>
                      <a:lnTo>
                        <a:pt x="0" y="5312"/>
                      </a:lnTo>
                      <a:lnTo>
                        <a:pt x="1732" y="4320"/>
                      </a:lnTo>
                      <a:lnTo>
                        <a:pt x="1946" y="4184"/>
                      </a:lnTo>
                      <a:lnTo>
                        <a:pt x="7451" y="1012"/>
                      </a:lnTo>
                      <a:cubicBezTo>
                        <a:pt x="7490" y="973"/>
                        <a:pt x="7490" y="935"/>
                        <a:pt x="7490" y="915"/>
                      </a:cubicBezTo>
                      <a:cubicBezTo>
                        <a:pt x="7490" y="876"/>
                        <a:pt x="7471" y="837"/>
                        <a:pt x="7451" y="818"/>
                      </a:cubicBezTo>
                      <a:lnTo>
                        <a:pt x="607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6" name="Google Shape;4016;p40"/>
                <p:cNvSpPr/>
                <p:nvPr/>
              </p:nvSpPr>
              <p:spPr>
                <a:xfrm>
                  <a:off x="770625" y="813975"/>
                  <a:ext cx="42350" cy="2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4" h="993" extrusionOk="0">
                      <a:moveTo>
                        <a:pt x="253" y="1"/>
                      </a:moveTo>
                      <a:lnTo>
                        <a:pt x="0" y="137"/>
                      </a:lnTo>
                      <a:lnTo>
                        <a:pt x="1343" y="876"/>
                      </a:lnTo>
                      <a:lnTo>
                        <a:pt x="1518" y="973"/>
                      </a:lnTo>
                      <a:cubicBezTo>
                        <a:pt x="1537" y="973"/>
                        <a:pt x="1557" y="993"/>
                        <a:pt x="1557" y="993"/>
                      </a:cubicBezTo>
                      <a:cubicBezTo>
                        <a:pt x="1615" y="993"/>
                        <a:pt x="1635" y="973"/>
                        <a:pt x="1654" y="954"/>
                      </a:cubicBezTo>
                      <a:cubicBezTo>
                        <a:pt x="1693" y="896"/>
                        <a:pt x="1693" y="818"/>
                        <a:pt x="1615" y="779"/>
                      </a:cubicBezTo>
                      <a:lnTo>
                        <a:pt x="1557" y="759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7" name="Google Shape;4017;p40"/>
                <p:cNvSpPr/>
                <p:nvPr/>
              </p:nvSpPr>
              <p:spPr>
                <a:xfrm>
                  <a:off x="748725" y="716700"/>
                  <a:ext cx="114325" cy="65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3" h="2628" extrusionOk="0">
                      <a:moveTo>
                        <a:pt x="1324" y="1"/>
                      </a:moveTo>
                      <a:lnTo>
                        <a:pt x="1" y="759"/>
                      </a:lnTo>
                      <a:lnTo>
                        <a:pt x="3269" y="2627"/>
                      </a:lnTo>
                      <a:lnTo>
                        <a:pt x="3775" y="2335"/>
                      </a:lnTo>
                      <a:lnTo>
                        <a:pt x="4028" y="2180"/>
                      </a:lnTo>
                      <a:lnTo>
                        <a:pt x="4573" y="1868"/>
                      </a:lnTo>
                      <a:lnTo>
                        <a:pt x="132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8" name="Google Shape;4018;p40"/>
                <p:cNvSpPr/>
                <p:nvPr/>
              </p:nvSpPr>
              <p:spPr>
                <a:xfrm>
                  <a:off x="697175" y="758050"/>
                  <a:ext cx="93900" cy="6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56" h="2647" extrusionOk="0">
                      <a:moveTo>
                        <a:pt x="487" y="0"/>
                      </a:moveTo>
                      <a:lnTo>
                        <a:pt x="1" y="292"/>
                      </a:lnTo>
                      <a:lnTo>
                        <a:pt x="1" y="1246"/>
                      </a:lnTo>
                      <a:lnTo>
                        <a:pt x="2433" y="2646"/>
                      </a:lnTo>
                      <a:lnTo>
                        <a:pt x="2938" y="2335"/>
                      </a:lnTo>
                      <a:lnTo>
                        <a:pt x="3191" y="2218"/>
                      </a:lnTo>
                      <a:lnTo>
                        <a:pt x="3756" y="1888"/>
                      </a:lnTo>
                      <a:lnTo>
                        <a:pt x="48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9" name="Google Shape;4019;p40"/>
                <p:cNvSpPr/>
                <p:nvPr/>
              </p:nvSpPr>
              <p:spPr>
                <a:xfrm>
                  <a:off x="697175" y="831500"/>
                  <a:ext cx="24350" cy="2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4" h="1090" extrusionOk="0">
                      <a:moveTo>
                        <a:pt x="1" y="0"/>
                      </a:moveTo>
                      <a:lnTo>
                        <a:pt x="1" y="1090"/>
                      </a:lnTo>
                      <a:lnTo>
                        <a:pt x="176" y="992"/>
                      </a:lnTo>
                      <a:lnTo>
                        <a:pt x="409" y="876"/>
                      </a:lnTo>
                      <a:lnTo>
                        <a:pt x="973" y="564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0" name="Google Shape;4020;p40"/>
                <p:cNvSpPr/>
                <p:nvPr/>
              </p:nvSpPr>
              <p:spPr>
                <a:xfrm>
                  <a:off x="2270125" y="2491500"/>
                  <a:ext cx="99225" cy="68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69" h="2744" extrusionOk="0">
                      <a:moveTo>
                        <a:pt x="3191" y="0"/>
                      </a:moveTo>
                      <a:lnTo>
                        <a:pt x="0" y="1848"/>
                      </a:lnTo>
                      <a:lnTo>
                        <a:pt x="1556" y="2743"/>
                      </a:lnTo>
                      <a:lnTo>
                        <a:pt x="3969" y="2743"/>
                      </a:lnTo>
                      <a:lnTo>
                        <a:pt x="3969" y="486"/>
                      </a:lnTo>
                      <a:lnTo>
                        <a:pt x="3677" y="642"/>
                      </a:lnTo>
                      <a:lnTo>
                        <a:pt x="3619" y="642"/>
                      </a:lnTo>
                      <a:cubicBezTo>
                        <a:pt x="3580" y="642"/>
                        <a:pt x="3541" y="623"/>
                        <a:pt x="3521" y="603"/>
                      </a:cubicBezTo>
                      <a:cubicBezTo>
                        <a:pt x="3502" y="545"/>
                        <a:pt x="3502" y="486"/>
                        <a:pt x="3580" y="428"/>
                      </a:cubicBezTo>
                      <a:lnTo>
                        <a:pt x="3774" y="331"/>
                      </a:lnTo>
                      <a:lnTo>
                        <a:pt x="319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1" name="Google Shape;4021;p40"/>
                <p:cNvSpPr/>
                <p:nvPr/>
              </p:nvSpPr>
              <p:spPr>
                <a:xfrm>
                  <a:off x="2357175" y="2494900"/>
                  <a:ext cx="11200" cy="12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87" extrusionOk="0">
                      <a:moveTo>
                        <a:pt x="448" y="0"/>
                      </a:moveTo>
                      <a:lnTo>
                        <a:pt x="215" y="156"/>
                      </a:lnTo>
                      <a:lnTo>
                        <a:pt x="59" y="273"/>
                      </a:lnTo>
                      <a:cubicBezTo>
                        <a:pt x="20" y="292"/>
                        <a:pt x="1" y="370"/>
                        <a:pt x="20" y="448"/>
                      </a:cubicBezTo>
                      <a:cubicBezTo>
                        <a:pt x="39" y="487"/>
                        <a:pt x="98" y="487"/>
                        <a:pt x="117" y="487"/>
                      </a:cubicBezTo>
                      <a:cubicBezTo>
                        <a:pt x="137" y="487"/>
                        <a:pt x="156" y="487"/>
                        <a:pt x="156" y="467"/>
                      </a:cubicBezTo>
                      <a:lnTo>
                        <a:pt x="448" y="292"/>
                      </a:lnTo>
                      <a:lnTo>
                        <a:pt x="44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2" name="Google Shape;4022;p40"/>
                <p:cNvSpPr/>
                <p:nvPr/>
              </p:nvSpPr>
              <p:spPr>
                <a:xfrm>
                  <a:off x="1777425" y="1980800"/>
                  <a:ext cx="104600" cy="60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84" h="2433" extrusionOk="0">
                      <a:moveTo>
                        <a:pt x="3969" y="0"/>
                      </a:moveTo>
                      <a:lnTo>
                        <a:pt x="0" y="2277"/>
                      </a:lnTo>
                      <a:cubicBezTo>
                        <a:pt x="39" y="2277"/>
                        <a:pt x="59" y="2296"/>
                        <a:pt x="59" y="2296"/>
                      </a:cubicBezTo>
                      <a:cubicBezTo>
                        <a:pt x="136" y="2335"/>
                        <a:pt x="175" y="2374"/>
                        <a:pt x="234" y="2432"/>
                      </a:cubicBezTo>
                      <a:lnTo>
                        <a:pt x="4183" y="137"/>
                      </a:lnTo>
                      <a:cubicBezTo>
                        <a:pt x="4164" y="137"/>
                        <a:pt x="4144" y="117"/>
                        <a:pt x="4125" y="117"/>
                      </a:cubicBezTo>
                      <a:cubicBezTo>
                        <a:pt x="4066" y="98"/>
                        <a:pt x="4027" y="39"/>
                        <a:pt x="396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3" name="Google Shape;4023;p40"/>
                <p:cNvSpPr/>
                <p:nvPr/>
              </p:nvSpPr>
              <p:spPr>
                <a:xfrm>
                  <a:off x="1873725" y="1959150"/>
                  <a:ext cx="413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1" extrusionOk="0">
                      <a:moveTo>
                        <a:pt x="817" y="283"/>
                      </a:moveTo>
                      <a:cubicBezTo>
                        <a:pt x="992" y="283"/>
                        <a:pt x="1148" y="302"/>
                        <a:pt x="1265" y="380"/>
                      </a:cubicBezTo>
                      <a:cubicBezTo>
                        <a:pt x="1362" y="419"/>
                        <a:pt x="1401" y="497"/>
                        <a:pt x="1401" y="575"/>
                      </a:cubicBezTo>
                      <a:cubicBezTo>
                        <a:pt x="1401" y="633"/>
                        <a:pt x="1362" y="691"/>
                        <a:pt x="1265" y="769"/>
                      </a:cubicBezTo>
                      <a:cubicBezTo>
                        <a:pt x="1138" y="837"/>
                        <a:pt x="973" y="871"/>
                        <a:pt x="813" y="871"/>
                      </a:cubicBezTo>
                      <a:cubicBezTo>
                        <a:pt x="652" y="871"/>
                        <a:pt x="496" y="837"/>
                        <a:pt x="389" y="769"/>
                      </a:cubicBezTo>
                      <a:cubicBezTo>
                        <a:pt x="292" y="711"/>
                        <a:pt x="234" y="633"/>
                        <a:pt x="234" y="575"/>
                      </a:cubicBezTo>
                      <a:cubicBezTo>
                        <a:pt x="234" y="497"/>
                        <a:pt x="312" y="419"/>
                        <a:pt x="389" y="380"/>
                      </a:cubicBezTo>
                      <a:cubicBezTo>
                        <a:pt x="506" y="302"/>
                        <a:pt x="681" y="283"/>
                        <a:pt x="817" y="283"/>
                      </a:cubicBezTo>
                      <a:close/>
                      <a:moveTo>
                        <a:pt x="827" y="1"/>
                      </a:moveTo>
                      <a:cubicBezTo>
                        <a:pt x="628" y="1"/>
                        <a:pt x="428" y="49"/>
                        <a:pt x="273" y="146"/>
                      </a:cubicBezTo>
                      <a:cubicBezTo>
                        <a:pt x="98" y="244"/>
                        <a:pt x="0" y="399"/>
                        <a:pt x="0" y="536"/>
                      </a:cubicBezTo>
                      <a:cubicBezTo>
                        <a:pt x="0" y="633"/>
                        <a:pt x="39" y="730"/>
                        <a:pt x="117" y="808"/>
                      </a:cubicBezTo>
                      <a:cubicBezTo>
                        <a:pt x="175" y="886"/>
                        <a:pt x="214" y="925"/>
                        <a:pt x="273" y="964"/>
                      </a:cubicBezTo>
                      <a:cubicBezTo>
                        <a:pt x="292" y="983"/>
                        <a:pt x="312" y="983"/>
                        <a:pt x="331" y="983"/>
                      </a:cubicBezTo>
                      <a:cubicBezTo>
                        <a:pt x="487" y="1061"/>
                        <a:pt x="662" y="1080"/>
                        <a:pt x="817" y="1080"/>
                      </a:cubicBezTo>
                      <a:cubicBezTo>
                        <a:pt x="1012" y="1080"/>
                        <a:pt x="1245" y="1022"/>
                        <a:pt x="1382" y="925"/>
                      </a:cubicBezTo>
                      <a:cubicBezTo>
                        <a:pt x="1557" y="827"/>
                        <a:pt x="1654" y="691"/>
                        <a:pt x="1654" y="536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7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4" name="Google Shape;4024;p40"/>
                <p:cNvSpPr/>
                <p:nvPr/>
              </p:nvSpPr>
              <p:spPr>
                <a:xfrm>
                  <a:off x="1745325" y="2034775"/>
                  <a:ext cx="408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1052" extrusionOk="0">
                      <a:moveTo>
                        <a:pt x="1252" y="704"/>
                      </a:moveTo>
                      <a:lnTo>
                        <a:pt x="1252" y="704"/>
                      </a:lnTo>
                      <a:cubicBezTo>
                        <a:pt x="1239" y="710"/>
                        <a:pt x="1227" y="717"/>
                        <a:pt x="1216" y="726"/>
                      </a:cubicBezTo>
                      <a:lnTo>
                        <a:pt x="1216" y="726"/>
                      </a:lnTo>
                      <a:cubicBezTo>
                        <a:pt x="1219" y="725"/>
                        <a:pt x="1223" y="723"/>
                        <a:pt x="1226" y="721"/>
                      </a:cubicBezTo>
                      <a:cubicBezTo>
                        <a:pt x="1235" y="715"/>
                        <a:pt x="1244" y="710"/>
                        <a:pt x="1252" y="704"/>
                      </a:cubicBezTo>
                      <a:close/>
                      <a:moveTo>
                        <a:pt x="817" y="1"/>
                      </a:moveTo>
                      <a:cubicBezTo>
                        <a:pt x="637" y="1"/>
                        <a:pt x="457" y="40"/>
                        <a:pt x="311" y="118"/>
                      </a:cubicBezTo>
                      <a:cubicBezTo>
                        <a:pt x="370" y="156"/>
                        <a:pt x="389" y="215"/>
                        <a:pt x="350" y="254"/>
                      </a:cubicBezTo>
                      <a:cubicBezTo>
                        <a:pt x="311" y="312"/>
                        <a:pt x="273" y="312"/>
                        <a:pt x="253" y="312"/>
                      </a:cubicBezTo>
                      <a:cubicBezTo>
                        <a:pt x="214" y="312"/>
                        <a:pt x="195" y="312"/>
                        <a:pt x="195" y="293"/>
                      </a:cubicBezTo>
                      <a:lnTo>
                        <a:pt x="117" y="234"/>
                      </a:lnTo>
                      <a:cubicBezTo>
                        <a:pt x="59" y="312"/>
                        <a:pt x="0" y="409"/>
                        <a:pt x="0" y="507"/>
                      </a:cubicBezTo>
                      <a:cubicBezTo>
                        <a:pt x="0" y="662"/>
                        <a:pt x="97" y="798"/>
                        <a:pt x="273" y="896"/>
                      </a:cubicBezTo>
                      <a:cubicBezTo>
                        <a:pt x="448" y="993"/>
                        <a:pt x="642" y="1051"/>
                        <a:pt x="837" y="1051"/>
                      </a:cubicBezTo>
                      <a:cubicBezTo>
                        <a:pt x="992" y="1051"/>
                        <a:pt x="1167" y="993"/>
                        <a:pt x="1323" y="954"/>
                      </a:cubicBezTo>
                      <a:lnTo>
                        <a:pt x="1265" y="915"/>
                      </a:lnTo>
                      <a:cubicBezTo>
                        <a:pt x="1167" y="896"/>
                        <a:pt x="1148" y="818"/>
                        <a:pt x="1187" y="760"/>
                      </a:cubicBezTo>
                      <a:cubicBezTo>
                        <a:pt x="1196" y="747"/>
                        <a:pt x="1205" y="736"/>
                        <a:pt x="1216" y="726"/>
                      </a:cubicBezTo>
                      <a:lnTo>
                        <a:pt x="1216" y="726"/>
                      </a:lnTo>
                      <a:cubicBezTo>
                        <a:pt x="1100" y="791"/>
                        <a:pt x="944" y="823"/>
                        <a:pt x="788" y="823"/>
                      </a:cubicBezTo>
                      <a:cubicBezTo>
                        <a:pt x="628" y="823"/>
                        <a:pt x="467" y="789"/>
                        <a:pt x="350" y="721"/>
                      </a:cubicBezTo>
                      <a:cubicBezTo>
                        <a:pt x="253" y="682"/>
                        <a:pt x="195" y="604"/>
                        <a:pt x="195" y="526"/>
                      </a:cubicBezTo>
                      <a:cubicBezTo>
                        <a:pt x="195" y="448"/>
                        <a:pt x="253" y="409"/>
                        <a:pt x="350" y="332"/>
                      </a:cubicBezTo>
                      <a:cubicBezTo>
                        <a:pt x="467" y="254"/>
                        <a:pt x="642" y="234"/>
                        <a:pt x="778" y="234"/>
                      </a:cubicBezTo>
                      <a:cubicBezTo>
                        <a:pt x="953" y="234"/>
                        <a:pt x="1090" y="273"/>
                        <a:pt x="1226" y="332"/>
                      </a:cubicBezTo>
                      <a:cubicBezTo>
                        <a:pt x="1323" y="390"/>
                        <a:pt x="1362" y="448"/>
                        <a:pt x="1362" y="526"/>
                      </a:cubicBezTo>
                      <a:cubicBezTo>
                        <a:pt x="1362" y="597"/>
                        <a:pt x="1330" y="651"/>
                        <a:pt x="1252" y="704"/>
                      </a:cubicBezTo>
                      <a:lnTo>
                        <a:pt x="1252" y="704"/>
                      </a:lnTo>
                      <a:cubicBezTo>
                        <a:pt x="1268" y="697"/>
                        <a:pt x="1287" y="694"/>
                        <a:pt x="1307" y="694"/>
                      </a:cubicBezTo>
                      <a:cubicBezTo>
                        <a:pt x="1324" y="694"/>
                        <a:pt x="1343" y="696"/>
                        <a:pt x="1362" y="701"/>
                      </a:cubicBezTo>
                      <a:lnTo>
                        <a:pt x="1518" y="798"/>
                      </a:lnTo>
                      <a:cubicBezTo>
                        <a:pt x="1576" y="721"/>
                        <a:pt x="1634" y="623"/>
                        <a:pt x="1634" y="526"/>
                      </a:cubicBezTo>
                      <a:cubicBezTo>
                        <a:pt x="1634" y="429"/>
                        <a:pt x="1576" y="332"/>
                        <a:pt x="1518" y="254"/>
                      </a:cubicBezTo>
                      <a:cubicBezTo>
                        <a:pt x="1459" y="215"/>
                        <a:pt x="1420" y="176"/>
                        <a:pt x="1362" y="137"/>
                      </a:cubicBezTo>
                      <a:cubicBezTo>
                        <a:pt x="1343" y="137"/>
                        <a:pt x="1323" y="118"/>
                        <a:pt x="1323" y="118"/>
                      </a:cubicBezTo>
                      <a:cubicBezTo>
                        <a:pt x="1177" y="40"/>
                        <a:pt x="997" y="1"/>
                        <a:pt x="8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5" name="Google Shape;4025;p40"/>
                <p:cNvSpPr/>
                <p:nvPr/>
              </p:nvSpPr>
              <p:spPr>
                <a:xfrm>
                  <a:off x="1774500" y="2052500"/>
                  <a:ext cx="594850" cy="34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94" h="13923" extrusionOk="0">
                      <a:moveTo>
                        <a:pt x="145" y="1"/>
                      </a:moveTo>
                      <a:cubicBezTo>
                        <a:pt x="106" y="1"/>
                        <a:pt x="59" y="18"/>
                        <a:pt x="20" y="70"/>
                      </a:cubicBezTo>
                      <a:cubicBezTo>
                        <a:pt x="0" y="109"/>
                        <a:pt x="0" y="187"/>
                        <a:pt x="78" y="226"/>
                      </a:cubicBezTo>
                      <a:lnTo>
                        <a:pt x="117" y="265"/>
                      </a:lnTo>
                      <a:lnTo>
                        <a:pt x="23794" y="13922"/>
                      </a:lnTo>
                      <a:lnTo>
                        <a:pt x="23794" y="13630"/>
                      </a:lnTo>
                      <a:lnTo>
                        <a:pt x="351" y="89"/>
                      </a:lnTo>
                      <a:lnTo>
                        <a:pt x="195" y="12"/>
                      </a:lnTo>
                      <a:cubicBezTo>
                        <a:pt x="182" y="5"/>
                        <a:pt x="165" y="1"/>
                        <a:pt x="14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6" name="Google Shape;4026;p40"/>
                <p:cNvSpPr/>
                <p:nvPr/>
              </p:nvSpPr>
              <p:spPr>
                <a:xfrm>
                  <a:off x="1650475" y="1981775"/>
                  <a:ext cx="38925" cy="2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7" h="896" extrusionOk="0">
                      <a:moveTo>
                        <a:pt x="253" y="0"/>
                      </a:moveTo>
                      <a:lnTo>
                        <a:pt x="0" y="136"/>
                      </a:lnTo>
                      <a:lnTo>
                        <a:pt x="1323" y="895"/>
                      </a:lnTo>
                      <a:lnTo>
                        <a:pt x="1557" y="759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7" name="Google Shape;4027;p40"/>
                <p:cNvSpPr/>
                <p:nvPr/>
              </p:nvSpPr>
              <p:spPr>
                <a:xfrm>
                  <a:off x="1689375" y="2005125"/>
                  <a:ext cx="6472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9" h="1518" extrusionOk="0">
                      <a:moveTo>
                        <a:pt x="254" y="0"/>
                      </a:moveTo>
                      <a:lnTo>
                        <a:pt x="1" y="136"/>
                      </a:lnTo>
                      <a:lnTo>
                        <a:pt x="2316" y="1479"/>
                      </a:lnTo>
                      <a:lnTo>
                        <a:pt x="2394" y="1518"/>
                      </a:lnTo>
                      <a:cubicBezTo>
                        <a:pt x="2413" y="1498"/>
                        <a:pt x="2433" y="1498"/>
                        <a:pt x="2452" y="1498"/>
                      </a:cubicBezTo>
                      <a:cubicBezTo>
                        <a:pt x="2511" y="1498"/>
                        <a:pt x="2530" y="1479"/>
                        <a:pt x="2549" y="1459"/>
                      </a:cubicBezTo>
                      <a:cubicBezTo>
                        <a:pt x="2588" y="1401"/>
                        <a:pt x="2588" y="1323"/>
                        <a:pt x="2530" y="1304"/>
                      </a:cubicBezTo>
                      <a:lnTo>
                        <a:pt x="2511" y="1304"/>
                      </a:ln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8" name="Google Shape;4028;p40"/>
                <p:cNvSpPr/>
                <p:nvPr/>
              </p:nvSpPr>
              <p:spPr>
                <a:xfrm>
                  <a:off x="1510875" y="1900550"/>
                  <a:ext cx="323475" cy="188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9" h="7530" extrusionOk="0">
                      <a:moveTo>
                        <a:pt x="11499" y="0"/>
                      </a:moveTo>
                      <a:lnTo>
                        <a:pt x="11246" y="136"/>
                      </a:lnTo>
                      <a:lnTo>
                        <a:pt x="12569" y="895"/>
                      </a:lnTo>
                      <a:lnTo>
                        <a:pt x="9923" y="2432"/>
                      </a:lnTo>
                      <a:cubicBezTo>
                        <a:pt x="9962" y="2452"/>
                        <a:pt x="9981" y="2529"/>
                        <a:pt x="9962" y="2588"/>
                      </a:cubicBezTo>
                      <a:cubicBezTo>
                        <a:pt x="9942" y="2646"/>
                        <a:pt x="9884" y="2646"/>
                        <a:pt x="9865" y="2646"/>
                      </a:cubicBezTo>
                      <a:cubicBezTo>
                        <a:pt x="9845" y="2646"/>
                        <a:pt x="9826" y="2646"/>
                        <a:pt x="9826" y="2627"/>
                      </a:cubicBezTo>
                      <a:lnTo>
                        <a:pt x="9689" y="2549"/>
                      </a:lnTo>
                      <a:lnTo>
                        <a:pt x="7160" y="4008"/>
                      </a:lnTo>
                      <a:lnTo>
                        <a:pt x="6927" y="4144"/>
                      </a:lnTo>
                      <a:lnTo>
                        <a:pt x="4339" y="5642"/>
                      </a:lnTo>
                      <a:cubicBezTo>
                        <a:pt x="4398" y="5662"/>
                        <a:pt x="4417" y="5739"/>
                        <a:pt x="4398" y="5798"/>
                      </a:cubicBezTo>
                      <a:cubicBezTo>
                        <a:pt x="4378" y="5856"/>
                        <a:pt x="4320" y="5856"/>
                        <a:pt x="4300" y="5856"/>
                      </a:cubicBezTo>
                      <a:cubicBezTo>
                        <a:pt x="4281" y="5856"/>
                        <a:pt x="4242" y="5856"/>
                        <a:pt x="4242" y="5837"/>
                      </a:cubicBezTo>
                      <a:lnTo>
                        <a:pt x="4125" y="5759"/>
                      </a:lnTo>
                      <a:lnTo>
                        <a:pt x="1557" y="7238"/>
                      </a:lnTo>
                      <a:lnTo>
                        <a:pt x="234" y="6479"/>
                      </a:lnTo>
                      <a:lnTo>
                        <a:pt x="1" y="6634"/>
                      </a:lnTo>
                      <a:lnTo>
                        <a:pt x="1499" y="7510"/>
                      </a:lnTo>
                      <a:cubicBezTo>
                        <a:pt x="1518" y="7510"/>
                        <a:pt x="1557" y="7529"/>
                        <a:pt x="1557" y="7529"/>
                      </a:cubicBezTo>
                      <a:cubicBezTo>
                        <a:pt x="1577" y="7529"/>
                        <a:pt x="1596" y="7529"/>
                        <a:pt x="1596" y="7510"/>
                      </a:cubicBezTo>
                      <a:lnTo>
                        <a:pt x="7160" y="4300"/>
                      </a:lnTo>
                      <a:lnTo>
                        <a:pt x="7413" y="4144"/>
                      </a:lnTo>
                      <a:lnTo>
                        <a:pt x="12880" y="992"/>
                      </a:lnTo>
                      <a:cubicBezTo>
                        <a:pt x="12938" y="954"/>
                        <a:pt x="12938" y="915"/>
                        <a:pt x="12938" y="895"/>
                      </a:cubicBezTo>
                      <a:cubicBezTo>
                        <a:pt x="12938" y="876"/>
                        <a:pt x="12900" y="817"/>
                        <a:pt x="12880" y="798"/>
                      </a:cubicBezTo>
                      <a:lnTo>
                        <a:pt x="1149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9" name="Google Shape;4029;p40"/>
                <p:cNvSpPr/>
                <p:nvPr/>
              </p:nvSpPr>
              <p:spPr>
                <a:xfrm>
                  <a:off x="1720025" y="1941875"/>
                  <a:ext cx="40400" cy="2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6" h="974" extrusionOk="0">
                      <a:moveTo>
                        <a:pt x="234" y="1"/>
                      </a:moveTo>
                      <a:lnTo>
                        <a:pt x="1" y="137"/>
                      </a:lnTo>
                      <a:lnTo>
                        <a:pt x="1304" y="896"/>
                      </a:lnTo>
                      <a:lnTo>
                        <a:pt x="1421" y="974"/>
                      </a:lnTo>
                      <a:lnTo>
                        <a:pt x="1499" y="974"/>
                      </a:lnTo>
                      <a:cubicBezTo>
                        <a:pt x="1557" y="974"/>
                        <a:pt x="1576" y="935"/>
                        <a:pt x="1596" y="915"/>
                      </a:cubicBezTo>
                      <a:cubicBezTo>
                        <a:pt x="1615" y="876"/>
                        <a:pt x="1615" y="799"/>
                        <a:pt x="1557" y="740"/>
                      </a:cubicBez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0" name="Google Shape;4030;p40"/>
                <p:cNvSpPr/>
                <p:nvPr/>
              </p:nvSpPr>
              <p:spPr>
                <a:xfrm>
                  <a:off x="1579950" y="2022625"/>
                  <a:ext cx="40875" cy="2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974" extrusionOk="0">
                      <a:moveTo>
                        <a:pt x="253" y="0"/>
                      </a:moveTo>
                      <a:lnTo>
                        <a:pt x="0" y="137"/>
                      </a:lnTo>
                      <a:lnTo>
                        <a:pt x="1323" y="895"/>
                      </a:lnTo>
                      <a:lnTo>
                        <a:pt x="1440" y="973"/>
                      </a:lnTo>
                      <a:lnTo>
                        <a:pt x="1518" y="973"/>
                      </a:lnTo>
                      <a:cubicBezTo>
                        <a:pt x="1557" y="973"/>
                        <a:pt x="1576" y="934"/>
                        <a:pt x="1615" y="915"/>
                      </a:cubicBezTo>
                      <a:cubicBezTo>
                        <a:pt x="1635" y="876"/>
                        <a:pt x="1635" y="798"/>
                        <a:pt x="1557" y="759"/>
                      </a:cubicBez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1" name="Google Shape;4031;p40"/>
                <p:cNvSpPr/>
                <p:nvPr/>
              </p:nvSpPr>
              <p:spPr>
                <a:xfrm>
                  <a:off x="1620325" y="1799875"/>
                  <a:ext cx="191175" cy="11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47" h="4436" extrusionOk="0">
                      <a:moveTo>
                        <a:pt x="1304" y="0"/>
                      </a:moveTo>
                      <a:lnTo>
                        <a:pt x="0" y="759"/>
                      </a:lnTo>
                      <a:lnTo>
                        <a:pt x="6362" y="4436"/>
                      </a:lnTo>
                      <a:lnTo>
                        <a:pt x="6868" y="4144"/>
                      </a:lnTo>
                      <a:lnTo>
                        <a:pt x="7121" y="3988"/>
                      </a:lnTo>
                      <a:lnTo>
                        <a:pt x="7646" y="3677"/>
                      </a:lnTo>
                      <a:lnTo>
                        <a:pt x="13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2" name="Google Shape;4032;p40"/>
                <p:cNvSpPr/>
                <p:nvPr/>
              </p:nvSpPr>
              <p:spPr>
                <a:xfrm>
                  <a:off x="1547850" y="1842175"/>
                  <a:ext cx="192150" cy="1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6" h="4417" extrusionOk="0">
                      <a:moveTo>
                        <a:pt x="1304" y="1"/>
                      </a:moveTo>
                      <a:lnTo>
                        <a:pt x="0" y="740"/>
                      </a:lnTo>
                      <a:lnTo>
                        <a:pt x="6362" y="4417"/>
                      </a:lnTo>
                      <a:lnTo>
                        <a:pt x="6888" y="4125"/>
                      </a:lnTo>
                      <a:lnTo>
                        <a:pt x="7121" y="3989"/>
                      </a:lnTo>
                      <a:lnTo>
                        <a:pt x="7685" y="3658"/>
                      </a:lnTo>
                      <a:lnTo>
                        <a:pt x="130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3" name="Google Shape;4033;p40"/>
                <p:cNvSpPr/>
                <p:nvPr/>
              </p:nvSpPr>
              <p:spPr>
                <a:xfrm>
                  <a:off x="1408750" y="1922425"/>
                  <a:ext cx="191175" cy="11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47" h="4418" extrusionOk="0">
                      <a:moveTo>
                        <a:pt x="1304" y="1"/>
                      </a:moveTo>
                      <a:lnTo>
                        <a:pt x="0" y="740"/>
                      </a:lnTo>
                      <a:lnTo>
                        <a:pt x="6362" y="4417"/>
                      </a:lnTo>
                      <a:lnTo>
                        <a:pt x="6848" y="4125"/>
                      </a:lnTo>
                      <a:lnTo>
                        <a:pt x="7101" y="4008"/>
                      </a:lnTo>
                      <a:lnTo>
                        <a:pt x="7646" y="3658"/>
                      </a:lnTo>
                      <a:lnTo>
                        <a:pt x="130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4" name="Google Shape;4034;p40"/>
                <p:cNvSpPr/>
                <p:nvPr/>
              </p:nvSpPr>
              <p:spPr>
                <a:xfrm>
                  <a:off x="1336275" y="1963775"/>
                  <a:ext cx="192150" cy="11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6" h="4437" extrusionOk="0">
                      <a:moveTo>
                        <a:pt x="1304" y="0"/>
                      </a:moveTo>
                      <a:lnTo>
                        <a:pt x="1" y="740"/>
                      </a:lnTo>
                      <a:lnTo>
                        <a:pt x="6362" y="4436"/>
                      </a:lnTo>
                      <a:lnTo>
                        <a:pt x="6927" y="4125"/>
                      </a:lnTo>
                      <a:lnTo>
                        <a:pt x="7179" y="3989"/>
                      </a:lnTo>
                      <a:lnTo>
                        <a:pt x="7685" y="3697"/>
                      </a:lnTo>
                      <a:lnTo>
                        <a:pt x="13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5" name="Google Shape;4035;p40"/>
                <p:cNvSpPr/>
                <p:nvPr/>
              </p:nvSpPr>
              <p:spPr>
                <a:xfrm>
                  <a:off x="1478300" y="1882050"/>
                  <a:ext cx="191650" cy="11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66" h="4437" extrusionOk="0">
                      <a:moveTo>
                        <a:pt x="1323" y="1"/>
                      </a:moveTo>
                      <a:lnTo>
                        <a:pt x="0" y="760"/>
                      </a:lnTo>
                      <a:lnTo>
                        <a:pt x="6382" y="4437"/>
                      </a:lnTo>
                      <a:lnTo>
                        <a:pt x="6887" y="4125"/>
                      </a:lnTo>
                      <a:lnTo>
                        <a:pt x="7140" y="3989"/>
                      </a:lnTo>
                      <a:lnTo>
                        <a:pt x="7666" y="3678"/>
                      </a:lnTo>
                      <a:lnTo>
                        <a:pt x="132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6" name="Google Shape;4036;p40"/>
                <p:cNvSpPr/>
                <p:nvPr/>
              </p:nvSpPr>
              <p:spPr>
                <a:xfrm>
                  <a:off x="2162625" y="2011175"/>
                  <a:ext cx="37975" cy="2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9" h="824" extrusionOk="0">
                      <a:moveTo>
                        <a:pt x="785" y="1"/>
                      </a:moveTo>
                      <a:cubicBezTo>
                        <a:pt x="640" y="1"/>
                        <a:pt x="495" y="25"/>
                        <a:pt x="370" y="69"/>
                      </a:cubicBezTo>
                      <a:cubicBezTo>
                        <a:pt x="331" y="89"/>
                        <a:pt x="292" y="89"/>
                        <a:pt x="234" y="108"/>
                      </a:cubicBezTo>
                      <a:cubicBezTo>
                        <a:pt x="234" y="147"/>
                        <a:pt x="215" y="167"/>
                        <a:pt x="156" y="186"/>
                      </a:cubicBezTo>
                      <a:cubicBezTo>
                        <a:pt x="1" y="361"/>
                        <a:pt x="39" y="556"/>
                        <a:pt x="253" y="692"/>
                      </a:cubicBezTo>
                      <a:cubicBezTo>
                        <a:pt x="390" y="779"/>
                        <a:pt x="574" y="823"/>
                        <a:pt x="759" y="823"/>
                      </a:cubicBezTo>
                      <a:cubicBezTo>
                        <a:pt x="944" y="823"/>
                        <a:pt x="1129" y="779"/>
                        <a:pt x="1265" y="692"/>
                      </a:cubicBezTo>
                      <a:cubicBezTo>
                        <a:pt x="1518" y="536"/>
                        <a:pt x="1518" y="283"/>
                        <a:pt x="1265" y="108"/>
                      </a:cubicBezTo>
                      <a:cubicBezTo>
                        <a:pt x="1128" y="34"/>
                        <a:pt x="957" y="1"/>
                        <a:pt x="78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7" name="Google Shape;4037;p40"/>
                <p:cNvSpPr/>
                <p:nvPr/>
              </p:nvSpPr>
              <p:spPr>
                <a:xfrm>
                  <a:off x="2191800" y="1994150"/>
                  <a:ext cx="38950" cy="2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" h="824" extrusionOk="0">
                      <a:moveTo>
                        <a:pt x="816" y="1"/>
                      </a:moveTo>
                      <a:cubicBezTo>
                        <a:pt x="675" y="1"/>
                        <a:pt x="534" y="25"/>
                        <a:pt x="409" y="69"/>
                      </a:cubicBezTo>
                      <a:cubicBezTo>
                        <a:pt x="351" y="89"/>
                        <a:pt x="312" y="89"/>
                        <a:pt x="254" y="108"/>
                      </a:cubicBezTo>
                      <a:cubicBezTo>
                        <a:pt x="215" y="147"/>
                        <a:pt x="176" y="167"/>
                        <a:pt x="156" y="186"/>
                      </a:cubicBezTo>
                      <a:cubicBezTo>
                        <a:pt x="1" y="361"/>
                        <a:pt x="40" y="556"/>
                        <a:pt x="254" y="692"/>
                      </a:cubicBezTo>
                      <a:cubicBezTo>
                        <a:pt x="390" y="780"/>
                        <a:pt x="575" y="823"/>
                        <a:pt x="760" y="823"/>
                      </a:cubicBezTo>
                      <a:cubicBezTo>
                        <a:pt x="944" y="823"/>
                        <a:pt x="1129" y="780"/>
                        <a:pt x="1265" y="692"/>
                      </a:cubicBezTo>
                      <a:cubicBezTo>
                        <a:pt x="1557" y="556"/>
                        <a:pt x="1557" y="283"/>
                        <a:pt x="1285" y="108"/>
                      </a:cubicBezTo>
                      <a:cubicBezTo>
                        <a:pt x="1148" y="35"/>
                        <a:pt x="982" y="1"/>
                        <a:pt x="81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8" name="Google Shape;4038;p40"/>
                <p:cNvSpPr/>
                <p:nvPr/>
              </p:nvSpPr>
              <p:spPr>
                <a:xfrm>
                  <a:off x="2220025" y="1977675"/>
                  <a:ext cx="38925" cy="2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7" h="826" extrusionOk="0">
                      <a:moveTo>
                        <a:pt x="811" y="0"/>
                      </a:moveTo>
                      <a:cubicBezTo>
                        <a:pt x="674" y="0"/>
                        <a:pt x="540" y="24"/>
                        <a:pt x="428" y="67"/>
                      </a:cubicBezTo>
                      <a:cubicBezTo>
                        <a:pt x="370" y="86"/>
                        <a:pt x="331" y="86"/>
                        <a:pt x="273" y="125"/>
                      </a:cubicBezTo>
                      <a:cubicBezTo>
                        <a:pt x="214" y="145"/>
                        <a:pt x="195" y="164"/>
                        <a:pt x="175" y="184"/>
                      </a:cubicBezTo>
                      <a:cubicBezTo>
                        <a:pt x="0" y="359"/>
                        <a:pt x="59" y="553"/>
                        <a:pt x="273" y="709"/>
                      </a:cubicBezTo>
                      <a:cubicBezTo>
                        <a:pt x="409" y="787"/>
                        <a:pt x="589" y="826"/>
                        <a:pt x="769" y="826"/>
                      </a:cubicBezTo>
                      <a:cubicBezTo>
                        <a:pt x="949" y="826"/>
                        <a:pt x="1129" y="787"/>
                        <a:pt x="1265" y="709"/>
                      </a:cubicBezTo>
                      <a:cubicBezTo>
                        <a:pt x="1557" y="534"/>
                        <a:pt x="1557" y="262"/>
                        <a:pt x="1304" y="125"/>
                      </a:cubicBezTo>
                      <a:cubicBezTo>
                        <a:pt x="1162" y="38"/>
                        <a:pt x="985" y="0"/>
                        <a:pt x="81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9" name="Google Shape;4039;p40"/>
                <p:cNvSpPr/>
                <p:nvPr/>
              </p:nvSpPr>
              <p:spPr>
                <a:xfrm>
                  <a:off x="2248725" y="1961125"/>
                  <a:ext cx="39400" cy="2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841" extrusionOk="0">
                      <a:moveTo>
                        <a:pt x="806" y="1"/>
                      </a:moveTo>
                      <a:cubicBezTo>
                        <a:pt x="668" y="1"/>
                        <a:pt x="529" y="25"/>
                        <a:pt x="409" y="67"/>
                      </a:cubicBezTo>
                      <a:cubicBezTo>
                        <a:pt x="370" y="106"/>
                        <a:pt x="311" y="106"/>
                        <a:pt x="272" y="126"/>
                      </a:cubicBezTo>
                      <a:cubicBezTo>
                        <a:pt x="214" y="145"/>
                        <a:pt x="195" y="165"/>
                        <a:pt x="175" y="204"/>
                      </a:cubicBezTo>
                      <a:cubicBezTo>
                        <a:pt x="0" y="359"/>
                        <a:pt x="39" y="554"/>
                        <a:pt x="272" y="710"/>
                      </a:cubicBezTo>
                      <a:cubicBezTo>
                        <a:pt x="399" y="797"/>
                        <a:pt x="579" y="841"/>
                        <a:pt x="761" y="841"/>
                      </a:cubicBezTo>
                      <a:cubicBezTo>
                        <a:pt x="944" y="841"/>
                        <a:pt x="1128" y="797"/>
                        <a:pt x="1265" y="710"/>
                      </a:cubicBezTo>
                      <a:cubicBezTo>
                        <a:pt x="1537" y="534"/>
                        <a:pt x="1576" y="262"/>
                        <a:pt x="1284" y="126"/>
                      </a:cubicBezTo>
                      <a:cubicBezTo>
                        <a:pt x="1154" y="39"/>
                        <a:pt x="981" y="1"/>
                        <a:pt x="80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0" name="Google Shape;4040;p40"/>
                <p:cNvSpPr/>
                <p:nvPr/>
              </p:nvSpPr>
              <p:spPr>
                <a:xfrm>
                  <a:off x="2277900" y="1944100"/>
                  <a:ext cx="38450" cy="2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8" h="841" extrusionOk="0">
                      <a:moveTo>
                        <a:pt x="787" y="1"/>
                      </a:moveTo>
                      <a:cubicBezTo>
                        <a:pt x="649" y="1"/>
                        <a:pt x="510" y="25"/>
                        <a:pt x="389" y="68"/>
                      </a:cubicBezTo>
                      <a:cubicBezTo>
                        <a:pt x="331" y="106"/>
                        <a:pt x="292" y="106"/>
                        <a:pt x="234" y="126"/>
                      </a:cubicBezTo>
                      <a:lnTo>
                        <a:pt x="175" y="184"/>
                      </a:lnTo>
                      <a:cubicBezTo>
                        <a:pt x="0" y="359"/>
                        <a:pt x="59" y="554"/>
                        <a:pt x="273" y="710"/>
                      </a:cubicBezTo>
                      <a:cubicBezTo>
                        <a:pt x="409" y="797"/>
                        <a:pt x="589" y="841"/>
                        <a:pt x="769" y="841"/>
                      </a:cubicBezTo>
                      <a:cubicBezTo>
                        <a:pt x="949" y="841"/>
                        <a:pt x="1129" y="797"/>
                        <a:pt x="1265" y="710"/>
                      </a:cubicBezTo>
                      <a:cubicBezTo>
                        <a:pt x="1537" y="534"/>
                        <a:pt x="1537" y="301"/>
                        <a:pt x="1265" y="126"/>
                      </a:cubicBezTo>
                      <a:cubicBezTo>
                        <a:pt x="1135" y="39"/>
                        <a:pt x="962" y="1"/>
                        <a:pt x="78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1" name="Google Shape;4041;p40"/>
                <p:cNvSpPr/>
                <p:nvPr/>
              </p:nvSpPr>
              <p:spPr>
                <a:xfrm>
                  <a:off x="2173825" y="1848975"/>
                  <a:ext cx="41350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2" extrusionOk="0">
                      <a:moveTo>
                        <a:pt x="856" y="254"/>
                      </a:moveTo>
                      <a:cubicBezTo>
                        <a:pt x="1012" y="254"/>
                        <a:pt x="1167" y="273"/>
                        <a:pt x="1303" y="351"/>
                      </a:cubicBezTo>
                      <a:cubicBezTo>
                        <a:pt x="1381" y="390"/>
                        <a:pt x="1440" y="468"/>
                        <a:pt x="1440" y="546"/>
                      </a:cubicBezTo>
                      <a:cubicBezTo>
                        <a:pt x="1440" y="624"/>
                        <a:pt x="1401" y="662"/>
                        <a:pt x="1303" y="740"/>
                      </a:cubicBezTo>
                      <a:cubicBezTo>
                        <a:pt x="1177" y="818"/>
                        <a:pt x="1012" y="857"/>
                        <a:pt x="849" y="857"/>
                      </a:cubicBezTo>
                      <a:cubicBezTo>
                        <a:pt x="686" y="857"/>
                        <a:pt x="525" y="818"/>
                        <a:pt x="409" y="740"/>
                      </a:cubicBezTo>
                      <a:cubicBezTo>
                        <a:pt x="331" y="701"/>
                        <a:pt x="272" y="624"/>
                        <a:pt x="272" y="546"/>
                      </a:cubicBezTo>
                      <a:cubicBezTo>
                        <a:pt x="272" y="468"/>
                        <a:pt x="311" y="429"/>
                        <a:pt x="409" y="351"/>
                      </a:cubicBezTo>
                      <a:cubicBezTo>
                        <a:pt x="545" y="273"/>
                        <a:pt x="700" y="254"/>
                        <a:pt x="856" y="254"/>
                      </a:cubicBezTo>
                      <a:close/>
                      <a:moveTo>
                        <a:pt x="837" y="1"/>
                      </a:moveTo>
                      <a:cubicBezTo>
                        <a:pt x="657" y="1"/>
                        <a:pt x="477" y="34"/>
                        <a:pt x="331" y="98"/>
                      </a:cubicBezTo>
                      <a:cubicBezTo>
                        <a:pt x="292" y="98"/>
                        <a:pt x="272" y="137"/>
                        <a:pt x="253" y="137"/>
                      </a:cubicBezTo>
                      <a:cubicBezTo>
                        <a:pt x="233" y="176"/>
                        <a:pt x="175" y="234"/>
                        <a:pt x="117" y="254"/>
                      </a:cubicBezTo>
                      <a:cubicBezTo>
                        <a:pt x="58" y="332"/>
                        <a:pt x="0" y="429"/>
                        <a:pt x="0" y="526"/>
                      </a:cubicBezTo>
                      <a:cubicBezTo>
                        <a:pt x="0" y="662"/>
                        <a:pt x="97" y="818"/>
                        <a:pt x="272" y="915"/>
                      </a:cubicBezTo>
                      <a:cubicBezTo>
                        <a:pt x="447" y="1013"/>
                        <a:pt x="642" y="1052"/>
                        <a:pt x="837" y="1052"/>
                      </a:cubicBezTo>
                      <a:cubicBezTo>
                        <a:pt x="1031" y="1052"/>
                        <a:pt x="1245" y="1013"/>
                        <a:pt x="1401" y="915"/>
                      </a:cubicBezTo>
                      <a:cubicBezTo>
                        <a:pt x="1556" y="818"/>
                        <a:pt x="1654" y="662"/>
                        <a:pt x="1654" y="526"/>
                      </a:cubicBezTo>
                      <a:cubicBezTo>
                        <a:pt x="1654" y="371"/>
                        <a:pt x="1556" y="234"/>
                        <a:pt x="1401" y="137"/>
                      </a:cubicBezTo>
                      <a:cubicBezTo>
                        <a:pt x="1246" y="44"/>
                        <a:pt x="1041" y="1"/>
                        <a:pt x="8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2" name="Google Shape;4042;p40"/>
                <p:cNvSpPr/>
                <p:nvPr/>
              </p:nvSpPr>
              <p:spPr>
                <a:xfrm>
                  <a:off x="2345500" y="1914150"/>
                  <a:ext cx="23850" cy="26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4" h="1072" extrusionOk="0">
                      <a:moveTo>
                        <a:pt x="954" y="1"/>
                      </a:moveTo>
                      <a:cubicBezTo>
                        <a:pt x="720" y="1"/>
                        <a:pt x="506" y="40"/>
                        <a:pt x="331" y="137"/>
                      </a:cubicBezTo>
                      <a:cubicBezTo>
                        <a:pt x="312" y="137"/>
                        <a:pt x="292" y="157"/>
                        <a:pt x="273" y="157"/>
                      </a:cubicBezTo>
                      <a:cubicBezTo>
                        <a:pt x="195" y="176"/>
                        <a:pt x="137" y="234"/>
                        <a:pt x="117" y="273"/>
                      </a:cubicBezTo>
                      <a:cubicBezTo>
                        <a:pt x="40" y="351"/>
                        <a:pt x="1" y="448"/>
                        <a:pt x="1" y="546"/>
                      </a:cubicBezTo>
                      <a:cubicBezTo>
                        <a:pt x="1" y="682"/>
                        <a:pt x="98" y="838"/>
                        <a:pt x="273" y="935"/>
                      </a:cubicBezTo>
                      <a:cubicBezTo>
                        <a:pt x="429" y="1032"/>
                        <a:pt x="623" y="1071"/>
                        <a:pt x="818" y="1071"/>
                      </a:cubicBezTo>
                      <a:lnTo>
                        <a:pt x="954" y="1071"/>
                      </a:lnTo>
                      <a:lnTo>
                        <a:pt x="954" y="838"/>
                      </a:lnTo>
                      <a:cubicBezTo>
                        <a:pt x="910" y="842"/>
                        <a:pt x="864" y="844"/>
                        <a:pt x="818" y="844"/>
                      </a:cubicBezTo>
                      <a:cubicBezTo>
                        <a:pt x="659" y="844"/>
                        <a:pt x="495" y="816"/>
                        <a:pt x="390" y="740"/>
                      </a:cubicBezTo>
                      <a:cubicBezTo>
                        <a:pt x="292" y="682"/>
                        <a:pt x="234" y="624"/>
                        <a:pt x="234" y="546"/>
                      </a:cubicBezTo>
                      <a:cubicBezTo>
                        <a:pt x="234" y="468"/>
                        <a:pt x="292" y="429"/>
                        <a:pt x="390" y="351"/>
                      </a:cubicBezTo>
                      <a:cubicBezTo>
                        <a:pt x="506" y="273"/>
                        <a:pt x="682" y="254"/>
                        <a:pt x="818" y="254"/>
                      </a:cubicBezTo>
                      <a:lnTo>
                        <a:pt x="954" y="254"/>
                      </a:lnTo>
                      <a:lnTo>
                        <a:pt x="9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3" name="Google Shape;4043;p40"/>
                <p:cNvSpPr/>
                <p:nvPr/>
              </p:nvSpPr>
              <p:spPr>
                <a:xfrm>
                  <a:off x="697175" y="1784300"/>
                  <a:ext cx="16575" cy="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3" h="1071" extrusionOk="0">
                      <a:moveTo>
                        <a:pt x="1" y="1"/>
                      </a:moveTo>
                      <a:lnTo>
                        <a:pt x="1" y="234"/>
                      </a:lnTo>
                      <a:cubicBezTo>
                        <a:pt x="98" y="273"/>
                        <a:pt x="195" y="292"/>
                        <a:pt x="273" y="331"/>
                      </a:cubicBezTo>
                      <a:cubicBezTo>
                        <a:pt x="370" y="390"/>
                        <a:pt x="409" y="467"/>
                        <a:pt x="409" y="526"/>
                      </a:cubicBezTo>
                      <a:cubicBezTo>
                        <a:pt x="409" y="604"/>
                        <a:pt x="370" y="662"/>
                        <a:pt x="273" y="720"/>
                      </a:cubicBezTo>
                      <a:cubicBezTo>
                        <a:pt x="195" y="779"/>
                        <a:pt x="98" y="798"/>
                        <a:pt x="1" y="818"/>
                      </a:cubicBezTo>
                      <a:lnTo>
                        <a:pt x="1" y="1071"/>
                      </a:lnTo>
                      <a:cubicBezTo>
                        <a:pt x="156" y="1032"/>
                        <a:pt x="273" y="1012"/>
                        <a:pt x="390" y="954"/>
                      </a:cubicBezTo>
                      <a:cubicBezTo>
                        <a:pt x="565" y="818"/>
                        <a:pt x="662" y="681"/>
                        <a:pt x="662" y="526"/>
                      </a:cubicBezTo>
                      <a:cubicBezTo>
                        <a:pt x="662" y="429"/>
                        <a:pt x="604" y="331"/>
                        <a:pt x="545" y="234"/>
                      </a:cubicBezTo>
                      <a:cubicBezTo>
                        <a:pt x="487" y="195"/>
                        <a:pt x="448" y="176"/>
                        <a:pt x="390" y="117"/>
                      </a:cubicBezTo>
                      <a:cubicBezTo>
                        <a:pt x="370" y="98"/>
                        <a:pt x="351" y="98"/>
                        <a:pt x="312" y="98"/>
                      </a:cubicBezTo>
                      <a:cubicBezTo>
                        <a:pt x="215" y="39"/>
                        <a:pt x="117" y="20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4" name="Google Shape;4044;p40"/>
                <p:cNvSpPr/>
                <p:nvPr/>
              </p:nvSpPr>
              <p:spPr>
                <a:xfrm>
                  <a:off x="894150" y="1688775"/>
                  <a:ext cx="41375" cy="2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98" extrusionOk="0">
                      <a:moveTo>
                        <a:pt x="838" y="261"/>
                      </a:moveTo>
                      <a:cubicBezTo>
                        <a:pt x="993" y="261"/>
                        <a:pt x="1149" y="300"/>
                        <a:pt x="1266" y="359"/>
                      </a:cubicBezTo>
                      <a:cubicBezTo>
                        <a:pt x="1363" y="417"/>
                        <a:pt x="1402" y="495"/>
                        <a:pt x="1402" y="553"/>
                      </a:cubicBezTo>
                      <a:cubicBezTo>
                        <a:pt x="1402" y="631"/>
                        <a:pt x="1363" y="689"/>
                        <a:pt x="1266" y="748"/>
                      </a:cubicBezTo>
                      <a:cubicBezTo>
                        <a:pt x="1139" y="825"/>
                        <a:pt x="974" y="864"/>
                        <a:pt x="813" y="864"/>
                      </a:cubicBezTo>
                      <a:cubicBezTo>
                        <a:pt x="653" y="864"/>
                        <a:pt x="497" y="825"/>
                        <a:pt x="390" y="748"/>
                      </a:cubicBezTo>
                      <a:cubicBezTo>
                        <a:pt x="293" y="709"/>
                        <a:pt x="254" y="631"/>
                        <a:pt x="254" y="553"/>
                      </a:cubicBezTo>
                      <a:cubicBezTo>
                        <a:pt x="254" y="495"/>
                        <a:pt x="293" y="417"/>
                        <a:pt x="390" y="359"/>
                      </a:cubicBezTo>
                      <a:cubicBezTo>
                        <a:pt x="507" y="300"/>
                        <a:pt x="682" y="261"/>
                        <a:pt x="838" y="261"/>
                      </a:cubicBezTo>
                      <a:close/>
                      <a:moveTo>
                        <a:pt x="833" y="0"/>
                      </a:moveTo>
                      <a:cubicBezTo>
                        <a:pt x="631" y="0"/>
                        <a:pt x="432" y="49"/>
                        <a:pt x="273" y="145"/>
                      </a:cubicBezTo>
                      <a:cubicBezTo>
                        <a:pt x="98" y="242"/>
                        <a:pt x="1" y="397"/>
                        <a:pt x="1" y="534"/>
                      </a:cubicBezTo>
                      <a:cubicBezTo>
                        <a:pt x="1" y="709"/>
                        <a:pt x="98" y="825"/>
                        <a:pt x="273" y="942"/>
                      </a:cubicBezTo>
                      <a:cubicBezTo>
                        <a:pt x="448" y="1039"/>
                        <a:pt x="643" y="1098"/>
                        <a:pt x="838" y="1098"/>
                      </a:cubicBezTo>
                      <a:cubicBezTo>
                        <a:pt x="1013" y="1098"/>
                        <a:pt x="1246" y="1039"/>
                        <a:pt x="1382" y="942"/>
                      </a:cubicBezTo>
                      <a:cubicBezTo>
                        <a:pt x="1557" y="845"/>
                        <a:pt x="1655" y="709"/>
                        <a:pt x="1655" y="553"/>
                      </a:cubicBezTo>
                      <a:cubicBezTo>
                        <a:pt x="1655" y="456"/>
                        <a:pt x="1596" y="359"/>
                        <a:pt x="1538" y="261"/>
                      </a:cubicBezTo>
                      <a:cubicBezTo>
                        <a:pt x="1480" y="222"/>
                        <a:pt x="1441" y="203"/>
                        <a:pt x="1382" y="145"/>
                      </a:cubicBezTo>
                      <a:cubicBezTo>
                        <a:pt x="1363" y="125"/>
                        <a:pt x="1343" y="125"/>
                        <a:pt x="1324" y="106"/>
                      </a:cubicBezTo>
                      <a:cubicBezTo>
                        <a:pt x="1173" y="35"/>
                        <a:pt x="1002" y="0"/>
                        <a:pt x="8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5" name="Google Shape;4045;p40"/>
                <p:cNvSpPr/>
                <p:nvPr/>
              </p:nvSpPr>
              <p:spPr>
                <a:xfrm>
                  <a:off x="849425" y="1582025"/>
                  <a:ext cx="41350" cy="2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49" extrusionOk="0">
                      <a:moveTo>
                        <a:pt x="837" y="232"/>
                      </a:moveTo>
                      <a:cubicBezTo>
                        <a:pt x="1012" y="232"/>
                        <a:pt x="1167" y="251"/>
                        <a:pt x="1284" y="329"/>
                      </a:cubicBezTo>
                      <a:cubicBezTo>
                        <a:pt x="1381" y="368"/>
                        <a:pt x="1420" y="446"/>
                        <a:pt x="1420" y="524"/>
                      </a:cubicBezTo>
                      <a:cubicBezTo>
                        <a:pt x="1420" y="601"/>
                        <a:pt x="1381" y="640"/>
                        <a:pt x="1284" y="718"/>
                      </a:cubicBezTo>
                      <a:cubicBezTo>
                        <a:pt x="1158" y="796"/>
                        <a:pt x="992" y="835"/>
                        <a:pt x="832" y="835"/>
                      </a:cubicBezTo>
                      <a:cubicBezTo>
                        <a:pt x="671" y="835"/>
                        <a:pt x="516" y="796"/>
                        <a:pt x="409" y="718"/>
                      </a:cubicBezTo>
                      <a:cubicBezTo>
                        <a:pt x="311" y="679"/>
                        <a:pt x="253" y="601"/>
                        <a:pt x="253" y="524"/>
                      </a:cubicBezTo>
                      <a:cubicBezTo>
                        <a:pt x="253" y="446"/>
                        <a:pt x="311" y="407"/>
                        <a:pt x="409" y="329"/>
                      </a:cubicBezTo>
                      <a:cubicBezTo>
                        <a:pt x="525" y="251"/>
                        <a:pt x="701" y="232"/>
                        <a:pt x="837" y="232"/>
                      </a:cubicBezTo>
                      <a:close/>
                      <a:moveTo>
                        <a:pt x="812" y="1"/>
                      </a:moveTo>
                      <a:cubicBezTo>
                        <a:pt x="619" y="1"/>
                        <a:pt x="423" y="44"/>
                        <a:pt x="253" y="134"/>
                      </a:cubicBezTo>
                      <a:cubicBezTo>
                        <a:pt x="97" y="232"/>
                        <a:pt x="0" y="387"/>
                        <a:pt x="0" y="524"/>
                      </a:cubicBezTo>
                      <a:cubicBezTo>
                        <a:pt x="0" y="679"/>
                        <a:pt x="97" y="815"/>
                        <a:pt x="253" y="913"/>
                      </a:cubicBezTo>
                      <a:cubicBezTo>
                        <a:pt x="428" y="1010"/>
                        <a:pt x="623" y="1049"/>
                        <a:pt x="817" y="1049"/>
                      </a:cubicBezTo>
                      <a:cubicBezTo>
                        <a:pt x="1012" y="1049"/>
                        <a:pt x="1226" y="1010"/>
                        <a:pt x="1381" y="913"/>
                      </a:cubicBezTo>
                      <a:cubicBezTo>
                        <a:pt x="1557" y="815"/>
                        <a:pt x="1654" y="679"/>
                        <a:pt x="1654" y="524"/>
                      </a:cubicBezTo>
                      <a:cubicBezTo>
                        <a:pt x="1654" y="426"/>
                        <a:pt x="1595" y="329"/>
                        <a:pt x="1518" y="251"/>
                      </a:cubicBezTo>
                      <a:cubicBezTo>
                        <a:pt x="1498" y="212"/>
                        <a:pt x="1459" y="154"/>
                        <a:pt x="1401" y="134"/>
                      </a:cubicBezTo>
                      <a:cubicBezTo>
                        <a:pt x="1381" y="115"/>
                        <a:pt x="1343" y="115"/>
                        <a:pt x="1323" y="115"/>
                      </a:cubicBezTo>
                      <a:cubicBezTo>
                        <a:pt x="1172" y="39"/>
                        <a:pt x="993" y="1"/>
                        <a:pt x="81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6" name="Google Shape;4046;p40"/>
                <p:cNvSpPr/>
                <p:nvPr/>
              </p:nvSpPr>
              <p:spPr>
                <a:xfrm>
                  <a:off x="854775" y="1512350"/>
                  <a:ext cx="41350" cy="2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4" extrusionOk="0">
                      <a:moveTo>
                        <a:pt x="817" y="217"/>
                      </a:moveTo>
                      <a:cubicBezTo>
                        <a:pt x="992" y="217"/>
                        <a:pt x="1129" y="237"/>
                        <a:pt x="1265" y="314"/>
                      </a:cubicBezTo>
                      <a:cubicBezTo>
                        <a:pt x="1362" y="373"/>
                        <a:pt x="1401" y="431"/>
                        <a:pt x="1401" y="509"/>
                      </a:cubicBezTo>
                      <a:cubicBezTo>
                        <a:pt x="1401" y="587"/>
                        <a:pt x="1362" y="665"/>
                        <a:pt x="1265" y="704"/>
                      </a:cubicBezTo>
                      <a:cubicBezTo>
                        <a:pt x="1138" y="781"/>
                        <a:pt x="973" y="820"/>
                        <a:pt x="812" y="820"/>
                      </a:cubicBezTo>
                      <a:cubicBezTo>
                        <a:pt x="652" y="820"/>
                        <a:pt x="496" y="781"/>
                        <a:pt x="389" y="704"/>
                      </a:cubicBezTo>
                      <a:cubicBezTo>
                        <a:pt x="292" y="665"/>
                        <a:pt x="234" y="587"/>
                        <a:pt x="234" y="509"/>
                      </a:cubicBezTo>
                      <a:cubicBezTo>
                        <a:pt x="234" y="431"/>
                        <a:pt x="292" y="392"/>
                        <a:pt x="389" y="314"/>
                      </a:cubicBezTo>
                      <a:cubicBezTo>
                        <a:pt x="506" y="237"/>
                        <a:pt x="681" y="217"/>
                        <a:pt x="817" y="217"/>
                      </a:cubicBezTo>
                      <a:close/>
                      <a:moveTo>
                        <a:pt x="800" y="1"/>
                      </a:moveTo>
                      <a:cubicBezTo>
                        <a:pt x="601" y="1"/>
                        <a:pt x="404" y="39"/>
                        <a:pt x="253" y="120"/>
                      </a:cubicBezTo>
                      <a:cubicBezTo>
                        <a:pt x="97" y="217"/>
                        <a:pt x="0" y="373"/>
                        <a:pt x="0" y="509"/>
                      </a:cubicBezTo>
                      <a:cubicBezTo>
                        <a:pt x="0" y="665"/>
                        <a:pt x="97" y="801"/>
                        <a:pt x="253" y="898"/>
                      </a:cubicBezTo>
                      <a:cubicBezTo>
                        <a:pt x="428" y="995"/>
                        <a:pt x="623" y="1054"/>
                        <a:pt x="817" y="1054"/>
                      </a:cubicBezTo>
                      <a:cubicBezTo>
                        <a:pt x="1012" y="1054"/>
                        <a:pt x="1245" y="995"/>
                        <a:pt x="1381" y="898"/>
                      </a:cubicBezTo>
                      <a:cubicBezTo>
                        <a:pt x="1557" y="801"/>
                        <a:pt x="1654" y="665"/>
                        <a:pt x="1654" y="509"/>
                      </a:cubicBezTo>
                      <a:cubicBezTo>
                        <a:pt x="1654" y="412"/>
                        <a:pt x="1595" y="314"/>
                        <a:pt x="1518" y="256"/>
                      </a:cubicBezTo>
                      <a:cubicBezTo>
                        <a:pt x="1498" y="198"/>
                        <a:pt x="1459" y="159"/>
                        <a:pt x="1381" y="120"/>
                      </a:cubicBezTo>
                      <a:cubicBezTo>
                        <a:pt x="1362" y="120"/>
                        <a:pt x="1362" y="100"/>
                        <a:pt x="1323" y="100"/>
                      </a:cubicBezTo>
                      <a:cubicBezTo>
                        <a:pt x="1173" y="35"/>
                        <a:pt x="986" y="1"/>
                        <a:pt x="80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7" name="Google Shape;4047;p40"/>
                <p:cNvSpPr/>
                <p:nvPr/>
              </p:nvSpPr>
              <p:spPr>
                <a:xfrm>
                  <a:off x="697175" y="1574425"/>
                  <a:ext cx="34575" cy="26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3" h="1046" extrusionOk="0">
                      <a:moveTo>
                        <a:pt x="535" y="0"/>
                      </a:moveTo>
                      <a:cubicBezTo>
                        <a:pt x="344" y="0"/>
                        <a:pt x="156" y="44"/>
                        <a:pt x="1" y="127"/>
                      </a:cubicBezTo>
                      <a:lnTo>
                        <a:pt x="1" y="419"/>
                      </a:lnTo>
                      <a:lnTo>
                        <a:pt x="98" y="322"/>
                      </a:lnTo>
                      <a:cubicBezTo>
                        <a:pt x="215" y="244"/>
                        <a:pt x="390" y="224"/>
                        <a:pt x="526" y="224"/>
                      </a:cubicBezTo>
                      <a:cubicBezTo>
                        <a:pt x="701" y="224"/>
                        <a:pt x="857" y="244"/>
                        <a:pt x="973" y="322"/>
                      </a:cubicBezTo>
                      <a:cubicBezTo>
                        <a:pt x="1071" y="361"/>
                        <a:pt x="1110" y="438"/>
                        <a:pt x="1110" y="516"/>
                      </a:cubicBezTo>
                      <a:cubicBezTo>
                        <a:pt x="1110" y="594"/>
                        <a:pt x="1071" y="633"/>
                        <a:pt x="973" y="711"/>
                      </a:cubicBezTo>
                      <a:cubicBezTo>
                        <a:pt x="847" y="779"/>
                        <a:pt x="682" y="813"/>
                        <a:pt x="521" y="813"/>
                      </a:cubicBezTo>
                      <a:cubicBezTo>
                        <a:pt x="361" y="813"/>
                        <a:pt x="205" y="779"/>
                        <a:pt x="98" y="711"/>
                      </a:cubicBezTo>
                      <a:cubicBezTo>
                        <a:pt x="40" y="691"/>
                        <a:pt x="20" y="652"/>
                        <a:pt x="1" y="613"/>
                      </a:cubicBezTo>
                      <a:lnTo>
                        <a:pt x="1" y="905"/>
                      </a:lnTo>
                      <a:cubicBezTo>
                        <a:pt x="137" y="1003"/>
                        <a:pt x="331" y="1022"/>
                        <a:pt x="565" y="1022"/>
                      </a:cubicBezTo>
                      <a:cubicBezTo>
                        <a:pt x="618" y="1038"/>
                        <a:pt x="672" y="1045"/>
                        <a:pt x="725" y="1045"/>
                      </a:cubicBezTo>
                      <a:cubicBezTo>
                        <a:pt x="865" y="1045"/>
                        <a:pt x="1002" y="995"/>
                        <a:pt x="1129" y="925"/>
                      </a:cubicBezTo>
                      <a:cubicBezTo>
                        <a:pt x="1285" y="828"/>
                        <a:pt x="1382" y="691"/>
                        <a:pt x="1382" y="536"/>
                      </a:cubicBezTo>
                      <a:cubicBezTo>
                        <a:pt x="1382" y="438"/>
                        <a:pt x="1343" y="341"/>
                        <a:pt x="1265" y="244"/>
                      </a:cubicBezTo>
                      <a:cubicBezTo>
                        <a:pt x="1226" y="205"/>
                        <a:pt x="1187" y="166"/>
                        <a:pt x="1129" y="147"/>
                      </a:cubicBezTo>
                      <a:cubicBezTo>
                        <a:pt x="1090" y="127"/>
                        <a:pt x="1071" y="127"/>
                        <a:pt x="1032" y="108"/>
                      </a:cubicBezTo>
                      <a:cubicBezTo>
                        <a:pt x="877" y="35"/>
                        <a:pt x="705" y="0"/>
                        <a:pt x="53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8" name="Google Shape;4048;p40"/>
                <p:cNvSpPr/>
                <p:nvPr/>
              </p:nvSpPr>
              <p:spPr>
                <a:xfrm>
                  <a:off x="697175" y="1662225"/>
                  <a:ext cx="4900" cy="1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" h="682" extrusionOk="0">
                      <a:moveTo>
                        <a:pt x="1" y="0"/>
                      </a:moveTo>
                      <a:lnTo>
                        <a:pt x="1" y="681"/>
                      </a:lnTo>
                      <a:cubicBezTo>
                        <a:pt x="117" y="584"/>
                        <a:pt x="195" y="487"/>
                        <a:pt x="195" y="331"/>
                      </a:cubicBezTo>
                      <a:cubicBezTo>
                        <a:pt x="195" y="234"/>
                        <a:pt x="137" y="136"/>
                        <a:pt x="79" y="59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9" name="Google Shape;4049;p40"/>
                <p:cNvSpPr/>
                <p:nvPr/>
              </p:nvSpPr>
              <p:spPr>
                <a:xfrm>
                  <a:off x="972475" y="1709875"/>
                  <a:ext cx="41350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2" extrusionOk="0">
                      <a:moveTo>
                        <a:pt x="837" y="215"/>
                      </a:moveTo>
                      <a:cubicBezTo>
                        <a:pt x="1012" y="215"/>
                        <a:pt x="1148" y="254"/>
                        <a:pt x="1265" y="312"/>
                      </a:cubicBezTo>
                      <a:cubicBezTo>
                        <a:pt x="1362" y="371"/>
                        <a:pt x="1420" y="448"/>
                        <a:pt x="1420" y="526"/>
                      </a:cubicBezTo>
                      <a:cubicBezTo>
                        <a:pt x="1420" y="585"/>
                        <a:pt x="1362" y="662"/>
                        <a:pt x="1265" y="721"/>
                      </a:cubicBezTo>
                      <a:cubicBezTo>
                        <a:pt x="1148" y="789"/>
                        <a:pt x="988" y="823"/>
                        <a:pt x="827" y="823"/>
                      </a:cubicBezTo>
                      <a:cubicBezTo>
                        <a:pt x="667" y="823"/>
                        <a:pt x="506" y="789"/>
                        <a:pt x="389" y="721"/>
                      </a:cubicBezTo>
                      <a:cubicBezTo>
                        <a:pt x="292" y="662"/>
                        <a:pt x="253" y="585"/>
                        <a:pt x="253" y="526"/>
                      </a:cubicBezTo>
                      <a:cubicBezTo>
                        <a:pt x="253" y="448"/>
                        <a:pt x="292" y="390"/>
                        <a:pt x="389" y="312"/>
                      </a:cubicBezTo>
                      <a:cubicBezTo>
                        <a:pt x="526" y="254"/>
                        <a:pt x="681" y="215"/>
                        <a:pt x="837" y="215"/>
                      </a:cubicBezTo>
                      <a:close/>
                      <a:moveTo>
                        <a:pt x="837" y="0"/>
                      </a:moveTo>
                      <a:cubicBezTo>
                        <a:pt x="632" y="0"/>
                        <a:pt x="428" y="44"/>
                        <a:pt x="273" y="137"/>
                      </a:cubicBezTo>
                      <a:cubicBezTo>
                        <a:pt x="98" y="234"/>
                        <a:pt x="0" y="371"/>
                        <a:pt x="0" y="526"/>
                      </a:cubicBezTo>
                      <a:cubicBezTo>
                        <a:pt x="0" y="662"/>
                        <a:pt x="98" y="799"/>
                        <a:pt x="273" y="915"/>
                      </a:cubicBezTo>
                      <a:cubicBezTo>
                        <a:pt x="448" y="1013"/>
                        <a:pt x="642" y="1051"/>
                        <a:pt x="837" y="1051"/>
                      </a:cubicBezTo>
                      <a:cubicBezTo>
                        <a:pt x="1031" y="1051"/>
                        <a:pt x="1245" y="1013"/>
                        <a:pt x="1382" y="915"/>
                      </a:cubicBezTo>
                      <a:cubicBezTo>
                        <a:pt x="1557" y="799"/>
                        <a:pt x="1654" y="662"/>
                        <a:pt x="1654" y="526"/>
                      </a:cubicBezTo>
                      <a:cubicBezTo>
                        <a:pt x="1654" y="429"/>
                        <a:pt x="1615" y="312"/>
                        <a:pt x="1537" y="254"/>
                      </a:cubicBezTo>
                      <a:cubicBezTo>
                        <a:pt x="1518" y="234"/>
                        <a:pt x="1459" y="176"/>
                        <a:pt x="1401" y="137"/>
                      </a:cubicBezTo>
                      <a:cubicBezTo>
                        <a:pt x="1362" y="137"/>
                        <a:pt x="1343" y="98"/>
                        <a:pt x="1343" y="98"/>
                      </a:cubicBezTo>
                      <a:cubicBezTo>
                        <a:pt x="1197" y="34"/>
                        <a:pt x="1017" y="0"/>
                        <a:pt x="8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0" name="Google Shape;4050;p40"/>
                <p:cNvSpPr/>
                <p:nvPr/>
              </p:nvSpPr>
              <p:spPr>
                <a:xfrm>
                  <a:off x="838225" y="1887400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37" y="234"/>
                      </a:moveTo>
                      <a:cubicBezTo>
                        <a:pt x="993" y="234"/>
                        <a:pt x="1149" y="254"/>
                        <a:pt x="1265" y="312"/>
                      </a:cubicBezTo>
                      <a:cubicBezTo>
                        <a:pt x="1363" y="371"/>
                        <a:pt x="1421" y="448"/>
                        <a:pt x="1421" y="507"/>
                      </a:cubicBezTo>
                      <a:cubicBezTo>
                        <a:pt x="1421" y="585"/>
                        <a:pt x="1363" y="662"/>
                        <a:pt x="1265" y="721"/>
                      </a:cubicBezTo>
                      <a:cubicBezTo>
                        <a:pt x="1149" y="789"/>
                        <a:pt x="983" y="823"/>
                        <a:pt x="820" y="823"/>
                      </a:cubicBezTo>
                      <a:cubicBezTo>
                        <a:pt x="657" y="823"/>
                        <a:pt x="497" y="789"/>
                        <a:pt x="390" y="721"/>
                      </a:cubicBezTo>
                      <a:cubicBezTo>
                        <a:pt x="292" y="662"/>
                        <a:pt x="254" y="585"/>
                        <a:pt x="254" y="507"/>
                      </a:cubicBezTo>
                      <a:cubicBezTo>
                        <a:pt x="254" y="448"/>
                        <a:pt x="292" y="390"/>
                        <a:pt x="390" y="312"/>
                      </a:cubicBezTo>
                      <a:cubicBezTo>
                        <a:pt x="507" y="254"/>
                        <a:pt x="682" y="234"/>
                        <a:pt x="837" y="234"/>
                      </a:cubicBezTo>
                      <a:close/>
                      <a:moveTo>
                        <a:pt x="837" y="1"/>
                      </a:moveTo>
                      <a:cubicBezTo>
                        <a:pt x="633" y="1"/>
                        <a:pt x="428" y="44"/>
                        <a:pt x="273" y="137"/>
                      </a:cubicBezTo>
                      <a:cubicBezTo>
                        <a:pt x="98" y="234"/>
                        <a:pt x="1" y="371"/>
                        <a:pt x="1" y="526"/>
                      </a:cubicBezTo>
                      <a:cubicBezTo>
                        <a:pt x="1" y="662"/>
                        <a:pt x="98" y="818"/>
                        <a:pt x="273" y="915"/>
                      </a:cubicBezTo>
                      <a:cubicBezTo>
                        <a:pt x="448" y="1013"/>
                        <a:pt x="643" y="1052"/>
                        <a:pt x="837" y="1052"/>
                      </a:cubicBezTo>
                      <a:cubicBezTo>
                        <a:pt x="1032" y="1052"/>
                        <a:pt x="1246" y="1013"/>
                        <a:pt x="1382" y="915"/>
                      </a:cubicBezTo>
                      <a:cubicBezTo>
                        <a:pt x="1557" y="818"/>
                        <a:pt x="1654" y="662"/>
                        <a:pt x="1654" y="526"/>
                      </a:cubicBezTo>
                      <a:cubicBezTo>
                        <a:pt x="1654" y="429"/>
                        <a:pt x="1615" y="332"/>
                        <a:pt x="1538" y="254"/>
                      </a:cubicBezTo>
                      <a:cubicBezTo>
                        <a:pt x="1479" y="196"/>
                        <a:pt x="1440" y="176"/>
                        <a:pt x="1382" y="137"/>
                      </a:cubicBezTo>
                      <a:cubicBezTo>
                        <a:pt x="1363" y="137"/>
                        <a:pt x="1343" y="98"/>
                        <a:pt x="1343" y="98"/>
                      </a:cubicBezTo>
                      <a:cubicBezTo>
                        <a:pt x="1197" y="34"/>
                        <a:pt x="1017" y="1"/>
                        <a:pt x="8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1" name="Google Shape;4051;p40"/>
                <p:cNvSpPr/>
                <p:nvPr/>
              </p:nvSpPr>
              <p:spPr>
                <a:xfrm>
                  <a:off x="1004075" y="1825225"/>
                  <a:ext cx="41375" cy="2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8" extrusionOk="0">
                      <a:moveTo>
                        <a:pt x="837" y="231"/>
                      </a:moveTo>
                      <a:cubicBezTo>
                        <a:pt x="1012" y="231"/>
                        <a:pt x="1149" y="251"/>
                        <a:pt x="1265" y="328"/>
                      </a:cubicBezTo>
                      <a:cubicBezTo>
                        <a:pt x="1363" y="367"/>
                        <a:pt x="1421" y="445"/>
                        <a:pt x="1421" y="523"/>
                      </a:cubicBezTo>
                      <a:cubicBezTo>
                        <a:pt x="1421" y="562"/>
                        <a:pt x="1363" y="640"/>
                        <a:pt x="1265" y="718"/>
                      </a:cubicBezTo>
                      <a:cubicBezTo>
                        <a:pt x="1149" y="795"/>
                        <a:pt x="988" y="834"/>
                        <a:pt x="828" y="834"/>
                      </a:cubicBezTo>
                      <a:cubicBezTo>
                        <a:pt x="667" y="834"/>
                        <a:pt x="507" y="795"/>
                        <a:pt x="390" y="718"/>
                      </a:cubicBezTo>
                      <a:cubicBezTo>
                        <a:pt x="293" y="679"/>
                        <a:pt x="254" y="601"/>
                        <a:pt x="254" y="523"/>
                      </a:cubicBezTo>
                      <a:cubicBezTo>
                        <a:pt x="254" y="445"/>
                        <a:pt x="293" y="406"/>
                        <a:pt x="390" y="328"/>
                      </a:cubicBezTo>
                      <a:cubicBezTo>
                        <a:pt x="526" y="251"/>
                        <a:pt x="682" y="231"/>
                        <a:pt x="837" y="231"/>
                      </a:cubicBezTo>
                      <a:close/>
                      <a:moveTo>
                        <a:pt x="808" y="0"/>
                      </a:moveTo>
                      <a:cubicBezTo>
                        <a:pt x="615" y="0"/>
                        <a:pt x="423" y="44"/>
                        <a:pt x="273" y="134"/>
                      </a:cubicBezTo>
                      <a:cubicBezTo>
                        <a:pt x="98" y="231"/>
                        <a:pt x="1" y="387"/>
                        <a:pt x="1" y="523"/>
                      </a:cubicBezTo>
                      <a:cubicBezTo>
                        <a:pt x="1" y="679"/>
                        <a:pt x="98" y="815"/>
                        <a:pt x="273" y="912"/>
                      </a:cubicBezTo>
                      <a:cubicBezTo>
                        <a:pt x="448" y="1009"/>
                        <a:pt x="643" y="1068"/>
                        <a:pt x="837" y="1068"/>
                      </a:cubicBezTo>
                      <a:cubicBezTo>
                        <a:pt x="1032" y="1068"/>
                        <a:pt x="1246" y="1009"/>
                        <a:pt x="1402" y="912"/>
                      </a:cubicBezTo>
                      <a:cubicBezTo>
                        <a:pt x="1557" y="815"/>
                        <a:pt x="1654" y="679"/>
                        <a:pt x="1654" y="523"/>
                      </a:cubicBezTo>
                      <a:cubicBezTo>
                        <a:pt x="1654" y="426"/>
                        <a:pt x="1616" y="328"/>
                        <a:pt x="1538" y="251"/>
                      </a:cubicBezTo>
                      <a:cubicBezTo>
                        <a:pt x="1499" y="212"/>
                        <a:pt x="1460" y="153"/>
                        <a:pt x="1402" y="134"/>
                      </a:cubicBezTo>
                      <a:cubicBezTo>
                        <a:pt x="1363" y="114"/>
                        <a:pt x="1343" y="114"/>
                        <a:pt x="1324" y="114"/>
                      </a:cubicBezTo>
                      <a:cubicBezTo>
                        <a:pt x="1173" y="39"/>
                        <a:pt x="990" y="0"/>
                        <a:pt x="80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2" name="Google Shape;4052;p40"/>
                <p:cNvSpPr/>
                <p:nvPr/>
              </p:nvSpPr>
              <p:spPr>
                <a:xfrm>
                  <a:off x="1129575" y="1785825"/>
                  <a:ext cx="41350" cy="2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49" extrusionOk="0">
                      <a:moveTo>
                        <a:pt x="856" y="231"/>
                      </a:moveTo>
                      <a:cubicBezTo>
                        <a:pt x="1012" y="231"/>
                        <a:pt x="1167" y="251"/>
                        <a:pt x="1284" y="329"/>
                      </a:cubicBezTo>
                      <a:cubicBezTo>
                        <a:pt x="1382" y="368"/>
                        <a:pt x="1440" y="445"/>
                        <a:pt x="1440" y="523"/>
                      </a:cubicBezTo>
                      <a:cubicBezTo>
                        <a:pt x="1440" y="601"/>
                        <a:pt x="1382" y="659"/>
                        <a:pt x="1284" y="718"/>
                      </a:cubicBezTo>
                      <a:cubicBezTo>
                        <a:pt x="1167" y="786"/>
                        <a:pt x="1002" y="820"/>
                        <a:pt x="839" y="820"/>
                      </a:cubicBezTo>
                      <a:cubicBezTo>
                        <a:pt x="676" y="820"/>
                        <a:pt x="516" y="786"/>
                        <a:pt x="409" y="718"/>
                      </a:cubicBezTo>
                      <a:cubicBezTo>
                        <a:pt x="311" y="659"/>
                        <a:pt x="273" y="601"/>
                        <a:pt x="273" y="523"/>
                      </a:cubicBezTo>
                      <a:cubicBezTo>
                        <a:pt x="273" y="445"/>
                        <a:pt x="311" y="406"/>
                        <a:pt x="409" y="329"/>
                      </a:cubicBezTo>
                      <a:cubicBezTo>
                        <a:pt x="525" y="251"/>
                        <a:pt x="701" y="231"/>
                        <a:pt x="856" y="231"/>
                      </a:cubicBezTo>
                      <a:close/>
                      <a:moveTo>
                        <a:pt x="817" y="0"/>
                      </a:moveTo>
                      <a:cubicBezTo>
                        <a:pt x="624" y="0"/>
                        <a:pt x="433" y="44"/>
                        <a:pt x="273" y="134"/>
                      </a:cubicBezTo>
                      <a:cubicBezTo>
                        <a:pt x="97" y="231"/>
                        <a:pt x="0" y="368"/>
                        <a:pt x="0" y="523"/>
                      </a:cubicBezTo>
                      <a:cubicBezTo>
                        <a:pt x="0" y="659"/>
                        <a:pt x="97" y="815"/>
                        <a:pt x="273" y="912"/>
                      </a:cubicBezTo>
                      <a:cubicBezTo>
                        <a:pt x="428" y="1010"/>
                        <a:pt x="623" y="1048"/>
                        <a:pt x="817" y="1048"/>
                      </a:cubicBezTo>
                      <a:cubicBezTo>
                        <a:pt x="1012" y="1048"/>
                        <a:pt x="1245" y="1010"/>
                        <a:pt x="1382" y="912"/>
                      </a:cubicBezTo>
                      <a:cubicBezTo>
                        <a:pt x="1557" y="815"/>
                        <a:pt x="1654" y="659"/>
                        <a:pt x="1654" y="523"/>
                      </a:cubicBezTo>
                      <a:cubicBezTo>
                        <a:pt x="1654" y="426"/>
                        <a:pt x="1596" y="329"/>
                        <a:pt x="1537" y="251"/>
                      </a:cubicBezTo>
                      <a:cubicBezTo>
                        <a:pt x="1498" y="212"/>
                        <a:pt x="1459" y="154"/>
                        <a:pt x="1401" y="134"/>
                      </a:cubicBezTo>
                      <a:cubicBezTo>
                        <a:pt x="1382" y="115"/>
                        <a:pt x="1362" y="115"/>
                        <a:pt x="1343" y="115"/>
                      </a:cubicBezTo>
                      <a:cubicBezTo>
                        <a:pt x="1182" y="39"/>
                        <a:pt x="999" y="0"/>
                        <a:pt x="8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3" name="Google Shape;4053;p40"/>
                <p:cNvSpPr/>
                <p:nvPr/>
              </p:nvSpPr>
              <p:spPr>
                <a:xfrm>
                  <a:off x="1223925" y="1796325"/>
                  <a:ext cx="41850" cy="2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76" extrusionOk="0">
                      <a:moveTo>
                        <a:pt x="837" y="239"/>
                      </a:moveTo>
                      <a:cubicBezTo>
                        <a:pt x="1012" y="239"/>
                        <a:pt x="1168" y="278"/>
                        <a:pt x="1284" y="337"/>
                      </a:cubicBezTo>
                      <a:cubicBezTo>
                        <a:pt x="1284" y="337"/>
                        <a:pt x="1304" y="337"/>
                        <a:pt x="1304" y="376"/>
                      </a:cubicBezTo>
                      <a:cubicBezTo>
                        <a:pt x="1382" y="414"/>
                        <a:pt x="1421" y="492"/>
                        <a:pt x="1421" y="531"/>
                      </a:cubicBezTo>
                      <a:cubicBezTo>
                        <a:pt x="1421" y="609"/>
                        <a:pt x="1382" y="667"/>
                        <a:pt x="1284" y="726"/>
                      </a:cubicBezTo>
                      <a:cubicBezTo>
                        <a:pt x="1158" y="804"/>
                        <a:pt x="993" y="842"/>
                        <a:pt x="832" y="842"/>
                      </a:cubicBezTo>
                      <a:cubicBezTo>
                        <a:pt x="672" y="842"/>
                        <a:pt x="516" y="804"/>
                        <a:pt x="409" y="726"/>
                      </a:cubicBezTo>
                      <a:cubicBezTo>
                        <a:pt x="312" y="687"/>
                        <a:pt x="253" y="609"/>
                        <a:pt x="253" y="531"/>
                      </a:cubicBezTo>
                      <a:cubicBezTo>
                        <a:pt x="253" y="473"/>
                        <a:pt x="312" y="414"/>
                        <a:pt x="409" y="337"/>
                      </a:cubicBezTo>
                      <a:cubicBezTo>
                        <a:pt x="526" y="259"/>
                        <a:pt x="701" y="239"/>
                        <a:pt x="837" y="239"/>
                      </a:cubicBezTo>
                      <a:close/>
                      <a:moveTo>
                        <a:pt x="840" y="1"/>
                      </a:moveTo>
                      <a:cubicBezTo>
                        <a:pt x="635" y="1"/>
                        <a:pt x="428" y="50"/>
                        <a:pt x="253" y="142"/>
                      </a:cubicBezTo>
                      <a:cubicBezTo>
                        <a:pt x="98" y="239"/>
                        <a:pt x="0" y="395"/>
                        <a:pt x="0" y="531"/>
                      </a:cubicBezTo>
                      <a:cubicBezTo>
                        <a:pt x="20" y="687"/>
                        <a:pt x="117" y="823"/>
                        <a:pt x="292" y="920"/>
                      </a:cubicBezTo>
                      <a:cubicBezTo>
                        <a:pt x="448" y="1018"/>
                        <a:pt x="642" y="1076"/>
                        <a:pt x="837" y="1076"/>
                      </a:cubicBezTo>
                      <a:cubicBezTo>
                        <a:pt x="1032" y="1076"/>
                        <a:pt x="1265" y="1018"/>
                        <a:pt x="1401" y="920"/>
                      </a:cubicBezTo>
                      <a:cubicBezTo>
                        <a:pt x="1576" y="823"/>
                        <a:pt x="1674" y="687"/>
                        <a:pt x="1674" y="531"/>
                      </a:cubicBezTo>
                      <a:cubicBezTo>
                        <a:pt x="1674" y="434"/>
                        <a:pt x="1615" y="376"/>
                        <a:pt x="1576" y="298"/>
                      </a:cubicBezTo>
                      <a:cubicBezTo>
                        <a:pt x="1518" y="239"/>
                        <a:pt x="1479" y="200"/>
                        <a:pt x="1401" y="142"/>
                      </a:cubicBezTo>
                      <a:cubicBezTo>
                        <a:pt x="1401" y="142"/>
                        <a:pt x="1382" y="142"/>
                        <a:pt x="1362" y="123"/>
                      </a:cubicBezTo>
                      <a:cubicBezTo>
                        <a:pt x="1206" y="40"/>
                        <a:pt x="1024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4" name="Google Shape;4054;p40"/>
                <p:cNvSpPr/>
                <p:nvPr/>
              </p:nvSpPr>
              <p:spPr>
                <a:xfrm>
                  <a:off x="1308075" y="1782300"/>
                  <a:ext cx="41350" cy="2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4" extrusionOk="0">
                      <a:moveTo>
                        <a:pt x="837" y="217"/>
                      </a:moveTo>
                      <a:cubicBezTo>
                        <a:pt x="1012" y="217"/>
                        <a:pt x="1148" y="236"/>
                        <a:pt x="1265" y="314"/>
                      </a:cubicBezTo>
                      <a:cubicBezTo>
                        <a:pt x="1362" y="372"/>
                        <a:pt x="1420" y="431"/>
                        <a:pt x="1420" y="509"/>
                      </a:cubicBezTo>
                      <a:cubicBezTo>
                        <a:pt x="1420" y="586"/>
                        <a:pt x="1362" y="664"/>
                        <a:pt x="1265" y="703"/>
                      </a:cubicBezTo>
                      <a:cubicBezTo>
                        <a:pt x="1148" y="781"/>
                        <a:pt x="988" y="820"/>
                        <a:pt x="827" y="820"/>
                      </a:cubicBezTo>
                      <a:cubicBezTo>
                        <a:pt x="667" y="820"/>
                        <a:pt x="506" y="781"/>
                        <a:pt x="389" y="703"/>
                      </a:cubicBezTo>
                      <a:cubicBezTo>
                        <a:pt x="292" y="664"/>
                        <a:pt x="253" y="586"/>
                        <a:pt x="253" y="509"/>
                      </a:cubicBezTo>
                      <a:cubicBezTo>
                        <a:pt x="253" y="431"/>
                        <a:pt x="292" y="392"/>
                        <a:pt x="389" y="314"/>
                      </a:cubicBezTo>
                      <a:cubicBezTo>
                        <a:pt x="525" y="236"/>
                        <a:pt x="681" y="217"/>
                        <a:pt x="837" y="217"/>
                      </a:cubicBezTo>
                      <a:close/>
                      <a:moveTo>
                        <a:pt x="819" y="0"/>
                      </a:moveTo>
                      <a:cubicBezTo>
                        <a:pt x="621" y="0"/>
                        <a:pt x="423" y="39"/>
                        <a:pt x="273" y="119"/>
                      </a:cubicBezTo>
                      <a:cubicBezTo>
                        <a:pt x="97" y="217"/>
                        <a:pt x="0" y="372"/>
                        <a:pt x="0" y="509"/>
                      </a:cubicBezTo>
                      <a:cubicBezTo>
                        <a:pt x="0" y="664"/>
                        <a:pt x="97" y="800"/>
                        <a:pt x="273" y="898"/>
                      </a:cubicBezTo>
                      <a:cubicBezTo>
                        <a:pt x="448" y="995"/>
                        <a:pt x="642" y="1053"/>
                        <a:pt x="837" y="1053"/>
                      </a:cubicBezTo>
                      <a:cubicBezTo>
                        <a:pt x="1031" y="1053"/>
                        <a:pt x="1245" y="995"/>
                        <a:pt x="1401" y="898"/>
                      </a:cubicBezTo>
                      <a:cubicBezTo>
                        <a:pt x="1557" y="800"/>
                        <a:pt x="1654" y="664"/>
                        <a:pt x="1654" y="509"/>
                      </a:cubicBezTo>
                      <a:cubicBezTo>
                        <a:pt x="1654" y="411"/>
                        <a:pt x="1615" y="314"/>
                        <a:pt x="1537" y="256"/>
                      </a:cubicBezTo>
                      <a:cubicBezTo>
                        <a:pt x="1518" y="197"/>
                        <a:pt x="1459" y="178"/>
                        <a:pt x="1381" y="119"/>
                      </a:cubicBezTo>
                      <a:cubicBezTo>
                        <a:pt x="1362" y="119"/>
                        <a:pt x="1343" y="100"/>
                        <a:pt x="1343" y="100"/>
                      </a:cubicBezTo>
                      <a:cubicBezTo>
                        <a:pt x="1192" y="34"/>
                        <a:pt x="1005" y="0"/>
                        <a:pt x="81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5" name="Google Shape;4055;p40"/>
                <p:cNvSpPr/>
                <p:nvPr/>
              </p:nvSpPr>
              <p:spPr>
                <a:xfrm>
                  <a:off x="1058550" y="1692650"/>
                  <a:ext cx="40875" cy="2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1060" extrusionOk="0">
                      <a:moveTo>
                        <a:pt x="837" y="223"/>
                      </a:moveTo>
                      <a:cubicBezTo>
                        <a:pt x="1012" y="223"/>
                        <a:pt x="1168" y="262"/>
                        <a:pt x="1285" y="320"/>
                      </a:cubicBezTo>
                      <a:cubicBezTo>
                        <a:pt x="1382" y="379"/>
                        <a:pt x="1421" y="456"/>
                        <a:pt x="1421" y="515"/>
                      </a:cubicBezTo>
                      <a:cubicBezTo>
                        <a:pt x="1421" y="593"/>
                        <a:pt x="1382" y="670"/>
                        <a:pt x="1285" y="729"/>
                      </a:cubicBezTo>
                      <a:cubicBezTo>
                        <a:pt x="1158" y="797"/>
                        <a:pt x="993" y="831"/>
                        <a:pt x="832" y="831"/>
                      </a:cubicBezTo>
                      <a:cubicBezTo>
                        <a:pt x="672" y="831"/>
                        <a:pt x="516" y="797"/>
                        <a:pt x="409" y="729"/>
                      </a:cubicBezTo>
                      <a:cubicBezTo>
                        <a:pt x="312" y="670"/>
                        <a:pt x="254" y="593"/>
                        <a:pt x="254" y="515"/>
                      </a:cubicBezTo>
                      <a:cubicBezTo>
                        <a:pt x="254" y="456"/>
                        <a:pt x="312" y="398"/>
                        <a:pt x="409" y="320"/>
                      </a:cubicBezTo>
                      <a:cubicBezTo>
                        <a:pt x="526" y="262"/>
                        <a:pt x="701" y="223"/>
                        <a:pt x="837" y="223"/>
                      </a:cubicBezTo>
                      <a:close/>
                      <a:moveTo>
                        <a:pt x="859" y="1"/>
                      </a:moveTo>
                      <a:cubicBezTo>
                        <a:pt x="648" y="1"/>
                        <a:pt x="434" y="50"/>
                        <a:pt x="254" y="145"/>
                      </a:cubicBezTo>
                      <a:cubicBezTo>
                        <a:pt x="98" y="242"/>
                        <a:pt x="1" y="379"/>
                        <a:pt x="1" y="534"/>
                      </a:cubicBezTo>
                      <a:cubicBezTo>
                        <a:pt x="1" y="670"/>
                        <a:pt x="98" y="826"/>
                        <a:pt x="254" y="923"/>
                      </a:cubicBezTo>
                      <a:cubicBezTo>
                        <a:pt x="429" y="1021"/>
                        <a:pt x="623" y="1060"/>
                        <a:pt x="818" y="1060"/>
                      </a:cubicBezTo>
                      <a:cubicBezTo>
                        <a:pt x="1012" y="1060"/>
                        <a:pt x="1226" y="1021"/>
                        <a:pt x="1382" y="923"/>
                      </a:cubicBezTo>
                      <a:cubicBezTo>
                        <a:pt x="1557" y="826"/>
                        <a:pt x="1635" y="670"/>
                        <a:pt x="1635" y="534"/>
                      </a:cubicBezTo>
                      <a:cubicBezTo>
                        <a:pt x="1635" y="437"/>
                        <a:pt x="1596" y="359"/>
                        <a:pt x="1538" y="262"/>
                      </a:cubicBezTo>
                      <a:cubicBezTo>
                        <a:pt x="1518" y="242"/>
                        <a:pt x="1479" y="184"/>
                        <a:pt x="1402" y="145"/>
                      </a:cubicBezTo>
                      <a:cubicBezTo>
                        <a:pt x="1382" y="145"/>
                        <a:pt x="1382" y="106"/>
                        <a:pt x="1363" y="106"/>
                      </a:cubicBezTo>
                      <a:cubicBezTo>
                        <a:pt x="1212" y="35"/>
                        <a:pt x="1037" y="1"/>
                        <a:pt x="85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6" name="Google Shape;4056;p40"/>
                <p:cNvSpPr/>
                <p:nvPr/>
              </p:nvSpPr>
              <p:spPr>
                <a:xfrm>
                  <a:off x="795925" y="1779000"/>
                  <a:ext cx="41850" cy="2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69" extrusionOk="0">
                      <a:moveTo>
                        <a:pt x="837" y="232"/>
                      </a:moveTo>
                      <a:cubicBezTo>
                        <a:pt x="1012" y="232"/>
                        <a:pt x="1148" y="251"/>
                        <a:pt x="1284" y="329"/>
                      </a:cubicBezTo>
                      <a:cubicBezTo>
                        <a:pt x="1381" y="388"/>
                        <a:pt x="1420" y="446"/>
                        <a:pt x="1420" y="524"/>
                      </a:cubicBezTo>
                      <a:cubicBezTo>
                        <a:pt x="1420" y="602"/>
                        <a:pt x="1381" y="641"/>
                        <a:pt x="1284" y="718"/>
                      </a:cubicBezTo>
                      <a:cubicBezTo>
                        <a:pt x="1158" y="796"/>
                        <a:pt x="992" y="835"/>
                        <a:pt x="832" y="835"/>
                      </a:cubicBezTo>
                      <a:cubicBezTo>
                        <a:pt x="671" y="835"/>
                        <a:pt x="516" y="796"/>
                        <a:pt x="409" y="718"/>
                      </a:cubicBezTo>
                      <a:cubicBezTo>
                        <a:pt x="311" y="679"/>
                        <a:pt x="253" y="602"/>
                        <a:pt x="253" y="524"/>
                      </a:cubicBezTo>
                      <a:cubicBezTo>
                        <a:pt x="253" y="446"/>
                        <a:pt x="311" y="407"/>
                        <a:pt x="409" y="329"/>
                      </a:cubicBezTo>
                      <a:cubicBezTo>
                        <a:pt x="525" y="251"/>
                        <a:pt x="700" y="232"/>
                        <a:pt x="837" y="232"/>
                      </a:cubicBezTo>
                      <a:close/>
                      <a:moveTo>
                        <a:pt x="809" y="1"/>
                      </a:moveTo>
                      <a:cubicBezTo>
                        <a:pt x="619" y="1"/>
                        <a:pt x="432" y="45"/>
                        <a:pt x="292" y="135"/>
                      </a:cubicBezTo>
                      <a:cubicBezTo>
                        <a:pt x="117" y="232"/>
                        <a:pt x="20" y="388"/>
                        <a:pt x="20" y="524"/>
                      </a:cubicBezTo>
                      <a:cubicBezTo>
                        <a:pt x="0" y="679"/>
                        <a:pt x="97" y="816"/>
                        <a:pt x="292" y="913"/>
                      </a:cubicBezTo>
                      <a:cubicBezTo>
                        <a:pt x="448" y="1010"/>
                        <a:pt x="642" y="1069"/>
                        <a:pt x="837" y="1069"/>
                      </a:cubicBezTo>
                      <a:cubicBezTo>
                        <a:pt x="1031" y="1069"/>
                        <a:pt x="1265" y="1010"/>
                        <a:pt x="1401" y="913"/>
                      </a:cubicBezTo>
                      <a:cubicBezTo>
                        <a:pt x="1576" y="816"/>
                        <a:pt x="1673" y="679"/>
                        <a:pt x="1673" y="524"/>
                      </a:cubicBezTo>
                      <a:cubicBezTo>
                        <a:pt x="1673" y="427"/>
                        <a:pt x="1615" y="329"/>
                        <a:pt x="1537" y="251"/>
                      </a:cubicBezTo>
                      <a:cubicBezTo>
                        <a:pt x="1498" y="213"/>
                        <a:pt x="1459" y="193"/>
                        <a:pt x="1401" y="135"/>
                      </a:cubicBezTo>
                      <a:cubicBezTo>
                        <a:pt x="1381" y="115"/>
                        <a:pt x="1342" y="115"/>
                        <a:pt x="1323" y="115"/>
                      </a:cubicBezTo>
                      <a:cubicBezTo>
                        <a:pt x="1172" y="40"/>
                        <a:pt x="989" y="1"/>
                        <a:pt x="80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7" name="Google Shape;4057;p40"/>
                <p:cNvSpPr/>
                <p:nvPr/>
              </p:nvSpPr>
              <p:spPr>
                <a:xfrm>
                  <a:off x="707875" y="1929225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37" y="235"/>
                      </a:moveTo>
                      <a:cubicBezTo>
                        <a:pt x="1012" y="235"/>
                        <a:pt x="1149" y="254"/>
                        <a:pt x="1265" y="332"/>
                      </a:cubicBezTo>
                      <a:cubicBezTo>
                        <a:pt x="1363" y="371"/>
                        <a:pt x="1421" y="449"/>
                        <a:pt x="1421" y="526"/>
                      </a:cubicBezTo>
                      <a:cubicBezTo>
                        <a:pt x="1421" y="604"/>
                        <a:pt x="1382" y="643"/>
                        <a:pt x="1285" y="721"/>
                      </a:cubicBezTo>
                      <a:cubicBezTo>
                        <a:pt x="1158" y="789"/>
                        <a:pt x="993" y="823"/>
                        <a:pt x="832" y="823"/>
                      </a:cubicBezTo>
                      <a:cubicBezTo>
                        <a:pt x="672" y="823"/>
                        <a:pt x="516" y="789"/>
                        <a:pt x="409" y="721"/>
                      </a:cubicBezTo>
                      <a:cubicBezTo>
                        <a:pt x="312" y="663"/>
                        <a:pt x="254" y="604"/>
                        <a:pt x="254" y="526"/>
                      </a:cubicBezTo>
                      <a:cubicBezTo>
                        <a:pt x="254" y="449"/>
                        <a:pt x="312" y="410"/>
                        <a:pt x="409" y="332"/>
                      </a:cubicBezTo>
                      <a:cubicBezTo>
                        <a:pt x="526" y="254"/>
                        <a:pt x="701" y="235"/>
                        <a:pt x="837" y="235"/>
                      </a:cubicBezTo>
                      <a:close/>
                      <a:moveTo>
                        <a:pt x="837" y="1"/>
                      </a:moveTo>
                      <a:cubicBezTo>
                        <a:pt x="633" y="1"/>
                        <a:pt x="428" y="44"/>
                        <a:pt x="273" y="137"/>
                      </a:cubicBezTo>
                      <a:cubicBezTo>
                        <a:pt x="98" y="235"/>
                        <a:pt x="1" y="371"/>
                        <a:pt x="1" y="526"/>
                      </a:cubicBezTo>
                      <a:cubicBezTo>
                        <a:pt x="1" y="663"/>
                        <a:pt x="98" y="818"/>
                        <a:pt x="273" y="915"/>
                      </a:cubicBezTo>
                      <a:cubicBezTo>
                        <a:pt x="448" y="1013"/>
                        <a:pt x="643" y="1052"/>
                        <a:pt x="837" y="1052"/>
                      </a:cubicBezTo>
                      <a:cubicBezTo>
                        <a:pt x="1032" y="1052"/>
                        <a:pt x="1246" y="1013"/>
                        <a:pt x="1402" y="915"/>
                      </a:cubicBezTo>
                      <a:cubicBezTo>
                        <a:pt x="1577" y="818"/>
                        <a:pt x="1654" y="663"/>
                        <a:pt x="1654" y="526"/>
                      </a:cubicBezTo>
                      <a:cubicBezTo>
                        <a:pt x="1654" y="429"/>
                        <a:pt x="1616" y="332"/>
                        <a:pt x="1538" y="254"/>
                      </a:cubicBezTo>
                      <a:cubicBezTo>
                        <a:pt x="1518" y="215"/>
                        <a:pt x="1479" y="157"/>
                        <a:pt x="1402" y="137"/>
                      </a:cubicBezTo>
                      <a:cubicBezTo>
                        <a:pt x="1382" y="137"/>
                        <a:pt x="1343" y="98"/>
                        <a:pt x="1343" y="98"/>
                      </a:cubicBezTo>
                      <a:cubicBezTo>
                        <a:pt x="1197" y="35"/>
                        <a:pt x="1017" y="1"/>
                        <a:pt x="8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8" name="Google Shape;4058;p40"/>
                <p:cNvSpPr/>
                <p:nvPr/>
              </p:nvSpPr>
              <p:spPr>
                <a:xfrm>
                  <a:off x="2094525" y="1736625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37" y="254"/>
                      </a:moveTo>
                      <a:cubicBezTo>
                        <a:pt x="1013" y="254"/>
                        <a:pt x="1168" y="273"/>
                        <a:pt x="1285" y="351"/>
                      </a:cubicBezTo>
                      <a:cubicBezTo>
                        <a:pt x="1382" y="390"/>
                        <a:pt x="1421" y="468"/>
                        <a:pt x="1421" y="546"/>
                      </a:cubicBezTo>
                      <a:cubicBezTo>
                        <a:pt x="1421" y="623"/>
                        <a:pt x="1382" y="662"/>
                        <a:pt x="1285" y="740"/>
                      </a:cubicBezTo>
                      <a:cubicBezTo>
                        <a:pt x="1158" y="808"/>
                        <a:pt x="993" y="842"/>
                        <a:pt x="833" y="842"/>
                      </a:cubicBezTo>
                      <a:cubicBezTo>
                        <a:pt x="672" y="842"/>
                        <a:pt x="516" y="808"/>
                        <a:pt x="409" y="740"/>
                      </a:cubicBezTo>
                      <a:cubicBezTo>
                        <a:pt x="312" y="682"/>
                        <a:pt x="254" y="623"/>
                        <a:pt x="254" y="546"/>
                      </a:cubicBezTo>
                      <a:cubicBezTo>
                        <a:pt x="254" y="468"/>
                        <a:pt x="312" y="429"/>
                        <a:pt x="409" y="351"/>
                      </a:cubicBezTo>
                      <a:cubicBezTo>
                        <a:pt x="526" y="273"/>
                        <a:pt x="701" y="254"/>
                        <a:pt x="837" y="254"/>
                      </a:cubicBezTo>
                      <a:close/>
                      <a:moveTo>
                        <a:pt x="818" y="0"/>
                      </a:moveTo>
                      <a:cubicBezTo>
                        <a:pt x="638" y="0"/>
                        <a:pt x="458" y="34"/>
                        <a:pt x="312" y="98"/>
                      </a:cubicBezTo>
                      <a:cubicBezTo>
                        <a:pt x="293" y="98"/>
                        <a:pt x="254" y="137"/>
                        <a:pt x="234" y="137"/>
                      </a:cubicBezTo>
                      <a:cubicBezTo>
                        <a:pt x="215" y="176"/>
                        <a:pt x="156" y="234"/>
                        <a:pt x="118" y="254"/>
                      </a:cubicBezTo>
                      <a:cubicBezTo>
                        <a:pt x="40" y="332"/>
                        <a:pt x="1" y="429"/>
                        <a:pt x="1" y="526"/>
                      </a:cubicBezTo>
                      <a:cubicBezTo>
                        <a:pt x="1" y="662"/>
                        <a:pt x="98" y="818"/>
                        <a:pt x="254" y="915"/>
                      </a:cubicBezTo>
                      <a:cubicBezTo>
                        <a:pt x="429" y="1013"/>
                        <a:pt x="623" y="1051"/>
                        <a:pt x="818" y="1051"/>
                      </a:cubicBezTo>
                      <a:cubicBezTo>
                        <a:pt x="1013" y="1051"/>
                        <a:pt x="1227" y="1013"/>
                        <a:pt x="1382" y="915"/>
                      </a:cubicBezTo>
                      <a:cubicBezTo>
                        <a:pt x="1557" y="818"/>
                        <a:pt x="1655" y="662"/>
                        <a:pt x="1655" y="526"/>
                      </a:cubicBezTo>
                      <a:cubicBezTo>
                        <a:pt x="1655" y="371"/>
                        <a:pt x="1557" y="234"/>
                        <a:pt x="1382" y="137"/>
                      </a:cubicBezTo>
                      <a:cubicBezTo>
                        <a:pt x="1227" y="44"/>
                        <a:pt x="1023" y="0"/>
                        <a:pt x="8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9" name="Google Shape;4059;p40"/>
                <p:cNvSpPr/>
                <p:nvPr/>
              </p:nvSpPr>
              <p:spPr>
                <a:xfrm>
                  <a:off x="829475" y="114302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04"/>
                      </a:moveTo>
                      <a:cubicBezTo>
                        <a:pt x="1012" y="204"/>
                        <a:pt x="1148" y="224"/>
                        <a:pt x="1265" y="302"/>
                      </a:cubicBezTo>
                      <a:cubicBezTo>
                        <a:pt x="1362" y="360"/>
                        <a:pt x="1421" y="418"/>
                        <a:pt x="1421" y="496"/>
                      </a:cubicBezTo>
                      <a:cubicBezTo>
                        <a:pt x="1421" y="574"/>
                        <a:pt x="1362" y="613"/>
                        <a:pt x="1265" y="691"/>
                      </a:cubicBezTo>
                      <a:cubicBezTo>
                        <a:pt x="1148" y="769"/>
                        <a:pt x="993" y="807"/>
                        <a:pt x="837" y="807"/>
                      </a:cubicBezTo>
                      <a:cubicBezTo>
                        <a:pt x="681" y="807"/>
                        <a:pt x="526" y="769"/>
                        <a:pt x="409" y="691"/>
                      </a:cubicBezTo>
                      <a:cubicBezTo>
                        <a:pt x="312" y="652"/>
                        <a:pt x="253" y="574"/>
                        <a:pt x="253" y="496"/>
                      </a:cubicBezTo>
                      <a:cubicBezTo>
                        <a:pt x="253" y="418"/>
                        <a:pt x="312" y="379"/>
                        <a:pt x="409" y="302"/>
                      </a:cubicBezTo>
                      <a:cubicBezTo>
                        <a:pt x="526" y="224"/>
                        <a:pt x="701" y="204"/>
                        <a:pt x="837" y="204"/>
                      </a:cubicBezTo>
                      <a:close/>
                      <a:moveTo>
                        <a:pt x="844" y="0"/>
                      </a:moveTo>
                      <a:cubicBezTo>
                        <a:pt x="642" y="0"/>
                        <a:pt x="438" y="49"/>
                        <a:pt x="273" y="146"/>
                      </a:cubicBezTo>
                      <a:cubicBezTo>
                        <a:pt x="98" y="243"/>
                        <a:pt x="0" y="379"/>
                        <a:pt x="0" y="535"/>
                      </a:cubicBezTo>
                      <a:cubicBezTo>
                        <a:pt x="0" y="671"/>
                        <a:pt x="98" y="807"/>
                        <a:pt x="273" y="924"/>
                      </a:cubicBezTo>
                      <a:cubicBezTo>
                        <a:pt x="448" y="1021"/>
                        <a:pt x="642" y="1060"/>
                        <a:pt x="837" y="1060"/>
                      </a:cubicBezTo>
                      <a:cubicBezTo>
                        <a:pt x="1012" y="1060"/>
                        <a:pt x="1168" y="1041"/>
                        <a:pt x="1323" y="963"/>
                      </a:cubicBezTo>
                      <a:cubicBezTo>
                        <a:pt x="1343" y="944"/>
                        <a:pt x="1362" y="944"/>
                        <a:pt x="1401" y="924"/>
                      </a:cubicBezTo>
                      <a:cubicBezTo>
                        <a:pt x="1440" y="885"/>
                        <a:pt x="1499" y="846"/>
                        <a:pt x="1537" y="807"/>
                      </a:cubicBezTo>
                      <a:cubicBezTo>
                        <a:pt x="1615" y="749"/>
                        <a:pt x="1654" y="652"/>
                        <a:pt x="1654" y="535"/>
                      </a:cubicBezTo>
                      <a:cubicBezTo>
                        <a:pt x="1654" y="379"/>
                        <a:pt x="1557" y="243"/>
                        <a:pt x="1401" y="146"/>
                      </a:cubicBezTo>
                      <a:cubicBezTo>
                        <a:pt x="1246" y="49"/>
                        <a:pt x="1046" y="0"/>
                        <a:pt x="84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0" name="Google Shape;4060;p40"/>
                <p:cNvSpPr/>
                <p:nvPr/>
              </p:nvSpPr>
              <p:spPr>
                <a:xfrm>
                  <a:off x="745325" y="1062750"/>
                  <a:ext cx="41375" cy="2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2" extrusionOk="0">
                      <a:moveTo>
                        <a:pt x="798" y="225"/>
                      </a:moveTo>
                      <a:cubicBezTo>
                        <a:pt x="974" y="225"/>
                        <a:pt x="1110" y="264"/>
                        <a:pt x="1226" y="322"/>
                      </a:cubicBezTo>
                      <a:cubicBezTo>
                        <a:pt x="1324" y="380"/>
                        <a:pt x="1382" y="458"/>
                        <a:pt x="1382" y="517"/>
                      </a:cubicBezTo>
                      <a:cubicBezTo>
                        <a:pt x="1382" y="594"/>
                        <a:pt x="1324" y="653"/>
                        <a:pt x="1226" y="731"/>
                      </a:cubicBezTo>
                      <a:cubicBezTo>
                        <a:pt x="1119" y="799"/>
                        <a:pt x="964" y="833"/>
                        <a:pt x="806" y="833"/>
                      </a:cubicBezTo>
                      <a:cubicBezTo>
                        <a:pt x="648" y="833"/>
                        <a:pt x="487" y="799"/>
                        <a:pt x="370" y="731"/>
                      </a:cubicBezTo>
                      <a:cubicBezTo>
                        <a:pt x="273" y="672"/>
                        <a:pt x="215" y="594"/>
                        <a:pt x="215" y="517"/>
                      </a:cubicBezTo>
                      <a:cubicBezTo>
                        <a:pt x="215" y="458"/>
                        <a:pt x="273" y="400"/>
                        <a:pt x="370" y="322"/>
                      </a:cubicBezTo>
                      <a:cubicBezTo>
                        <a:pt x="487" y="264"/>
                        <a:pt x="662" y="225"/>
                        <a:pt x="798" y="225"/>
                      </a:cubicBezTo>
                      <a:close/>
                      <a:moveTo>
                        <a:pt x="828" y="1"/>
                      </a:moveTo>
                      <a:cubicBezTo>
                        <a:pt x="628" y="1"/>
                        <a:pt x="429" y="50"/>
                        <a:pt x="273" y="147"/>
                      </a:cubicBezTo>
                      <a:cubicBezTo>
                        <a:pt x="98" y="244"/>
                        <a:pt x="1" y="380"/>
                        <a:pt x="1" y="536"/>
                      </a:cubicBezTo>
                      <a:cubicBezTo>
                        <a:pt x="1" y="672"/>
                        <a:pt x="98" y="828"/>
                        <a:pt x="273" y="925"/>
                      </a:cubicBezTo>
                      <a:cubicBezTo>
                        <a:pt x="429" y="1022"/>
                        <a:pt x="623" y="1061"/>
                        <a:pt x="818" y="1061"/>
                      </a:cubicBezTo>
                      <a:cubicBezTo>
                        <a:pt x="993" y="1061"/>
                        <a:pt x="1168" y="1042"/>
                        <a:pt x="1304" y="964"/>
                      </a:cubicBezTo>
                      <a:cubicBezTo>
                        <a:pt x="1343" y="964"/>
                        <a:pt x="1363" y="964"/>
                        <a:pt x="1382" y="945"/>
                      </a:cubicBezTo>
                      <a:cubicBezTo>
                        <a:pt x="1440" y="925"/>
                        <a:pt x="1479" y="867"/>
                        <a:pt x="1538" y="828"/>
                      </a:cubicBezTo>
                      <a:cubicBezTo>
                        <a:pt x="1596" y="750"/>
                        <a:pt x="1654" y="653"/>
                        <a:pt x="1654" y="536"/>
                      </a:cubicBezTo>
                      <a:cubicBezTo>
                        <a:pt x="1654" y="380"/>
                        <a:pt x="1557" y="244"/>
                        <a:pt x="1382" y="147"/>
                      </a:cubicBezTo>
                      <a:cubicBezTo>
                        <a:pt x="1226" y="50"/>
                        <a:pt x="1027" y="1"/>
                        <a:pt x="8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1" name="Google Shape;4061;p40"/>
                <p:cNvSpPr/>
                <p:nvPr/>
              </p:nvSpPr>
              <p:spPr>
                <a:xfrm>
                  <a:off x="825100" y="107785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17" y="243"/>
                      </a:moveTo>
                      <a:cubicBezTo>
                        <a:pt x="993" y="243"/>
                        <a:pt x="1129" y="263"/>
                        <a:pt x="1265" y="341"/>
                      </a:cubicBezTo>
                      <a:cubicBezTo>
                        <a:pt x="1343" y="379"/>
                        <a:pt x="1401" y="457"/>
                        <a:pt x="1401" y="535"/>
                      </a:cubicBezTo>
                      <a:cubicBezTo>
                        <a:pt x="1401" y="613"/>
                        <a:pt x="1343" y="652"/>
                        <a:pt x="1265" y="730"/>
                      </a:cubicBezTo>
                      <a:cubicBezTo>
                        <a:pt x="1139" y="798"/>
                        <a:pt x="978" y="832"/>
                        <a:pt x="820" y="832"/>
                      </a:cubicBezTo>
                      <a:cubicBezTo>
                        <a:pt x="662" y="832"/>
                        <a:pt x="506" y="798"/>
                        <a:pt x="389" y="730"/>
                      </a:cubicBezTo>
                      <a:cubicBezTo>
                        <a:pt x="292" y="671"/>
                        <a:pt x="234" y="613"/>
                        <a:pt x="234" y="535"/>
                      </a:cubicBezTo>
                      <a:cubicBezTo>
                        <a:pt x="234" y="457"/>
                        <a:pt x="292" y="399"/>
                        <a:pt x="389" y="341"/>
                      </a:cubicBezTo>
                      <a:cubicBezTo>
                        <a:pt x="506" y="263"/>
                        <a:pt x="681" y="243"/>
                        <a:pt x="817" y="243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9" y="49"/>
                        <a:pt x="253" y="146"/>
                      </a:cubicBezTo>
                      <a:cubicBezTo>
                        <a:pt x="98" y="243"/>
                        <a:pt x="0" y="379"/>
                        <a:pt x="0" y="535"/>
                      </a:cubicBezTo>
                      <a:cubicBezTo>
                        <a:pt x="0" y="671"/>
                        <a:pt x="98" y="827"/>
                        <a:pt x="253" y="924"/>
                      </a:cubicBezTo>
                      <a:cubicBezTo>
                        <a:pt x="428" y="1021"/>
                        <a:pt x="623" y="1060"/>
                        <a:pt x="817" y="1060"/>
                      </a:cubicBezTo>
                      <a:cubicBezTo>
                        <a:pt x="993" y="1060"/>
                        <a:pt x="1168" y="1041"/>
                        <a:pt x="1304" y="963"/>
                      </a:cubicBezTo>
                      <a:cubicBezTo>
                        <a:pt x="1323" y="963"/>
                        <a:pt x="1362" y="944"/>
                        <a:pt x="1382" y="944"/>
                      </a:cubicBezTo>
                      <a:cubicBezTo>
                        <a:pt x="1421" y="924"/>
                        <a:pt x="1479" y="866"/>
                        <a:pt x="1518" y="827"/>
                      </a:cubicBezTo>
                      <a:cubicBezTo>
                        <a:pt x="1596" y="749"/>
                        <a:pt x="1654" y="652"/>
                        <a:pt x="1654" y="555"/>
                      </a:cubicBezTo>
                      <a:cubicBezTo>
                        <a:pt x="1654" y="379"/>
                        <a:pt x="1557" y="263"/>
                        <a:pt x="1382" y="146"/>
                      </a:cubicBezTo>
                      <a:cubicBezTo>
                        <a:pt x="1226" y="49"/>
                        <a:pt x="1027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2" name="Google Shape;4062;p40"/>
                <p:cNvSpPr/>
                <p:nvPr/>
              </p:nvSpPr>
              <p:spPr>
                <a:xfrm>
                  <a:off x="987050" y="1141075"/>
                  <a:ext cx="42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4" h="1061" extrusionOk="0">
                      <a:moveTo>
                        <a:pt x="837" y="243"/>
                      </a:moveTo>
                      <a:cubicBezTo>
                        <a:pt x="1013" y="243"/>
                        <a:pt x="1149" y="263"/>
                        <a:pt x="1265" y="341"/>
                      </a:cubicBezTo>
                      <a:cubicBezTo>
                        <a:pt x="1363" y="380"/>
                        <a:pt x="1421" y="457"/>
                        <a:pt x="1421" y="535"/>
                      </a:cubicBezTo>
                      <a:cubicBezTo>
                        <a:pt x="1421" y="613"/>
                        <a:pt x="1363" y="652"/>
                        <a:pt x="1265" y="730"/>
                      </a:cubicBezTo>
                      <a:cubicBezTo>
                        <a:pt x="1158" y="798"/>
                        <a:pt x="1003" y="832"/>
                        <a:pt x="842" y="832"/>
                      </a:cubicBezTo>
                      <a:cubicBezTo>
                        <a:pt x="682" y="832"/>
                        <a:pt x="516" y="798"/>
                        <a:pt x="390" y="730"/>
                      </a:cubicBezTo>
                      <a:cubicBezTo>
                        <a:pt x="293" y="671"/>
                        <a:pt x="254" y="613"/>
                        <a:pt x="254" y="535"/>
                      </a:cubicBezTo>
                      <a:cubicBezTo>
                        <a:pt x="254" y="457"/>
                        <a:pt x="293" y="399"/>
                        <a:pt x="390" y="341"/>
                      </a:cubicBezTo>
                      <a:cubicBezTo>
                        <a:pt x="526" y="263"/>
                        <a:pt x="682" y="243"/>
                        <a:pt x="837" y="243"/>
                      </a:cubicBezTo>
                      <a:close/>
                      <a:moveTo>
                        <a:pt x="830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80"/>
                        <a:pt x="1" y="535"/>
                      </a:cubicBezTo>
                      <a:cubicBezTo>
                        <a:pt x="1" y="671"/>
                        <a:pt x="98" y="827"/>
                        <a:pt x="273" y="924"/>
                      </a:cubicBezTo>
                      <a:cubicBezTo>
                        <a:pt x="448" y="1022"/>
                        <a:pt x="643" y="1061"/>
                        <a:pt x="837" y="1061"/>
                      </a:cubicBezTo>
                      <a:cubicBezTo>
                        <a:pt x="1013" y="1061"/>
                        <a:pt x="1168" y="1022"/>
                        <a:pt x="1343" y="963"/>
                      </a:cubicBezTo>
                      <a:cubicBezTo>
                        <a:pt x="1363" y="963"/>
                        <a:pt x="1402" y="944"/>
                        <a:pt x="1421" y="944"/>
                      </a:cubicBezTo>
                      <a:cubicBezTo>
                        <a:pt x="1499" y="924"/>
                        <a:pt x="1538" y="866"/>
                        <a:pt x="1557" y="827"/>
                      </a:cubicBezTo>
                      <a:cubicBezTo>
                        <a:pt x="1635" y="749"/>
                        <a:pt x="1693" y="652"/>
                        <a:pt x="1693" y="555"/>
                      </a:cubicBezTo>
                      <a:cubicBezTo>
                        <a:pt x="1693" y="380"/>
                        <a:pt x="1596" y="243"/>
                        <a:pt x="1402" y="146"/>
                      </a:cubicBezTo>
                      <a:cubicBezTo>
                        <a:pt x="1236" y="49"/>
                        <a:pt x="1032" y="0"/>
                        <a:pt x="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3" name="Google Shape;4063;p40"/>
                <p:cNvSpPr/>
                <p:nvPr/>
              </p:nvSpPr>
              <p:spPr>
                <a:xfrm>
                  <a:off x="731725" y="962075"/>
                  <a:ext cx="413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1" extrusionOk="0">
                      <a:moveTo>
                        <a:pt x="817" y="244"/>
                      </a:moveTo>
                      <a:cubicBezTo>
                        <a:pt x="973" y="244"/>
                        <a:pt x="1128" y="263"/>
                        <a:pt x="1245" y="341"/>
                      </a:cubicBezTo>
                      <a:cubicBezTo>
                        <a:pt x="1342" y="400"/>
                        <a:pt x="1401" y="477"/>
                        <a:pt x="1401" y="536"/>
                      </a:cubicBezTo>
                      <a:cubicBezTo>
                        <a:pt x="1401" y="614"/>
                        <a:pt x="1342" y="672"/>
                        <a:pt x="1245" y="730"/>
                      </a:cubicBezTo>
                      <a:cubicBezTo>
                        <a:pt x="1128" y="808"/>
                        <a:pt x="973" y="847"/>
                        <a:pt x="815" y="847"/>
                      </a:cubicBezTo>
                      <a:cubicBezTo>
                        <a:pt x="657" y="847"/>
                        <a:pt x="496" y="808"/>
                        <a:pt x="370" y="730"/>
                      </a:cubicBezTo>
                      <a:cubicBezTo>
                        <a:pt x="272" y="691"/>
                        <a:pt x="233" y="614"/>
                        <a:pt x="233" y="536"/>
                      </a:cubicBezTo>
                      <a:cubicBezTo>
                        <a:pt x="233" y="477"/>
                        <a:pt x="272" y="419"/>
                        <a:pt x="370" y="341"/>
                      </a:cubicBezTo>
                      <a:cubicBezTo>
                        <a:pt x="486" y="283"/>
                        <a:pt x="662" y="244"/>
                        <a:pt x="817" y="244"/>
                      </a:cubicBezTo>
                      <a:close/>
                      <a:moveTo>
                        <a:pt x="829" y="1"/>
                      </a:moveTo>
                      <a:cubicBezTo>
                        <a:pt x="627" y="1"/>
                        <a:pt x="428" y="49"/>
                        <a:pt x="272" y="147"/>
                      </a:cubicBezTo>
                      <a:cubicBezTo>
                        <a:pt x="97" y="244"/>
                        <a:pt x="0" y="400"/>
                        <a:pt x="0" y="536"/>
                      </a:cubicBezTo>
                      <a:cubicBezTo>
                        <a:pt x="0" y="691"/>
                        <a:pt x="97" y="828"/>
                        <a:pt x="272" y="925"/>
                      </a:cubicBezTo>
                      <a:cubicBezTo>
                        <a:pt x="448" y="1022"/>
                        <a:pt x="642" y="1081"/>
                        <a:pt x="837" y="1081"/>
                      </a:cubicBezTo>
                      <a:cubicBezTo>
                        <a:pt x="1012" y="1081"/>
                        <a:pt x="1187" y="1022"/>
                        <a:pt x="1342" y="983"/>
                      </a:cubicBezTo>
                      <a:cubicBezTo>
                        <a:pt x="1362" y="983"/>
                        <a:pt x="1401" y="964"/>
                        <a:pt x="1401" y="964"/>
                      </a:cubicBezTo>
                      <a:lnTo>
                        <a:pt x="1537" y="808"/>
                      </a:lnTo>
                      <a:cubicBezTo>
                        <a:pt x="1615" y="730"/>
                        <a:pt x="1654" y="633"/>
                        <a:pt x="1654" y="536"/>
                      </a:cubicBezTo>
                      <a:cubicBezTo>
                        <a:pt x="1654" y="400"/>
                        <a:pt x="1556" y="244"/>
                        <a:pt x="1401" y="147"/>
                      </a:cubicBezTo>
                      <a:cubicBezTo>
                        <a:pt x="1235" y="49"/>
                        <a:pt x="1031" y="1"/>
                        <a:pt x="82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4" name="Google Shape;4064;p40"/>
                <p:cNvSpPr/>
                <p:nvPr/>
              </p:nvSpPr>
              <p:spPr>
                <a:xfrm>
                  <a:off x="973925" y="107102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798" y="244"/>
                      </a:moveTo>
                      <a:cubicBezTo>
                        <a:pt x="973" y="244"/>
                        <a:pt x="1110" y="263"/>
                        <a:pt x="1246" y="341"/>
                      </a:cubicBezTo>
                      <a:cubicBezTo>
                        <a:pt x="1343" y="380"/>
                        <a:pt x="1382" y="458"/>
                        <a:pt x="1382" y="536"/>
                      </a:cubicBezTo>
                      <a:cubicBezTo>
                        <a:pt x="1382" y="614"/>
                        <a:pt x="1324" y="652"/>
                        <a:pt x="1246" y="730"/>
                      </a:cubicBezTo>
                      <a:cubicBezTo>
                        <a:pt x="1129" y="808"/>
                        <a:pt x="968" y="847"/>
                        <a:pt x="808" y="847"/>
                      </a:cubicBezTo>
                      <a:cubicBezTo>
                        <a:pt x="647" y="847"/>
                        <a:pt x="487" y="808"/>
                        <a:pt x="370" y="730"/>
                      </a:cubicBezTo>
                      <a:cubicBezTo>
                        <a:pt x="273" y="691"/>
                        <a:pt x="215" y="614"/>
                        <a:pt x="215" y="536"/>
                      </a:cubicBezTo>
                      <a:cubicBezTo>
                        <a:pt x="215" y="458"/>
                        <a:pt x="273" y="419"/>
                        <a:pt x="370" y="341"/>
                      </a:cubicBezTo>
                      <a:cubicBezTo>
                        <a:pt x="487" y="263"/>
                        <a:pt x="662" y="244"/>
                        <a:pt x="798" y="244"/>
                      </a:cubicBezTo>
                      <a:close/>
                      <a:moveTo>
                        <a:pt x="827" y="1"/>
                      </a:moveTo>
                      <a:cubicBezTo>
                        <a:pt x="628" y="1"/>
                        <a:pt x="429" y="49"/>
                        <a:pt x="273" y="147"/>
                      </a:cubicBezTo>
                      <a:cubicBezTo>
                        <a:pt x="98" y="244"/>
                        <a:pt x="1" y="400"/>
                        <a:pt x="1" y="536"/>
                      </a:cubicBezTo>
                      <a:cubicBezTo>
                        <a:pt x="1" y="691"/>
                        <a:pt x="98" y="828"/>
                        <a:pt x="273" y="925"/>
                      </a:cubicBezTo>
                      <a:cubicBezTo>
                        <a:pt x="429" y="1022"/>
                        <a:pt x="623" y="1080"/>
                        <a:pt x="818" y="1080"/>
                      </a:cubicBezTo>
                      <a:cubicBezTo>
                        <a:pt x="993" y="1080"/>
                        <a:pt x="1187" y="1022"/>
                        <a:pt x="1343" y="944"/>
                      </a:cubicBezTo>
                      <a:cubicBezTo>
                        <a:pt x="1362" y="944"/>
                        <a:pt x="1362" y="925"/>
                        <a:pt x="1382" y="925"/>
                      </a:cubicBezTo>
                      <a:cubicBezTo>
                        <a:pt x="1440" y="905"/>
                        <a:pt x="1479" y="847"/>
                        <a:pt x="1538" y="808"/>
                      </a:cubicBezTo>
                      <a:cubicBezTo>
                        <a:pt x="1596" y="730"/>
                        <a:pt x="1654" y="633"/>
                        <a:pt x="1654" y="536"/>
                      </a:cubicBezTo>
                      <a:cubicBezTo>
                        <a:pt x="1654" y="400"/>
                        <a:pt x="1557" y="244"/>
                        <a:pt x="1382" y="147"/>
                      </a:cubicBezTo>
                      <a:cubicBezTo>
                        <a:pt x="1226" y="49"/>
                        <a:pt x="1027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5" name="Google Shape;4065;p40"/>
                <p:cNvSpPr/>
                <p:nvPr/>
              </p:nvSpPr>
              <p:spPr>
                <a:xfrm>
                  <a:off x="1016250" y="1001975"/>
                  <a:ext cx="41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1" extrusionOk="0">
                      <a:moveTo>
                        <a:pt x="837" y="243"/>
                      </a:moveTo>
                      <a:cubicBezTo>
                        <a:pt x="1012" y="243"/>
                        <a:pt x="1148" y="263"/>
                        <a:pt x="1265" y="341"/>
                      </a:cubicBezTo>
                      <a:cubicBezTo>
                        <a:pt x="1362" y="379"/>
                        <a:pt x="1420" y="457"/>
                        <a:pt x="1420" y="535"/>
                      </a:cubicBezTo>
                      <a:cubicBezTo>
                        <a:pt x="1420" y="593"/>
                        <a:pt x="1362" y="652"/>
                        <a:pt x="1265" y="730"/>
                      </a:cubicBezTo>
                      <a:cubicBezTo>
                        <a:pt x="1148" y="798"/>
                        <a:pt x="992" y="832"/>
                        <a:pt x="834" y="832"/>
                      </a:cubicBezTo>
                      <a:cubicBezTo>
                        <a:pt x="676" y="832"/>
                        <a:pt x="516" y="798"/>
                        <a:pt x="389" y="730"/>
                      </a:cubicBezTo>
                      <a:cubicBezTo>
                        <a:pt x="292" y="671"/>
                        <a:pt x="253" y="593"/>
                        <a:pt x="253" y="535"/>
                      </a:cubicBezTo>
                      <a:cubicBezTo>
                        <a:pt x="253" y="457"/>
                        <a:pt x="292" y="399"/>
                        <a:pt x="389" y="341"/>
                      </a:cubicBezTo>
                      <a:cubicBezTo>
                        <a:pt x="525" y="263"/>
                        <a:pt x="681" y="243"/>
                        <a:pt x="837" y="243"/>
                      </a:cubicBezTo>
                      <a:close/>
                      <a:moveTo>
                        <a:pt x="829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7" y="243"/>
                        <a:pt x="0" y="379"/>
                        <a:pt x="0" y="535"/>
                      </a:cubicBezTo>
                      <a:cubicBezTo>
                        <a:pt x="0" y="671"/>
                        <a:pt x="97" y="827"/>
                        <a:pt x="273" y="924"/>
                      </a:cubicBezTo>
                      <a:cubicBezTo>
                        <a:pt x="448" y="1021"/>
                        <a:pt x="642" y="1060"/>
                        <a:pt x="837" y="1060"/>
                      </a:cubicBezTo>
                      <a:cubicBezTo>
                        <a:pt x="1012" y="1060"/>
                        <a:pt x="1167" y="1041"/>
                        <a:pt x="1323" y="963"/>
                      </a:cubicBezTo>
                      <a:cubicBezTo>
                        <a:pt x="1343" y="944"/>
                        <a:pt x="1401" y="944"/>
                        <a:pt x="1420" y="924"/>
                      </a:cubicBezTo>
                      <a:cubicBezTo>
                        <a:pt x="1459" y="885"/>
                        <a:pt x="1498" y="866"/>
                        <a:pt x="1537" y="827"/>
                      </a:cubicBezTo>
                      <a:cubicBezTo>
                        <a:pt x="1615" y="749"/>
                        <a:pt x="1654" y="613"/>
                        <a:pt x="1654" y="535"/>
                      </a:cubicBezTo>
                      <a:cubicBezTo>
                        <a:pt x="1654" y="379"/>
                        <a:pt x="1557" y="243"/>
                        <a:pt x="1401" y="146"/>
                      </a:cubicBezTo>
                      <a:cubicBezTo>
                        <a:pt x="1236" y="49"/>
                        <a:pt x="1031" y="0"/>
                        <a:pt x="82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6" name="Google Shape;4066;p40"/>
                <p:cNvSpPr/>
                <p:nvPr/>
              </p:nvSpPr>
              <p:spPr>
                <a:xfrm>
                  <a:off x="989500" y="893025"/>
                  <a:ext cx="41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1" extrusionOk="0">
                      <a:moveTo>
                        <a:pt x="837" y="224"/>
                      </a:moveTo>
                      <a:cubicBezTo>
                        <a:pt x="973" y="224"/>
                        <a:pt x="1148" y="243"/>
                        <a:pt x="1265" y="321"/>
                      </a:cubicBezTo>
                      <a:cubicBezTo>
                        <a:pt x="1362" y="360"/>
                        <a:pt x="1420" y="438"/>
                        <a:pt x="1420" y="516"/>
                      </a:cubicBezTo>
                      <a:cubicBezTo>
                        <a:pt x="1420" y="574"/>
                        <a:pt x="1362" y="632"/>
                        <a:pt x="1265" y="710"/>
                      </a:cubicBezTo>
                      <a:cubicBezTo>
                        <a:pt x="1158" y="778"/>
                        <a:pt x="1002" y="812"/>
                        <a:pt x="842" y="812"/>
                      </a:cubicBezTo>
                      <a:cubicBezTo>
                        <a:pt x="681" y="812"/>
                        <a:pt x="516" y="778"/>
                        <a:pt x="389" y="710"/>
                      </a:cubicBezTo>
                      <a:cubicBezTo>
                        <a:pt x="292" y="652"/>
                        <a:pt x="253" y="574"/>
                        <a:pt x="253" y="516"/>
                      </a:cubicBezTo>
                      <a:cubicBezTo>
                        <a:pt x="253" y="438"/>
                        <a:pt x="292" y="380"/>
                        <a:pt x="389" y="321"/>
                      </a:cubicBezTo>
                      <a:cubicBezTo>
                        <a:pt x="525" y="243"/>
                        <a:pt x="681" y="224"/>
                        <a:pt x="837" y="224"/>
                      </a:cubicBezTo>
                      <a:close/>
                      <a:moveTo>
                        <a:pt x="829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7" y="243"/>
                        <a:pt x="0" y="380"/>
                        <a:pt x="0" y="535"/>
                      </a:cubicBezTo>
                      <a:cubicBezTo>
                        <a:pt x="0" y="671"/>
                        <a:pt x="97" y="827"/>
                        <a:pt x="273" y="924"/>
                      </a:cubicBezTo>
                      <a:cubicBezTo>
                        <a:pt x="448" y="1022"/>
                        <a:pt x="642" y="1060"/>
                        <a:pt x="837" y="1060"/>
                      </a:cubicBezTo>
                      <a:cubicBezTo>
                        <a:pt x="973" y="1060"/>
                        <a:pt x="1129" y="1041"/>
                        <a:pt x="1265" y="1002"/>
                      </a:cubicBezTo>
                      <a:cubicBezTo>
                        <a:pt x="1323" y="963"/>
                        <a:pt x="1362" y="944"/>
                        <a:pt x="1401" y="924"/>
                      </a:cubicBezTo>
                      <a:cubicBezTo>
                        <a:pt x="1459" y="905"/>
                        <a:pt x="1498" y="866"/>
                        <a:pt x="1518" y="846"/>
                      </a:cubicBezTo>
                      <a:cubicBezTo>
                        <a:pt x="1615" y="749"/>
                        <a:pt x="1654" y="652"/>
                        <a:pt x="1654" y="535"/>
                      </a:cubicBezTo>
                      <a:cubicBezTo>
                        <a:pt x="1654" y="380"/>
                        <a:pt x="1557" y="243"/>
                        <a:pt x="1401" y="146"/>
                      </a:cubicBezTo>
                      <a:cubicBezTo>
                        <a:pt x="1236" y="49"/>
                        <a:pt x="1031" y="0"/>
                        <a:pt x="82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7" name="Google Shape;4067;p40"/>
                <p:cNvSpPr/>
                <p:nvPr/>
              </p:nvSpPr>
              <p:spPr>
                <a:xfrm>
                  <a:off x="1071700" y="909550"/>
                  <a:ext cx="41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1" extrusionOk="0">
                      <a:moveTo>
                        <a:pt x="798" y="244"/>
                      </a:moveTo>
                      <a:cubicBezTo>
                        <a:pt x="973" y="244"/>
                        <a:pt x="1109" y="263"/>
                        <a:pt x="1245" y="341"/>
                      </a:cubicBezTo>
                      <a:cubicBezTo>
                        <a:pt x="1342" y="380"/>
                        <a:pt x="1381" y="458"/>
                        <a:pt x="1381" y="536"/>
                      </a:cubicBezTo>
                      <a:cubicBezTo>
                        <a:pt x="1381" y="594"/>
                        <a:pt x="1342" y="652"/>
                        <a:pt x="1245" y="730"/>
                      </a:cubicBezTo>
                      <a:cubicBezTo>
                        <a:pt x="1138" y="789"/>
                        <a:pt x="978" y="818"/>
                        <a:pt x="815" y="818"/>
                      </a:cubicBezTo>
                      <a:cubicBezTo>
                        <a:pt x="652" y="818"/>
                        <a:pt x="486" y="789"/>
                        <a:pt x="370" y="730"/>
                      </a:cubicBezTo>
                      <a:cubicBezTo>
                        <a:pt x="272" y="672"/>
                        <a:pt x="214" y="594"/>
                        <a:pt x="214" y="536"/>
                      </a:cubicBezTo>
                      <a:cubicBezTo>
                        <a:pt x="214" y="458"/>
                        <a:pt x="272" y="399"/>
                        <a:pt x="370" y="341"/>
                      </a:cubicBezTo>
                      <a:cubicBezTo>
                        <a:pt x="486" y="263"/>
                        <a:pt x="662" y="244"/>
                        <a:pt x="798" y="244"/>
                      </a:cubicBezTo>
                      <a:close/>
                      <a:moveTo>
                        <a:pt x="827" y="1"/>
                      </a:moveTo>
                      <a:cubicBezTo>
                        <a:pt x="627" y="1"/>
                        <a:pt x="428" y="49"/>
                        <a:pt x="272" y="147"/>
                      </a:cubicBezTo>
                      <a:cubicBezTo>
                        <a:pt x="97" y="244"/>
                        <a:pt x="0" y="380"/>
                        <a:pt x="0" y="536"/>
                      </a:cubicBezTo>
                      <a:cubicBezTo>
                        <a:pt x="0" y="672"/>
                        <a:pt x="97" y="827"/>
                        <a:pt x="272" y="905"/>
                      </a:cubicBezTo>
                      <a:cubicBezTo>
                        <a:pt x="448" y="1022"/>
                        <a:pt x="642" y="1061"/>
                        <a:pt x="837" y="1061"/>
                      </a:cubicBezTo>
                      <a:cubicBezTo>
                        <a:pt x="992" y="1061"/>
                        <a:pt x="1167" y="1041"/>
                        <a:pt x="1284" y="964"/>
                      </a:cubicBezTo>
                      <a:cubicBezTo>
                        <a:pt x="1323" y="944"/>
                        <a:pt x="1362" y="944"/>
                        <a:pt x="1381" y="905"/>
                      </a:cubicBezTo>
                      <a:cubicBezTo>
                        <a:pt x="1440" y="886"/>
                        <a:pt x="1459" y="866"/>
                        <a:pt x="1518" y="827"/>
                      </a:cubicBezTo>
                      <a:cubicBezTo>
                        <a:pt x="1615" y="730"/>
                        <a:pt x="1654" y="633"/>
                        <a:pt x="1654" y="536"/>
                      </a:cubicBezTo>
                      <a:cubicBezTo>
                        <a:pt x="1654" y="380"/>
                        <a:pt x="1556" y="244"/>
                        <a:pt x="1381" y="147"/>
                      </a:cubicBezTo>
                      <a:cubicBezTo>
                        <a:pt x="1226" y="49"/>
                        <a:pt x="1026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8" name="Google Shape;4068;p40"/>
                <p:cNvSpPr/>
                <p:nvPr/>
              </p:nvSpPr>
              <p:spPr>
                <a:xfrm>
                  <a:off x="939875" y="80305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18" y="224"/>
                      </a:moveTo>
                      <a:cubicBezTo>
                        <a:pt x="974" y="224"/>
                        <a:pt x="1129" y="243"/>
                        <a:pt x="1265" y="321"/>
                      </a:cubicBezTo>
                      <a:cubicBezTo>
                        <a:pt x="1363" y="360"/>
                        <a:pt x="1402" y="438"/>
                        <a:pt x="1402" y="516"/>
                      </a:cubicBezTo>
                      <a:cubicBezTo>
                        <a:pt x="1402" y="574"/>
                        <a:pt x="1363" y="632"/>
                        <a:pt x="1265" y="710"/>
                      </a:cubicBezTo>
                      <a:cubicBezTo>
                        <a:pt x="1158" y="778"/>
                        <a:pt x="998" y="812"/>
                        <a:pt x="835" y="812"/>
                      </a:cubicBezTo>
                      <a:cubicBezTo>
                        <a:pt x="672" y="812"/>
                        <a:pt x="507" y="778"/>
                        <a:pt x="390" y="710"/>
                      </a:cubicBezTo>
                      <a:cubicBezTo>
                        <a:pt x="293" y="652"/>
                        <a:pt x="234" y="574"/>
                        <a:pt x="234" y="516"/>
                      </a:cubicBezTo>
                      <a:cubicBezTo>
                        <a:pt x="234" y="438"/>
                        <a:pt x="293" y="379"/>
                        <a:pt x="390" y="321"/>
                      </a:cubicBezTo>
                      <a:cubicBezTo>
                        <a:pt x="507" y="243"/>
                        <a:pt x="682" y="224"/>
                        <a:pt x="818" y="224"/>
                      </a:cubicBezTo>
                      <a:close/>
                      <a:moveTo>
                        <a:pt x="828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79"/>
                        <a:pt x="1" y="535"/>
                      </a:cubicBezTo>
                      <a:cubicBezTo>
                        <a:pt x="1" y="671"/>
                        <a:pt x="98" y="827"/>
                        <a:pt x="273" y="924"/>
                      </a:cubicBezTo>
                      <a:cubicBezTo>
                        <a:pt x="429" y="1021"/>
                        <a:pt x="623" y="1060"/>
                        <a:pt x="818" y="1060"/>
                      </a:cubicBezTo>
                      <a:cubicBezTo>
                        <a:pt x="993" y="1060"/>
                        <a:pt x="1168" y="1041"/>
                        <a:pt x="1304" y="963"/>
                      </a:cubicBezTo>
                      <a:cubicBezTo>
                        <a:pt x="1343" y="944"/>
                        <a:pt x="1363" y="944"/>
                        <a:pt x="1382" y="924"/>
                      </a:cubicBezTo>
                      <a:cubicBezTo>
                        <a:pt x="1460" y="905"/>
                        <a:pt x="1499" y="846"/>
                        <a:pt x="1538" y="827"/>
                      </a:cubicBezTo>
                      <a:cubicBezTo>
                        <a:pt x="1596" y="749"/>
                        <a:pt x="1654" y="652"/>
                        <a:pt x="1654" y="535"/>
                      </a:cubicBezTo>
                      <a:cubicBezTo>
                        <a:pt x="1654" y="379"/>
                        <a:pt x="1557" y="243"/>
                        <a:pt x="1382" y="146"/>
                      </a:cubicBezTo>
                      <a:cubicBezTo>
                        <a:pt x="1226" y="49"/>
                        <a:pt x="1027" y="0"/>
                        <a:pt x="8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9" name="Google Shape;4069;p40"/>
                <p:cNvSpPr/>
                <p:nvPr/>
              </p:nvSpPr>
              <p:spPr>
                <a:xfrm>
                  <a:off x="1066825" y="84487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43"/>
                      </a:moveTo>
                      <a:cubicBezTo>
                        <a:pt x="993" y="243"/>
                        <a:pt x="1148" y="263"/>
                        <a:pt x="1265" y="341"/>
                      </a:cubicBezTo>
                      <a:cubicBezTo>
                        <a:pt x="1362" y="399"/>
                        <a:pt x="1421" y="457"/>
                        <a:pt x="1421" y="535"/>
                      </a:cubicBezTo>
                      <a:cubicBezTo>
                        <a:pt x="1421" y="613"/>
                        <a:pt x="1362" y="652"/>
                        <a:pt x="1265" y="730"/>
                      </a:cubicBezTo>
                      <a:cubicBezTo>
                        <a:pt x="1158" y="808"/>
                        <a:pt x="1002" y="846"/>
                        <a:pt x="842" y="846"/>
                      </a:cubicBezTo>
                      <a:cubicBezTo>
                        <a:pt x="681" y="846"/>
                        <a:pt x="516" y="808"/>
                        <a:pt x="390" y="730"/>
                      </a:cubicBezTo>
                      <a:cubicBezTo>
                        <a:pt x="292" y="691"/>
                        <a:pt x="253" y="613"/>
                        <a:pt x="253" y="535"/>
                      </a:cubicBezTo>
                      <a:cubicBezTo>
                        <a:pt x="253" y="457"/>
                        <a:pt x="292" y="418"/>
                        <a:pt x="390" y="341"/>
                      </a:cubicBezTo>
                      <a:cubicBezTo>
                        <a:pt x="506" y="263"/>
                        <a:pt x="681" y="243"/>
                        <a:pt x="837" y="243"/>
                      </a:cubicBezTo>
                      <a:close/>
                      <a:moveTo>
                        <a:pt x="827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99"/>
                        <a:pt x="1" y="535"/>
                      </a:cubicBezTo>
                      <a:cubicBezTo>
                        <a:pt x="1" y="691"/>
                        <a:pt x="98" y="827"/>
                        <a:pt x="273" y="924"/>
                      </a:cubicBezTo>
                      <a:cubicBezTo>
                        <a:pt x="448" y="1022"/>
                        <a:pt x="643" y="1060"/>
                        <a:pt x="837" y="1060"/>
                      </a:cubicBezTo>
                      <a:cubicBezTo>
                        <a:pt x="993" y="1060"/>
                        <a:pt x="1168" y="1041"/>
                        <a:pt x="1323" y="963"/>
                      </a:cubicBezTo>
                      <a:cubicBezTo>
                        <a:pt x="1343" y="944"/>
                        <a:pt x="1362" y="944"/>
                        <a:pt x="1382" y="924"/>
                      </a:cubicBezTo>
                      <a:cubicBezTo>
                        <a:pt x="1460" y="924"/>
                        <a:pt x="1518" y="885"/>
                        <a:pt x="1537" y="827"/>
                      </a:cubicBezTo>
                      <a:cubicBezTo>
                        <a:pt x="1615" y="749"/>
                        <a:pt x="1654" y="652"/>
                        <a:pt x="1654" y="535"/>
                      </a:cubicBezTo>
                      <a:cubicBezTo>
                        <a:pt x="1654" y="399"/>
                        <a:pt x="1557" y="243"/>
                        <a:pt x="1382" y="146"/>
                      </a:cubicBezTo>
                      <a:cubicBezTo>
                        <a:pt x="1226" y="49"/>
                        <a:pt x="1027" y="0"/>
                        <a:pt x="8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0" name="Google Shape;4070;p40"/>
                <p:cNvSpPr/>
                <p:nvPr/>
              </p:nvSpPr>
              <p:spPr>
                <a:xfrm>
                  <a:off x="829000" y="676100"/>
                  <a:ext cx="41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1" extrusionOk="0">
                      <a:moveTo>
                        <a:pt x="817" y="205"/>
                      </a:moveTo>
                      <a:cubicBezTo>
                        <a:pt x="973" y="205"/>
                        <a:pt x="1128" y="243"/>
                        <a:pt x="1245" y="302"/>
                      </a:cubicBezTo>
                      <a:cubicBezTo>
                        <a:pt x="1342" y="360"/>
                        <a:pt x="1401" y="438"/>
                        <a:pt x="1401" y="496"/>
                      </a:cubicBezTo>
                      <a:cubicBezTo>
                        <a:pt x="1401" y="574"/>
                        <a:pt x="1342" y="633"/>
                        <a:pt x="1245" y="691"/>
                      </a:cubicBezTo>
                      <a:cubicBezTo>
                        <a:pt x="1138" y="769"/>
                        <a:pt x="983" y="808"/>
                        <a:pt x="822" y="808"/>
                      </a:cubicBezTo>
                      <a:cubicBezTo>
                        <a:pt x="661" y="808"/>
                        <a:pt x="496" y="769"/>
                        <a:pt x="370" y="691"/>
                      </a:cubicBezTo>
                      <a:cubicBezTo>
                        <a:pt x="272" y="652"/>
                        <a:pt x="233" y="574"/>
                        <a:pt x="233" y="496"/>
                      </a:cubicBezTo>
                      <a:cubicBezTo>
                        <a:pt x="233" y="438"/>
                        <a:pt x="272" y="380"/>
                        <a:pt x="370" y="302"/>
                      </a:cubicBezTo>
                      <a:cubicBezTo>
                        <a:pt x="486" y="243"/>
                        <a:pt x="661" y="205"/>
                        <a:pt x="817" y="205"/>
                      </a:cubicBezTo>
                      <a:close/>
                      <a:moveTo>
                        <a:pt x="829" y="0"/>
                      </a:moveTo>
                      <a:cubicBezTo>
                        <a:pt x="627" y="0"/>
                        <a:pt x="428" y="49"/>
                        <a:pt x="272" y="146"/>
                      </a:cubicBezTo>
                      <a:cubicBezTo>
                        <a:pt x="97" y="243"/>
                        <a:pt x="0" y="380"/>
                        <a:pt x="0" y="535"/>
                      </a:cubicBezTo>
                      <a:cubicBezTo>
                        <a:pt x="0" y="671"/>
                        <a:pt x="97" y="827"/>
                        <a:pt x="272" y="924"/>
                      </a:cubicBezTo>
                      <a:cubicBezTo>
                        <a:pt x="447" y="1022"/>
                        <a:pt x="642" y="1061"/>
                        <a:pt x="837" y="1061"/>
                      </a:cubicBezTo>
                      <a:cubicBezTo>
                        <a:pt x="973" y="1061"/>
                        <a:pt x="1148" y="1041"/>
                        <a:pt x="1265" y="983"/>
                      </a:cubicBezTo>
                      <a:cubicBezTo>
                        <a:pt x="1323" y="963"/>
                        <a:pt x="1342" y="963"/>
                        <a:pt x="1381" y="944"/>
                      </a:cubicBezTo>
                      <a:cubicBezTo>
                        <a:pt x="1440" y="885"/>
                        <a:pt x="1459" y="866"/>
                        <a:pt x="1518" y="847"/>
                      </a:cubicBezTo>
                      <a:cubicBezTo>
                        <a:pt x="1615" y="749"/>
                        <a:pt x="1654" y="652"/>
                        <a:pt x="1654" y="535"/>
                      </a:cubicBezTo>
                      <a:cubicBezTo>
                        <a:pt x="1654" y="380"/>
                        <a:pt x="1556" y="243"/>
                        <a:pt x="1401" y="146"/>
                      </a:cubicBezTo>
                      <a:cubicBezTo>
                        <a:pt x="1235" y="49"/>
                        <a:pt x="1031" y="0"/>
                        <a:pt x="82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1" name="Google Shape;4071;p40"/>
                <p:cNvSpPr/>
                <p:nvPr/>
              </p:nvSpPr>
              <p:spPr>
                <a:xfrm>
                  <a:off x="1183550" y="103650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44"/>
                      </a:moveTo>
                      <a:cubicBezTo>
                        <a:pt x="993" y="244"/>
                        <a:pt x="1149" y="263"/>
                        <a:pt x="1265" y="341"/>
                      </a:cubicBezTo>
                      <a:cubicBezTo>
                        <a:pt x="1363" y="380"/>
                        <a:pt x="1401" y="458"/>
                        <a:pt x="1401" y="535"/>
                      </a:cubicBezTo>
                      <a:cubicBezTo>
                        <a:pt x="1401" y="613"/>
                        <a:pt x="1363" y="652"/>
                        <a:pt x="1265" y="730"/>
                      </a:cubicBezTo>
                      <a:cubicBezTo>
                        <a:pt x="1139" y="798"/>
                        <a:pt x="973" y="832"/>
                        <a:pt x="813" y="832"/>
                      </a:cubicBezTo>
                      <a:cubicBezTo>
                        <a:pt x="652" y="832"/>
                        <a:pt x="497" y="798"/>
                        <a:pt x="390" y="730"/>
                      </a:cubicBezTo>
                      <a:cubicBezTo>
                        <a:pt x="293" y="672"/>
                        <a:pt x="254" y="613"/>
                        <a:pt x="254" y="535"/>
                      </a:cubicBezTo>
                      <a:cubicBezTo>
                        <a:pt x="254" y="458"/>
                        <a:pt x="293" y="419"/>
                        <a:pt x="390" y="341"/>
                      </a:cubicBezTo>
                      <a:cubicBezTo>
                        <a:pt x="507" y="263"/>
                        <a:pt x="682" y="244"/>
                        <a:pt x="837" y="244"/>
                      </a:cubicBezTo>
                      <a:close/>
                      <a:moveTo>
                        <a:pt x="828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4"/>
                        <a:pt x="1" y="380"/>
                        <a:pt x="1" y="535"/>
                      </a:cubicBezTo>
                      <a:cubicBezTo>
                        <a:pt x="1" y="672"/>
                        <a:pt x="98" y="827"/>
                        <a:pt x="273" y="925"/>
                      </a:cubicBezTo>
                      <a:cubicBezTo>
                        <a:pt x="448" y="1022"/>
                        <a:pt x="643" y="1061"/>
                        <a:pt x="837" y="1061"/>
                      </a:cubicBezTo>
                      <a:cubicBezTo>
                        <a:pt x="993" y="1061"/>
                        <a:pt x="1149" y="1041"/>
                        <a:pt x="1285" y="963"/>
                      </a:cubicBezTo>
                      <a:cubicBezTo>
                        <a:pt x="1324" y="944"/>
                        <a:pt x="1363" y="944"/>
                        <a:pt x="1382" y="925"/>
                      </a:cubicBezTo>
                      <a:cubicBezTo>
                        <a:pt x="1440" y="905"/>
                        <a:pt x="1479" y="847"/>
                        <a:pt x="1518" y="827"/>
                      </a:cubicBezTo>
                      <a:cubicBezTo>
                        <a:pt x="1615" y="730"/>
                        <a:pt x="1654" y="633"/>
                        <a:pt x="1654" y="535"/>
                      </a:cubicBezTo>
                      <a:cubicBezTo>
                        <a:pt x="1654" y="380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2" name="Google Shape;4072;p40"/>
                <p:cNvSpPr/>
                <p:nvPr/>
              </p:nvSpPr>
              <p:spPr>
                <a:xfrm>
                  <a:off x="1110600" y="1025300"/>
                  <a:ext cx="41375" cy="2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101" extrusionOk="0">
                      <a:moveTo>
                        <a:pt x="837" y="283"/>
                      </a:moveTo>
                      <a:cubicBezTo>
                        <a:pt x="993" y="283"/>
                        <a:pt x="1148" y="303"/>
                        <a:pt x="1265" y="380"/>
                      </a:cubicBezTo>
                      <a:cubicBezTo>
                        <a:pt x="1362" y="419"/>
                        <a:pt x="1401" y="497"/>
                        <a:pt x="1401" y="575"/>
                      </a:cubicBezTo>
                      <a:cubicBezTo>
                        <a:pt x="1401" y="633"/>
                        <a:pt x="1362" y="692"/>
                        <a:pt x="1265" y="769"/>
                      </a:cubicBezTo>
                      <a:cubicBezTo>
                        <a:pt x="1139" y="838"/>
                        <a:pt x="973" y="872"/>
                        <a:pt x="813" y="872"/>
                      </a:cubicBezTo>
                      <a:cubicBezTo>
                        <a:pt x="652" y="872"/>
                        <a:pt x="497" y="838"/>
                        <a:pt x="390" y="769"/>
                      </a:cubicBezTo>
                      <a:cubicBezTo>
                        <a:pt x="292" y="711"/>
                        <a:pt x="253" y="633"/>
                        <a:pt x="253" y="575"/>
                      </a:cubicBezTo>
                      <a:cubicBezTo>
                        <a:pt x="253" y="497"/>
                        <a:pt x="312" y="439"/>
                        <a:pt x="390" y="380"/>
                      </a:cubicBezTo>
                      <a:cubicBezTo>
                        <a:pt x="506" y="303"/>
                        <a:pt x="681" y="283"/>
                        <a:pt x="837" y="283"/>
                      </a:cubicBezTo>
                      <a:close/>
                      <a:moveTo>
                        <a:pt x="827" y="1"/>
                      </a:moveTo>
                      <a:cubicBezTo>
                        <a:pt x="628" y="1"/>
                        <a:pt x="428" y="50"/>
                        <a:pt x="273" y="147"/>
                      </a:cubicBezTo>
                      <a:cubicBezTo>
                        <a:pt x="98" y="244"/>
                        <a:pt x="0" y="400"/>
                        <a:pt x="0" y="536"/>
                      </a:cubicBezTo>
                      <a:cubicBezTo>
                        <a:pt x="0" y="711"/>
                        <a:pt x="98" y="867"/>
                        <a:pt x="273" y="964"/>
                      </a:cubicBezTo>
                      <a:cubicBezTo>
                        <a:pt x="448" y="1061"/>
                        <a:pt x="642" y="1100"/>
                        <a:pt x="837" y="1100"/>
                      </a:cubicBezTo>
                      <a:cubicBezTo>
                        <a:pt x="993" y="1100"/>
                        <a:pt x="1168" y="1081"/>
                        <a:pt x="1323" y="1003"/>
                      </a:cubicBezTo>
                      <a:cubicBezTo>
                        <a:pt x="1343" y="1003"/>
                        <a:pt x="1362" y="983"/>
                        <a:pt x="1382" y="964"/>
                      </a:cubicBezTo>
                      <a:cubicBezTo>
                        <a:pt x="1440" y="925"/>
                        <a:pt x="1479" y="886"/>
                        <a:pt x="1537" y="828"/>
                      </a:cubicBezTo>
                      <a:cubicBezTo>
                        <a:pt x="1596" y="769"/>
                        <a:pt x="1654" y="672"/>
                        <a:pt x="1654" y="536"/>
                      </a:cubicBezTo>
                      <a:cubicBezTo>
                        <a:pt x="1654" y="400"/>
                        <a:pt x="1557" y="244"/>
                        <a:pt x="1382" y="147"/>
                      </a:cubicBezTo>
                      <a:cubicBezTo>
                        <a:pt x="1226" y="50"/>
                        <a:pt x="1027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3" name="Google Shape;4073;p40"/>
                <p:cNvSpPr/>
                <p:nvPr/>
              </p:nvSpPr>
              <p:spPr>
                <a:xfrm>
                  <a:off x="894150" y="995150"/>
                  <a:ext cx="41375" cy="26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42" extrusionOk="0">
                      <a:moveTo>
                        <a:pt x="838" y="224"/>
                      </a:moveTo>
                      <a:cubicBezTo>
                        <a:pt x="993" y="224"/>
                        <a:pt x="1149" y="244"/>
                        <a:pt x="1266" y="322"/>
                      </a:cubicBezTo>
                      <a:cubicBezTo>
                        <a:pt x="1363" y="361"/>
                        <a:pt x="1402" y="438"/>
                        <a:pt x="1402" y="516"/>
                      </a:cubicBezTo>
                      <a:cubicBezTo>
                        <a:pt x="1402" y="575"/>
                        <a:pt x="1363" y="633"/>
                        <a:pt x="1266" y="711"/>
                      </a:cubicBezTo>
                      <a:cubicBezTo>
                        <a:pt x="1139" y="779"/>
                        <a:pt x="974" y="813"/>
                        <a:pt x="813" y="813"/>
                      </a:cubicBezTo>
                      <a:cubicBezTo>
                        <a:pt x="653" y="813"/>
                        <a:pt x="497" y="779"/>
                        <a:pt x="390" y="711"/>
                      </a:cubicBezTo>
                      <a:cubicBezTo>
                        <a:pt x="293" y="652"/>
                        <a:pt x="254" y="575"/>
                        <a:pt x="254" y="516"/>
                      </a:cubicBezTo>
                      <a:cubicBezTo>
                        <a:pt x="254" y="438"/>
                        <a:pt x="293" y="361"/>
                        <a:pt x="390" y="322"/>
                      </a:cubicBezTo>
                      <a:cubicBezTo>
                        <a:pt x="507" y="244"/>
                        <a:pt x="682" y="224"/>
                        <a:pt x="838" y="224"/>
                      </a:cubicBezTo>
                      <a:close/>
                      <a:moveTo>
                        <a:pt x="828" y="1"/>
                      </a:moveTo>
                      <a:cubicBezTo>
                        <a:pt x="628" y="1"/>
                        <a:pt x="429" y="49"/>
                        <a:pt x="273" y="147"/>
                      </a:cubicBezTo>
                      <a:cubicBezTo>
                        <a:pt x="98" y="244"/>
                        <a:pt x="1" y="380"/>
                        <a:pt x="1" y="536"/>
                      </a:cubicBezTo>
                      <a:cubicBezTo>
                        <a:pt x="1" y="652"/>
                        <a:pt x="98" y="808"/>
                        <a:pt x="273" y="886"/>
                      </a:cubicBezTo>
                      <a:cubicBezTo>
                        <a:pt x="448" y="1003"/>
                        <a:pt x="643" y="1042"/>
                        <a:pt x="838" y="1042"/>
                      </a:cubicBezTo>
                      <a:cubicBezTo>
                        <a:pt x="993" y="1042"/>
                        <a:pt x="1168" y="1022"/>
                        <a:pt x="1324" y="944"/>
                      </a:cubicBezTo>
                      <a:cubicBezTo>
                        <a:pt x="1343" y="944"/>
                        <a:pt x="1363" y="925"/>
                        <a:pt x="1382" y="925"/>
                      </a:cubicBezTo>
                      <a:cubicBezTo>
                        <a:pt x="1441" y="886"/>
                        <a:pt x="1480" y="847"/>
                        <a:pt x="1538" y="789"/>
                      </a:cubicBezTo>
                      <a:cubicBezTo>
                        <a:pt x="1596" y="730"/>
                        <a:pt x="1655" y="633"/>
                        <a:pt x="1655" y="536"/>
                      </a:cubicBezTo>
                      <a:cubicBezTo>
                        <a:pt x="1655" y="380"/>
                        <a:pt x="1557" y="244"/>
                        <a:pt x="1382" y="147"/>
                      </a:cubicBezTo>
                      <a:cubicBezTo>
                        <a:pt x="1227" y="49"/>
                        <a:pt x="1027" y="1"/>
                        <a:pt x="8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4" name="Google Shape;4074;p40"/>
                <p:cNvSpPr/>
                <p:nvPr/>
              </p:nvSpPr>
              <p:spPr>
                <a:xfrm>
                  <a:off x="2246775" y="1758500"/>
                  <a:ext cx="41350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2" extrusionOk="0">
                      <a:moveTo>
                        <a:pt x="936" y="249"/>
                      </a:moveTo>
                      <a:cubicBezTo>
                        <a:pt x="1065" y="249"/>
                        <a:pt x="1191" y="287"/>
                        <a:pt x="1304" y="352"/>
                      </a:cubicBezTo>
                      <a:cubicBezTo>
                        <a:pt x="1382" y="390"/>
                        <a:pt x="1440" y="468"/>
                        <a:pt x="1440" y="546"/>
                      </a:cubicBezTo>
                      <a:cubicBezTo>
                        <a:pt x="1440" y="624"/>
                        <a:pt x="1401" y="663"/>
                        <a:pt x="1304" y="741"/>
                      </a:cubicBezTo>
                      <a:cubicBezTo>
                        <a:pt x="1177" y="809"/>
                        <a:pt x="1012" y="843"/>
                        <a:pt x="849" y="843"/>
                      </a:cubicBezTo>
                      <a:cubicBezTo>
                        <a:pt x="686" y="843"/>
                        <a:pt x="526" y="809"/>
                        <a:pt x="409" y="741"/>
                      </a:cubicBezTo>
                      <a:cubicBezTo>
                        <a:pt x="331" y="682"/>
                        <a:pt x="273" y="624"/>
                        <a:pt x="273" y="546"/>
                      </a:cubicBezTo>
                      <a:cubicBezTo>
                        <a:pt x="273" y="468"/>
                        <a:pt x="312" y="429"/>
                        <a:pt x="409" y="352"/>
                      </a:cubicBezTo>
                      <a:cubicBezTo>
                        <a:pt x="545" y="274"/>
                        <a:pt x="701" y="254"/>
                        <a:pt x="856" y="254"/>
                      </a:cubicBezTo>
                      <a:cubicBezTo>
                        <a:pt x="883" y="251"/>
                        <a:pt x="910" y="249"/>
                        <a:pt x="936" y="249"/>
                      </a:cubicBezTo>
                      <a:close/>
                      <a:moveTo>
                        <a:pt x="837" y="1"/>
                      </a:moveTo>
                      <a:cubicBezTo>
                        <a:pt x="657" y="1"/>
                        <a:pt x="477" y="35"/>
                        <a:pt x="331" y="99"/>
                      </a:cubicBezTo>
                      <a:cubicBezTo>
                        <a:pt x="292" y="99"/>
                        <a:pt x="273" y="138"/>
                        <a:pt x="253" y="138"/>
                      </a:cubicBezTo>
                      <a:lnTo>
                        <a:pt x="117" y="254"/>
                      </a:lnTo>
                      <a:cubicBezTo>
                        <a:pt x="59" y="332"/>
                        <a:pt x="0" y="429"/>
                        <a:pt x="0" y="527"/>
                      </a:cubicBezTo>
                      <a:cubicBezTo>
                        <a:pt x="0" y="663"/>
                        <a:pt x="98" y="799"/>
                        <a:pt x="273" y="916"/>
                      </a:cubicBezTo>
                      <a:cubicBezTo>
                        <a:pt x="448" y="1013"/>
                        <a:pt x="642" y="1052"/>
                        <a:pt x="837" y="1052"/>
                      </a:cubicBezTo>
                      <a:cubicBezTo>
                        <a:pt x="1031" y="1052"/>
                        <a:pt x="1245" y="1013"/>
                        <a:pt x="1401" y="916"/>
                      </a:cubicBezTo>
                      <a:cubicBezTo>
                        <a:pt x="1557" y="799"/>
                        <a:pt x="1654" y="663"/>
                        <a:pt x="1654" y="527"/>
                      </a:cubicBezTo>
                      <a:cubicBezTo>
                        <a:pt x="1654" y="371"/>
                        <a:pt x="1557" y="235"/>
                        <a:pt x="1401" y="138"/>
                      </a:cubicBezTo>
                      <a:cubicBezTo>
                        <a:pt x="1246" y="45"/>
                        <a:pt x="1041" y="1"/>
                        <a:pt x="8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5" name="Google Shape;4075;p40"/>
                <p:cNvSpPr/>
                <p:nvPr/>
              </p:nvSpPr>
              <p:spPr>
                <a:xfrm>
                  <a:off x="2131975" y="1658800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18" y="235"/>
                      </a:moveTo>
                      <a:cubicBezTo>
                        <a:pt x="993" y="235"/>
                        <a:pt x="1149" y="254"/>
                        <a:pt x="1265" y="332"/>
                      </a:cubicBezTo>
                      <a:cubicBezTo>
                        <a:pt x="1363" y="371"/>
                        <a:pt x="1421" y="449"/>
                        <a:pt x="1421" y="526"/>
                      </a:cubicBezTo>
                      <a:cubicBezTo>
                        <a:pt x="1421" y="585"/>
                        <a:pt x="1363" y="643"/>
                        <a:pt x="1265" y="721"/>
                      </a:cubicBezTo>
                      <a:cubicBezTo>
                        <a:pt x="1149" y="789"/>
                        <a:pt x="983" y="823"/>
                        <a:pt x="820" y="823"/>
                      </a:cubicBezTo>
                      <a:cubicBezTo>
                        <a:pt x="657" y="823"/>
                        <a:pt x="497" y="789"/>
                        <a:pt x="390" y="721"/>
                      </a:cubicBezTo>
                      <a:cubicBezTo>
                        <a:pt x="293" y="663"/>
                        <a:pt x="234" y="585"/>
                        <a:pt x="234" y="526"/>
                      </a:cubicBezTo>
                      <a:cubicBezTo>
                        <a:pt x="234" y="449"/>
                        <a:pt x="293" y="390"/>
                        <a:pt x="390" y="332"/>
                      </a:cubicBezTo>
                      <a:cubicBezTo>
                        <a:pt x="507" y="273"/>
                        <a:pt x="682" y="235"/>
                        <a:pt x="818" y="235"/>
                      </a:cubicBezTo>
                      <a:close/>
                      <a:moveTo>
                        <a:pt x="826" y="1"/>
                      </a:moveTo>
                      <a:cubicBezTo>
                        <a:pt x="648" y="1"/>
                        <a:pt x="467" y="35"/>
                        <a:pt x="312" y="98"/>
                      </a:cubicBezTo>
                      <a:cubicBezTo>
                        <a:pt x="293" y="98"/>
                        <a:pt x="273" y="137"/>
                        <a:pt x="254" y="137"/>
                      </a:cubicBezTo>
                      <a:lnTo>
                        <a:pt x="118" y="254"/>
                      </a:lnTo>
                      <a:cubicBezTo>
                        <a:pt x="59" y="332"/>
                        <a:pt x="1" y="410"/>
                        <a:pt x="1" y="526"/>
                      </a:cubicBezTo>
                      <a:cubicBezTo>
                        <a:pt x="1" y="663"/>
                        <a:pt x="98" y="799"/>
                        <a:pt x="273" y="896"/>
                      </a:cubicBezTo>
                      <a:cubicBezTo>
                        <a:pt x="448" y="1013"/>
                        <a:pt x="643" y="1052"/>
                        <a:pt x="837" y="1052"/>
                      </a:cubicBezTo>
                      <a:cubicBezTo>
                        <a:pt x="1032" y="1052"/>
                        <a:pt x="1246" y="1013"/>
                        <a:pt x="1382" y="896"/>
                      </a:cubicBezTo>
                      <a:cubicBezTo>
                        <a:pt x="1557" y="799"/>
                        <a:pt x="1655" y="663"/>
                        <a:pt x="1655" y="526"/>
                      </a:cubicBezTo>
                      <a:cubicBezTo>
                        <a:pt x="1655" y="371"/>
                        <a:pt x="1557" y="235"/>
                        <a:pt x="1382" y="137"/>
                      </a:cubicBezTo>
                      <a:cubicBezTo>
                        <a:pt x="1227" y="44"/>
                        <a:pt x="1028" y="1"/>
                        <a:pt x="8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6" name="Google Shape;4076;p40"/>
                <p:cNvSpPr/>
                <p:nvPr/>
              </p:nvSpPr>
              <p:spPr>
                <a:xfrm>
                  <a:off x="2352300" y="1751225"/>
                  <a:ext cx="17050" cy="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2" h="1071" extrusionOk="0">
                      <a:moveTo>
                        <a:pt x="682" y="1"/>
                      </a:moveTo>
                      <a:cubicBezTo>
                        <a:pt x="546" y="20"/>
                        <a:pt x="429" y="59"/>
                        <a:pt x="312" y="98"/>
                      </a:cubicBezTo>
                      <a:cubicBezTo>
                        <a:pt x="312" y="156"/>
                        <a:pt x="273" y="176"/>
                        <a:pt x="254" y="176"/>
                      </a:cubicBezTo>
                      <a:cubicBezTo>
                        <a:pt x="196" y="195"/>
                        <a:pt x="137" y="253"/>
                        <a:pt x="118" y="292"/>
                      </a:cubicBezTo>
                      <a:cubicBezTo>
                        <a:pt x="40" y="370"/>
                        <a:pt x="1" y="467"/>
                        <a:pt x="1" y="565"/>
                      </a:cubicBezTo>
                      <a:cubicBezTo>
                        <a:pt x="1" y="720"/>
                        <a:pt x="79" y="857"/>
                        <a:pt x="254" y="954"/>
                      </a:cubicBezTo>
                      <a:cubicBezTo>
                        <a:pt x="390" y="1032"/>
                        <a:pt x="526" y="1071"/>
                        <a:pt x="682" y="1071"/>
                      </a:cubicBezTo>
                      <a:lnTo>
                        <a:pt x="682" y="837"/>
                      </a:lnTo>
                      <a:cubicBezTo>
                        <a:pt x="546" y="818"/>
                        <a:pt x="448" y="779"/>
                        <a:pt x="390" y="740"/>
                      </a:cubicBezTo>
                      <a:cubicBezTo>
                        <a:pt x="293" y="681"/>
                        <a:pt x="234" y="604"/>
                        <a:pt x="234" y="545"/>
                      </a:cubicBezTo>
                      <a:cubicBezTo>
                        <a:pt x="234" y="467"/>
                        <a:pt x="273" y="409"/>
                        <a:pt x="390" y="351"/>
                      </a:cubicBezTo>
                      <a:cubicBezTo>
                        <a:pt x="448" y="292"/>
                        <a:pt x="585" y="273"/>
                        <a:pt x="682" y="253"/>
                      </a:cubicBezTo>
                      <a:lnTo>
                        <a:pt x="68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7" name="Google Shape;4077;p40"/>
                <p:cNvSpPr/>
                <p:nvPr/>
              </p:nvSpPr>
              <p:spPr>
                <a:xfrm>
                  <a:off x="2362525" y="1694325"/>
                  <a:ext cx="6825" cy="2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" h="818" extrusionOk="0">
                      <a:moveTo>
                        <a:pt x="273" y="0"/>
                      </a:moveTo>
                      <a:cubicBezTo>
                        <a:pt x="195" y="78"/>
                        <a:pt x="137" y="117"/>
                        <a:pt x="117" y="175"/>
                      </a:cubicBezTo>
                      <a:cubicBezTo>
                        <a:pt x="39" y="234"/>
                        <a:pt x="1" y="331"/>
                        <a:pt x="1" y="428"/>
                      </a:cubicBezTo>
                      <a:cubicBezTo>
                        <a:pt x="1" y="584"/>
                        <a:pt x="98" y="720"/>
                        <a:pt x="273" y="817"/>
                      </a:cubicBezTo>
                      <a:lnTo>
                        <a:pt x="273" y="506"/>
                      </a:lnTo>
                      <a:cubicBezTo>
                        <a:pt x="234" y="487"/>
                        <a:pt x="234" y="428"/>
                        <a:pt x="234" y="409"/>
                      </a:cubicBezTo>
                      <a:cubicBezTo>
                        <a:pt x="234" y="389"/>
                        <a:pt x="273" y="331"/>
                        <a:pt x="273" y="312"/>
                      </a:cubicBezTo>
                      <a:lnTo>
                        <a:pt x="27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8" name="Google Shape;4078;p40"/>
                <p:cNvSpPr/>
                <p:nvPr/>
              </p:nvSpPr>
              <p:spPr>
                <a:xfrm>
                  <a:off x="2255025" y="120430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18" y="244"/>
                      </a:moveTo>
                      <a:cubicBezTo>
                        <a:pt x="993" y="244"/>
                        <a:pt x="1129" y="263"/>
                        <a:pt x="1266" y="341"/>
                      </a:cubicBezTo>
                      <a:cubicBezTo>
                        <a:pt x="1363" y="380"/>
                        <a:pt x="1402" y="458"/>
                        <a:pt x="1402" y="535"/>
                      </a:cubicBezTo>
                      <a:cubicBezTo>
                        <a:pt x="1402" y="613"/>
                        <a:pt x="1363" y="652"/>
                        <a:pt x="1266" y="730"/>
                      </a:cubicBezTo>
                      <a:cubicBezTo>
                        <a:pt x="1139" y="798"/>
                        <a:pt x="974" y="832"/>
                        <a:pt x="813" y="832"/>
                      </a:cubicBezTo>
                      <a:cubicBezTo>
                        <a:pt x="653" y="832"/>
                        <a:pt x="497" y="798"/>
                        <a:pt x="390" y="730"/>
                      </a:cubicBezTo>
                      <a:cubicBezTo>
                        <a:pt x="293" y="672"/>
                        <a:pt x="234" y="613"/>
                        <a:pt x="234" y="535"/>
                      </a:cubicBezTo>
                      <a:cubicBezTo>
                        <a:pt x="234" y="458"/>
                        <a:pt x="273" y="380"/>
                        <a:pt x="390" y="341"/>
                      </a:cubicBezTo>
                      <a:cubicBezTo>
                        <a:pt x="507" y="263"/>
                        <a:pt x="682" y="244"/>
                        <a:pt x="818" y="244"/>
                      </a:cubicBezTo>
                      <a:close/>
                      <a:moveTo>
                        <a:pt x="825" y="0"/>
                      </a:moveTo>
                      <a:cubicBezTo>
                        <a:pt x="624" y="0"/>
                        <a:pt x="419" y="49"/>
                        <a:pt x="254" y="146"/>
                      </a:cubicBezTo>
                      <a:cubicBezTo>
                        <a:pt x="98" y="244"/>
                        <a:pt x="1" y="380"/>
                        <a:pt x="1" y="535"/>
                      </a:cubicBezTo>
                      <a:cubicBezTo>
                        <a:pt x="1" y="633"/>
                        <a:pt x="40" y="730"/>
                        <a:pt x="79" y="788"/>
                      </a:cubicBezTo>
                      <a:cubicBezTo>
                        <a:pt x="137" y="827"/>
                        <a:pt x="196" y="866"/>
                        <a:pt x="254" y="925"/>
                      </a:cubicBezTo>
                      <a:cubicBezTo>
                        <a:pt x="293" y="925"/>
                        <a:pt x="293" y="944"/>
                        <a:pt x="312" y="944"/>
                      </a:cubicBezTo>
                      <a:cubicBezTo>
                        <a:pt x="448" y="1022"/>
                        <a:pt x="643" y="1061"/>
                        <a:pt x="818" y="1061"/>
                      </a:cubicBezTo>
                      <a:cubicBezTo>
                        <a:pt x="1013" y="1061"/>
                        <a:pt x="1227" y="1022"/>
                        <a:pt x="1382" y="925"/>
                      </a:cubicBezTo>
                      <a:cubicBezTo>
                        <a:pt x="1557" y="827"/>
                        <a:pt x="1655" y="672"/>
                        <a:pt x="1655" y="535"/>
                      </a:cubicBezTo>
                      <a:cubicBezTo>
                        <a:pt x="1655" y="380"/>
                        <a:pt x="1557" y="244"/>
                        <a:pt x="1382" y="146"/>
                      </a:cubicBezTo>
                      <a:cubicBezTo>
                        <a:pt x="1227" y="49"/>
                        <a:pt x="1027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9" name="Google Shape;4079;p40"/>
                <p:cNvSpPr/>
                <p:nvPr/>
              </p:nvSpPr>
              <p:spPr>
                <a:xfrm>
                  <a:off x="2126150" y="10909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82"/>
                      </a:moveTo>
                      <a:cubicBezTo>
                        <a:pt x="993" y="282"/>
                        <a:pt x="1129" y="302"/>
                        <a:pt x="1265" y="380"/>
                      </a:cubicBezTo>
                      <a:cubicBezTo>
                        <a:pt x="1362" y="419"/>
                        <a:pt x="1401" y="496"/>
                        <a:pt x="1401" y="574"/>
                      </a:cubicBezTo>
                      <a:cubicBezTo>
                        <a:pt x="1401" y="633"/>
                        <a:pt x="1362" y="691"/>
                        <a:pt x="1265" y="769"/>
                      </a:cubicBezTo>
                      <a:cubicBezTo>
                        <a:pt x="1139" y="837"/>
                        <a:pt x="973" y="871"/>
                        <a:pt x="813" y="871"/>
                      </a:cubicBezTo>
                      <a:cubicBezTo>
                        <a:pt x="652" y="871"/>
                        <a:pt x="497" y="837"/>
                        <a:pt x="390" y="769"/>
                      </a:cubicBezTo>
                      <a:cubicBezTo>
                        <a:pt x="292" y="710"/>
                        <a:pt x="234" y="633"/>
                        <a:pt x="234" y="574"/>
                      </a:cubicBezTo>
                      <a:cubicBezTo>
                        <a:pt x="234" y="496"/>
                        <a:pt x="292" y="419"/>
                        <a:pt x="390" y="380"/>
                      </a:cubicBezTo>
                      <a:cubicBezTo>
                        <a:pt x="506" y="302"/>
                        <a:pt x="681" y="282"/>
                        <a:pt x="818" y="282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9" y="49"/>
                        <a:pt x="253" y="146"/>
                      </a:cubicBezTo>
                      <a:cubicBezTo>
                        <a:pt x="98" y="244"/>
                        <a:pt x="0" y="399"/>
                        <a:pt x="0" y="535"/>
                      </a:cubicBezTo>
                      <a:cubicBezTo>
                        <a:pt x="0" y="633"/>
                        <a:pt x="39" y="730"/>
                        <a:pt x="117" y="808"/>
                      </a:cubicBezTo>
                      <a:cubicBezTo>
                        <a:pt x="156" y="886"/>
                        <a:pt x="214" y="905"/>
                        <a:pt x="253" y="944"/>
                      </a:cubicBezTo>
                      <a:cubicBezTo>
                        <a:pt x="292" y="983"/>
                        <a:pt x="312" y="983"/>
                        <a:pt x="331" y="983"/>
                      </a:cubicBezTo>
                      <a:cubicBezTo>
                        <a:pt x="487" y="1061"/>
                        <a:pt x="642" y="1080"/>
                        <a:pt x="818" y="1080"/>
                      </a:cubicBezTo>
                      <a:cubicBezTo>
                        <a:pt x="1012" y="1080"/>
                        <a:pt x="1226" y="1022"/>
                        <a:pt x="1382" y="924"/>
                      </a:cubicBezTo>
                      <a:cubicBezTo>
                        <a:pt x="1557" y="827"/>
                        <a:pt x="1654" y="691"/>
                        <a:pt x="1654" y="535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0" name="Google Shape;4080;p40"/>
                <p:cNvSpPr/>
                <p:nvPr/>
              </p:nvSpPr>
              <p:spPr>
                <a:xfrm>
                  <a:off x="2175275" y="103212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7" y="244"/>
                      </a:moveTo>
                      <a:cubicBezTo>
                        <a:pt x="993" y="244"/>
                        <a:pt x="1148" y="263"/>
                        <a:pt x="1265" y="341"/>
                      </a:cubicBezTo>
                      <a:cubicBezTo>
                        <a:pt x="1362" y="380"/>
                        <a:pt x="1401" y="458"/>
                        <a:pt x="1401" y="535"/>
                      </a:cubicBezTo>
                      <a:cubicBezTo>
                        <a:pt x="1401" y="613"/>
                        <a:pt x="1362" y="652"/>
                        <a:pt x="1265" y="730"/>
                      </a:cubicBezTo>
                      <a:cubicBezTo>
                        <a:pt x="1138" y="808"/>
                        <a:pt x="973" y="847"/>
                        <a:pt x="813" y="847"/>
                      </a:cubicBezTo>
                      <a:cubicBezTo>
                        <a:pt x="652" y="847"/>
                        <a:pt x="496" y="808"/>
                        <a:pt x="389" y="730"/>
                      </a:cubicBezTo>
                      <a:cubicBezTo>
                        <a:pt x="292" y="691"/>
                        <a:pt x="234" y="613"/>
                        <a:pt x="234" y="535"/>
                      </a:cubicBezTo>
                      <a:cubicBezTo>
                        <a:pt x="234" y="458"/>
                        <a:pt x="312" y="380"/>
                        <a:pt x="389" y="341"/>
                      </a:cubicBezTo>
                      <a:cubicBezTo>
                        <a:pt x="506" y="263"/>
                        <a:pt x="681" y="244"/>
                        <a:pt x="817" y="244"/>
                      </a:cubicBezTo>
                      <a:close/>
                      <a:moveTo>
                        <a:pt x="827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8" y="244"/>
                        <a:pt x="0" y="399"/>
                        <a:pt x="0" y="535"/>
                      </a:cubicBezTo>
                      <a:cubicBezTo>
                        <a:pt x="0" y="633"/>
                        <a:pt x="39" y="730"/>
                        <a:pt x="117" y="827"/>
                      </a:cubicBezTo>
                      <a:cubicBezTo>
                        <a:pt x="175" y="847"/>
                        <a:pt x="214" y="866"/>
                        <a:pt x="273" y="924"/>
                      </a:cubicBezTo>
                      <a:cubicBezTo>
                        <a:pt x="292" y="944"/>
                        <a:pt x="312" y="944"/>
                        <a:pt x="331" y="983"/>
                      </a:cubicBezTo>
                      <a:cubicBezTo>
                        <a:pt x="487" y="1041"/>
                        <a:pt x="662" y="1080"/>
                        <a:pt x="817" y="1080"/>
                      </a:cubicBezTo>
                      <a:cubicBezTo>
                        <a:pt x="1012" y="1080"/>
                        <a:pt x="1245" y="1022"/>
                        <a:pt x="1382" y="924"/>
                      </a:cubicBezTo>
                      <a:cubicBezTo>
                        <a:pt x="1557" y="827"/>
                        <a:pt x="1654" y="691"/>
                        <a:pt x="1654" y="535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1" name="Google Shape;4081;p40"/>
                <p:cNvSpPr/>
                <p:nvPr/>
              </p:nvSpPr>
              <p:spPr>
                <a:xfrm>
                  <a:off x="2256500" y="95382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63"/>
                      </a:moveTo>
                      <a:cubicBezTo>
                        <a:pt x="1012" y="263"/>
                        <a:pt x="1148" y="282"/>
                        <a:pt x="1265" y="360"/>
                      </a:cubicBezTo>
                      <a:cubicBezTo>
                        <a:pt x="1362" y="418"/>
                        <a:pt x="1421" y="477"/>
                        <a:pt x="1421" y="555"/>
                      </a:cubicBezTo>
                      <a:cubicBezTo>
                        <a:pt x="1421" y="632"/>
                        <a:pt x="1362" y="671"/>
                        <a:pt x="1265" y="749"/>
                      </a:cubicBezTo>
                      <a:cubicBezTo>
                        <a:pt x="1148" y="827"/>
                        <a:pt x="988" y="866"/>
                        <a:pt x="827" y="866"/>
                      </a:cubicBezTo>
                      <a:cubicBezTo>
                        <a:pt x="667" y="866"/>
                        <a:pt x="506" y="827"/>
                        <a:pt x="389" y="749"/>
                      </a:cubicBezTo>
                      <a:cubicBezTo>
                        <a:pt x="292" y="710"/>
                        <a:pt x="253" y="632"/>
                        <a:pt x="253" y="555"/>
                      </a:cubicBezTo>
                      <a:cubicBezTo>
                        <a:pt x="253" y="477"/>
                        <a:pt x="292" y="418"/>
                        <a:pt x="389" y="360"/>
                      </a:cubicBezTo>
                      <a:cubicBezTo>
                        <a:pt x="526" y="282"/>
                        <a:pt x="681" y="263"/>
                        <a:pt x="837" y="263"/>
                      </a:cubicBezTo>
                      <a:close/>
                      <a:moveTo>
                        <a:pt x="830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8" y="243"/>
                        <a:pt x="0" y="379"/>
                        <a:pt x="0" y="535"/>
                      </a:cubicBezTo>
                      <a:cubicBezTo>
                        <a:pt x="0" y="632"/>
                        <a:pt x="59" y="730"/>
                        <a:pt x="137" y="827"/>
                      </a:cubicBezTo>
                      <a:cubicBezTo>
                        <a:pt x="156" y="846"/>
                        <a:pt x="195" y="905"/>
                        <a:pt x="273" y="924"/>
                      </a:cubicBezTo>
                      <a:cubicBezTo>
                        <a:pt x="292" y="944"/>
                        <a:pt x="331" y="944"/>
                        <a:pt x="351" y="963"/>
                      </a:cubicBezTo>
                      <a:cubicBezTo>
                        <a:pt x="487" y="1041"/>
                        <a:pt x="662" y="1060"/>
                        <a:pt x="837" y="1060"/>
                      </a:cubicBezTo>
                      <a:cubicBezTo>
                        <a:pt x="1031" y="1060"/>
                        <a:pt x="1245" y="1021"/>
                        <a:pt x="1401" y="924"/>
                      </a:cubicBezTo>
                      <a:cubicBezTo>
                        <a:pt x="1557" y="827"/>
                        <a:pt x="1654" y="671"/>
                        <a:pt x="1654" y="535"/>
                      </a:cubicBezTo>
                      <a:cubicBezTo>
                        <a:pt x="1654" y="379"/>
                        <a:pt x="1557" y="243"/>
                        <a:pt x="1401" y="146"/>
                      </a:cubicBezTo>
                      <a:cubicBezTo>
                        <a:pt x="1236" y="49"/>
                        <a:pt x="1031" y="0"/>
                        <a:pt x="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2" name="Google Shape;4082;p40"/>
                <p:cNvSpPr/>
                <p:nvPr/>
              </p:nvSpPr>
              <p:spPr>
                <a:xfrm>
                  <a:off x="2040050" y="98542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63"/>
                      </a:moveTo>
                      <a:cubicBezTo>
                        <a:pt x="1013" y="263"/>
                        <a:pt x="1149" y="283"/>
                        <a:pt x="1265" y="361"/>
                      </a:cubicBezTo>
                      <a:cubicBezTo>
                        <a:pt x="1363" y="419"/>
                        <a:pt x="1421" y="477"/>
                        <a:pt x="1421" y="555"/>
                      </a:cubicBezTo>
                      <a:cubicBezTo>
                        <a:pt x="1421" y="633"/>
                        <a:pt x="1363" y="672"/>
                        <a:pt x="1265" y="750"/>
                      </a:cubicBezTo>
                      <a:cubicBezTo>
                        <a:pt x="1149" y="827"/>
                        <a:pt x="988" y="866"/>
                        <a:pt x="828" y="866"/>
                      </a:cubicBezTo>
                      <a:cubicBezTo>
                        <a:pt x="667" y="866"/>
                        <a:pt x="507" y="827"/>
                        <a:pt x="390" y="750"/>
                      </a:cubicBezTo>
                      <a:cubicBezTo>
                        <a:pt x="293" y="711"/>
                        <a:pt x="254" y="633"/>
                        <a:pt x="254" y="555"/>
                      </a:cubicBezTo>
                      <a:cubicBezTo>
                        <a:pt x="254" y="477"/>
                        <a:pt x="293" y="419"/>
                        <a:pt x="390" y="361"/>
                      </a:cubicBezTo>
                      <a:cubicBezTo>
                        <a:pt x="526" y="283"/>
                        <a:pt x="682" y="263"/>
                        <a:pt x="837" y="263"/>
                      </a:cubicBezTo>
                      <a:close/>
                      <a:moveTo>
                        <a:pt x="828" y="1"/>
                      </a:moveTo>
                      <a:cubicBezTo>
                        <a:pt x="628" y="1"/>
                        <a:pt x="429" y="49"/>
                        <a:pt x="273" y="147"/>
                      </a:cubicBezTo>
                      <a:cubicBezTo>
                        <a:pt x="98" y="244"/>
                        <a:pt x="1" y="380"/>
                        <a:pt x="1" y="536"/>
                      </a:cubicBezTo>
                      <a:cubicBezTo>
                        <a:pt x="1" y="633"/>
                        <a:pt x="59" y="750"/>
                        <a:pt x="157" y="827"/>
                      </a:cubicBezTo>
                      <a:cubicBezTo>
                        <a:pt x="176" y="866"/>
                        <a:pt x="195" y="905"/>
                        <a:pt x="273" y="925"/>
                      </a:cubicBezTo>
                      <a:cubicBezTo>
                        <a:pt x="293" y="944"/>
                        <a:pt x="351" y="944"/>
                        <a:pt x="371" y="964"/>
                      </a:cubicBezTo>
                      <a:cubicBezTo>
                        <a:pt x="526" y="1022"/>
                        <a:pt x="682" y="1061"/>
                        <a:pt x="837" y="1061"/>
                      </a:cubicBezTo>
                      <a:cubicBezTo>
                        <a:pt x="1032" y="1061"/>
                        <a:pt x="1246" y="1022"/>
                        <a:pt x="1382" y="925"/>
                      </a:cubicBezTo>
                      <a:cubicBezTo>
                        <a:pt x="1557" y="827"/>
                        <a:pt x="1655" y="672"/>
                        <a:pt x="1655" y="536"/>
                      </a:cubicBezTo>
                      <a:cubicBezTo>
                        <a:pt x="1655" y="380"/>
                        <a:pt x="1557" y="244"/>
                        <a:pt x="1382" y="147"/>
                      </a:cubicBezTo>
                      <a:cubicBezTo>
                        <a:pt x="1227" y="49"/>
                        <a:pt x="1027" y="1"/>
                        <a:pt x="8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3" name="Google Shape;4083;p40"/>
                <p:cNvSpPr/>
                <p:nvPr/>
              </p:nvSpPr>
              <p:spPr>
                <a:xfrm>
                  <a:off x="1934025" y="10155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83"/>
                      </a:moveTo>
                      <a:cubicBezTo>
                        <a:pt x="993" y="283"/>
                        <a:pt x="1129" y="302"/>
                        <a:pt x="1265" y="380"/>
                      </a:cubicBezTo>
                      <a:cubicBezTo>
                        <a:pt x="1363" y="419"/>
                        <a:pt x="1401" y="497"/>
                        <a:pt x="1401" y="575"/>
                      </a:cubicBezTo>
                      <a:cubicBezTo>
                        <a:pt x="1401" y="633"/>
                        <a:pt x="1363" y="692"/>
                        <a:pt x="1265" y="769"/>
                      </a:cubicBezTo>
                      <a:cubicBezTo>
                        <a:pt x="1139" y="837"/>
                        <a:pt x="973" y="871"/>
                        <a:pt x="813" y="871"/>
                      </a:cubicBezTo>
                      <a:cubicBezTo>
                        <a:pt x="652" y="871"/>
                        <a:pt x="497" y="837"/>
                        <a:pt x="390" y="769"/>
                      </a:cubicBezTo>
                      <a:cubicBezTo>
                        <a:pt x="293" y="711"/>
                        <a:pt x="234" y="633"/>
                        <a:pt x="234" y="575"/>
                      </a:cubicBezTo>
                      <a:cubicBezTo>
                        <a:pt x="234" y="497"/>
                        <a:pt x="293" y="419"/>
                        <a:pt x="390" y="380"/>
                      </a:cubicBezTo>
                      <a:cubicBezTo>
                        <a:pt x="507" y="302"/>
                        <a:pt x="682" y="283"/>
                        <a:pt x="818" y="283"/>
                      </a:cubicBezTo>
                      <a:close/>
                      <a:moveTo>
                        <a:pt x="825" y="1"/>
                      </a:moveTo>
                      <a:cubicBezTo>
                        <a:pt x="623" y="1"/>
                        <a:pt x="419" y="49"/>
                        <a:pt x="254" y="147"/>
                      </a:cubicBezTo>
                      <a:cubicBezTo>
                        <a:pt x="98" y="244"/>
                        <a:pt x="1" y="400"/>
                        <a:pt x="1" y="536"/>
                      </a:cubicBezTo>
                      <a:cubicBezTo>
                        <a:pt x="1" y="633"/>
                        <a:pt x="40" y="730"/>
                        <a:pt x="117" y="808"/>
                      </a:cubicBezTo>
                      <a:cubicBezTo>
                        <a:pt x="156" y="886"/>
                        <a:pt x="215" y="906"/>
                        <a:pt x="254" y="964"/>
                      </a:cubicBezTo>
                      <a:cubicBezTo>
                        <a:pt x="293" y="983"/>
                        <a:pt x="312" y="983"/>
                        <a:pt x="331" y="983"/>
                      </a:cubicBezTo>
                      <a:cubicBezTo>
                        <a:pt x="487" y="1061"/>
                        <a:pt x="643" y="1081"/>
                        <a:pt x="818" y="1081"/>
                      </a:cubicBezTo>
                      <a:cubicBezTo>
                        <a:pt x="1012" y="1081"/>
                        <a:pt x="1226" y="1022"/>
                        <a:pt x="1382" y="925"/>
                      </a:cubicBezTo>
                      <a:cubicBezTo>
                        <a:pt x="1557" y="828"/>
                        <a:pt x="1654" y="692"/>
                        <a:pt x="1654" y="536"/>
                      </a:cubicBezTo>
                      <a:cubicBezTo>
                        <a:pt x="1654" y="400"/>
                        <a:pt x="1557" y="244"/>
                        <a:pt x="1382" y="147"/>
                      </a:cubicBezTo>
                      <a:cubicBezTo>
                        <a:pt x="1226" y="49"/>
                        <a:pt x="1027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4" name="Google Shape;4084;p40"/>
                <p:cNvSpPr/>
                <p:nvPr/>
              </p:nvSpPr>
              <p:spPr>
                <a:xfrm>
                  <a:off x="2162150" y="852150"/>
                  <a:ext cx="418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81" extrusionOk="0">
                      <a:moveTo>
                        <a:pt x="837" y="244"/>
                      </a:moveTo>
                      <a:cubicBezTo>
                        <a:pt x="1012" y="244"/>
                        <a:pt x="1148" y="264"/>
                        <a:pt x="1284" y="341"/>
                      </a:cubicBezTo>
                      <a:cubicBezTo>
                        <a:pt x="1381" y="400"/>
                        <a:pt x="1420" y="458"/>
                        <a:pt x="1420" y="536"/>
                      </a:cubicBezTo>
                      <a:cubicBezTo>
                        <a:pt x="1420" y="614"/>
                        <a:pt x="1381" y="653"/>
                        <a:pt x="1284" y="731"/>
                      </a:cubicBezTo>
                      <a:cubicBezTo>
                        <a:pt x="1158" y="808"/>
                        <a:pt x="992" y="847"/>
                        <a:pt x="832" y="847"/>
                      </a:cubicBezTo>
                      <a:cubicBezTo>
                        <a:pt x="671" y="847"/>
                        <a:pt x="516" y="808"/>
                        <a:pt x="409" y="731"/>
                      </a:cubicBezTo>
                      <a:cubicBezTo>
                        <a:pt x="311" y="692"/>
                        <a:pt x="253" y="614"/>
                        <a:pt x="253" y="536"/>
                      </a:cubicBezTo>
                      <a:cubicBezTo>
                        <a:pt x="253" y="458"/>
                        <a:pt x="311" y="419"/>
                        <a:pt x="409" y="341"/>
                      </a:cubicBezTo>
                      <a:cubicBezTo>
                        <a:pt x="525" y="264"/>
                        <a:pt x="700" y="244"/>
                        <a:pt x="837" y="244"/>
                      </a:cubicBezTo>
                      <a:close/>
                      <a:moveTo>
                        <a:pt x="829" y="1"/>
                      </a:moveTo>
                      <a:cubicBezTo>
                        <a:pt x="628" y="1"/>
                        <a:pt x="428" y="50"/>
                        <a:pt x="272" y="147"/>
                      </a:cubicBezTo>
                      <a:cubicBezTo>
                        <a:pt x="97" y="244"/>
                        <a:pt x="0" y="400"/>
                        <a:pt x="0" y="536"/>
                      </a:cubicBezTo>
                      <a:cubicBezTo>
                        <a:pt x="0" y="653"/>
                        <a:pt x="58" y="750"/>
                        <a:pt x="156" y="828"/>
                      </a:cubicBezTo>
                      <a:cubicBezTo>
                        <a:pt x="175" y="886"/>
                        <a:pt x="234" y="906"/>
                        <a:pt x="272" y="925"/>
                      </a:cubicBezTo>
                      <a:cubicBezTo>
                        <a:pt x="311" y="945"/>
                        <a:pt x="350" y="945"/>
                        <a:pt x="370" y="983"/>
                      </a:cubicBezTo>
                      <a:cubicBezTo>
                        <a:pt x="525" y="1022"/>
                        <a:pt x="662" y="1081"/>
                        <a:pt x="837" y="1081"/>
                      </a:cubicBezTo>
                      <a:cubicBezTo>
                        <a:pt x="1031" y="1081"/>
                        <a:pt x="1245" y="1022"/>
                        <a:pt x="1401" y="925"/>
                      </a:cubicBezTo>
                      <a:cubicBezTo>
                        <a:pt x="1556" y="828"/>
                        <a:pt x="1673" y="692"/>
                        <a:pt x="1673" y="536"/>
                      </a:cubicBezTo>
                      <a:cubicBezTo>
                        <a:pt x="1673" y="400"/>
                        <a:pt x="1576" y="244"/>
                        <a:pt x="1401" y="147"/>
                      </a:cubicBezTo>
                      <a:cubicBezTo>
                        <a:pt x="1235" y="50"/>
                        <a:pt x="1031" y="1"/>
                        <a:pt x="82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5" name="Google Shape;4085;p40"/>
                <p:cNvSpPr/>
                <p:nvPr/>
              </p:nvSpPr>
              <p:spPr>
                <a:xfrm>
                  <a:off x="2191325" y="742725"/>
                  <a:ext cx="418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81" extrusionOk="0">
                      <a:moveTo>
                        <a:pt x="837" y="263"/>
                      </a:moveTo>
                      <a:cubicBezTo>
                        <a:pt x="1012" y="263"/>
                        <a:pt x="1148" y="283"/>
                        <a:pt x="1284" y="361"/>
                      </a:cubicBezTo>
                      <a:cubicBezTo>
                        <a:pt x="1362" y="419"/>
                        <a:pt x="1421" y="497"/>
                        <a:pt x="1421" y="555"/>
                      </a:cubicBezTo>
                      <a:cubicBezTo>
                        <a:pt x="1421" y="633"/>
                        <a:pt x="1382" y="691"/>
                        <a:pt x="1284" y="750"/>
                      </a:cubicBezTo>
                      <a:cubicBezTo>
                        <a:pt x="1158" y="827"/>
                        <a:pt x="993" y="866"/>
                        <a:pt x="830" y="866"/>
                      </a:cubicBezTo>
                      <a:cubicBezTo>
                        <a:pt x="667" y="866"/>
                        <a:pt x="506" y="827"/>
                        <a:pt x="389" y="750"/>
                      </a:cubicBezTo>
                      <a:cubicBezTo>
                        <a:pt x="312" y="711"/>
                        <a:pt x="253" y="633"/>
                        <a:pt x="253" y="555"/>
                      </a:cubicBezTo>
                      <a:cubicBezTo>
                        <a:pt x="253" y="497"/>
                        <a:pt x="312" y="438"/>
                        <a:pt x="389" y="361"/>
                      </a:cubicBezTo>
                      <a:cubicBezTo>
                        <a:pt x="526" y="302"/>
                        <a:pt x="681" y="263"/>
                        <a:pt x="837" y="263"/>
                      </a:cubicBezTo>
                      <a:close/>
                      <a:moveTo>
                        <a:pt x="844" y="1"/>
                      </a:moveTo>
                      <a:cubicBezTo>
                        <a:pt x="642" y="1"/>
                        <a:pt x="438" y="49"/>
                        <a:pt x="273" y="146"/>
                      </a:cubicBezTo>
                      <a:cubicBezTo>
                        <a:pt x="117" y="244"/>
                        <a:pt x="0" y="399"/>
                        <a:pt x="0" y="536"/>
                      </a:cubicBezTo>
                      <a:cubicBezTo>
                        <a:pt x="0" y="633"/>
                        <a:pt x="59" y="730"/>
                        <a:pt x="137" y="808"/>
                      </a:cubicBezTo>
                      <a:cubicBezTo>
                        <a:pt x="156" y="886"/>
                        <a:pt x="214" y="925"/>
                        <a:pt x="273" y="944"/>
                      </a:cubicBezTo>
                      <a:cubicBezTo>
                        <a:pt x="312" y="983"/>
                        <a:pt x="331" y="983"/>
                        <a:pt x="351" y="983"/>
                      </a:cubicBezTo>
                      <a:cubicBezTo>
                        <a:pt x="506" y="1041"/>
                        <a:pt x="662" y="1080"/>
                        <a:pt x="837" y="1080"/>
                      </a:cubicBezTo>
                      <a:cubicBezTo>
                        <a:pt x="1031" y="1080"/>
                        <a:pt x="1246" y="1022"/>
                        <a:pt x="1401" y="925"/>
                      </a:cubicBezTo>
                      <a:cubicBezTo>
                        <a:pt x="1576" y="827"/>
                        <a:pt x="1674" y="691"/>
                        <a:pt x="1674" y="536"/>
                      </a:cubicBezTo>
                      <a:cubicBezTo>
                        <a:pt x="1674" y="399"/>
                        <a:pt x="1576" y="244"/>
                        <a:pt x="1401" y="146"/>
                      </a:cubicBezTo>
                      <a:cubicBezTo>
                        <a:pt x="1246" y="49"/>
                        <a:pt x="1046" y="1"/>
                        <a:pt x="84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6" name="Google Shape;4086;p40"/>
                <p:cNvSpPr/>
                <p:nvPr/>
              </p:nvSpPr>
              <p:spPr>
                <a:xfrm>
                  <a:off x="2021575" y="90322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44"/>
                      </a:moveTo>
                      <a:cubicBezTo>
                        <a:pt x="993" y="244"/>
                        <a:pt x="1129" y="263"/>
                        <a:pt x="1265" y="341"/>
                      </a:cubicBezTo>
                      <a:cubicBezTo>
                        <a:pt x="1343" y="400"/>
                        <a:pt x="1401" y="458"/>
                        <a:pt x="1401" y="536"/>
                      </a:cubicBezTo>
                      <a:cubicBezTo>
                        <a:pt x="1401" y="614"/>
                        <a:pt x="1362" y="652"/>
                        <a:pt x="1265" y="730"/>
                      </a:cubicBezTo>
                      <a:cubicBezTo>
                        <a:pt x="1139" y="798"/>
                        <a:pt x="973" y="832"/>
                        <a:pt x="813" y="832"/>
                      </a:cubicBezTo>
                      <a:cubicBezTo>
                        <a:pt x="652" y="832"/>
                        <a:pt x="497" y="798"/>
                        <a:pt x="390" y="730"/>
                      </a:cubicBezTo>
                      <a:cubicBezTo>
                        <a:pt x="292" y="672"/>
                        <a:pt x="234" y="614"/>
                        <a:pt x="234" y="536"/>
                      </a:cubicBezTo>
                      <a:cubicBezTo>
                        <a:pt x="234" y="458"/>
                        <a:pt x="312" y="400"/>
                        <a:pt x="390" y="341"/>
                      </a:cubicBezTo>
                      <a:cubicBezTo>
                        <a:pt x="506" y="263"/>
                        <a:pt x="682" y="244"/>
                        <a:pt x="818" y="244"/>
                      </a:cubicBezTo>
                      <a:close/>
                      <a:moveTo>
                        <a:pt x="825" y="1"/>
                      </a:moveTo>
                      <a:cubicBezTo>
                        <a:pt x="623" y="1"/>
                        <a:pt x="419" y="49"/>
                        <a:pt x="254" y="147"/>
                      </a:cubicBezTo>
                      <a:cubicBezTo>
                        <a:pt x="98" y="244"/>
                        <a:pt x="1" y="400"/>
                        <a:pt x="1" y="536"/>
                      </a:cubicBezTo>
                      <a:cubicBezTo>
                        <a:pt x="1" y="633"/>
                        <a:pt x="40" y="730"/>
                        <a:pt x="117" y="828"/>
                      </a:cubicBezTo>
                      <a:cubicBezTo>
                        <a:pt x="156" y="847"/>
                        <a:pt x="215" y="905"/>
                        <a:pt x="254" y="925"/>
                      </a:cubicBezTo>
                      <a:cubicBezTo>
                        <a:pt x="292" y="944"/>
                        <a:pt x="312" y="944"/>
                        <a:pt x="331" y="983"/>
                      </a:cubicBezTo>
                      <a:cubicBezTo>
                        <a:pt x="487" y="1042"/>
                        <a:pt x="643" y="1080"/>
                        <a:pt x="818" y="1080"/>
                      </a:cubicBezTo>
                      <a:cubicBezTo>
                        <a:pt x="1012" y="1080"/>
                        <a:pt x="1226" y="1022"/>
                        <a:pt x="1382" y="925"/>
                      </a:cubicBezTo>
                      <a:cubicBezTo>
                        <a:pt x="1557" y="828"/>
                        <a:pt x="1654" y="691"/>
                        <a:pt x="1654" y="536"/>
                      </a:cubicBezTo>
                      <a:cubicBezTo>
                        <a:pt x="1654" y="400"/>
                        <a:pt x="1557" y="244"/>
                        <a:pt x="1382" y="147"/>
                      </a:cubicBezTo>
                      <a:cubicBezTo>
                        <a:pt x="1226" y="49"/>
                        <a:pt x="1027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7" name="Google Shape;4087;p40"/>
                <p:cNvSpPr/>
                <p:nvPr/>
              </p:nvSpPr>
              <p:spPr>
                <a:xfrm>
                  <a:off x="1932075" y="9231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302"/>
                      </a:moveTo>
                      <a:cubicBezTo>
                        <a:pt x="993" y="302"/>
                        <a:pt x="1149" y="321"/>
                        <a:pt x="1265" y="399"/>
                      </a:cubicBezTo>
                      <a:cubicBezTo>
                        <a:pt x="1363" y="438"/>
                        <a:pt x="1402" y="516"/>
                        <a:pt x="1402" y="594"/>
                      </a:cubicBezTo>
                      <a:cubicBezTo>
                        <a:pt x="1402" y="672"/>
                        <a:pt x="1363" y="711"/>
                        <a:pt x="1265" y="788"/>
                      </a:cubicBezTo>
                      <a:cubicBezTo>
                        <a:pt x="1139" y="856"/>
                        <a:pt x="974" y="890"/>
                        <a:pt x="813" y="890"/>
                      </a:cubicBezTo>
                      <a:cubicBezTo>
                        <a:pt x="653" y="890"/>
                        <a:pt x="497" y="856"/>
                        <a:pt x="390" y="788"/>
                      </a:cubicBezTo>
                      <a:cubicBezTo>
                        <a:pt x="293" y="730"/>
                        <a:pt x="234" y="672"/>
                        <a:pt x="234" y="594"/>
                      </a:cubicBezTo>
                      <a:cubicBezTo>
                        <a:pt x="234" y="516"/>
                        <a:pt x="293" y="438"/>
                        <a:pt x="390" y="399"/>
                      </a:cubicBezTo>
                      <a:cubicBezTo>
                        <a:pt x="507" y="321"/>
                        <a:pt x="682" y="302"/>
                        <a:pt x="818" y="302"/>
                      </a:cubicBezTo>
                      <a:close/>
                      <a:moveTo>
                        <a:pt x="828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4"/>
                        <a:pt x="1" y="399"/>
                        <a:pt x="1" y="535"/>
                      </a:cubicBezTo>
                      <a:cubicBezTo>
                        <a:pt x="1" y="633"/>
                        <a:pt x="40" y="730"/>
                        <a:pt x="118" y="808"/>
                      </a:cubicBezTo>
                      <a:cubicBezTo>
                        <a:pt x="176" y="886"/>
                        <a:pt x="195" y="925"/>
                        <a:pt x="273" y="963"/>
                      </a:cubicBezTo>
                      <a:cubicBezTo>
                        <a:pt x="293" y="983"/>
                        <a:pt x="312" y="983"/>
                        <a:pt x="332" y="983"/>
                      </a:cubicBezTo>
                      <a:cubicBezTo>
                        <a:pt x="487" y="1041"/>
                        <a:pt x="662" y="1080"/>
                        <a:pt x="818" y="1080"/>
                      </a:cubicBezTo>
                      <a:cubicBezTo>
                        <a:pt x="1013" y="1080"/>
                        <a:pt x="1246" y="1022"/>
                        <a:pt x="1382" y="925"/>
                      </a:cubicBezTo>
                      <a:cubicBezTo>
                        <a:pt x="1557" y="827"/>
                        <a:pt x="1655" y="691"/>
                        <a:pt x="1655" y="535"/>
                      </a:cubicBezTo>
                      <a:cubicBezTo>
                        <a:pt x="1655" y="399"/>
                        <a:pt x="1557" y="244"/>
                        <a:pt x="1382" y="146"/>
                      </a:cubicBezTo>
                      <a:cubicBezTo>
                        <a:pt x="1227" y="49"/>
                        <a:pt x="1027" y="0"/>
                        <a:pt x="8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8" name="Google Shape;4088;p40"/>
                <p:cNvSpPr/>
                <p:nvPr/>
              </p:nvSpPr>
              <p:spPr>
                <a:xfrm>
                  <a:off x="1850375" y="87795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18" y="224"/>
                      </a:moveTo>
                      <a:cubicBezTo>
                        <a:pt x="973" y="224"/>
                        <a:pt x="1129" y="263"/>
                        <a:pt x="1246" y="341"/>
                      </a:cubicBezTo>
                      <a:cubicBezTo>
                        <a:pt x="1343" y="379"/>
                        <a:pt x="1401" y="457"/>
                        <a:pt x="1401" y="535"/>
                      </a:cubicBezTo>
                      <a:cubicBezTo>
                        <a:pt x="1401" y="593"/>
                        <a:pt x="1343" y="652"/>
                        <a:pt x="1246" y="710"/>
                      </a:cubicBezTo>
                      <a:cubicBezTo>
                        <a:pt x="1129" y="788"/>
                        <a:pt x="963" y="827"/>
                        <a:pt x="801" y="827"/>
                      </a:cubicBezTo>
                      <a:cubicBezTo>
                        <a:pt x="638" y="827"/>
                        <a:pt x="477" y="788"/>
                        <a:pt x="370" y="710"/>
                      </a:cubicBezTo>
                      <a:cubicBezTo>
                        <a:pt x="273" y="671"/>
                        <a:pt x="234" y="593"/>
                        <a:pt x="234" y="535"/>
                      </a:cubicBezTo>
                      <a:cubicBezTo>
                        <a:pt x="234" y="457"/>
                        <a:pt x="273" y="399"/>
                        <a:pt x="370" y="341"/>
                      </a:cubicBezTo>
                      <a:cubicBezTo>
                        <a:pt x="487" y="263"/>
                        <a:pt x="662" y="224"/>
                        <a:pt x="818" y="224"/>
                      </a:cubicBezTo>
                      <a:close/>
                      <a:moveTo>
                        <a:pt x="830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8" y="243"/>
                        <a:pt x="0" y="379"/>
                        <a:pt x="0" y="535"/>
                      </a:cubicBezTo>
                      <a:cubicBezTo>
                        <a:pt x="0" y="632"/>
                        <a:pt x="59" y="730"/>
                        <a:pt x="137" y="827"/>
                      </a:cubicBezTo>
                      <a:cubicBezTo>
                        <a:pt x="156" y="866"/>
                        <a:pt x="195" y="885"/>
                        <a:pt x="253" y="924"/>
                      </a:cubicBezTo>
                      <a:cubicBezTo>
                        <a:pt x="273" y="944"/>
                        <a:pt x="292" y="944"/>
                        <a:pt x="351" y="963"/>
                      </a:cubicBezTo>
                      <a:cubicBezTo>
                        <a:pt x="487" y="1041"/>
                        <a:pt x="662" y="1060"/>
                        <a:pt x="837" y="1060"/>
                      </a:cubicBezTo>
                      <a:cubicBezTo>
                        <a:pt x="1032" y="1060"/>
                        <a:pt x="1246" y="1021"/>
                        <a:pt x="1401" y="924"/>
                      </a:cubicBezTo>
                      <a:cubicBezTo>
                        <a:pt x="1557" y="827"/>
                        <a:pt x="1654" y="671"/>
                        <a:pt x="1654" y="535"/>
                      </a:cubicBezTo>
                      <a:cubicBezTo>
                        <a:pt x="1654" y="379"/>
                        <a:pt x="1557" y="243"/>
                        <a:pt x="1401" y="146"/>
                      </a:cubicBezTo>
                      <a:cubicBezTo>
                        <a:pt x="1236" y="49"/>
                        <a:pt x="1032" y="0"/>
                        <a:pt x="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9" name="Google Shape;4089;p40"/>
                <p:cNvSpPr/>
                <p:nvPr/>
              </p:nvSpPr>
              <p:spPr>
                <a:xfrm>
                  <a:off x="1738500" y="911025"/>
                  <a:ext cx="41375" cy="2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0" extrusionOk="0">
                      <a:moveTo>
                        <a:pt x="837" y="243"/>
                      </a:moveTo>
                      <a:cubicBezTo>
                        <a:pt x="1012" y="243"/>
                        <a:pt x="1149" y="263"/>
                        <a:pt x="1265" y="340"/>
                      </a:cubicBezTo>
                      <a:cubicBezTo>
                        <a:pt x="1363" y="399"/>
                        <a:pt x="1421" y="477"/>
                        <a:pt x="1421" y="535"/>
                      </a:cubicBezTo>
                      <a:cubicBezTo>
                        <a:pt x="1421" y="613"/>
                        <a:pt x="1363" y="671"/>
                        <a:pt x="1265" y="730"/>
                      </a:cubicBezTo>
                      <a:cubicBezTo>
                        <a:pt x="1149" y="807"/>
                        <a:pt x="988" y="846"/>
                        <a:pt x="828" y="846"/>
                      </a:cubicBezTo>
                      <a:cubicBezTo>
                        <a:pt x="667" y="846"/>
                        <a:pt x="507" y="807"/>
                        <a:pt x="390" y="730"/>
                      </a:cubicBezTo>
                      <a:cubicBezTo>
                        <a:pt x="293" y="691"/>
                        <a:pt x="254" y="613"/>
                        <a:pt x="254" y="535"/>
                      </a:cubicBezTo>
                      <a:cubicBezTo>
                        <a:pt x="254" y="477"/>
                        <a:pt x="332" y="418"/>
                        <a:pt x="390" y="340"/>
                      </a:cubicBezTo>
                      <a:cubicBezTo>
                        <a:pt x="526" y="282"/>
                        <a:pt x="682" y="243"/>
                        <a:pt x="837" y="243"/>
                      </a:cubicBezTo>
                      <a:close/>
                      <a:moveTo>
                        <a:pt x="830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99"/>
                        <a:pt x="1" y="535"/>
                      </a:cubicBezTo>
                      <a:cubicBezTo>
                        <a:pt x="1" y="632"/>
                        <a:pt x="59" y="730"/>
                        <a:pt x="137" y="827"/>
                      </a:cubicBezTo>
                      <a:cubicBezTo>
                        <a:pt x="176" y="866"/>
                        <a:pt x="234" y="905"/>
                        <a:pt x="273" y="924"/>
                      </a:cubicBezTo>
                      <a:cubicBezTo>
                        <a:pt x="293" y="963"/>
                        <a:pt x="332" y="963"/>
                        <a:pt x="351" y="982"/>
                      </a:cubicBezTo>
                      <a:cubicBezTo>
                        <a:pt x="487" y="1060"/>
                        <a:pt x="662" y="1080"/>
                        <a:pt x="837" y="1080"/>
                      </a:cubicBezTo>
                      <a:cubicBezTo>
                        <a:pt x="1032" y="1080"/>
                        <a:pt x="1246" y="1021"/>
                        <a:pt x="1402" y="924"/>
                      </a:cubicBezTo>
                      <a:cubicBezTo>
                        <a:pt x="1557" y="827"/>
                        <a:pt x="1654" y="691"/>
                        <a:pt x="1654" y="535"/>
                      </a:cubicBezTo>
                      <a:cubicBezTo>
                        <a:pt x="1654" y="399"/>
                        <a:pt x="1557" y="243"/>
                        <a:pt x="1402" y="146"/>
                      </a:cubicBezTo>
                      <a:cubicBezTo>
                        <a:pt x="1236" y="49"/>
                        <a:pt x="1032" y="0"/>
                        <a:pt x="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0" name="Google Shape;4090;p40"/>
                <p:cNvSpPr/>
                <p:nvPr/>
              </p:nvSpPr>
              <p:spPr>
                <a:xfrm>
                  <a:off x="2276450" y="1035100"/>
                  <a:ext cx="41850" cy="2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98" extrusionOk="0">
                      <a:moveTo>
                        <a:pt x="856" y="241"/>
                      </a:moveTo>
                      <a:cubicBezTo>
                        <a:pt x="1012" y="241"/>
                        <a:pt x="1187" y="300"/>
                        <a:pt x="1303" y="339"/>
                      </a:cubicBezTo>
                      <a:cubicBezTo>
                        <a:pt x="1401" y="397"/>
                        <a:pt x="1440" y="475"/>
                        <a:pt x="1440" y="533"/>
                      </a:cubicBezTo>
                      <a:cubicBezTo>
                        <a:pt x="1440" y="611"/>
                        <a:pt x="1401" y="669"/>
                        <a:pt x="1303" y="728"/>
                      </a:cubicBezTo>
                      <a:cubicBezTo>
                        <a:pt x="1177" y="805"/>
                        <a:pt x="1012" y="844"/>
                        <a:pt x="851" y="844"/>
                      </a:cubicBezTo>
                      <a:cubicBezTo>
                        <a:pt x="691" y="844"/>
                        <a:pt x="535" y="805"/>
                        <a:pt x="428" y="728"/>
                      </a:cubicBezTo>
                      <a:cubicBezTo>
                        <a:pt x="331" y="689"/>
                        <a:pt x="272" y="611"/>
                        <a:pt x="272" y="533"/>
                      </a:cubicBezTo>
                      <a:cubicBezTo>
                        <a:pt x="272" y="475"/>
                        <a:pt x="331" y="416"/>
                        <a:pt x="428" y="339"/>
                      </a:cubicBezTo>
                      <a:cubicBezTo>
                        <a:pt x="545" y="261"/>
                        <a:pt x="720" y="241"/>
                        <a:pt x="856" y="241"/>
                      </a:cubicBezTo>
                      <a:close/>
                      <a:moveTo>
                        <a:pt x="829" y="0"/>
                      </a:moveTo>
                      <a:cubicBezTo>
                        <a:pt x="632" y="0"/>
                        <a:pt x="434" y="49"/>
                        <a:pt x="272" y="144"/>
                      </a:cubicBezTo>
                      <a:cubicBezTo>
                        <a:pt x="117" y="241"/>
                        <a:pt x="0" y="397"/>
                        <a:pt x="0" y="533"/>
                      </a:cubicBezTo>
                      <a:cubicBezTo>
                        <a:pt x="0" y="630"/>
                        <a:pt x="58" y="728"/>
                        <a:pt x="136" y="825"/>
                      </a:cubicBezTo>
                      <a:cubicBezTo>
                        <a:pt x="175" y="883"/>
                        <a:pt x="233" y="903"/>
                        <a:pt x="272" y="942"/>
                      </a:cubicBezTo>
                      <a:cubicBezTo>
                        <a:pt x="311" y="981"/>
                        <a:pt x="331" y="981"/>
                        <a:pt x="350" y="1000"/>
                      </a:cubicBezTo>
                      <a:cubicBezTo>
                        <a:pt x="506" y="1078"/>
                        <a:pt x="661" y="1097"/>
                        <a:pt x="837" y="1097"/>
                      </a:cubicBezTo>
                      <a:cubicBezTo>
                        <a:pt x="1031" y="1097"/>
                        <a:pt x="1245" y="1039"/>
                        <a:pt x="1401" y="942"/>
                      </a:cubicBezTo>
                      <a:cubicBezTo>
                        <a:pt x="1576" y="844"/>
                        <a:pt x="1673" y="708"/>
                        <a:pt x="1673" y="553"/>
                      </a:cubicBezTo>
                      <a:cubicBezTo>
                        <a:pt x="1673" y="416"/>
                        <a:pt x="1576" y="261"/>
                        <a:pt x="1401" y="163"/>
                      </a:cubicBezTo>
                      <a:cubicBezTo>
                        <a:pt x="1241" y="54"/>
                        <a:pt x="1036" y="0"/>
                        <a:pt x="82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1" name="Google Shape;4091;p40"/>
                <p:cNvSpPr/>
                <p:nvPr/>
              </p:nvSpPr>
              <p:spPr>
                <a:xfrm>
                  <a:off x="862050" y="462325"/>
                  <a:ext cx="345350" cy="19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14" h="7900" extrusionOk="0">
                      <a:moveTo>
                        <a:pt x="1" y="1"/>
                      </a:moveTo>
                      <a:lnTo>
                        <a:pt x="12141" y="7005"/>
                      </a:lnTo>
                      <a:lnTo>
                        <a:pt x="13639" y="7880"/>
                      </a:lnTo>
                      <a:cubicBezTo>
                        <a:pt x="13658" y="7880"/>
                        <a:pt x="13697" y="7900"/>
                        <a:pt x="13697" y="7900"/>
                      </a:cubicBezTo>
                      <a:cubicBezTo>
                        <a:pt x="13736" y="7900"/>
                        <a:pt x="13756" y="7880"/>
                        <a:pt x="13795" y="7861"/>
                      </a:cubicBezTo>
                      <a:cubicBezTo>
                        <a:pt x="13814" y="7802"/>
                        <a:pt x="13814" y="7744"/>
                        <a:pt x="13736" y="7685"/>
                      </a:cubicBezTo>
                      <a:lnTo>
                        <a:pt x="12355" y="6888"/>
                      </a:lnTo>
                      <a:lnTo>
                        <a:pt x="48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2" name="Google Shape;4092;p40"/>
                <p:cNvSpPr/>
                <p:nvPr/>
              </p:nvSpPr>
              <p:spPr>
                <a:xfrm>
                  <a:off x="2138800" y="671475"/>
                  <a:ext cx="230550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22" h="254" extrusionOk="0">
                      <a:moveTo>
                        <a:pt x="117" y="0"/>
                      </a:moveTo>
                      <a:cubicBezTo>
                        <a:pt x="59" y="0"/>
                        <a:pt x="0" y="59"/>
                        <a:pt x="0" y="137"/>
                      </a:cubicBezTo>
                      <a:cubicBezTo>
                        <a:pt x="0" y="195"/>
                        <a:pt x="39" y="253"/>
                        <a:pt x="117" y="253"/>
                      </a:cubicBezTo>
                      <a:lnTo>
                        <a:pt x="9222" y="253"/>
                      </a:lnTo>
                      <a:lnTo>
                        <a:pt x="922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3" name="Google Shape;4093;p40"/>
                <p:cNvSpPr/>
                <p:nvPr/>
              </p:nvSpPr>
              <p:spPr>
                <a:xfrm>
                  <a:off x="1131514" y="2433822"/>
                  <a:ext cx="219375" cy="12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75" h="5031" extrusionOk="0">
                      <a:moveTo>
                        <a:pt x="136" y="0"/>
                      </a:moveTo>
                      <a:cubicBezTo>
                        <a:pt x="97" y="0"/>
                        <a:pt x="59" y="17"/>
                        <a:pt x="20" y="69"/>
                      </a:cubicBezTo>
                      <a:cubicBezTo>
                        <a:pt x="0" y="108"/>
                        <a:pt x="0" y="186"/>
                        <a:pt x="78" y="244"/>
                      </a:cubicBezTo>
                      <a:lnTo>
                        <a:pt x="292" y="361"/>
                      </a:lnTo>
                      <a:lnTo>
                        <a:pt x="3872" y="2423"/>
                      </a:lnTo>
                      <a:lnTo>
                        <a:pt x="4572" y="2832"/>
                      </a:lnTo>
                      <a:lnTo>
                        <a:pt x="8152" y="4914"/>
                      </a:lnTo>
                      <a:lnTo>
                        <a:pt x="8346" y="5030"/>
                      </a:lnTo>
                      <a:lnTo>
                        <a:pt x="8755" y="5030"/>
                      </a:lnTo>
                      <a:cubicBezTo>
                        <a:pt x="8774" y="4952"/>
                        <a:pt x="8755" y="4933"/>
                        <a:pt x="8735" y="4933"/>
                      </a:cubicBezTo>
                      <a:lnTo>
                        <a:pt x="8444" y="4758"/>
                      </a:lnTo>
                      <a:lnTo>
                        <a:pt x="4844" y="2696"/>
                      </a:lnTo>
                      <a:lnTo>
                        <a:pt x="4125" y="2287"/>
                      </a:lnTo>
                      <a:lnTo>
                        <a:pt x="525" y="205"/>
                      </a:lnTo>
                      <a:lnTo>
                        <a:pt x="195" y="11"/>
                      </a:lnTo>
                      <a:cubicBezTo>
                        <a:pt x="175" y="4"/>
                        <a:pt x="156" y="0"/>
                        <a:pt x="13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4" name="Google Shape;4094;p40"/>
                <p:cNvSpPr/>
                <p:nvPr/>
              </p:nvSpPr>
              <p:spPr>
                <a:xfrm>
                  <a:off x="1627625" y="646675"/>
                  <a:ext cx="5850" cy="20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8036" extrusionOk="0">
                      <a:moveTo>
                        <a:pt x="117" y="0"/>
                      </a:moveTo>
                      <a:cubicBezTo>
                        <a:pt x="39" y="0"/>
                        <a:pt x="0" y="59"/>
                        <a:pt x="0" y="117"/>
                      </a:cubicBezTo>
                      <a:lnTo>
                        <a:pt x="0" y="253"/>
                      </a:lnTo>
                      <a:lnTo>
                        <a:pt x="0" y="7860"/>
                      </a:lnTo>
                      <a:lnTo>
                        <a:pt x="0" y="7899"/>
                      </a:lnTo>
                      <a:cubicBezTo>
                        <a:pt x="0" y="7977"/>
                        <a:pt x="39" y="8035"/>
                        <a:pt x="117" y="8035"/>
                      </a:cubicBezTo>
                      <a:cubicBezTo>
                        <a:pt x="195" y="8035"/>
                        <a:pt x="234" y="7977"/>
                        <a:pt x="234" y="7899"/>
                      </a:cubicBezTo>
                      <a:lnTo>
                        <a:pt x="234" y="7860"/>
                      </a:lnTo>
                      <a:lnTo>
                        <a:pt x="234" y="195"/>
                      </a:lnTo>
                      <a:lnTo>
                        <a:pt x="234" y="117"/>
                      </a:lnTo>
                      <a:cubicBezTo>
                        <a:pt x="234" y="59"/>
                        <a:pt x="195" y="0"/>
                        <a:pt x="1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5" name="Google Shape;4095;p40"/>
                <p:cNvSpPr/>
                <p:nvPr/>
              </p:nvSpPr>
              <p:spPr>
                <a:xfrm>
                  <a:off x="1655350" y="779450"/>
                  <a:ext cx="41350" cy="2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32" extrusionOk="0">
                      <a:moveTo>
                        <a:pt x="856" y="214"/>
                      </a:moveTo>
                      <a:cubicBezTo>
                        <a:pt x="1031" y="214"/>
                        <a:pt x="1167" y="234"/>
                        <a:pt x="1284" y="312"/>
                      </a:cubicBezTo>
                      <a:cubicBezTo>
                        <a:pt x="1381" y="351"/>
                        <a:pt x="1440" y="428"/>
                        <a:pt x="1440" y="506"/>
                      </a:cubicBezTo>
                      <a:cubicBezTo>
                        <a:pt x="1440" y="584"/>
                        <a:pt x="1381" y="623"/>
                        <a:pt x="1284" y="701"/>
                      </a:cubicBezTo>
                      <a:cubicBezTo>
                        <a:pt x="1167" y="769"/>
                        <a:pt x="1007" y="803"/>
                        <a:pt x="846" y="803"/>
                      </a:cubicBezTo>
                      <a:cubicBezTo>
                        <a:pt x="686" y="803"/>
                        <a:pt x="525" y="769"/>
                        <a:pt x="409" y="701"/>
                      </a:cubicBezTo>
                      <a:cubicBezTo>
                        <a:pt x="311" y="642"/>
                        <a:pt x="272" y="584"/>
                        <a:pt x="272" y="506"/>
                      </a:cubicBezTo>
                      <a:cubicBezTo>
                        <a:pt x="272" y="428"/>
                        <a:pt x="311" y="390"/>
                        <a:pt x="409" y="312"/>
                      </a:cubicBezTo>
                      <a:cubicBezTo>
                        <a:pt x="545" y="234"/>
                        <a:pt x="700" y="214"/>
                        <a:pt x="856" y="214"/>
                      </a:cubicBezTo>
                      <a:close/>
                      <a:moveTo>
                        <a:pt x="700" y="0"/>
                      </a:moveTo>
                      <a:cubicBezTo>
                        <a:pt x="545" y="20"/>
                        <a:pt x="389" y="39"/>
                        <a:pt x="272" y="117"/>
                      </a:cubicBezTo>
                      <a:cubicBezTo>
                        <a:pt x="97" y="214"/>
                        <a:pt x="0" y="351"/>
                        <a:pt x="0" y="506"/>
                      </a:cubicBezTo>
                      <a:cubicBezTo>
                        <a:pt x="0" y="642"/>
                        <a:pt x="97" y="798"/>
                        <a:pt x="272" y="895"/>
                      </a:cubicBezTo>
                      <a:cubicBezTo>
                        <a:pt x="428" y="993"/>
                        <a:pt x="642" y="1032"/>
                        <a:pt x="837" y="1032"/>
                      </a:cubicBezTo>
                      <a:cubicBezTo>
                        <a:pt x="1031" y="1032"/>
                        <a:pt x="1245" y="993"/>
                        <a:pt x="1381" y="895"/>
                      </a:cubicBezTo>
                      <a:cubicBezTo>
                        <a:pt x="1556" y="798"/>
                        <a:pt x="1654" y="642"/>
                        <a:pt x="1654" y="506"/>
                      </a:cubicBezTo>
                      <a:cubicBezTo>
                        <a:pt x="1654" y="351"/>
                        <a:pt x="1556" y="214"/>
                        <a:pt x="1381" y="117"/>
                      </a:cubicBezTo>
                      <a:cubicBezTo>
                        <a:pt x="1265" y="39"/>
                        <a:pt x="1089" y="0"/>
                        <a:pt x="953" y="0"/>
                      </a:cubicBezTo>
                      <a:lnTo>
                        <a:pt x="953" y="39"/>
                      </a:lnTo>
                      <a:cubicBezTo>
                        <a:pt x="953" y="98"/>
                        <a:pt x="895" y="156"/>
                        <a:pt x="837" y="156"/>
                      </a:cubicBezTo>
                      <a:cubicBezTo>
                        <a:pt x="759" y="156"/>
                        <a:pt x="700" y="117"/>
                        <a:pt x="700" y="39"/>
                      </a:cubicBezTo>
                      <a:lnTo>
                        <a:pt x="70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6" name="Google Shape;4096;p40"/>
                <p:cNvSpPr/>
                <p:nvPr/>
              </p:nvSpPr>
              <p:spPr>
                <a:xfrm>
                  <a:off x="1672850" y="619925"/>
                  <a:ext cx="6350" cy="16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6518" extrusionOk="0">
                      <a:moveTo>
                        <a:pt x="137" y="0"/>
                      </a:moveTo>
                      <a:cubicBezTo>
                        <a:pt x="59" y="0"/>
                        <a:pt x="0" y="59"/>
                        <a:pt x="0" y="117"/>
                      </a:cubicBezTo>
                      <a:lnTo>
                        <a:pt x="0" y="350"/>
                      </a:lnTo>
                      <a:lnTo>
                        <a:pt x="0" y="6343"/>
                      </a:lnTo>
                      <a:lnTo>
                        <a:pt x="0" y="6401"/>
                      </a:lnTo>
                      <a:cubicBezTo>
                        <a:pt x="0" y="6479"/>
                        <a:pt x="59" y="6518"/>
                        <a:pt x="137" y="6518"/>
                      </a:cubicBezTo>
                      <a:cubicBezTo>
                        <a:pt x="195" y="6518"/>
                        <a:pt x="253" y="6479"/>
                        <a:pt x="253" y="6401"/>
                      </a:cubicBezTo>
                      <a:lnTo>
                        <a:pt x="253" y="6343"/>
                      </a:lnTo>
                      <a:lnTo>
                        <a:pt x="253" y="195"/>
                      </a:lnTo>
                      <a:lnTo>
                        <a:pt x="253" y="117"/>
                      </a:lnTo>
                      <a:cubicBezTo>
                        <a:pt x="253" y="78"/>
                        <a:pt x="195" y="0"/>
                        <a:pt x="1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7" name="Google Shape;4097;p40"/>
                <p:cNvSpPr/>
                <p:nvPr/>
              </p:nvSpPr>
              <p:spPr>
                <a:xfrm>
                  <a:off x="1701550" y="719150"/>
                  <a:ext cx="41350" cy="2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32" extrusionOk="0">
                      <a:moveTo>
                        <a:pt x="837" y="233"/>
                      </a:moveTo>
                      <a:cubicBezTo>
                        <a:pt x="992" y="233"/>
                        <a:pt x="1148" y="253"/>
                        <a:pt x="1265" y="331"/>
                      </a:cubicBezTo>
                      <a:cubicBezTo>
                        <a:pt x="1362" y="389"/>
                        <a:pt x="1420" y="467"/>
                        <a:pt x="1420" y="525"/>
                      </a:cubicBezTo>
                      <a:cubicBezTo>
                        <a:pt x="1420" y="603"/>
                        <a:pt x="1362" y="661"/>
                        <a:pt x="1265" y="720"/>
                      </a:cubicBezTo>
                      <a:cubicBezTo>
                        <a:pt x="1148" y="798"/>
                        <a:pt x="983" y="837"/>
                        <a:pt x="820" y="837"/>
                      </a:cubicBezTo>
                      <a:cubicBezTo>
                        <a:pt x="657" y="837"/>
                        <a:pt x="496" y="798"/>
                        <a:pt x="389" y="720"/>
                      </a:cubicBezTo>
                      <a:cubicBezTo>
                        <a:pt x="292" y="681"/>
                        <a:pt x="253" y="603"/>
                        <a:pt x="253" y="525"/>
                      </a:cubicBezTo>
                      <a:cubicBezTo>
                        <a:pt x="253" y="467"/>
                        <a:pt x="292" y="409"/>
                        <a:pt x="389" y="331"/>
                      </a:cubicBezTo>
                      <a:cubicBezTo>
                        <a:pt x="506" y="272"/>
                        <a:pt x="681" y="233"/>
                        <a:pt x="837" y="233"/>
                      </a:cubicBezTo>
                      <a:close/>
                      <a:moveTo>
                        <a:pt x="701" y="0"/>
                      </a:moveTo>
                      <a:cubicBezTo>
                        <a:pt x="545" y="19"/>
                        <a:pt x="389" y="39"/>
                        <a:pt x="273" y="117"/>
                      </a:cubicBezTo>
                      <a:cubicBezTo>
                        <a:pt x="98" y="214"/>
                        <a:pt x="0" y="350"/>
                        <a:pt x="0" y="506"/>
                      </a:cubicBezTo>
                      <a:cubicBezTo>
                        <a:pt x="0" y="642"/>
                        <a:pt x="98" y="798"/>
                        <a:pt x="273" y="895"/>
                      </a:cubicBezTo>
                      <a:cubicBezTo>
                        <a:pt x="428" y="992"/>
                        <a:pt x="642" y="1031"/>
                        <a:pt x="837" y="1031"/>
                      </a:cubicBezTo>
                      <a:cubicBezTo>
                        <a:pt x="1031" y="1031"/>
                        <a:pt x="1245" y="992"/>
                        <a:pt x="1382" y="895"/>
                      </a:cubicBezTo>
                      <a:cubicBezTo>
                        <a:pt x="1557" y="798"/>
                        <a:pt x="1654" y="642"/>
                        <a:pt x="1654" y="506"/>
                      </a:cubicBezTo>
                      <a:cubicBezTo>
                        <a:pt x="1654" y="350"/>
                        <a:pt x="1557" y="214"/>
                        <a:pt x="1382" y="117"/>
                      </a:cubicBezTo>
                      <a:cubicBezTo>
                        <a:pt x="1265" y="39"/>
                        <a:pt x="1090" y="0"/>
                        <a:pt x="954" y="0"/>
                      </a:cubicBezTo>
                      <a:lnTo>
                        <a:pt x="954" y="39"/>
                      </a:lnTo>
                      <a:cubicBezTo>
                        <a:pt x="954" y="117"/>
                        <a:pt x="895" y="175"/>
                        <a:pt x="837" y="175"/>
                      </a:cubicBezTo>
                      <a:cubicBezTo>
                        <a:pt x="759" y="175"/>
                        <a:pt x="701" y="117"/>
                        <a:pt x="701" y="39"/>
                      </a:cubicBezTo>
                      <a:lnTo>
                        <a:pt x="70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8" name="Google Shape;4098;p40"/>
                <p:cNvSpPr/>
                <p:nvPr/>
              </p:nvSpPr>
              <p:spPr>
                <a:xfrm>
                  <a:off x="1719050" y="593650"/>
                  <a:ext cx="6350" cy="12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5196" extrusionOk="0">
                      <a:moveTo>
                        <a:pt x="137" y="1"/>
                      </a:moveTo>
                      <a:cubicBezTo>
                        <a:pt x="59" y="1"/>
                        <a:pt x="1" y="59"/>
                        <a:pt x="1" y="137"/>
                      </a:cubicBezTo>
                      <a:lnTo>
                        <a:pt x="1" y="351"/>
                      </a:lnTo>
                      <a:lnTo>
                        <a:pt x="1" y="5020"/>
                      </a:lnTo>
                      <a:lnTo>
                        <a:pt x="1" y="5059"/>
                      </a:lnTo>
                      <a:cubicBezTo>
                        <a:pt x="1" y="5137"/>
                        <a:pt x="59" y="5195"/>
                        <a:pt x="137" y="5195"/>
                      </a:cubicBezTo>
                      <a:cubicBezTo>
                        <a:pt x="195" y="5195"/>
                        <a:pt x="254" y="5137"/>
                        <a:pt x="254" y="5059"/>
                      </a:cubicBezTo>
                      <a:lnTo>
                        <a:pt x="254" y="5020"/>
                      </a:lnTo>
                      <a:lnTo>
                        <a:pt x="254" y="195"/>
                      </a:lnTo>
                      <a:lnTo>
                        <a:pt x="254" y="137"/>
                      </a:lnTo>
                      <a:cubicBezTo>
                        <a:pt x="254" y="59"/>
                        <a:pt x="195" y="1"/>
                        <a:pt x="1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9" name="Google Shape;4099;p40"/>
                <p:cNvSpPr/>
                <p:nvPr/>
              </p:nvSpPr>
              <p:spPr>
                <a:xfrm>
                  <a:off x="1747275" y="654925"/>
                  <a:ext cx="41350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2" extrusionOk="0">
                      <a:moveTo>
                        <a:pt x="817" y="254"/>
                      </a:moveTo>
                      <a:cubicBezTo>
                        <a:pt x="992" y="254"/>
                        <a:pt x="1148" y="273"/>
                        <a:pt x="1265" y="351"/>
                      </a:cubicBezTo>
                      <a:cubicBezTo>
                        <a:pt x="1362" y="410"/>
                        <a:pt x="1401" y="468"/>
                        <a:pt x="1401" y="546"/>
                      </a:cubicBezTo>
                      <a:cubicBezTo>
                        <a:pt x="1401" y="624"/>
                        <a:pt x="1362" y="662"/>
                        <a:pt x="1265" y="740"/>
                      </a:cubicBezTo>
                      <a:cubicBezTo>
                        <a:pt x="1138" y="808"/>
                        <a:pt x="973" y="842"/>
                        <a:pt x="812" y="842"/>
                      </a:cubicBezTo>
                      <a:cubicBezTo>
                        <a:pt x="652" y="842"/>
                        <a:pt x="496" y="808"/>
                        <a:pt x="389" y="740"/>
                      </a:cubicBezTo>
                      <a:cubicBezTo>
                        <a:pt x="292" y="682"/>
                        <a:pt x="233" y="624"/>
                        <a:pt x="233" y="546"/>
                      </a:cubicBezTo>
                      <a:cubicBezTo>
                        <a:pt x="233" y="468"/>
                        <a:pt x="292" y="429"/>
                        <a:pt x="389" y="351"/>
                      </a:cubicBezTo>
                      <a:cubicBezTo>
                        <a:pt x="506" y="273"/>
                        <a:pt x="681" y="254"/>
                        <a:pt x="817" y="254"/>
                      </a:cubicBezTo>
                      <a:close/>
                      <a:moveTo>
                        <a:pt x="700" y="1"/>
                      </a:moveTo>
                      <a:cubicBezTo>
                        <a:pt x="525" y="40"/>
                        <a:pt x="389" y="59"/>
                        <a:pt x="272" y="137"/>
                      </a:cubicBezTo>
                      <a:cubicBezTo>
                        <a:pt x="97" y="234"/>
                        <a:pt x="0" y="371"/>
                        <a:pt x="0" y="526"/>
                      </a:cubicBezTo>
                      <a:cubicBezTo>
                        <a:pt x="0" y="662"/>
                        <a:pt x="97" y="818"/>
                        <a:pt x="272" y="915"/>
                      </a:cubicBezTo>
                      <a:cubicBezTo>
                        <a:pt x="428" y="1013"/>
                        <a:pt x="623" y="1052"/>
                        <a:pt x="817" y="1052"/>
                      </a:cubicBezTo>
                      <a:cubicBezTo>
                        <a:pt x="1012" y="1052"/>
                        <a:pt x="1245" y="1013"/>
                        <a:pt x="1381" y="915"/>
                      </a:cubicBezTo>
                      <a:cubicBezTo>
                        <a:pt x="1556" y="818"/>
                        <a:pt x="1654" y="662"/>
                        <a:pt x="1654" y="526"/>
                      </a:cubicBezTo>
                      <a:cubicBezTo>
                        <a:pt x="1654" y="371"/>
                        <a:pt x="1556" y="234"/>
                        <a:pt x="1381" y="137"/>
                      </a:cubicBezTo>
                      <a:cubicBezTo>
                        <a:pt x="1265" y="59"/>
                        <a:pt x="1089" y="1"/>
                        <a:pt x="953" y="1"/>
                      </a:cubicBezTo>
                      <a:lnTo>
                        <a:pt x="953" y="59"/>
                      </a:lnTo>
                      <a:cubicBezTo>
                        <a:pt x="953" y="137"/>
                        <a:pt x="895" y="176"/>
                        <a:pt x="817" y="176"/>
                      </a:cubicBezTo>
                      <a:cubicBezTo>
                        <a:pt x="759" y="176"/>
                        <a:pt x="700" y="137"/>
                        <a:pt x="700" y="59"/>
                      </a:cubicBezTo>
                      <a:lnTo>
                        <a:pt x="70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0" name="Google Shape;4100;p40"/>
                <p:cNvSpPr/>
                <p:nvPr/>
              </p:nvSpPr>
              <p:spPr>
                <a:xfrm>
                  <a:off x="1764775" y="566900"/>
                  <a:ext cx="6350" cy="9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3698" extrusionOk="0">
                      <a:moveTo>
                        <a:pt x="117" y="1"/>
                      </a:moveTo>
                      <a:cubicBezTo>
                        <a:pt x="59" y="1"/>
                        <a:pt x="0" y="59"/>
                        <a:pt x="0" y="137"/>
                      </a:cubicBezTo>
                      <a:lnTo>
                        <a:pt x="0" y="351"/>
                      </a:lnTo>
                      <a:lnTo>
                        <a:pt x="0" y="3522"/>
                      </a:lnTo>
                      <a:lnTo>
                        <a:pt x="0" y="3580"/>
                      </a:lnTo>
                      <a:cubicBezTo>
                        <a:pt x="0" y="3658"/>
                        <a:pt x="59" y="3697"/>
                        <a:pt x="117" y="3697"/>
                      </a:cubicBezTo>
                      <a:cubicBezTo>
                        <a:pt x="195" y="3697"/>
                        <a:pt x="253" y="3658"/>
                        <a:pt x="253" y="3580"/>
                      </a:cubicBezTo>
                      <a:lnTo>
                        <a:pt x="253" y="3522"/>
                      </a:lnTo>
                      <a:lnTo>
                        <a:pt x="253" y="195"/>
                      </a:lnTo>
                      <a:lnTo>
                        <a:pt x="253" y="137"/>
                      </a:lnTo>
                      <a:cubicBezTo>
                        <a:pt x="253" y="78"/>
                        <a:pt x="195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1" name="Google Shape;4101;p40"/>
                <p:cNvSpPr/>
                <p:nvPr/>
              </p:nvSpPr>
              <p:spPr>
                <a:xfrm>
                  <a:off x="2282750" y="462325"/>
                  <a:ext cx="19000" cy="1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0" extrusionOk="0">
                      <a:moveTo>
                        <a:pt x="1" y="1"/>
                      </a:moveTo>
                      <a:cubicBezTo>
                        <a:pt x="118" y="59"/>
                        <a:pt x="234" y="59"/>
                        <a:pt x="390" y="59"/>
                      </a:cubicBezTo>
                      <a:cubicBezTo>
                        <a:pt x="546" y="59"/>
                        <a:pt x="623" y="40"/>
                        <a:pt x="76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2" name="Google Shape;4102;p40"/>
                <p:cNvSpPr/>
                <p:nvPr/>
              </p:nvSpPr>
              <p:spPr>
                <a:xfrm>
                  <a:off x="2340150" y="477275"/>
                  <a:ext cx="29200" cy="2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" h="1057" extrusionOk="0">
                      <a:moveTo>
                        <a:pt x="810" y="0"/>
                      </a:moveTo>
                      <a:cubicBezTo>
                        <a:pt x="617" y="0"/>
                        <a:pt x="412" y="44"/>
                        <a:pt x="254" y="142"/>
                      </a:cubicBezTo>
                      <a:cubicBezTo>
                        <a:pt x="98" y="239"/>
                        <a:pt x="1" y="376"/>
                        <a:pt x="1" y="531"/>
                      </a:cubicBezTo>
                      <a:cubicBezTo>
                        <a:pt x="1" y="667"/>
                        <a:pt x="78" y="823"/>
                        <a:pt x="254" y="920"/>
                      </a:cubicBezTo>
                      <a:cubicBezTo>
                        <a:pt x="429" y="1018"/>
                        <a:pt x="623" y="1056"/>
                        <a:pt x="818" y="1056"/>
                      </a:cubicBezTo>
                      <a:cubicBezTo>
                        <a:pt x="934" y="1056"/>
                        <a:pt x="1071" y="1037"/>
                        <a:pt x="1168" y="1018"/>
                      </a:cubicBezTo>
                      <a:lnTo>
                        <a:pt x="1168" y="765"/>
                      </a:lnTo>
                      <a:cubicBezTo>
                        <a:pt x="1059" y="807"/>
                        <a:pt x="935" y="827"/>
                        <a:pt x="810" y="827"/>
                      </a:cubicBezTo>
                      <a:cubicBezTo>
                        <a:pt x="647" y="827"/>
                        <a:pt x="483" y="792"/>
                        <a:pt x="351" y="726"/>
                      </a:cubicBezTo>
                      <a:cubicBezTo>
                        <a:pt x="254" y="667"/>
                        <a:pt x="215" y="609"/>
                        <a:pt x="215" y="531"/>
                      </a:cubicBezTo>
                      <a:cubicBezTo>
                        <a:pt x="215" y="453"/>
                        <a:pt x="254" y="414"/>
                        <a:pt x="351" y="337"/>
                      </a:cubicBezTo>
                      <a:cubicBezTo>
                        <a:pt x="487" y="259"/>
                        <a:pt x="643" y="239"/>
                        <a:pt x="798" y="239"/>
                      </a:cubicBezTo>
                      <a:cubicBezTo>
                        <a:pt x="915" y="239"/>
                        <a:pt x="1032" y="259"/>
                        <a:pt x="1129" y="278"/>
                      </a:cubicBezTo>
                      <a:lnTo>
                        <a:pt x="1129" y="45"/>
                      </a:lnTo>
                      <a:cubicBezTo>
                        <a:pt x="1035" y="16"/>
                        <a:pt x="925" y="0"/>
                        <a:pt x="81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103" name="Google Shape;4103;p40"/>
            <p:cNvGrpSpPr/>
            <p:nvPr/>
          </p:nvGrpSpPr>
          <p:grpSpPr>
            <a:xfrm>
              <a:off x="6722850" y="1544650"/>
              <a:ext cx="762741" cy="1311760"/>
              <a:chOff x="5309625" y="6138225"/>
              <a:chExt cx="762741" cy="1311760"/>
            </a:xfrm>
          </p:grpSpPr>
          <p:sp>
            <p:nvSpPr>
              <p:cNvPr id="4104" name="Google Shape;4104;p40"/>
              <p:cNvSpPr/>
              <p:nvPr/>
            </p:nvSpPr>
            <p:spPr>
              <a:xfrm>
                <a:off x="5426107" y="6964575"/>
                <a:ext cx="594655" cy="312395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3929" extrusionOk="0">
                    <a:moveTo>
                      <a:pt x="3724" y="0"/>
                    </a:moveTo>
                    <a:cubicBezTo>
                      <a:pt x="2856" y="0"/>
                      <a:pt x="1991" y="192"/>
                      <a:pt x="1335" y="576"/>
                    </a:cubicBezTo>
                    <a:cubicBezTo>
                      <a:pt x="0" y="1344"/>
                      <a:pt x="12" y="2584"/>
                      <a:pt x="1347" y="3352"/>
                    </a:cubicBezTo>
                    <a:cubicBezTo>
                      <a:pt x="2009" y="3736"/>
                      <a:pt x="2877" y="3928"/>
                      <a:pt x="3745" y="3928"/>
                    </a:cubicBezTo>
                    <a:cubicBezTo>
                      <a:pt x="4613" y="3928"/>
                      <a:pt x="5482" y="3736"/>
                      <a:pt x="6143" y="3352"/>
                    </a:cubicBezTo>
                    <a:cubicBezTo>
                      <a:pt x="7478" y="2584"/>
                      <a:pt x="7455" y="1344"/>
                      <a:pt x="6131" y="576"/>
                    </a:cubicBezTo>
                    <a:cubicBezTo>
                      <a:pt x="5464" y="192"/>
                      <a:pt x="4593" y="0"/>
                      <a:pt x="37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5" name="Google Shape;4105;p40"/>
              <p:cNvSpPr/>
              <p:nvPr/>
            </p:nvSpPr>
            <p:spPr>
              <a:xfrm>
                <a:off x="5447734" y="6964575"/>
                <a:ext cx="550448" cy="170787"/>
              </a:xfrm>
              <a:custGeom>
                <a:avLst/>
                <a:gdLst/>
                <a:ahLst/>
                <a:cxnLst/>
                <a:rect l="l" t="t" r="r" b="b"/>
                <a:pathLst>
                  <a:path w="6923" h="2148" extrusionOk="0">
                    <a:moveTo>
                      <a:pt x="3457" y="0"/>
                    </a:moveTo>
                    <a:cubicBezTo>
                      <a:pt x="2590" y="0"/>
                      <a:pt x="1725" y="192"/>
                      <a:pt x="1063" y="576"/>
                    </a:cubicBezTo>
                    <a:cubicBezTo>
                      <a:pt x="319" y="1001"/>
                      <a:pt x="0" y="1568"/>
                      <a:pt x="83" y="2124"/>
                    </a:cubicBezTo>
                    <a:cubicBezTo>
                      <a:pt x="142" y="1687"/>
                      <a:pt x="473" y="1261"/>
                      <a:pt x="1063" y="919"/>
                    </a:cubicBezTo>
                    <a:cubicBezTo>
                      <a:pt x="1719" y="535"/>
                      <a:pt x="2584" y="343"/>
                      <a:pt x="3452" y="343"/>
                    </a:cubicBezTo>
                    <a:cubicBezTo>
                      <a:pt x="4321" y="343"/>
                      <a:pt x="5192" y="535"/>
                      <a:pt x="5859" y="919"/>
                    </a:cubicBezTo>
                    <a:cubicBezTo>
                      <a:pt x="6450" y="1261"/>
                      <a:pt x="6793" y="1698"/>
                      <a:pt x="6852" y="2147"/>
                    </a:cubicBezTo>
                    <a:cubicBezTo>
                      <a:pt x="6923" y="1580"/>
                      <a:pt x="6592" y="1001"/>
                      <a:pt x="5859" y="576"/>
                    </a:cubicBezTo>
                    <a:cubicBezTo>
                      <a:pt x="5192" y="192"/>
                      <a:pt x="4324" y="0"/>
                      <a:pt x="345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6" name="Google Shape;4106;p40"/>
              <p:cNvSpPr/>
              <p:nvPr/>
            </p:nvSpPr>
            <p:spPr>
              <a:xfrm>
                <a:off x="5757665" y="7202867"/>
                <a:ext cx="314701" cy="247117"/>
              </a:xfrm>
              <a:custGeom>
                <a:avLst/>
                <a:gdLst/>
                <a:ahLst/>
                <a:cxnLst/>
                <a:rect l="l" t="t" r="r" b="b"/>
                <a:pathLst>
                  <a:path w="3958" h="3108" extrusionOk="0">
                    <a:moveTo>
                      <a:pt x="3958" y="1"/>
                    </a:moveTo>
                    <a:lnTo>
                      <a:pt x="0" y="2293"/>
                    </a:lnTo>
                    <a:lnTo>
                      <a:pt x="0" y="3108"/>
                    </a:lnTo>
                    <a:lnTo>
                      <a:pt x="3958" y="816"/>
                    </a:lnTo>
                    <a:lnTo>
                      <a:pt x="395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7" name="Google Shape;4107;p40"/>
              <p:cNvSpPr/>
              <p:nvPr/>
            </p:nvSpPr>
            <p:spPr>
              <a:xfrm>
                <a:off x="5309625" y="7126776"/>
                <a:ext cx="448118" cy="323208"/>
              </a:xfrm>
              <a:custGeom>
                <a:avLst/>
                <a:gdLst/>
                <a:ahLst/>
                <a:cxnLst/>
                <a:rect l="l" t="t" r="r" b="b"/>
                <a:pathLst>
                  <a:path w="5636" h="4065" extrusionOk="0">
                    <a:moveTo>
                      <a:pt x="1" y="1"/>
                    </a:moveTo>
                    <a:lnTo>
                      <a:pt x="1" y="816"/>
                    </a:lnTo>
                    <a:lnTo>
                      <a:pt x="5635" y="4065"/>
                    </a:lnTo>
                    <a:lnTo>
                      <a:pt x="5635" y="325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8" name="Google Shape;4108;p40"/>
              <p:cNvSpPr/>
              <p:nvPr/>
            </p:nvSpPr>
            <p:spPr>
              <a:xfrm>
                <a:off x="5309625" y="6943664"/>
                <a:ext cx="762739" cy="441519"/>
              </a:xfrm>
              <a:custGeom>
                <a:avLst/>
                <a:gdLst/>
                <a:ahLst/>
                <a:cxnLst/>
                <a:rect l="l" t="t" r="r" b="b"/>
                <a:pathLst>
                  <a:path w="9593" h="5553" extrusionOk="0">
                    <a:moveTo>
                      <a:pt x="3958" y="0"/>
                    </a:moveTo>
                    <a:lnTo>
                      <a:pt x="1" y="2304"/>
                    </a:lnTo>
                    <a:lnTo>
                      <a:pt x="5635" y="5553"/>
                    </a:lnTo>
                    <a:lnTo>
                      <a:pt x="9593" y="3249"/>
                    </a:lnTo>
                    <a:lnTo>
                      <a:pt x="8388" y="697"/>
                    </a:lnTo>
                    <a:lnTo>
                      <a:pt x="6321" y="367"/>
                    </a:lnTo>
                    <a:lnTo>
                      <a:pt x="6321" y="367"/>
                    </a:lnTo>
                    <a:cubicBezTo>
                      <a:pt x="6781" y="461"/>
                      <a:pt x="7207" y="615"/>
                      <a:pt x="7585" y="827"/>
                    </a:cubicBezTo>
                    <a:cubicBezTo>
                      <a:pt x="8908" y="1595"/>
                      <a:pt x="8920" y="2836"/>
                      <a:pt x="7596" y="3603"/>
                    </a:cubicBezTo>
                    <a:cubicBezTo>
                      <a:pt x="6929" y="3987"/>
                      <a:pt x="6061" y="4179"/>
                      <a:pt x="5194" y="4179"/>
                    </a:cubicBezTo>
                    <a:cubicBezTo>
                      <a:pt x="4327" y="4179"/>
                      <a:pt x="3462" y="3987"/>
                      <a:pt x="2800" y="3603"/>
                    </a:cubicBezTo>
                    <a:cubicBezTo>
                      <a:pt x="1465" y="2836"/>
                      <a:pt x="1454" y="1595"/>
                      <a:pt x="2777" y="827"/>
                    </a:cubicBezTo>
                    <a:cubicBezTo>
                      <a:pt x="3440" y="443"/>
                      <a:pt x="4313" y="254"/>
                      <a:pt x="5188" y="254"/>
                    </a:cubicBezTo>
                    <a:cubicBezTo>
                      <a:pt x="5389" y="254"/>
                      <a:pt x="5590" y="264"/>
                      <a:pt x="5789" y="284"/>
                    </a:cubicBezTo>
                    <a:lnTo>
                      <a:pt x="395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9" name="Google Shape;4109;p40"/>
              <p:cNvSpPr/>
              <p:nvPr/>
            </p:nvSpPr>
            <p:spPr>
              <a:xfrm>
                <a:off x="5466499" y="7097675"/>
                <a:ext cx="349446" cy="220799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777" extrusionOk="0">
                    <a:moveTo>
                      <a:pt x="3379" y="1"/>
                    </a:moveTo>
                    <a:lnTo>
                      <a:pt x="331" y="1312"/>
                    </a:lnTo>
                    <a:lnTo>
                      <a:pt x="331" y="1749"/>
                    </a:lnTo>
                    <a:lnTo>
                      <a:pt x="0" y="1950"/>
                    </a:lnTo>
                    <a:lnTo>
                      <a:pt x="1394" y="2777"/>
                    </a:lnTo>
                    <a:lnTo>
                      <a:pt x="1394" y="2316"/>
                    </a:lnTo>
                    <a:lnTo>
                      <a:pt x="4395" y="591"/>
                    </a:lnTo>
                    <a:lnTo>
                      <a:pt x="337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0" name="Google Shape;4110;p40"/>
              <p:cNvSpPr/>
              <p:nvPr/>
            </p:nvSpPr>
            <p:spPr>
              <a:xfrm>
                <a:off x="5466499" y="7201993"/>
                <a:ext cx="26397" cy="50727"/>
              </a:xfrm>
              <a:custGeom>
                <a:avLst/>
                <a:gdLst/>
                <a:ahLst/>
                <a:cxnLst/>
                <a:rect l="l" t="t" r="r" b="b"/>
                <a:pathLst>
                  <a:path w="332" h="638" extrusionOk="0">
                    <a:moveTo>
                      <a:pt x="331" y="0"/>
                    </a:moveTo>
                    <a:lnTo>
                      <a:pt x="0" y="189"/>
                    </a:lnTo>
                    <a:lnTo>
                      <a:pt x="0" y="638"/>
                    </a:lnTo>
                    <a:lnTo>
                      <a:pt x="331" y="437"/>
                    </a:lnTo>
                    <a:lnTo>
                      <a:pt x="33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1" name="Google Shape;4111;p40"/>
              <p:cNvSpPr/>
              <p:nvPr/>
            </p:nvSpPr>
            <p:spPr>
              <a:xfrm>
                <a:off x="5470236" y="7041303"/>
                <a:ext cx="513873" cy="222469"/>
              </a:xfrm>
              <a:custGeom>
                <a:avLst/>
                <a:gdLst/>
                <a:ahLst/>
                <a:cxnLst/>
                <a:rect l="l" t="t" r="r" b="b"/>
                <a:pathLst>
                  <a:path w="6463" h="2798" extrusionOk="0">
                    <a:moveTo>
                      <a:pt x="6462" y="25"/>
                    </a:moveTo>
                    <a:lnTo>
                      <a:pt x="6459" y="107"/>
                    </a:lnTo>
                    <a:lnTo>
                      <a:pt x="6459" y="107"/>
                    </a:lnTo>
                    <a:cubicBezTo>
                      <a:pt x="6461" y="80"/>
                      <a:pt x="6462" y="52"/>
                      <a:pt x="6462" y="25"/>
                    </a:cubicBezTo>
                    <a:close/>
                    <a:moveTo>
                      <a:pt x="36" y="1"/>
                    </a:moveTo>
                    <a:lnTo>
                      <a:pt x="1" y="922"/>
                    </a:lnTo>
                    <a:cubicBezTo>
                      <a:pt x="1" y="1419"/>
                      <a:pt x="320" y="1891"/>
                      <a:pt x="957" y="2257"/>
                    </a:cubicBezTo>
                    <a:cubicBezTo>
                      <a:pt x="1589" y="2618"/>
                      <a:pt x="2410" y="2798"/>
                      <a:pt x="3232" y="2798"/>
                    </a:cubicBezTo>
                    <a:cubicBezTo>
                      <a:pt x="4053" y="2798"/>
                      <a:pt x="4874" y="2618"/>
                      <a:pt x="5506" y="2257"/>
                    </a:cubicBezTo>
                    <a:cubicBezTo>
                      <a:pt x="6120" y="1903"/>
                      <a:pt x="6427" y="1430"/>
                      <a:pt x="6427" y="958"/>
                    </a:cubicBezTo>
                    <a:lnTo>
                      <a:pt x="6459" y="107"/>
                    </a:lnTo>
                    <a:lnTo>
                      <a:pt x="6459" y="107"/>
                    </a:lnTo>
                    <a:cubicBezTo>
                      <a:pt x="6425" y="552"/>
                      <a:pt x="6119" y="990"/>
                      <a:pt x="5529" y="1324"/>
                    </a:cubicBezTo>
                    <a:cubicBezTo>
                      <a:pt x="4903" y="1684"/>
                      <a:pt x="4079" y="1865"/>
                      <a:pt x="3255" y="1865"/>
                    </a:cubicBezTo>
                    <a:cubicBezTo>
                      <a:pt x="2431" y="1865"/>
                      <a:pt x="1607" y="1684"/>
                      <a:pt x="981" y="1324"/>
                    </a:cubicBezTo>
                    <a:cubicBezTo>
                      <a:pt x="343" y="958"/>
                      <a:pt x="36" y="474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2" name="Google Shape;4112;p40"/>
              <p:cNvSpPr/>
              <p:nvPr/>
            </p:nvSpPr>
            <p:spPr>
              <a:xfrm>
                <a:off x="5792411" y="7043211"/>
                <a:ext cx="191699" cy="216108"/>
              </a:xfrm>
              <a:custGeom>
                <a:avLst/>
                <a:gdLst/>
                <a:ahLst/>
                <a:cxnLst/>
                <a:rect l="l" t="t" r="r" b="b"/>
                <a:pathLst>
                  <a:path w="2411" h="2718" extrusionOk="0">
                    <a:moveTo>
                      <a:pt x="2410" y="1"/>
                    </a:moveTo>
                    <a:lnTo>
                      <a:pt x="2407" y="83"/>
                    </a:lnTo>
                    <a:lnTo>
                      <a:pt x="2407" y="83"/>
                    </a:lnTo>
                    <a:cubicBezTo>
                      <a:pt x="2409" y="56"/>
                      <a:pt x="2410" y="28"/>
                      <a:pt x="2410" y="1"/>
                    </a:cubicBezTo>
                    <a:close/>
                    <a:moveTo>
                      <a:pt x="2407" y="83"/>
                    </a:moveTo>
                    <a:lnTo>
                      <a:pt x="2407" y="83"/>
                    </a:lnTo>
                    <a:cubicBezTo>
                      <a:pt x="2373" y="528"/>
                      <a:pt x="2067" y="966"/>
                      <a:pt x="1477" y="1300"/>
                    </a:cubicBezTo>
                    <a:cubicBezTo>
                      <a:pt x="1064" y="1548"/>
                      <a:pt x="568" y="1714"/>
                      <a:pt x="36" y="1784"/>
                    </a:cubicBezTo>
                    <a:lnTo>
                      <a:pt x="1" y="2718"/>
                    </a:lnTo>
                    <a:cubicBezTo>
                      <a:pt x="532" y="2635"/>
                      <a:pt x="1040" y="2470"/>
                      <a:pt x="1454" y="2233"/>
                    </a:cubicBezTo>
                    <a:cubicBezTo>
                      <a:pt x="2068" y="1879"/>
                      <a:pt x="2375" y="1406"/>
                      <a:pt x="2375" y="934"/>
                    </a:cubicBezTo>
                    <a:lnTo>
                      <a:pt x="2407" y="83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3" name="Google Shape;4113;p40"/>
              <p:cNvSpPr/>
              <p:nvPr/>
            </p:nvSpPr>
            <p:spPr>
              <a:xfrm>
                <a:off x="5662809" y="7185057"/>
                <a:ext cx="130635" cy="78476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987" extrusionOk="0">
                    <a:moveTo>
                      <a:pt x="36" y="0"/>
                    </a:moveTo>
                    <a:lnTo>
                      <a:pt x="0" y="934"/>
                    </a:lnTo>
                    <a:cubicBezTo>
                      <a:pt x="260" y="969"/>
                      <a:pt x="532" y="987"/>
                      <a:pt x="805" y="987"/>
                    </a:cubicBezTo>
                    <a:cubicBezTo>
                      <a:pt x="1078" y="987"/>
                      <a:pt x="1353" y="969"/>
                      <a:pt x="1619" y="934"/>
                    </a:cubicBezTo>
                    <a:lnTo>
                      <a:pt x="1642" y="0"/>
                    </a:lnTo>
                    <a:lnTo>
                      <a:pt x="1642" y="0"/>
                    </a:lnTo>
                    <a:cubicBezTo>
                      <a:pt x="1377" y="48"/>
                      <a:pt x="1108" y="71"/>
                      <a:pt x="839" y="71"/>
                    </a:cubicBezTo>
                    <a:cubicBezTo>
                      <a:pt x="570" y="71"/>
                      <a:pt x="302" y="48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4" name="Google Shape;4114;p40"/>
              <p:cNvSpPr/>
              <p:nvPr/>
            </p:nvSpPr>
            <p:spPr>
              <a:xfrm>
                <a:off x="5527562" y="7135284"/>
                <a:ext cx="138109" cy="124036"/>
              </a:xfrm>
              <a:custGeom>
                <a:avLst/>
                <a:gdLst/>
                <a:ahLst/>
                <a:cxnLst/>
                <a:rect l="l" t="t" r="r" b="b"/>
                <a:pathLst>
                  <a:path w="1737" h="1560" extrusionOk="0">
                    <a:moveTo>
                      <a:pt x="24" y="0"/>
                    </a:moveTo>
                    <a:lnTo>
                      <a:pt x="0" y="922"/>
                    </a:lnTo>
                    <a:cubicBezTo>
                      <a:pt x="71" y="969"/>
                      <a:pt x="142" y="1028"/>
                      <a:pt x="236" y="1075"/>
                    </a:cubicBezTo>
                    <a:cubicBezTo>
                      <a:pt x="662" y="1323"/>
                      <a:pt x="1158" y="1489"/>
                      <a:pt x="1713" y="1560"/>
                    </a:cubicBezTo>
                    <a:lnTo>
                      <a:pt x="1737" y="626"/>
                    </a:lnTo>
                    <a:cubicBezTo>
                      <a:pt x="1193" y="556"/>
                      <a:pt x="685" y="390"/>
                      <a:pt x="260" y="142"/>
                    </a:cubicBezTo>
                    <a:cubicBezTo>
                      <a:pt x="177" y="95"/>
                      <a:pt x="95" y="59"/>
                      <a:pt x="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5" name="Google Shape;4115;p40"/>
              <p:cNvSpPr/>
              <p:nvPr/>
            </p:nvSpPr>
            <p:spPr>
              <a:xfrm>
                <a:off x="5470236" y="7042257"/>
                <a:ext cx="59235" cy="166335"/>
              </a:xfrm>
              <a:custGeom>
                <a:avLst/>
                <a:gdLst/>
                <a:ahLst/>
                <a:cxnLst/>
                <a:rect l="l" t="t" r="r" b="b"/>
                <a:pathLst>
                  <a:path w="745" h="2092" extrusionOk="0">
                    <a:moveTo>
                      <a:pt x="36" y="1"/>
                    </a:moveTo>
                    <a:lnTo>
                      <a:pt x="1" y="934"/>
                    </a:lnTo>
                    <a:cubicBezTo>
                      <a:pt x="1" y="1029"/>
                      <a:pt x="24" y="1135"/>
                      <a:pt x="48" y="1229"/>
                    </a:cubicBezTo>
                    <a:cubicBezTo>
                      <a:pt x="142" y="1537"/>
                      <a:pt x="355" y="1832"/>
                      <a:pt x="709" y="2092"/>
                    </a:cubicBezTo>
                    <a:lnTo>
                      <a:pt x="745" y="1170"/>
                    </a:lnTo>
                    <a:cubicBezTo>
                      <a:pt x="390" y="899"/>
                      <a:pt x="154" y="603"/>
                      <a:pt x="83" y="296"/>
                    </a:cubicBezTo>
                    <a:cubicBezTo>
                      <a:pt x="48" y="190"/>
                      <a:pt x="36" y="83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6" name="Google Shape;4116;p40"/>
              <p:cNvSpPr/>
              <p:nvPr/>
            </p:nvSpPr>
            <p:spPr>
              <a:xfrm>
                <a:off x="5447734" y="6894368"/>
                <a:ext cx="561738" cy="295221"/>
              </a:xfrm>
              <a:custGeom>
                <a:avLst/>
                <a:gdLst/>
                <a:ahLst/>
                <a:cxnLst/>
                <a:rect l="l" t="t" r="r" b="b"/>
                <a:pathLst>
                  <a:path w="7065" h="3713" extrusionOk="0">
                    <a:moveTo>
                      <a:pt x="3517" y="0"/>
                    </a:moveTo>
                    <a:cubicBezTo>
                      <a:pt x="2696" y="0"/>
                      <a:pt x="1878" y="183"/>
                      <a:pt x="1252" y="550"/>
                    </a:cubicBezTo>
                    <a:cubicBezTo>
                      <a:pt x="0" y="1270"/>
                      <a:pt x="12" y="2451"/>
                      <a:pt x="1264" y="3172"/>
                    </a:cubicBezTo>
                    <a:cubicBezTo>
                      <a:pt x="1902" y="3532"/>
                      <a:pt x="2726" y="3713"/>
                      <a:pt x="3547" y="3713"/>
                    </a:cubicBezTo>
                    <a:cubicBezTo>
                      <a:pt x="4368" y="3713"/>
                      <a:pt x="5186" y="3532"/>
                      <a:pt x="5812" y="3172"/>
                    </a:cubicBezTo>
                    <a:cubicBezTo>
                      <a:pt x="7064" y="2451"/>
                      <a:pt x="7053" y="1270"/>
                      <a:pt x="5800" y="550"/>
                    </a:cubicBezTo>
                    <a:cubicBezTo>
                      <a:pt x="5162" y="183"/>
                      <a:pt x="4338" y="0"/>
                      <a:pt x="35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7" name="Google Shape;4117;p40"/>
              <p:cNvSpPr/>
              <p:nvPr/>
            </p:nvSpPr>
            <p:spPr>
              <a:xfrm>
                <a:off x="5493691" y="6834735"/>
                <a:ext cx="465054" cy="330682"/>
              </a:xfrm>
              <a:custGeom>
                <a:avLst/>
                <a:gdLst/>
                <a:ahLst/>
                <a:cxnLst/>
                <a:rect l="l" t="t" r="r" b="b"/>
                <a:pathLst>
                  <a:path w="5849" h="4159" extrusionOk="0">
                    <a:moveTo>
                      <a:pt x="1" y="0"/>
                    </a:moveTo>
                    <a:lnTo>
                      <a:pt x="1" y="12"/>
                    </a:lnTo>
                    <a:lnTo>
                      <a:pt x="1" y="2493"/>
                    </a:lnTo>
                    <a:lnTo>
                      <a:pt x="1" y="2564"/>
                    </a:lnTo>
                    <a:lnTo>
                      <a:pt x="1" y="2599"/>
                    </a:lnTo>
                    <a:lnTo>
                      <a:pt x="1" y="2658"/>
                    </a:lnTo>
                    <a:lnTo>
                      <a:pt x="1" y="2682"/>
                    </a:lnTo>
                    <a:cubicBezTo>
                      <a:pt x="1" y="2693"/>
                      <a:pt x="1" y="2717"/>
                      <a:pt x="25" y="2729"/>
                    </a:cubicBezTo>
                    <a:lnTo>
                      <a:pt x="25" y="2753"/>
                    </a:lnTo>
                    <a:lnTo>
                      <a:pt x="25" y="2776"/>
                    </a:lnTo>
                    <a:cubicBezTo>
                      <a:pt x="25" y="2788"/>
                      <a:pt x="36" y="2800"/>
                      <a:pt x="36" y="2812"/>
                    </a:cubicBezTo>
                    <a:cubicBezTo>
                      <a:pt x="48" y="2847"/>
                      <a:pt x="48" y="2859"/>
                      <a:pt x="60" y="2894"/>
                    </a:cubicBezTo>
                    <a:lnTo>
                      <a:pt x="60" y="2906"/>
                    </a:lnTo>
                    <a:cubicBezTo>
                      <a:pt x="84" y="2930"/>
                      <a:pt x="84" y="2953"/>
                      <a:pt x="95" y="2977"/>
                    </a:cubicBezTo>
                    <a:cubicBezTo>
                      <a:pt x="107" y="3012"/>
                      <a:pt x="119" y="3024"/>
                      <a:pt x="143" y="3048"/>
                    </a:cubicBezTo>
                    <a:cubicBezTo>
                      <a:pt x="143" y="3048"/>
                      <a:pt x="143" y="3060"/>
                      <a:pt x="155" y="3060"/>
                    </a:cubicBezTo>
                    <a:cubicBezTo>
                      <a:pt x="166" y="3095"/>
                      <a:pt x="178" y="3107"/>
                      <a:pt x="202" y="3142"/>
                    </a:cubicBezTo>
                    <a:cubicBezTo>
                      <a:pt x="214" y="3154"/>
                      <a:pt x="225" y="3190"/>
                      <a:pt x="237" y="3201"/>
                    </a:cubicBezTo>
                    <a:lnTo>
                      <a:pt x="261" y="3213"/>
                    </a:lnTo>
                    <a:cubicBezTo>
                      <a:pt x="273" y="3237"/>
                      <a:pt x="284" y="3261"/>
                      <a:pt x="320" y="3272"/>
                    </a:cubicBezTo>
                    <a:lnTo>
                      <a:pt x="332" y="3284"/>
                    </a:lnTo>
                    <a:cubicBezTo>
                      <a:pt x="344" y="3296"/>
                      <a:pt x="355" y="3331"/>
                      <a:pt x="391" y="3343"/>
                    </a:cubicBezTo>
                    <a:lnTo>
                      <a:pt x="403" y="3355"/>
                    </a:lnTo>
                    <a:cubicBezTo>
                      <a:pt x="414" y="3379"/>
                      <a:pt x="450" y="3402"/>
                      <a:pt x="473" y="3426"/>
                    </a:cubicBezTo>
                    <a:lnTo>
                      <a:pt x="497" y="3438"/>
                    </a:lnTo>
                    <a:cubicBezTo>
                      <a:pt x="509" y="3450"/>
                      <a:pt x="533" y="3461"/>
                      <a:pt x="556" y="3497"/>
                    </a:cubicBezTo>
                    <a:lnTo>
                      <a:pt x="568" y="3509"/>
                    </a:lnTo>
                    <a:cubicBezTo>
                      <a:pt x="592" y="3520"/>
                      <a:pt x="615" y="3532"/>
                      <a:pt x="639" y="3568"/>
                    </a:cubicBezTo>
                    <a:lnTo>
                      <a:pt x="651" y="3568"/>
                    </a:lnTo>
                    <a:cubicBezTo>
                      <a:pt x="674" y="3579"/>
                      <a:pt x="698" y="3591"/>
                      <a:pt x="733" y="3615"/>
                    </a:cubicBezTo>
                    <a:lnTo>
                      <a:pt x="757" y="3639"/>
                    </a:lnTo>
                    <a:cubicBezTo>
                      <a:pt x="792" y="3674"/>
                      <a:pt x="828" y="3686"/>
                      <a:pt x="863" y="3721"/>
                    </a:cubicBezTo>
                    <a:cubicBezTo>
                      <a:pt x="911" y="3745"/>
                      <a:pt x="946" y="3757"/>
                      <a:pt x="993" y="3792"/>
                    </a:cubicBezTo>
                    <a:cubicBezTo>
                      <a:pt x="1005" y="3792"/>
                      <a:pt x="1029" y="3804"/>
                      <a:pt x="1040" y="3804"/>
                    </a:cubicBezTo>
                    <a:cubicBezTo>
                      <a:pt x="1064" y="3816"/>
                      <a:pt x="1111" y="3828"/>
                      <a:pt x="1147" y="3851"/>
                    </a:cubicBezTo>
                    <a:cubicBezTo>
                      <a:pt x="1159" y="3851"/>
                      <a:pt x="1170" y="3863"/>
                      <a:pt x="1182" y="3863"/>
                    </a:cubicBezTo>
                    <a:cubicBezTo>
                      <a:pt x="1230" y="3875"/>
                      <a:pt x="1277" y="3910"/>
                      <a:pt x="1336" y="3922"/>
                    </a:cubicBezTo>
                    <a:lnTo>
                      <a:pt x="1348" y="3922"/>
                    </a:lnTo>
                    <a:lnTo>
                      <a:pt x="1478" y="3969"/>
                    </a:lnTo>
                    <a:cubicBezTo>
                      <a:pt x="1501" y="3969"/>
                      <a:pt x="1513" y="3981"/>
                      <a:pt x="1525" y="3981"/>
                    </a:cubicBezTo>
                    <a:cubicBezTo>
                      <a:pt x="1572" y="3993"/>
                      <a:pt x="1596" y="4017"/>
                      <a:pt x="1643" y="4017"/>
                    </a:cubicBezTo>
                    <a:cubicBezTo>
                      <a:pt x="1655" y="4017"/>
                      <a:pt x="1678" y="4028"/>
                      <a:pt x="1690" y="4028"/>
                    </a:cubicBezTo>
                    <a:cubicBezTo>
                      <a:pt x="1749" y="4040"/>
                      <a:pt x="1797" y="4052"/>
                      <a:pt x="1856" y="4076"/>
                    </a:cubicBezTo>
                    <a:lnTo>
                      <a:pt x="1879" y="4076"/>
                    </a:lnTo>
                    <a:cubicBezTo>
                      <a:pt x="1926" y="4087"/>
                      <a:pt x="1974" y="4087"/>
                      <a:pt x="2009" y="4099"/>
                    </a:cubicBezTo>
                    <a:cubicBezTo>
                      <a:pt x="2033" y="4099"/>
                      <a:pt x="2045" y="4099"/>
                      <a:pt x="2056" y="4111"/>
                    </a:cubicBezTo>
                    <a:cubicBezTo>
                      <a:pt x="2104" y="4123"/>
                      <a:pt x="2151" y="4123"/>
                      <a:pt x="2175" y="4123"/>
                    </a:cubicBezTo>
                    <a:lnTo>
                      <a:pt x="2222" y="4123"/>
                    </a:lnTo>
                    <a:cubicBezTo>
                      <a:pt x="2281" y="4147"/>
                      <a:pt x="2328" y="4147"/>
                      <a:pt x="2387" y="4147"/>
                    </a:cubicBezTo>
                    <a:lnTo>
                      <a:pt x="2411" y="4147"/>
                    </a:lnTo>
                    <a:cubicBezTo>
                      <a:pt x="2458" y="4147"/>
                      <a:pt x="2505" y="4158"/>
                      <a:pt x="2541" y="4158"/>
                    </a:cubicBezTo>
                    <a:lnTo>
                      <a:pt x="3309" y="4158"/>
                    </a:lnTo>
                    <a:cubicBezTo>
                      <a:pt x="3368" y="4158"/>
                      <a:pt x="3415" y="4147"/>
                      <a:pt x="3474" y="4147"/>
                    </a:cubicBezTo>
                    <a:lnTo>
                      <a:pt x="3486" y="4147"/>
                    </a:lnTo>
                    <a:cubicBezTo>
                      <a:pt x="3545" y="4147"/>
                      <a:pt x="3592" y="4123"/>
                      <a:pt x="3651" y="4123"/>
                    </a:cubicBezTo>
                    <a:lnTo>
                      <a:pt x="3698" y="4123"/>
                    </a:lnTo>
                    <a:cubicBezTo>
                      <a:pt x="3746" y="4123"/>
                      <a:pt x="3769" y="4111"/>
                      <a:pt x="3817" y="4111"/>
                    </a:cubicBezTo>
                    <a:cubicBezTo>
                      <a:pt x="3828" y="4111"/>
                      <a:pt x="3840" y="4111"/>
                      <a:pt x="3864" y="4099"/>
                    </a:cubicBezTo>
                    <a:cubicBezTo>
                      <a:pt x="3923" y="4087"/>
                      <a:pt x="3958" y="4087"/>
                      <a:pt x="4017" y="4076"/>
                    </a:cubicBezTo>
                    <a:cubicBezTo>
                      <a:pt x="4076" y="4052"/>
                      <a:pt x="4124" y="4040"/>
                      <a:pt x="4171" y="4028"/>
                    </a:cubicBezTo>
                    <a:cubicBezTo>
                      <a:pt x="4183" y="4028"/>
                      <a:pt x="4195" y="4017"/>
                      <a:pt x="4218" y="4017"/>
                    </a:cubicBezTo>
                    <a:cubicBezTo>
                      <a:pt x="4254" y="3993"/>
                      <a:pt x="4289" y="3981"/>
                      <a:pt x="4336" y="3981"/>
                    </a:cubicBezTo>
                    <a:cubicBezTo>
                      <a:pt x="4348" y="3981"/>
                      <a:pt x="4360" y="3969"/>
                      <a:pt x="4372" y="3969"/>
                    </a:cubicBezTo>
                    <a:cubicBezTo>
                      <a:pt x="4419" y="3957"/>
                      <a:pt x="4478" y="3934"/>
                      <a:pt x="4525" y="3910"/>
                    </a:cubicBezTo>
                    <a:cubicBezTo>
                      <a:pt x="4573" y="3898"/>
                      <a:pt x="4608" y="3863"/>
                      <a:pt x="4667" y="3851"/>
                    </a:cubicBezTo>
                    <a:cubicBezTo>
                      <a:pt x="4691" y="3851"/>
                      <a:pt x="4703" y="3839"/>
                      <a:pt x="4714" y="3839"/>
                    </a:cubicBezTo>
                    <a:cubicBezTo>
                      <a:pt x="4750" y="3816"/>
                      <a:pt x="4785" y="3804"/>
                      <a:pt x="4821" y="3792"/>
                    </a:cubicBezTo>
                    <a:cubicBezTo>
                      <a:pt x="4833" y="3792"/>
                      <a:pt x="4844" y="3780"/>
                      <a:pt x="4868" y="3780"/>
                    </a:cubicBezTo>
                    <a:cubicBezTo>
                      <a:pt x="4903" y="3745"/>
                      <a:pt x="4951" y="3733"/>
                      <a:pt x="4998" y="3698"/>
                    </a:cubicBezTo>
                    <a:cubicBezTo>
                      <a:pt x="5553" y="3379"/>
                      <a:pt x="5848" y="2930"/>
                      <a:pt x="5848" y="2504"/>
                    </a:cubicBezTo>
                    <a:lnTo>
                      <a:pt x="58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8" name="Google Shape;4118;p40"/>
              <p:cNvSpPr/>
              <p:nvPr/>
            </p:nvSpPr>
            <p:spPr>
              <a:xfrm>
                <a:off x="5491291" y="6837035"/>
                <a:ext cx="465054" cy="330682"/>
              </a:xfrm>
              <a:custGeom>
                <a:avLst/>
                <a:gdLst/>
                <a:ahLst/>
                <a:cxnLst/>
                <a:rect l="l" t="t" r="r" b="b"/>
                <a:pathLst>
                  <a:path w="5849" h="4159" extrusionOk="0">
                    <a:moveTo>
                      <a:pt x="1" y="0"/>
                    </a:moveTo>
                    <a:lnTo>
                      <a:pt x="1" y="12"/>
                    </a:lnTo>
                    <a:lnTo>
                      <a:pt x="1" y="2493"/>
                    </a:lnTo>
                    <a:lnTo>
                      <a:pt x="1" y="2564"/>
                    </a:lnTo>
                    <a:lnTo>
                      <a:pt x="1" y="2599"/>
                    </a:lnTo>
                    <a:lnTo>
                      <a:pt x="1" y="2658"/>
                    </a:lnTo>
                    <a:lnTo>
                      <a:pt x="1" y="2682"/>
                    </a:lnTo>
                    <a:cubicBezTo>
                      <a:pt x="1" y="2693"/>
                      <a:pt x="1" y="2717"/>
                      <a:pt x="25" y="2729"/>
                    </a:cubicBezTo>
                    <a:lnTo>
                      <a:pt x="25" y="2753"/>
                    </a:lnTo>
                    <a:lnTo>
                      <a:pt x="25" y="2776"/>
                    </a:lnTo>
                    <a:cubicBezTo>
                      <a:pt x="25" y="2788"/>
                      <a:pt x="36" y="2800"/>
                      <a:pt x="36" y="2812"/>
                    </a:cubicBezTo>
                    <a:cubicBezTo>
                      <a:pt x="48" y="2847"/>
                      <a:pt x="48" y="2859"/>
                      <a:pt x="60" y="2894"/>
                    </a:cubicBezTo>
                    <a:lnTo>
                      <a:pt x="60" y="2906"/>
                    </a:lnTo>
                    <a:cubicBezTo>
                      <a:pt x="84" y="2930"/>
                      <a:pt x="84" y="2953"/>
                      <a:pt x="95" y="2977"/>
                    </a:cubicBezTo>
                    <a:cubicBezTo>
                      <a:pt x="107" y="3012"/>
                      <a:pt x="119" y="3024"/>
                      <a:pt x="143" y="3048"/>
                    </a:cubicBezTo>
                    <a:cubicBezTo>
                      <a:pt x="143" y="3048"/>
                      <a:pt x="143" y="3060"/>
                      <a:pt x="155" y="3060"/>
                    </a:cubicBezTo>
                    <a:cubicBezTo>
                      <a:pt x="166" y="3095"/>
                      <a:pt x="178" y="3107"/>
                      <a:pt x="202" y="3142"/>
                    </a:cubicBezTo>
                    <a:cubicBezTo>
                      <a:pt x="214" y="3154"/>
                      <a:pt x="225" y="3190"/>
                      <a:pt x="237" y="3201"/>
                    </a:cubicBezTo>
                    <a:lnTo>
                      <a:pt x="261" y="3213"/>
                    </a:lnTo>
                    <a:cubicBezTo>
                      <a:pt x="273" y="3237"/>
                      <a:pt x="284" y="3261"/>
                      <a:pt x="320" y="3272"/>
                    </a:cubicBezTo>
                    <a:lnTo>
                      <a:pt x="332" y="3284"/>
                    </a:lnTo>
                    <a:cubicBezTo>
                      <a:pt x="344" y="3296"/>
                      <a:pt x="355" y="3331"/>
                      <a:pt x="391" y="3343"/>
                    </a:cubicBezTo>
                    <a:lnTo>
                      <a:pt x="403" y="3355"/>
                    </a:lnTo>
                    <a:cubicBezTo>
                      <a:pt x="414" y="3379"/>
                      <a:pt x="450" y="3402"/>
                      <a:pt x="473" y="3426"/>
                    </a:cubicBezTo>
                    <a:lnTo>
                      <a:pt x="497" y="3438"/>
                    </a:lnTo>
                    <a:cubicBezTo>
                      <a:pt x="509" y="3450"/>
                      <a:pt x="533" y="3461"/>
                      <a:pt x="556" y="3497"/>
                    </a:cubicBezTo>
                    <a:lnTo>
                      <a:pt x="568" y="3509"/>
                    </a:lnTo>
                    <a:cubicBezTo>
                      <a:pt x="592" y="3520"/>
                      <a:pt x="615" y="3532"/>
                      <a:pt x="639" y="3568"/>
                    </a:cubicBezTo>
                    <a:lnTo>
                      <a:pt x="651" y="3568"/>
                    </a:lnTo>
                    <a:cubicBezTo>
                      <a:pt x="674" y="3579"/>
                      <a:pt x="698" y="3591"/>
                      <a:pt x="733" y="3615"/>
                    </a:cubicBezTo>
                    <a:lnTo>
                      <a:pt x="757" y="3639"/>
                    </a:lnTo>
                    <a:cubicBezTo>
                      <a:pt x="792" y="3674"/>
                      <a:pt x="828" y="3686"/>
                      <a:pt x="863" y="3721"/>
                    </a:cubicBezTo>
                    <a:cubicBezTo>
                      <a:pt x="911" y="3745"/>
                      <a:pt x="946" y="3757"/>
                      <a:pt x="993" y="3792"/>
                    </a:cubicBezTo>
                    <a:cubicBezTo>
                      <a:pt x="1005" y="3792"/>
                      <a:pt x="1029" y="3804"/>
                      <a:pt x="1040" y="3804"/>
                    </a:cubicBezTo>
                    <a:cubicBezTo>
                      <a:pt x="1064" y="3816"/>
                      <a:pt x="1111" y="3828"/>
                      <a:pt x="1147" y="3851"/>
                    </a:cubicBezTo>
                    <a:cubicBezTo>
                      <a:pt x="1159" y="3851"/>
                      <a:pt x="1170" y="3863"/>
                      <a:pt x="1182" y="3863"/>
                    </a:cubicBezTo>
                    <a:cubicBezTo>
                      <a:pt x="1230" y="3875"/>
                      <a:pt x="1277" y="3910"/>
                      <a:pt x="1336" y="3922"/>
                    </a:cubicBezTo>
                    <a:lnTo>
                      <a:pt x="1348" y="3922"/>
                    </a:lnTo>
                    <a:lnTo>
                      <a:pt x="1478" y="3969"/>
                    </a:lnTo>
                    <a:cubicBezTo>
                      <a:pt x="1501" y="3969"/>
                      <a:pt x="1513" y="3981"/>
                      <a:pt x="1525" y="3981"/>
                    </a:cubicBezTo>
                    <a:cubicBezTo>
                      <a:pt x="1572" y="3993"/>
                      <a:pt x="1596" y="4017"/>
                      <a:pt x="1643" y="4017"/>
                    </a:cubicBezTo>
                    <a:cubicBezTo>
                      <a:pt x="1655" y="4017"/>
                      <a:pt x="1678" y="4028"/>
                      <a:pt x="1690" y="4028"/>
                    </a:cubicBezTo>
                    <a:cubicBezTo>
                      <a:pt x="1749" y="4040"/>
                      <a:pt x="1797" y="4052"/>
                      <a:pt x="1856" y="4076"/>
                    </a:cubicBezTo>
                    <a:lnTo>
                      <a:pt x="1879" y="4076"/>
                    </a:lnTo>
                    <a:cubicBezTo>
                      <a:pt x="1926" y="4087"/>
                      <a:pt x="1974" y="4087"/>
                      <a:pt x="2009" y="4099"/>
                    </a:cubicBezTo>
                    <a:cubicBezTo>
                      <a:pt x="2033" y="4099"/>
                      <a:pt x="2045" y="4099"/>
                      <a:pt x="2056" y="4111"/>
                    </a:cubicBezTo>
                    <a:cubicBezTo>
                      <a:pt x="2104" y="4123"/>
                      <a:pt x="2151" y="4123"/>
                      <a:pt x="2175" y="4123"/>
                    </a:cubicBezTo>
                    <a:lnTo>
                      <a:pt x="2222" y="4123"/>
                    </a:lnTo>
                    <a:cubicBezTo>
                      <a:pt x="2281" y="4147"/>
                      <a:pt x="2328" y="4147"/>
                      <a:pt x="2387" y="4147"/>
                    </a:cubicBezTo>
                    <a:lnTo>
                      <a:pt x="2411" y="4147"/>
                    </a:lnTo>
                    <a:cubicBezTo>
                      <a:pt x="2458" y="4147"/>
                      <a:pt x="2505" y="4158"/>
                      <a:pt x="2541" y="4158"/>
                    </a:cubicBezTo>
                    <a:lnTo>
                      <a:pt x="3309" y="4158"/>
                    </a:lnTo>
                    <a:cubicBezTo>
                      <a:pt x="3368" y="4158"/>
                      <a:pt x="3415" y="4147"/>
                      <a:pt x="3474" y="4147"/>
                    </a:cubicBezTo>
                    <a:lnTo>
                      <a:pt x="3486" y="4147"/>
                    </a:lnTo>
                    <a:cubicBezTo>
                      <a:pt x="3545" y="4147"/>
                      <a:pt x="3592" y="4123"/>
                      <a:pt x="3651" y="4123"/>
                    </a:cubicBezTo>
                    <a:lnTo>
                      <a:pt x="3698" y="4123"/>
                    </a:lnTo>
                    <a:cubicBezTo>
                      <a:pt x="3746" y="4123"/>
                      <a:pt x="3769" y="4111"/>
                      <a:pt x="3817" y="4111"/>
                    </a:cubicBezTo>
                    <a:cubicBezTo>
                      <a:pt x="3828" y="4111"/>
                      <a:pt x="3840" y="4111"/>
                      <a:pt x="3864" y="4099"/>
                    </a:cubicBezTo>
                    <a:cubicBezTo>
                      <a:pt x="3923" y="4087"/>
                      <a:pt x="3958" y="4087"/>
                      <a:pt x="4017" y="4076"/>
                    </a:cubicBezTo>
                    <a:cubicBezTo>
                      <a:pt x="4076" y="4052"/>
                      <a:pt x="4124" y="4040"/>
                      <a:pt x="4171" y="4028"/>
                    </a:cubicBezTo>
                    <a:cubicBezTo>
                      <a:pt x="4183" y="4028"/>
                      <a:pt x="4195" y="4017"/>
                      <a:pt x="4218" y="4017"/>
                    </a:cubicBezTo>
                    <a:cubicBezTo>
                      <a:pt x="4254" y="3993"/>
                      <a:pt x="4289" y="3981"/>
                      <a:pt x="4336" y="3981"/>
                    </a:cubicBezTo>
                    <a:cubicBezTo>
                      <a:pt x="4348" y="3981"/>
                      <a:pt x="4360" y="3969"/>
                      <a:pt x="4372" y="3969"/>
                    </a:cubicBezTo>
                    <a:cubicBezTo>
                      <a:pt x="4419" y="3957"/>
                      <a:pt x="4478" y="3934"/>
                      <a:pt x="4525" y="3910"/>
                    </a:cubicBezTo>
                    <a:cubicBezTo>
                      <a:pt x="4573" y="3898"/>
                      <a:pt x="4608" y="3863"/>
                      <a:pt x="4667" y="3851"/>
                    </a:cubicBezTo>
                    <a:cubicBezTo>
                      <a:pt x="4691" y="3851"/>
                      <a:pt x="4703" y="3839"/>
                      <a:pt x="4714" y="3839"/>
                    </a:cubicBezTo>
                    <a:cubicBezTo>
                      <a:pt x="4750" y="3816"/>
                      <a:pt x="4785" y="3804"/>
                      <a:pt x="4821" y="3792"/>
                    </a:cubicBezTo>
                    <a:cubicBezTo>
                      <a:pt x="4833" y="3792"/>
                      <a:pt x="4844" y="3780"/>
                      <a:pt x="4868" y="3780"/>
                    </a:cubicBezTo>
                    <a:cubicBezTo>
                      <a:pt x="4903" y="3745"/>
                      <a:pt x="4951" y="3733"/>
                      <a:pt x="4998" y="3698"/>
                    </a:cubicBezTo>
                    <a:cubicBezTo>
                      <a:pt x="5553" y="3379"/>
                      <a:pt x="5848" y="2930"/>
                      <a:pt x="5848" y="2504"/>
                    </a:cubicBezTo>
                    <a:lnTo>
                      <a:pt x="5848" y="0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9" name="Google Shape;4119;p40"/>
              <p:cNvSpPr/>
              <p:nvPr/>
            </p:nvSpPr>
            <p:spPr>
              <a:xfrm>
                <a:off x="5469281" y="6285239"/>
                <a:ext cx="513873" cy="850837"/>
              </a:xfrm>
              <a:custGeom>
                <a:avLst/>
                <a:gdLst/>
                <a:ahLst/>
                <a:cxnLst/>
                <a:rect l="l" t="t" r="r" b="b"/>
                <a:pathLst>
                  <a:path w="6463" h="10701" extrusionOk="0">
                    <a:moveTo>
                      <a:pt x="6463" y="24"/>
                    </a:moveTo>
                    <a:lnTo>
                      <a:pt x="6463" y="32"/>
                    </a:lnTo>
                    <a:lnTo>
                      <a:pt x="6463" y="32"/>
                    </a:lnTo>
                    <a:cubicBezTo>
                      <a:pt x="6463" y="30"/>
                      <a:pt x="6463" y="27"/>
                      <a:pt x="6463" y="24"/>
                    </a:cubicBezTo>
                    <a:close/>
                    <a:moveTo>
                      <a:pt x="36" y="0"/>
                    </a:moveTo>
                    <a:lnTo>
                      <a:pt x="1" y="8825"/>
                    </a:lnTo>
                    <a:cubicBezTo>
                      <a:pt x="1" y="9309"/>
                      <a:pt x="320" y="9782"/>
                      <a:pt x="946" y="10160"/>
                    </a:cubicBezTo>
                    <a:cubicBezTo>
                      <a:pt x="1584" y="10520"/>
                      <a:pt x="2408" y="10700"/>
                      <a:pt x="3229" y="10700"/>
                    </a:cubicBezTo>
                    <a:cubicBezTo>
                      <a:pt x="4050" y="10700"/>
                      <a:pt x="4868" y="10520"/>
                      <a:pt x="5494" y="10160"/>
                    </a:cubicBezTo>
                    <a:cubicBezTo>
                      <a:pt x="6120" y="9805"/>
                      <a:pt x="6427" y="9333"/>
                      <a:pt x="6427" y="8860"/>
                    </a:cubicBezTo>
                    <a:lnTo>
                      <a:pt x="6463" y="32"/>
                    </a:lnTo>
                    <a:lnTo>
                      <a:pt x="6463" y="32"/>
                    </a:lnTo>
                    <a:cubicBezTo>
                      <a:pt x="6459" y="502"/>
                      <a:pt x="6140" y="971"/>
                      <a:pt x="5529" y="1323"/>
                    </a:cubicBezTo>
                    <a:cubicBezTo>
                      <a:pt x="4903" y="1684"/>
                      <a:pt x="4079" y="1864"/>
                      <a:pt x="3255" y="1864"/>
                    </a:cubicBezTo>
                    <a:cubicBezTo>
                      <a:pt x="2431" y="1864"/>
                      <a:pt x="1607" y="1684"/>
                      <a:pt x="981" y="1323"/>
                    </a:cubicBezTo>
                    <a:cubicBezTo>
                      <a:pt x="343" y="957"/>
                      <a:pt x="36" y="473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0" name="Google Shape;4120;p40"/>
              <p:cNvSpPr/>
              <p:nvPr/>
            </p:nvSpPr>
            <p:spPr>
              <a:xfrm>
                <a:off x="5445334" y="6896668"/>
                <a:ext cx="561738" cy="295221"/>
              </a:xfrm>
              <a:custGeom>
                <a:avLst/>
                <a:gdLst/>
                <a:ahLst/>
                <a:cxnLst/>
                <a:rect l="l" t="t" r="r" b="b"/>
                <a:pathLst>
                  <a:path w="7065" h="3713" extrusionOk="0">
                    <a:moveTo>
                      <a:pt x="3517" y="0"/>
                    </a:moveTo>
                    <a:cubicBezTo>
                      <a:pt x="2696" y="0"/>
                      <a:pt x="1878" y="183"/>
                      <a:pt x="1252" y="550"/>
                    </a:cubicBezTo>
                    <a:cubicBezTo>
                      <a:pt x="0" y="1270"/>
                      <a:pt x="12" y="2451"/>
                      <a:pt x="1264" y="3172"/>
                    </a:cubicBezTo>
                    <a:cubicBezTo>
                      <a:pt x="1902" y="3532"/>
                      <a:pt x="2726" y="3713"/>
                      <a:pt x="3547" y="3713"/>
                    </a:cubicBezTo>
                    <a:cubicBezTo>
                      <a:pt x="4368" y="3713"/>
                      <a:pt x="5186" y="3532"/>
                      <a:pt x="5812" y="3172"/>
                    </a:cubicBezTo>
                    <a:cubicBezTo>
                      <a:pt x="7064" y="2451"/>
                      <a:pt x="7053" y="1270"/>
                      <a:pt x="5800" y="550"/>
                    </a:cubicBezTo>
                    <a:cubicBezTo>
                      <a:pt x="5162" y="183"/>
                      <a:pt x="4338" y="0"/>
                      <a:pt x="3517" y="0"/>
                    </a:cubicBez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1" name="Google Shape;4121;p40"/>
              <p:cNvSpPr/>
              <p:nvPr/>
            </p:nvSpPr>
            <p:spPr>
              <a:xfrm>
                <a:off x="5791457" y="6287148"/>
                <a:ext cx="191699" cy="844476"/>
              </a:xfrm>
              <a:custGeom>
                <a:avLst/>
                <a:gdLst/>
                <a:ahLst/>
                <a:cxnLst/>
                <a:rect l="l" t="t" r="r" b="b"/>
                <a:pathLst>
                  <a:path w="2411" h="10621" extrusionOk="0">
                    <a:moveTo>
                      <a:pt x="2411" y="0"/>
                    </a:moveTo>
                    <a:lnTo>
                      <a:pt x="2411" y="8"/>
                    </a:lnTo>
                    <a:lnTo>
                      <a:pt x="2411" y="8"/>
                    </a:lnTo>
                    <a:cubicBezTo>
                      <a:pt x="2411" y="6"/>
                      <a:pt x="2411" y="3"/>
                      <a:pt x="2411" y="0"/>
                    </a:cubicBezTo>
                    <a:close/>
                    <a:moveTo>
                      <a:pt x="2411" y="8"/>
                    </a:moveTo>
                    <a:lnTo>
                      <a:pt x="2411" y="8"/>
                    </a:lnTo>
                    <a:cubicBezTo>
                      <a:pt x="2407" y="478"/>
                      <a:pt x="2088" y="947"/>
                      <a:pt x="1477" y="1299"/>
                    </a:cubicBezTo>
                    <a:cubicBezTo>
                      <a:pt x="1064" y="1548"/>
                      <a:pt x="556" y="1713"/>
                      <a:pt x="24" y="1784"/>
                    </a:cubicBezTo>
                    <a:lnTo>
                      <a:pt x="1" y="10620"/>
                    </a:lnTo>
                    <a:cubicBezTo>
                      <a:pt x="532" y="10526"/>
                      <a:pt x="1028" y="10372"/>
                      <a:pt x="1442" y="10136"/>
                    </a:cubicBezTo>
                    <a:cubicBezTo>
                      <a:pt x="2068" y="9781"/>
                      <a:pt x="2375" y="9309"/>
                      <a:pt x="2375" y="8836"/>
                    </a:cubicBezTo>
                    <a:lnTo>
                      <a:pt x="2411" y="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2" name="Google Shape;4122;p40"/>
              <p:cNvSpPr/>
              <p:nvPr/>
            </p:nvSpPr>
            <p:spPr>
              <a:xfrm>
                <a:off x="5662809" y="6428915"/>
                <a:ext cx="130635" cy="706923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8891" extrusionOk="0">
                    <a:moveTo>
                      <a:pt x="36" y="1"/>
                    </a:moveTo>
                    <a:lnTo>
                      <a:pt x="0" y="8837"/>
                    </a:lnTo>
                    <a:cubicBezTo>
                      <a:pt x="260" y="8872"/>
                      <a:pt x="532" y="8890"/>
                      <a:pt x="805" y="8890"/>
                    </a:cubicBezTo>
                    <a:cubicBezTo>
                      <a:pt x="1078" y="8890"/>
                      <a:pt x="1353" y="8872"/>
                      <a:pt x="1619" y="8837"/>
                    </a:cubicBezTo>
                    <a:lnTo>
                      <a:pt x="1642" y="1"/>
                    </a:lnTo>
                    <a:lnTo>
                      <a:pt x="1642" y="1"/>
                    </a:lnTo>
                    <a:cubicBezTo>
                      <a:pt x="1377" y="48"/>
                      <a:pt x="1105" y="72"/>
                      <a:pt x="835" y="72"/>
                    </a:cubicBezTo>
                    <a:cubicBezTo>
                      <a:pt x="564" y="72"/>
                      <a:pt x="296" y="48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3" name="Google Shape;4123;p40"/>
              <p:cNvSpPr/>
              <p:nvPr/>
            </p:nvSpPr>
            <p:spPr>
              <a:xfrm>
                <a:off x="5527562" y="6378187"/>
                <a:ext cx="137155" cy="753437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9476" extrusionOk="0">
                    <a:moveTo>
                      <a:pt x="24" y="1"/>
                    </a:moveTo>
                    <a:lnTo>
                      <a:pt x="0" y="8837"/>
                    </a:lnTo>
                    <a:cubicBezTo>
                      <a:pt x="71" y="8884"/>
                      <a:pt x="142" y="8943"/>
                      <a:pt x="236" y="8979"/>
                    </a:cubicBezTo>
                    <a:cubicBezTo>
                      <a:pt x="662" y="9239"/>
                      <a:pt x="1158" y="9392"/>
                      <a:pt x="1713" y="9475"/>
                    </a:cubicBezTo>
                    <a:lnTo>
                      <a:pt x="1725" y="639"/>
                    </a:lnTo>
                    <a:cubicBezTo>
                      <a:pt x="1193" y="568"/>
                      <a:pt x="674" y="403"/>
                      <a:pt x="260" y="154"/>
                    </a:cubicBezTo>
                    <a:cubicBezTo>
                      <a:pt x="177" y="107"/>
                      <a:pt x="95" y="60"/>
                      <a:pt x="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4" name="Google Shape;4124;p40"/>
              <p:cNvSpPr/>
              <p:nvPr/>
            </p:nvSpPr>
            <p:spPr>
              <a:xfrm>
                <a:off x="5469281" y="6286194"/>
                <a:ext cx="59314" cy="794702"/>
              </a:xfrm>
              <a:custGeom>
                <a:avLst/>
                <a:gdLst/>
                <a:ahLst/>
                <a:cxnLst/>
                <a:rect l="l" t="t" r="r" b="b"/>
                <a:pathLst>
                  <a:path w="746" h="9995" extrusionOk="0">
                    <a:moveTo>
                      <a:pt x="36" y="0"/>
                    </a:moveTo>
                    <a:lnTo>
                      <a:pt x="1" y="8825"/>
                    </a:lnTo>
                    <a:cubicBezTo>
                      <a:pt x="1" y="8931"/>
                      <a:pt x="13" y="9037"/>
                      <a:pt x="48" y="9120"/>
                    </a:cubicBezTo>
                    <a:cubicBezTo>
                      <a:pt x="131" y="9439"/>
                      <a:pt x="355" y="9734"/>
                      <a:pt x="710" y="9994"/>
                    </a:cubicBezTo>
                    <a:lnTo>
                      <a:pt x="745" y="1170"/>
                    </a:lnTo>
                    <a:cubicBezTo>
                      <a:pt x="391" y="910"/>
                      <a:pt x="166" y="603"/>
                      <a:pt x="83" y="296"/>
                    </a:cubicBezTo>
                    <a:cubicBezTo>
                      <a:pt x="48" y="189"/>
                      <a:pt x="36" y="83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5" name="Google Shape;4125;p40"/>
              <p:cNvSpPr/>
              <p:nvPr/>
            </p:nvSpPr>
            <p:spPr>
              <a:xfrm>
                <a:off x="5445826" y="6138225"/>
                <a:ext cx="562692" cy="295221"/>
              </a:xfrm>
              <a:custGeom>
                <a:avLst/>
                <a:gdLst/>
                <a:ahLst/>
                <a:cxnLst/>
                <a:rect l="l" t="t" r="r" b="b"/>
                <a:pathLst>
                  <a:path w="7077" h="3713" extrusionOk="0">
                    <a:moveTo>
                      <a:pt x="3534" y="1"/>
                    </a:moveTo>
                    <a:cubicBezTo>
                      <a:pt x="2712" y="1"/>
                      <a:pt x="1891" y="184"/>
                      <a:pt x="1264" y="550"/>
                    </a:cubicBezTo>
                    <a:cubicBezTo>
                      <a:pt x="0" y="1271"/>
                      <a:pt x="12" y="2452"/>
                      <a:pt x="1276" y="3172"/>
                    </a:cubicBezTo>
                    <a:cubicBezTo>
                      <a:pt x="1908" y="3533"/>
                      <a:pt x="2732" y="3713"/>
                      <a:pt x="3555" y="3713"/>
                    </a:cubicBezTo>
                    <a:cubicBezTo>
                      <a:pt x="4377" y="3713"/>
                      <a:pt x="5198" y="3533"/>
                      <a:pt x="5824" y="3172"/>
                    </a:cubicBezTo>
                    <a:cubicBezTo>
                      <a:pt x="7077" y="2452"/>
                      <a:pt x="7065" y="1271"/>
                      <a:pt x="5813" y="550"/>
                    </a:cubicBezTo>
                    <a:cubicBezTo>
                      <a:pt x="5181" y="184"/>
                      <a:pt x="4357" y="1"/>
                      <a:pt x="35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6" name="Google Shape;4126;p40"/>
              <p:cNvSpPr/>
              <p:nvPr/>
            </p:nvSpPr>
            <p:spPr>
              <a:xfrm>
                <a:off x="5534082" y="6181002"/>
                <a:ext cx="386180" cy="210940"/>
              </a:xfrm>
              <a:custGeom>
                <a:avLst/>
                <a:gdLst/>
                <a:ahLst/>
                <a:cxnLst/>
                <a:rect l="l" t="t" r="r" b="b"/>
                <a:pathLst>
                  <a:path w="4857" h="2653" extrusionOk="0">
                    <a:moveTo>
                      <a:pt x="2429" y="0"/>
                    </a:moveTo>
                    <a:cubicBezTo>
                      <a:pt x="1929" y="0"/>
                      <a:pt x="1430" y="95"/>
                      <a:pt x="1017" y="284"/>
                    </a:cubicBezTo>
                    <a:cubicBezTo>
                      <a:pt x="958" y="319"/>
                      <a:pt x="887" y="366"/>
                      <a:pt x="828" y="390"/>
                    </a:cubicBezTo>
                    <a:cubicBezTo>
                      <a:pt x="781" y="425"/>
                      <a:pt x="722" y="461"/>
                      <a:pt x="674" y="496"/>
                    </a:cubicBezTo>
                    <a:cubicBezTo>
                      <a:pt x="1" y="981"/>
                      <a:pt x="1" y="1666"/>
                      <a:pt x="651" y="2150"/>
                    </a:cubicBezTo>
                    <a:cubicBezTo>
                      <a:pt x="710" y="2186"/>
                      <a:pt x="769" y="2233"/>
                      <a:pt x="828" y="2268"/>
                    </a:cubicBezTo>
                    <a:lnTo>
                      <a:pt x="1005" y="2351"/>
                    </a:lnTo>
                    <a:cubicBezTo>
                      <a:pt x="1424" y="2552"/>
                      <a:pt x="1935" y="2652"/>
                      <a:pt x="2445" y="2652"/>
                    </a:cubicBezTo>
                    <a:cubicBezTo>
                      <a:pt x="2954" y="2652"/>
                      <a:pt x="3462" y="2552"/>
                      <a:pt x="3876" y="2351"/>
                    </a:cubicBezTo>
                    <a:cubicBezTo>
                      <a:pt x="3911" y="2327"/>
                      <a:pt x="3970" y="2292"/>
                      <a:pt x="4029" y="2268"/>
                    </a:cubicBezTo>
                    <a:cubicBezTo>
                      <a:pt x="4088" y="2221"/>
                      <a:pt x="4147" y="2186"/>
                      <a:pt x="4206" y="2150"/>
                    </a:cubicBezTo>
                    <a:cubicBezTo>
                      <a:pt x="4856" y="1666"/>
                      <a:pt x="4856" y="981"/>
                      <a:pt x="4183" y="484"/>
                    </a:cubicBezTo>
                    <a:cubicBezTo>
                      <a:pt x="4136" y="449"/>
                      <a:pt x="4076" y="402"/>
                      <a:pt x="4017" y="378"/>
                    </a:cubicBezTo>
                    <a:lnTo>
                      <a:pt x="3840" y="284"/>
                    </a:lnTo>
                    <a:cubicBezTo>
                      <a:pt x="3427" y="95"/>
                      <a:pt x="2928" y="0"/>
                      <a:pt x="24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7" name="Google Shape;4127;p40"/>
              <p:cNvSpPr/>
              <p:nvPr/>
            </p:nvSpPr>
            <p:spPr>
              <a:xfrm>
                <a:off x="5612082" y="6219484"/>
                <a:ext cx="256499" cy="148445"/>
              </a:xfrm>
              <a:custGeom>
                <a:avLst/>
                <a:gdLst/>
                <a:ahLst/>
                <a:cxnLst/>
                <a:rect l="l" t="t" r="r" b="b"/>
                <a:pathLst>
                  <a:path w="3226" h="1867" extrusionOk="0">
                    <a:moveTo>
                      <a:pt x="378" y="0"/>
                    </a:moveTo>
                    <a:lnTo>
                      <a:pt x="154" y="83"/>
                    </a:lnTo>
                    <a:cubicBezTo>
                      <a:pt x="95" y="119"/>
                      <a:pt x="59" y="142"/>
                      <a:pt x="0" y="178"/>
                    </a:cubicBezTo>
                    <a:lnTo>
                      <a:pt x="1123" y="827"/>
                    </a:lnTo>
                    <a:lnTo>
                      <a:pt x="1453" y="1028"/>
                    </a:lnTo>
                    <a:lnTo>
                      <a:pt x="2895" y="1867"/>
                    </a:lnTo>
                    <a:cubicBezTo>
                      <a:pt x="2930" y="1843"/>
                      <a:pt x="2989" y="1808"/>
                      <a:pt x="3048" y="1784"/>
                    </a:cubicBezTo>
                    <a:cubicBezTo>
                      <a:pt x="3107" y="1737"/>
                      <a:pt x="3166" y="1702"/>
                      <a:pt x="3225" y="1666"/>
                    </a:cubicBezTo>
                    <a:lnTo>
                      <a:pt x="1796" y="827"/>
                    </a:lnTo>
                    <a:lnTo>
                      <a:pt x="1453" y="615"/>
                    </a:lnTo>
                    <a:lnTo>
                      <a:pt x="3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8" name="Google Shape;4128;p40"/>
              <p:cNvSpPr/>
              <p:nvPr/>
            </p:nvSpPr>
            <p:spPr>
              <a:xfrm>
                <a:off x="5585764" y="6215747"/>
                <a:ext cx="266836" cy="151308"/>
              </a:xfrm>
              <a:custGeom>
                <a:avLst/>
                <a:gdLst/>
                <a:ahLst/>
                <a:cxnLst/>
                <a:rect l="l" t="t" r="r" b="b"/>
                <a:pathLst>
                  <a:path w="3356" h="1903" extrusionOk="0">
                    <a:moveTo>
                      <a:pt x="2918" y="0"/>
                    </a:moveTo>
                    <a:lnTo>
                      <a:pt x="1773" y="662"/>
                    </a:lnTo>
                    <a:lnTo>
                      <a:pt x="1430" y="874"/>
                    </a:lnTo>
                    <a:lnTo>
                      <a:pt x="1" y="1701"/>
                    </a:lnTo>
                    <a:cubicBezTo>
                      <a:pt x="60" y="1737"/>
                      <a:pt x="119" y="1784"/>
                      <a:pt x="178" y="1819"/>
                    </a:cubicBezTo>
                    <a:lnTo>
                      <a:pt x="355" y="1902"/>
                    </a:lnTo>
                    <a:lnTo>
                      <a:pt x="1784" y="1075"/>
                    </a:lnTo>
                    <a:lnTo>
                      <a:pt x="2127" y="886"/>
                    </a:lnTo>
                    <a:lnTo>
                      <a:pt x="3356" y="177"/>
                    </a:lnTo>
                    <a:cubicBezTo>
                      <a:pt x="3344" y="177"/>
                      <a:pt x="3320" y="166"/>
                      <a:pt x="3285" y="130"/>
                    </a:cubicBezTo>
                    <a:cubicBezTo>
                      <a:pt x="3178" y="83"/>
                      <a:pt x="3060" y="47"/>
                      <a:pt x="29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9" name="Google Shape;4129;p40"/>
              <p:cNvSpPr/>
              <p:nvPr/>
            </p:nvSpPr>
            <p:spPr>
              <a:xfrm>
                <a:off x="5789057" y="6289448"/>
                <a:ext cx="191699" cy="844476"/>
              </a:xfrm>
              <a:custGeom>
                <a:avLst/>
                <a:gdLst/>
                <a:ahLst/>
                <a:cxnLst/>
                <a:rect l="l" t="t" r="r" b="b"/>
                <a:pathLst>
                  <a:path w="2411" h="10621" extrusionOk="0">
                    <a:moveTo>
                      <a:pt x="2411" y="0"/>
                    </a:moveTo>
                    <a:lnTo>
                      <a:pt x="2411" y="8"/>
                    </a:lnTo>
                    <a:lnTo>
                      <a:pt x="2411" y="8"/>
                    </a:lnTo>
                    <a:cubicBezTo>
                      <a:pt x="2411" y="6"/>
                      <a:pt x="2411" y="3"/>
                      <a:pt x="2411" y="0"/>
                    </a:cubicBezTo>
                    <a:close/>
                    <a:moveTo>
                      <a:pt x="2411" y="8"/>
                    </a:moveTo>
                    <a:lnTo>
                      <a:pt x="2411" y="8"/>
                    </a:lnTo>
                    <a:cubicBezTo>
                      <a:pt x="2407" y="478"/>
                      <a:pt x="2088" y="947"/>
                      <a:pt x="1477" y="1299"/>
                    </a:cubicBezTo>
                    <a:cubicBezTo>
                      <a:pt x="1064" y="1548"/>
                      <a:pt x="556" y="1713"/>
                      <a:pt x="24" y="1784"/>
                    </a:cubicBezTo>
                    <a:lnTo>
                      <a:pt x="1" y="10620"/>
                    </a:lnTo>
                    <a:cubicBezTo>
                      <a:pt x="532" y="10526"/>
                      <a:pt x="1028" y="10372"/>
                      <a:pt x="1442" y="10136"/>
                    </a:cubicBezTo>
                    <a:cubicBezTo>
                      <a:pt x="2068" y="9781"/>
                      <a:pt x="2375" y="9309"/>
                      <a:pt x="2375" y="8836"/>
                    </a:cubicBezTo>
                    <a:lnTo>
                      <a:pt x="2411" y="8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0" name="Google Shape;4130;p40"/>
              <p:cNvSpPr/>
              <p:nvPr/>
            </p:nvSpPr>
            <p:spPr>
              <a:xfrm>
                <a:off x="5538773" y="6183069"/>
                <a:ext cx="367336" cy="139779"/>
              </a:xfrm>
              <a:custGeom>
                <a:avLst/>
                <a:gdLst/>
                <a:ahLst/>
                <a:cxnLst/>
                <a:rect l="l" t="t" r="r" b="b"/>
                <a:pathLst>
                  <a:path w="4620" h="1758" extrusionOk="0">
                    <a:moveTo>
                      <a:pt x="2387" y="1"/>
                    </a:moveTo>
                    <a:cubicBezTo>
                      <a:pt x="1891" y="1"/>
                      <a:pt x="1395" y="98"/>
                      <a:pt x="981" y="293"/>
                    </a:cubicBezTo>
                    <a:cubicBezTo>
                      <a:pt x="922" y="317"/>
                      <a:pt x="840" y="364"/>
                      <a:pt x="781" y="388"/>
                    </a:cubicBezTo>
                    <a:cubicBezTo>
                      <a:pt x="745" y="423"/>
                      <a:pt x="686" y="470"/>
                      <a:pt x="639" y="494"/>
                    </a:cubicBezTo>
                    <a:cubicBezTo>
                      <a:pt x="131" y="848"/>
                      <a:pt x="1" y="1344"/>
                      <a:pt x="249" y="1758"/>
                    </a:cubicBezTo>
                    <a:cubicBezTo>
                      <a:pt x="178" y="1415"/>
                      <a:pt x="344" y="1061"/>
                      <a:pt x="745" y="777"/>
                    </a:cubicBezTo>
                    <a:cubicBezTo>
                      <a:pt x="781" y="730"/>
                      <a:pt x="828" y="707"/>
                      <a:pt x="887" y="671"/>
                    </a:cubicBezTo>
                    <a:cubicBezTo>
                      <a:pt x="946" y="624"/>
                      <a:pt x="1005" y="600"/>
                      <a:pt x="1076" y="565"/>
                    </a:cubicBezTo>
                    <a:cubicBezTo>
                      <a:pt x="1489" y="376"/>
                      <a:pt x="1989" y="281"/>
                      <a:pt x="2488" y="281"/>
                    </a:cubicBezTo>
                    <a:cubicBezTo>
                      <a:pt x="2987" y="281"/>
                      <a:pt x="3486" y="376"/>
                      <a:pt x="3899" y="565"/>
                    </a:cubicBezTo>
                    <a:lnTo>
                      <a:pt x="4077" y="659"/>
                    </a:lnTo>
                    <a:cubicBezTo>
                      <a:pt x="4136" y="683"/>
                      <a:pt x="4195" y="730"/>
                      <a:pt x="4242" y="766"/>
                    </a:cubicBezTo>
                    <a:cubicBezTo>
                      <a:pt x="4419" y="884"/>
                      <a:pt x="4537" y="1014"/>
                      <a:pt x="4620" y="1167"/>
                    </a:cubicBezTo>
                    <a:cubicBezTo>
                      <a:pt x="4584" y="907"/>
                      <a:pt x="4419" y="671"/>
                      <a:pt x="4136" y="482"/>
                    </a:cubicBezTo>
                    <a:cubicBezTo>
                      <a:pt x="4088" y="447"/>
                      <a:pt x="4029" y="411"/>
                      <a:pt x="3970" y="376"/>
                    </a:cubicBezTo>
                    <a:lnTo>
                      <a:pt x="3793" y="293"/>
                    </a:lnTo>
                    <a:cubicBezTo>
                      <a:pt x="3380" y="98"/>
                      <a:pt x="2883" y="1"/>
                      <a:pt x="238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1" name="Google Shape;4131;p40"/>
              <p:cNvSpPr/>
              <p:nvPr/>
            </p:nvSpPr>
            <p:spPr>
              <a:xfrm>
                <a:off x="5844093" y="6414841"/>
                <a:ext cx="87381" cy="98672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1241" extrusionOk="0">
                    <a:moveTo>
                      <a:pt x="1087" y="1"/>
                    </a:moveTo>
                    <a:lnTo>
                      <a:pt x="1087" y="8"/>
                    </a:lnTo>
                    <a:lnTo>
                      <a:pt x="1087" y="8"/>
                    </a:lnTo>
                    <a:cubicBezTo>
                      <a:pt x="1091" y="6"/>
                      <a:pt x="1095" y="3"/>
                      <a:pt x="1099" y="1"/>
                    </a:cubicBezTo>
                    <a:close/>
                    <a:moveTo>
                      <a:pt x="1087" y="8"/>
                    </a:moveTo>
                    <a:cubicBezTo>
                      <a:pt x="997" y="67"/>
                      <a:pt x="917" y="145"/>
                      <a:pt x="815" y="201"/>
                    </a:cubicBezTo>
                    <a:cubicBezTo>
                      <a:pt x="579" y="343"/>
                      <a:pt x="296" y="449"/>
                      <a:pt x="0" y="532"/>
                    </a:cubicBezTo>
                    <a:lnTo>
                      <a:pt x="0" y="1241"/>
                    </a:lnTo>
                    <a:cubicBezTo>
                      <a:pt x="284" y="1158"/>
                      <a:pt x="532" y="1040"/>
                      <a:pt x="780" y="922"/>
                    </a:cubicBezTo>
                    <a:cubicBezTo>
                      <a:pt x="898" y="863"/>
                      <a:pt x="1004" y="804"/>
                      <a:pt x="1087" y="757"/>
                    </a:cubicBezTo>
                    <a:lnTo>
                      <a:pt x="1087" y="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2" name="Google Shape;4132;p40"/>
              <p:cNvSpPr/>
              <p:nvPr/>
            </p:nvSpPr>
            <p:spPr>
              <a:xfrm>
                <a:off x="5844093" y="6510651"/>
                <a:ext cx="87381" cy="168243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2116" extrusionOk="0">
                    <a:moveTo>
                      <a:pt x="1099" y="1"/>
                    </a:moveTo>
                    <a:cubicBezTo>
                      <a:pt x="1004" y="36"/>
                      <a:pt x="922" y="95"/>
                      <a:pt x="815" y="154"/>
                    </a:cubicBezTo>
                    <a:cubicBezTo>
                      <a:pt x="579" y="308"/>
                      <a:pt x="296" y="390"/>
                      <a:pt x="0" y="461"/>
                    </a:cubicBezTo>
                    <a:lnTo>
                      <a:pt x="0" y="2115"/>
                    </a:lnTo>
                    <a:cubicBezTo>
                      <a:pt x="296" y="2032"/>
                      <a:pt x="555" y="1926"/>
                      <a:pt x="815" y="1784"/>
                    </a:cubicBezTo>
                    <a:cubicBezTo>
                      <a:pt x="922" y="1725"/>
                      <a:pt x="1004" y="1666"/>
                      <a:pt x="1099" y="1595"/>
                    </a:cubicBez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3" name="Google Shape;4133;p40"/>
              <p:cNvSpPr/>
              <p:nvPr/>
            </p:nvSpPr>
            <p:spPr>
              <a:xfrm>
                <a:off x="5547281" y="6698534"/>
                <a:ext cx="62018" cy="364474"/>
              </a:xfrm>
              <a:custGeom>
                <a:avLst/>
                <a:gdLst/>
                <a:ahLst/>
                <a:cxnLst/>
                <a:rect l="l" t="t" r="r" b="b"/>
                <a:pathLst>
                  <a:path w="780" h="4584" extrusionOk="0">
                    <a:moveTo>
                      <a:pt x="0" y="0"/>
                    </a:moveTo>
                    <a:lnTo>
                      <a:pt x="0" y="4135"/>
                    </a:lnTo>
                    <a:lnTo>
                      <a:pt x="780" y="4584"/>
                    </a:lnTo>
                    <a:lnTo>
                      <a:pt x="780" y="44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4" name="Google Shape;4134;p40"/>
              <p:cNvSpPr/>
              <p:nvPr/>
            </p:nvSpPr>
            <p:spPr>
              <a:xfrm>
                <a:off x="5547281" y="6626179"/>
                <a:ext cx="62018" cy="91198"/>
              </a:xfrm>
              <a:custGeom>
                <a:avLst/>
                <a:gdLst/>
                <a:ahLst/>
                <a:cxnLst/>
                <a:rect l="l" t="t" r="r" b="b"/>
                <a:pathLst>
                  <a:path w="780" h="1147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780" y="1146"/>
                    </a:lnTo>
                    <a:lnTo>
                      <a:pt x="780" y="44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5" name="Google Shape;4135;p40"/>
              <p:cNvSpPr/>
              <p:nvPr/>
            </p:nvSpPr>
            <p:spPr>
              <a:xfrm>
                <a:off x="5547281" y="6444896"/>
                <a:ext cx="62018" cy="20298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2553" extrusionOk="0">
                    <a:moveTo>
                      <a:pt x="0" y="1"/>
                    </a:moveTo>
                    <a:lnTo>
                      <a:pt x="0" y="2092"/>
                    </a:lnTo>
                    <a:lnTo>
                      <a:pt x="780" y="2552"/>
                    </a:lnTo>
                    <a:lnTo>
                      <a:pt x="780" y="43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6" name="Google Shape;4136;p40"/>
              <p:cNvSpPr/>
              <p:nvPr/>
            </p:nvSpPr>
            <p:spPr>
              <a:xfrm>
                <a:off x="5790011" y="7045511"/>
                <a:ext cx="191699" cy="216108"/>
              </a:xfrm>
              <a:custGeom>
                <a:avLst/>
                <a:gdLst/>
                <a:ahLst/>
                <a:cxnLst/>
                <a:rect l="l" t="t" r="r" b="b"/>
                <a:pathLst>
                  <a:path w="2411" h="2718" extrusionOk="0">
                    <a:moveTo>
                      <a:pt x="2410" y="1"/>
                    </a:moveTo>
                    <a:lnTo>
                      <a:pt x="2407" y="83"/>
                    </a:lnTo>
                    <a:lnTo>
                      <a:pt x="2407" y="83"/>
                    </a:lnTo>
                    <a:cubicBezTo>
                      <a:pt x="2409" y="56"/>
                      <a:pt x="2410" y="28"/>
                      <a:pt x="2410" y="1"/>
                    </a:cubicBezTo>
                    <a:close/>
                    <a:moveTo>
                      <a:pt x="2407" y="83"/>
                    </a:moveTo>
                    <a:lnTo>
                      <a:pt x="2407" y="83"/>
                    </a:lnTo>
                    <a:cubicBezTo>
                      <a:pt x="2373" y="528"/>
                      <a:pt x="2067" y="966"/>
                      <a:pt x="1477" y="1300"/>
                    </a:cubicBezTo>
                    <a:cubicBezTo>
                      <a:pt x="1064" y="1548"/>
                      <a:pt x="568" y="1714"/>
                      <a:pt x="36" y="1784"/>
                    </a:cubicBezTo>
                    <a:lnTo>
                      <a:pt x="1" y="2718"/>
                    </a:lnTo>
                    <a:cubicBezTo>
                      <a:pt x="532" y="2635"/>
                      <a:pt x="1040" y="2470"/>
                      <a:pt x="1454" y="2233"/>
                    </a:cubicBezTo>
                    <a:cubicBezTo>
                      <a:pt x="2068" y="1879"/>
                      <a:pt x="2375" y="1406"/>
                      <a:pt x="2375" y="934"/>
                    </a:cubicBezTo>
                    <a:lnTo>
                      <a:pt x="2407" y="83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7" name="Google Shape;4137;p40"/>
              <p:cNvSpPr/>
              <p:nvPr/>
            </p:nvSpPr>
            <p:spPr>
              <a:xfrm>
                <a:off x="5467836" y="7044557"/>
                <a:ext cx="59235" cy="166335"/>
              </a:xfrm>
              <a:custGeom>
                <a:avLst/>
                <a:gdLst/>
                <a:ahLst/>
                <a:cxnLst/>
                <a:rect l="l" t="t" r="r" b="b"/>
                <a:pathLst>
                  <a:path w="745" h="2092" extrusionOk="0">
                    <a:moveTo>
                      <a:pt x="36" y="1"/>
                    </a:moveTo>
                    <a:lnTo>
                      <a:pt x="1" y="934"/>
                    </a:lnTo>
                    <a:cubicBezTo>
                      <a:pt x="1" y="1029"/>
                      <a:pt x="24" y="1135"/>
                      <a:pt x="48" y="1229"/>
                    </a:cubicBezTo>
                    <a:cubicBezTo>
                      <a:pt x="142" y="1537"/>
                      <a:pt x="355" y="1832"/>
                      <a:pt x="709" y="2092"/>
                    </a:cubicBezTo>
                    <a:lnTo>
                      <a:pt x="745" y="1170"/>
                    </a:lnTo>
                    <a:cubicBezTo>
                      <a:pt x="390" y="899"/>
                      <a:pt x="154" y="603"/>
                      <a:pt x="83" y="296"/>
                    </a:cubicBezTo>
                    <a:cubicBezTo>
                      <a:pt x="48" y="190"/>
                      <a:pt x="36" y="83"/>
                      <a:pt x="36" y="1"/>
                    </a:cubicBez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8" name="Google Shape;4138;p40"/>
              <p:cNvSpPr/>
              <p:nvPr/>
            </p:nvSpPr>
            <p:spPr>
              <a:xfrm>
                <a:off x="5466881" y="6288494"/>
                <a:ext cx="59314" cy="794702"/>
              </a:xfrm>
              <a:custGeom>
                <a:avLst/>
                <a:gdLst/>
                <a:ahLst/>
                <a:cxnLst/>
                <a:rect l="l" t="t" r="r" b="b"/>
                <a:pathLst>
                  <a:path w="746" h="9995" extrusionOk="0">
                    <a:moveTo>
                      <a:pt x="36" y="0"/>
                    </a:moveTo>
                    <a:lnTo>
                      <a:pt x="1" y="8825"/>
                    </a:lnTo>
                    <a:cubicBezTo>
                      <a:pt x="1" y="8931"/>
                      <a:pt x="13" y="9037"/>
                      <a:pt x="48" y="9120"/>
                    </a:cubicBezTo>
                    <a:cubicBezTo>
                      <a:pt x="131" y="9439"/>
                      <a:pt x="355" y="9734"/>
                      <a:pt x="710" y="9994"/>
                    </a:cubicBezTo>
                    <a:lnTo>
                      <a:pt x="745" y="1170"/>
                    </a:lnTo>
                    <a:cubicBezTo>
                      <a:pt x="391" y="910"/>
                      <a:pt x="166" y="603"/>
                      <a:pt x="83" y="296"/>
                    </a:cubicBezTo>
                    <a:cubicBezTo>
                      <a:pt x="48" y="189"/>
                      <a:pt x="36" y="83"/>
                      <a:pt x="36" y="0"/>
                    </a:cubicBez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39" name="Google Shape;4139;p40"/>
            <p:cNvGrpSpPr/>
            <p:nvPr/>
          </p:nvGrpSpPr>
          <p:grpSpPr>
            <a:xfrm>
              <a:off x="7236625" y="3453800"/>
              <a:ext cx="1314274" cy="809400"/>
              <a:chOff x="5522300" y="5335650"/>
              <a:chExt cx="1314274" cy="809400"/>
            </a:xfrm>
          </p:grpSpPr>
          <p:sp>
            <p:nvSpPr>
              <p:cNvPr id="4140" name="Google Shape;4140;p40"/>
              <p:cNvSpPr/>
              <p:nvPr/>
            </p:nvSpPr>
            <p:spPr>
              <a:xfrm>
                <a:off x="5522300" y="5959482"/>
                <a:ext cx="311312" cy="185568"/>
              </a:xfrm>
              <a:custGeom>
                <a:avLst/>
                <a:gdLst/>
                <a:ahLst/>
                <a:cxnLst/>
                <a:rect l="l" t="t" r="r" b="b"/>
                <a:pathLst>
                  <a:path w="5412" h="3226" extrusionOk="0">
                    <a:moveTo>
                      <a:pt x="2730" y="0"/>
                    </a:moveTo>
                    <a:lnTo>
                      <a:pt x="1" y="1512"/>
                    </a:lnTo>
                    <a:lnTo>
                      <a:pt x="3108" y="3225"/>
                    </a:lnTo>
                    <a:lnTo>
                      <a:pt x="5033" y="3048"/>
                    </a:lnTo>
                    <a:lnTo>
                      <a:pt x="5411" y="1855"/>
                    </a:lnTo>
                    <a:lnTo>
                      <a:pt x="2730" y="0"/>
                    </a:lnTo>
                    <a:close/>
                  </a:path>
                </a:pathLst>
              </a:custGeom>
              <a:solidFill>
                <a:srgbClr val="282A2E">
                  <a:alpha val="704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1" name="Google Shape;4141;p40"/>
              <p:cNvSpPr/>
              <p:nvPr/>
            </p:nvSpPr>
            <p:spPr>
              <a:xfrm>
                <a:off x="6728491" y="5355380"/>
                <a:ext cx="8858" cy="72076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253" extrusionOk="0">
                    <a:moveTo>
                      <a:pt x="154" y="0"/>
                    </a:moveTo>
                    <a:lnTo>
                      <a:pt x="0" y="83"/>
                    </a:lnTo>
                    <a:lnTo>
                      <a:pt x="0" y="1253"/>
                    </a:lnTo>
                    <a:lnTo>
                      <a:pt x="154" y="1170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2" name="Google Shape;4142;p40"/>
              <p:cNvSpPr/>
              <p:nvPr/>
            </p:nvSpPr>
            <p:spPr>
              <a:xfrm>
                <a:off x="5720753" y="5941133"/>
                <a:ext cx="66611" cy="169231"/>
              </a:xfrm>
              <a:custGeom>
                <a:avLst/>
                <a:gdLst/>
                <a:ahLst/>
                <a:cxnLst/>
                <a:rect l="l" t="t" r="r" b="b"/>
                <a:pathLst>
                  <a:path w="1158" h="2942" extrusionOk="0">
                    <a:moveTo>
                      <a:pt x="0" y="0"/>
                    </a:moveTo>
                    <a:lnTo>
                      <a:pt x="0" y="2280"/>
                    </a:lnTo>
                    <a:lnTo>
                      <a:pt x="1158" y="2942"/>
                    </a:lnTo>
                    <a:lnTo>
                      <a:pt x="1158" y="67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3" name="Google Shape;4143;p40"/>
              <p:cNvSpPr/>
              <p:nvPr/>
            </p:nvSpPr>
            <p:spPr>
              <a:xfrm>
                <a:off x="5679279" y="5926867"/>
                <a:ext cx="33363" cy="150191"/>
              </a:xfrm>
              <a:custGeom>
                <a:avLst/>
                <a:gdLst/>
                <a:ahLst/>
                <a:cxnLst/>
                <a:rect l="l" t="t" r="r" b="b"/>
                <a:pathLst>
                  <a:path w="580" h="2611" extrusionOk="0">
                    <a:moveTo>
                      <a:pt x="1" y="0"/>
                    </a:moveTo>
                    <a:lnTo>
                      <a:pt x="1" y="2280"/>
                    </a:lnTo>
                    <a:lnTo>
                      <a:pt x="579" y="2611"/>
                    </a:lnTo>
                    <a:lnTo>
                      <a:pt x="579" y="34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4" name="Google Shape;4144;p40"/>
              <p:cNvSpPr/>
              <p:nvPr/>
            </p:nvSpPr>
            <p:spPr>
              <a:xfrm>
                <a:off x="5712585" y="5941133"/>
                <a:ext cx="8226" cy="135926"/>
              </a:xfrm>
              <a:custGeom>
                <a:avLst/>
                <a:gdLst/>
                <a:ahLst/>
                <a:cxnLst/>
                <a:rect l="l" t="t" r="r" b="b"/>
                <a:pathLst>
                  <a:path w="143" h="2363" extrusionOk="0">
                    <a:moveTo>
                      <a:pt x="142" y="0"/>
                    </a:moveTo>
                    <a:lnTo>
                      <a:pt x="0" y="95"/>
                    </a:lnTo>
                    <a:lnTo>
                      <a:pt x="0" y="2363"/>
                    </a:lnTo>
                    <a:lnTo>
                      <a:pt x="142" y="2280"/>
                    </a:lnTo>
                    <a:lnTo>
                      <a:pt x="14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5" name="Google Shape;4145;p40"/>
              <p:cNvSpPr/>
              <p:nvPr/>
            </p:nvSpPr>
            <p:spPr>
              <a:xfrm>
                <a:off x="5811811" y="5413133"/>
                <a:ext cx="1024763" cy="721735"/>
              </a:xfrm>
              <a:custGeom>
                <a:avLst/>
                <a:gdLst/>
                <a:ahLst/>
                <a:cxnLst/>
                <a:rect l="l" t="t" r="r" b="b"/>
                <a:pathLst>
                  <a:path w="17815" h="12547" extrusionOk="0">
                    <a:moveTo>
                      <a:pt x="17815" y="0"/>
                    </a:moveTo>
                    <a:lnTo>
                      <a:pt x="0" y="10278"/>
                    </a:lnTo>
                    <a:lnTo>
                      <a:pt x="0" y="12546"/>
                    </a:lnTo>
                    <a:lnTo>
                      <a:pt x="17815" y="2257"/>
                    </a:lnTo>
                    <a:lnTo>
                      <a:pt x="1781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6" name="Google Shape;4146;p40"/>
              <p:cNvSpPr/>
              <p:nvPr/>
            </p:nvSpPr>
            <p:spPr>
              <a:xfrm>
                <a:off x="5679279" y="5335650"/>
                <a:ext cx="1157295" cy="668699"/>
              </a:xfrm>
              <a:custGeom>
                <a:avLst/>
                <a:gdLst/>
                <a:ahLst/>
                <a:cxnLst/>
                <a:rect l="l" t="t" r="r" b="b"/>
                <a:pathLst>
                  <a:path w="20119" h="11625" extrusionOk="0">
                    <a:moveTo>
                      <a:pt x="17815" y="1"/>
                    </a:moveTo>
                    <a:lnTo>
                      <a:pt x="1" y="10278"/>
                    </a:lnTo>
                    <a:lnTo>
                      <a:pt x="579" y="10621"/>
                    </a:lnTo>
                    <a:lnTo>
                      <a:pt x="721" y="10526"/>
                    </a:lnTo>
                    <a:lnTo>
                      <a:pt x="1879" y="11200"/>
                    </a:lnTo>
                    <a:lnTo>
                      <a:pt x="1737" y="11282"/>
                    </a:lnTo>
                    <a:lnTo>
                      <a:pt x="2304" y="11625"/>
                    </a:lnTo>
                    <a:lnTo>
                      <a:pt x="20119" y="1347"/>
                    </a:lnTo>
                    <a:lnTo>
                      <a:pt x="19540" y="1005"/>
                    </a:lnTo>
                    <a:lnTo>
                      <a:pt x="19398" y="1099"/>
                    </a:lnTo>
                    <a:lnTo>
                      <a:pt x="18240" y="426"/>
                    </a:lnTo>
                    <a:lnTo>
                      <a:pt x="18394" y="343"/>
                    </a:lnTo>
                    <a:lnTo>
                      <a:pt x="1781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7" name="Google Shape;4147;p40"/>
              <p:cNvSpPr/>
              <p:nvPr/>
            </p:nvSpPr>
            <p:spPr>
              <a:xfrm>
                <a:off x="5747213" y="5525244"/>
                <a:ext cx="762518" cy="439012"/>
              </a:xfrm>
              <a:custGeom>
                <a:avLst/>
                <a:gdLst/>
                <a:ahLst/>
                <a:cxnLst/>
                <a:rect l="l" t="t" r="r" b="b"/>
                <a:pathLst>
                  <a:path w="13256" h="7632" extrusionOk="0">
                    <a:moveTo>
                      <a:pt x="12688" y="1"/>
                    </a:moveTo>
                    <a:lnTo>
                      <a:pt x="1" y="7313"/>
                    </a:lnTo>
                    <a:lnTo>
                      <a:pt x="568" y="7632"/>
                    </a:lnTo>
                    <a:lnTo>
                      <a:pt x="12688" y="639"/>
                    </a:lnTo>
                    <a:lnTo>
                      <a:pt x="13255" y="308"/>
                    </a:lnTo>
                    <a:lnTo>
                      <a:pt x="12688" y="1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8" name="Google Shape;4148;p40"/>
              <p:cNvSpPr/>
              <p:nvPr/>
            </p:nvSpPr>
            <p:spPr>
              <a:xfrm>
                <a:off x="6519166" y="5373730"/>
                <a:ext cx="250798" cy="145474"/>
              </a:xfrm>
              <a:custGeom>
                <a:avLst/>
                <a:gdLst/>
                <a:ahLst/>
                <a:cxnLst/>
                <a:rect l="l" t="t" r="r" b="b"/>
                <a:pathLst>
                  <a:path w="4360" h="2529" extrusionOk="0">
                    <a:moveTo>
                      <a:pt x="3816" y="0"/>
                    </a:moveTo>
                    <a:lnTo>
                      <a:pt x="1" y="2209"/>
                    </a:lnTo>
                    <a:lnTo>
                      <a:pt x="556" y="2528"/>
                    </a:lnTo>
                    <a:lnTo>
                      <a:pt x="3816" y="650"/>
                    </a:lnTo>
                    <a:lnTo>
                      <a:pt x="4360" y="331"/>
                    </a:lnTo>
                    <a:lnTo>
                      <a:pt x="3816" y="0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9" name="Google Shape;4149;p40"/>
              <p:cNvSpPr/>
              <p:nvPr/>
            </p:nvSpPr>
            <p:spPr>
              <a:xfrm>
                <a:off x="5707810" y="5916685"/>
                <a:ext cx="38137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0" extrusionOk="0">
                    <a:moveTo>
                      <a:pt x="178" y="0"/>
                    </a:moveTo>
                    <a:lnTo>
                      <a:pt x="1" y="106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0" name="Google Shape;4150;p40"/>
              <p:cNvSpPr/>
              <p:nvPr/>
            </p:nvSpPr>
            <p:spPr>
              <a:xfrm>
                <a:off x="5732948" y="5901730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90" y="0"/>
                    </a:moveTo>
                    <a:lnTo>
                      <a:pt x="1" y="95"/>
                    </a:lnTo>
                    <a:lnTo>
                      <a:pt x="485" y="378"/>
                    </a:lnTo>
                    <a:lnTo>
                      <a:pt x="674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1" name="Google Shape;4151;p40"/>
              <p:cNvSpPr/>
              <p:nvPr/>
            </p:nvSpPr>
            <p:spPr>
              <a:xfrm>
                <a:off x="5759466" y="5886774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78" y="0"/>
                    </a:moveTo>
                    <a:lnTo>
                      <a:pt x="1" y="107"/>
                    </a:lnTo>
                    <a:lnTo>
                      <a:pt x="473" y="390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2" name="Google Shape;4152;p40"/>
              <p:cNvSpPr/>
              <p:nvPr/>
            </p:nvSpPr>
            <p:spPr>
              <a:xfrm>
                <a:off x="5784603" y="5871818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201" y="0"/>
                    </a:moveTo>
                    <a:lnTo>
                      <a:pt x="1" y="107"/>
                    </a:lnTo>
                    <a:lnTo>
                      <a:pt x="497" y="378"/>
                    </a:lnTo>
                    <a:lnTo>
                      <a:pt x="662" y="284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3" name="Google Shape;4153;p40"/>
              <p:cNvSpPr/>
              <p:nvPr/>
            </p:nvSpPr>
            <p:spPr>
              <a:xfrm>
                <a:off x="5810431" y="5857552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90" y="0"/>
                    </a:moveTo>
                    <a:lnTo>
                      <a:pt x="1" y="95"/>
                    </a:lnTo>
                    <a:lnTo>
                      <a:pt x="485" y="378"/>
                    </a:lnTo>
                    <a:lnTo>
                      <a:pt x="674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4" name="Google Shape;4154;p40"/>
              <p:cNvSpPr/>
              <p:nvPr/>
            </p:nvSpPr>
            <p:spPr>
              <a:xfrm>
                <a:off x="5836948" y="5841906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77" y="1"/>
                    </a:moveTo>
                    <a:lnTo>
                      <a:pt x="0" y="107"/>
                    </a:lnTo>
                    <a:lnTo>
                      <a:pt x="473" y="390"/>
                    </a:lnTo>
                    <a:lnTo>
                      <a:pt x="662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5" name="Google Shape;4155;p40"/>
              <p:cNvSpPr/>
              <p:nvPr/>
            </p:nvSpPr>
            <p:spPr>
              <a:xfrm>
                <a:off x="5862086" y="5827640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79"/>
                    </a:lnTo>
                    <a:lnTo>
                      <a:pt x="662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6" name="Google Shape;4156;p40"/>
              <p:cNvSpPr/>
              <p:nvPr/>
            </p:nvSpPr>
            <p:spPr>
              <a:xfrm>
                <a:off x="5887913" y="5811994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7" name="Google Shape;4157;p40"/>
              <p:cNvSpPr/>
              <p:nvPr/>
            </p:nvSpPr>
            <p:spPr>
              <a:xfrm>
                <a:off x="5913741" y="5797038"/>
                <a:ext cx="3877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4" h="403" extrusionOk="0">
                    <a:moveTo>
                      <a:pt x="177" y="1"/>
                    </a:moveTo>
                    <a:lnTo>
                      <a:pt x="0" y="119"/>
                    </a:lnTo>
                    <a:lnTo>
                      <a:pt x="484" y="403"/>
                    </a:lnTo>
                    <a:lnTo>
                      <a:pt x="674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8" name="Google Shape;4158;p40"/>
              <p:cNvSpPr/>
              <p:nvPr/>
            </p:nvSpPr>
            <p:spPr>
              <a:xfrm>
                <a:off x="5939569" y="5782773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89" y="1"/>
                    </a:moveTo>
                    <a:lnTo>
                      <a:pt x="0" y="95"/>
                    </a:lnTo>
                    <a:lnTo>
                      <a:pt x="484" y="379"/>
                    </a:lnTo>
                    <a:lnTo>
                      <a:pt x="673" y="273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9" name="Google Shape;4159;p40"/>
              <p:cNvSpPr/>
              <p:nvPr/>
            </p:nvSpPr>
            <p:spPr>
              <a:xfrm>
                <a:off x="5964706" y="5767184"/>
                <a:ext cx="39460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02" extrusionOk="0">
                    <a:moveTo>
                      <a:pt x="189" y="0"/>
                    </a:moveTo>
                    <a:lnTo>
                      <a:pt x="0" y="118"/>
                    </a:lnTo>
                    <a:lnTo>
                      <a:pt x="484" y="402"/>
                    </a:lnTo>
                    <a:lnTo>
                      <a:pt x="685" y="284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0" name="Google Shape;4160;p40"/>
              <p:cNvSpPr/>
              <p:nvPr/>
            </p:nvSpPr>
            <p:spPr>
              <a:xfrm>
                <a:off x="5991166" y="5752919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1" y="106"/>
                    </a:lnTo>
                    <a:lnTo>
                      <a:pt x="485" y="378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1" name="Google Shape;4161;p40"/>
              <p:cNvSpPr/>
              <p:nvPr/>
            </p:nvSpPr>
            <p:spPr>
              <a:xfrm>
                <a:off x="6016994" y="5737273"/>
                <a:ext cx="38828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5" h="403" extrusionOk="0">
                    <a:moveTo>
                      <a:pt x="190" y="0"/>
                    </a:moveTo>
                    <a:lnTo>
                      <a:pt x="1" y="119"/>
                    </a:lnTo>
                    <a:lnTo>
                      <a:pt x="485" y="402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2" name="Google Shape;4162;p40"/>
              <p:cNvSpPr/>
              <p:nvPr/>
            </p:nvSpPr>
            <p:spPr>
              <a:xfrm>
                <a:off x="6042131" y="5723007"/>
                <a:ext cx="3951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1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86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3" name="Google Shape;4163;p40"/>
              <p:cNvSpPr/>
              <p:nvPr/>
            </p:nvSpPr>
            <p:spPr>
              <a:xfrm>
                <a:off x="6068649" y="5708051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78" y="0"/>
                    </a:moveTo>
                    <a:lnTo>
                      <a:pt x="1" y="119"/>
                    </a:lnTo>
                    <a:lnTo>
                      <a:pt x="485" y="390"/>
                    </a:lnTo>
                    <a:lnTo>
                      <a:pt x="662" y="272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4" name="Google Shape;4164;p40"/>
              <p:cNvSpPr/>
              <p:nvPr/>
            </p:nvSpPr>
            <p:spPr>
              <a:xfrm>
                <a:off x="6093787" y="5693095"/>
                <a:ext cx="3946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91" extrusionOk="0">
                    <a:moveTo>
                      <a:pt x="201" y="1"/>
                    </a:moveTo>
                    <a:lnTo>
                      <a:pt x="1" y="107"/>
                    </a:lnTo>
                    <a:lnTo>
                      <a:pt x="497" y="390"/>
                    </a:lnTo>
                    <a:lnTo>
                      <a:pt x="686" y="284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5" name="Google Shape;4165;p40"/>
              <p:cNvSpPr/>
              <p:nvPr/>
            </p:nvSpPr>
            <p:spPr>
              <a:xfrm>
                <a:off x="6120305" y="5678139"/>
                <a:ext cx="3808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03" extrusionOk="0">
                    <a:moveTo>
                      <a:pt x="178" y="1"/>
                    </a:moveTo>
                    <a:lnTo>
                      <a:pt x="0" y="119"/>
                    </a:lnTo>
                    <a:lnTo>
                      <a:pt x="473" y="402"/>
                    </a:lnTo>
                    <a:lnTo>
                      <a:pt x="662" y="284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6" name="Google Shape;4166;p40"/>
              <p:cNvSpPr/>
              <p:nvPr/>
            </p:nvSpPr>
            <p:spPr>
              <a:xfrm>
                <a:off x="6145442" y="5663874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201" y="1"/>
                    </a:moveTo>
                    <a:lnTo>
                      <a:pt x="0" y="95"/>
                    </a:lnTo>
                    <a:lnTo>
                      <a:pt x="497" y="379"/>
                    </a:lnTo>
                    <a:lnTo>
                      <a:pt x="674" y="272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7" name="Google Shape;4167;p40"/>
              <p:cNvSpPr/>
              <p:nvPr/>
            </p:nvSpPr>
            <p:spPr>
              <a:xfrm>
                <a:off x="6171270" y="5648228"/>
                <a:ext cx="3946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86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8" name="Google Shape;4168;p40"/>
              <p:cNvSpPr/>
              <p:nvPr/>
            </p:nvSpPr>
            <p:spPr>
              <a:xfrm>
                <a:off x="6197787" y="5633962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77" y="1"/>
                    </a:moveTo>
                    <a:lnTo>
                      <a:pt x="0" y="107"/>
                    </a:lnTo>
                    <a:lnTo>
                      <a:pt x="484" y="379"/>
                    </a:lnTo>
                    <a:lnTo>
                      <a:pt x="662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9" name="Google Shape;4169;p40"/>
              <p:cNvSpPr/>
              <p:nvPr/>
            </p:nvSpPr>
            <p:spPr>
              <a:xfrm>
                <a:off x="6222925" y="5618373"/>
                <a:ext cx="38770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0" extrusionOk="0">
                    <a:moveTo>
                      <a:pt x="201" y="0"/>
                    </a:moveTo>
                    <a:lnTo>
                      <a:pt x="0" y="106"/>
                    </a:lnTo>
                    <a:lnTo>
                      <a:pt x="496" y="390"/>
                    </a:lnTo>
                    <a:lnTo>
                      <a:pt x="674" y="284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0" name="Google Shape;4170;p40"/>
              <p:cNvSpPr/>
              <p:nvPr/>
            </p:nvSpPr>
            <p:spPr>
              <a:xfrm>
                <a:off x="6248752" y="5604050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4" y="391"/>
                    </a:lnTo>
                    <a:lnTo>
                      <a:pt x="673" y="285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1" name="Google Shape;4171;p40"/>
              <p:cNvSpPr/>
              <p:nvPr/>
            </p:nvSpPr>
            <p:spPr>
              <a:xfrm>
                <a:off x="6275213" y="5589152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1" y="95"/>
                    </a:lnTo>
                    <a:lnTo>
                      <a:pt x="485" y="378"/>
                    </a:lnTo>
                    <a:lnTo>
                      <a:pt x="662" y="272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2" name="Google Shape;4172;p40"/>
              <p:cNvSpPr/>
              <p:nvPr/>
            </p:nvSpPr>
            <p:spPr>
              <a:xfrm>
                <a:off x="6300350" y="5574196"/>
                <a:ext cx="3951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1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86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3" name="Google Shape;4173;p40"/>
              <p:cNvSpPr/>
              <p:nvPr/>
            </p:nvSpPr>
            <p:spPr>
              <a:xfrm>
                <a:off x="6326178" y="5559240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78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4" name="Google Shape;4174;p40"/>
              <p:cNvSpPr/>
              <p:nvPr/>
            </p:nvSpPr>
            <p:spPr>
              <a:xfrm>
                <a:off x="6352005" y="5544975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78" y="0"/>
                    </a:moveTo>
                    <a:lnTo>
                      <a:pt x="1" y="95"/>
                    </a:lnTo>
                    <a:lnTo>
                      <a:pt x="497" y="378"/>
                    </a:lnTo>
                    <a:lnTo>
                      <a:pt x="674" y="26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5" name="Google Shape;4175;p40"/>
              <p:cNvSpPr/>
              <p:nvPr/>
            </p:nvSpPr>
            <p:spPr>
              <a:xfrm>
                <a:off x="6377833" y="5529328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90" y="1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74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6" name="Google Shape;4176;p40"/>
              <p:cNvSpPr/>
              <p:nvPr/>
            </p:nvSpPr>
            <p:spPr>
              <a:xfrm>
                <a:off x="6404351" y="5514373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77" y="1"/>
                    </a:moveTo>
                    <a:lnTo>
                      <a:pt x="0" y="119"/>
                    </a:lnTo>
                    <a:lnTo>
                      <a:pt x="473" y="390"/>
                    </a:lnTo>
                    <a:lnTo>
                      <a:pt x="662" y="272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7" name="Google Shape;4177;p40"/>
              <p:cNvSpPr/>
              <p:nvPr/>
            </p:nvSpPr>
            <p:spPr>
              <a:xfrm>
                <a:off x="6429488" y="5499417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78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62" y="284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8" name="Google Shape;4178;p40"/>
              <p:cNvSpPr/>
              <p:nvPr/>
            </p:nvSpPr>
            <p:spPr>
              <a:xfrm>
                <a:off x="6455316" y="5484461"/>
                <a:ext cx="3877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4" h="403" extrusionOk="0">
                    <a:moveTo>
                      <a:pt x="189" y="1"/>
                    </a:moveTo>
                    <a:lnTo>
                      <a:pt x="0" y="119"/>
                    </a:lnTo>
                    <a:lnTo>
                      <a:pt x="485" y="403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9" name="Google Shape;4179;p40"/>
              <p:cNvSpPr/>
              <p:nvPr/>
            </p:nvSpPr>
            <p:spPr>
              <a:xfrm>
                <a:off x="6481144" y="5470195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77" y="1"/>
                    </a:moveTo>
                    <a:lnTo>
                      <a:pt x="0" y="95"/>
                    </a:lnTo>
                    <a:lnTo>
                      <a:pt x="473" y="379"/>
                    </a:lnTo>
                    <a:lnTo>
                      <a:pt x="662" y="273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0" name="Google Shape;4180;p40"/>
              <p:cNvSpPr/>
              <p:nvPr/>
            </p:nvSpPr>
            <p:spPr>
              <a:xfrm>
                <a:off x="6506971" y="5454607"/>
                <a:ext cx="38080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02" extrusionOk="0">
                    <a:moveTo>
                      <a:pt x="189" y="0"/>
                    </a:moveTo>
                    <a:lnTo>
                      <a:pt x="0" y="118"/>
                    </a:lnTo>
                    <a:lnTo>
                      <a:pt x="484" y="402"/>
                    </a:lnTo>
                    <a:lnTo>
                      <a:pt x="662" y="284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1" name="Google Shape;4181;p40"/>
              <p:cNvSpPr/>
              <p:nvPr/>
            </p:nvSpPr>
            <p:spPr>
              <a:xfrm>
                <a:off x="6532109" y="5440341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201" y="0"/>
                    </a:moveTo>
                    <a:lnTo>
                      <a:pt x="0" y="106"/>
                    </a:lnTo>
                    <a:lnTo>
                      <a:pt x="496" y="378"/>
                    </a:lnTo>
                    <a:lnTo>
                      <a:pt x="685" y="284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2" name="Google Shape;4182;p40"/>
              <p:cNvSpPr/>
              <p:nvPr/>
            </p:nvSpPr>
            <p:spPr>
              <a:xfrm>
                <a:off x="6558569" y="5424695"/>
                <a:ext cx="38137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02" extrusionOk="0">
                    <a:moveTo>
                      <a:pt x="178" y="0"/>
                    </a:moveTo>
                    <a:lnTo>
                      <a:pt x="1" y="118"/>
                    </a:lnTo>
                    <a:lnTo>
                      <a:pt x="485" y="402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3" name="Google Shape;4183;p40"/>
              <p:cNvSpPr/>
              <p:nvPr/>
            </p:nvSpPr>
            <p:spPr>
              <a:xfrm>
                <a:off x="6584397" y="5410429"/>
                <a:ext cx="3882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91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4" name="Google Shape;4184;p40"/>
              <p:cNvSpPr/>
              <p:nvPr/>
            </p:nvSpPr>
            <p:spPr>
              <a:xfrm>
                <a:off x="6609534" y="5395473"/>
                <a:ext cx="3951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1" extrusionOk="0">
                    <a:moveTo>
                      <a:pt x="190" y="0"/>
                    </a:moveTo>
                    <a:lnTo>
                      <a:pt x="1" y="118"/>
                    </a:lnTo>
                    <a:lnTo>
                      <a:pt x="485" y="390"/>
                    </a:lnTo>
                    <a:lnTo>
                      <a:pt x="686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5" name="Google Shape;4185;p40"/>
              <p:cNvSpPr/>
              <p:nvPr/>
            </p:nvSpPr>
            <p:spPr>
              <a:xfrm>
                <a:off x="6636052" y="5380518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78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6" name="Google Shape;4186;p40"/>
              <p:cNvSpPr/>
              <p:nvPr/>
            </p:nvSpPr>
            <p:spPr>
              <a:xfrm>
                <a:off x="6661189" y="5365562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190" y="1"/>
                    </a:moveTo>
                    <a:lnTo>
                      <a:pt x="1" y="107"/>
                    </a:lnTo>
                    <a:lnTo>
                      <a:pt x="485" y="379"/>
                    </a:lnTo>
                    <a:lnTo>
                      <a:pt x="686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7" name="Google Shape;4187;p40"/>
              <p:cNvSpPr/>
              <p:nvPr/>
            </p:nvSpPr>
            <p:spPr>
              <a:xfrm>
                <a:off x="6687017" y="5351296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90" y="0"/>
                    </a:moveTo>
                    <a:lnTo>
                      <a:pt x="1" y="95"/>
                    </a:lnTo>
                    <a:lnTo>
                      <a:pt x="485" y="379"/>
                    </a:lnTo>
                    <a:lnTo>
                      <a:pt x="674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8" name="Google Shape;4188;p40"/>
              <p:cNvSpPr/>
              <p:nvPr/>
            </p:nvSpPr>
            <p:spPr>
              <a:xfrm>
                <a:off x="5794784" y="5966960"/>
                <a:ext cx="38828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75" h="402" extrusionOk="0">
                    <a:moveTo>
                      <a:pt x="190" y="0"/>
                    </a:moveTo>
                    <a:lnTo>
                      <a:pt x="1" y="118"/>
                    </a:lnTo>
                    <a:lnTo>
                      <a:pt x="485" y="402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9" name="Google Shape;4189;p40"/>
              <p:cNvSpPr/>
              <p:nvPr/>
            </p:nvSpPr>
            <p:spPr>
              <a:xfrm>
                <a:off x="5820612" y="5952695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90" y="0"/>
                    </a:moveTo>
                    <a:lnTo>
                      <a:pt x="1" y="95"/>
                    </a:lnTo>
                    <a:lnTo>
                      <a:pt x="485" y="378"/>
                    </a:lnTo>
                    <a:lnTo>
                      <a:pt x="674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0" name="Google Shape;4190;p40"/>
              <p:cNvSpPr/>
              <p:nvPr/>
            </p:nvSpPr>
            <p:spPr>
              <a:xfrm>
                <a:off x="5847130" y="5937048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66" y="0"/>
                    </a:moveTo>
                    <a:lnTo>
                      <a:pt x="0" y="107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6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1" name="Google Shape;4191;p40"/>
              <p:cNvSpPr/>
              <p:nvPr/>
            </p:nvSpPr>
            <p:spPr>
              <a:xfrm>
                <a:off x="5872267" y="5922783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78"/>
                    </a:lnTo>
                    <a:lnTo>
                      <a:pt x="686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2" name="Google Shape;4192;p40"/>
              <p:cNvSpPr/>
              <p:nvPr/>
            </p:nvSpPr>
            <p:spPr>
              <a:xfrm>
                <a:off x="5898095" y="5907137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3" name="Google Shape;4193;p40"/>
              <p:cNvSpPr/>
              <p:nvPr/>
            </p:nvSpPr>
            <p:spPr>
              <a:xfrm>
                <a:off x="5923923" y="5892871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78" y="1"/>
                    </a:moveTo>
                    <a:lnTo>
                      <a:pt x="0" y="107"/>
                    </a:lnTo>
                    <a:lnTo>
                      <a:pt x="497" y="390"/>
                    </a:lnTo>
                    <a:lnTo>
                      <a:pt x="674" y="284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4" name="Google Shape;4194;p40"/>
              <p:cNvSpPr/>
              <p:nvPr/>
            </p:nvSpPr>
            <p:spPr>
              <a:xfrm>
                <a:off x="5949750" y="5877915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89" y="1"/>
                    </a:moveTo>
                    <a:lnTo>
                      <a:pt x="0" y="95"/>
                    </a:lnTo>
                    <a:lnTo>
                      <a:pt x="485" y="379"/>
                    </a:lnTo>
                    <a:lnTo>
                      <a:pt x="674" y="272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5" name="Google Shape;4195;p40"/>
              <p:cNvSpPr/>
              <p:nvPr/>
            </p:nvSpPr>
            <p:spPr>
              <a:xfrm>
                <a:off x="5974888" y="5862959"/>
                <a:ext cx="3946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91" extrusionOk="0">
                    <a:moveTo>
                      <a:pt x="201" y="1"/>
                    </a:moveTo>
                    <a:lnTo>
                      <a:pt x="0" y="107"/>
                    </a:lnTo>
                    <a:lnTo>
                      <a:pt x="496" y="391"/>
                    </a:lnTo>
                    <a:lnTo>
                      <a:pt x="686" y="284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6" name="Google Shape;4196;p40"/>
              <p:cNvSpPr/>
              <p:nvPr/>
            </p:nvSpPr>
            <p:spPr>
              <a:xfrm>
                <a:off x="6001405" y="5848003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77" y="1"/>
                    </a:moveTo>
                    <a:lnTo>
                      <a:pt x="0" y="107"/>
                    </a:lnTo>
                    <a:lnTo>
                      <a:pt x="484" y="379"/>
                    </a:lnTo>
                    <a:lnTo>
                      <a:pt x="662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7" name="Google Shape;4197;p40"/>
              <p:cNvSpPr/>
              <p:nvPr/>
            </p:nvSpPr>
            <p:spPr>
              <a:xfrm>
                <a:off x="6026543" y="5833738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201" y="1"/>
                    </a:moveTo>
                    <a:lnTo>
                      <a:pt x="0" y="95"/>
                    </a:lnTo>
                    <a:lnTo>
                      <a:pt x="496" y="379"/>
                    </a:lnTo>
                    <a:lnTo>
                      <a:pt x="685" y="261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8" name="Google Shape;4198;p40"/>
              <p:cNvSpPr/>
              <p:nvPr/>
            </p:nvSpPr>
            <p:spPr>
              <a:xfrm>
                <a:off x="6053003" y="5818149"/>
                <a:ext cx="38828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90" extrusionOk="0">
                    <a:moveTo>
                      <a:pt x="178" y="0"/>
                    </a:moveTo>
                    <a:lnTo>
                      <a:pt x="1" y="106"/>
                    </a:lnTo>
                    <a:lnTo>
                      <a:pt x="473" y="390"/>
                    </a:lnTo>
                    <a:lnTo>
                      <a:pt x="674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9" name="Google Shape;4199;p40"/>
              <p:cNvSpPr/>
              <p:nvPr/>
            </p:nvSpPr>
            <p:spPr>
              <a:xfrm>
                <a:off x="6078831" y="5803193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90" y="0"/>
                    </a:moveTo>
                    <a:lnTo>
                      <a:pt x="1" y="118"/>
                    </a:lnTo>
                    <a:lnTo>
                      <a:pt x="485" y="390"/>
                    </a:lnTo>
                    <a:lnTo>
                      <a:pt x="662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0" name="Google Shape;4200;p40"/>
              <p:cNvSpPr/>
              <p:nvPr/>
            </p:nvSpPr>
            <p:spPr>
              <a:xfrm>
                <a:off x="6103968" y="5788238"/>
                <a:ext cx="3951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1" extrusionOk="0">
                    <a:moveTo>
                      <a:pt x="202" y="0"/>
                    </a:moveTo>
                    <a:lnTo>
                      <a:pt x="1" y="107"/>
                    </a:lnTo>
                    <a:lnTo>
                      <a:pt x="497" y="390"/>
                    </a:lnTo>
                    <a:lnTo>
                      <a:pt x="686" y="284"/>
                    </a:lnTo>
                    <a:lnTo>
                      <a:pt x="2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1" name="Google Shape;4201;p40"/>
              <p:cNvSpPr/>
              <p:nvPr/>
            </p:nvSpPr>
            <p:spPr>
              <a:xfrm>
                <a:off x="6130486" y="5773282"/>
                <a:ext cx="38137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03" extrusionOk="0">
                    <a:moveTo>
                      <a:pt x="178" y="0"/>
                    </a:moveTo>
                    <a:lnTo>
                      <a:pt x="1" y="119"/>
                    </a:lnTo>
                    <a:lnTo>
                      <a:pt x="485" y="402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2" name="Google Shape;4202;p40"/>
              <p:cNvSpPr/>
              <p:nvPr/>
            </p:nvSpPr>
            <p:spPr>
              <a:xfrm>
                <a:off x="6156314" y="5759016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89" y="0"/>
                    </a:moveTo>
                    <a:lnTo>
                      <a:pt x="0" y="95"/>
                    </a:lnTo>
                    <a:lnTo>
                      <a:pt x="485" y="378"/>
                    </a:lnTo>
                    <a:lnTo>
                      <a:pt x="662" y="27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3" name="Google Shape;4203;p40"/>
              <p:cNvSpPr/>
              <p:nvPr/>
            </p:nvSpPr>
            <p:spPr>
              <a:xfrm>
                <a:off x="6181451" y="5743370"/>
                <a:ext cx="3946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03" extrusionOk="0">
                    <a:moveTo>
                      <a:pt x="190" y="1"/>
                    </a:moveTo>
                    <a:lnTo>
                      <a:pt x="1" y="119"/>
                    </a:lnTo>
                    <a:lnTo>
                      <a:pt x="485" y="402"/>
                    </a:lnTo>
                    <a:lnTo>
                      <a:pt x="686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4" name="Google Shape;4204;p40"/>
              <p:cNvSpPr/>
              <p:nvPr/>
            </p:nvSpPr>
            <p:spPr>
              <a:xfrm>
                <a:off x="6207969" y="5729104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77" y="1"/>
                    </a:moveTo>
                    <a:lnTo>
                      <a:pt x="0" y="107"/>
                    </a:lnTo>
                    <a:lnTo>
                      <a:pt x="485" y="379"/>
                    </a:lnTo>
                    <a:lnTo>
                      <a:pt x="662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5" name="Google Shape;4205;p40"/>
              <p:cNvSpPr/>
              <p:nvPr/>
            </p:nvSpPr>
            <p:spPr>
              <a:xfrm>
                <a:off x="6233106" y="5713458"/>
                <a:ext cx="3946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03" extrusionOk="0">
                    <a:moveTo>
                      <a:pt x="201" y="1"/>
                    </a:moveTo>
                    <a:lnTo>
                      <a:pt x="0" y="119"/>
                    </a:lnTo>
                    <a:lnTo>
                      <a:pt x="497" y="403"/>
                    </a:lnTo>
                    <a:lnTo>
                      <a:pt x="686" y="284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6" name="Google Shape;4206;p40"/>
              <p:cNvSpPr/>
              <p:nvPr/>
            </p:nvSpPr>
            <p:spPr>
              <a:xfrm>
                <a:off x="6258934" y="5699193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7" name="Google Shape;4207;p40"/>
              <p:cNvSpPr/>
              <p:nvPr/>
            </p:nvSpPr>
            <p:spPr>
              <a:xfrm>
                <a:off x="6285394" y="5684237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1"/>
                    </a:moveTo>
                    <a:lnTo>
                      <a:pt x="1" y="119"/>
                    </a:lnTo>
                    <a:lnTo>
                      <a:pt x="485" y="379"/>
                    </a:lnTo>
                    <a:lnTo>
                      <a:pt x="663" y="273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8" name="Google Shape;4208;p40"/>
              <p:cNvSpPr/>
              <p:nvPr/>
            </p:nvSpPr>
            <p:spPr>
              <a:xfrm>
                <a:off x="6310589" y="5669338"/>
                <a:ext cx="38770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0" extrusionOk="0">
                    <a:moveTo>
                      <a:pt x="189" y="0"/>
                    </a:moveTo>
                    <a:lnTo>
                      <a:pt x="0" y="106"/>
                    </a:lnTo>
                    <a:lnTo>
                      <a:pt x="484" y="390"/>
                    </a:lnTo>
                    <a:lnTo>
                      <a:pt x="673" y="284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9" name="Google Shape;4209;p40"/>
              <p:cNvSpPr/>
              <p:nvPr/>
            </p:nvSpPr>
            <p:spPr>
              <a:xfrm>
                <a:off x="6336359" y="5654383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90" y="0"/>
                    </a:moveTo>
                    <a:lnTo>
                      <a:pt x="1" y="106"/>
                    </a:lnTo>
                    <a:lnTo>
                      <a:pt x="485" y="378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0" name="Google Shape;4210;p40"/>
              <p:cNvSpPr/>
              <p:nvPr/>
            </p:nvSpPr>
            <p:spPr>
              <a:xfrm>
                <a:off x="6362187" y="5640117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1" y="95"/>
                    </a:lnTo>
                    <a:lnTo>
                      <a:pt x="497" y="378"/>
                    </a:lnTo>
                    <a:lnTo>
                      <a:pt x="662" y="272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1" name="Google Shape;4211;p40"/>
              <p:cNvSpPr/>
              <p:nvPr/>
            </p:nvSpPr>
            <p:spPr>
              <a:xfrm>
                <a:off x="6388015" y="5624471"/>
                <a:ext cx="3882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91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2" name="Google Shape;4212;p40"/>
              <p:cNvSpPr/>
              <p:nvPr/>
            </p:nvSpPr>
            <p:spPr>
              <a:xfrm>
                <a:off x="6414532" y="5610205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0" y="107"/>
                    </a:lnTo>
                    <a:lnTo>
                      <a:pt x="473" y="378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3" name="Google Shape;4213;p40"/>
              <p:cNvSpPr/>
              <p:nvPr/>
            </p:nvSpPr>
            <p:spPr>
              <a:xfrm>
                <a:off x="6439670" y="5594559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90" y="1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4" name="Google Shape;4214;p40"/>
              <p:cNvSpPr/>
              <p:nvPr/>
            </p:nvSpPr>
            <p:spPr>
              <a:xfrm>
                <a:off x="6465497" y="5580293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90" y="1"/>
                    </a:moveTo>
                    <a:lnTo>
                      <a:pt x="0" y="107"/>
                    </a:lnTo>
                    <a:lnTo>
                      <a:pt x="485" y="390"/>
                    </a:lnTo>
                    <a:lnTo>
                      <a:pt x="674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5" name="Google Shape;4215;p40"/>
              <p:cNvSpPr/>
              <p:nvPr/>
            </p:nvSpPr>
            <p:spPr>
              <a:xfrm>
                <a:off x="6491325" y="5565338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78" y="1"/>
                    </a:moveTo>
                    <a:lnTo>
                      <a:pt x="0" y="95"/>
                    </a:lnTo>
                    <a:lnTo>
                      <a:pt x="485" y="379"/>
                    </a:lnTo>
                    <a:lnTo>
                      <a:pt x="674" y="272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6" name="Google Shape;4216;p40"/>
              <p:cNvSpPr/>
              <p:nvPr/>
            </p:nvSpPr>
            <p:spPr>
              <a:xfrm>
                <a:off x="6517153" y="5549691"/>
                <a:ext cx="3877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4" h="403" extrusionOk="0">
                    <a:moveTo>
                      <a:pt x="189" y="1"/>
                    </a:moveTo>
                    <a:lnTo>
                      <a:pt x="0" y="119"/>
                    </a:lnTo>
                    <a:lnTo>
                      <a:pt x="485" y="403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7" name="Google Shape;4217;p40"/>
              <p:cNvSpPr/>
              <p:nvPr/>
            </p:nvSpPr>
            <p:spPr>
              <a:xfrm>
                <a:off x="6542290" y="5535426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79"/>
                    </a:lnTo>
                    <a:lnTo>
                      <a:pt x="686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8" name="Google Shape;4218;p40"/>
              <p:cNvSpPr/>
              <p:nvPr/>
            </p:nvSpPr>
            <p:spPr>
              <a:xfrm>
                <a:off x="6568808" y="5519837"/>
                <a:ext cx="38080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02" extrusionOk="0">
                    <a:moveTo>
                      <a:pt x="177" y="0"/>
                    </a:moveTo>
                    <a:lnTo>
                      <a:pt x="0" y="118"/>
                    </a:lnTo>
                    <a:lnTo>
                      <a:pt x="484" y="402"/>
                    </a:lnTo>
                    <a:lnTo>
                      <a:pt x="662" y="284"/>
                    </a:lnTo>
                    <a:lnTo>
                      <a:pt x="1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9" name="Google Shape;4219;p40"/>
              <p:cNvSpPr/>
              <p:nvPr/>
            </p:nvSpPr>
            <p:spPr>
              <a:xfrm>
                <a:off x="6594636" y="5505572"/>
                <a:ext cx="38770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0" extrusionOk="0">
                    <a:moveTo>
                      <a:pt x="189" y="0"/>
                    </a:moveTo>
                    <a:lnTo>
                      <a:pt x="0" y="106"/>
                    </a:lnTo>
                    <a:lnTo>
                      <a:pt x="484" y="390"/>
                    </a:lnTo>
                    <a:lnTo>
                      <a:pt x="673" y="284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0" name="Google Shape;4220;p40"/>
              <p:cNvSpPr/>
              <p:nvPr/>
            </p:nvSpPr>
            <p:spPr>
              <a:xfrm>
                <a:off x="6619773" y="5490616"/>
                <a:ext cx="3946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91" extrusionOk="0">
                    <a:moveTo>
                      <a:pt x="189" y="0"/>
                    </a:moveTo>
                    <a:lnTo>
                      <a:pt x="0" y="118"/>
                    </a:lnTo>
                    <a:lnTo>
                      <a:pt x="484" y="390"/>
                    </a:lnTo>
                    <a:lnTo>
                      <a:pt x="685" y="27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1" name="Google Shape;4221;p40"/>
              <p:cNvSpPr/>
              <p:nvPr/>
            </p:nvSpPr>
            <p:spPr>
              <a:xfrm>
                <a:off x="6646233" y="5475660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78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2" name="Google Shape;4222;p40"/>
              <p:cNvSpPr/>
              <p:nvPr/>
            </p:nvSpPr>
            <p:spPr>
              <a:xfrm>
                <a:off x="6671371" y="5460704"/>
                <a:ext cx="39518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87" h="403" extrusionOk="0">
                    <a:moveTo>
                      <a:pt x="202" y="0"/>
                    </a:moveTo>
                    <a:lnTo>
                      <a:pt x="1" y="119"/>
                    </a:lnTo>
                    <a:lnTo>
                      <a:pt x="497" y="402"/>
                    </a:lnTo>
                    <a:lnTo>
                      <a:pt x="686" y="284"/>
                    </a:lnTo>
                    <a:lnTo>
                      <a:pt x="2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3" name="Google Shape;4223;p40"/>
              <p:cNvSpPr/>
              <p:nvPr/>
            </p:nvSpPr>
            <p:spPr>
              <a:xfrm>
                <a:off x="6697889" y="5446438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1" y="95"/>
                    </a:lnTo>
                    <a:lnTo>
                      <a:pt x="473" y="378"/>
                    </a:lnTo>
                    <a:lnTo>
                      <a:pt x="662" y="272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4" name="Google Shape;4224;p40"/>
              <p:cNvSpPr/>
              <p:nvPr/>
            </p:nvSpPr>
            <p:spPr>
              <a:xfrm>
                <a:off x="6723026" y="5430792"/>
                <a:ext cx="38828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5" h="403" extrusionOk="0">
                    <a:moveTo>
                      <a:pt x="202" y="1"/>
                    </a:moveTo>
                    <a:lnTo>
                      <a:pt x="1" y="119"/>
                    </a:lnTo>
                    <a:lnTo>
                      <a:pt x="497" y="402"/>
                    </a:lnTo>
                    <a:lnTo>
                      <a:pt x="674" y="284"/>
                    </a:lnTo>
                    <a:lnTo>
                      <a:pt x="2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5" name="Google Shape;4225;p40"/>
              <p:cNvSpPr/>
              <p:nvPr/>
            </p:nvSpPr>
            <p:spPr>
              <a:xfrm>
                <a:off x="6748854" y="5416527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190" y="1"/>
                    </a:moveTo>
                    <a:lnTo>
                      <a:pt x="1" y="107"/>
                    </a:lnTo>
                    <a:lnTo>
                      <a:pt x="485" y="379"/>
                    </a:lnTo>
                    <a:lnTo>
                      <a:pt x="686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6" name="Google Shape;4226;p40"/>
              <p:cNvSpPr/>
              <p:nvPr/>
            </p:nvSpPr>
            <p:spPr>
              <a:xfrm>
                <a:off x="6775372" y="5400881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78" y="1"/>
                    </a:moveTo>
                    <a:lnTo>
                      <a:pt x="0" y="107"/>
                    </a:lnTo>
                    <a:lnTo>
                      <a:pt x="473" y="391"/>
                    </a:lnTo>
                    <a:lnTo>
                      <a:pt x="662" y="284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7" name="Google Shape;4227;p40"/>
              <p:cNvSpPr/>
              <p:nvPr/>
            </p:nvSpPr>
            <p:spPr>
              <a:xfrm>
                <a:off x="5779196" y="5984620"/>
                <a:ext cx="32673" cy="150249"/>
              </a:xfrm>
              <a:custGeom>
                <a:avLst/>
                <a:gdLst/>
                <a:ahLst/>
                <a:cxnLst/>
                <a:rect l="l" t="t" r="r" b="b"/>
                <a:pathLst>
                  <a:path w="568" h="2612" extrusionOk="0">
                    <a:moveTo>
                      <a:pt x="0" y="0"/>
                    </a:moveTo>
                    <a:lnTo>
                      <a:pt x="0" y="2280"/>
                    </a:lnTo>
                    <a:lnTo>
                      <a:pt x="567" y="2611"/>
                    </a:lnTo>
                    <a:lnTo>
                      <a:pt x="567" y="3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8" name="Google Shape;4228;p40"/>
              <p:cNvSpPr/>
              <p:nvPr/>
            </p:nvSpPr>
            <p:spPr>
              <a:xfrm>
                <a:off x="6477060" y="5525244"/>
                <a:ext cx="32673" cy="36757"/>
              </a:xfrm>
              <a:custGeom>
                <a:avLst/>
                <a:gdLst/>
                <a:ahLst/>
                <a:cxnLst/>
                <a:rect l="l" t="t" r="r" b="b"/>
                <a:pathLst>
                  <a:path w="568" h="639" extrusionOk="0">
                    <a:moveTo>
                      <a:pt x="0" y="1"/>
                    </a:moveTo>
                    <a:lnTo>
                      <a:pt x="0" y="639"/>
                    </a:lnTo>
                    <a:lnTo>
                      <a:pt x="567" y="30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9" name="Google Shape;4229;p40"/>
              <p:cNvSpPr/>
              <p:nvPr/>
            </p:nvSpPr>
            <p:spPr>
              <a:xfrm>
                <a:off x="6738672" y="5373730"/>
                <a:ext cx="31292" cy="37447"/>
              </a:xfrm>
              <a:custGeom>
                <a:avLst/>
                <a:gdLst/>
                <a:ahLst/>
                <a:cxnLst/>
                <a:rect l="l" t="t" r="r" b="b"/>
                <a:pathLst>
                  <a:path w="544" h="651" extrusionOk="0">
                    <a:moveTo>
                      <a:pt x="0" y="0"/>
                    </a:moveTo>
                    <a:lnTo>
                      <a:pt x="0" y="650"/>
                    </a:lnTo>
                    <a:lnTo>
                      <a:pt x="544" y="3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82A2E">
                  <a:alpha val="704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30" name="Google Shape;4230;p40"/>
            <p:cNvGrpSpPr/>
            <p:nvPr/>
          </p:nvGrpSpPr>
          <p:grpSpPr>
            <a:xfrm>
              <a:off x="6258930" y="813427"/>
              <a:ext cx="642501" cy="606585"/>
              <a:chOff x="-4345070" y="3726402"/>
              <a:chExt cx="642501" cy="606585"/>
            </a:xfrm>
          </p:grpSpPr>
          <p:sp>
            <p:nvSpPr>
              <p:cNvPr id="4231" name="Google Shape;4231;p40"/>
              <p:cNvSpPr/>
              <p:nvPr/>
            </p:nvSpPr>
            <p:spPr>
              <a:xfrm>
                <a:off x="-4345070" y="3767752"/>
                <a:ext cx="275029" cy="208137"/>
              </a:xfrm>
              <a:custGeom>
                <a:avLst/>
                <a:gdLst/>
                <a:ahLst/>
                <a:cxnLst/>
                <a:rect l="l" t="t" r="r" b="b"/>
                <a:pathLst>
                  <a:path w="2175" h="1646" extrusionOk="0">
                    <a:moveTo>
                      <a:pt x="539" y="1"/>
                    </a:moveTo>
                    <a:cubicBezTo>
                      <a:pt x="447" y="1"/>
                      <a:pt x="361" y="22"/>
                      <a:pt x="284" y="63"/>
                    </a:cubicBezTo>
                    <a:cubicBezTo>
                      <a:pt x="107" y="169"/>
                      <a:pt x="1" y="382"/>
                      <a:pt x="1" y="642"/>
                    </a:cubicBezTo>
                    <a:lnTo>
                      <a:pt x="1" y="1528"/>
                    </a:lnTo>
                    <a:cubicBezTo>
                      <a:pt x="1" y="1587"/>
                      <a:pt x="60" y="1646"/>
                      <a:pt x="119" y="1646"/>
                    </a:cubicBezTo>
                    <a:cubicBezTo>
                      <a:pt x="201" y="1646"/>
                      <a:pt x="237" y="1599"/>
                      <a:pt x="225" y="1540"/>
                    </a:cubicBezTo>
                    <a:lnTo>
                      <a:pt x="225" y="654"/>
                    </a:lnTo>
                    <a:cubicBezTo>
                      <a:pt x="225" y="465"/>
                      <a:pt x="284" y="335"/>
                      <a:pt x="390" y="276"/>
                    </a:cubicBezTo>
                    <a:cubicBezTo>
                      <a:pt x="429" y="252"/>
                      <a:pt x="476" y="239"/>
                      <a:pt x="530" y="239"/>
                    </a:cubicBezTo>
                    <a:cubicBezTo>
                      <a:pt x="611" y="239"/>
                      <a:pt x="705" y="266"/>
                      <a:pt x="804" y="323"/>
                    </a:cubicBezTo>
                    <a:lnTo>
                      <a:pt x="1985" y="996"/>
                    </a:lnTo>
                    <a:cubicBezTo>
                      <a:pt x="2004" y="1008"/>
                      <a:pt x="2024" y="1013"/>
                      <a:pt x="2044" y="1013"/>
                    </a:cubicBezTo>
                    <a:cubicBezTo>
                      <a:pt x="2086" y="1013"/>
                      <a:pt x="2127" y="989"/>
                      <a:pt x="2151" y="949"/>
                    </a:cubicBezTo>
                    <a:cubicBezTo>
                      <a:pt x="2174" y="890"/>
                      <a:pt x="2162" y="819"/>
                      <a:pt x="2103" y="795"/>
                    </a:cubicBezTo>
                    <a:lnTo>
                      <a:pt x="922" y="110"/>
                    </a:lnTo>
                    <a:cubicBezTo>
                      <a:pt x="788" y="37"/>
                      <a:pt x="658" y="1"/>
                      <a:pt x="5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2" name="Google Shape;4232;p40"/>
              <p:cNvSpPr/>
              <p:nvPr/>
            </p:nvSpPr>
            <p:spPr>
              <a:xfrm>
                <a:off x="-4261358" y="3726402"/>
                <a:ext cx="504915" cy="413871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273" extrusionOk="0">
                    <a:moveTo>
                      <a:pt x="874" y="0"/>
                    </a:moveTo>
                    <a:cubicBezTo>
                      <a:pt x="803" y="12"/>
                      <a:pt x="709" y="24"/>
                      <a:pt x="638" y="83"/>
                    </a:cubicBezTo>
                    <a:cubicBezTo>
                      <a:pt x="626" y="83"/>
                      <a:pt x="626" y="95"/>
                      <a:pt x="614" y="95"/>
                    </a:cubicBezTo>
                    <a:cubicBezTo>
                      <a:pt x="591" y="118"/>
                      <a:pt x="579" y="118"/>
                      <a:pt x="567" y="130"/>
                    </a:cubicBezTo>
                    <a:cubicBezTo>
                      <a:pt x="555" y="142"/>
                      <a:pt x="544" y="142"/>
                      <a:pt x="544" y="154"/>
                    </a:cubicBezTo>
                    <a:cubicBezTo>
                      <a:pt x="520" y="154"/>
                      <a:pt x="520" y="177"/>
                      <a:pt x="508" y="189"/>
                    </a:cubicBezTo>
                    <a:lnTo>
                      <a:pt x="461" y="236"/>
                    </a:lnTo>
                    <a:cubicBezTo>
                      <a:pt x="402" y="295"/>
                      <a:pt x="343" y="354"/>
                      <a:pt x="295" y="414"/>
                    </a:cubicBezTo>
                    <a:lnTo>
                      <a:pt x="284" y="425"/>
                    </a:lnTo>
                    <a:cubicBezTo>
                      <a:pt x="201" y="543"/>
                      <a:pt x="118" y="673"/>
                      <a:pt x="83" y="803"/>
                    </a:cubicBezTo>
                    <a:cubicBezTo>
                      <a:pt x="36" y="945"/>
                      <a:pt x="0" y="1063"/>
                      <a:pt x="0" y="1181"/>
                    </a:cubicBezTo>
                    <a:cubicBezTo>
                      <a:pt x="0" y="1382"/>
                      <a:pt x="83" y="1512"/>
                      <a:pt x="201" y="1595"/>
                    </a:cubicBezTo>
                    <a:lnTo>
                      <a:pt x="1855" y="2552"/>
                    </a:lnTo>
                    <a:lnTo>
                      <a:pt x="3063" y="3247"/>
                    </a:lnTo>
                    <a:lnTo>
                      <a:pt x="3063" y="3247"/>
                    </a:lnTo>
                    <a:cubicBezTo>
                      <a:pt x="3025" y="3218"/>
                      <a:pt x="2995" y="3174"/>
                      <a:pt x="2977" y="3131"/>
                    </a:cubicBezTo>
                    <a:cubicBezTo>
                      <a:pt x="2942" y="3048"/>
                      <a:pt x="2930" y="2977"/>
                      <a:pt x="2930" y="2871"/>
                    </a:cubicBezTo>
                    <a:cubicBezTo>
                      <a:pt x="2930" y="2682"/>
                      <a:pt x="2989" y="2481"/>
                      <a:pt x="3095" y="2280"/>
                    </a:cubicBezTo>
                    <a:cubicBezTo>
                      <a:pt x="3095" y="2268"/>
                      <a:pt x="3107" y="2256"/>
                      <a:pt x="3107" y="2245"/>
                    </a:cubicBezTo>
                    <a:cubicBezTo>
                      <a:pt x="3119" y="2209"/>
                      <a:pt x="3142" y="2197"/>
                      <a:pt x="3154" y="2162"/>
                    </a:cubicBezTo>
                    <a:cubicBezTo>
                      <a:pt x="3178" y="2138"/>
                      <a:pt x="3202" y="2091"/>
                      <a:pt x="3225" y="2067"/>
                    </a:cubicBezTo>
                    <a:cubicBezTo>
                      <a:pt x="3331" y="1949"/>
                      <a:pt x="3438" y="1843"/>
                      <a:pt x="3556" y="1772"/>
                    </a:cubicBezTo>
                    <a:cubicBezTo>
                      <a:pt x="3580" y="1748"/>
                      <a:pt x="3627" y="1737"/>
                      <a:pt x="3650" y="1725"/>
                    </a:cubicBezTo>
                    <a:cubicBezTo>
                      <a:pt x="3707" y="1699"/>
                      <a:pt x="3764" y="1688"/>
                      <a:pt x="3818" y="1688"/>
                    </a:cubicBezTo>
                    <a:cubicBezTo>
                      <a:pt x="3864" y="1688"/>
                      <a:pt x="3907" y="1697"/>
                      <a:pt x="3946" y="1713"/>
                    </a:cubicBezTo>
                    <a:cubicBezTo>
                      <a:pt x="3969" y="1713"/>
                      <a:pt x="3981" y="1725"/>
                      <a:pt x="3981" y="1725"/>
                    </a:cubicBezTo>
                    <a:lnTo>
                      <a:pt x="3993" y="1725"/>
                    </a:lnTo>
                    <a:lnTo>
                      <a:pt x="2209" y="685"/>
                    </a:lnTo>
                    <a:lnTo>
                      <a:pt x="1087" y="36"/>
                    </a:lnTo>
                    <a:cubicBezTo>
                      <a:pt x="1087" y="36"/>
                      <a:pt x="1063" y="24"/>
                      <a:pt x="1052" y="24"/>
                    </a:cubicBezTo>
                    <a:cubicBezTo>
                      <a:pt x="1004" y="12"/>
                      <a:pt x="957" y="0"/>
                      <a:pt x="910" y="0"/>
                    </a:cubicBezTo>
                    <a:close/>
                    <a:moveTo>
                      <a:pt x="3063" y="3247"/>
                    </a:moveTo>
                    <a:lnTo>
                      <a:pt x="3063" y="3247"/>
                    </a:lnTo>
                    <a:cubicBezTo>
                      <a:pt x="3077" y="3258"/>
                      <a:pt x="3092" y="3266"/>
                      <a:pt x="3107" y="3272"/>
                    </a:cubicBezTo>
                    <a:lnTo>
                      <a:pt x="3063" y="3247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3" name="Google Shape;4233;p40"/>
              <p:cNvSpPr/>
              <p:nvPr/>
            </p:nvSpPr>
            <p:spPr>
              <a:xfrm>
                <a:off x="-3893888" y="3940232"/>
                <a:ext cx="159959" cy="209654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1658" extrusionOk="0">
                    <a:moveTo>
                      <a:pt x="917" y="0"/>
                    </a:moveTo>
                    <a:cubicBezTo>
                      <a:pt x="830" y="0"/>
                      <a:pt x="731" y="30"/>
                      <a:pt x="626" y="93"/>
                    </a:cubicBezTo>
                    <a:cubicBezTo>
                      <a:pt x="272" y="294"/>
                      <a:pt x="0" y="790"/>
                      <a:pt x="0" y="1203"/>
                    </a:cubicBezTo>
                    <a:cubicBezTo>
                      <a:pt x="0" y="1495"/>
                      <a:pt x="135" y="1657"/>
                      <a:pt x="339" y="1657"/>
                    </a:cubicBezTo>
                    <a:cubicBezTo>
                      <a:pt x="424" y="1657"/>
                      <a:pt x="522" y="1629"/>
                      <a:pt x="626" y="1570"/>
                    </a:cubicBezTo>
                    <a:cubicBezTo>
                      <a:pt x="981" y="1357"/>
                      <a:pt x="1264" y="861"/>
                      <a:pt x="1264" y="459"/>
                    </a:cubicBezTo>
                    <a:cubicBezTo>
                      <a:pt x="1264" y="168"/>
                      <a:pt x="1124" y="0"/>
                      <a:pt x="917" y="0"/>
                    </a:cubicBezTo>
                    <a:close/>
                  </a:path>
                </a:pathLst>
              </a:custGeom>
              <a:solidFill>
                <a:srgbClr val="E7A11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4" name="Google Shape;4234;p40"/>
              <p:cNvSpPr/>
              <p:nvPr/>
            </p:nvSpPr>
            <p:spPr>
              <a:xfrm>
                <a:off x="-3959643" y="3902929"/>
                <a:ext cx="203205" cy="241772"/>
              </a:xfrm>
              <a:custGeom>
                <a:avLst/>
                <a:gdLst/>
                <a:ahLst/>
                <a:cxnLst/>
                <a:rect l="l" t="t" r="r" b="b"/>
                <a:pathLst>
                  <a:path w="1607" h="1912" extrusionOk="0">
                    <a:moveTo>
                      <a:pt x="926" y="1"/>
                    </a:moveTo>
                    <a:cubicBezTo>
                      <a:pt x="866" y="1"/>
                      <a:pt x="798" y="16"/>
                      <a:pt x="721" y="45"/>
                    </a:cubicBezTo>
                    <a:lnTo>
                      <a:pt x="638" y="93"/>
                    </a:lnTo>
                    <a:cubicBezTo>
                      <a:pt x="556" y="140"/>
                      <a:pt x="485" y="199"/>
                      <a:pt x="426" y="258"/>
                    </a:cubicBezTo>
                    <a:cubicBezTo>
                      <a:pt x="178" y="506"/>
                      <a:pt x="0" y="872"/>
                      <a:pt x="0" y="1203"/>
                    </a:cubicBezTo>
                    <a:cubicBezTo>
                      <a:pt x="0" y="1404"/>
                      <a:pt x="71" y="1534"/>
                      <a:pt x="189" y="1616"/>
                    </a:cubicBezTo>
                    <a:lnTo>
                      <a:pt x="709" y="1912"/>
                    </a:lnTo>
                    <a:cubicBezTo>
                      <a:pt x="591" y="1829"/>
                      <a:pt x="520" y="1699"/>
                      <a:pt x="520" y="1498"/>
                    </a:cubicBezTo>
                    <a:cubicBezTo>
                      <a:pt x="520" y="1168"/>
                      <a:pt x="697" y="790"/>
                      <a:pt x="945" y="553"/>
                    </a:cubicBezTo>
                    <a:cubicBezTo>
                      <a:pt x="1005" y="494"/>
                      <a:pt x="1075" y="435"/>
                      <a:pt x="1146" y="388"/>
                    </a:cubicBezTo>
                    <a:lnTo>
                      <a:pt x="1241" y="341"/>
                    </a:lnTo>
                    <a:cubicBezTo>
                      <a:pt x="1312" y="317"/>
                      <a:pt x="1371" y="293"/>
                      <a:pt x="1430" y="293"/>
                    </a:cubicBezTo>
                    <a:cubicBezTo>
                      <a:pt x="1501" y="293"/>
                      <a:pt x="1560" y="317"/>
                      <a:pt x="1607" y="341"/>
                    </a:cubicBezTo>
                    <a:lnTo>
                      <a:pt x="1087" y="45"/>
                    </a:lnTo>
                    <a:cubicBezTo>
                      <a:pt x="1040" y="16"/>
                      <a:pt x="987" y="1"/>
                      <a:pt x="926" y="1"/>
                    </a:cubicBez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5" name="Google Shape;4235;p40"/>
              <p:cNvSpPr/>
              <p:nvPr/>
            </p:nvSpPr>
            <p:spPr>
              <a:xfrm>
                <a:off x="-3893888" y="3940232"/>
                <a:ext cx="159959" cy="209654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1658" extrusionOk="0">
                    <a:moveTo>
                      <a:pt x="917" y="0"/>
                    </a:moveTo>
                    <a:cubicBezTo>
                      <a:pt x="830" y="0"/>
                      <a:pt x="731" y="30"/>
                      <a:pt x="626" y="93"/>
                    </a:cubicBezTo>
                    <a:cubicBezTo>
                      <a:pt x="272" y="294"/>
                      <a:pt x="0" y="790"/>
                      <a:pt x="0" y="1203"/>
                    </a:cubicBezTo>
                    <a:cubicBezTo>
                      <a:pt x="0" y="1495"/>
                      <a:pt x="135" y="1657"/>
                      <a:pt x="339" y="1657"/>
                    </a:cubicBezTo>
                    <a:cubicBezTo>
                      <a:pt x="424" y="1657"/>
                      <a:pt x="522" y="1629"/>
                      <a:pt x="626" y="1570"/>
                    </a:cubicBezTo>
                    <a:cubicBezTo>
                      <a:pt x="981" y="1357"/>
                      <a:pt x="1264" y="861"/>
                      <a:pt x="1264" y="459"/>
                    </a:cubicBezTo>
                    <a:cubicBezTo>
                      <a:pt x="1264" y="168"/>
                      <a:pt x="1124" y="0"/>
                      <a:pt x="9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6" name="Google Shape;4236;p40"/>
              <p:cNvSpPr/>
              <p:nvPr/>
            </p:nvSpPr>
            <p:spPr>
              <a:xfrm>
                <a:off x="-3840146" y="4010034"/>
                <a:ext cx="52350" cy="66133"/>
              </a:xfrm>
              <a:custGeom>
                <a:avLst/>
                <a:gdLst/>
                <a:ahLst/>
                <a:cxnLst/>
                <a:rect l="l" t="t" r="r" b="b"/>
                <a:pathLst>
                  <a:path w="414" h="523" extrusionOk="0">
                    <a:moveTo>
                      <a:pt x="295" y="0"/>
                    </a:moveTo>
                    <a:cubicBezTo>
                      <a:pt x="267" y="0"/>
                      <a:pt x="235" y="8"/>
                      <a:pt x="201" y="25"/>
                    </a:cubicBezTo>
                    <a:cubicBezTo>
                      <a:pt x="107" y="96"/>
                      <a:pt x="12" y="261"/>
                      <a:pt x="0" y="380"/>
                    </a:cubicBezTo>
                    <a:cubicBezTo>
                      <a:pt x="0" y="472"/>
                      <a:pt x="43" y="523"/>
                      <a:pt x="109" y="523"/>
                    </a:cubicBezTo>
                    <a:cubicBezTo>
                      <a:pt x="136" y="523"/>
                      <a:pt x="167" y="515"/>
                      <a:pt x="201" y="498"/>
                    </a:cubicBezTo>
                    <a:cubicBezTo>
                      <a:pt x="319" y="427"/>
                      <a:pt x="414" y="273"/>
                      <a:pt x="414" y="143"/>
                    </a:cubicBezTo>
                    <a:cubicBezTo>
                      <a:pt x="414" y="51"/>
                      <a:pt x="366" y="0"/>
                      <a:pt x="29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7" name="Google Shape;4237;p40"/>
              <p:cNvSpPr/>
              <p:nvPr/>
            </p:nvSpPr>
            <p:spPr>
              <a:xfrm>
                <a:off x="-4262876" y="3728173"/>
                <a:ext cx="204723" cy="238738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1888" extrusionOk="0">
                    <a:moveTo>
                      <a:pt x="920" y="1"/>
                    </a:moveTo>
                    <a:cubicBezTo>
                      <a:pt x="857" y="1"/>
                      <a:pt x="786" y="16"/>
                      <a:pt x="709" y="45"/>
                    </a:cubicBezTo>
                    <a:cubicBezTo>
                      <a:pt x="697" y="57"/>
                      <a:pt x="674" y="69"/>
                      <a:pt x="638" y="81"/>
                    </a:cubicBezTo>
                    <a:cubicBezTo>
                      <a:pt x="567" y="128"/>
                      <a:pt x="496" y="175"/>
                      <a:pt x="414" y="246"/>
                    </a:cubicBezTo>
                    <a:cubicBezTo>
                      <a:pt x="178" y="482"/>
                      <a:pt x="0" y="872"/>
                      <a:pt x="0" y="1179"/>
                    </a:cubicBezTo>
                    <a:cubicBezTo>
                      <a:pt x="0" y="1380"/>
                      <a:pt x="83" y="1522"/>
                      <a:pt x="201" y="1593"/>
                    </a:cubicBezTo>
                    <a:lnTo>
                      <a:pt x="709" y="1888"/>
                    </a:lnTo>
                    <a:cubicBezTo>
                      <a:pt x="591" y="1817"/>
                      <a:pt x="520" y="1675"/>
                      <a:pt x="520" y="1475"/>
                    </a:cubicBezTo>
                    <a:cubicBezTo>
                      <a:pt x="508" y="1167"/>
                      <a:pt x="685" y="789"/>
                      <a:pt x="934" y="541"/>
                    </a:cubicBezTo>
                    <a:cubicBezTo>
                      <a:pt x="1004" y="482"/>
                      <a:pt x="1087" y="423"/>
                      <a:pt x="1158" y="376"/>
                    </a:cubicBezTo>
                    <a:lnTo>
                      <a:pt x="1241" y="340"/>
                    </a:lnTo>
                    <a:cubicBezTo>
                      <a:pt x="1317" y="311"/>
                      <a:pt x="1385" y="296"/>
                      <a:pt x="1447" y="296"/>
                    </a:cubicBezTo>
                    <a:cubicBezTo>
                      <a:pt x="1509" y="296"/>
                      <a:pt x="1566" y="311"/>
                      <a:pt x="1619" y="340"/>
                    </a:cubicBezTo>
                    <a:lnTo>
                      <a:pt x="1087" y="45"/>
                    </a:lnTo>
                    <a:cubicBezTo>
                      <a:pt x="1040" y="16"/>
                      <a:pt x="984" y="1"/>
                      <a:pt x="920" y="1"/>
                    </a:cubicBez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8" name="Google Shape;4238;p40"/>
              <p:cNvSpPr/>
              <p:nvPr/>
            </p:nvSpPr>
            <p:spPr>
              <a:xfrm>
                <a:off x="-4206099" y="3735254"/>
                <a:ext cx="404893" cy="237726"/>
              </a:xfrm>
              <a:custGeom>
                <a:avLst/>
                <a:gdLst/>
                <a:ahLst/>
                <a:cxnLst/>
                <a:rect l="l" t="t" r="r" b="b"/>
                <a:pathLst>
                  <a:path w="3202" h="1880" extrusionOk="0">
                    <a:moveTo>
                      <a:pt x="296" y="1"/>
                    </a:moveTo>
                    <a:cubicBezTo>
                      <a:pt x="284" y="13"/>
                      <a:pt x="248" y="25"/>
                      <a:pt x="225" y="48"/>
                    </a:cubicBezTo>
                    <a:cubicBezTo>
                      <a:pt x="142" y="84"/>
                      <a:pt x="71" y="131"/>
                      <a:pt x="0" y="202"/>
                    </a:cubicBezTo>
                    <a:lnTo>
                      <a:pt x="520" y="497"/>
                    </a:lnTo>
                    <a:lnTo>
                      <a:pt x="2386" y="1584"/>
                    </a:lnTo>
                    <a:lnTo>
                      <a:pt x="2906" y="1879"/>
                    </a:lnTo>
                    <a:cubicBezTo>
                      <a:pt x="2965" y="1820"/>
                      <a:pt x="3036" y="1761"/>
                      <a:pt x="3119" y="1714"/>
                    </a:cubicBezTo>
                    <a:lnTo>
                      <a:pt x="3202" y="1667"/>
                    </a:lnTo>
                    <a:lnTo>
                      <a:pt x="2682" y="1371"/>
                    </a:lnTo>
                    <a:lnTo>
                      <a:pt x="815" y="296"/>
                    </a:lnTo>
                    <a:lnTo>
                      <a:pt x="296" y="1"/>
                    </a:ln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9" name="Google Shape;4239;p40"/>
              <p:cNvSpPr/>
              <p:nvPr/>
            </p:nvSpPr>
            <p:spPr>
              <a:xfrm>
                <a:off x="-3826742" y="4028116"/>
                <a:ext cx="124174" cy="304871"/>
              </a:xfrm>
              <a:custGeom>
                <a:avLst/>
                <a:gdLst/>
                <a:ahLst/>
                <a:cxnLst/>
                <a:rect l="l" t="t" r="r" b="b"/>
                <a:pathLst>
                  <a:path w="982" h="2411" extrusionOk="0">
                    <a:moveTo>
                      <a:pt x="132" y="1"/>
                    </a:moveTo>
                    <a:cubicBezTo>
                      <a:pt x="89" y="1"/>
                      <a:pt x="49" y="19"/>
                      <a:pt x="24" y="59"/>
                    </a:cubicBezTo>
                    <a:cubicBezTo>
                      <a:pt x="1" y="118"/>
                      <a:pt x="13" y="189"/>
                      <a:pt x="72" y="225"/>
                    </a:cubicBezTo>
                    <a:cubicBezTo>
                      <a:pt x="438" y="426"/>
                      <a:pt x="745" y="981"/>
                      <a:pt x="745" y="1406"/>
                    </a:cubicBezTo>
                    <a:lnTo>
                      <a:pt x="745" y="2292"/>
                    </a:lnTo>
                    <a:cubicBezTo>
                      <a:pt x="745" y="2351"/>
                      <a:pt x="804" y="2410"/>
                      <a:pt x="863" y="2410"/>
                    </a:cubicBezTo>
                    <a:cubicBezTo>
                      <a:pt x="922" y="2410"/>
                      <a:pt x="981" y="2363"/>
                      <a:pt x="981" y="2292"/>
                    </a:cubicBezTo>
                    <a:lnTo>
                      <a:pt x="981" y="1406"/>
                    </a:lnTo>
                    <a:cubicBezTo>
                      <a:pt x="981" y="886"/>
                      <a:pt x="627" y="260"/>
                      <a:pt x="190" y="12"/>
                    </a:cubicBezTo>
                    <a:cubicBezTo>
                      <a:pt x="171" y="5"/>
                      <a:pt x="151" y="1"/>
                      <a:pt x="1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0" name="Google Shape;4240;p40"/>
              <p:cNvSpPr/>
              <p:nvPr/>
            </p:nvSpPr>
            <p:spPr>
              <a:xfrm>
                <a:off x="-4110501" y="3813275"/>
                <a:ext cx="145038" cy="207504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1" extrusionOk="0">
                    <a:moveTo>
                      <a:pt x="1111" y="60"/>
                    </a:moveTo>
                    <a:lnTo>
                      <a:pt x="1146" y="81"/>
                    </a:lnTo>
                    <a:cubicBezTo>
                      <a:pt x="1134" y="72"/>
                      <a:pt x="1122" y="65"/>
                      <a:pt x="1111" y="60"/>
                    </a:cubicBezTo>
                    <a:close/>
                    <a:moveTo>
                      <a:pt x="918" y="1"/>
                    </a:moveTo>
                    <a:cubicBezTo>
                      <a:pt x="829" y="1"/>
                      <a:pt x="730" y="31"/>
                      <a:pt x="626" y="93"/>
                    </a:cubicBezTo>
                    <a:cubicBezTo>
                      <a:pt x="272" y="294"/>
                      <a:pt x="0" y="790"/>
                      <a:pt x="0" y="1203"/>
                    </a:cubicBezTo>
                    <a:cubicBezTo>
                      <a:pt x="0" y="1333"/>
                      <a:pt x="24" y="1416"/>
                      <a:pt x="71" y="1510"/>
                    </a:cubicBezTo>
                    <a:cubicBezTo>
                      <a:pt x="83" y="1522"/>
                      <a:pt x="83" y="1534"/>
                      <a:pt x="95" y="1558"/>
                    </a:cubicBezTo>
                    <a:lnTo>
                      <a:pt x="130" y="1581"/>
                    </a:lnTo>
                    <a:cubicBezTo>
                      <a:pt x="142" y="1593"/>
                      <a:pt x="154" y="1593"/>
                      <a:pt x="177" y="1617"/>
                    </a:cubicBezTo>
                    <a:lnTo>
                      <a:pt x="237" y="1640"/>
                    </a:lnTo>
                    <a:cubicBezTo>
                      <a:pt x="107" y="1569"/>
                      <a:pt x="36" y="1439"/>
                      <a:pt x="36" y="1227"/>
                    </a:cubicBezTo>
                    <a:cubicBezTo>
                      <a:pt x="36" y="825"/>
                      <a:pt x="319" y="329"/>
                      <a:pt x="674" y="116"/>
                    </a:cubicBezTo>
                    <a:cubicBezTo>
                      <a:pt x="744" y="81"/>
                      <a:pt x="804" y="57"/>
                      <a:pt x="863" y="45"/>
                    </a:cubicBezTo>
                    <a:cubicBezTo>
                      <a:pt x="886" y="45"/>
                      <a:pt x="910" y="34"/>
                      <a:pt x="922" y="34"/>
                    </a:cubicBezTo>
                    <a:lnTo>
                      <a:pt x="981" y="34"/>
                    </a:lnTo>
                    <a:cubicBezTo>
                      <a:pt x="1042" y="42"/>
                      <a:pt x="1077" y="45"/>
                      <a:pt x="1111" y="60"/>
                    </a:cubicBezTo>
                    <a:lnTo>
                      <a:pt x="1111" y="60"/>
                    </a:lnTo>
                    <a:lnTo>
                      <a:pt x="1087" y="45"/>
                    </a:lnTo>
                    <a:cubicBezTo>
                      <a:pt x="1038" y="16"/>
                      <a:pt x="981" y="1"/>
                      <a:pt x="9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1" name="Google Shape;4241;p40"/>
              <p:cNvSpPr/>
              <p:nvPr/>
            </p:nvSpPr>
            <p:spPr>
              <a:xfrm>
                <a:off x="-4011994" y="3871569"/>
                <a:ext cx="145038" cy="207378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0" extrusionOk="0">
                    <a:moveTo>
                      <a:pt x="923" y="1"/>
                    </a:moveTo>
                    <a:cubicBezTo>
                      <a:pt x="838" y="1"/>
                      <a:pt x="742" y="30"/>
                      <a:pt x="639" y="92"/>
                    </a:cubicBezTo>
                    <a:cubicBezTo>
                      <a:pt x="284" y="293"/>
                      <a:pt x="1" y="778"/>
                      <a:pt x="1" y="1191"/>
                    </a:cubicBezTo>
                    <a:cubicBezTo>
                      <a:pt x="1" y="1333"/>
                      <a:pt x="25" y="1416"/>
                      <a:pt x="72" y="1510"/>
                    </a:cubicBezTo>
                    <a:cubicBezTo>
                      <a:pt x="84" y="1522"/>
                      <a:pt x="84" y="1534"/>
                      <a:pt x="107" y="1545"/>
                    </a:cubicBezTo>
                    <a:lnTo>
                      <a:pt x="131" y="1581"/>
                    </a:lnTo>
                    <a:cubicBezTo>
                      <a:pt x="131" y="1581"/>
                      <a:pt x="166" y="1593"/>
                      <a:pt x="178" y="1605"/>
                    </a:cubicBezTo>
                    <a:lnTo>
                      <a:pt x="237" y="1640"/>
                    </a:lnTo>
                    <a:cubicBezTo>
                      <a:pt x="119" y="1569"/>
                      <a:pt x="48" y="1427"/>
                      <a:pt x="48" y="1227"/>
                    </a:cubicBezTo>
                    <a:cubicBezTo>
                      <a:pt x="48" y="825"/>
                      <a:pt x="320" y="329"/>
                      <a:pt x="674" y="116"/>
                    </a:cubicBezTo>
                    <a:cubicBezTo>
                      <a:pt x="757" y="69"/>
                      <a:pt x="804" y="57"/>
                      <a:pt x="875" y="45"/>
                    </a:cubicBezTo>
                    <a:cubicBezTo>
                      <a:pt x="887" y="45"/>
                      <a:pt x="911" y="33"/>
                      <a:pt x="934" y="33"/>
                    </a:cubicBezTo>
                    <a:lnTo>
                      <a:pt x="981" y="33"/>
                    </a:lnTo>
                    <a:cubicBezTo>
                      <a:pt x="1064" y="45"/>
                      <a:pt x="1111" y="57"/>
                      <a:pt x="1147" y="69"/>
                    </a:cubicBezTo>
                    <a:lnTo>
                      <a:pt x="1088" y="45"/>
                    </a:lnTo>
                    <a:cubicBezTo>
                      <a:pt x="1039" y="16"/>
                      <a:pt x="983" y="1"/>
                      <a:pt x="923" y="1"/>
                    </a:cubicBezTo>
                    <a:close/>
                  </a:path>
                </a:pathLst>
              </a:custGeom>
              <a:solidFill>
                <a:srgbClr val="D81E18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2" name="Google Shape;4242;p40"/>
              <p:cNvSpPr/>
              <p:nvPr/>
            </p:nvSpPr>
            <p:spPr>
              <a:xfrm>
                <a:off x="-4176256" y="3775971"/>
                <a:ext cx="145038" cy="207378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0" extrusionOk="0">
                    <a:moveTo>
                      <a:pt x="1088" y="46"/>
                    </a:moveTo>
                    <a:lnTo>
                      <a:pt x="1146" y="81"/>
                    </a:lnTo>
                    <a:cubicBezTo>
                      <a:pt x="1130" y="64"/>
                      <a:pt x="1112" y="53"/>
                      <a:pt x="1088" y="46"/>
                    </a:cubicBezTo>
                    <a:close/>
                    <a:moveTo>
                      <a:pt x="922" y="0"/>
                    </a:moveTo>
                    <a:cubicBezTo>
                      <a:pt x="837" y="0"/>
                      <a:pt x="742" y="30"/>
                      <a:pt x="638" y="92"/>
                    </a:cubicBezTo>
                    <a:cubicBezTo>
                      <a:pt x="284" y="293"/>
                      <a:pt x="0" y="789"/>
                      <a:pt x="0" y="1203"/>
                    </a:cubicBezTo>
                    <a:cubicBezTo>
                      <a:pt x="0" y="1333"/>
                      <a:pt x="24" y="1415"/>
                      <a:pt x="71" y="1510"/>
                    </a:cubicBezTo>
                    <a:cubicBezTo>
                      <a:pt x="83" y="1522"/>
                      <a:pt x="83" y="1534"/>
                      <a:pt x="107" y="1557"/>
                    </a:cubicBezTo>
                    <a:lnTo>
                      <a:pt x="130" y="1581"/>
                    </a:lnTo>
                    <a:cubicBezTo>
                      <a:pt x="142" y="1593"/>
                      <a:pt x="166" y="1593"/>
                      <a:pt x="178" y="1616"/>
                    </a:cubicBezTo>
                    <a:lnTo>
                      <a:pt x="237" y="1640"/>
                    </a:lnTo>
                    <a:cubicBezTo>
                      <a:pt x="119" y="1569"/>
                      <a:pt x="36" y="1439"/>
                      <a:pt x="36" y="1226"/>
                    </a:cubicBezTo>
                    <a:cubicBezTo>
                      <a:pt x="36" y="825"/>
                      <a:pt x="319" y="329"/>
                      <a:pt x="674" y="116"/>
                    </a:cubicBezTo>
                    <a:cubicBezTo>
                      <a:pt x="757" y="81"/>
                      <a:pt x="804" y="57"/>
                      <a:pt x="875" y="45"/>
                    </a:cubicBezTo>
                    <a:cubicBezTo>
                      <a:pt x="886" y="45"/>
                      <a:pt x="910" y="33"/>
                      <a:pt x="922" y="33"/>
                    </a:cubicBezTo>
                    <a:lnTo>
                      <a:pt x="981" y="33"/>
                    </a:lnTo>
                    <a:cubicBezTo>
                      <a:pt x="1026" y="33"/>
                      <a:pt x="1060" y="37"/>
                      <a:pt x="1088" y="46"/>
                    </a:cubicBezTo>
                    <a:lnTo>
                      <a:pt x="1088" y="46"/>
                    </a:lnTo>
                    <a:lnTo>
                      <a:pt x="1087" y="45"/>
                    </a:lnTo>
                    <a:cubicBezTo>
                      <a:pt x="1038" y="16"/>
                      <a:pt x="983" y="0"/>
                      <a:pt x="92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3" name="Google Shape;4243;p40"/>
              <p:cNvSpPr/>
              <p:nvPr/>
            </p:nvSpPr>
            <p:spPr>
              <a:xfrm>
                <a:off x="-4146413" y="3792410"/>
                <a:ext cx="145038" cy="207378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0" extrusionOk="0">
                    <a:moveTo>
                      <a:pt x="922" y="0"/>
                    </a:moveTo>
                    <a:cubicBezTo>
                      <a:pt x="838" y="0"/>
                      <a:pt x="742" y="30"/>
                      <a:pt x="639" y="92"/>
                    </a:cubicBezTo>
                    <a:cubicBezTo>
                      <a:pt x="284" y="305"/>
                      <a:pt x="1" y="789"/>
                      <a:pt x="1" y="1203"/>
                    </a:cubicBezTo>
                    <a:cubicBezTo>
                      <a:pt x="1" y="1333"/>
                      <a:pt x="24" y="1427"/>
                      <a:pt x="72" y="1510"/>
                    </a:cubicBezTo>
                    <a:cubicBezTo>
                      <a:pt x="83" y="1522"/>
                      <a:pt x="83" y="1545"/>
                      <a:pt x="95" y="1557"/>
                    </a:cubicBezTo>
                    <a:lnTo>
                      <a:pt x="131" y="1581"/>
                    </a:lnTo>
                    <a:cubicBezTo>
                      <a:pt x="143" y="1604"/>
                      <a:pt x="154" y="1604"/>
                      <a:pt x="178" y="1616"/>
                    </a:cubicBezTo>
                    <a:lnTo>
                      <a:pt x="237" y="1640"/>
                    </a:lnTo>
                    <a:cubicBezTo>
                      <a:pt x="119" y="1569"/>
                      <a:pt x="36" y="1439"/>
                      <a:pt x="36" y="1226"/>
                    </a:cubicBezTo>
                    <a:cubicBezTo>
                      <a:pt x="36" y="837"/>
                      <a:pt x="320" y="329"/>
                      <a:pt x="674" y="128"/>
                    </a:cubicBezTo>
                    <a:cubicBezTo>
                      <a:pt x="745" y="81"/>
                      <a:pt x="804" y="69"/>
                      <a:pt x="863" y="45"/>
                    </a:cubicBezTo>
                    <a:cubicBezTo>
                      <a:pt x="887" y="45"/>
                      <a:pt x="910" y="45"/>
                      <a:pt x="922" y="33"/>
                    </a:cubicBezTo>
                    <a:lnTo>
                      <a:pt x="981" y="33"/>
                    </a:lnTo>
                    <a:cubicBezTo>
                      <a:pt x="1064" y="45"/>
                      <a:pt x="1111" y="69"/>
                      <a:pt x="1147" y="81"/>
                    </a:cubicBezTo>
                    <a:lnTo>
                      <a:pt x="1088" y="45"/>
                    </a:lnTo>
                    <a:cubicBezTo>
                      <a:pt x="1038" y="16"/>
                      <a:pt x="983" y="0"/>
                      <a:pt x="92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44" name="Google Shape;4244;p40"/>
            <p:cNvGrpSpPr/>
            <p:nvPr/>
          </p:nvGrpSpPr>
          <p:grpSpPr>
            <a:xfrm>
              <a:off x="7730346" y="1216362"/>
              <a:ext cx="491637" cy="986062"/>
              <a:chOff x="4225370" y="-782119"/>
              <a:chExt cx="299250" cy="600196"/>
            </a:xfrm>
          </p:grpSpPr>
          <p:sp>
            <p:nvSpPr>
              <p:cNvPr id="4245" name="Google Shape;4245;p40"/>
              <p:cNvSpPr/>
              <p:nvPr/>
            </p:nvSpPr>
            <p:spPr>
              <a:xfrm>
                <a:off x="4319042" y="-549211"/>
                <a:ext cx="115528" cy="367289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4772" extrusionOk="0">
                    <a:moveTo>
                      <a:pt x="412" y="0"/>
                    </a:moveTo>
                    <a:cubicBezTo>
                      <a:pt x="341" y="0"/>
                      <a:pt x="274" y="15"/>
                      <a:pt x="213" y="46"/>
                    </a:cubicBezTo>
                    <a:cubicBezTo>
                      <a:pt x="71" y="140"/>
                      <a:pt x="1" y="282"/>
                      <a:pt x="1" y="495"/>
                    </a:cubicBezTo>
                    <a:lnTo>
                      <a:pt x="1" y="3932"/>
                    </a:lnTo>
                    <a:cubicBezTo>
                      <a:pt x="1" y="4003"/>
                      <a:pt x="60" y="4062"/>
                      <a:pt x="131" y="4062"/>
                    </a:cubicBezTo>
                    <a:cubicBezTo>
                      <a:pt x="201" y="4062"/>
                      <a:pt x="260" y="4003"/>
                      <a:pt x="260" y="3932"/>
                    </a:cubicBezTo>
                    <a:lnTo>
                      <a:pt x="260" y="495"/>
                    </a:lnTo>
                    <a:cubicBezTo>
                      <a:pt x="260" y="388"/>
                      <a:pt x="296" y="318"/>
                      <a:pt x="331" y="282"/>
                    </a:cubicBezTo>
                    <a:cubicBezTo>
                      <a:pt x="351" y="274"/>
                      <a:pt x="373" y="270"/>
                      <a:pt x="397" y="270"/>
                    </a:cubicBezTo>
                    <a:cubicBezTo>
                      <a:pt x="446" y="270"/>
                      <a:pt x="501" y="286"/>
                      <a:pt x="556" y="318"/>
                    </a:cubicBezTo>
                    <a:lnTo>
                      <a:pt x="780" y="447"/>
                    </a:lnTo>
                    <a:cubicBezTo>
                      <a:pt x="1005" y="577"/>
                      <a:pt x="1206" y="932"/>
                      <a:pt x="1206" y="1204"/>
                    </a:cubicBezTo>
                    <a:lnTo>
                      <a:pt x="1206" y="4641"/>
                    </a:lnTo>
                    <a:cubicBezTo>
                      <a:pt x="1206" y="4712"/>
                      <a:pt x="1265" y="4771"/>
                      <a:pt x="1335" y="4771"/>
                    </a:cubicBezTo>
                    <a:cubicBezTo>
                      <a:pt x="1418" y="4771"/>
                      <a:pt x="1477" y="4712"/>
                      <a:pt x="1501" y="4641"/>
                    </a:cubicBezTo>
                    <a:lnTo>
                      <a:pt x="1501" y="1204"/>
                    </a:lnTo>
                    <a:cubicBezTo>
                      <a:pt x="1501" y="826"/>
                      <a:pt x="1253" y="388"/>
                      <a:pt x="922" y="211"/>
                    </a:cubicBezTo>
                    <a:lnTo>
                      <a:pt x="709" y="81"/>
                    </a:lnTo>
                    <a:cubicBezTo>
                      <a:pt x="608" y="27"/>
                      <a:pt x="507" y="0"/>
                      <a:pt x="4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6" name="Google Shape;4246;p40"/>
              <p:cNvSpPr/>
              <p:nvPr/>
            </p:nvSpPr>
            <p:spPr>
              <a:xfrm>
                <a:off x="4236300" y="-539359"/>
                <a:ext cx="275544" cy="105292"/>
              </a:xfrm>
              <a:custGeom>
                <a:avLst/>
                <a:gdLst/>
                <a:ahLst/>
                <a:cxnLst/>
                <a:rect l="l" t="t" r="r" b="b"/>
                <a:pathLst>
                  <a:path w="3580" h="1368" extrusionOk="0">
                    <a:moveTo>
                      <a:pt x="3580" y="24"/>
                    </a:moveTo>
                    <a:lnTo>
                      <a:pt x="3579" y="63"/>
                    </a:lnTo>
                    <a:lnTo>
                      <a:pt x="3579" y="63"/>
                    </a:lnTo>
                    <a:cubicBezTo>
                      <a:pt x="3580" y="50"/>
                      <a:pt x="3580" y="37"/>
                      <a:pt x="3580" y="24"/>
                    </a:cubicBezTo>
                    <a:close/>
                    <a:moveTo>
                      <a:pt x="24" y="1"/>
                    </a:moveTo>
                    <a:lnTo>
                      <a:pt x="1" y="331"/>
                    </a:lnTo>
                    <a:cubicBezTo>
                      <a:pt x="1" y="591"/>
                      <a:pt x="190" y="863"/>
                      <a:pt x="544" y="1076"/>
                    </a:cubicBezTo>
                    <a:cubicBezTo>
                      <a:pt x="887" y="1270"/>
                      <a:pt x="1338" y="1368"/>
                      <a:pt x="1792" y="1368"/>
                    </a:cubicBezTo>
                    <a:cubicBezTo>
                      <a:pt x="2245" y="1368"/>
                      <a:pt x="2700" y="1270"/>
                      <a:pt x="3048" y="1076"/>
                    </a:cubicBezTo>
                    <a:cubicBezTo>
                      <a:pt x="3391" y="863"/>
                      <a:pt x="3568" y="615"/>
                      <a:pt x="3568" y="343"/>
                    </a:cubicBezTo>
                    <a:lnTo>
                      <a:pt x="3579" y="63"/>
                    </a:lnTo>
                    <a:lnTo>
                      <a:pt x="3579" y="63"/>
                    </a:lnTo>
                    <a:cubicBezTo>
                      <a:pt x="3561" y="299"/>
                      <a:pt x="3385" y="543"/>
                      <a:pt x="3060" y="745"/>
                    </a:cubicBezTo>
                    <a:cubicBezTo>
                      <a:pt x="2724" y="946"/>
                      <a:pt x="2272" y="1046"/>
                      <a:pt x="1817" y="1046"/>
                    </a:cubicBezTo>
                    <a:cubicBezTo>
                      <a:pt x="1362" y="1046"/>
                      <a:pt x="904" y="946"/>
                      <a:pt x="556" y="745"/>
                    </a:cubicBezTo>
                    <a:cubicBezTo>
                      <a:pt x="201" y="532"/>
                      <a:pt x="24" y="272"/>
                      <a:pt x="2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7" name="Google Shape;4247;p40"/>
              <p:cNvSpPr/>
              <p:nvPr/>
            </p:nvSpPr>
            <p:spPr>
              <a:xfrm>
                <a:off x="4408172" y="-537512"/>
                <a:ext cx="103675" cy="100981"/>
              </a:xfrm>
              <a:custGeom>
                <a:avLst/>
                <a:gdLst/>
                <a:ahLst/>
                <a:cxnLst/>
                <a:rect l="l" t="t" r="r" b="b"/>
                <a:pathLst>
                  <a:path w="1347" h="1312" extrusionOk="0">
                    <a:moveTo>
                      <a:pt x="1347" y="0"/>
                    </a:moveTo>
                    <a:lnTo>
                      <a:pt x="1346" y="39"/>
                    </a:lnTo>
                    <a:lnTo>
                      <a:pt x="1346" y="39"/>
                    </a:lnTo>
                    <a:cubicBezTo>
                      <a:pt x="1347" y="26"/>
                      <a:pt x="1347" y="13"/>
                      <a:pt x="1347" y="0"/>
                    </a:cubicBezTo>
                    <a:close/>
                    <a:moveTo>
                      <a:pt x="1346" y="39"/>
                    </a:moveTo>
                    <a:cubicBezTo>
                      <a:pt x="1328" y="275"/>
                      <a:pt x="1152" y="519"/>
                      <a:pt x="827" y="721"/>
                    </a:cubicBezTo>
                    <a:cubicBezTo>
                      <a:pt x="591" y="851"/>
                      <a:pt x="319" y="945"/>
                      <a:pt x="24" y="981"/>
                    </a:cubicBezTo>
                    <a:lnTo>
                      <a:pt x="0" y="1311"/>
                    </a:lnTo>
                    <a:cubicBezTo>
                      <a:pt x="296" y="1264"/>
                      <a:pt x="579" y="1181"/>
                      <a:pt x="815" y="1052"/>
                    </a:cubicBezTo>
                    <a:cubicBezTo>
                      <a:pt x="1158" y="839"/>
                      <a:pt x="1335" y="591"/>
                      <a:pt x="1335" y="319"/>
                    </a:cubicBezTo>
                    <a:lnTo>
                      <a:pt x="1346" y="39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8" name="Google Shape;4248;p40"/>
              <p:cNvSpPr/>
              <p:nvPr/>
            </p:nvSpPr>
            <p:spPr>
              <a:xfrm>
                <a:off x="4339054" y="-461159"/>
                <a:ext cx="70964" cy="27323"/>
              </a:xfrm>
              <a:custGeom>
                <a:avLst/>
                <a:gdLst/>
                <a:ahLst/>
                <a:cxnLst/>
                <a:rect l="l" t="t" r="r" b="b"/>
                <a:pathLst>
                  <a:path w="922" h="355" extrusionOk="0">
                    <a:moveTo>
                      <a:pt x="12" y="0"/>
                    </a:moveTo>
                    <a:lnTo>
                      <a:pt x="0" y="319"/>
                    </a:lnTo>
                    <a:cubicBezTo>
                      <a:pt x="148" y="343"/>
                      <a:pt x="299" y="355"/>
                      <a:pt x="449" y="355"/>
                    </a:cubicBezTo>
                    <a:cubicBezTo>
                      <a:pt x="600" y="355"/>
                      <a:pt x="751" y="343"/>
                      <a:pt x="898" y="319"/>
                    </a:cubicBezTo>
                    <a:lnTo>
                      <a:pt x="922" y="0"/>
                    </a:lnTo>
                    <a:lnTo>
                      <a:pt x="922" y="0"/>
                    </a:lnTo>
                    <a:cubicBezTo>
                      <a:pt x="780" y="18"/>
                      <a:pt x="632" y="27"/>
                      <a:pt x="480" y="27"/>
                    </a:cubicBezTo>
                    <a:cubicBezTo>
                      <a:pt x="328" y="27"/>
                      <a:pt x="172" y="18"/>
                      <a:pt x="12" y="0"/>
                    </a:cubicBez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9" name="Google Shape;4249;p40"/>
              <p:cNvSpPr/>
              <p:nvPr/>
            </p:nvSpPr>
            <p:spPr>
              <a:xfrm>
                <a:off x="4264472" y="-488406"/>
                <a:ext cx="74582" cy="51876"/>
              </a:xfrm>
              <a:custGeom>
                <a:avLst/>
                <a:gdLst/>
                <a:ahLst/>
                <a:cxnLst/>
                <a:rect l="l" t="t" r="r" b="b"/>
                <a:pathLst>
                  <a:path w="969" h="674" extrusionOk="0">
                    <a:moveTo>
                      <a:pt x="24" y="0"/>
                    </a:moveTo>
                    <a:lnTo>
                      <a:pt x="0" y="319"/>
                    </a:lnTo>
                    <a:lnTo>
                      <a:pt x="142" y="414"/>
                    </a:lnTo>
                    <a:cubicBezTo>
                      <a:pt x="378" y="543"/>
                      <a:pt x="650" y="626"/>
                      <a:pt x="945" y="673"/>
                    </a:cubicBezTo>
                    <a:lnTo>
                      <a:pt x="969" y="354"/>
                    </a:lnTo>
                    <a:cubicBezTo>
                      <a:pt x="674" y="307"/>
                      <a:pt x="378" y="213"/>
                      <a:pt x="154" y="83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0" name="Google Shape;4250;p40"/>
              <p:cNvSpPr/>
              <p:nvPr/>
            </p:nvSpPr>
            <p:spPr>
              <a:xfrm>
                <a:off x="4235376" y="-539359"/>
                <a:ext cx="31942" cy="75582"/>
              </a:xfrm>
              <a:custGeom>
                <a:avLst/>
                <a:gdLst/>
                <a:ahLst/>
                <a:cxnLst/>
                <a:rect l="l" t="t" r="r" b="b"/>
                <a:pathLst>
                  <a:path w="415" h="982" extrusionOk="0">
                    <a:moveTo>
                      <a:pt x="24" y="1"/>
                    </a:moveTo>
                    <a:lnTo>
                      <a:pt x="1" y="331"/>
                    </a:lnTo>
                    <a:cubicBezTo>
                      <a:pt x="1" y="390"/>
                      <a:pt x="24" y="449"/>
                      <a:pt x="36" y="497"/>
                    </a:cubicBezTo>
                    <a:cubicBezTo>
                      <a:pt x="83" y="674"/>
                      <a:pt x="213" y="827"/>
                      <a:pt x="402" y="981"/>
                    </a:cubicBezTo>
                    <a:lnTo>
                      <a:pt x="414" y="650"/>
                    </a:lnTo>
                    <a:cubicBezTo>
                      <a:pt x="225" y="508"/>
                      <a:pt x="107" y="343"/>
                      <a:pt x="48" y="166"/>
                    </a:cubicBezTo>
                    <a:cubicBezTo>
                      <a:pt x="36" y="107"/>
                      <a:pt x="24" y="48"/>
                      <a:pt x="24" y="1"/>
                    </a:cubicBez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1" name="Google Shape;4251;p40"/>
              <p:cNvSpPr/>
              <p:nvPr/>
            </p:nvSpPr>
            <p:spPr>
              <a:xfrm>
                <a:off x="4225370" y="-617329"/>
                <a:ext cx="299250" cy="158476"/>
              </a:xfrm>
              <a:custGeom>
                <a:avLst/>
                <a:gdLst/>
                <a:ahLst/>
                <a:cxnLst/>
                <a:rect l="l" t="t" r="r" b="b"/>
                <a:pathLst>
                  <a:path w="3888" h="2059" extrusionOk="0">
                    <a:moveTo>
                      <a:pt x="1934" y="1"/>
                    </a:moveTo>
                    <a:cubicBezTo>
                      <a:pt x="1480" y="1"/>
                      <a:pt x="1029" y="98"/>
                      <a:pt x="686" y="293"/>
                    </a:cubicBezTo>
                    <a:cubicBezTo>
                      <a:pt x="1" y="706"/>
                      <a:pt x="1" y="1356"/>
                      <a:pt x="698" y="1758"/>
                    </a:cubicBezTo>
                    <a:cubicBezTo>
                      <a:pt x="1046" y="1959"/>
                      <a:pt x="1501" y="2059"/>
                      <a:pt x="1954" y="2059"/>
                    </a:cubicBezTo>
                    <a:cubicBezTo>
                      <a:pt x="2408" y="2059"/>
                      <a:pt x="2860" y="1959"/>
                      <a:pt x="3202" y="1758"/>
                    </a:cubicBezTo>
                    <a:cubicBezTo>
                      <a:pt x="3887" y="1344"/>
                      <a:pt x="3887" y="695"/>
                      <a:pt x="3190" y="293"/>
                    </a:cubicBezTo>
                    <a:cubicBezTo>
                      <a:pt x="2842" y="98"/>
                      <a:pt x="2387" y="1"/>
                      <a:pt x="19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2" name="Google Shape;4252;p40"/>
              <p:cNvSpPr/>
              <p:nvPr/>
            </p:nvSpPr>
            <p:spPr>
              <a:xfrm>
                <a:off x="4252694" y="-782119"/>
                <a:ext cx="243756" cy="232827"/>
              </a:xfrm>
              <a:custGeom>
                <a:avLst/>
                <a:gdLst/>
                <a:ahLst/>
                <a:cxnLst/>
                <a:rect l="l" t="t" r="r" b="b"/>
                <a:pathLst>
                  <a:path w="3167" h="3025" extrusionOk="0">
                    <a:moveTo>
                      <a:pt x="1583" y="0"/>
                    </a:moveTo>
                    <a:cubicBezTo>
                      <a:pt x="709" y="0"/>
                      <a:pt x="0" y="709"/>
                      <a:pt x="0" y="1583"/>
                    </a:cubicBezTo>
                    <a:lnTo>
                      <a:pt x="0" y="3025"/>
                    </a:lnTo>
                    <a:lnTo>
                      <a:pt x="3166" y="3025"/>
                    </a:lnTo>
                    <a:lnTo>
                      <a:pt x="3166" y="1583"/>
                    </a:lnTo>
                    <a:cubicBezTo>
                      <a:pt x="3166" y="709"/>
                      <a:pt x="2457" y="0"/>
                      <a:pt x="158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3" name="Google Shape;4253;p40"/>
              <p:cNvSpPr/>
              <p:nvPr/>
            </p:nvSpPr>
            <p:spPr>
              <a:xfrm>
                <a:off x="4241765" y="-619792"/>
                <a:ext cx="266461" cy="141235"/>
              </a:xfrm>
              <a:custGeom>
                <a:avLst/>
                <a:gdLst/>
                <a:ahLst/>
                <a:cxnLst/>
                <a:rect l="l" t="t" r="r" b="b"/>
                <a:pathLst>
                  <a:path w="3462" h="1835" extrusionOk="0">
                    <a:moveTo>
                      <a:pt x="1741" y="0"/>
                    </a:moveTo>
                    <a:cubicBezTo>
                      <a:pt x="1335" y="0"/>
                      <a:pt x="928" y="89"/>
                      <a:pt x="615" y="266"/>
                    </a:cubicBezTo>
                    <a:cubicBezTo>
                      <a:pt x="0" y="620"/>
                      <a:pt x="0" y="1211"/>
                      <a:pt x="615" y="1565"/>
                    </a:cubicBezTo>
                    <a:cubicBezTo>
                      <a:pt x="721" y="1648"/>
                      <a:pt x="851" y="1683"/>
                      <a:pt x="981" y="1731"/>
                    </a:cubicBezTo>
                    <a:cubicBezTo>
                      <a:pt x="1075" y="1743"/>
                      <a:pt x="1158" y="1778"/>
                      <a:pt x="1253" y="1790"/>
                    </a:cubicBezTo>
                    <a:cubicBezTo>
                      <a:pt x="1406" y="1819"/>
                      <a:pt x="1569" y="1834"/>
                      <a:pt x="1731" y="1834"/>
                    </a:cubicBezTo>
                    <a:cubicBezTo>
                      <a:pt x="1894" y="1834"/>
                      <a:pt x="2056" y="1819"/>
                      <a:pt x="2210" y="1790"/>
                    </a:cubicBezTo>
                    <a:cubicBezTo>
                      <a:pt x="2304" y="1778"/>
                      <a:pt x="2387" y="1766"/>
                      <a:pt x="2481" y="1731"/>
                    </a:cubicBezTo>
                    <a:cubicBezTo>
                      <a:pt x="2611" y="1683"/>
                      <a:pt x="2729" y="1624"/>
                      <a:pt x="2847" y="1565"/>
                    </a:cubicBezTo>
                    <a:cubicBezTo>
                      <a:pt x="3462" y="1199"/>
                      <a:pt x="3450" y="620"/>
                      <a:pt x="2859" y="266"/>
                    </a:cubicBezTo>
                    <a:cubicBezTo>
                      <a:pt x="2552" y="89"/>
                      <a:pt x="2148" y="0"/>
                      <a:pt x="1741" y="0"/>
                    </a:cubicBez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4" name="Google Shape;4254;p40"/>
              <p:cNvSpPr/>
              <p:nvPr/>
            </p:nvSpPr>
            <p:spPr>
              <a:xfrm>
                <a:off x="4317194" y="-682136"/>
                <a:ext cx="102829" cy="199192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2588" extrusionOk="0">
                    <a:moveTo>
                      <a:pt x="1" y="1"/>
                    </a:moveTo>
                    <a:lnTo>
                      <a:pt x="1" y="1667"/>
                    </a:lnTo>
                    <a:lnTo>
                      <a:pt x="1" y="2529"/>
                    </a:lnTo>
                    <a:cubicBezTo>
                      <a:pt x="95" y="2553"/>
                      <a:pt x="178" y="2564"/>
                      <a:pt x="273" y="2588"/>
                    </a:cubicBezTo>
                    <a:lnTo>
                      <a:pt x="273" y="1548"/>
                    </a:lnTo>
                    <a:lnTo>
                      <a:pt x="273" y="1159"/>
                    </a:lnTo>
                    <a:lnTo>
                      <a:pt x="1336" y="6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5" name="Google Shape;4255;p40"/>
              <p:cNvSpPr/>
              <p:nvPr/>
            </p:nvSpPr>
            <p:spPr>
              <a:xfrm>
                <a:off x="4375383" y="-654812"/>
                <a:ext cx="57418" cy="171868"/>
              </a:xfrm>
              <a:custGeom>
                <a:avLst/>
                <a:gdLst/>
                <a:ahLst/>
                <a:cxnLst/>
                <a:rect l="l" t="t" r="r" b="b"/>
                <a:pathLst>
                  <a:path w="746" h="2233" extrusionOk="0">
                    <a:moveTo>
                      <a:pt x="745" y="0"/>
                    </a:moveTo>
                    <a:lnTo>
                      <a:pt x="1" y="815"/>
                    </a:lnTo>
                    <a:lnTo>
                      <a:pt x="1" y="1489"/>
                    </a:lnTo>
                    <a:lnTo>
                      <a:pt x="474" y="1760"/>
                    </a:lnTo>
                    <a:lnTo>
                      <a:pt x="474" y="2233"/>
                    </a:lnTo>
                    <a:cubicBezTo>
                      <a:pt x="568" y="2221"/>
                      <a:pt x="651" y="2186"/>
                      <a:pt x="745" y="2174"/>
                    </a:cubicBezTo>
                    <a:lnTo>
                      <a:pt x="745" y="1217"/>
                    </a:lnTo>
                    <a:lnTo>
                      <a:pt x="745" y="402"/>
                    </a:lnTo>
                    <a:lnTo>
                      <a:pt x="74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6" name="Google Shape;4256;p40"/>
              <p:cNvSpPr/>
              <p:nvPr/>
            </p:nvSpPr>
            <p:spPr>
              <a:xfrm>
                <a:off x="4264471" y="-759567"/>
                <a:ext cx="98287" cy="95902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246" extrusionOk="0">
                    <a:moveTo>
                      <a:pt x="898" y="0"/>
                    </a:moveTo>
                    <a:cubicBezTo>
                      <a:pt x="713" y="0"/>
                      <a:pt x="484" y="119"/>
                      <a:pt x="308" y="345"/>
                    </a:cubicBezTo>
                    <a:cubicBezTo>
                      <a:pt x="60" y="652"/>
                      <a:pt x="1" y="1030"/>
                      <a:pt x="190" y="1184"/>
                    </a:cubicBezTo>
                    <a:cubicBezTo>
                      <a:pt x="245" y="1225"/>
                      <a:pt x="314" y="1246"/>
                      <a:pt x="391" y="1246"/>
                    </a:cubicBezTo>
                    <a:cubicBezTo>
                      <a:pt x="577" y="1246"/>
                      <a:pt x="806" y="1126"/>
                      <a:pt x="981" y="901"/>
                    </a:cubicBezTo>
                    <a:cubicBezTo>
                      <a:pt x="1241" y="593"/>
                      <a:pt x="1277" y="215"/>
                      <a:pt x="1099" y="62"/>
                    </a:cubicBezTo>
                    <a:cubicBezTo>
                      <a:pt x="1044" y="20"/>
                      <a:pt x="975" y="0"/>
                      <a:pt x="89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57" name="Google Shape;4257;p40"/>
            <p:cNvGrpSpPr/>
            <p:nvPr/>
          </p:nvGrpSpPr>
          <p:grpSpPr>
            <a:xfrm>
              <a:off x="5954623" y="2724050"/>
              <a:ext cx="373850" cy="899213"/>
              <a:chOff x="10985382" y="-7411116"/>
              <a:chExt cx="815553" cy="1961633"/>
            </a:xfrm>
          </p:grpSpPr>
          <p:sp>
            <p:nvSpPr>
              <p:cNvPr id="4258" name="Google Shape;4258;p40"/>
              <p:cNvSpPr/>
              <p:nvPr/>
            </p:nvSpPr>
            <p:spPr>
              <a:xfrm>
                <a:off x="11219661" y="-6589108"/>
                <a:ext cx="358461" cy="113962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4772" extrusionOk="0">
                    <a:moveTo>
                      <a:pt x="412" y="1"/>
                    </a:moveTo>
                    <a:cubicBezTo>
                      <a:pt x="341" y="1"/>
                      <a:pt x="274" y="16"/>
                      <a:pt x="213" y="46"/>
                    </a:cubicBezTo>
                    <a:cubicBezTo>
                      <a:pt x="71" y="141"/>
                      <a:pt x="0" y="283"/>
                      <a:pt x="0" y="495"/>
                    </a:cubicBezTo>
                    <a:lnTo>
                      <a:pt x="0" y="3933"/>
                    </a:lnTo>
                    <a:cubicBezTo>
                      <a:pt x="0" y="4004"/>
                      <a:pt x="59" y="4063"/>
                      <a:pt x="130" y="4063"/>
                    </a:cubicBezTo>
                    <a:cubicBezTo>
                      <a:pt x="201" y="4063"/>
                      <a:pt x="260" y="4004"/>
                      <a:pt x="260" y="3933"/>
                    </a:cubicBezTo>
                    <a:lnTo>
                      <a:pt x="260" y="495"/>
                    </a:lnTo>
                    <a:cubicBezTo>
                      <a:pt x="260" y="389"/>
                      <a:pt x="296" y="318"/>
                      <a:pt x="343" y="283"/>
                    </a:cubicBezTo>
                    <a:cubicBezTo>
                      <a:pt x="363" y="275"/>
                      <a:pt x="384" y="271"/>
                      <a:pt x="406" y="271"/>
                    </a:cubicBezTo>
                    <a:cubicBezTo>
                      <a:pt x="450" y="271"/>
                      <a:pt x="500" y="287"/>
                      <a:pt x="555" y="318"/>
                    </a:cubicBezTo>
                    <a:lnTo>
                      <a:pt x="780" y="448"/>
                    </a:lnTo>
                    <a:cubicBezTo>
                      <a:pt x="1004" y="578"/>
                      <a:pt x="1205" y="932"/>
                      <a:pt x="1205" y="1204"/>
                    </a:cubicBezTo>
                    <a:lnTo>
                      <a:pt x="1205" y="4642"/>
                    </a:lnTo>
                    <a:cubicBezTo>
                      <a:pt x="1205" y="4713"/>
                      <a:pt x="1264" y="4772"/>
                      <a:pt x="1347" y="4772"/>
                    </a:cubicBezTo>
                    <a:cubicBezTo>
                      <a:pt x="1418" y="4772"/>
                      <a:pt x="1477" y="4713"/>
                      <a:pt x="1501" y="4642"/>
                    </a:cubicBezTo>
                    <a:lnTo>
                      <a:pt x="1501" y="1204"/>
                    </a:lnTo>
                    <a:cubicBezTo>
                      <a:pt x="1501" y="826"/>
                      <a:pt x="1252" y="389"/>
                      <a:pt x="934" y="212"/>
                    </a:cubicBezTo>
                    <a:lnTo>
                      <a:pt x="709" y="82"/>
                    </a:lnTo>
                    <a:cubicBezTo>
                      <a:pt x="608" y="28"/>
                      <a:pt x="507" y="1"/>
                      <a:pt x="4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9" name="Google Shape;4259;p40"/>
              <p:cNvSpPr/>
              <p:nvPr/>
            </p:nvSpPr>
            <p:spPr>
              <a:xfrm>
                <a:off x="11019294" y="-6544210"/>
                <a:ext cx="747969" cy="280846"/>
              </a:xfrm>
              <a:custGeom>
                <a:avLst/>
                <a:gdLst/>
                <a:ahLst/>
                <a:cxnLst/>
                <a:rect l="l" t="t" r="r" b="b"/>
                <a:pathLst>
                  <a:path w="3132" h="1176" extrusionOk="0">
                    <a:moveTo>
                      <a:pt x="3131" y="0"/>
                    </a:moveTo>
                    <a:lnTo>
                      <a:pt x="3124" y="87"/>
                    </a:lnTo>
                    <a:lnTo>
                      <a:pt x="3124" y="87"/>
                    </a:lnTo>
                    <a:cubicBezTo>
                      <a:pt x="3129" y="58"/>
                      <a:pt x="3131" y="29"/>
                      <a:pt x="3131" y="0"/>
                    </a:cubicBezTo>
                    <a:close/>
                    <a:moveTo>
                      <a:pt x="12" y="0"/>
                    </a:moveTo>
                    <a:lnTo>
                      <a:pt x="1" y="272"/>
                    </a:lnTo>
                    <a:cubicBezTo>
                      <a:pt x="1" y="496"/>
                      <a:pt x="142" y="733"/>
                      <a:pt x="449" y="910"/>
                    </a:cubicBezTo>
                    <a:cubicBezTo>
                      <a:pt x="757" y="1087"/>
                      <a:pt x="1155" y="1176"/>
                      <a:pt x="1554" y="1176"/>
                    </a:cubicBezTo>
                    <a:cubicBezTo>
                      <a:pt x="1953" y="1176"/>
                      <a:pt x="2351" y="1087"/>
                      <a:pt x="2659" y="910"/>
                    </a:cubicBezTo>
                    <a:cubicBezTo>
                      <a:pt x="2966" y="733"/>
                      <a:pt x="3107" y="508"/>
                      <a:pt x="3107" y="272"/>
                    </a:cubicBezTo>
                    <a:lnTo>
                      <a:pt x="3124" y="87"/>
                    </a:lnTo>
                    <a:lnTo>
                      <a:pt x="3124" y="87"/>
                    </a:lnTo>
                    <a:cubicBezTo>
                      <a:pt x="3088" y="289"/>
                      <a:pt x="2929" y="471"/>
                      <a:pt x="2670" y="626"/>
                    </a:cubicBezTo>
                    <a:cubicBezTo>
                      <a:pt x="2369" y="804"/>
                      <a:pt x="1970" y="892"/>
                      <a:pt x="1572" y="892"/>
                    </a:cubicBezTo>
                    <a:cubicBezTo>
                      <a:pt x="1173" y="892"/>
                      <a:pt x="774" y="804"/>
                      <a:pt x="473" y="626"/>
                    </a:cubicBezTo>
                    <a:cubicBezTo>
                      <a:pt x="154" y="449"/>
                      <a:pt x="12" y="237"/>
                      <a:pt x="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0" name="Google Shape;4260;p40"/>
              <p:cNvSpPr/>
              <p:nvPr/>
            </p:nvSpPr>
            <p:spPr>
              <a:xfrm>
                <a:off x="11484748" y="-6544210"/>
                <a:ext cx="282518" cy="273921"/>
              </a:xfrm>
              <a:custGeom>
                <a:avLst/>
                <a:gdLst/>
                <a:ahLst/>
                <a:cxnLst/>
                <a:rect l="l" t="t" r="r" b="b"/>
                <a:pathLst>
                  <a:path w="1183" h="1147" extrusionOk="0">
                    <a:moveTo>
                      <a:pt x="1182" y="0"/>
                    </a:moveTo>
                    <a:lnTo>
                      <a:pt x="1175" y="87"/>
                    </a:lnTo>
                    <a:lnTo>
                      <a:pt x="1175" y="87"/>
                    </a:lnTo>
                    <a:cubicBezTo>
                      <a:pt x="1180" y="58"/>
                      <a:pt x="1182" y="29"/>
                      <a:pt x="1182" y="0"/>
                    </a:cubicBezTo>
                    <a:close/>
                    <a:moveTo>
                      <a:pt x="1175" y="87"/>
                    </a:moveTo>
                    <a:cubicBezTo>
                      <a:pt x="1139" y="289"/>
                      <a:pt x="980" y="471"/>
                      <a:pt x="721" y="626"/>
                    </a:cubicBezTo>
                    <a:cubicBezTo>
                      <a:pt x="509" y="744"/>
                      <a:pt x="261" y="827"/>
                      <a:pt x="13" y="863"/>
                    </a:cubicBezTo>
                    <a:lnTo>
                      <a:pt x="1" y="1146"/>
                    </a:lnTo>
                    <a:cubicBezTo>
                      <a:pt x="261" y="1099"/>
                      <a:pt x="497" y="1028"/>
                      <a:pt x="710" y="910"/>
                    </a:cubicBezTo>
                    <a:cubicBezTo>
                      <a:pt x="1017" y="733"/>
                      <a:pt x="1158" y="508"/>
                      <a:pt x="1158" y="272"/>
                    </a:cubicBezTo>
                    <a:lnTo>
                      <a:pt x="1175" y="8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1" name="Google Shape;4261;p40"/>
              <p:cNvSpPr/>
              <p:nvPr/>
            </p:nvSpPr>
            <p:spPr>
              <a:xfrm>
                <a:off x="11295844" y="-6338350"/>
                <a:ext cx="192007" cy="76421"/>
              </a:xfrm>
              <a:custGeom>
                <a:avLst/>
                <a:gdLst/>
                <a:ahLst/>
                <a:cxnLst/>
                <a:rect l="l" t="t" r="r" b="b"/>
                <a:pathLst>
                  <a:path w="804" h="320" extrusionOk="0">
                    <a:moveTo>
                      <a:pt x="24" y="1"/>
                    </a:moveTo>
                    <a:lnTo>
                      <a:pt x="0" y="284"/>
                    </a:lnTo>
                    <a:cubicBezTo>
                      <a:pt x="130" y="308"/>
                      <a:pt x="263" y="320"/>
                      <a:pt x="396" y="320"/>
                    </a:cubicBezTo>
                    <a:cubicBezTo>
                      <a:pt x="529" y="320"/>
                      <a:pt x="662" y="308"/>
                      <a:pt x="792" y="284"/>
                    </a:cubicBezTo>
                    <a:lnTo>
                      <a:pt x="804" y="1"/>
                    </a:lnTo>
                    <a:lnTo>
                      <a:pt x="804" y="1"/>
                    </a:lnTo>
                    <a:cubicBezTo>
                      <a:pt x="679" y="18"/>
                      <a:pt x="550" y="27"/>
                      <a:pt x="418" y="27"/>
                    </a:cubicBezTo>
                    <a:cubicBezTo>
                      <a:pt x="287" y="27"/>
                      <a:pt x="154" y="18"/>
                      <a:pt x="24" y="1"/>
                    </a:cubicBezTo>
                    <a:close/>
                  </a:path>
                </a:pathLst>
              </a:custGeom>
              <a:solidFill>
                <a:srgbClr val="FFFFFF">
                  <a:alpha val="3725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2" name="Google Shape;4262;p40"/>
              <p:cNvSpPr/>
              <p:nvPr/>
            </p:nvSpPr>
            <p:spPr>
              <a:xfrm>
                <a:off x="11098342" y="-6411694"/>
                <a:ext cx="203232" cy="14137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592" extrusionOk="0">
                    <a:moveTo>
                      <a:pt x="12" y="0"/>
                    </a:moveTo>
                    <a:lnTo>
                      <a:pt x="0" y="284"/>
                    </a:lnTo>
                    <a:cubicBezTo>
                      <a:pt x="48" y="308"/>
                      <a:pt x="71" y="319"/>
                      <a:pt x="118" y="355"/>
                    </a:cubicBezTo>
                    <a:cubicBezTo>
                      <a:pt x="331" y="473"/>
                      <a:pt x="567" y="544"/>
                      <a:pt x="827" y="591"/>
                    </a:cubicBezTo>
                    <a:lnTo>
                      <a:pt x="851" y="308"/>
                    </a:lnTo>
                    <a:cubicBezTo>
                      <a:pt x="591" y="272"/>
                      <a:pt x="343" y="189"/>
                      <a:pt x="130" y="71"/>
                    </a:cubicBezTo>
                    <a:cubicBezTo>
                      <a:pt x="95" y="48"/>
                      <a:pt x="48" y="24"/>
                      <a:pt x="12" y="0"/>
                    </a:cubicBezTo>
                    <a:close/>
                  </a:path>
                </a:pathLst>
              </a:custGeom>
              <a:solidFill>
                <a:srgbClr val="EBEAEA">
                  <a:alpha val="2766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3" name="Google Shape;4263;p40"/>
              <p:cNvSpPr/>
              <p:nvPr/>
            </p:nvSpPr>
            <p:spPr>
              <a:xfrm>
                <a:off x="11019294" y="-6549942"/>
                <a:ext cx="84779" cy="200605"/>
              </a:xfrm>
              <a:custGeom>
                <a:avLst/>
                <a:gdLst/>
                <a:ahLst/>
                <a:cxnLst/>
                <a:rect l="l" t="t" r="r" b="b"/>
                <a:pathLst>
                  <a:path w="355" h="840" extrusionOk="0">
                    <a:moveTo>
                      <a:pt x="12" y="1"/>
                    </a:moveTo>
                    <a:lnTo>
                      <a:pt x="1" y="284"/>
                    </a:lnTo>
                    <a:cubicBezTo>
                      <a:pt x="1" y="331"/>
                      <a:pt x="1" y="390"/>
                      <a:pt x="12" y="426"/>
                    </a:cubicBezTo>
                    <a:cubicBezTo>
                      <a:pt x="60" y="579"/>
                      <a:pt x="154" y="721"/>
                      <a:pt x="331" y="839"/>
                    </a:cubicBezTo>
                    <a:lnTo>
                      <a:pt x="355" y="568"/>
                    </a:lnTo>
                    <a:cubicBezTo>
                      <a:pt x="190" y="450"/>
                      <a:pt x="71" y="320"/>
                      <a:pt x="24" y="154"/>
                    </a:cubicBezTo>
                    <a:cubicBezTo>
                      <a:pt x="12" y="107"/>
                      <a:pt x="12" y="48"/>
                      <a:pt x="12" y="1"/>
                    </a:cubicBez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4" name="Google Shape;4264;p40"/>
              <p:cNvSpPr/>
              <p:nvPr/>
            </p:nvSpPr>
            <p:spPr>
              <a:xfrm>
                <a:off x="10985382" y="-6760101"/>
                <a:ext cx="815553" cy="429151"/>
              </a:xfrm>
              <a:custGeom>
                <a:avLst/>
                <a:gdLst/>
                <a:ahLst/>
                <a:cxnLst/>
                <a:rect l="l" t="t" r="r" b="b"/>
                <a:pathLst>
                  <a:path w="3415" h="1797" extrusionOk="0">
                    <a:moveTo>
                      <a:pt x="1705" y="1"/>
                    </a:moveTo>
                    <a:cubicBezTo>
                      <a:pt x="1309" y="1"/>
                      <a:pt x="916" y="89"/>
                      <a:pt x="615" y="266"/>
                    </a:cubicBezTo>
                    <a:cubicBezTo>
                      <a:pt x="1" y="621"/>
                      <a:pt x="1" y="1176"/>
                      <a:pt x="615" y="1530"/>
                    </a:cubicBezTo>
                    <a:cubicBezTo>
                      <a:pt x="916" y="1708"/>
                      <a:pt x="1315" y="1796"/>
                      <a:pt x="1714" y="1796"/>
                    </a:cubicBezTo>
                    <a:cubicBezTo>
                      <a:pt x="2112" y="1796"/>
                      <a:pt x="2511" y="1708"/>
                      <a:pt x="2812" y="1530"/>
                    </a:cubicBezTo>
                    <a:cubicBezTo>
                      <a:pt x="3415" y="1176"/>
                      <a:pt x="3415" y="621"/>
                      <a:pt x="2812" y="266"/>
                    </a:cubicBezTo>
                    <a:cubicBezTo>
                      <a:pt x="2499" y="89"/>
                      <a:pt x="2101" y="1"/>
                      <a:pt x="17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5" name="Google Shape;4265;p40"/>
              <p:cNvSpPr/>
              <p:nvPr/>
            </p:nvSpPr>
            <p:spPr>
              <a:xfrm>
                <a:off x="11053206" y="-7215764"/>
                <a:ext cx="677279" cy="847316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3548" extrusionOk="0">
                    <a:moveTo>
                      <a:pt x="2835" y="1"/>
                    </a:moveTo>
                    <a:lnTo>
                      <a:pt x="2835" y="5"/>
                    </a:lnTo>
                    <a:lnTo>
                      <a:pt x="2835" y="5"/>
                    </a:lnTo>
                    <a:cubicBezTo>
                      <a:pt x="2835" y="3"/>
                      <a:pt x="2835" y="2"/>
                      <a:pt x="2835" y="1"/>
                    </a:cubicBezTo>
                    <a:close/>
                    <a:moveTo>
                      <a:pt x="12" y="1"/>
                    </a:moveTo>
                    <a:lnTo>
                      <a:pt x="0" y="2730"/>
                    </a:lnTo>
                    <a:cubicBezTo>
                      <a:pt x="0" y="2942"/>
                      <a:pt x="130" y="3143"/>
                      <a:pt x="414" y="3308"/>
                    </a:cubicBezTo>
                    <a:cubicBezTo>
                      <a:pt x="685" y="3468"/>
                      <a:pt x="1049" y="3548"/>
                      <a:pt x="1412" y="3548"/>
                    </a:cubicBezTo>
                    <a:cubicBezTo>
                      <a:pt x="1775" y="3548"/>
                      <a:pt x="2138" y="3468"/>
                      <a:pt x="2410" y="3308"/>
                    </a:cubicBezTo>
                    <a:cubicBezTo>
                      <a:pt x="2694" y="3143"/>
                      <a:pt x="2824" y="2942"/>
                      <a:pt x="2824" y="2730"/>
                    </a:cubicBezTo>
                    <a:lnTo>
                      <a:pt x="2835" y="5"/>
                    </a:lnTo>
                    <a:lnTo>
                      <a:pt x="2835" y="5"/>
                    </a:lnTo>
                    <a:cubicBezTo>
                      <a:pt x="2834" y="204"/>
                      <a:pt x="2704" y="415"/>
                      <a:pt x="2422" y="580"/>
                    </a:cubicBezTo>
                    <a:cubicBezTo>
                      <a:pt x="2150" y="739"/>
                      <a:pt x="1790" y="819"/>
                      <a:pt x="1428" y="819"/>
                    </a:cubicBezTo>
                    <a:cubicBezTo>
                      <a:pt x="1066" y="819"/>
                      <a:pt x="703" y="739"/>
                      <a:pt x="426" y="580"/>
                    </a:cubicBezTo>
                    <a:cubicBezTo>
                      <a:pt x="154" y="426"/>
                      <a:pt x="12" y="202"/>
                      <a:pt x="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6" name="Google Shape;4266;p40"/>
              <p:cNvSpPr/>
              <p:nvPr/>
            </p:nvSpPr>
            <p:spPr>
              <a:xfrm>
                <a:off x="11476389" y="-7215764"/>
                <a:ext cx="254099" cy="838241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3510" extrusionOk="0">
                    <a:moveTo>
                      <a:pt x="1063" y="1"/>
                    </a:moveTo>
                    <a:lnTo>
                      <a:pt x="1063" y="5"/>
                    </a:lnTo>
                    <a:lnTo>
                      <a:pt x="1063" y="5"/>
                    </a:lnTo>
                    <a:cubicBezTo>
                      <a:pt x="1063" y="3"/>
                      <a:pt x="1063" y="2"/>
                      <a:pt x="1063" y="1"/>
                    </a:cubicBezTo>
                    <a:close/>
                    <a:moveTo>
                      <a:pt x="1063" y="5"/>
                    </a:moveTo>
                    <a:cubicBezTo>
                      <a:pt x="1062" y="204"/>
                      <a:pt x="932" y="415"/>
                      <a:pt x="650" y="580"/>
                    </a:cubicBezTo>
                    <a:cubicBezTo>
                      <a:pt x="473" y="674"/>
                      <a:pt x="248" y="757"/>
                      <a:pt x="12" y="780"/>
                    </a:cubicBezTo>
                    <a:lnTo>
                      <a:pt x="0" y="3509"/>
                    </a:lnTo>
                    <a:cubicBezTo>
                      <a:pt x="237" y="3486"/>
                      <a:pt x="461" y="3415"/>
                      <a:pt x="638" y="3308"/>
                    </a:cubicBezTo>
                    <a:cubicBezTo>
                      <a:pt x="922" y="3143"/>
                      <a:pt x="1052" y="2942"/>
                      <a:pt x="1052" y="2730"/>
                    </a:cubicBezTo>
                    <a:lnTo>
                      <a:pt x="1063" y="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7" name="Google Shape;4267;p40"/>
              <p:cNvSpPr/>
              <p:nvPr/>
            </p:nvSpPr>
            <p:spPr>
              <a:xfrm>
                <a:off x="11307068" y="-7029487"/>
                <a:ext cx="172424" cy="658891"/>
              </a:xfrm>
              <a:custGeom>
                <a:avLst/>
                <a:gdLst/>
                <a:ahLst/>
                <a:cxnLst/>
                <a:rect l="l" t="t" r="r" b="b"/>
                <a:pathLst>
                  <a:path w="722" h="2759" extrusionOk="0">
                    <a:moveTo>
                      <a:pt x="12" y="0"/>
                    </a:moveTo>
                    <a:lnTo>
                      <a:pt x="0" y="2741"/>
                    </a:lnTo>
                    <a:cubicBezTo>
                      <a:pt x="119" y="2753"/>
                      <a:pt x="237" y="2759"/>
                      <a:pt x="355" y="2759"/>
                    </a:cubicBezTo>
                    <a:cubicBezTo>
                      <a:pt x="473" y="2759"/>
                      <a:pt x="591" y="2753"/>
                      <a:pt x="709" y="2741"/>
                    </a:cubicBezTo>
                    <a:lnTo>
                      <a:pt x="721" y="0"/>
                    </a:lnTo>
                    <a:lnTo>
                      <a:pt x="721" y="0"/>
                    </a:lnTo>
                    <a:cubicBezTo>
                      <a:pt x="603" y="24"/>
                      <a:pt x="485" y="36"/>
                      <a:pt x="367" y="36"/>
                    </a:cubicBezTo>
                    <a:cubicBezTo>
                      <a:pt x="249" y="36"/>
                      <a:pt x="130" y="24"/>
                      <a:pt x="12" y="0"/>
                    </a:cubicBez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8" name="Google Shape;4268;p40"/>
              <p:cNvSpPr/>
              <p:nvPr/>
            </p:nvSpPr>
            <p:spPr>
              <a:xfrm>
                <a:off x="11126522" y="-7094445"/>
                <a:ext cx="183649" cy="719788"/>
              </a:xfrm>
              <a:custGeom>
                <a:avLst/>
                <a:gdLst/>
                <a:ahLst/>
                <a:cxnLst/>
                <a:rect l="l" t="t" r="r" b="b"/>
                <a:pathLst>
                  <a:path w="769" h="3014" extrusionOk="0">
                    <a:moveTo>
                      <a:pt x="24" y="1"/>
                    </a:moveTo>
                    <a:lnTo>
                      <a:pt x="0" y="2730"/>
                    </a:lnTo>
                    <a:cubicBezTo>
                      <a:pt x="36" y="2753"/>
                      <a:pt x="60" y="2789"/>
                      <a:pt x="107" y="2800"/>
                    </a:cubicBezTo>
                    <a:cubicBezTo>
                      <a:pt x="296" y="2907"/>
                      <a:pt x="520" y="2978"/>
                      <a:pt x="756" y="3013"/>
                    </a:cubicBezTo>
                    <a:lnTo>
                      <a:pt x="768" y="272"/>
                    </a:lnTo>
                    <a:cubicBezTo>
                      <a:pt x="532" y="249"/>
                      <a:pt x="319" y="178"/>
                      <a:pt x="119" y="72"/>
                    </a:cubicBezTo>
                    <a:cubicBezTo>
                      <a:pt x="95" y="36"/>
                      <a:pt x="48" y="24"/>
                      <a:pt x="24" y="1"/>
                    </a:cubicBezTo>
                    <a:close/>
                  </a:path>
                </a:pathLst>
              </a:custGeom>
              <a:solidFill>
                <a:srgbClr val="FDB01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9" name="Google Shape;4269;p40"/>
              <p:cNvSpPr/>
              <p:nvPr/>
            </p:nvSpPr>
            <p:spPr>
              <a:xfrm>
                <a:off x="11126522" y="-7094445"/>
                <a:ext cx="183649" cy="719788"/>
              </a:xfrm>
              <a:custGeom>
                <a:avLst/>
                <a:gdLst/>
                <a:ahLst/>
                <a:cxnLst/>
                <a:rect l="l" t="t" r="r" b="b"/>
                <a:pathLst>
                  <a:path w="769" h="3014" extrusionOk="0">
                    <a:moveTo>
                      <a:pt x="24" y="1"/>
                    </a:moveTo>
                    <a:lnTo>
                      <a:pt x="0" y="2730"/>
                    </a:lnTo>
                    <a:cubicBezTo>
                      <a:pt x="36" y="2753"/>
                      <a:pt x="60" y="2789"/>
                      <a:pt x="107" y="2800"/>
                    </a:cubicBezTo>
                    <a:cubicBezTo>
                      <a:pt x="296" y="2907"/>
                      <a:pt x="520" y="2978"/>
                      <a:pt x="756" y="3013"/>
                    </a:cubicBezTo>
                    <a:lnTo>
                      <a:pt x="768" y="272"/>
                    </a:lnTo>
                    <a:cubicBezTo>
                      <a:pt x="532" y="249"/>
                      <a:pt x="319" y="178"/>
                      <a:pt x="119" y="72"/>
                    </a:cubicBezTo>
                    <a:cubicBezTo>
                      <a:pt x="95" y="36"/>
                      <a:pt x="48" y="24"/>
                      <a:pt x="24" y="1"/>
                    </a:cubicBezTo>
                    <a:close/>
                  </a:path>
                </a:pathLst>
              </a:custGeom>
              <a:solidFill>
                <a:srgbClr val="1E8AC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0" name="Google Shape;4270;p40"/>
              <p:cNvSpPr/>
              <p:nvPr/>
            </p:nvSpPr>
            <p:spPr>
              <a:xfrm>
                <a:off x="11126522" y="-7094445"/>
                <a:ext cx="183649" cy="719788"/>
              </a:xfrm>
              <a:custGeom>
                <a:avLst/>
                <a:gdLst/>
                <a:ahLst/>
                <a:cxnLst/>
                <a:rect l="l" t="t" r="r" b="b"/>
                <a:pathLst>
                  <a:path w="769" h="3014" extrusionOk="0">
                    <a:moveTo>
                      <a:pt x="24" y="1"/>
                    </a:moveTo>
                    <a:lnTo>
                      <a:pt x="0" y="2730"/>
                    </a:lnTo>
                    <a:cubicBezTo>
                      <a:pt x="36" y="2753"/>
                      <a:pt x="60" y="2789"/>
                      <a:pt x="107" y="2800"/>
                    </a:cubicBezTo>
                    <a:cubicBezTo>
                      <a:pt x="296" y="2907"/>
                      <a:pt x="520" y="2978"/>
                      <a:pt x="756" y="3013"/>
                    </a:cubicBezTo>
                    <a:lnTo>
                      <a:pt x="768" y="272"/>
                    </a:lnTo>
                    <a:cubicBezTo>
                      <a:pt x="532" y="249"/>
                      <a:pt x="319" y="178"/>
                      <a:pt x="119" y="72"/>
                    </a:cubicBezTo>
                    <a:cubicBezTo>
                      <a:pt x="95" y="36"/>
                      <a:pt x="48" y="24"/>
                      <a:pt x="2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1" name="Google Shape;4271;p40"/>
              <p:cNvSpPr/>
              <p:nvPr/>
            </p:nvSpPr>
            <p:spPr>
              <a:xfrm>
                <a:off x="11053206" y="-7215764"/>
                <a:ext cx="79287" cy="776149"/>
              </a:xfrm>
              <a:custGeom>
                <a:avLst/>
                <a:gdLst/>
                <a:ahLst/>
                <a:cxnLst/>
                <a:rect l="l" t="t" r="r" b="b"/>
                <a:pathLst>
                  <a:path w="332" h="3250" extrusionOk="0">
                    <a:moveTo>
                      <a:pt x="12" y="1"/>
                    </a:moveTo>
                    <a:lnTo>
                      <a:pt x="0" y="2730"/>
                    </a:lnTo>
                    <a:cubicBezTo>
                      <a:pt x="0" y="2777"/>
                      <a:pt x="0" y="2824"/>
                      <a:pt x="12" y="2860"/>
                    </a:cubicBezTo>
                    <a:cubicBezTo>
                      <a:pt x="59" y="3001"/>
                      <a:pt x="154" y="3131"/>
                      <a:pt x="307" y="3249"/>
                    </a:cubicBezTo>
                    <a:lnTo>
                      <a:pt x="331" y="521"/>
                    </a:lnTo>
                    <a:cubicBezTo>
                      <a:pt x="166" y="402"/>
                      <a:pt x="71" y="272"/>
                      <a:pt x="36" y="131"/>
                    </a:cubicBezTo>
                    <a:cubicBezTo>
                      <a:pt x="12" y="83"/>
                      <a:pt x="12" y="48"/>
                      <a:pt x="12" y="1"/>
                    </a:cubicBez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2" name="Google Shape;4272;p40"/>
              <p:cNvSpPr/>
              <p:nvPr/>
            </p:nvSpPr>
            <p:spPr>
              <a:xfrm>
                <a:off x="11022159" y="-7411116"/>
                <a:ext cx="745103" cy="390940"/>
              </a:xfrm>
              <a:custGeom>
                <a:avLst/>
                <a:gdLst/>
                <a:ahLst/>
                <a:cxnLst/>
                <a:rect l="l" t="t" r="r" b="b"/>
                <a:pathLst>
                  <a:path w="3120" h="1637" extrusionOk="0">
                    <a:moveTo>
                      <a:pt x="1554" y="1"/>
                    </a:moveTo>
                    <a:cubicBezTo>
                      <a:pt x="1193" y="1"/>
                      <a:pt x="833" y="80"/>
                      <a:pt x="556" y="240"/>
                    </a:cubicBezTo>
                    <a:cubicBezTo>
                      <a:pt x="0" y="559"/>
                      <a:pt x="12" y="1067"/>
                      <a:pt x="556" y="1398"/>
                    </a:cubicBezTo>
                    <a:cubicBezTo>
                      <a:pt x="833" y="1557"/>
                      <a:pt x="1196" y="1637"/>
                      <a:pt x="1558" y="1637"/>
                    </a:cubicBezTo>
                    <a:cubicBezTo>
                      <a:pt x="1920" y="1637"/>
                      <a:pt x="2280" y="1557"/>
                      <a:pt x="2552" y="1398"/>
                    </a:cubicBezTo>
                    <a:cubicBezTo>
                      <a:pt x="3119" y="1090"/>
                      <a:pt x="3095" y="571"/>
                      <a:pt x="2552" y="240"/>
                    </a:cubicBezTo>
                    <a:cubicBezTo>
                      <a:pt x="2274" y="80"/>
                      <a:pt x="1914" y="1"/>
                      <a:pt x="15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3" name="Google Shape;4273;p40"/>
              <p:cNvSpPr/>
              <p:nvPr/>
            </p:nvSpPr>
            <p:spPr>
              <a:xfrm>
                <a:off x="11216795" y="-7001306"/>
                <a:ext cx="316191" cy="618053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2588" extrusionOk="0">
                    <a:moveTo>
                      <a:pt x="0" y="1"/>
                    </a:moveTo>
                    <a:lnTo>
                      <a:pt x="0" y="1678"/>
                    </a:lnTo>
                    <a:lnTo>
                      <a:pt x="0" y="2529"/>
                    </a:lnTo>
                    <a:cubicBezTo>
                      <a:pt x="83" y="2564"/>
                      <a:pt x="166" y="2576"/>
                      <a:pt x="260" y="2588"/>
                    </a:cubicBezTo>
                    <a:lnTo>
                      <a:pt x="260" y="1560"/>
                    </a:lnTo>
                    <a:lnTo>
                      <a:pt x="260" y="1158"/>
                    </a:lnTo>
                    <a:lnTo>
                      <a:pt x="1324" y="6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4" name="Google Shape;4274;p40"/>
              <p:cNvSpPr/>
              <p:nvPr/>
            </p:nvSpPr>
            <p:spPr>
              <a:xfrm>
                <a:off x="11394475" y="-6919392"/>
                <a:ext cx="177917" cy="533274"/>
              </a:xfrm>
              <a:custGeom>
                <a:avLst/>
                <a:gdLst/>
                <a:ahLst/>
                <a:cxnLst/>
                <a:rect l="l" t="t" r="r" b="b"/>
                <a:pathLst>
                  <a:path w="745" h="2233" extrusionOk="0">
                    <a:moveTo>
                      <a:pt x="745" y="0"/>
                    </a:moveTo>
                    <a:lnTo>
                      <a:pt x="1" y="815"/>
                    </a:lnTo>
                    <a:lnTo>
                      <a:pt x="1" y="1489"/>
                    </a:lnTo>
                    <a:lnTo>
                      <a:pt x="473" y="1760"/>
                    </a:lnTo>
                    <a:lnTo>
                      <a:pt x="473" y="2233"/>
                    </a:lnTo>
                    <a:cubicBezTo>
                      <a:pt x="568" y="2221"/>
                      <a:pt x="650" y="2186"/>
                      <a:pt x="745" y="2174"/>
                    </a:cubicBezTo>
                    <a:lnTo>
                      <a:pt x="745" y="1217"/>
                    </a:lnTo>
                    <a:lnTo>
                      <a:pt x="745" y="402"/>
                    </a:lnTo>
                    <a:lnTo>
                      <a:pt x="74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75" name="Google Shape;4275;p40"/>
            <p:cNvGrpSpPr/>
            <p:nvPr/>
          </p:nvGrpSpPr>
          <p:grpSpPr>
            <a:xfrm>
              <a:off x="7527910" y="2799450"/>
              <a:ext cx="301969" cy="562336"/>
              <a:chOff x="7686885" y="2546950"/>
              <a:chExt cx="301969" cy="562336"/>
            </a:xfrm>
          </p:grpSpPr>
          <p:sp>
            <p:nvSpPr>
              <p:cNvPr id="4276" name="Google Shape;4276;p40"/>
              <p:cNvSpPr/>
              <p:nvPr/>
            </p:nvSpPr>
            <p:spPr>
              <a:xfrm>
                <a:off x="7912479" y="2581851"/>
                <a:ext cx="46408" cy="419949"/>
              </a:xfrm>
              <a:custGeom>
                <a:avLst/>
                <a:gdLst/>
                <a:ahLst/>
                <a:cxnLst/>
                <a:rect l="l" t="t" r="r" b="b"/>
                <a:pathLst>
                  <a:path w="367" h="3321" extrusionOk="0">
                    <a:moveTo>
                      <a:pt x="296" y="1"/>
                    </a:moveTo>
                    <a:cubicBezTo>
                      <a:pt x="249" y="1"/>
                      <a:pt x="225" y="24"/>
                      <a:pt x="225" y="71"/>
                    </a:cubicBezTo>
                    <a:lnTo>
                      <a:pt x="225" y="1501"/>
                    </a:lnTo>
                    <a:cubicBezTo>
                      <a:pt x="24" y="1737"/>
                      <a:pt x="1" y="1843"/>
                      <a:pt x="1" y="1903"/>
                    </a:cubicBezTo>
                    <a:cubicBezTo>
                      <a:pt x="1" y="2056"/>
                      <a:pt x="131" y="2115"/>
                      <a:pt x="201" y="2127"/>
                    </a:cubicBezTo>
                    <a:lnTo>
                      <a:pt x="201" y="3249"/>
                    </a:lnTo>
                    <a:cubicBezTo>
                      <a:pt x="201" y="3296"/>
                      <a:pt x="237" y="3320"/>
                      <a:pt x="284" y="3320"/>
                    </a:cubicBezTo>
                    <a:cubicBezTo>
                      <a:pt x="320" y="3320"/>
                      <a:pt x="355" y="3285"/>
                      <a:pt x="367" y="3261"/>
                    </a:cubicBezTo>
                    <a:lnTo>
                      <a:pt x="367" y="2068"/>
                    </a:lnTo>
                    <a:cubicBezTo>
                      <a:pt x="367" y="2032"/>
                      <a:pt x="343" y="2009"/>
                      <a:pt x="308" y="1997"/>
                    </a:cubicBezTo>
                    <a:cubicBezTo>
                      <a:pt x="296" y="1997"/>
                      <a:pt x="284" y="1973"/>
                      <a:pt x="261" y="1973"/>
                    </a:cubicBezTo>
                    <a:cubicBezTo>
                      <a:pt x="166" y="1950"/>
                      <a:pt x="142" y="1938"/>
                      <a:pt x="142" y="1903"/>
                    </a:cubicBezTo>
                    <a:cubicBezTo>
                      <a:pt x="142" y="1855"/>
                      <a:pt x="225" y="1737"/>
                      <a:pt x="355" y="1595"/>
                    </a:cubicBezTo>
                    <a:cubicBezTo>
                      <a:pt x="367" y="1584"/>
                      <a:pt x="367" y="1548"/>
                      <a:pt x="367" y="1536"/>
                    </a:cubicBezTo>
                    <a:lnTo>
                      <a:pt x="367" y="71"/>
                    </a:lnTo>
                    <a:cubicBezTo>
                      <a:pt x="367" y="24"/>
                      <a:pt x="343" y="1"/>
                      <a:pt x="2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7" name="Google Shape;4277;p40"/>
              <p:cNvSpPr/>
              <p:nvPr/>
            </p:nvSpPr>
            <p:spPr>
              <a:xfrm>
                <a:off x="7751124" y="2687946"/>
                <a:ext cx="47925" cy="421340"/>
              </a:xfrm>
              <a:custGeom>
                <a:avLst/>
                <a:gdLst/>
                <a:ahLst/>
                <a:cxnLst/>
                <a:rect l="l" t="t" r="r" b="b"/>
                <a:pathLst>
                  <a:path w="379" h="3332" extrusionOk="0">
                    <a:moveTo>
                      <a:pt x="83" y="0"/>
                    </a:moveTo>
                    <a:cubicBezTo>
                      <a:pt x="36" y="0"/>
                      <a:pt x="1" y="36"/>
                      <a:pt x="1" y="83"/>
                    </a:cubicBezTo>
                    <a:lnTo>
                      <a:pt x="1" y="1536"/>
                    </a:lnTo>
                    <a:cubicBezTo>
                      <a:pt x="1" y="1571"/>
                      <a:pt x="36" y="1619"/>
                      <a:pt x="83" y="1619"/>
                    </a:cubicBezTo>
                    <a:cubicBezTo>
                      <a:pt x="178" y="1619"/>
                      <a:pt x="225" y="1642"/>
                      <a:pt x="225" y="1642"/>
                    </a:cubicBezTo>
                    <a:cubicBezTo>
                      <a:pt x="225" y="1737"/>
                      <a:pt x="119" y="1879"/>
                      <a:pt x="60" y="1949"/>
                    </a:cubicBezTo>
                    <a:cubicBezTo>
                      <a:pt x="48" y="1985"/>
                      <a:pt x="36" y="1997"/>
                      <a:pt x="24" y="2009"/>
                    </a:cubicBezTo>
                    <a:cubicBezTo>
                      <a:pt x="1" y="2032"/>
                      <a:pt x="1" y="2044"/>
                      <a:pt x="1" y="2056"/>
                    </a:cubicBezTo>
                    <a:lnTo>
                      <a:pt x="1" y="3249"/>
                    </a:lnTo>
                    <a:cubicBezTo>
                      <a:pt x="1" y="3296"/>
                      <a:pt x="36" y="3332"/>
                      <a:pt x="83" y="3332"/>
                    </a:cubicBezTo>
                    <a:cubicBezTo>
                      <a:pt x="119" y="3332"/>
                      <a:pt x="154" y="3296"/>
                      <a:pt x="154" y="3249"/>
                    </a:cubicBezTo>
                    <a:lnTo>
                      <a:pt x="154" y="2091"/>
                    </a:lnTo>
                    <a:lnTo>
                      <a:pt x="178" y="2056"/>
                    </a:lnTo>
                    <a:cubicBezTo>
                      <a:pt x="261" y="1949"/>
                      <a:pt x="379" y="1784"/>
                      <a:pt x="379" y="1654"/>
                    </a:cubicBezTo>
                    <a:cubicBezTo>
                      <a:pt x="379" y="1560"/>
                      <a:pt x="296" y="1477"/>
                      <a:pt x="154" y="1465"/>
                    </a:cubicBezTo>
                    <a:lnTo>
                      <a:pt x="154" y="83"/>
                    </a:lnTo>
                    <a:cubicBezTo>
                      <a:pt x="154" y="36"/>
                      <a:pt x="119" y="0"/>
                      <a:pt x="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8" name="Google Shape;4278;p40"/>
              <p:cNvSpPr/>
              <p:nvPr/>
            </p:nvSpPr>
            <p:spPr>
              <a:xfrm>
                <a:off x="7758585" y="2546950"/>
                <a:ext cx="209279" cy="102300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809" extrusionOk="0">
                    <a:moveTo>
                      <a:pt x="1240" y="1"/>
                    </a:moveTo>
                    <a:cubicBezTo>
                      <a:pt x="1163" y="1"/>
                      <a:pt x="1076" y="27"/>
                      <a:pt x="981" y="88"/>
                    </a:cubicBezTo>
                    <a:lnTo>
                      <a:pt x="1" y="643"/>
                    </a:lnTo>
                    <a:lnTo>
                      <a:pt x="273" y="808"/>
                    </a:lnTo>
                    <a:lnTo>
                      <a:pt x="1241" y="241"/>
                    </a:lnTo>
                    <a:cubicBezTo>
                      <a:pt x="1352" y="186"/>
                      <a:pt x="1449" y="166"/>
                      <a:pt x="1531" y="166"/>
                    </a:cubicBezTo>
                    <a:cubicBezTo>
                      <a:pt x="1554" y="166"/>
                      <a:pt x="1575" y="168"/>
                      <a:pt x="1596" y="170"/>
                    </a:cubicBezTo>
                    <a:cubicBezTo>
                      <a:pt x="1619" y="194"/>
                      <a:pt x="1631" y="206"/>
                      <a:pt x="1655" y="206"/>
                    </a:cubicBezTo>
                    <a:lnTo>
                      <a:pt x="1395" y="40"/>
                    </a:lnTo>
                    <a:cubicBezTo>
                      <a:pt x="1349" y="15"/>
                      <a:pt x="1298" y="1"/>
                      <a:pt x="124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9" name="Google Shape;4279;p40"/>
              <p:cNvSpPr/>
              <p:nvPr/>
            </p:nvSpPr>
            <p:spPr>
              <a:xfrm>
                <a:off x="7686885" y="2628133"/>
                <a:ext cx="106220" cy="194357"/>
              </a:xfrm>
              <a:custGeom>
                <a:avLst/>
                <a:gdLst/>
                <a:ahLst/>
                <a:cxnLst/>
                <a:rect l="l" t="t" r="r" b="b"/>
                <a:pathLst>
                  <a:path w="840" h="1537" extrusionOk="0">
                    <a:moveTo>
                      <a:pt x="568" y="1"/>
                    </a:moveTo>
                    <a:cubicBezTo>
                      <a:pt x="261" y="190"/>
                      <a:pt x="1" y="639"/>
                      <a:pt x="1" y="1005"/>
                    </a:cubicBezTo>
                    <a:cubicBezTo>
                      <a:pt x="1" y="1182"/>
                      <a:pt x="60" y="1324"/>
                      <a:pt x="154" y="1371"/>
                    </a:cubicBezTo>
                    <a:lnTo>
                      <a:pt x="408" y="1526"/>
                    </a:lnTo>
                    <a:lnTo>
                      <a:pt x="408" y="1526"/>
                    </a:lnTo>
                    <a:cubicBezTo>
                      <a:pt x="313" y="1463"/>
                      <a:pt x="261" y="1337"/>
                      <a:pt x="261" y="1170"/>
                    </a:cubicBezTo>
                    <a:cubicBezTo>
                      <a:pt x="261" y="804"/>
                      <a:pt x="509" y="343"/>
                      <a:pt x="840" y="166"/>
                    </a:cubicBezTo>
                    <a:lnTo>
                      <a:pt x="568" y="1"/>
                    </a:lnTo>
                    <a:close/>
                    <a:moveTo>
                      <a:pt x="408" y="1526"/>
                    </a:moveTo>
                    <a:cubicBezTo>
                      <a:pt x="414" y="1530"/>
                      <a:pt x="420" y="1533"/>
                      <a:pt x="426" y="1537"/>
                    </a:cubicBezTo>
                    <a:lnTo>
                      <a:pt x="408" y="1526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0" name="Google Shape;4280;p40"/>
              <p:cNvSpPr/>
              <p:nvPr/>
            </p:nvSpPr>
            <p:spPr>
              <a:xfrm>
                <a:off x="7719763" y="2568067"/>
                <a:ext cx="269091" cy="258090"/>
              </a:xfrm>
              <a:custGeom>
                <a:avLst/>
                <a:gdLst/>
                <a:ahLst/>
                <a:cxnLst/>
                <a:rect l="l" t="t" r="r" b="b"/>
                <a:pathLst>
                  <a:path w="2128" h="2041" extrusionOk="0">
                    <a:moveTo>
                      <a:pt x="1806" y="0"/>
                    </a:moveTo>
                    <a:cubicBezTo>
                      <a:pt x="1729" y="0"/>
                      <a:pt x="1642" y="24"/>
                      <a:pt x="1548" y="74"/>
                    </a:cubicBezTo>
                    <a:lnTo>
                      <a:pt x="580" y="641"/>
                    </a:lnTo>
                    <a:cubicBezTo>
                      <a:pt x="272" y="830"/>
                      <a:pt x="1" y="1279"/>
                      <a:pt x="1" y="1645"/>
                    </a:cubicBezTo>
                    <a:cubicBezTo>
                      <a:pt x="1" y="1896"/>
                      <a:pt x="125" y="2041"/>
                      <a:pt x="315" y="2041"/>
                    </a:cubicBezTo>
                    <a:cubicBezTo>
                      <a:pt x="393" y="2041"/>
                      <a:pt x="483" y="2016"/>
                      <a:pt x="580" y="1964"/>
                    </a:cubicBezTo>
                    <a:lnTo>
                      <a:pt x="1548" y="1409"/>
                    </a:lnTo>
                    <a:cubicBezTo>
                      <a:pt x="1855" y="1220"/>
                      <a:pt x="2127" y="771"/>
                      <a:pt x="2127" y="405"/>
                    </a:cubicBezTo>
                    <a:cubicBezTo>
                      <a:pt x="2127" y="151"/>
                      <a:pt x="2000" y="0"/>
                      <a:pt x="18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1" name="Google Shape;4281;p40"/>
              <p:cNvSpPr/>
              <p:nvPr/>
            </p:nvSpPr>
            <p:spPr>
              <a:xfrm>
                <a:off x="7719763" y="2568067"/>
                <a:ext cx="269091" cy="258090"/>
              </a:xfrm>
              <a:custGeom>
                <a:avLst/>
                <a:gdLst/>
                <a:ahLst/>
                <a:cxnLst/>
                <a:rect l="l" t="t" r="r" b="b"/>
                <a:pathLst>
                  <a:path w="2128" h="2041" extrusionOk="0">
                    <a:moveTo>
                      <a:pt x="1806" y="0"/>
                    </a:moveTo>
                    <a:cubicBezTo>
                      <a:pt x="1729" y="0"/>
                      <a:pt x="1642" y="24"/>
                      <a:pt x="1548" y="74"/>
                    </a:cubicBezTo>
                    <a:lnTo>
                      <a:pt x="580" y="641"/>
                    </a:lnTo>
                    <a:cubicBezTo>
                      <a:pt x="272" y="830"/>
                      <a:pt x="1" y="1279"/>
                      <a:pt x="1" y="1645"/>
                    </a:cubicBezTo>
                    <a:cubicBezTo>
                      <a:pt x="1" y="1896"/>
                      <a:pt x="125" y="2041"/>
                      <a:pt x="315" y="2041"/>
                    </a:cubicBezTo>
                    <a:cubicBezTo>
                      <a:pt x="393" y="2041"/>
                      <a:pt x="483" y="2016"/>
                      <a:pt x="580" y="1964"/>
                    </a:cubicBezTo>
                    <a:lnTo>
                      <a:pt x="1548" y="1409"/>
                    </a:lnTo>
                    <a:cubicBezTo>
                      <a:pt x="1855" y="1220"/>
                      <a:pt x="2127" y="771"/>
                      <a:pt x="2127" y="405"/>
                    </a:cubicBezTo>
                    <a:cubicBezTo>
                      <a:pt x="2127" y="151"/>
                      <a:pt x="2000" y="0"/>
                      <a:pt x="1806" y="0"/>
                    </a:cubicBezTo>
                    <a:close/>
                  </a:path>
                </a:pathLst>
              </a:custGeom>
              <a:solidFill>
                <a:srgbClr val="FFFFFF">
                  <a:alpha val="3725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2" name="Google Shape;4282;p40"/>
              <p:cNvSpPr/>
              <p:nvPr/>
            </p:nvSpPr>
            <p:spPr>
              <a:xfrm>
                <a:off x="7772115" y="2664046"/>
                <a:ext cx="56904" cy="74733"/>
              </a:xfrm>
              <a:custGeom>
                <a:avLst/>
                <a:gdLst/>
                <a:ahLst/>
                <a:cxnLst/>
                <a:rect l="l" t="t" r="r" b="b"/>
                <a:pathLst>
                  <a:path w="450" h="591" extrusionOk="0">
                    <a:moveTo>
                      <a:pt x="449" y="0"/>
                    </a:moveTo>
                    <a:lnTo>
                      <a:pt x="0" y="272"/>
                    </a:lnTo>
                    <a:lnTo>
                      <a:pt x="0" y="591"/>
                    </a:lnTo>
                    <a:lnTo>
                      <a:pt x="449" y="331"/>
                    </a:lnTo>
                    <a:lnTo>
                      <a:pt x="44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3" name="Google Shape;4283;p40"/>
              <p:cNvSpPr/>
              <p:nvPr/>
            </p:nvSpPr>
            <p:spPr>
              <a:xfrm>
                <a:off x="7772115" y="2673024"/>
                <a:ext cx="136063" cy="122532"/>
              </a:xfrm>
              <a:custGeom>
                <a:avLst/>
                <a:gdLst/>
                <a:ahLst/>
                <a:cxnLst/>
                <a:rect l="l" t="t" r="r" b="b"/>
                <a:pathLst>
                  <a:path w="1076" h="969" extrusionOk="0">
                    <a:moveTo>
                      <a:pt x="1075" y="0"/>
                    </a:moveTo>
                    <a:lnTo>
                      <a:pt x="0" y="638"/>
                    </a:lnTo>
                    <a:lnTo>
                      <a:pt x="0" y="969"/>
                    </a:lnTo>
                    <a:lnTo>
                      <a:pt x="1075" y="331"/>
                    </a:lnTo>
                    <a:lnTo>
                      <a:pt x="107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4" name="Google Shape;4284;p40"/>
              <p:cNvSpPr/>
              <p:nvPr/>
            </p:nvSpPr>
            <p:spPr>
              <a:xfrm>
                <a:off x="7686885" y="2628133"/>
                <a:ext cx="106220" cy="194357"/>
              </a:xfrm>
              <a:custGeom>
                <a:avLst/>
                <a:gdLst/>
                <a:ahLst/>
                <a:cxnLst/>
                <a:rect l="l" t="t" r="r" b="b"/>
                <a:pathLst>
                  <a:path w="840" h="1537" extrusionOk="0">
                    <a:moveTo>
                      <a:pt x="568" y="1"/>
                    </a:moveTo>
                    <a:cubicBezTo>
                      <a:pt x="261" y="190"/>
                      <a:pt x="1" y="639"/>
                      <a:pt x="1" y="1005"/>
                    </a:cubicBezTo>
                    <a:cubicBezTo>
                      <a:pt x="1" y="1182"/>
                      <a:pt x="60" y="1324"/>
                      <a:pt x="154" y="1371"/>
                    </a:cubicBezTo>
                    <a:lnTo>
                      <a:pt x="408" y="1526"/>
                    </a:lnTo>
                    <a:lnTo>
                      <a:pt x="408" y="1526"/>
                    </a:lnTo>
                    <a:cubicBezTo>
                      <a:pt x="313" y="1463"/>
                      <a:pt x="261" y="1337"/>
                      <a:pt x="261" y="1170"/>
                    </a:cubicBezTo>
                    <a:cubicBezTo>
                      <a:pt x="261" y="804"/>
                      <a:pt x="509" y="343"/>
                      <a:pt x="840" y="166"/>
                    </a:cubicBezTo>
                    <a:lnTo>
                      <a:pt x="568" y="1"/>
                    </a:lnTo>
                    <a:close/>
                    <a:moveTo>
                      <a:pt x="408" y="1526"/>
                    </a:moveTo>
                    <a:cubicBezTo>
                      <a:pt x="414" y="1530"/>
                      <a:pt x="420" y="1533"/>
                      <a:pt x="426" y="1537"/>
                    </a:cubicBezTo>
                    <a:lnTo>
                      <a:pt x="408" y="1526"/>
                    </a:ln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4" name="Google Shape;8094;p62"/>
          <p:cNvSpPr txBox="1">
            <a:spLocks noGrp="1"/>
          </p:cNvSpPr>
          <p:nvPr>
            <p:ph type="subTitle" idx="3"/>
          </p:nvPr>
        </p:nvSpPr>
        <p:spPr>
          <a:xfrm>
            <a:off x="5933526" y="3702025"/>
            <a:ext cx="20667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Dana Dagher</a:t>
            </a:r>
            <a:endParaRPr dirty="0"/>
          </a:p>
        </p:txBody>
      </p:sp>
      <p:sp>
        <p:nvSpPr>
          <p:cNvPr id="8095" name="Google Shape;8095;p62"/>
          <p:cNvSpPr txBox="1">
            <a:spLocks noGrp="1"/>
          </p:cNvSpPr>
          <p:nvPr>
            <p:ph type="subTitle" idx="4"/>
          </p:nvPr>
        </p:nvSpPr>
        <p:spPr>
          <a:xfrm>
            <a:off x="3088863" y="3702013"/>
            <a:ext cx="20664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Marwa Chehab</a:t>
            </a:r>
            <a:endParaRPr dirty="0"/>
          </a:p>
        </p:txBody>
      </p:sp>
      <p:sp>
        <p:nvSpPr>
          <p:cNvPr id="8097" name="Google Shape;8097;p62"/>
          <p:cNvSpPr txBox="1">
            <a:spLocks noGrp="1"/>
          </p:cNvSpPr>
          <p:nvPr>
            <p:ph type="title"/>
          </p:nvPr>
        </p:nvSpPr>
        <p:spPr>
          <a:xfrm>
            <a:off x="3228500" y="445025"/>
            <a:ext cx="519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team</a:t>
            </a:r>
            <a:endParaRPr dirty="0"/>
          </a:p>
        </p:txBody>
      </p:sp>
      <p:sp>
        <p:nvSpPr>
          <p:cNvPr id="8098" name="Google Shape;8098;p62"/>
          <p:cNvSpPr txBox="1">
            <a:spLocks noGrp="1"/>
          </p:cNvSpPr>
          <p:nvPr>
            <p:ph type="subTitle" idx="1"/>
          </p:nvPr>
        </p:nvSpPr>
        <p:spPr>
          <a:xfrm>
            <a:off x="5933533" y="4010050"/>
            <a:ext cx="2066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6436</a:t>
            </a:r>
            <a:endParaRPr dirty="0"/>
          </a:p>
        </p:txBody>
      </p:sp>
      <p:sp>
        <p:nvSpPr>
          <p:cNvPr id="8099" name="Google Shape;8099;p62"/>
          <p:cNvSpPr txBox="1">
            <a:spLocks noGrp="1"/>
          </p:cNvSpPr>
          <p:nvPr>
            <p:ph type="subTitle" idx="2"/>
          </p:nvPr>
        </p:nvSpPr>
        <p:spPr>
          <a:xfrm>
            <a:off x="3089048" y="4010037"/>
            <a:ext cx="206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6385</a:t>
            </a:r>
            <a:endParaRPr dirty="0"/>
          </a:p>
        </p:txBody>
      </p:sp>
      <p:grpSp>
        <p:nvGrpSpPr>
          <p:cNvPr id="8101" name="Google Shape;8101;p62"/>
          <p:cNvGrpSpPr/>
          <p:nvPr/>
        </p:nvGrpSpPr>
        <p:grpSpPr>
          <a:xfrm>
            <a:off x="347350" y="391075"/>
            <a:ext cx="2346900" cy="4383600"/>
            <a:chOff x="347350" y="391075"/>
            <a:chExt cx="2346900" cy="4383600"/>
          </a:xfrm>
        </p:grpSpPr>
        <p:grpSp>
          <p:nvGrpSpPr>
            <p:cNvPr id="8102" name="Google Shape;8102;p62"/>
            <p:cNvGrpSpPr/>
            <p:nvPr/>
          </p:nvGrpSpPr>
          <p:grpSpPr>
            <a:xfrm>
              <a:off x="347350" y="391075"/>
              <a:ext cx="2346900" cy="4383600"/>
              <a:chOff x="347350" y="391075"/>
              <a:chExt cx="2346900" cy="4383600"/>
            </a:xfrm>
          </p:grpSpPr>
          <p:sp>
            <p:nvSpPr>
              <p:cNvPr id="8103" name="Google Shape;8103;p62"/>
              <p:cNvSpPr/>
              <p:nvPr/>
            </p:nvSpPr>
            <p:spPr>
              <a:xfrm>
                <a:off x="347350" y="391075"/>
                <a:ext cx="2346900" cy="4383600"/>
              </a:xfrm>
              <a:prstGeom prst="rect">
                <a:avLst/>
              </a:prstGeom>
              <a:solidFill>
                <a:schemeClr val="accent5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04" name="Google Shape;8104;p62"/>
              <p:cNvGrpSpPr/>
              <p:nvPr/>
            </p:nvGrpSpPr>
            <p:grpSpPr>
              <a:xfrm>
                <a:off x="351689" y="396099"/>
                <a:ext cx="2339914" cy="4373795"/>
                <a:chOff x="347350" y="391075"/>
                <a:chExt cx="1126475" cy="2098750"/>
              </a:xfrm>
            </p:grpSpPr>
            <p:sp>
              <p:nvSpPr>
                <p:cNvPr id="8105" name="Google Shape;8105;p62"/>
                <p:cNvSpPr/>
                <p:nvPr/>
              </p:nvSpPr>
              <p:spPr>
                <a:xfrm>
                  <a:off x="463100" y="2195050"/>
                  <a:ext cx="34075" cy="1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3" h="740" extrusionOk="0">
                      <a:moveTo>
                        <a:pt x="684" y="0"/>
                      </a:moveTo>
                      <a:cubicBezTo>
                        <a:pt x="526" y="0"/>
                        <a:pt x="370" y="39"/>
                        <a:pt x="254" y="117"/>
                      </a:cubicBezTo>
                      <a:cubicBezTo>
                        <a:pt x="1" y="234"/>
                        <a:pt x="1" y="487"/>
                        <a:pt x="254" y="623"/>
                      </a:cubicBezTo>
                      <a:cubicBezTo>
                        <a:pt x="370" y="701"/>
                        <a:pt x="526" y="740"/>
                        <a:pt x="684" y="740"/>
                      </a:cubicBezTo>
                      <a:cubicBezTo>
                        <a:pt x="842" y="740"/>
                        <a:pt x="1003" y="701"/>
                        <a:pt x="1129" y="623"/>
                      </a:cubicBezTo>
                      <a:cubicBezTo>
                        <a:pt x="1363" y="487"/>
                        <a:pt x="1363" y="273"/>
                        <a:pt x="1129" y="117"/>
                      </a:cubicBezTo>
                      <a:cubicBezTo>
                        <a:pt x="1003" y="39"/>
                        <a:pt x="842" y="0"/>
                        <a:pt x="68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6" name="Google Shape;8106;p62"/>
                <p:cNvSpPr/>
                <p:nvPr/>
              </p:nvSpPr>
              <p:spPr>
                <a:xfrm>
                  <a:off x="426150" y="2216450"/>
                  <a:ext cx="34075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3" h="725" extrusionOk="0">
                      <a:moveTo>
                        <a:pt x="679" y="0"/>
                      </a:moveTo>
                      <a:cubicBezTo>
                        <a:pt x="521" y="0"/>
                        <a:pt x="360" y="39"/>
                        <a:pt x="234" y="117"/>
                      </a:cubicBezTo>
                      <a:cubicBezTo>
                        <a:pt x="0" y="253"/>
                        <a:pt x="0" y="487"/>
                        <a:pt x="234" y="623"/>
                      </a:cubicBezTo>
                      <a:cubicBezTo>
                        <a:pt x="357" y="697"/>
                        <a:pt x="520" y="724"/>
                        <a:pt x="681" y="724"/>
                      </a:cubicBezTo>
                      <a:cubicBezTo>
                        <a:pt x="775" y="724"/>
                        <a:pt x="868" y="715"/>
                        <a:pt x="954" y="701"/>
                      </a:cubicBezTo>
                      <a:cubicBezTo>
                        <a:pt x="759" y="584"/>
                        <a:pt x="642" y="526"/>
                        <a:pt x="642" y="526"/>
                      </a:cubicBezTo>
                      <a:cubicBezTo>
                        <a:pt x="584" y="506"/>
                        <a:pt x="564" y="409"/>
                        <a:pt x="603" y="351"/>
                      </a:cubicBezTo>
                      <a:cubicBezTo>
                        <a:pt x="618" y="322"/>
                        <a:pt x="663" y="304"/>
                        <a:pt x="717" y="304"/>
                      </a:cubicBezTo>
                      <a:cubicBezTo>
                        <a:pt x="737" y="304"/>
                        <a:pt x="758" y="306"/>
                        <a:pt x="778" y="312"/>
                      </a:cubicBezTo>
                      <a:lnTo>
                        <a:pt x="1206" y="545"/>
                      </a:lnTo>
                      <a:cubicBezTo>
                        <a:pt x="1362" y="409"/>
                        <a:pt x="1343" y="234"/>
                        <a:pt x="1109" y="117"/>
                      </a:cubicBezTo>
                      <a:cubicBezTo>
                        <a:pt x="992" y="39"/>
                        <a:pt x="837" y="0"/>
                        <a:pt x="67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7" name="Google Shape;8107;p62"/>
                <p:cNvSpPr/>
                <p:nvPr/>
              </p:nvSpPr>
              <p:spPr>
                <a:xfrm>
                  <a:off x="347350" y="1553825"/>
                  <a:ext cx="22400" cy="1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6" h="689" extrusionOk="0">
                      <a:moveTo>
                        <a:pt x="719" y="0"/>
                      </a:moveTo>
                      <a:cubicBezTo>
                        <a:pt x="701" y="0"/>
                        <a:pt x="681" y="3"/>
                        <a:pt x="662" y="8"/>
                      </a:cubicBezTo>
                      <a:lnTo>
                        <a:pt x="1" y="397"/>
                      </a:lnTo>
                      <a:lnTo>
                        <a:pt x="1" y="689"/>
                      </a:lnTo>
                      <a:lnTo>
                        <a:pt x="798" y="261"/>
                      </a:lnTo>
                      <a:cubicBezTo>
                        <a:pt x="857" y="202"/>
                        <a:pt x="895" y="144"/>
                        <a:pt x="837" y="66"/>
                      </a:cubicBezTo>
                      <a:cubicBezTo>
                        <a:pt x="823" y="22"/>
                        <a:pt x="775" y="0"/>
                        <a:pt x="71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8" name="Google Shape;8108;p62"/>
                <p:cNvSpPr/>
                <p:nvPr/>
              </p:nvSpPr>
              <p:spPr>
                <a:xfrm>
                  <a:off x="348325" y="1570850"/>
                  <a:ext cx="49625" cy="33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1350" extrusionOk="0">
                      <a:moveTo>
                        <a:pt x="1848" y="0"/>
                      </a:moveTo>
                      <a:cubicBezTo>
                        <a:pt x="1829" y="0"/>
                        <a:pt x="1810" y="3"/>
                        <a:pt x="1790" y="8"/>
                      </a:cubicBezTo>
                      <a:lnTo>
                        <a:pt x="0" y="1058"/>
                      </a:lnTo>
                      <a:lnTo>
                        <a:pt x="0" y="1350"/>
                      </a:lnTo>
                      <a:lnTo>
                        <a:pt x="1927" y="241"/>
                      </a:lnTo>
                      <a:cubicBezTo>
                        <a:pt x="1965" y="183"/>
                        <a:pt x="1985" y="105"/>
                        <a:pt x="1965" y="66"/>
                      </a:cubicBezTo>
                      <a:cubicBezTo>
                        <a:pt x="1951" y="22"/>
                        <a:pt x="1903" y="0"/>
                        <a:pt x="184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9" name="Google Shape;8109;p62"/>
                <p:cNvSpPr/>
                <p:nvPr/>
              </p:nvSpPr>
              <p:spPr>
                <a:xfrm>
                  <a:off x="347350" y="1587375"/>
                  <a:ext cx="79300" cy="5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72" h="2012" extrusionOk="0">
                      <a:moveTo>
                        <a:pt x="3035" y="1"/>
                      </a:moveTo>
                      <a:cubicBezTo>
                        <a:pt x="3016" y="1"/>
                        <a:pt x="2997" y="3"/>
                        <a:pt x="2977" y="8"/>
                      </a:cubicBezTo>
                      <a:lnTo>
                        <a:pt x="1" y="1720"/>
                      </a:lnTo>
                      <a:lnTo>
                        <a:pt x="1" y="2012"/>
                      </a:lnTo>
                      <a:lnTo>
                        <a:pt x="3094" y="222"/>
                      </a:lnTo>
                      <a:cubicBezTo>
                        <a:pt x="3152" y="183"/>
                        <a:pt x="3172" y="105"/>
                        <a:pt x="3152" y="66"/>
                      </a:cubicBezTo>
                      <a:cubicBezTo>
                        <a:pt x="3138" y="23"/>
                        <a:pt x="3090" y="1"/>
                        <a:pt x="303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0" name="Google Shape;8110;p62"/>
                <p:cNvSpPr/>
                <p:nvPr/>
              </p:nvSpPr>
              <p:spPr>
                <a:xfrm>
                  <a:off x="347850" y="1603900"/>
                  <a:ext cx="107500" cy="6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00" h="2674" extrusionOk="0">
                      <a:moveTo>
                        <a:pt x="4163" y="1"/>
                      </a:moveTo>
                      <a:cubicBezTo>
                        <a:pt x="4145" y="1"/>
                        <a:pt x="4126" y="3"/>
                        <a:pt x="4105" y="8"/>
                      </a:cubicBezTo>
                      <a:lnTo>
                        <a:pt x="0" y="2382"/>
                      </a:lnTo>
                      <a:lnTo>
                        <a:pt x="0" y="2674"/>
                      </a:lnTo>
                      <a:lnTo>
                        <a:pt x="4222" y="223"/>
                      </a:lnTo>
                      <a:cubicBezTo>
                        <a:pt x="4280" y="203"/>
                        <a:pt x="4300" y="125"/>
                        <a:pt x="4280" y="47"/>
                      </a:cubicBezTo>
                      <a:cubicBezTo>
                        <a:pt x="4252" y="19"/>
                        <a:pt x="4213" y="1"/>
                        <a:pt x="416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1" name="Google Shape;8111;p62"/>
                <p:cNvSpPr/>
                <p:nvPr/>
              </p:nvSpPr>
              <p:spPr>
                <a:xfrm>
                  <a:off x="348325" y="1620225"/>
                  <a:ext cx="136200" cy="8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48" h="3344" extrusionOk="0">
                      <a:moveTo>
                        <a:pt x="5317" y="1"/>
                      </a:moveTo>
                      <a:cubicBezTo>
                        <a:pt x="5297" y="1"/>
                        <a:pt x="5276" y="6"/>
                        <a:pt x="5253" y="17"/>
                      </a:cubicBezTo>
                      <a:lnTo>
                        <a:pt x="0" y="3052"/>
                      </a:lnTo>
                      <a:lnTo>
                        <a:pt x="0" y="3344"/>
                      </a:lnTo>
                      <a:lnTo>
                        <a:pt x="5370" y="231"/>
                      </a:lnTo>
                      <a:cubicBezTo>
                        <a:pt x="5428" y="212"/>
                        <a:pt x="5448" y="134"/>
                        <a:pt x="5428" y="56"/>
                      </a:cubicBezTo>
                      <a:cubicBezTo>
                        <a:pt x="5401" y="28"/>
                        <a:pt x="5364" y="1"/>
                        <a:pt x="53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2" name="Google Shape;8112;p62"/>
                <p:cNvSpPr/>
                <p:nvPr/>
              </p:nvSpPr>
              <p:spPr>
                <a:xfrm>
                  <a:off x="348325" y="1637250"/>
                  <a:ext cx="164900" cy="10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96" h="4006" extrusionOk="0">
                      <a:moveTo>
                        <a:pt x="6455" y="1"/>
                      </a:moveTo>
                      <a:cubicBezTo>
                        <a:pt x="6437" y="1"/>
                        <a:pt x="6418" y="5"/>
                        <a:pt x="6401" y="17"/>
                      </a:cubicBezTo>
                      <a:lnTo>
                        <a:pt x="0" y="3713"/>
                      </a:lnTo>
                      <a:lnTo>
                        <a:pt x="0" y="4005"/>
                      </a:lnTo>
                      <a:lnTo>
                        <a:pt x="6518" y="231"/>
                      </a:lnTo>
                      <a:cubicBezTo>
                        <a:pt x="6557" y="211"/>
                        <a:pt x="6596" y="134"/>
                        <a:pt x="6557" y="56"/>
                      </a:cubicBezTo>
                      <a:cubicBezTo>
                        <a:pt x="6543" y="28"/>
                        <a:pt x="6500" y="1"/>
                        <a:pt x="645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3" name="Google Shape;8113;p62"/>
                <p:cNvSpPr/>
                <p:nvPr/>
              </p:nvSpPr>
              <p:spPr>
                <a:xfrm>
                  <a:off x="347850" y="1653525"/>
                  <a:ext cx="193600" cy="116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44" h="4658" extrusionOk="0">
                      <a:moveTo>
                        <a:pt x="7606" y="1"/>
                      </a:moveTo>
                      <a:cubicBezTo>
                        <a:pt x="7587" y="1"/>
                        <a:pt x="7568" y="3"/>
                        <a:pt x="7549" y="8"/>
                      </a:cubicBezTo>
                      <a:lnTo>
                        <a:pt x="0" y="4366"/>
                      </a:lnTo>
                      <a:lnTo>
                        <a:pt x="0" y="4658"/>
                      </a:lnTo>
                      <a:lnTo>
                        <a:pt x="7685" y="241"/>
                      </a:lnTo>
                      <a:cubicBezTo>
                        <a:pt x="7724" y="202"/>
                        <a:pt x="7743" y="144"/>
                        <a:pt x="7724" y="66"/>
                      </a:cubicBezTo>
                      <a:cubicBezTo>
                        <a:pt x="7709" y="23"/>
                        <a:pt x="7662" y="1"/>
                        <a:pt x="760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4" name="Google Shape;8114;p62"/>
                <p:cNvSpPr/>
                <p:nvPr/>
              </p:nvSpPr>
              <p:spPr>
                <a:xfrm>
                  <a:off x="348325" y="1670075"/>
                  <a:ext cx="222300" cy="133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92" h="5358" extrusionOk="0">
                      <a:moveTo>
                        <a:pt x="8754" y="0"/>
                      </a:moveTo>
                      <a:cubicBezTo>
                        <a:pt x="8736" y="0"/>
                        <a:pt x="8716" y="3"/>
                        <a:pt x="8697" y="7"/>
                      </a:cubicBezTo>
                      <a:lnTo>
                        <a:pt x="0" y="5066"/>
                      </a:lnTo>
                      <a:lnTo>
                        <a:pt x="0" y="5358"/>
                      </a:lnTo>
                      <a:lnTo>
                        <a:pt x="8833" y="221"/>
                      </a:lnTo>
                      <a:cubicBezTo>
                        <a:pt x="8872" y="202"/>
                        <a:pt x="8891" y="124"/>
                        <a:pt x="8872" y="66"/>
                      </a:cubicBezTo>
                      <a:cubicBezTo>
                        <a:pt x="8857" y="22"/>
                        <a:pt x="8810" y="0"/>
                        <a:pt x="875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5" name="Google Shape;8115;p62"/>
                <p:cNvSpPr/>
                <p:nvPr/>
              </p:nvSpPr>
              <p:spPr>
                <a:xfrm>
                  <a:off x="374100" y="1687100"/>
                  <a:ext cx="225225" cy="13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09" h="5241" extrusionOk="0">
                      <a:moveTo>
                        <a:pt x="8871" y="0"/>
                      </a:moveTo>
                      <a:cubicBezTo>
                        <a:pt x="8853" y="0"/>
                        <a:pt x="8833" y="2"/>
                        <a:pt x="8814" y="7"/>
                      </a:cubicBezTo>
                      <a:lnTo>
                        <a:pt x="1" y="5085"/>
                      </a:lnTo>
                      <a:cubicBezTo>
                        <a:pt x="39" y="5085"/>
                        <a:pt x="59" y="5124"/>
                        <a:pt x="59" y="5124"/>
                      </a:cubicBezTo>
                      <a:cubicBezTo>
                        <a:pt x="156" y="5143"/>
                        <a:pt x="215" y="5182"/>
                        <a:pt x="234" y="5241"/>
                      </a:cubicBezTo>
                      <a:lnTo>
                        <a:pt x="8930" y="221"/>
                      </a:lnTo>
                      <a:cubicBezTo>
                        <a:pt x="8989" y="202"/>
                        <a:pt x="9008" y="124"/>
                        <a:pt x="8989" y="66"/>
                      </a:cubicBezTo>
                      <a:cubicBezTo>
                        <a:pt x="8974" y="22"/>
                        <a:pt x="8927" y="0"/>
                        <a:pt x="887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6" name="Google Shape;8116;p62"/>
                <p:cNvSpPr/>
                <p:nvPr/>
              </p:nvSpPr>
              <p:spPr>
                <a:xfrm>
                  <a:off x="461175" y="1703625"/>
                  <a:ext cx="166850" cy="97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74" h="3919" extrusionOk="0">
                      <a:moveTo>
                        <a:pt x="6537" y="0"/>
                      </a:moveTo>
                      <a:cubicBezTo>
                        <a:pt x="6519" y="0"/>
                        <a:pt x="6499" y="3"/>
                        <a:pt x="6479" y="8"/>
                      </a:cubicBezTo>
                      <a:lnTo>
                        <a:pt x="0" y="3743"/>
                      </a:lnTo>
                      <a:cubicBezTo>
                        <a:pt x="39" y="3743"/>
                        <a:pt x="39" y="3782"/>
                        <a:pt x="58" y="3782"/>
                      </a:cubicBezTo>
                      <a:cubicBezTo>
                        <a:pt x="136" y="3821"/>
                        <a:pt x="175" y="3879"/>
                        <a:pt x="233" y="3918"/>
                      </a:cubicBezTo>
                      <a:lnTo>
                        <a:pt x="6595" y="222"/>
                      </a:lnTo>
                      <a:cubicBezTo>
                        <a:pt x="6654" y="202"/>
                        <a:pt x="6673" y="125"/>
                        <a:pt x="6654" y="47"/>
                      </a:cubicBezTo>
                      <a:cubicBezTo>
                        <a:pt x="6625" y="18"/>
                        <a:pt x="6586" y="0"/>
                        <a:pt x="65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7" name="Google Shape;8117;p62"/>
                <p:cNvSpPr/>
                <p:nvPr/>
              </p:nvSpPr>
              <p:spPr>
                <a:xfrm>
                  <a:off x="348325" y="1719950"/>
                  <a:ext cx="308875" cy="183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55" h="7332" extrusionOk="0">
                      <a:moveTo>
                        <a:pt x="12223" y="0"/>
                      </a:moveTo>
                      <a:cubicBezTo>
                        <a:pt x="12204" y="0"/>
                        <a:pt x="12183" y="5"/>
                        <a:pt x="12160" y="16"/>
                      </a:cubicBezTo>
                      <a:lnTo>
                        <a:pt x="0" y="7040"/>
                      </a:lnTo>
                      <a:lnTo>
                        <a:pt x="0" y="7331"/>
                      </a:lnTo>
                      <a:lnTo>
                        <a:pt x="12277" y="230"/>
                      </a:lnTo>
                      <a:cubicBezTo>
                        <a:pt x="12335" y="211"/>
                        <a:pt x="12354" y="133"/>
                        <a:pt x="12335" y="55"/>
                      </a:cubicBezTo>
                      <a:cubicBezTo>
                        <a:pt x="12307" y="28"/>
                        <a:pt x="12270" y="0"/>
                        <a:pt x="122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8" name="Google Shape;8118;p62"/>
                <p:cNvSpPr/>
                <p:nvPr/>
              </p:nvSpPr>
              <p:spPr>
                <a:xfrm>
                  <a:off x="347850" y="1736975"/>
                  <a:ext cx="337550" cy="19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02" h="7993" extrusionOk="0">
                      <a:moveTo>
                        <a:pt x="13381" y="0"/>
                      </a:moveTo>
                      <a:cubicBezTo>
                        <a:pt x="13363" y="0"/>
                        <a:pt x="13344" y="5"/>
                        <a:pt x="13327" y="16"/>
                      </a:cubicBezTo>
                      <a:lnTo>
                        <a:pt x="0" y="7701"/>
                      </a:lnTo>
                      <a:lnTo>
                        <a:pt x="0" y="7993"/>
                      </a:lnTo>
                      <a:lnTo>
                        <a:pt x="13443" y="230"/>
                      </a:lnTo>
                      <a:cubicBezTo>
                        <a:pt x="13482" y="211"/>
                        <a:pt x="13502" y="133"/>
                        <a:pt x="13482" y="55"/>
                      </a:cubicBezTo>
                      <a:cubicBezTo>
                        <a:pt x="13469" y="28"/>
                        <a:pt x="13426" y="0"/>
                        <a:pt x="1338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9" name="Google Shape;8119;p62"/>
                <p:cNvSpPr/>
                <p:nvPr/>
              </p:nvSpPr>
              <p:spPr>
                <a:xfrm>
                  <a:off x="406200" y="1753225"/>
                  <a:ext cx="307900" cy="17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16" h="7188" extrusionOk="0">
                      <a:moveTo>
                        <a:pt x="12179" y="1"/>
                      </a:moveTo>
                      <a:cubicBezTo>
                        <a:pt x="12160" y="1"/>
                        <a:pt x="12141" y="3"/>
                        <a:pt x="12121" y="8"/>
                      </a:cubicBezTo>
                      <a:lnTo>
                        <a:pt x="1" y="7012"/>
                      </a:lnTo>
                      <a:cubicBezTo>
                        <a:pt x="20" y="7012"/>
                        <a:pt x="40" y="7051"/>
                        <a:pt x="59" y="7051"/>
                      </a:cubicBezTo>
                      <a:cubicBezTo>
                        <a:pt x="117" y="7109"/>
                        <a:pt x="156" y="7148"/>
                        <a:pt x="215" y="7187"/>
                      </a:cubicBezTo>
                      <a:lnTo>
                        <a:pt x="12257" y="242"/>
                      </a:lnTo>
                      <a:cubicBezTo>
                        <a:pt x="12296" y="203"/>
                        <a:pt x="12316" y="125"/>
                        <a:pt x="12296" y="67"/>
                      </a:cubicBezTo>
                      <a:cubicBezTo>
                        <a:pt x="12282" y="23"/>
                        <a:pt x="12234" y="1"/>
                        <a:pt x="1217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0" name="Google Shape;8120;p62"/>
                <p:cNvSpPr/>
                <p:nvPr/>
              </p:nvSpPr>
              <p:spPr>
                <a:xfrm>
                  <a:off x="531675" y="1769925"/>
                  <a:ext cx="211600" cy="12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64" h="4944" extrusionOk="0">
                      <a:moveTo>
                        <a:pt x="8336" y="1"/>
                      </a:moveTo>
                      <a:cubicBezTo>
                        <a:pt x="8313" y="1"/>
                        <a:pt x="8290" y="7"/>
                        <a:pt x="8269" y="21"/>
                      </a:cubicBezTo>
                      <a:lnTo>
                        <a:pt x="1" y="4788"/>
                      </a:lnTo>
                      <a:cubicBezTo>
                        <a:pt x="40" y="4788"/>
                        <a:pt x="59" y="4827"/>
                        <a:pt x="79" y="4827"/>
                      </a:cubicBezTo>
                      <a:cubicBezTo>
                        <a:pt x="137" y="4846"/>
                        <a:pt x="176" y="4885"/>
                        <a:pt x="234" y="4943"/>
                      </a:cubicBezTo>
                      <a:lnTo>
                        <a:pt x="8406" y="216"/>
                      </a:lnTo>
                      <a:cubicBezTo>
                        <a:pt x="8444" y="196"/>
                        <a:pt x="8464" y="118"/>
                        <a:pt x="8444" y="60"/>
                      </a:cubicBezTo>
                      <a:cubicBezTo>
                        <a:pt x="8419" y="22"/>
                        <a:pt x="8378" y="1"/>
                        <a:pt x="833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1" name="Google Shape;8121;p62"/>
                <p:cNvSpPr/>
                <p:nvPr/>
              </p:nvSpPr>
              <p:spPr>
                <a:xfrm>
                  <a:off x="347850" y="1786800"/>
                  <a:ext cx="424125" cy="249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5" h="9969" extrusionOk="0">
                      <a:moveTo>
                        <a:pt x="16828" y="0"/>
                      </a:moveTo>
                      <a:cubicBezTo>
                        <a:pt x="16809" y="0"/>
                        <a:pt x="16790" y="3"/>
                        <a:pt x="16770" y="8"/>
                      </a:cubicBezTo>
                      <a:lnTo>
                        <a:pt x="0" y="9696"/>
                      </a:lnTo>
                      <a:lnTo>
                        <a:pt x="0" y="9969"/>
                      </a:lnTo>
                      <a:lnTo>
                        <a:pt x="16887" y="222"/>
                      </a:lnTo>
                      <a:cubicBezTo>
                        <a:pt x="16965" y="183"/>
                        <a:pt x="16965" y="105"/>
                        <a:pt x="16945" y="66"/>
                      </a:cubicBezTo>
                      <a:cubicBezTo>
                        <a:pt x="16931" y="22"/>
                        <a:pt x="16883" y="0"/>
                        <a:pt x="168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2" name="Google Shape;8122;p62"/>
                <p:cNvSpPr/>
                <p:nvPr/>
              </p:nvSpPr>
              <p:spPr>
                <a:xfrm>
                  <a:off x="628000" y="1803325"/>
                  <a:ext cx="173175" cy="101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7" h="4075" extrusionOk="0">
                      <a:moveTo>
                        <a:pt x="6793" y="0"/>
                      </a:moveTo>
                      <a:cubicBezTo>
                        <a:pt x="6773" y="0"/>
                        <a:pt x="6752" y="3"/>
                        <a:pt x="6731" y="8"/>
                      </a:cubicBezTo>
                      <a:lnTo>
                        <a:pt x="0" y="3899"/>
                      </a:lnTo>
                      <a:cubicBezTo>
                        <a:pt x="20" y="3899"/>
                        <a:pt x="20" y="3899"/>
                        <a:pt x="39" y="3919"/>
                      </a:cubicBezTo>
                      <a:lnTo>
                        <a:pt x="195" y="4074"/>
                      </a:lnTo>
                      <a:lnTo>
                        <a:pt x="6848" y="222"/>
                      </a:lnTo>
                      <a:cubicBezTo>
                        <a:pt x="6907" y="203"/>
                        <a:pt x="6926" y="125"/>
                        <a:pt x="6907" y="47"/>
                      </a:cubicBezTo>
                      <a:cubicBezTo>
                        <a:pt x="6892" y="18"/>
                        <a:pt x="6847" y="0"/>
                        <a:pt x="679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3" name="Google Shape;8123;p62"/>
                <p:cNvSpPr/>
                <p:nvPr/>
              </p:nvSpPr>
              <p:spPr>
                <a:xfrm>
                  <a:off x="626050" y="1907600"/>
                  <a:ext cx="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" extrusionOk="0">
                      <a:moveTo>
                        <a:pt x="0" y="0"/>
                      </a:move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4" name="Google Shape;8124;p62"/>
                <p:cNvSpPr/>
                <p:nvPr/>
              </p:nvSpPr>
              <p:spPr>
                <a:xfrm>
                  <a:off x="710175" y="1819650"/>
                  <a:ext cx="119675" cy="7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7" h="2819" extrusionOk="0">
                      <a:moveTo>
                        <a:pt x="4656" y="0"/>
                      </a:moveTo>
                      <a:cubicBezTo>
                        <a:pt x="4636" y="0"/>
                        <a:pt x="4615" y="5"/>
                        <a:pt x="4592" y="17"/>
                      </a:cubicBezTo>
                      <a:lnTo>
                        <a:pt x="1" y="2662"/>
                      </a:lnTo>
                      <a:cubicBezTo>
                        <a:pt x="20" y="2682"/>
                        <a:pt x="40" y="2682"/>
                        <a:pt x="59" y="2701"/>
                      </a:cubicBezTo>
                      <a:cubicBezTo>
                        <a:pt x="137" y="2760"/>
                        <a:pt x="196" y="2779"/>
                        <a:pt x="215" y="2818"/>
                      </a:cubicBezTo>
                      <a:lnTo>
                        <a:pt x="4709" y="231"/>
                      </a:lnTo>
                      <a:cubicBezTo>
                        <a:pt x="4767" y="192"/>
                        <a:pt x="4787" y="133"/>
                        <a:pt x="4767" y="55"/>
                      </a:cubicBezTo>
                      <a:cubicBezTo>
                        <a:pt x="4740" y="28"/>
                        <a:pt x="4703" y="0"/>
                        <a:pt x="465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5" name="Google Shape;8125;p62"/>
                <p:cNvSpPr/>
                <p:nvPr/>
              </p:nvSpPr>
              <p:spPr>
                <a:xfrm>
                  <a:off x="1469425" y="1575900"/>
                  <a:ext cx="3425" cy="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" h="273" extrusionOk="0">
                      <a:moveTo>
                        <a:pt x="136" y="0"/>
                      </a:moveTo>
                      <a:cubicBezTo>
                        <a:pt x="97" y="0"/>
                        <a:pt x="39" y="0"/>
                        <a:pt x="20" y="58"/>
                      </a:cubicBezTo>
                      <a:cubicBezTo>
                        <a:pt x="0" y="97"/>
                        <a:pt x="0" y="175"/>
                        <a:pt x="78" y="234"/>
                      </a:cubicBezTo>
                      <a:lnTo>
                        <a:pt x="136" y="272"/>
                      </a:lnTo>
                      <a:lnTo>
                        <a:pt x="13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6" name="Google Shape;8126;p62"/>
                <p:cNvSpPr/>
                <p:nvPr/>
              </p:nvSpPr>
              <p:spPr>
                <a:xfrm>
                  <a:off x="1440725" y="1592425"/>
                  <a:ext cx="32125" cy="23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5" h="954" extrusionOk="0">
                      <a:moveTo>
                        <a:pt x="124" y="1"/>
                      </a:moveTo>
                      <a:cubicBezTo>
                        <a:pt x="80" y="1"/>
                        <a:pt x="46" y="27"/>
                        <a:pt x="20" y="78"/>
                      </a:cubicBezTo>
                      <a:cubicBezTo>
                        <a:pt x="0" y="117"/>
                        <a:pt x="0" y="195"/>
                        <a:pt x="78" y="234"/>
                      </a:cubicBezTo>
                      <a:lnTo>
                        <a:pt x="1284" y="954"/>
                      </a:lnTo>
                      <a:lnTo>
                        <a:pt x="1284" y="662"/>
                      </a:lnTo>
                      <a:lnTo>
                        <a:pt x="195" y="20"/>
                      </a:lnTo>
                      <a:cubicBezTo>
                        <a:pt x="169" y="7"/>
                        <a:pt x="145" y="1"/>
                        <a:pt x="1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7" name="Google Shape;8127;p62"/>
                <p:cNvSpPr/>
                <p:nvPr/>
              </p:nvSpPr>
              <p:spPr>
                <a:xfrm>
                  <a:off x="1411550" y="1608975"/>
                  <a:ext cx="61300" cy="3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" h="1596" extrusionOk="0">
                      <a:moveTo>
                        <a:pt x="195" y="0"/>
                      </a:moveTo>
                      <a:cubicBezTo>
                        <a:pt x="136" y="0"/>
                        <a:pt x="78" y="0"/>
                        <a:pt x="19" y="78"/>
                      </a:cubicBezTo>
                      <a:cubicBezTo>
                        <a:pt x="0" y="117"/>
                        <a:pt x="0" y="195"/>
                        <a:pt x="78" y="234"/>
                      </a:cubicBezTo>
                      <a:lnTo>
                        <a:pt x="2451" y="1595"/>
                      </a:lnTo>
                      <a:lnTo>
                        <a:pt x="2451" y="1304"/>
                      </a:lnTo>
                      <a:lnTo>
                        <a:pt x="19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8" name="Google Shape;8128;p62"/>
                <p:cNvSpPr/>
                <p:nvPr/>
              </p:nvSpPr>
              <p:spPr>
                <a:xfrm>
                  <a:off x="1382850" y="1625800"/>
                  <a:ext cx="90000" cy="5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0" h="2265" extrusionOk="0">
                      <a:moveTo>
                        <a:pt x="145" y="0"/>
                      </a:moveTo>
                      <a:cubicBezTo>
                        <a:pt x="99" y="0"/>
                        <a:pt x="53" y="18"/>
                        <a:pt x="39" y="47"/>
                      </a:cubicBezTo>
                      <a:cubicBezTo>
                        <a:pt x="0" y="105"/>
                        <a:pt x="0" y="183"/>
                        <a:pt x="78" y="222"/>
                      </a:cubicBezTo>
                      <a:lnTo>
                        <a:pt x="3599" y="2265"/>
                      </a:lnTo>
                      <a:lnTo>
                        <a:pt x="3599" y="1973"/>
                      </a:lnTo>
                      <a:lnTo>
                        <a:pt x="195" y="8"/>
                      </a:lnTo>
                      <a:cubicBezTo>
                        <a:pt x="179" y="3"/>
                        <a:pt x="162" y="0"/>
                        <a:pt x="1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9" name="Google Shape;8129;p62"/>
                <p:cNvSpPr/>
                <p:nvPr/>
              </p:nvSpPr>
              <p:spPr>
                <a:xfrm>
                  <a:off x="1354625" y="1642300"/>
                  <a:ext cx="118225" cy="73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9" h="2948" extrusionOk="0">
                      <a:moveTo>
                        <a:pt x="116" y="0"/>
                      </a:moveTo>
                      <a:cubicBezTo>
                        <a:pt x="70" y="0"/>
                        <a:pt x="33" y="30"/>
                        <a:pt x="20" y="68"/>
                      </a:cubicBezTo>
                      <a:cubicBezTo>
                        <a:pt x="1" y="126"/>
                        <a:pt x="1" y="204"/>
                        <a:pt x="59" y="243"/>
                      </a:cubicBezTo>
                      <a:lnTo>
                        <a:pt x="4728" y="2947"/>
                      </a:lnTo>
                      <a:lnTo>
                        <a:pt x="4728" y="2655"/>
                      </a:lnTo>
                      <a:lnTo>
                        <a:pt x="195" y="29"/>
                      </a:lnTo>
                      <a:cubicBezTo>
                        <a:pt x="168" y="9"/>
                        <a:pt x="141" y="0"/>
                        <a:pt x="11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0" name="Google Shape;8130;p62"/>
                <p:cNvSpPr/>
                <p:nvPr/>
              </p:nvSpPr>
              <p:spPr>
                <a:xfrm>
                  <a:off x="1325450" y="1658900"/>
                  <a:ext cx="147400" cy="8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96" h="3587" extrusionOk="0">
                      <a:moveTo>
                        <a:pt x="117" y="1"/>
                      </a:moveTo>
                      <a:cubicBezTo>
                        <a:pt x="79" y="1"/>
                        <a:pt x="43" y="20"/>
                        <a:pt x="20" y="65"/>
                      </a:cubicBezTo>
                      <a:cubicBezTo>
                        <a:pt x="1" y="124"/>
                        <a:pt x="1" y="182"/>
                        <a:pt x="59" y="240"/>
                      </a:cubicBezTo>
                      <a:lnTo>
                        <a:pt x="5895" y="3587"/>
                      </a:lnTo>
                      <a:lnTo>
                        <a:pt x="5895" y="3334"/>
                      </a:lnTo>
                      <a:lnTo>
                        <a:pt x="195" y="26"/>
                      </a:lnTo>
                      <a:cubicBezTo>
                        <a:pt x="171" y="10"/>
                        <a:pt x="143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1" name="Google Shape;8131;p62"/>
                <p:cNvSpPr/>
                <p:nvPr/>
              </p:nvSpPr>
              <p:spPr>
                <a:xfrm>
                  <a:off x="1296750" y="1675425"/>
                  <a:ext cx="176100" cy="10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4" h="4269" extrusionOk="0">
                      <a:moveTo>
                        <a:pt x="138" y="0"/>
                      </a:moveTo>
                      <a:cubicBezTo>
                        <a:pt x="82" y="0"/>
                        <a:pt x="35" y="22"/>
                        <a:pt x="20" y="66"/>
                      </a:cubicBezTo>
                      <a:cubicBezTo>
                        <a:pt x="1" y="105"/>
                        <a:pt x="1" y="182"/>
                        <a:pt x="78" y="241"/>
                      </a:cubicBezTo>
                      <a:lnTo>
                        <a:pt x="7043" y="4268"/>
                      </a:lnTo>
                      <a:lnTo>
                        <a:pt x="7043" y="3976"/>
                      </a:lnTo>
                      <a:lnTo>
                        <a:pt x="195" y="7"/>
                      </a:lnTo>
                      <a:cubicBezTo>
                        <a:pt x="176" y="3"/>
                        <a:pt x="156" y="0"/>
                        <a:pt x="13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2" name="Google Shape;8132;p62"/>
                <p:cNvSpPr/>
                <p:nvPr/>
              </p:nvSpPr>
              <p:spPr>
                <a:xfrm>
                  <a:off x="1268050" y="1692125"/>
                  <a:ext cx="204800" cy="123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92" h="4943" extrusionOk="0">
                      <a:moveTo>
                        <a:pt x="120" y="1"/>
                      </a:moveTo>
                      <a:cubicBezTo>
                        <a:pt x="72" y="1"/>
                        <a:pt x="33" y="27"/>
                        <a:pt x="20" y="79"/>
                      </a:cubicBezTo>
                      <a:cubicBezTo>
                        <a:pt x="1" y="118"/>
                        <a:pt x="1" y="195"/>
                        <a:pt x="79" y="254"/>
                      </a:cubicBezTo>
                      <a:lnTo>
                        <a:pt x="8191" y="4942"/>
                      </a:lnTo>
                      <a:lnTo>
                        <a:pt x="8191" y="4651"/>
                      </a:lnTo>
                      <a:lnTo>
                        <a:pt x="195" y="20"/>
                      </a:lnTo>
                      <a:cubicBezTo>
                        <a:pt x="169" y="7"/>
                        <a:pt x="143" y="1"/>
                        <a:pt x="12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3" name="Google Shape;8133;p62"/>
                <p:cNvSpPr/>
                <p:nvPr/>
              </p:nvSpPr>
              <p:spPr>
                <a:xfrm>
                  <a:off x="1239350" y="1708875"/>
                  <a:ext cx="233000" cy="136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20" h="5440" extrusionOk="0">
                      <a:moveTo>
                        <a:pt x="141" y="0"/>
                      </a:moveTo>
                      <a:cubicBezTo>
                        <a:pt x="105" y="0"/>
                        <a:pt x="65" y="14"/>
                        <a:pt x="40" y="51"/>
                      </a:cubicBezTo>
                      <a:cubicBezTo>
                        <a:pt x="1" y="109"/>
                        <a:pt x="1" y="187"/>
                        <a:pt x="79" y="226"/>
                      </a:cubicBezTo>
                      <a:lnTo>
                        <a:pt x="9106" y="5440"/>
                      </a:lnTo>
                      <a:cubicBezTo>
                        <a:pt x="9125" y="5381"/>
                        <a:pt x="9184" y="5342"/>
                        <a:pt x="9242" y="5304"/>
                      </a:cubicBezTo>
                      <a:cubicBezTo>
                        <a:pt x="9281" y="5304"/>
                        <a:pt x="9300" y="5284"/>
                        <a:pt x="9320" y="5284"/>
                      </a:cubicBezTo>
                      <a:lnTo>
                        <a:pt x="196" y="12"/>
                      </a:lnTo>
                      <a:cubicBezTo>
                        <a:pt x="181" y="5"/>
                        <a:pt x="162" y="0"/>
                        <a:pt x="14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4" name="Google Shape;8134;p62"/>
                <p:cNvSpPr/>
                <p:nvPr/>
              </p:nvSpPr>
              <p:spPr>
                <a:xfrm>
                  <a:off x="1210175" y="1725500"/>
                  <a:ext cx="262675" cy="15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07" h="6254" extrusionOk="0">
                      <a:moveTo>
                        <a:pt x="146" y="1"/>
                      </a:moveTo>
                      <a:cubicBezTo>
                        <a:pt x="99" y="1"/>
                        <a:pt x="54" y="19"/>
                        <a:pt x="40" y="47"/>
                      </a:cubicBezTo>
                      <a:cubicBezTo>
                        <a:pt x="1" y="106"/>
                        <a:pt x="1" y="183"/>
                        <a:pt x="78" y="222"/>
                      </a:cubicBezTo>
                      <a:lnTo>
                        <a:pt x="10506" y="6253"/>
                      </a:lnTo>
                      <a:lnTo>
                        <a:pt x="10506" y="5961"/>
                      </a:lnTo>
                      <a:lnTo>
                        <a:pt x="195" y="8"/>
                      </a:lnTo>
                      <a:cubicBezTo>
                        <a:pt x="180" y="3"/>
                        <a:pt x="163" y="1"/>
                        <a:pt x="14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5" name="Google Shape;8135;p62"/>
                <p:cNvSpPr/>
                <p:nvPr/>
              </p:nvSpPr>
              <p:spPr>
                <a:xfrm>
                  <a:off x="1181975" y="1742000"/>
                  <a:ext cx="290875" cy="17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35" h="6936" extrusionOk="0">
                      <a:moveTo>
                        <a:pt x="116" y="0"/>
                      </a:moveTo>
                      <a:cubicBezTo>
                        <a:pt x="70" y="0"/>
                        <a:pt x="32" y="30"/>
                        <a:pt x="20" y="68"/>
                      </a:cubicBezTo>
                      <a:cubicBezTo>
                        <a:pt x="0" y="126"/>
                        <a:pt x="0" y="204"/>
                        <a:pt x="59" y="243"/>
                      </a:cubicBezTo>
                      <a:lnTo>
                        <a:pt x="11634" y="6936"/>
                      </a:lnTo>
                      <a:lnTo>
                        <a:pt x="11634" y="6644"/>
                      </a:lnTo>
                      <a:lnTo>
                        <a:pt x="195" y="29"/>
                      </a:lnTo>
                      <a:cubicBezTo>
                        <a:pt x="168" y="9"/>
                        <a:pt x="141" y="0"/>
                        <a:pt x="11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6" name="Google Shape;8136;p62"/>
                <p:cNvSpPr/>
                <p:nvPr/>
              </p:nvSpPr>
              <p:spPr>
                <a:xfrm>
                  <a:off x="1152775" y="1758275"/>
                  <a:ext cx="320075" cy="18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03" h="7589" extrusionOk="0">
                      <a:moveTo>
                        <a:pt x="196" y="1"/>
                      </a:moveTo>
                      <a:cubicBezTo>
                        <a:pt x="137" y="1"/>
                        <a:pt x="59" y="1"/>
                        <a:pt x="20" y="79"/>
                      </a:cubicBezTo>
                      <a:cubicBezTo>
                        <a:pt x="1" y="137"/>
                        <a:pt x="1" y="195"/>
                        <a:pt x="59" y="254"/>
                      </a:cubicBezTo>
                      <a:lnTo>
                        <a:pt x="12802" y="7588"/>
                      </a:lnTo>
                      <a:lnTo>
                        <a:pt x="12802" y="7296"/>
                      </a:lnTo>
                      <a:lnTo>
                        <a:pt x="19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7" name="Google Shape;8137;p62"/>
                <p:cNvSpPr/>
                <p:nvPr/>
              </p:nvSpPr>
              <p:spPr>
                <a:xfrm>
                  <a:off x="1124100" y="1775125"/>
                  <a:ext cx="348750" cy="20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50" h="8257" extrusionOk="0">
                      <a:moveTo>
                        <a:pt x="137" y="0"/>
                      </a:moveTo>
                      <a:cubicBezTo>
                        <a:pt x="82" y="0"/>
                        <a:pt x="34" y="22"/>
                        <a:pt x="20" y="66"/>
                      </a:cubicBezTo>
                      <a:cubicBezTo>
                        <a:pt x="0" y="105"/>
                        <a:pt x="0" y="183"/>
                        <a:pt x="78" y="222"/>
                      </a:cubicBezTo>
                      <a:lnTo>
                        <a:pt x="13949" y="8257"/>
                      </a:lnTo>
                      <a:lnTo>
                        <a:pt x="13949" y="7965"/>
                      </a:lnTo>
                      <a:lnTo>
                        <a:pt x="195" y="8"/>
                      </a:lnTo>
                      <a:cubicBezTo>
                        <a:pt x="175" y="3"/>
                        <a:pt x="156" y="0"/>
                        <a:pt x="1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8" name="Google Shape;8138;p62"/>
                <p:cNvSpPr/>
                <p:nvPr/>
              </p:nvSpPr>
              <p:spPr>
                <a:xfrm>
                  <a:off x="1095400" y="1791850"/>
                  <a:ext cx="378425" cy="223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37" h="8930" extrusionOk="0">
                      <a:moveTo>
                        <a:pt x="124" y="0"/>
                      </a:moveTo>
                      <a:cubicBezTo>
                        <a:pt x="80" y="0"/>
                        <a:pt x="46" y="26"/>
                        <a:pt x="20" y="78"/>
                      </a:cubicBezTo>
                      <a:cubicBezTo>
                        <a:pt x="0" y="117"/>
                        <a:pt x="0" y="195"/>
                        <a:pt x="78" y="253"/>
                      </a:cubicBezTo>
                      <a:lnTo>
                        <a:pt x="15136" y="8930"/>
                      </a:lnTo>
                      <a:lnTo>
                        <a:pt x="15136" y="8638"/>
                      </a:lnTo>
                      <a:lnTo>
                        <a:pt x="195" y="20"/>
                      </a:lnTo>
                      <a:cubicBezTo>
                        <a:pt x="169" y="7"/>
                        <a:pt x="145" y="0"/>
                        <a:pt x="1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9" name="Google Shape;8139;p62"/>
                <p:cNvSpPr/>
                <p:nvPr/>
              </p:nvSpPr>
              <p:spPr>
                <a:xfrm>
                  <a:off x="1066225" y="1808600"/>
                  <a:ext cx="406625" cy="2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65" h="9564" extrusionOk="0">
                      <a:moveTo>
                        <a:pt x="145" y="0"/>
                      </a:moveTo>
                      <a:cubicBezTo>
                        <a:pt x="106" y="0"/>
                        <a:pt x="58" y="18"/>
                        <a:pt x="19" y="69"/>
                      </a:cubicBezTo>
                      <a:cubicBezTo>
                        <a:pt x="0" y="108"/>
                        <a:pt x="0" y="186"/>
                        <a:pt x="78" y="225"/>
                      </a:cubicBezTo>
                      <a:lnTo>
                        <a:pt x="16264" y="9563"/>
                      </a:lnTo>
                      <a:lnTo>
                        <a:pt x="16264" y="9272"/>
                      </a:lnTo>
                      <a:lnTo>
                        <a:pt x="195" y="11"/>
                      </a:lnTo>
                      <a:cubicBezTo>
                        <a:pt x="182" y="5"/>
                        <a:pt x="164" y="0"/>
                        <a:pt x="1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0" name="Google Shape;8140;p62"/>
                <p:cNvSpPr/>
                <p:nvPr/>
              </p:nvSpPr>
              <p:spPr>
                <a:xfrm>
                  <a:off x="1037525" y="1825200"/>
                  <a:ext cx="435325" cy="256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13" h="10242" extrusionOk="0">
                      <a:moveTo>
                        <a:pt x="145" y="1"/>
                      </a:moveTo>
                      <a:cubicBezTo>
                        <a:pt x="99" y="1"/>
                        <a:pt x="53" y="19"/>
                        <a:pt x="39" y="47"/>
                      </a:cubicBezTo>
                      <a:cubicBezTo>
                        <a:pt x="0" y="106"/>
                        <a:pt x="0" y="164"/>
                        <a:pt x="78" y="223"/>
                      </a:cubicBezTo>
                      <a:lnTo>
                        <a:pt x="17412" y="10242"/>
                      </a:lnTo>
                      <a:lnTo>
                        <a:pt x="17412" y="9950"/>
                      </a:lnTo>
                      <a:lnTo>
                        <a:pt x="195" y="9"/>
                      </a:lnTo>
                      <a:cubicBezTo>
                        <a:pt x="179" y="3"/>
                        <a:pt x="162" y="1"/>
                        <a:pt x="14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1" name="Google Shape;8141;p62"/>
                <p:cNvSpPr/>
                <p:nvPr/>
              </p:nvSpPr>
              <p:spPr>
                <a:xfrm>
                  <a:off x="1183925" y="1320050"/>
                  <a:ext cx="288425" cy="171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37" h="6869" extrusionOk="0">
                      <a:moveTo>
                        <a:pt x="11537" y="1"/>
                      </a:moveTo>
                      <a:lnTo>
                        <a:pt x="58" y="6615"/>
                      </a:lnTo>
                      <a:cubicBezTo>
                        <a:pt x="39" y="6693"/>
                        <a:pt x="0" y="6771"/>
                        <a:pt x="39" y="6810"/>
                      </a:cubicBezTo>
                      <a:cubicBezTo>
                        <a:pt x="58" y="6868"/>
                        <a:pt x="117" y="6868"/>
                        <a:pt x="136" y="6868"/>
                      </a:cubicBezTo>
                      <a:cubicBezTo>
                        <a:pt x="156" y="6868"/>
                        <a:pt x="175" y="6868"/>
                        <a:pt x="175" y="6829"/>
                      </a:cubicBezTo>
                      <a:lnTo>
                        <a:pt x="11537" y="293"/>
                      </a:lnTo>
                      <a:lnTo>
                        <a:pt x="115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2" name="Google Shape;8142;p62"/>
                <p:cNvSpPr/>
                <p:nvPr/>
              </p:nvSpPr>
              <p:spPr>
                <a:xfrm>
                  <a:off x="1157650" y="1288925"/>
                  <a:ext cx="314700" cy="187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88" h="7491" extrusionOk="0">
                      <a:moveTo>
                        <a:pt x="12588" y="1"/>
                      </a:moveTo>
                      <a:lnTo>
                        <a:pt x="39" y="7257"/>
                      </a:lnTo>
                      <a:cubicBezTo>
                        <a:pt x="20" y="7296"/>
                        <a:pt x="1" y="7394"/>
                        <a:pt x="20" y="7452"/>
                      </a:cubicBezTo>
                      <a:cubicBezTo>
                        <a:pt x="39" y="7491"/>
                        <a:pt x="78" y="7491"/>
                        <a:pt x="117" y="7491"/>
                      </a:cubicBezTo>
                      <a:cubicBezTo>
                        <a:pt x="137" y="7491"/>
                        <a:pt x="156" y="7491"/>
                        <a:pt x="156" y="7471"/>
                      </a:cubicBezTo>
                      <a:lnTo>
                        <a:pt x="12588" y="292"/>
                      </a:lnTo>
                      <a:lnTo>
                        <a:pt x="1258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3" name="Google Shape;8143;p62"/>
                <p:cNvSpPr/>
                <p:nvPr/>
              </p:nvSpPr>
              <p:spPr>
                <a:xfrm>
                  <a:off x="1130900" y="1258275"/>
                  <a:ext cx="341450" cy="20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58" h="8095" extrusionOk="0">
                      <a:moveTo>
                        <a:pt x="13658" y="1"/>
                      </a:moveTo>
                      <a:lnTo>
                        <a:pt x="39" y="7841"/>
                      </a:lnTo>
                      <a:cubicBezTo>
                        <a:pt x="1" y="7919"/>
                        <a:pt x="1" y="7997"/>
                        <a:pt x="20" y="8036"/>
                      </a:cubicBezTo>
                      <a:cubicBezTo>
                        <a:pt x="39" y="8094"/>
                        <a:pt x="98" y="8094"/>
                        <a:pt x="117" y="8094"/>
                      </a:cubicBezTo>
                      <a:cubicBezTo>
                        <a:pt x="137" y="8094"/>
                        <a:pt x="156" y="8094"/>
                        <a:pt x="156" y="8075"/>
                      </a:cubicBezTo>
                      <a:lnTo>
                        <a:pt x="13658" y="293"/>
                      </a:lnTo>
                      <a:lnTo>
                        <a:pt x="1365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4" name="Google Shape;8144;p62"/>
                <p:cNvSpPr/>
                <p:nvPr/>
              </p:nvSpPr>
              <p:spPr>
                <a:xfrm>
                  <a:off x="1103175" y="1227150"/>
                  <a:ext cx="369175" cy="218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67" h="8737" extrusionOk="0">
                      <a:moveTo>
                        <a:pt x="14767" y="1"/>
                      </a:moveTo>
                      <a:lnTo>
                        <a:pt x="78" y="8483"/>
                      </a:lnTo>
                      <a:cubicBezTo>
                        <a:pt x="39" y="8542"/>
                        <a:pt x="1" y="8600"/>
                        <a:pt x="59" y="8678"/>
                      </a:cubicBezTo>
                      <a:cubicBezTo>
                        <a:pt x="78" y="8736"/>
                        <a:pt x="137" y="8736"/>
                        <a:pt x="156" y="8736"/>
                      </a:cubicBezTo>
                      <a:cubicBezTo>
                        <a:pt x="176" y="8736"/>
                        <a:pt x="195" y="8736"/>
                        <a:pt x="195" y="8697"/>
                      </a:cubicBezTo>
                      <a:lnTo>
                        <a:pt x="14767" y="293"/>
                      </a:lnTo>
                      <a:lnTo>
                        <a:pt x="1476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5" name="Google Shape;8145;p62"/>
                <p:cNvSpPr/>
                <p:nvPr/>
              </p:nvSpPr>
              <p:spPr>
                <a:xfrm>
                  <a:off x="1076425" y="1195550"/>
                  <a:ext cx="396425" cy="23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57" h="9359" extrusionOk="0">
                      <a:moveTo>
                        <a:pt x="15856" y="0"/>
                      </a:moveTo>
                      <a:lnTo>
                        <a:pt x="78" y="9086"/>
                      </a:lnTo>
                      <a:cubicBezTo>
                        <a:pt x="39" y="9183"/>
                        <a:pt x="1" y="9261"/>
                        <a:pt x="59" y="9319"/>
                      </a:cubicBezTo>
                      <a:cubicBezTo>
                        <a:pt x="78" y="9358"/>
                        <a:pt x="137" y="9358"/>
                        <a:pt x="156" y="9358"/>
                      </a:cubicBezTo>
                      <a:cubicBezTo>
                        <a:pt x="176" y="9358"/>
                        <a:pt x="195" y="9358"/>
                        <a:pt x="195" y="9339"/>
                      </a:cubicBezTo>
                      <a:lnTo>
                        <a:pt x="15856" y="292"/>
                      </a:lnTo>
                      <a:lnTo>
                        <a:pt x="1585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6" name="Google Shape;8146;p62"/>
                <p:cNvSpPr/>
                <p:nvPr/>
              </p:nvSpPr>
              <p:spPr>
                <a:xfrm>
                  <a:off x="1049675" y="1164900"/>
                  <a:ext cx="422675" cy="24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07" h="9982" extrusionOk="0">
                      <a:moveTo>
                        <a:pt x="16907" y="1"/>
                      </a:moveTo>
                      <a:lnTo>
                        <a:pt x="59" y="9728"/>
                      </a:lnTo>
                      <a:cubicBezTo>
                        <a:pt x="39" y="9786"/>
                        <a:pt x="1" y="9864"/>
                        <a:pt x="39" y="9923"/>
                      </a:cubicBezTo>
                      <a:cubicBezTo>
                        <a:pt x="59" y="9981"/>
                        <a:pt x="98" y="9981"/>
                        <a:pt x="137" y="9981"/>
                      </a:cubicBezTo>
                      <a:cubicBezTo>
                        <a:pt x="156" y="9981"/>
                        <a:pt x="176" y="9981"/>
                        <a:pt x="176" y="9962"/>
                      </a:cubicBezTo>
                      <a:lnTo>
                        <a:pt x="16907" y="292"/>
                      </a:lnTo>
                      <a:lnTo>
                        <a:pt x="1690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7" name="Google Shape;8147;p62"/>
                <p:cNvSpPr/>
                <p:nvPr/>
              </p:nvSpPr>
              <p:spPr>
                <a:xfrm>
                  <a:off x="1022925" y="1133300"/>
                  <a:ext cx="449425" cy="26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77" h="10604" extrusionOk="0">
                      <a:moveTo>
                        <a:pt x="17977" y="0"/>
                      </a:moveTo>
                      <a:lnTo>
                        <a:pt x="59" y="10350"/>
                      </a:lnTo>
                      <a:cubicBezTo>
                        <a:pt x="39" y="10447"/>
                        <a:pt x="1" y="10506"/>
                        <a:pt x="39" y="10564"/>
                      </a:cubicBezTo>
                      <a:cubicBezTo>
                        <a:pt x="59" y="10603"/>
                        <a:pt x="98" y="10603"/>
                        <a:pt x="137" y="10603"/>
                      </a:cubicBezTo>
                      <a:cubicBezTo>
                        <a:pt x="156" y="10603"/>
                        <a:pt x="176" y="10603"/>
                        <a:pt x="176" y="10584"/>
                      </a:cubicBezTo>
                      <a:lnTo>
                        <a:pt x="17977" y="292"/>
                      </a:lnTo>
                      <a:lnTo>
                        <a:pt x="1797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8" name="Google Shape;8148;p62"/>
                <p:cNvSpPr/>
                <p:nvPr/>
              </p:nvSpPr>
              <p:spPr>
                <a:xfrm>
                  <a:off x="996175" y="1103625"/>
                  <a:ext cx="476175" cy="27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47" h="11187" extrusionOk="0">
                      <a:moveTo>
                        <a:pt x="19047" y="0"/>
                      </a:moveTo>
                      <a:lnTo>
                        <a:pt x="78" y="10973"/>
                      </a:lnTo>
                      <a:cubicBezTo>
                        <a:pt x="0" y="10992"/>
                        <a:pt x="0" y="11070"/>
                        <a:pt x="39" y="11148"/>
                      </a:cubicBezTo>
                      <a:cubicBezTo>
                        <a:pt x="59" y="11187"/>
                        <a:pt x="98" y="11187"/>
                        <a:pt x="137" y="11187"/>
                      </a:cubicBezTo>
                      <a:cubicBezTo>
                        <a:pt x="156" y="11187"/>
                        <a:pt x="176" y="11187"/>
                        <a:pt x="176" y="11167"/>
                      </a:cubicBezTo>
                      <a:lnTo>
                        <a:pt x="19047" y="273"/>
                      </a:lnTo>
                      <a:lnTo>
                        <a:pt x="1904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9" name="Google Shape;8149;p62"/>
                <p:cNvSpPr/>
                <p:nvPr/>
              </p:nvSpPr>
              <p:spPr>
                <a:xfrm>
                  <a:off x="942175" y="1137675"/>
                  <a:ext cx="369200" cy="21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68" h="8580" extrusionOk="0">
                      <a:moveTo>
                        <a:pt x="14553" y="0"/>
                      </a:moveTo>
                      <a:lnTo>
                        <a:pt x="79" y="8366"/>
                      </a:lnTo>
                      <a:cubicBezTo>
                        <a:pt x="20" y="8385"/>
                        <a:pt x="1" y="8463"/>
                        <a:pt x="20" y="8541"/>
                      </a:cubicBezTo>
                      <a:cubicBezTo>
                        <a:pt x="59" y="8560"/>
                        <a:pt x="98" y="8580"/>
                        <a:pt x="157" y="8580"/>
                      </a:cubicBezTo>
                      <a:cubicBezTo>
                        <a:pt x="176" y="8580"/>
                        <a:pt x="196" y="8580"/>
                        <a:pt x="196" y="8560"/>
                      </a:cubicBezTo>
                      <a:lnTo>
                        <a:pt x="14767" y="156"/>
                      </a:lnTo>
                      <a:cubicBezTo>
                        <a:pt x="14748" y="156"/>
                        <a:pt x="14709" y="117"/>
                        <a:pt x="14689" y="117"/>
                      </a:cubicBezTo>
                      <a:cubicBezTo>
                        <a:pt x="14651" y="97"/>
                        <a:pt x="14592" y="58"/>
                        <a:pt x="1455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0" name="Google Shape;8150;p62"/>
                <p:cNvSpPr/>
                <p:nvPr/>
              </p:nvSpPr>
              <p:spPr>
                <a:xfrm>
                  <a:off x="1064275" y="1234450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6" y="1"/>
                      </a:moveTo>
                      <a:lnTo>
                        <a:pt x="0" y="468"/>
                      </a:lnTo>
                      <a:lnTo>
                        <a:pt x="253" y="604"/>
                      </a:lnTo>
                      <a:lnTo>
                        <a:pt x="1109" y="137"/>
                      </a:lnTo>
                      <a:lnTo>
                        <a:pt x="85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1" name="Google Shape;8151;p62"/>
                <p:cNvSpPr/>
                <p:nvPr/>
              </p:nvSpPr>
              <p:spPr>
                <a:xfrm>
                  <a:off x="1010775" y="12655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0" y="487"/>
                      </a:lnTo>
                      <a:lnTo>
                        <a:pt x="253" y="604"/>
                      </a:lnTo>
                      <a:lnTo>
                        <a:pt x="1070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2" name="Google Shape;8152;p62"/>
                <p:cNvSpPr/>
                <p:nvPr/>
              </p:nvSpPr>
              <p:spPr>
                <a:xfrm>
                  <a:off x="930025" y="1311800"/>
                  <a:ext cx="272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23" extrusionOk="0">
                      <a:moveTo>
                        <a:pt x="857" y="0"/>
                      </a:moveTo>
                      <a:lnTo>
                        <a:pt x="1" y="486"/>
                      </a:lnTo>
                      <a:lnTo>
                        <a:pt x="254" y="623"/>
                      </a:lnTo>
                      <a:lnTo>
                        <a:pt x="1090" y="136"/>
                      </a:lnTo>
                      <a:lnTo>
                        <a:pt x="85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3" name="Google Shape;8153;p62"/>
                <p:cNvSpPr/>
                <p:nvPr/>
              </p:nvSpPr>
              <p:spPr>
                <a:xfrm>
                  <a:off x="957275" y="1296225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37" y="0"/>
                      </a:moveTo>
                      <a:lnTo>
                        <a:pt x="0" y="487"/>
                      </a:lnTo>
                      <a:lnTo>
                        <a:pt x="253" y="623"/>
                      </a:lnTo>
                      <a:lnTo>
                        <a:pt x="1070" y="156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4" name="Google Shape;8154;p62"/>
                <p:cNvSpPr/>
                <p:nvPr/>
              </p:nvSpPr>
              <p:spPr>
                <a:xfrm>
                  <a:off x="1037525" y="12495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0" y="487"/>
                      </a:lnTo>
                      <a:lnTo>
                        <a:pt x="253" y="643"/>
                      </a:lnTo>
                      <a:lnTo>
                        <a:pt x="1070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5" name="Google Shape;8155;p62"/>
                <p:cNvSpPr/>
                <p:nvPr/>
              </p:nvSpPr>
              <p:spPr>
                <a:xfrm>
                  <a:off x="1092000" y="1010725"/>
                  <a:ext cx="380850" cy="223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4" h="8950" extrusionOk="0">
                      <a:moveTo>
                        <a:pt x="15233" y="0"/>
                      </a:moveTo>
                      <a:lnTo>
                        <a:pt x="0" y="8794"/>
                      </a:lnTo>
                      <a:lnTo>
                        <a:pt x="234" y="8950"/>
                      </a:lnTo>
                      <a:lnTo>
                        <a:pt x="15233" y="273"/>
                      </a:lnTo>
                      <a:lnTo>
                        <a:pt x="1523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6" name="Google Shape;8156;p62"/>
                <p:cNvSpPr/>
                <p:nvPr/>
              </p:nvSpPr>
              <p:spPr>
                <a:xfrm>
                  <a:off x="984025" y="12806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37" y="1"/>
                      </a:moveTo>
                      <a:lnTo>
                        <a:pt x="0" y="487"/>
                      </a:lnTo>
                      <a:lnTo>
                        <a:pt x="253" y="623"/>
                      </a:lnTo>
                      <a:lnTo>
                        <a:pt x="1070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7" name="Google Shape;8157;p62"/>
                <p:cNvSpPr/>
                <p:nvPr/>
              </p:nvSpPr>
              <p:spPr>
                <a:xfrm>
                  <a:off x="915425" y="1326875"/>
                  <a:ext cx="141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6" h="390" extrusionOk="0">
                      <a:moveTo>
                        <a:pt x="312" y="0"/>
                      </a:moveTo>
                      <a:lnTo>
                        <a:pt x="79" y="175"/>
                      </a:lnTo>
                      <a:cubicBezTo>
                        <a:pt x="20" y="195"/>
                        <a:pt x="1" y="273"/>
                        <a:pt x="20" y="331"/>
                      </a:cubicBezTo>
                      <a:cubicBezTo>
                        <a:pt x="59" y="389"/>
                        <a:pt x="98" y="389"/>
                        <a:pt x="118" y="389"/>
                      </a:cubicBezTo>
                      <a:cubicBezTo>
                        <a:pt x="157" y="389"/>
                        <a:pt x="176" y="389"/>
                        <a:pt x="176" y="370"/>
                      </a:cubicBezTo>
                      <a:lnTo>
                        <a:pt x="565" y="136"/>
                      </a:lnTo>
                      <a:lnTo>
                        <a:pt x="31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8" name="Google Shape;8158;p62"/>
                <p:cNvSpPr/>
                <p:nvPr/>
              </p:nvSpPr>
              <p:spPr>
                <a:xfrm>
                  <a:off x="1037525" y="12184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0" y="487"/>
                      </a:lnTo>
                      <a:lnTo>
                        <a:pt x="253" y="643"/>
                      </a:lnTo>
                      <a:lnTo>
                        <a:pt x="1070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9" name="Google Shape;8159;p62"/>
                <p:cNvSpPr/>
                <p:nvPr/>
              </p:nvSpPr>
              <p:spPr>
                <a:xfrm>
                  <a:off x="1010775" y="12344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0" y="468"/>
                      </a:lnTo>
                      <a:lnTo>
                        <a:pt x="253" y="604"/>
                      </a:lnTo>
                      <a:lnTo>
                        <a:pt x="1070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0" name="Google Shape;8160;p62"/>
                <p:cNvSpPr/>
                <p:nvPr/>
              </p:nvSpPr>
              <p:spPr>
                <a:xfrm>
                  <a:off x="984025" y="12495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0" y="487"/>
                      </a:lnTo>
                      <a:lnTo>
                        <a:pt x="253" y="643"/>
                      </a:lnTo>
                      <a:lnTo>
                        <a:pt x="1070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1" name="Google Shape;8161;p62"/>
                <p:cNvSpPr/>
                <p:nvPr/>
              </p:nvSpPr>
              <p:spPr>
                <a:xfrm>
                  <a:off x="888675" y="1311800"/>
                  <a:ext cx="141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6" h="390" extrusionOk="0">
                      <a:moveTo>
                        <a:pt x="312" y="0"/>
                      </a:moveTo>
                      <a:lnTo>
                        <a:pt x="79" y="156"/>
                      </a:lnTo>
                      <a:cubicBezTo>
                        <a:pt x="20" y="195"/>
                        <a:pt x="1" y="253"/>
                        <a:pt x="20" y="331"/>
                      </a:cubicBezTo>
                      <a:cubicBezTo>
                        <a:pt x="59" y="389"/>
                        <a:pt x="98" y="389"/>
                        <a:pt x="118" y="389"/>
                      </a:cubicBezTo>
                      <a:cubicBezTo>
                        <a:pt x="137" y="389"/>
                        <a:pt x="176" y="389"/>
                        <a:pt x="176" y="350"/>
                      </a:cubicBezTo>
                      <a:lnTo>
                        <a:pt x="565" y="136"/>
                      </a:lnTo>
                      <a:lnTo>
                        <a:pt x="31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2" name="Google Shape;8162;p62"/>
                <p:cNvSpPr/>
                <p:nvPr/>
              </p:nvSpPr>
              <p:spPr>
                <a:xfrm>
                  <a:off x="903275" y="1296225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37" y="0"/>
                      </a:moveTo>
                      <a:lnTo>
                        <a:pt x="1" y="487"/>
                      </a:lnTo>
                      <a:lnTo>
                        <a:pt x="254" y="623"/>
                      </a:lnTo>
                      <a:lnTo>
                        <a:pt x="1071" y="156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3" name="Google Shape;8163;p62"/>
                <p:cNvSpPr/>
                <p:nvPr/>
              </p:nvSpPr>
              <p:spPr>
                <a:xfrm>
                  <a:off x="957275" y="12655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0" y="487"/>
                      </a:lnTo>
                      <a:lnTo>
                        <a:pt x="253" y="604"/>
                      </a:lnTo>
                      <a:lnTo>
                        <a:pt x="1070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4" name="Google Shape;8164;p62"/>
                <p:cNvSpPr/>
                <p:nvPr/>
              </p:nvSpPr>
              <p:spPr>
                <a:xfrm>
                  <a:off x="930025" y="1280650"/>
                  <a:ext cx="272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24" extrusionOk="0">
                      <a:moveTo>
                        <a:pt x="857" y="1"/>
                      </a:moveTo>
                      <a:lnTo>
                        <a:pt x="1" y="487"/>
                      </a:lnTo>
                      <a:lnTo>
                        <a:pt x="254" y="623"/>
                      </a:lnTo>
                      <a:lnTo>
                        <a:pt x="1090" y="137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5" name="Google Shape;8165;p62"/>
                <p:cNvSpPr/>
                <p:nvPr/>
              </p:nvSpPr>
              <p:spPr>
                <a:xfrm>
                  <a:off x="1065250" y="1024825"/>
                  <a:ext cx="334150" cy="193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66" h="7725" extrusionOk="0">
                      <a:moveTo>
                        <a:pt x="13152" y="1"/>
                      </a:moveTo>
                      <a:lnTo>
                        <a:pt x="0" y="7569"/>
                      </a:lnTo>
                      <a:lnTo>
                        <a:pt x="234" y="7724"/>
                      </a:lnTo>
                      <a:lnTo>
                        <a:pt x="13366" y="156"/>
                      </a:lnTo>
                      <a:cubicBezTo>
                        <a:pt x="13346" y="137"/>
                        <a:pt x="13327" y="137"/>
                        <a:pt x="13288" y="117"/>
                      </a:cubicBezTo>
                      <a:cubicBezTo>
                        <a:pt x="13249" y="98"/>
                        <a:pt x="13191" y="39"/>
                        <a:pt x="1315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6" name="Google Shape;8166;p62"/>
                <p:cNvSpPr/>
                <p:nvPr/>
              </p:nvSpPr>
              <p:spPr>
                <a:xfrm>
                  <a:off x="1037525" y="1046725"/>
                  <a:ext cx="271900" cy="157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6" h="6285" extrusionOk="0">
                      <a:moveTo>
                        <a:pt x="10661" y="0"/>
                      </a:moveTo>
                      <a:lnTo>
                        <a:pt x="0" y="6148"/>
                      </a:lnTo>
                      <a:lnTo>
                        <a:pt x="253" y="6284"/>
                      </a:lnTo>
                      <a:lnTo>
                        <a:pt x="10875" y="136"/>
                      </a:lnTo>
                      <a:cubicBezTo>
                        <a:pt x="10856" y="136"/>
                        <a:pt x="10837" y="117"/>
                        <a:pt x="10798" y="117"/>
                      </a:cubicBezTo>
                      <a:cubicBezTo>
                        <a:pt x="10759" y="97"/>
                        <a:pt x="10700" y="39"/>
                        <a:pt x="1066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7" name="Google Shape;8167;p62"/>
                <p:cNvSpPr/>
                <p:nvPr/>
              </p:nvSpPr>
              <p:spPr>
                <a:xfrm>
                  <a:off x="930025" y="1249525"/>
                  <a:ext cx="272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43" extrusionOk="0">
                      <a:moveTo>
                        <a:pt x="85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90" y="156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8" name="Google Shape;8168;p62"/>
                <p:cNvSpPr/>
                <p:nvPr/>
              </p:nvSpPr>
              <p:spPr>
                <a:xfrm>
                  <a:off x="984025" y="12184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0" y="487"/>
                      </a:lnTo>
                      <a:lnTo>
                        <a:pt x="253" y="643"/>
                      </a:lnTo>
                      <a:lnTo>
                        <a:pt x="1070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9" name="Google Shape;8169;p62"/>
                <p:cNvSpPr/>
                <p:nvPr/>
              </p:nvSpPr>
              <p:spPr>
                <a:xfrm>
                  <a:off x="957275" y="12344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0" y="468"/>
                      </a:lnTo>
                      <a:lnTo>
                        <a:pt x="253" y="604"/>
                      </a:lnTo>
                      <a:lnTo>
                        <a:pt x="1070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0" name="Google Shape;8170;p62"/>
                <p:cNvSpPr/>
                <p:nvPr/>
              </p:nvSpPr>
              <p:spPr>
                <a:xfrm>
                  <a:off x="903275" y="12655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04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1" name="Google Shape;8171;p62"/>
                <p:cNvSpPr/>
                <p:nvPr/>
              </p:nvSpPr>
              <p:spPr>
                <a:xfrm>
                  <a:off x="1010775" y="12033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0" y="467"/>
                      </a:lnTo>
                      <a:lnTo>
                        <a:pt x="253" y="604"/>
                      </a:lnTo>
                      <a:lnTo>
                        <a:pt x="1070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2" name="Google Shape;8172;p62"/>
                <p:cNvSpPr/>
                <p:nvPr/>
              </p:nvSpPr>
              <p:spPr>
                <a:xfrm>
                  <a:off x="876525" y="12806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3" y="623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3" name="Google Shape;8173;p62"/>
                <p:cNvSpPr/>
                <p:nvPr/>
              </p:nvSpPr>
              <p:spPr>
                <a:xfrm>
                  <a:off x="861925" y="1295750"/>
                  <a:ext cx="141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6" h="390" extrusionOk="0">
                      <a:moveTo>
                        <a:pt x="312" y="0"/>
                      </a:moveTo>
                      <a:lnTo>
                        <a:pt x="79" y="175"/>
                      </a:lnTo>
                      <a:cubicBezTo>
                        <a:pt x="20" y="195"/>
                        <a:pt x="1" y="272"/>
                        <a:pt x="20" y="350"/>
                      </a:cubicBezTo>
                      <a:cubicBezTo>
                        <a:pt x="59" y="389"/>
                        <a:pt x="98" y="389"/>
                        <a:pt x="118" y="389"/>
                      </a:cubicBezTo>
                      <a:cubicBezTo>
                        <a:pt x="157" y="389"/>
                        <a:pt x="176" y="389"/>
                        <a:pt x="176" y="370"/>
                      </a:cubicBezTo>
                      <a:lnTo>
                        <a:pt x="565" y="156"/>
                      </a:lnTo>
                      <a:lnTo>
                        <a:pt x="31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4" name="Google Shape;8174;p62"/>
                <p:cNvSpPr/>
                <p:nvPr/>
              </p:nvSpPr>
              <p:spPr>
                <a:xfrm>
                  <a:off x="984025" y="1187775"/>
                  <a:ext cx="267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3" extrusionOk="0">
                      <a:moveTo>
                        <a:pt x="837" y="0"/>
                      </a:moveTo>
                      <a:lnTo>
                        <a:pt x="0" y="486"/>
                      </a:lnTo>
                      <a:lnTo>
                        <a:pt x="253" y="623"/>
                      </a:lnTo>
                      <a:lnTo>
                        <a:pt x="1070" y="136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5" name="Google Shape;8175;p62"/>
                <p:cNvSpPr/>
                <p:nvPr/>
              </p:nvSpPr>
              <p:spPr>
                <a:xfrm>
                  <a:off x="903275" y="12344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68"/>
                      </a:lnTo>
                      <a:lnTo>
                        <a:pt x="254" y="604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6" name="Google Shape;8176;p62"/>
                <p:cNvSpPr/>
                <p:nvPr/>
              </p:nvSpPr>
              <p:spPr>
                <a:xfrm>
                  <a:off x="849775" y="12655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3" y="604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7" name="Google Shape;8177;p62"/>
                <p:cNvSpPr/>
                <p:nvPr/>
              </p:nvSpPr>
              <p:spPr>
                <a:xfrm>
                  <a:off x="957275" y="12033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0" y="467"/>
                      </a:lnTo>
                      <a:lnTo>
                        <a:pt x="253" y="604"/>
                      </a:lnTo>
                      <a:lnTo>
                        <a:pt x="1070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8" name="Google Shape;8178;p62"/>
                <p:cNvSpPr/>
                <p:nvPr/>
              </p:nvSpPr>
              <p:spPr>
                <a:xfrm>
                  <a:off x="876525" y="12495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3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9" name="Google Shape;8179;p62"/>
                <p:cNvSpPr/>
                <p:nvPr/>
              </p:nvSpPr>
              <p:spPr>
                <a:xfrm>
                  <a:off x="930025" y="1218400"/>
                  <a:ext cx="272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43" extrusionOk="0">
                      <a:moveTo>
                        <a:pt x="85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90" y="156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0" name="Google Shape;8180;p62"/>
                <p:cNvSpPr/>
                <p:nvPr/>
              </p:nvSpPr>
              <p:spPr>
                <a:xfrm>
                  <a:off x="834700" y="1280650"/>
                  <a:ext cx="14125" cy="9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1" extrusionOk="0">
                      <a:moveTo>
                        <a:pt x="312" y="1"/>
                      </a:moveTo>
                      <a:lnTo>
                        <a:pt x="78" y="176"/>
                      </a:lnTo>
                      <a:cubicBezTo>
                        <a:pt x="20" y="195"/>
                        <a:pt x="0" y="273"/>
                        <a:pt x="20" y="332"/>
                      </a:cubicBezTo>
                      <a:cubicBezTo>
                        <a:pt x="39" y="390"/>
                        <a:pt x="98" y="390"/>
                        <a:pt x="117" y="390"/>
                      </a:cubicBezTo>
                      <a:cubicBezTo>
                        <a:pt x="137" y="390"/>
                        <a:pt x="176" y="390"/>
                        <a:pt x="176" y="371"/>
                      </a:cubicBezTo>
                      <a:lnTo>
                        <a:pt x="565" y="13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1" name="Google Shape;8181;p62"/>
                <p:cNvSpPr/>
                <p:nvPr/>
              </p:nvSpPr>
              <p:spPr>
                <a:xfrm>
                  <a:off x="1010775" y="917825"/>
                  <a:ext cx="462075" cy="26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83" h="10798" extrusionOk="0">
                      <a:moveTo>
                        <a:pt x="18482" y="0"/>
                      </a:moveTo>
                      <a:lnTo>
                        <a:pt x="0" y="10642"/>
                      </a:lnTo>
                      <a:lnTo>
                        <a:pt x="253" y="10798"/>
                      </a:lnTo>
                      <a:lnTo>
                        <a:pt x="18482" y="253"/>
                      </a:lnTo>
                      <a:lnTo>
                        <a:pt x="1848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2" name="Google Shape;8182;p62"/>
                <p:cNvSpPr/>
                <p:nvPr/>
              </p:nvSpPr>
              <p:spPr>
                <a:xfrm>
                  <a:off x="930025" y="1187775"/>
                  <a:ext cx="272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23" extrusionOk="0">
                      <a:moveTo>
                        <a:pt x="857" y="0"/>
                      </a:moveTo>
                      <a:lnTo>
                        <a:pt x="1" y="486"/>
                      </a:lnTo>
                      <a:lnTo>
                        <a:pt x="254" y="623"/>
                      </a:lnTo>
                      <a:lnTo>
                        <a:pt x="1090" y="136"/>
                      </a:lnTo>
                      <a:lnTo>
                        <a:pt x="85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3" name="Google Shape;8183;p62"/>
                <p:cNvSpPr/>
                <p:nvPr/>
              </p:nvSpPr>
              <p:spPr>
                <a:xfrm>
                  <a:off x="849775" y="12344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68"/>
                      </a:lnTo>
                      <a:lnTo>
                        <a:pt x="253" y="604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4" name="Google Shape;8184;p62"/>
                <p:cNvSpPr/>
                <p:nvPr/>
              </p:nvSpPr>
              <p:spPr>
                <a:xfrm>
                  <a:off x="822550" y="1249525"/>
                  <a:ext cx="27250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" h="643" extrusionOk="0">
                      <a:moveTo>
                        <a:pt x="856" y="1"/>
                      </a:moveTo>
                      <a:lnTo>
                        <a:pt x="0" y="487"/>
                      </a:lnTo>
                      <a:lnTo>
                        <a:pt x="234" y="643"/>
                      </a:lnTo>
                      <a:lnTo>
                        <a:pt x="1090" y="156"/>
                      </a:lnTo>
                      <a:lnTo>
                        <a:pt x="85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5" name="Google Shape;8185;p62"/>
                <p:cNvSpPr/>
                <p:nvPr/>
              </p:nvSpPr>
              <p:spPr>
                <a:xfrm>
                  <a:off x="957275" y="1172200"/>
                  <a:ext cx="267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3" extrusionOk="0">
                      <a:moveTo>
                        <a:pt x="837" y="0"/>
                      </a:moveTo>
                      <a:lnTo>
                        <a:pt x="0" y="467"/>
                      </a:lnTo>
                      <a:lnTo>
                        <a:pt x="253" y="623"/>
                      </a:lnTo>
                      <a:lnTo>
                        <a:pt x="1070" y="13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6" name="Google Shape;8186;p62"/>
                <p:cNvSpPr/>
                <p:nvPr/>
              </p:nvSpPr>
              <p:spPr>
                <a:xfrm>
                  <a:off x="983525" y="773375"/>
                  <a:ext cx="447500" cy="39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00" h="15954" extrusionOk="0">
                      <a:moveTo>
                        <a:pt x="17782" y="0"/>
                      </a:moveTo>
                      <a:cubicBezTo>
                        <a:pt x="17705" y="0"/>
                        <a:pt x="17666" y="59"/>
                        <a:pt x="17666" y="137"/>
                      </a:cubicBezTo>
                      <a:lnTo>
                        <a:pt x="17666" y="5623"/>
                      </a:lnTo>
                      <a:lnTo>
                        <a:pt x="1" y="15817"/>
                      </a:lnTo>
                      <a:lnTo>
                        <a:pt x="254" y="15953"/>
                      </a:lnTo>
                      <a:lnTo>
                        <a:pt x="17860" y="5798"/>
                      </a:lnTo>
                      <a:cubicBezTo>
                        <a:pt x="17899" y="5778"/>
                        <a:pt x="17899" y="5720"/>
                        <a:pt x="17899" y="5701"/>
                      </a:cubicBezTo>
                      <a:lnTo>
                        <a:pt x="17899" y="137"/>
                      </a:lnTo>
                      <a:cubicBezTo>
                        <a:pt x="17899" y="59"/>
                        <a:pt x="17860" y="0"/>
                        <a:pt x="1778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7" name="Google Shape;8187;p62"/>
                <p:cNvSpPr/>
                <p:nvPr/>
              </p:nvSpPr>
              <p:spPr>
                <a:xfrm>
                  <a:off x="807950" y="1264600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12" y="1"/>
                      </a:moveTo>
                      <a:lnTo>
                        <a:pt x="78" y="176"/>
                      </a:lnTo>
                      <a:cubicBezTo>
                        <a:pt x="20" y="195"/>
                        <a:pt x="0" y="273"/>
                        <a:pt x="20" y="351"/>
                      </a:cubicBezTo>
                      <a:cubicBezTo>
                        <a:pt x="39" y="390"/>
                        <a:pt x="98" y="390"/>
                        <a:pt x="117" y="390"/>
                      </a:cubicBezTo>
                      <a:cubicBezTo>
                        <a:pt x="137" y="390"/>
                        <a:pt x="176" y="390"/>
                        <a:pt x="176" y="371"/>
                      </a:cubicBezTo>
                      <a:lnTo>
                        <a:pt x="565" y="15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8" name="Google Shape;8188;p62"/>
                <p:cNvSpPr/>
                <p:nvPr/>
              </p:nvSpPr>
              <p:spPr>
                <a:xfrm>
                  <a:off x="876525" y="12184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3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9" name="Google Shape;8189;p62"/>
                <p:cNvSpPr/>
                <p:nvPr/>
              </p:nvSpPr>
              <p:spPr>
                <a:xfrm>
                  <a:off x="903275" y="12033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0" name="Google Shape;8190;p62"/>
                <p:cNvSpPr/>
                <p:nvPr/>
              </p:nvSpPr>
              <p:spPr>
                <a:xfrm>
                  <a:off x="930025" y="1156625"/>
                  <a:ext cx="272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24" extrusionOk="0">
                      <a:moveTo>
                        <a:pt x="857" y="1"/>
                      </a:moveTo>
                      <a:lnTo>
                        <a:pt x="1" y="487"/>
                      </a:lnTo>
                      <a:lnTo>
                        <a:pt x="254" y="623"/>
                      </a:lnTo>
                      <a:lnTo>
                        <a:pt x="1090" y="137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1" name="Google Shape;8191;p62"/>
                <p:cNvSpPr/>
                <p:nvPr/>
              </p:nvSpPr>
              <p:spPr>
                <a:xfrm>
                  <a:off x="876525" y="1187775"/>
                  <a:ext cx="267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3" extrusionOk="0">
                      <a:moveTo>
                        <a:pt x="837" y="0"/>
                      </a:moveTo>
                      <a:lnTo>
                        <a:pt x="1" y="486"/>
                      </a:lnTo>
                      <a:lnTo>
                        <a:pt x="253" y="623"/>
                      </a:lnTo>
                      <a:lnTo>
                        <a:pt x="1071" y="136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2" name="Google Shape;8192;p62"/>
                <p:cNvSpPr/>
                <p:nvPr/>
              </p:nvSpPr>
              <p:spPr>
                <a:xfrm>
                  <a:off x="822550" y="1218400"/>
                  <a:ext cx="27250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" h="643" extrusionOk="0">
                      <a:moveTo>
                        <a:pt x="856" y="1"/>
                      </a:moveTo>
                      <a:lnTo>
                        <a:pt x="0" y="487"/>
                      </a:lnTo>
                      <a:lnTo>
                        <a:pt x="234" y="643"/>
                      </a:lnTo>
                      <a:lnTo>
                        <a:pt x="1090" y="156"/>
                      </a:lnTo>
                      <a:lnTo>
                        <a:pt x="85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3" name="Google Shape;8193;p62"/>
                <p:cNvSpPr/>
                <p:nvPr/>
              </p:nvSpPr>
              <p:spPr>
                <a:xfrm>
                  <a:off x="849775" y="12033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67"/>
                      </a:lnTo>
                      <a:lnTo>
                        <a:pt x="253" y="604"/>
                      </a:lnTo>
                      <a:lnTo>
                        <a:pt x="1071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4" name="Google Shape;8194;p62"/>
                <p:cNvSpPr/>
                <p:nvPr/>
              </p:nvSpPr>
              <p:spPr>
                <a:xfrm>
                  <a:off x="956775" y="1000025"/>
                  <a:ext cx="271425" cy="157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7" h="6285" extrusionOk="0">
                      <a:moveTo>
                        <a:pt x="10604" y="0"/>
                      </a:moveTo>
                      <a:lnTo>
                        <a:pt x="1" y="6129"/>
                      </a:lnTo>
                      <a:lnTo>
                        <a:pt x="254" y="6284"/>
                      </a:lnTo>
                      <a:lnTo>
                        <a:pt x="10857" y="156"/>
                      </a:lnTo>
                      <a:cubicBezTo>
                        <a:pt x="10818" y="137"/>
                        <a:pt x="10779" y="137"/>
                        <a:pt x="10740" y="117"/>
                      </a:cubicBezTo>
                      <a:cubicBezTo>
                        <a:pt x="10701" y="78"/>
                        <a:pt x="10643" y="39"/>
                        <a:pt x="1060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5" name="Google Shape;8195;p62"/>
                <p:cNvSpPr/>
                <p:nvPr/>
              </p:nvSpPr>
              <p:spPr>
                <a:xfrm>
                  <a:off x="795800" y="12344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7" y="1"/>
                      </a:moveTo>
                      <a:lnTo>
                        <a:pt x="0" y="468"/>
                      </a:lnTo>
                      <a:lnTo>
                        <a:pt x="233" y="604"/>
                      </a:lnTo>
                      <a:lnTo>
                        <a:pt x="1070" y="137"/>
                      </a:lnTo>
                      <a:lnTo>
                        <a:pt x="81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6" name="Google Shape;8196;p62"/>
                <p:cNvSpPr/>
                <p:nvPr/>
              </p:nvSpPr>
              <p:spPr>
                <a:xfrm>
                  <a:off x="781200" y="1249525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12" y="1"/>
                      </a:moveTo>
                      <a:lnTo>
                        <a:pt x="78" y="176"/>
                      </a:lnTo>
                      <a:cubicBezTo>
                        <a:pt x="20" y="195"/>
                        <a:pt x="0" y="273"/>
                        <a:pt x="20" y="332"/>
                      </a:cubicBezTo>
                      <a:cubicBezTo>
                        <a:pt x="39" y="390"/>
                        <a:pt x="98" y="390"/>
                        <a:pt x="117" y="390"/>
                      </a:cubicBezTo>
                      <a:cubicBezTo>
                        <a:pt x="137" y="390"/>
                        <a:pt x="175" y="390"/>
                        <a:pt x="175" y="370"/>
                      </a:cubicBezTo>
                      <a:lnTo>
                        <a:pt x="565" y="13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7" name="Google Shape;8197;p62"/>
                <p:cNvSpPr/>
                <p:nvPr/>
              </p:nvSpPr>
              <p:spPr>
                <a:xfrm>
                  <a:off x="903275" y="1172200"/>
                  <a:ext cx="267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3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54" y="623"/>
                      </a:lnTo>
                      <a:lnTo>
                        <a:pt x="1071" y="13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8" name="Google Shape;8198;p62"/>
                <p:cNvSpPr/>
                <p:nvPr/>
              </p:nvSpPr>
              <p:spPr>
                <a:xfrm>
                  <a:off x="822550" y="1187775"/>
                  <a:ext cx="27250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" h="623" extrusionOk="0">
                      <a:moveTo>
                        <a:pt x="856" y="0"/>
                      </a:moveTo>
                      <a:lnTo>
                        <a:pt x="0" y="486"/>
                      </a:lnTo>
                      <a:lnTo>
                        <a:pt x="234" y="623"/>
                      </a:lnTo>
                      <a:lnTo>
                        <a:pt x="1090" y="136"/>
                      </a:lnTo>
                      <a:lnTo>
                        <a:pt x="85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9" name="Google Shape;8199;p62"/>
                <p:cNvSpPr/>
                <p:nvPr/>
              </p:nvSpPr>
              <p:spPr>
                <a:xfrm>
                  <a:off x="876525" y="1156625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3" y="623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0" name="Google Shape;8200;p62"/>
                <p:cNvSpPr/>
                <p:nvPr/>
              </p:nvSpPr>
              <p:spPr>
                <a:xfrm>
                  <a:off x="795800" y="12033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7" y="1"/>
                      </a:moveTo>
                      <a:lnTo>
                        <a:pt x="0" y="467"/>
                      </a:lnTo>
                      <a:lnTo>
                        <a:pt x="233" y="604"/>
                      </a:lnTo>
                      <a:lnTo>
                        <a:pt x="1070" y="117"/>
                      </a:lnTo>
                      <a:lnTo>
                        <a:pt x="81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1" name="Google Shape;8201;p62"/>
                <p:cNvSpPr/>
                <p:nvPr/>
              </p:nvSpPr>
              <p:spPr>
                <a:xfrm>
                  <a:off x="849775" y="1172200"/>
                  <a:ext cx="267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3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53" y="623"/>
                      </a:lnTo>
                      <a:lnTo>
                        <a:pt x="1071" y="13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2" name="Google Shape;8202;p62"/>
                <p:cNvSpPr/>
                <p:nvPr/>
              </p:nvSpPr>
              <p:spPr>
                <a:xfrm>
                  <a:off x="754450" y="1233475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12" y="1"/>
                      </a:moveTo>
                      <a:lnTo>
                        <a:pt x="78" y="176"/>
                      </a:lnTo>
                      <a:cubicBezTo>
                        <a:pt x="20" y="195"/>
                        <a:pt x="0" y="273"/>
                        <a:pt x="20" y="351"/>
                      </a:cubicBezTo>
                      <a:cubicBezTo>
                        <a:pt x="39" y="390"/>
                        <a:pt x="98" y="390"/>
                        <a:pt x="117" y="390"/>
                      </a:cubicBezTo>
                      <a:cubicBezTo>
                        <a:pt x="137" y="390"/>
                        <a:pt x="175" y="390"/>
                        <a:pt x="175" y="370"/>
                      </a:cubicBezTo>
                      <a:lnTo>
                        <a:pt x="565" y="156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3" name="Google Shape;8203;p62"/>
                <p:cNvSpPr/>
                <p:nvPr/>
              </p:nvSpPr>
              <p:spPr>
                <a:xfrm>
                  <a:off x="903275" y="1141075"/>
                  <a:ext cx="267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3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54" y="623"/>
                      </a:lnTo>
                      <a:lnTo>
                        <a:pt x="1071" y="13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4" name="Google Shape;8204;p62"/>
                <p:cNvSpPr/>
                <p:nvPr/>
              </p:nvSpPr>
              <p:spPr>
                <a:xfrm>
                  <a:off x="930025" y="1033100"/>
                  <a:ext cx="186300" cy="10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2" h="4300" extrusionOk="0">
                      <a:moveTo>
                        <a:pt x="7218" y="0"/>
                      </a:moveTo>
                      <a:lnTo>
                        <a:pt x="1" y="4164"/>
                      </a:lnTo>
                      <a:lnTo>
                        <a:pt x="254" y="4300"/>
                      </a:lnTo>
                      <a:lnTo>
                        <a:pt x="7452" y="175"/>
                      </a:lnTo>
                      <a:cubicBezTo>
                        <a:pt x="7413" y="175"/>
                        <a:pt x="7394" y="156"/>
                        <a:pt x="7374" y="117"/>
                      </a:cubicBezTo>
                      <a:cubicBezTo>
                        <a:pt x="7316" y="98"/>
                        <a:pt x="7277" y="59"/>
                        <a:pt x="72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5" name="Google Shape;8205;p62"/>
                <p:cNvSpPr/>
                <p:nvPr/>
              </p:nvSpPr>
              <p:spPr>
                <a:xfrm>
                  <a:off x="769050" y="12184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7" y="1"/>
                      </a:moveTo>
                      <a:lnTo>
                        <a:pt x="0" y="487"/>
                      </a:lnTo>
                      <a:lnTo>
                        <a:pt x="233" y="643"/>
                      </a:lnTo>
                      <a:lnTo>
                        <a:pt x="1070" y="156"/>
                      </a:lnTo>
                      <a:lnTo>
                        <a:pt x="81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6" name="Google Shape;8206;p62"/>
                <p:cNvSpPr/>
                <p:nvPr/>
              </p:nvSpPr>
              <p:spPr>
                <a:xfrm>
                  <a:off x="1249100" y="1108000"/>
                  <a:ext cx="168775" cy="9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51" h="3931" extrusionOk="0">
                      <a:moveTo>
                        <a:pt x="6517" y="0"/>
                      </a:moveTo>
                      <a:lnTo>
                        <a:pt x="78" y="3716"/>
                      </a:lnTo>
                      <a:cubicBezTo>
                        <a:pt x="20" y="3736"/>
                        <a:pt x="0" y="3814"/>
                        <a:pt x="20" y="3891"/>
                      </a:cubicBezTo>
                      <a:cubicBezTo>
                        <a:pt x="58" y="3930"/>
                        <a:pt x="97" y="3930"/>
                        <a:pt x="136" y="3930"/>
                      </a:cubicBezTo>
                      <a:cubicBezTo>
                        <a:pt x="156" y="3930"/>
                        <a:pt x="175" y="3930"/>
                        <a:pt x="175" y="3911"/>
                      </a:cubicBezTo>
                      <a:lnTo>
                        <a:pt x="6751" y="117"/>
                      </a:lnTo>
                      <a:cubicBezTo>
                        <a:pt x="6712" y="98"/>
                        <a:pt x="6673" y="98"/>
                        <a:pt x="6634" y="78"/>
                      </a:cubicBezTo>
                      <a:cubicBezTo>
                        <a:pt x="6595" y="78"/>
                        <a:pt x="6556" y="20"/>
                        <a:pt x="65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7" name="Google Shape;8207;p62"/>
                <p:cNvSpPr/>
                <p:nvPr/>
              </p:nvSpPr>
              <p:spPr>
                <a:xfrm>
                  <a:off x="347850" y="1360425"/>
                  <a:ext cx="12650" cy="12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6" h="487" extrusionOk="0">
                      <a:moveTo>
                        <a:pt x="0" y="1"/>
                      </a:moveTo>
                      <a:lnTo>
                        <a:pt x="0" y="292"/>
                      </a:lnTo>
                      <a:lnTo>
                        <a:pt x="311" y="487"/>
                      </a:lnTo>
                      <a:cubicBezTo>
                        <a:pt x="324" y="474"/>
                        <a:pt x="333" y="470"/>
                        <a:pt x="340" y="470"/>
                      </a:cubicBezTo>
                      <a:cubicBezTo>
                        <a:pt x="355" y="470"/>
                        <a:pt x="363" y="487"/>
                        <a:pt x="389" y="487"/>
                      </a:cubicBezTo>
                      <a:cubicBezTo>
                        <a:pt x="428" y="487"/>
                        <a:pt x="447" y="448"/>
                        <a:pt x="486" y="429"/>
                      </a:cubicBezTo>
                      <a:cubicBezTo>
                        <a:pt x="506" y="390"/>
                        <a:pt x="506" y="312"/>
                        <a:pt x="428" y="253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8" name="Google Shape;8208;p62"/>
                <p:cNvSpPr/>
                <p:nvPr/>
              </p:nvSpPr>
              <p:spPr>
                <a:xfrm>
                  <a:off x="347850" y="1329300"/>
                  <a:ext cx="301575" cy="17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63" h="7141" extrusionOk="0">
                      <a:moveTo>
                        <a:pt x="0" y="0"/>
                      </a:moveTo>
                      <a:lnTo>
                        <a:pt x="0" y="292"/>
                      </a:lnTo>
                      <a:lnTo>
                        <a:pt x="11868" y="7140"/>
                      </a:lnTo>
                      <a:cubicBezTo>
                        <a:pt x="11887" y="7121"/>
                        <a:pt x="11906" y="7121"/>
                        <a:pt x="11926" y="7121"/>
                      </a:cubicBezTo>
                      <a:cubicBezTo>
                        <a:pt x="11984" y="7121"/>
                        <a:pt x="12004" y="7101"/>
                        <a:pt x="12023" y="7082"/>
                      </a:cubicBezTo>
                      <a:cubicBezTo>
                        <a:pt x="12062" y="7024"/>
                        <a:pt x="12062" y="6946"/>
                        <a:pt x="11984" y="6907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9" name="Google Shape;8209;p62"/>
                <p:cNvSpPr/>
                <p:nvPr/>
              </p:nvSpPr>
              <p:spPr>
                <a:xfrm>
                  <a:off x="347350" y="1298175"/>
                  <a:ext cx="328825" cy="19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53" h="7763" extrusionOk="0">
                      <a:moveTo>
                        <a:pt x="1" y="0"/>
                      </a:moveTo>
                      <a:lnTo>
                        <a:pt x="1" y="292"/>
                      </a:lnTo>
                      <a:lnTo>
                        <a:pt x="12958" y="7763"/>
                      </a:lnTo>
                      <a:lnTo>
                        <a:pt x="13016" y="7763"/>
                      </a:lnTo>
                      <a:cubicBezTo>
                        <a:pt x="13074" y="7763"/>
                        <a:pt x="13094" y="7743"/>
                        <a:pt x="13113" y="7704"/>
                      </a:cubicBezTo>
                      <a:cubicBezTo>
                        <a:pt x="13152" y="7666"/>
                        <a:pt x="13152" y="7588"/>
                        <a:pt x="13074" y="7549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0" name="Google Shape;8210;p62"/>
                <p:cNvSpPr/>
                <p:nvPr/>
              </p:nvSpPr>
              <p:spPr>
                <a:xfrm>
                  <a:off x="347350" y="1267050"/>
                  <a:ext cx="355575" cy="210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23" h="8405" extrusionOk="0">
                      <a:moveTo>
                        <a:pt x="1" y="0"/>
                      </a:moveTo>
                      <a:lnTo>
                        <a:pt x="1" y="292"/>
                      </a:lnTo>
                      <a:lnTo>
                        <a:pt x="14008" y="8405"/>
                      </a:lnTo>
                      <a:cubicBezTo>
                        <a:pt x="14047" y="8366"/>
                        <a:pt x="14067" y="8366"/>
                        <a:pt x="14086" y="8366"/>
                      </a:cubicBezTo>
                      <a:cubicBezTo>
                        <a:pt x="14144" y="8366"/>
                        <a:pt x="14164" y="8346"/>
                        <a:pt x="14183" y="8327"/>
                      </a:cubicBezTo>
                      <a:cubicBezTo>
                        <a:pt x="14222" y="8269"/>
                        <a:pt x="14222" y="8210"/>
                        <a:pt x="14144" y="8152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1" name="Google Shape;8211;p62"/>
                <p:cNvSpPr/>
                <p:nvPr/>
              </p:nvSpPr>
              <p:spPr>
                <a:xfrm>
                  <a:off x="389175" y="1263150"/>
                  <a:ext cx="340500" cy="197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20" h="7919" extrusionOk="0">
                      <a:moveTo>
                        <a:pt x="215" y="1"/>
                      </a:moveTo>
                      <a:cubicBezTo>
                        <a:pt x="156" y="39"/>
                        <a:pt x="117" y="98"/>
                        <a:pt x="59" y="117"/>
                      </a:cubicBezTo>
                      <a:cubicBezTo>
                        <a:pt x="40" y="117"/>
                        <a:pt x="20" y="137"/>
                        <a:pt x="1" y="137"/>
                      </a:cubicBezTo>
                      <a:lnTo>
                        <a:pt x="13425" y="7899"/>
                      </a:lnTo>
                      <a:cubicBezTo>
                        <a:pt x="13464" y="7919"/>
                        <a:pt x="13464" y="7919"/>
                        <a:pt x="13483" y="7919"/>
                      </a:cubicBezTo>
                      <a:cubicBezTo>
                        <a:pt x="13541" y="7919"/>
                        <a:pt x="13561" y="7899"/>
                        <a:pt x="13580" y="7880"/>
                      </a:cubicBezTo>
                      <a:cubicBezTo>
                        <a:pt x="13619" y="7821"/>
                        <a:pt x="13619" y="7744"/>
                        <a:pt x="13541" y="7705"/>
                      </a:cubicBezTo>
                      <a:lnTo>
                        <a:pt x="21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2" name="Google Shape;8212;p62"/>
                <p:cNvSpPr/>
                <p:nvPr/>
              </p:nvSpPr>
              <p:spPr>
                <a:xfrm>
                  <a:off x="347350" y="1204775"/>
                  <a:ext cx="409550" cy="240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82" h="9632" extrusionOk="0">
                      <a:moveTo>
                        <a:pt x="1" y="1"/>
                      </a:moveTo>
                      <a:lnTo>
                        <a:pt x="1" y="293"/>
                      </a:lnTo>
                      <a:lnTo>
                        <a:pt x="16187" y="9631"/>
                      </a:lnTo>
                      <a:lnTo>
                        <a:pt x="16265" y="9631"/>
                      </a:lnTo>
                      <a:cubicBezTo>
                        <a:pt x="16304" y="9631"/>
                        <a:pt x="16323" y="9592"/>
                        <a:pt x="16362" y="9573"/>
                      </a:cubicBezTo>
                      <a:cubicBezTo>
                        <a:pt x="16382" y="9534"/>
                        <a:pt x="16382" y="9456"/>
                        <a:pt x="16304" y="9398"/>
                      </a:cubicBez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3" name="Google Shape;8213;p62"/>
                <p:cNvSpPr/>
                <p:nvPr/>
              </p:nvSpPr>
              <p:spPr>
                <a:xfrm>
                  <a:off x="375550" y="1193125"/>
                  <a:ext cx="407125" cy="23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85" h="9475" extrusionOk="0">
                      <a:moveTo>
                        <a:pt x="195" y="0"/>
                      </a:moveTo>
                      <a:cubicBezTo>
                        <a:pt x="176" y="39"/>
                        <a:pt x="118" y="97"/>
                        <a:pt x="59" y="117"/>
                      </a:cubicBezTo>
                      <a:cubicBezTo>
                        <a:pt x="20" y="117"/>
                        <a:pt x="20" y="136"/>
                        <a:pt x="1" y="136"/>
                      </a:cubicBezTo>
                      <a:lnTo>
                        <a:pt x="16129" y="9455"/>
                      </a:lnTo>
                      <a:cubicBezTo>
                        <a:pt x="16149" y="9455"/>
                        <a:pt x="16168" y="9475"/>
                        <a:pt x="16168" y="9475"/>
                      </a:cubicBezTo>
                      <a:cubicBezTo>
                        <a:pt x="16226" y="9475"/>
                        <a:pt x="16246" y="9455"/>
                        <a:pt x="16265" y="9436"/>
                      </a:cubicBezTo>
                      <a:cubicBezTo>
                        <a:pt x="16285" y="9377"/>
                        <a:pt x="16285" y="9300"/>
                        <a:pt x="16226" y="9261"/>
                      </a:cubicBezTo>
                      <a:lnTo>
                        <a:pt x="19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4" name="Google Shape;8214;p62"/>
                <p:cNvSpPr/>
                <p:nvPr/>
              </p:nvSpPr>
              <p:spPr>
                <a:xfrm>
                  <a:off x="347850" y="1142525"/>
                  <a:ext cx="462550" cy="271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502" h="10877" extrusionOk="0">
                      <a:moveTo>
                        <a:pt x="0" y="1"/>
                      </a:moveTo>
                      <a:lnTo>
                        <a:pt x="0" y="293"/>
                      </a:lnTo>
                      <a:lnTo>
                        <a:pt x="18307" y="10876"/>
                      </a:lnTo>
                      <a:lnTo>
                        <a:pt x="18385" y="10876"/>
                      </a:lnTo>
                      <a:cubicBezTo>
                        <a:pt x="18424" y="10876"/>
                        <a:pt x="18443" y="10857"/>
                        <a:pt x="18482" y="10818"/>
                      </a:cubicBezTo>
                      <a:cubicBezTo>
                        <a:pt x="18502" y="10779"/>
                        <a:pt x="18502" y="10701"/>
                        <a:pt x="18424" y="10662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5" name="Google Shape;8215;p62"/>
                <p:cNvSpPr/>
                <p:nvPr/>
              </p:nvSpPr>
              <p:spPr>
                <a:xfrm>
                  <a:off x="347350" y="1112375"/>
                  <a:ext cx="489800" cy="28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92" h="11479" extrusionOk="0">
                      <a:moveTo>
                        <a:pt x="1" y="0"/>
                      </a:moveTo>
                      <a:lnTo>
                        <a:pt x="1" y="292"/>
                      </a:lnTo>
                      <a:lnTo>
                        <a:pt x="19397" y="11479"/>
                      </a:lnTo>
                      <a:lnTo>
                        <a:pt x="19475" y="11479"/>
                      </a:lnTo>
                      <a:cubicBezTo>
                        <a:pt x="19514" y="11479"/>
                        <a:pt x="19533" y="11440"/>
                        <a:pt x="19572" y="11421"/>
                      </a:cubicBezTo>
                      <a:cubicBezTo>
                        <a:pt x="19592" y="11382"/>
                        <a:pt x="19592" y="11304"/>
                        <a:pt x="19514" y="11245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6" name="Google Shape;8216;p62"/>
                <p:cNvSpPr/>
                <p:nvPr/>
              </p:nvSpPr>
              <p:spPr>
                <a:xfrm>
                  <a:off x="416900" y="1124525"/>
                  <a:ext cx="447000" cy="25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80" h="10351" extrusionOk="0">
                      <a:moveTo>
                        <a:pt x="234" y="1"/>
                      </a:moveTo>
                      <a:cubicBezTo>
                        <a:pt x="195" y="40"/>
                        <a:pt x="176" y="59"/>
                        <a:pt x="98" y="98"/>
                      </a:cubicBezTo>
                      <a:cubicBezTo>
                        <a:pt x="78" y="118"/>
                        <a:pt x="40" y="118"/>
                        <a:pt x="1" y="137"/>
                      </a:cubicBezTo>
                      <a:lnTo>
                        <a:pt x="17646" y="10331"/>
                      </a:lnTo>
                      <a:cubicBezTo>
                        <a:pt x="17724" y="10351"/>
                        <a:pt x="17763" y="10351"/>
                        <a:pt x="17763" y="10351"/>
                      </a:cubicBezTo>
                      <a:cubicBezTo>
                        <a:pt x="17802" y="10351"/>
                        <a:pt x="17821" y="10331"/>
                        <a:pt x="17860" y="10312"/>
                      </a:cubicBezTo>
                      <a:cubicBezTo>
                        <a:pt x="17880" y="10254"/>
                        <a:pt x="17880" y="10176"/>
                        <a:pt x="17802" y="10137"/>
                      </a:cubicBez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7" name="Google Shape;8217;p62"/>
                <p:cNvSpPr/>
                <p:nvPr/>
              </p:nvSpPr>
              <p:spPr>
                <a:xfrm>
                  <a:off x="584700" y="1159075"/>
                  <a:ext cx="332700" cy="19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08" h="7744" extrusionOk="0">
                      <a:moveTo>
                        <a:pt x="253" y="0"/>
                      </a:moveTo>
                      <a:cubicBezTo>
                        <a:pt x="195" y="20"/>
                        <a:pt x="176" y="78"/>
                        <a:pt x="98" y="97"/>
                      </a:cubicBezTo>
                      <a:cubicBezTo>
                        <a:pt x="78" y="117"/>
                        <a:pt x="20" y="117"/>
                        <a:pt x="1" y="136"/>
                      </a:cubicBezTo>
                      <a:lnTo>
                        <a:pt x="13133" y="7724"/>
                      </a:lnTo>
                      <a:cubicBezTo>
                        <a:pt x="13152" y="7724"/>
                        <a:pt x="13191" y="7743"/>
                        <a:pt x="13191" y="7743"/>
                      </a:cubicBezTo>
                      <a:cubicBezTo>
                        <a:pt x="13230" y="7743"/>
                        <a:pt x="13249" y="7724"/>
                        <a:pt x="13288" y="7704"/>
                      </a:cubicBezTo>
                      <a:cubicBezTo>
                        <a:pt x="13308" y="7665"/>
                        <a:pt x="13308" y="7588"/>
                        <a:pt x="13230" y="7529"/>
                      </a:cubicBez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8" name="Google Shape;8218;p62"/>
                <p:cNvSpPr/>
                <p:nvPr/>
              </p:nvSpPr>
              <p:spPr>
                <a:xfrm>
                  <a:off x="390150" y="1015575"/>
                  <a:ext cx="378900" cy="218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56" h="8756" extrusionOk="0">
                      <a:moveTo>
                        <a:pt x="254" y="1"/>
                      </a:moveTo>
                      <a:cubicBezTo>
                        <a:pt x="215" y="20"/>
                        <a:pt x="176" y="40"/>
                        <a:pt x="117" y="79"/>
                      </a:cubicBezTo>
                      <a:cubicBezTo>
                        <a:pt x="78" y="98"/>
                        <a:pt x="59" y="118"/>
                        <a:pt x="1" y="137"/>
                      </a:cubicBezTo>
                      <a:lnTo>
                        <a:pt x="14903" y="8756"/>
                      </a:lnTo>
                      <a:lnTo>
                        <a:pt x="15156" y="8600"/>
                      </a:lnTo>
                      <a:lnTo>
                        <a:pt x="2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9" name="Google Shape;8219;p62"/>
                <p:cNvSpPr/>
                <p:nvPr/>
              </p:nvSpPr>
              <p:spPr>
                <a:xfrm>
                  <a:off x="930025" y="1327850"/>
                  <a:ext cx="14625" cy="9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" h="370" extrusionOk="0">
                      <a:moveTo>
                        <a:pt x="254" y="0"/>
                      </a:moveTo>
                      <a:lnTo>
                        <a:pt x="1" y="156"/>
                      </a:lnTo>
                      <a:lnTo>
                        <a:pt x="409" y="350"/>
                      </a:lnTo>
                      <a:cubicBezTo>
                        <a:pt x="448" y="350"/>
                        <a:pt x="468" y="370"/>
                        <a:pt x="468" y="370"/>
                      </a:cubicBezTo>
                      <a:cubicBezTo>
                        <a:pt x="506" y="370"/>
                        <a:pt x="545" y="350"/>
                        <a:pt x="565" y="331"/>
                      </a:cubicBezTo>
                      <a:cubicBezTo>
                        <a:pt x="584" y="272"/>
                        <a:pt x="584" y="195"/>
                        <a:pt x="506" y="156"/>
                      </a:cubicBez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0" name="Google Shape;8220;p62"/>
                <p:cNvSpPr/>
                <p:nvPr/>
              </p:nvSpPr>
              <p:spPr>
                <a:xfrm>
                  <a:off x="849775" y="12806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253" y="1"/>
                      </a:moveTo>
                      <a:lnTo>
                        <a:pt x="1" y="137"/>
                      </a:lnTo>
                      <a:lnTo>
                        <a:pt x="837" y="623"/>
                      </a:lnTo>
                      <a:lnTo>
                        <a:pt x="1071" y="48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1" name="Google Shape;8221;p62"/>
                <p:cNvSpPr/>
                <p:nvPr/>
              </p:nvSpPr>
              <p:spPr>
                <a:xfrm>
                  <a:off x="876525" y="1296225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253" y="0"/>
                      </a:moveTo>
                      <a:lnTo>
                        <a:pt x="1" y="156"/>
                      </a:lnTo>
                      <a:lnTo>
                        <a:pt x="837" y="623"/>
                      </a:lnTo>
                      <a:lnTo>
                        <a:pt x="1071" y="487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2" name="Google Shape;8222;p62"/>
                <p:cNvSpPr/>
                <p:nvPr/>
              </p:nvSpPr>
              <p:spPr>
                <a:xfrm>
                  <a:off x="822550" y="1265575"/>
                  <a:ext cx="272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" h="604" extrusionOk="0">
                      <a:moveTo>
                        <a:pt x="234" y="1"/>
                      </a:moveTo>
                      <a:lnTo>
                        <a:pt x="0" y="137"/>
                      </a:lnTo>
                      <a:lnTo>
                        <a:pt x="856" y="604"/>
                      </a:lnTo>
                      <a:lnTo>
                        <a:pt x="1090" y="487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3" name="Google Shape;8223;p62"/>
                <p:cNvSpPr/>
                <p:nvPr/>
              </p:nvSpPr>
              <p:spPr>
                <a:xfrm>
                  <a:off x="903275" y="1311800"/>
                  <a:ext cx="267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3" extrusionOk="0">
                      <a:moveTo>
                        <a:pt x="254" y="0"/>
                      </a:moveTo>
                      <a:lnTo>
                        <a:pt x="1" y="136"/>
                      </a:lnTo>
                      <a:lnTo>
                        <a:pt x="837" y="623"/>
                      </a:lnTo>
                      <a:lnTo>
                        <a:pt x="1071" y="486"/>
                      </a:ln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4" name="Google Shape;8224;p62"/>
                <p:cNvSpPr/>
                <p:nvPr/>
              </p:nvSpPr>
              <p:spPr>
                <a:xfrm>
                  <a:off x="769050" y="12344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233" y="1"/>
                      </a:moveTo>
                      <a:lnTo>
                        <a:pt x="0" y="137"/>
                      </a:lnTo>
                      <a:lnTo>
                        <a:pt x="817" y="604"/>
                      </a:lnTo>
                      <a:lnTo>
                        <a:pt x="1070" y="468"/>
                      </a:lnTo>
                      <a:lnTo>
                        <a:pt x="23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5" name="Google Shape;8225;p62"/>
                <p:cNvSpPr/>
                <p:nvPr/>
              </p:nvSpPr>
              <p:spPr>
                <a:xfrm>
                  <a:off x="795800" y="12495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233" y="1"/>
                      </a:moveTo>
                      <a:lnTo>
                        <a:pt x="0" y="156"/>
                      </a:lnTo>
                      <a:lnTo>
                        <a:pt x="817" y="643"/>
                      </a:lnTo>
                      <a:lnTo>
                        <a:pt x="1070" y="487"/>
                      </a:lnTo>
                      <a:lnTo>
                        <a:pt x="23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6" name="Google Shape;8226;p62"/>
                <p:cNvSpPr/>
                <p:nvPr/>
              </p:nvSpPr>
              <p:spPr>
                <a:xfrm>
                  <a:off x="924200" y="1323950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34" y="0"/>
                      </a:moveTo>
                      <a:lnTo>
                        <a:pt x="0" y="137"/>
                      </a:lnTo>
                      <a:lnTo>
                        <a:pt x="234" y="292"/>
                      </a:lnTo>
                      <a:lnTo>
                        <a:pt x="487" y="13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7" name="Google Shape;8227;p62"/>
                <p:cNvSpPr/>
                <p:nvPr/>
              </p:nvSpPr>
              <p:spPr>
                <a:xfrm>
                  <a:off x="897450" y="1308375"/>
                  <a:ext cx="12175" cy="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74" extrusionOk="0">
                      <a:moveTo>
                        <a:pt x="234" y="1"/>
                      </a:moveTo>
                      <a:lnTo>
                        <a:pt x="0" y="137"/>
                      </a:lnTo>
                      <a:lnTo>
                        <a:pt x="234" y="273"/>
                      </a:lnTo>
                      <a:lnTo>
                        <a:pt x="487" y="137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8" name="Google Shape;8228;p62"/>
                <p:cNvSpPr/>
                <p:nvPr/>
              </p:nvSpPr>
              <p:spPr>
                <a:xfrm>
                  <a:off x="870700" y="1292825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34" y="0"/>
                      </a:moveTo>
                      <a:lnTo>
                        <a:pt x="0" y="136"/>
                      </a:lnTo>
                      <a:lnTo>
                        <a:pt x="234" y="292"/>
                      </a:lnTo>
                      <a:lnTo>
                        <a:pt x="486" y="13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9" name="Google Shape;8229;p62"/>
                <p:cNvSpPr/>
                <p:nvPr/>
              </p:nvSpPr>
              <p:spPr>
                <a:xfrm>
                  <a:off x="843950" y="1277750"/>
                  <a:ext cx="12175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54" extrusionOk="0">
                      <a:moveTo>
                        <a:pt x="234" y="0"/>
                      </a:moveTo>
                      <a:lnTo>
                        <a:pt x="0" y="117"/>
                      </a:lnTo>
                      <a:lnTo>
                        <a:pt x="234" y="253"/>
                      </a:lnTo>
                      <a:lnTo>
                        <a:pt x="486" y="11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0" name="Google Shape;8230;p62"/>
                <p:cNvSpPr/>
                <p:nvPr/>
              </p:nvSpPr>
              <p:spPr>
                <a:xfrm>
                  <a:off x="816225" y="1261700"/>
                  <a:ext cx="12175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2" extrusionOk="0">
                      <a:moveTo>
                        <a:pt x="253" y="0"/>
                      </a:moveTo>
                      <a:lnTo>
                        <a:pt x="0" y="156"/>
                      </a:lnTo>
                      <a:lnTo>
                        <a:pt x="253" y="292"/>
                      </a:lnTo>
                      <a:lnTo>
                        <a:pt x="487" y="156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1" name="Google Shape;8231;p62"/>
                <p:cNvSpPr/>
                <p:nvPr/>
              </p:nvSpPr>
              <p:spPr>
                <a:xfrm>
                  <a:off x="789475" y="1246125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53" y="1"/>
                      </a:moveTo>
                      <a:lnTo>
                        <a:pt x="0" y="137"/>
                      </a:lnTo>
                      <a:lnTo>
                        <a:pt x="253" y="292"/>
                      </a:lnTo>
                      <a:lnTo>
                        <a:pt x="486" y="13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2" name="Google Shape;8232;p62"/>
                <p:cNvSpPr/>
                <p:nvPr/>
              </p:nvSpPr>
              <p:spPr>
                <a:xfrm>
                  <a:off x="762725" y="1230575"/>
                  <a:ext cx="12175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2" extrusionOk="0">
                      <a:moveTo>
                        <a:pt x="253" y="0"/>
                      </a:moveTo>
                      <a:lnTo>
                        <a:pt x="0" y="156"/>
                      </a:lnTo>
                      <a:lnTo>
                        <a:pt x="253" y="292"/>
                      </a:lnTo>
                      <a:lnTo>
                        <a:pt x="486" y="156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3" name="Google Shape;8233;p62"/>
                <p:cNvSpPr/>
                <p:nvPr/>
              </p:nvSpPr>
              <p:spPr>
                <a:xfrm>
                  <a:off x="795800" y="12184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233" y="1"/>
                      </a:moveTo>
                      <a:lnTo>
                        <a:pt x="0" y="156"/>
                      </a:lnTo>
                      <a:lnTo>
                        <a:pt x="817" y="643"/>
                      </a:lnTo>
                      <a:lnTo>
                        <a:pt x="1070" y="487"/>
                      </a:lnTo>
                      <a:lnTo>
                        <a:pt x="23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4" name="Google Shape;8234;p62"/>
                <p:cNvSpPr/>
                <p:nvPr/>
              </p:nvSpPr>
              <p:spPr>
                <a:xfrm>
                  <a:off x="903275" y="12806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254" y="1"/>
                      </a:moveTo>
                      <a:lnTo>
                        <a:pt x="1" y="137"/>
                      </a:lnTo>
                      <a:lnTo>
                        <a:pt x="837" y="623"/>
                      </a:lnTo>
                      <a:lnTo>
                        <a:pt x="1071" y="487"/>
                      </a:lnTo>
                      <a:lnTo>
                        <a:pt x="2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5" name="Google Shape;8235;p62"/>
                <p:cNvSpPr/>
                <p:nvPr/>
              </p:nvSpPr>
              <p:spPr>
                <a:xfrm>
                  <a:off x="956775" y="1312275"/>
                  <a:ext cx="14625" cy="9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" h="371" extrusionOk="0">
                      <a:moveTo>
                        <a:pt x="254" y="0"/>
                      </a:moveTo>
                      <a:lnTo>
                        <a:pt x="1" y="137"/>
                      </a:lnTo>
                      <a:lnTo>
                        <a:pt x="409" y="331"/>
                      </a:lnTo>
                      <a:cubicBezTo>
                        <a:pt x="448" y="331"/>
                        <a:pt x="468" y="370"/>
                        <a:pt x="468" y="370"/>
                      </a:cubicBezTo>
                      <a:cubicBezTo>
                        <a:pt x="506" y="370"/>
                        <a:pt x="545" y="331"/>
                        <a:pt x="565" y="312"/>
                      </a:cubicBezTo>
                      <a:cubicBezTo>
                        <a:pt x="584" y="273"/>
                        <a:pt x="584" y="195"/>
                        <a:pt x="506" y="137"/>
                      </a:cubicBez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6" name="Google Shape;8236;p62"/>
                <p:cNvSpPr/>
                <p:nvPr/>
              </p:nvSpPr>
              <p:spPr>
                <a:xfrm>
                  <a:off x="930025" y="1296225"/>
                  <a:ext cx="272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24" extrusionOk="0">
                      <a:moveTo>
                        <a:pt x="254" y="0"/>
                      </a:moveTo>
                      <a:lnTo>
                        <a:pt x="1" y="156"/>
                      </a:lnTo>
                      <a:lnTo>
                        <a:pt x="857" y="623"/>
                      </a:lnTo>
                      <a:lnTo>
                        <a:pt x="1090" y="487"/>
                      </a:ln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7" name="Google Shape;8237;p62"/>
                <p:cNvSpPr/>
                <p:nvPr/>
              </p:nvSpPr>
              <p:spPr>
                <a:xfrm>
                  <a:off x="822550" y="1234450"/>
                  <a:ext cx="272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" h="604" extrusionOk="0">
                      <a:moveTo>
                        <a:pt x="234" y="1"/>
                      </a:moveTo>
                      <a:lnTo>
                        <a:pt x="0" y="137"/>
                      </a:lnTo>
                      <a:lnTo>
                        <a:pt x="856" y="604"/>
                      </a:lnTo>
                      <a:lnTo>
                        <a:pt x="1090" y="468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8" name="Google Shape;8238;p62"/>
                <p:cNvSpPr/>
                <p:nvPr/>
              </p:nvSpPr>
              <p:spPr>
                <a:xfrm>
                  <a:off x="876525" y="12655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253" y="1"/>
                      </a:moveTo>
                      <a:lnTo>
                        <a:pt x="1" y="137"/>
                      </a:lnTo>
                      <a:lnTo>
                        <a:pt x="837" y="604"/>
                      </a:lnTo>
                      <a:lnTo>
                        <a:pt x="1071" y="48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9" name="Google Shape;8239;p62"/>
                <p:cNvSpPr/>
                <p:nvPr/>
              </p:nvSpPr>
              <p:spPr>
                <a:xfrm>
                  <a:off x="472350" y="1031625"/>
                  <a:ext cx="323475" cy="186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9" h="7472" extrusionOk="0">
                      <a:moveTo>
                        <a:pt x="234" y="1"/>
                      </a:moveTo>
                      <a:cubicBezTo>
                        <a:pt x="195" y="59"/>
                        <a:pt x="176" y="79"/>
                        <a:pt x="98" y="118"/>
                      </a:cubicBezTo>
                      <a:cubicBezTo>
                        <a:pt x="78" y="137"/>
                        <a:pt x="20" y="137"/>
                        <a:pt x="0" y="157"/>
                      </a:cubicBezTo>
                      <a:lnTo>
                        <a:pt x="12685" y="7472"/>
                      </a:lnTo>
                      <a:lnTo>
                        <a:pt x="12938" y="7335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0" name="Google Shape;8240;p62"/>
                <p:cNvSpPr/>
                <p:nvPr/>
              </p:nvSpPr>
              <p:spPr>
                <a:xfrm>
                  <a:off x="849775" y="12495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253" y="1"/>
                      </a:moveTo>
                      <a:lnTo>
                        <a:pt x="1" y="156"/>
                      </a:lnTo>
                      <a:lnTo>
                        <a:pt x="837" y="643"/>
                      </a:lnTo>
                      <a:lnTo>
                        <a:pt x="1071" y="48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1" name="Google Shape;8241;p62"/>
                <p:cNvSpPr/>
                <p:nvPr/>
              </p:nvSpPr>
              <p:spPr>
                <a:xfrm>
                  <a:off x="951425" y="1308375"/>
                  <a:ext cx="12175" cy="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74" extrusionOk="0">
                      <a:moveTo>
                        <a:pt x="234" y="1"/>
                      </a:moveTo>
                      <a:lnTo>
                        <a:pt x="1" y="137"/>
                      </a:lnTo>
                      <a:lnTo>
                        <a:pt x="234" y="273"/>
                      </a:lnTo>
                      <a:lnTo>
                        <a:pt x="487" y="137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2" name="Google Shape;8242;p62"/>
                <p:cNvSpPr/>
                <p:nvPr/>
              </p:nvSpPr>
              <p:spPr>
                <a:xfrm>
                  <a:off x="924200" y="1292825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34" y="0"/>
                      </a:moveTo>
                      <a:lnTo>
                        <a:pt x="0" y="136"/>
                      </a:lnTo>
                      <a:lnTo>
                        <a:pt x="234" y="292"/>
                      </a:lnTo>
                      <a:lnTo>
                        <a:pt x="487" y="13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3" name="Google Shape;8243;p62"/>
                <p:cNvSpPr/>
                <p:nvPr/>
              </p:nvSpPr>
              <p:spPr>
                <a:xfrm>
                  <a:off x="897450" y="1277750"/>
                  <a:ext cx="12175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54" extrusionOk="0">
                      <a:moveTo>
                        <a:pt x="234" y="0"/>
                      </a:moveTo>
                      <a:lnTo>
                        <a:pt x="0" y="117"/>
                      </a:lnTo>
                      <a:lnTo>
                        <a:pt x="234" y="253"/>
                      </a:lnTo>
                      <a:lnTo>
                        <a:pt x="487" y="11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4" name="Google Shape;8244;p62"/>
                <p:cNvSpPr/>
                <p:nvPr/>
              </p:nvSpPr>
              <p:spPr>
                <a:xfrm>
                  <a:off x="870700" y="1261700"/>
                  <a:ext cx="12175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2" extrusionOk="0">
                      <a:moveTo>
                        <a:pt x="234" y="0"/>
                      </a:moveTo>
                      <a:lnTo>
                        <a:pt x="0" y="156"/>
                      </a:lnTo>
                      <a:lnTo>
                        <a:pt x="234" y="292"/>
                      </a:lnTo>
                      <a:lnTo>
                        <a:pt x="486" y="15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5" name="Google Shape;8245;p62"/>
                <p:cNvSpPr/>
                <p:nvPr/>
              </p:nvSpPr>
              <p:spPr>
                <a:xfrm>
                  <a:off x="843950" y="1246125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34" y="1"/>
                      </a:moveTo>
                      <a:lnTo>
                        <a:pt x="0" y="137"/>
                      </a:lnTo>
                      <a:lnTo>
                        <a:pt x="234" y="292"/>
                      </a:lnTo>
                      <a:lnTo>
                        <a:pt x="486" y="137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6" name="Google Shape;8246;p62"/>
                <p:cNvSpPr/>
                <p:nvPr/>
              </p:nvSpPr>
              <p:spPr>
                <a:xfrm>
                  <a:off x="816225" y="1230575"/>
                  <a:ext cx="12175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2" extrusionOk="0">
                      <a:moveTo>
                        <a:pt x="253" y="0"/>
                      </a:moveTo>
                      <a:lnTo>
                        <a:pt x="0" y="156"/>
                      </a:lnTo>
                      <a:lnTo>
                        <a:pt x="253" y="292"/>
                      </a:lnTo>
                      <a:lnTo>
                        <a:pt x="487" y="156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7" name="Google Shape;8247;p62"/>
                <p:cNvSpPr/>
                <p:nvPr/>
              </p:nvSpPr>
              <p:spPr>
                <a:xfrm>
                  <a:off x="789475" y="1215000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53" y="0"/>
                      </a:moveTo>
                      <a:lnTo>
                        <a:pt x="0" y="137"/>
                      </a:lnTo>
                      <a:lnTo>
                        <a:pt x="253" y="292"/>
                      </a:lnTo>
                      <a:lnTo>
                        <a:pt x="486" y="137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8" name="Google Shape;8248;p62"/>
                <p:cNvSpPr/>
                <p:nvPr/>
              </p:nvSpPr>
              <p:spPr>
                <a:xfrm>
                  <a:off x="903275" y="12495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254" y="1"/>
                      </a:moveTo>
                      <a:lnTo>
                        <a:pt x="1" y="156"/>
                      </a:lnTo>
                      <a:lnTo>
                        <a:pt x="837" y="643"/>
                      </a:lnTo>
                      <a:lnTo>
                        <a:pt x="1071" y="487"/>
                      </a:lnTo>
                      <a:lnTo>
                        <a:pt x="2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9" name="Google Shape;8249;p62"/>
                <p:cNvSpPr/>
                <p:nvPr/>
              </p:nvSpPr>
              <p:spPr>
                <a:xfrm>
                  <a:off x="822550" y="1203325"/>
                  <a:ext cx="272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" h="604" extrusionOk="0">
                      <a:moveTo>
                        <a:pt x="234" y="1"/>
                      </a:moveTo>
                      <a:lnTo>
                        <a:pt x="0" y="117"/>
                      </a:lnTo>
                      <a:lnTo>
                        <a:pt x="856" y="604"/>
                      </a:lnTo>
                      <a:lnTo>
                        <a:pt x="1090" y="467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0" name="Google Shape;8250;p62"/>
                <p:cNvSpPr/>
                <p:nvPr/>
              </p:nvSpPr>
              <p:spPr>
                <a:xfrm>
                  <a:off x="983525" y="1297200"/>
                  <a:ext cx="14625" cy="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" h="351" extrusionOk="0">
                      <a:moveTo>
                        <a:pt x="234" y="0"/>
                      </a:moveTo>
                      <a:lnTo>
                        <a:pt x="1" y="137"/>
                      </a:lnTo>
                      <a:lnTo>
                        <a:pt x="409" y="331"/>
                      </a:lnTo>
                      <a:cubicBezTo>
                        <a:pt x="448" y="331"/>
                        <a:pt x="468" y="351"/>
                        <a:pt x="468" y="351"/>
                      </a:cubicBezTo>
                      <a:cubicBezTo>
                        <a:pt x="506" y="351"/>
                        <a:pt x="545" y="331"/>
                        <a:pt x="565" y="312"/>
                      </a:cubicBezTo>
                      <a:cubicBezTo>
                        <a:pt x="584" y="253"/>
                        <a:pt x="584" y="195"/>
                        <a:pt x="506" y="137"/>
                      </a:cubicBez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1" name="Google Shape;8251;p62"/>
                <p:cNvSpPr/>
                <p:nvPr/>
              </p:nvSpPr>
              <p:spPr>
                <a:xfrm>
                  <a:off x="876525" y="12344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253" y="1"/>
                      </a:moveTo>
                      <a:lnTo>
                        <a:pt x="1" y="137"/>
                      </a:lnTo>
                      <a:lnTo>
                        <a:pt x="837" y="604"/>
                      </a:lnTo>
                      <a:lnTo>
                        <a:pt x="1071" y="468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2" name="Google Shape;8252;p62"/>
                <p:cNvSpPr/>
                <p:nvPr/>
              </p:nvSpPr>
              <p:spPr>
                <a:xfrm>
                  <a:off x="957275" y="12806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253" y="1"/>
                      </a:moveTo>
                      <a:lnTo>
                        <a:pt x="0" y="137"/>
                      </a:lnTo>
                      <a:lnTo>
                        <a:pt x="837" y="623"/>
                      </a:lnTo>
                      <a:lnTo>
                        <a:pt x="1070" y="48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3" name="Google Shape;8253;p62"/>
                <p:cNvSpPr/>
                <p:nvPr/>
              </p:nvSpPr>
              <p:spPr>
                <a:xfrm>
                  <a:off x="930025" y="1265575"/>
                  <a:ext cx="272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04" extrusionOk="0">
                      <a:moveTo>
                        <a:pt x="254" y="1"/>
                      </a:moveTo>
                      <a:lnTo>
                        <a:pt x="1" y="137"/>
                      </a:lnTo>
                      <a:lnTo>
                        <a:pt x="857" y="604"/>
                      </a:lnTo>
                      <a:lnTo>
                        <a:pt x="1090" y="487"/>
                      </a:lnTo>
                      <a:lnTo>
                        <a:pt x="2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4" name="Google Shape;8254;p62"/>
                <p:cNvSpPr/>
                <p:nvPr/>
              </p:nvSpPr>
              <p:spPr>
                <a:xfrm>
                  <a:off x="348325" y="925600"/>
                  <a:ext cx="474250" cy="277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70" h="11110" extrusionOk="0">
                      <a:moveTo>
                        <a:pt x="0" y="1"/>
                      </a:moveTo>
                      <a:lnTo>
                        <a:pt x="0" y="293"/>
                      </a:lnTo>
                      <a:lnTo>
                        <a:pt x="18716" y="11110"/>
                      </a:lnTo>
                      <a:lnTo>
                        <a:pt x="18969" y="1097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5" name="Google Shape;8255;p62"/>
                <p:cNvSpPr/>
                <p:nvPr/>
              </p:nvSpPr>
              <p:spPr>
                <a:xfrm>
                  <a:off x="849775" y="12184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253" y="1"/>
                      </a:moveTo>
                      <a:lnTo>
                        <a:pt x="1" y="156"/>
                      </a:lnTo>
                      <a:lnTo>
                        <a:pt x="837" y="643"/>
                      </a:lnTo>
                      <a:lnTo>
                        <a:pt x="1071" y="48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6" name="Google Shape;8256;p62"/>
                <p:cNvSpPr/>
                <p:nvPr/>
              </p:nvSpPr>
              <p:spPr>
                <a:xfrm>
                  <a:off x="978175" y="1292825"/>
                  <a:ext cx="12200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293" extrusionOk="0">
                      <a:moveTo>
                        <a:pt x="234" y="0"/>
                      </a:moveTo>
                      <a:lnTo>
                        <a:pt x="1" y="136"/>
                      </a:lnTo>
                      <a:lnTo>
                        <a:pt x="234" y="292"/>
                      </a:lnTo>
                      <a:lnTo>
                        <a:pt x="487" y="13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7" name="Google Shape;8257;p62"/>
                <p:cNvSpPr/>
                <p:nvPr/>
              </p:nvSpPr>
              <p:spPr>
                <a:xfrm>
                  <a:off x="951425" y="1277750"/>
                  <a:ext cx="12175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54" extrusionOk="0">
                      <a:moveTo>
                        <a:pt x="234" y="0"/>
                      </a:moveTo>
                      <a:lnTo>
                        <a:pt x="1" y="117"/>
                      </a:lnTo>
                      <a:lnTo>
                        <a:pt x="234" y="253"/>
                      </a:lnTo>
                      <a:lnTo>
                        <a:pt x="487" y="11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8" name="Google Shape;8258;p62"/>
                <p:cNvSpPr/>
                <p:nvPr/>
              </p:nvSpPr>
              <p:spPr>
                <a:xfrm>
                  <a:off x="924200" y="1261700"/>
                  <a:ext cx="12175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2" extrusionOk="0">
                      <a:moveTo>
                        <a:pt x="234" y="0"/>
                      </a:moveTo>
                      <a:lnTo>
                        <a:pt x="0" y="156"/>
                      </a:lnTo>
                      <a:lnTo>
                        <a:pt x="234" y="292"/>
                      </a:lnTo>
                      <a:lnTo>
                        <a:pt x="487" y="15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9" name="Google Shape;8259;p62"/>
                <p:cNvSpPr/>
                <p:nvPr/>
              </p:nvSpPr>
              <p:spPr>
                <a:xfrm>
                  <a:off x="897450" y="1246125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34" y="1"/>
                      </a:moveTo>
                      <a:lnTo>
                        <a:pt x="0" y="137"/>
                      </a:lnTo>
                      <a:lnTo>
                        <a:pt x="234" y="292"/>
                      </a:lnTo>
                      <a:lnTo>
                        <a:pt x="487" y="137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0" name="Google Shape;8260;p62"/>
                <p:cNvSpPr/>
                <p:nvPr/>
              </p:nvSpPr>
              <p:spPr>
                <a:xfrm>
                  <a:off x="870700" y="1230575"/>
                  <a:ext cx="12175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2" extrusionOk="0">
                      <a:moveTo>
                        <a:pt x="234" y="0"/>
                      </a:moveTo>
                      <a:lnTo>
                        <a:pt x="0" y="156"/>
                      </a:lnTo>
                      <a:lnTo>
                        <a:pt x="234" y="292"/>
                      </a:lnTo>
                      <a:lnTo>
                        <a:pt x="486" y="15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1" name="Google Shape;8261;p62"/>
                <p:cNvSpPr/>
                <p:nvPr/>
              </p:nvSpPr>
              <p:spPr>
                <a:xfrm>
                  <a:off x="843950" y="1215000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34" y="0"/>
                      </a:moveTo>
                      <a:lnTo>
                        <a:pt x="0" y="137"/>
                      </a:lnTo>
                      <a:lnTo>
                        <a:pt x="234" y="292"/>
                      </a:lnTo>
                      <a:lnTo>
                        <a:pt x="486" y="13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2" name="Google Shape;8262;p62"/>
                <p:cNvSpPr/>
                <p:nvPr/>
              </p:nvSpPr>
              <p:spPr>
                <a:xfrm>
                  <a:off x="816225" y="1199925"/>
                  <a:ext cx="12175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54" extrusionOk="0">
                      <a:moveTo>
                        <a:pt x="253" y="0"/>
                      </a:moveTo>
                      <a:lnTo>
                        <a:pt x="0" y="137"/>
                      </a:lnTo>
                      <a:lnTo>
                        <a:pt x="253" y="253"/>
                      </a:lnTo>
                      <a:lnTo>
                        <a:pt x="487" y="137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3" name="Google Shape;8263;p62"/>
                <p:cNvSpPr/>
                <p:nvPr/>
              </p:nvSpPr>
              <p:spPr>
                <a:xfrm>
                  <a:off x="876525" y="12033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253" y="1"/>
                      </a:moveTo>
                      <a:lnTo>
                        <a:pt x="1" y="117"/>
                      </a:lnTo>
                      <a:lnTo>
                        <a:pt x="837" y="604"/>
                      </a:lnTo>
                      <a:lnTo>
                        <a:pt x="1071" y="46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4" name="Google Shape;8264;p62"/>
                <p:cNvSpPr/>
                <p:nvPr/>
              </p:nvSpPr>
              <p:spPr>
                <a:xfrm>
                  <a:off x="984025" y="12655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253" y="1"/>
                      </a:moveTo>
                      <a:lnTo>
                        <a:pt x="0" y="137"/>
                      </a:lnTo>
                      <a:lnTo>
                        <a:pt x="837" y="604"/>
                      </a:lnTo>
                      <a:lnTo>
                        <a:pt x="1070" y="48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5" name="Google Shape;8265;p62"/>
                <p:cNvSpPr/>
                <p:nvPr/>
              </p:nvSpPr>
              <p:spPr>
                <a:xfrm>
                  <a:off x="1010275" y="1281150"/>
                  <a:ext cx="14625" cy="9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" h="371" extrusionOk="0">
                      <a:moveTo>
                        <a:pt x="254" y="0"/>
                      </a:moveTo>
                      <a:lnTo>
                        <a:pt x="1" y="156"/>
                      </a:lnTo>
                      <a:lnTo>
                        <a:pt x="409" y="351"/>
                      </a:lnTo>
                      <a:cubicBezTo>
                        <a:pt x="448" y="351"/>
                        <a:pt x="468" y="370"/>
                        <a:pt x="468" y="370"/>
                      </a:cubicBezTo>
                      <a:cubicBezTo>
                        <a:pt x="507" y="370"/>
                        <a:pt x="545" y="351"/>
                        <a:pt x="565" y="312"/>
                      </a:cubicBezTo>
                      <a:cubicBezTo>
                        <a:pt x="584" y="273"/>
                        <a:pt x="584" y="195"/>
                        <a:pt x="507" y="156"/>
                      </a:cubicBez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6" name="Google Shape;8266;p62"/>
                <p:cNvSpPr/>
                <p:nvPr/>
              </p:nvSpPr>
              <p:spPr>
                <a:xfrm>
                  <a:off x="930025" y="1234450"/>
                  <a:ext cx="272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04" extrusionOk="0">
                      <a:moveTo>
                        <a:pt x="254" y="1"/>
                      </a:moveTo>
                      <a:lnTo>
                        <a:pt x="1" y="137"/>
                      </a:lnTo>
                      <a:lnTo>
                        <a:pt x="857" y="604"/>
                      </a:lnTo>
                      <a:lnTo>
                        <a:pt x="1090" y="468"/>
                      </a:lnTo>
                      <a:lnTo>
                        <a:pt x="2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7" name="Google Shape;8267;p62"/>
                <p:cNvSpPr/>
                <p:nvPr/>
              </p:nvSpPr>
              <p:spPr>
                <a:xfrm>
                  <a:off x="468450" y="967425"/>
                  <a:ext cx="381350" cy="220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54" h="8834" extrusionOk="0">
                      <a:moveTo>
                        <a:pt x="234" y="1"/>
                      </a:moveTo>
                      <a:cubicBezTo>
                        <a:pt x="176" y="59"/>
                        <a:pt x="156" y="79"/>
                        <a:pt x="79" y="118"/>
                      </a:cubicBezTo>
                      <a:cubicBezTo>
                        <a:pt x="59" y="137"/>
                        <a:pt x="20" y="137"/>
                        <a:pt x="1" y="176"/>
                      </a:cubicBezTo>
                      <a:lnTo>
                        <a:pt x="15020" y="8833"/>
                      </a:lnTo>
                      <a:lnTo>
                        <a:pt x="15254" y="8678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8" name="Google Shape;8268;p62"/>
                <p:cNvSpPr/>
                <p:nvPr/>
              </p:nvSpPr>
              <p:spPr>
                <a:xfrm>
                  <a:off x="849775" y="1187775"/>
                  <a:ext cx="267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3" extrusionOk="0">
                      <a:moveTo>
                        <a:pt x="253" y="0"/>
                      </a:moveTo>
                      <a:lnTo>
                        <a:pt x="1" y="136"/>
                      </a:lnTo>
                      <a:lnTo>
                        <a:pt x="837" y="623"/>
                      </a:lnTo>
                      <a:lnTo>
                        <a:pt x="1071" y="486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9" name="Google Shape;8269;p62"/>
                <p:cNvSpPr/>
                <p:nvPr/>
              </p:nvSpPr>
              <p:spPr>
                <a:xfrm>
                  <a:off x="957275" y="12495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253" y="1"/>
                      </a:moveTo>
                      <a:lnTo>
                        <a:pt x="0" y="156"/>
                      </a:lnTo>
                      <a:lnTo>
                        <a:pt x="837" y="643"/>
                      </a:lnTo>
                      <a:lnTo>
                        <a:pt x="1070" y="48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0" name="Google Shape;8270;p62"/>
                <p:cNvSpPr/>
                <p:nvPr/>
              </p:nvSpPr>
              <p:spPr>
                <a:xfrm>
                  <a:off x="903275" y="12184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254" y="1"/>
                      </a:moveTo>
                      <a:lnTo>
                        <a:pt x="1" y="156"/>
                      </a:lnTo>
                      <a:lnTo>
                        <a:pt x="837" y="643"/>
                      </a:lnTo>
                      <a:lnTo>
                        <a:pt x="1071" y="487"/>
                      </a:lnTo>
                      <a:lnTo>
                        <a:pt x="2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1" name="Google Shape;8271;p62"/>
                <p:cNvSpPr/>
                <p:nvPr/>
              </p:nvSpPr>
              <p:spPr>
                <a:xfrm>
                  <a:off x="1004925" y="1277750"/>
                  <a:ext cx="12200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254" extrusionOk="0">
                      <a:moveTo>
                        <a:pt x="234" y="0"/>
                      </a:moveTo>
                      <a:lnTo>
                        <a:pt x="1" y="117"/>
                      </a:lnTo>
                      <a:lnTo>
                        <a:pt x="234" y="253"/>
                      </a:lnTo>
                      <a:lnTo>
                        <a:pt x="487" y="11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2" name="Google Shape;8272;p62"/>
                <p:cNvSpPr/>
                <p:nvPr/>
              </p:nvSpPr>
              <p:spPr>
                <a:xfrm>
                  <a:off x="978175" y="1261700"/>
                  <a:ext cx="12200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292" extrusionOk="0">
                      <a:moveTo>
                        <a:pt x="234" y="0"/>
                      </a:moveTo>
                      <a:lnTo>
                        <a:pt x="1" y="156"/>
                      </a:lnTo>
                      <a:lnTo>
                        <a:pt x="234" y="292"/>
                      </a:lnTo>
                      <a:lnTo>
                        <a:pt x="487" y="15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3" name="Google Shape;8273;p62"/>
                <p:cNvSpPr/>
                <p:nvPr/>
              </p:nvSpPr>
              <p:spPr>
                <a:xfrm>
                  <a:off x="951425" y="1246125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34" y="1"/>
                      </a:moveTo>
                      <a:lnTo>
                        <a:pt x="1" y="137"/>
                      </a:lnTo>
                      <a:lnTo>
                        <a:pt x="234" y="292"/>
                      </a:lnTo>
                      <a:lnTo>
                        <a:pt x="487" y="137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4" name="Google Shape;8274;p62"/>
                <p:cNvSpPr/>
                <p:nvPr/>
              </p:nvSpPr>
              <p:spPr>
                <a:xfrm>
                  <a:off x="924200" y="1230575"/>
                  <a:ext cx="12175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2" extrusionOk="0">
                      <a:moveTo>
                        <a:pt x="234" y="0"/>
                      </a:moveTo>
                      <a:lnTo>
                        <a:pt x="0" y="156"/>
                      </a:lnTo>
                      <a:lnTo>
                        <a:pt x="234" y="292"/>
                      </a:lnTo>
                      <a:lnTo>
                        <a:pt x="487" y="15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5" name="Google Shape;8275;p62"/>
                <p:cNvSpPr/>
                <p:nvPr/>
              </p:nvSpPr>
              <p:spPr>
                <a:xfrm>
                  <a:off x="897450" y="1215000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34" y="0"/>
                      </a:moveTo>
                      <a:lnTo>
                        <a:pt x="0" y="137"/>
                      </a:lnTo>
                      <a:lnTo>
                        <a:pt x="234" y="292"/>
                      </a:lnTo>
                      <a:lnTo>
                        <a:pt x="487" y="13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6" name="Google Shape;8276;p62"/>
                <p:cNvSpPr/>
                <p:nvPr/>
              </p:nvSpPr>
              <p:spPr>
                <a:xfrm>
                  <a:off x="870700" y="1199925"/>
                  <a:ext cx="12175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54" extrusionOk="0">
                      <a:moveTo>
                        <a:pt x="234" y="0"/>
                      </a:moveTo>
                      <a:lnTo>
                        <a:pt x="0" y="137"/>
                      </a:lnTo>
                      <a:lnTo>
                        <a:pt x="234" y="253"/>
                      </a:lnTo>
                      <a:lnTo>
                        <a:pt x="486" y="13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7" name="Google Shape;8277;p62"/>
                <p:cNvSpPr/>
                <p:nvPr/>
              </p:nvSpPr>
              <p:spPr>
                <a:xfrm>
                  <a:off x="843950" y="1183875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34" y="0"/>
                      </a:moveTo>
                      <a:lnTo>
                        <a:pt x="0" y="156"/>
                      </a:lnTo>
                      <a:lnTo>
                        <a:pt x="234" y="292"/>
                      </a:lnTo>
                      <a:lnTo>
                        <a:pt x="486" y="15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8" name="Google Shape;8278;p62"/>
                <p:cNvSpPr/>
                <p:nvPr/>
              </p:nvSpPr>
              <p:spPr>
                <a:xfrm>
                  <a:off x="930025" y="1203325"/>
                  <a:ext cx="272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04" extrusionOk="0">
                      <a:moveTo>
                        <a:pt x="254" y="1"/>
                      </a:moveTo>
                      <a:lnTo>
                        <a:pt x="1" y="117"/>
                      </a:lnTo>
                      <a:lnTo>
                        <a:pt x="857" y="604"/>
                      </a:lnTo>
                      <a:lnTo>
                        <a:pt x="1090" y="467"/>
                      </a:lnTo>
                      <a:lnTo>
                        <a:pt x="2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9" name="Google Shape;8279;p62"/>
                <p:cNvSpPr/>
                <p:nvPr/>
              </p:nvSpPr>
              <p:spPr>
                <a:xfrm>
                  <a:off x="903275" y="1187775"/>
                  <a:ext cx="267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3" extrusionOk="0">
                      <a:moveTo>
                        <a:pt x="254" y="0"/>
                      </a:moveTo>
                      <a:lnTo>
                        <a:pt x="1" y="136"/>
                      </a:lnTo>
                      <a:lnTo>
                        <a:pt x="837" y="623"/>
                      </a:lnTo>
                      <a:lnTo>
                        <a:pt x="1071" y="486"/>
                      </a:ln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0" name="Google Shape;8280;p62"/>
                <p:cNvSpPr/>
                <p:nvPr/>
              </p:nvSpPr>
              <p:spPr>
                <a:xfrm>
                  <a:off x="1037025" y="1266075"/>
                  <a:ext cx="14625" cy="9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" h="370" extrusionOk="0">
                      <a:moveTo>
                        <a:pt x="254" y="0"/>
                      </a:moveTo>
                      <a:lnTo>
                        <a:pt x="1" y="136"/>
                      </a:lnTo>
                      <a:lnTo>
                        <a:pt x="409" y="331"/>
                      </a:lnTo>
                      <a:cubicBezTo>
                        <a:pt x="448" y="331"/>
                        <a:pt x="468" y="370"/>
                        <a:pt x="468" y="370"/>
                      </a:cubicBezTo>
                      <a:cubicBezTo>
                        <a:pt x="507" y="370"/>
                        <a:pt x="545" y="331"/>
                        <a:pt x="565" y="312"/>
                      </a:cubicBezTo>
                      <a:cubicBezTo>
                        <a:pt x="584" y="273"/>
                        <a:pt x="584" y="195"/>
                        <a:pt x="507" y="136"/>
                      </a:cubicBez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1" name="Google Shape;8281;p62"/>
                <p:cNvSpPr/>
                <p:nvPr/>
              </p:nvSpPr>
              <p:spPr>
                <a:xfrm>
                  <a:off x="984025" y="12344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253" y="1"/>
                      </a:moveTo>
                      <a:lnTo>
                        <a:pt x="0" y="137"/>
                      </a:lnTo>
                      <a:lnTo>
                        <a:pt x="837" y="604"/>
                      </a:lnTo>
                      <a:lnTo>
                        <a:pt x="1070" y="468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2" name="Google Shape;8282;p62"/>
                <p:cNvSpPr/>
                <p:nvPr/>
              </p:nvSpPr>
              <p:spPr>
                <a:xfrm>
                  <a:off x="957275" y="12184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253" y="1"/>
                      </a:moveTo>
                      <a:lnTo>
                        <a:pt x="0" y="156"/>
                      </a:lnTo>
                      <a:lnTo>
                        <a:pt x="837" y="643"/>
                      </a:lnTo>
                      <a:lnTo>
                        <a:pt x="1070" y="48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3" name="Google Shape;8283;p62"/>
                <p:cNvSpPr/>
                <p:nvPr/>
              </p:nvSpPr>
              <p:spPr>
                <a:xfrm>
                  <a:off x="348325" y="863350"/>
                  <a:ext cx="528225" cy="308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29" h="12355" extrusionOk="0">
                      <a:moveTo>
                        <a:pt x="0" y="1"/>
                      </a:moveTo>
                      <a:lnTo>
                        <a:pt x="0" y="273"/>
                      </a:lnTo>
                      <a:lnTo>
                        <a:pt x="20895" y="12354"/>
                      </a:lnTo>
                      <a:lnTo>
                        <a:pt x="21129" y="12218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4" name="Google Shape;8284;p62"/>
                <p:cNvSpPr/>
                <p:nvPr/>
              </p:nvSpPr>
              <p:spPr>
                <a:xfrm>
                  <a:off x="876525" y="1172200"/>
                  <a:ext cx="267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3" extrusionOk="0">
                      <a:moveTo>
                        <a:pt x="253" y="0"/>
                      </a:moveTo>
                      <a:lnTo>
                        <a:pt x="1" y="137"/>
                      </a:lnTo>
                      <a:lnTo>
                        <a:pt x="837" y="623"/>
                      </a:lnTo>
                      <a:lnTo>
                        <a:pt x="1071" y="467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5" name="Google Shape;8285;p62"/>
                <p:cNvSpPr/>
                <p:nvPr/>
              </p:nvSpPr>
              <p:spPr>
                <a:xfrm>
                  <a:off x="1010775" y="12495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253" y="1"/>
                      </a:moveTo>
                      <a:lnTo>
                        <a:pt x="0" y="156"/>
                      </a:lnTo>
                      <a:lnTo>
                        <a:pt x="837" y="643"/>
                      </a:lnTo>
                      <a:lnTo>
                        <a:pt x="1070" y="48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6" name="Google Shape;8286;p62"/>
                <p:cNvSpPr/>
                <p:nvPr/>
              </p:nvSpPr>
              <p:spPr>
                <a:xfrm>
                  <a:off x="1031675" y="1261700"/>
                  <a:ext cx="12200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292" extrusionOk="0">
                      <a:moveTo>
                        <a:pt x="234" y="0"/>
                      </a:moveTo>
                      <a:lnTo>
                        <a:pt x="1" y="156"/>
                      </a:lnTo>
                      <a:lnTo>
                        <a:pt x="234" y="292"/>
                      </a:lnTo>
                      <a:lnTo>
                        <a:pt x="487" y="15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7" name="Google Shape;8287;p62"/>
                <p:cNvSpPr/>
                <p:nvPr/>
              </p:nvSpPr>
              <p:spPr>
                <a:xfrm>
                  <a:off x="1004925" y="1246125"/>
                  <a:ext cx="12200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293" extrusionOk="0">
                      <a:moveTo>
                        <a:pt x="234" y="1"/>
                      </a:moveTo>
                      <a:lnTo>
                        <a:pt x="1" y="137"/>
                      </a:lnTo>
                      <a:lnTo>
                        <a:pt x="234" y="292"/>
                      </a:lnTo>
                      <a:lnTo>
                        <a:pt x="487" y="137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8" name="Google Shape;8288;p62"/>
                <p:cNvSpPr/>
                <p:nvPr/>
              </p:nvSpPr>
              <p:spPr>
                <a:xfrm>
                  <a:off x="978175" y="1230575"/>
                  <a:ext cx="12200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292" extrusionOk="0">
                      <a:moveTo>
                        <a:pt x="234" y="0"/>
                      </a:moveTo>
                      <a:lnTo>
                        <a:pt x="1" y="156"/>
                      </a:lnTo>
                      <a:lnTo>
                        <a:pt x="234" y="292"/>
                      </a:lnTo>
                      <a:lnTo>
                        <a:pt x="487" y="15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9" name="Google Shape;8289;p62"/>
                <p:cNvSpPr/>
                <p:nvPr/>
              </p:nvSpPr>
              <p:spPr>
                <a:xfrm>
                  <a:off x="951425" y="1215000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34" y="0"/>
                      </a:moveTo>
                      <a:lnTo>
                        <a:pt x="1" y="137"/>
                      </a:lnTo>
                      <a:lnTo>
                        <a:pt x="234" y="292"/>
                      </a:lnTo>
                      <a:lnTo>
                        <a:pt x="487" y="13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0" name="Google Shape;8290;p62"/>
                <p:cNvSpPr/>
                <p:nvPr/>
              </p:nvSpPr>
              <p:spPr>
                <a:xfrm>
                  <a:off x="924200" y="1199925"/>
                  <a:ext cx="12175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54" extrusionOk="0">
                      <a:moveTo>
                        <a:pt x="234" y="0"/>
                      </a:moveTo>
                      <a:lnTo>
                        <a:pt x="0" y="137"/>
                      </a:lnTo>
                      <a:lnTo>
                        <a:pt x="234" y="253"/>
                      </a:lnTo>
                      <a:lnTo>
                        <a:pt x="487" y="13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1" name="Google Shape;8291;p62"/>
                <p:cNvSpPr/>
                <p:nvPr/>
              </p:nvSpPr>
              <p:spPr>
                <a:xfrm>
                  <a:off x="897450" y="1183875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34" y="0"/>
                      </a:moveTo>
                      <a:lnTo>
                        <a:pt x="0" y="156"/>
                      </a:lnTo>
                      <a:lnTo>
                        <a:pt x="234" y="292"/>
                      </a:lnTo>
                      <a:lnTo>
                        <a:pt x="487" y="15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2" name="Google Shape;8292;p62"/>
                <p:cNvSpPr/>
                <p:nvPr/>
              </p:nvSpPr>
              <p:spPr>
                <a:xfrm>
                  <a:off x="870700" y="1168800"/>
                  <a:ext cx="12175" cy="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73" extrusionOk="0">
                      <a:moveTo>
                        <a:pt x="234" y="0"/>
                      </a:moveTo>
                      <a:lnTo>
                        <a:pt x="0" y="136"/>
                      </a:lnTo>
                      <a:lnTo>
                        <a:pt x="234" y="273"/>
                      </a:lnTo>
                      <a:lnTo>
                        <a:pt x="486" y="13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3" name="Google Shape;8293;p62"/>
                <p:cNvSpPr/>
                <p:nvPr/>
              </p:nvSpPr>
              <p:spPr>
                <a:xfrm>
                  <a:off x="1037525" y="12344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253" y="1"/>
                      </a:moveTo>
                      <a:lnTo>
                        <a:pt x="0" y="137"/>
                      </a:lnTo>
                      <a:lnTo>
                        <a:pt x="837" y="604"/>
                      </a:lnTo>
                      <a:lnTo>
                        <a:pt x="1070" y="468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4" name="Google Shape;8294;p62"/>
                <p:cNvSpPr/>
                <p:nvPr/>
              </p:nvSpPr>
              <p:spPr>
                <a:xfrm>
                  <a:off x="1064275" y="1250025"/>
                  <a:ext cx="14600" cy="9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4" h="370" extrusionOk="0">
                      <a:moveTo>
                        <a:pt x="253" y="0"/>
                      </a:moveTo>
                      <a:lnTo>
                        <a:pt x="0" y="156"/>
                      </a:lnTo>
                      <a:lnTo>
                        <a:pt x="428" y="350"/>
                      </a:lnTo>
                      <a:cubicBezTo>
                        <a:pt x="448" y="350"/>
                        <a:pt x="467" y="370"/>
                        <a:pt x="467" y="370"/>
                      </a:cubicBezTo>
                      <a:cubicBezTo>
                        <a:pt x="525" y="370"/>
                        <a:pt x="545" y="350"/>
                        <a:pt x="564" y="331"/>
                      </a:cubicBezTo>
                      <a:cubicBezTo>
                        <a:pt x="584" y="273"/>
                        <a:pt x="584" y="195"/>
                        <a:pt x="525" y="156"/>
                      </a:cubicBez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5" name="Google Shape;8295;p62"/>
                <p:cNvSpPr/>
                <p:nvPr/>
              </p:nvSpPr>
              <p:spPr>
                <a:xfrm>
                  <a:off x="533150" y="806925"/>
                  <a:ext cx="370150" cy="34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06" h="13989" extrusionOk="0">
                      <a:moveTo>
                        <a:pt x="0" y="1"/>
                      </a:moveTo>
                      <a:lnTo>
                        <a:pt x="0" y="5506"/>
                      </a:lnTo>
                      <a:cubicBezTo>
                        <a:pt x="0" y="5545"/>
                        <a:pt x="20" y="5565"/>
                        <a:pt x="39" y="5604"/>
                      </a:cubicBezTo>
                      <a:lnTo>
                        <a:pt x="14572" y="13989"/>
                      </a:lnTo>
                      <a:lnTo>
                        <a:pt x="14806" y="13833"/>
                      </a:lnTo>
                      <a:lnTo>
                        <a:pt x="234" y="5429"/>
                      </a:lnTo>
                      <a:lnTo>
                        <a:pt x="234" y="156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6" name="Google Shape;8296;p62"/>
                <p:cNvSpPr/>
                <p:nvPr/>
              </p:nvSpPr>
              <p:spPr>
                <a:xfrm>
                  <a:off x="984025" y="12033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253" y="1"/>
                      </a:moveTo>
                      <a:lnTo>
                        <a:pt x="0" y="117"/>
                      </a:lnTo>
                      <a:lnTo>
                        <a:pt x="837" y="604"/>
                      </a:lnTo>
                      <a:lnTo>
                        <a:pt x="1070" y="46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7" name="Google Shape;8297;p62"/>
                <p:cNvSpPr/>
                <p:nvPr/>
              </p:nvSpPr>
              <p:spPr>
                <a:xfrm>
                  <a:off x="957275" y="1187775"/>
                  <a:ext cx="267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3" extrusionOk="0">
                      <a:moveTo>
                        <a:pt x="253" y="0"/>
                      </a:moveTo>
                      <a:lnTo>
                        <a:pt x="0" y="136"/>
                      </a:lnTo>
                      <a:lnTo>
                        <a:pt x="837" y="623"/>
                      </a:lnTo>
                      <a:lnTo>
                        <a:pt x="1070" y="486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8" name="Google Shape;8298;p62"/>
                <p:cNvSpPr/>
                <p:nvPr/>
              </p:nvSpPr>
              <p:spPr>
                <a:xfrm>
                  <a:off x="1010775" y="12184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253" y="1"/>
                      </a:moveTo>
                      <a:lnTo>
                        <a:pt x="0" y="156"/>
                      </a:lnTo>
                      <a:lnTo>
                        <a:pt x="837" y="643"/>
                      </a:lnTo>
                      <a:lnTo>
                        <a:pt x="1070" y="48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9" name="Google Shape;8299;p62"/>
                <p:cNvSpPr/>
                <p:nvPr/>
              </p:nvSpPr>
              <p:spPr>
                <a:xfrm>
                  <a:off x="930025" y="1172200"/>
                  <a:ext cx="272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23" extrusionOk="0">
                      <a:moveTo>
                        <a:pt x="254" y="0"/>
                      </a:moveTo>
                      <a:lnTo>
                        <a:pt x="1" y="137"/>
                      </a:lnTo>
                      <a:lnTo>
                        <a:pt x="857" y="623"/>
                      </a:lnTo>
                      <a:lnTo>
                        <a:pt x="1090" y="467"/>
                      </a:ln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0" name="Google Shape;8300;p62"/>
                <p:cNvSpPr/>
                <p:nvPr/>
              </p:nvSpPr>
              <p:spPr>
                <a:xfrm>
                  <a:off x="903275" y="1156625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254" y="1"/>
                      </a:moveTo>
                      <a:lnTo>
                        <a:pt x="1" y="137"/>
                      </a:lnTo>
                      <a:lnTo>
                        <a:pt x="837" y="623"/>
                      </a:lnTo>
                      <a:lnTo>
                        <a:pt x="1071" y="487"/>
                      </a:lnTo>
                      <a:lnTo>
                        <a:pt x="2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1" name="Google Shape;8301;p62"/>
                <p:cNvSpPr/>
                <p:nvPr/>
              </p:nvSpPr>
              <p:spPr>
                <a:xfrm>
                  <a:off x="1058425" y="1246125"/>
                  <a:ext cx="12200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293" extrusionOk="0">
                      <a:moveTo>
                        <a:pt x="234" y="1"/>
                      </a:moveTo>
                      <a:lnTo>
                        <a:pt x="1" y="137"/>
                      </a:lnTo>
                      <a:lnTo>
                        <a:pt x="234" y="292"/>
                      </a:lnTo>
                      <a:lnTo>
                        <a:pt x="487" y="137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2" name="Google Shape;8302;p62"/>
                <p:cNvSpPr/>
                <p:nvPr/>
              </p:nvSpPr>
              <p:spPr>
                <a:xfrm>
                  <a:off x="1031675" y="1230575"/>
                  <a:ext cx="12200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292" extrusionOk="0">
                      <a:moveTo>
                        <a:pt x="234" y="0"/>
                      </a:moveTo>
                      <a:lnTo>
                        <a:pt x="1" y="156"/>
                      </a:lnTo>
                      <a:lnTo>
                        <a:pt x="234" y="292"/>
                      </a:lnTo>
                      <a:lnTo>
                        <a:pt x="487" y="15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3" name="Google Shape;8303;p62"/>
                <p:cNvSpPr/>
                <p:nvPr/>
              </p:nvSpPr>
              <p:spPr>
                <a:xfrm>
                  <a:off x="1004925" y="1215000"/>
                  <a:ext cx="12200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293" extrusionOk="0">
                      <a:moveTo>
                        <a:pt x="234" y="0"/>
                      </a:moveTo>
                      <a:lnTo>
                        <a:pt x="1" y="137"/>
                      </a:lnTo>
                      <a:lnTo>
                        <a:pt x="234" y="292"/>
                      </a:lnTo>
                      <a:lnTo>
                        <a:pt x="487" y="13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4" name="Google Shape;8304;p62"/>
                <p:cNvSpPr/>
                <p:nvPr/>
              </p:nvSpPr>
              <p:spPr>
                <a:xfrm>
                  <a:off x="978175" y="1199925"/>
                  <a:ext cx="12200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254" extrusionOk="0">
                      <a:moveTo>
                        <a:pt x="234" y="0"/>
                      </a:moveTo>
                      <a:lnTo>
                        <a:pt x="1" y="137"/>
                      </a:lnTo>
                      <a:lnTo>
                        <a:pt x="234" y="253"/>
                      </a:lnTo>
                      <a:lnTo>
                        <a:pt x="487" y="13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5" name="Google Shape;8305;p62"/>
                <p:cNvSpPr/>
                <p:nvPr/>
              </p:nvSpPr>
              <p:spPr>
                <a:xfrm>
                  <a:off x="951425" y="1183875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34" y="0"/>
                      </a:moveTo>
                      <a:lnTo>
                        <a:pt x="1" y="156"/>
                      </a:lnTo>
                      <a:lnTo>
                        <a:pt x="234" y="292"/>
                      </a:lnTo>
                      <a:lnTo>
                        <a:pt x="487" y="15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6" name="Google Shape;8306;p62"/>
                <p:cNvSpPr/>
                <p:nvPr/>
              </p:nvSpPr>
              <p:spPr>
                <a:xfrm>
                  <a:off x="924200" y="1168800"/>
                  <a:ext cx="12175" cy="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73" extrusionOk="0">
                      <a:moveTo>
                        <a:pt x="234" y="0"/>
                      </a:moveTo>
                      <a:lnTo>
                        <a:pt x="0" y="136"/>
                      </a:lnTo>
                      <a:lnTo>
                        <a:pt x="234" y="273"/>
                      </a:lnTo>
                      <a:lnTo>
                        <a:pt x="487" y="13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7" name="Google Shape;8307;p62"/>
                <p:cNvSpPr/>
                <p:nvPr/>
              </p:nvSpPr>
              <p:spPr>
                <a:xfrm>
                  <a:off x="897450" y="1152750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34" y="0"/>
                      </a:moveTo>
                      <a:lnTo>
                        <a:pt x="0" y="156"/>
                      </a:lnTo>
                      <a:lnTo>
                        <a:pt x="234" y="292"/>
                      </a:lnTo>
                      <a:lnTo>
                        <a:pt x="487" y="15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8" name="Google Shape;8308;p62"/>
                <p:cNvSpPr/>
                <p:nvPr/>
              </p:nvSpPr>
              <p:spPr>
                <a:xfrm>
                  <a:off x="579850" y="805950"/>
                  <a:ext cx="350200" cy="334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08" h="13386" extrusionOk="0">
                      <a:moveTo>
                        <a:pt x="253" y="1"/>
                      </a:moveTo>
                      <a:lnTo>
                        <a:pt x="0" y="137"/>
                      </a:lnTo>
                      <a:lnTo>
                        <a:pt x="0" y="5390"/>
                      </a:lnTo>
                      <a:lnTo>
                        <a:pt x="19" y="5390"/>
                      </a:lnTo>
                      <a:cubicBezTo>
                        <a:pt x="19" y="5448"/>
                        <a:pt x="58" y="5468"/>
                        <a:pt x="78" y="5487"/>
                      </a:cubicBezTo>
                      <a:lnTo>
                        <a:pt x="13774" y="13386"/>
                      </a:lnTo>
                      <a:lnTo>
                        <a:pt x="14008" y="13250"/>
                      </a:lnTo>
                      <a:lnTo>
                        <a:pt x="253" y="5293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9" name="Google Shape;8309;p62"/>
                <p:cNvSpPr/>
                <p:nvPr/>
              </p:nvSpPr>
              <p:spPr>
                <a:xfrm>
                  <a:off x="1091025" y="1234950"/>
                  <a:ext cx="14600" cy="9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4" h="370" extrusionOk="0">
                      <a:moveTo>
                        <a:pt x="253" y="0"/>
                      </a:moveTo>
                      <a:lnTo>
                        <a:pt x="0" y="156"/>
                      </a:lnTo>
                      <a:lnTo>
                        <a:pt x="428" y="350"/>
                      </a:lnTo>
                      <a:cubicBezTo>
                        <a:pt x="448" y="350"/>
                        <a:pt x="467" y="370"/>
                        <a:pt x="467" y="370"/>
                      </a:cubicBezTo>
                      <a:cubicBezTo>
                        <a:pt x="525" y="370"/>
                        <a:pt x="545" y="350"/>
                        <a:pt x="564" y="311"/>
                      </a:cubicBezTo>
                      <a:cubicBezTo>
                        <a:pt x="584" y="273"/>
                        <a:pt x="584" y="195"/>
                        <a:pt x="525" y="156"/>
                      </a:cubicBez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0" name="Google Shape;8310;p62"/>
                <p:cNvSpPr/>
                <p:nvPr/>
              </p:nvSpPr>
              <p:spPr>
                <a:xfrm>
                  <a:off x="1064275" y="1218400"/>
                  <a:ext cx="27750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43" extrusionOk="0">
                      <a:moveTo>
                        <a:pt x="253" y="1"/>
                      </a:moveTo>
                      <a:lnTo>
                        <a:pt x="0" y="156"/>
                      </a:lnTo>
                      <a:lnTo>
                        <a:pt x="856" y="643"/>
                      </a:lnTo>
                      <a:lnTo>
                        <a:pt x="1109" y="48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1" name="Google Shape;8311;p62"/>
                <p:cNvSpPr/>
                <p:nvPr/>
              </p:nvSpPr>
              <p:spPr>
                <a:xfrm>
                  <a:off x="930025" y="1141075"/>
                  <a:ext cx="272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23" extrusionOk="0">
                      <a:moveTo>
                        <a:pt x="254" y="0"/>
                      </a:moveTo>
                      <a:lnTo>
                        <a:pt x="1" y="137"/>
                      </a:lnTo>
                      <a:lnTo>
                        <a:pt x="857" y="623"/>
                      </a:lnTo>
                      <a:lnTo>
                        <a:pt x="1090" y="467"/>
                      </a:ln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2" name="Google Shape;8312;p62"/>
                <p:cNvSpPr/>
                <p:nvPr/>
              </p:nvSpPr>
              <p:spPr>
                <a:xfrm>
                  <a:off x="984025" y="1172200"/>
                  <a:ext cx="267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3" extrusionOk="0">
                      <a:moveTo>
                        <a:pt x="253" y="0"/>
                      </a:moveTo>
                      <a:lnTo>
                        <a:pt x="0" y="137"/>
                      </a:lnTo>
                      <a:lnTo>
                        <a:pt x="837" y="623"/>
                      </a:lnTo>
                      <a:lnTo>
                        <a:pt x="1070" y="467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3" name="Google Shape;8313;p62"/>
                <p:cNvSpPr/>
                <p:nvPr/>
              </p:nvSpPr>
              <p:spPr>
                <a:xfrm>
                  <a:off x="1010775" y="1187775"/>
                  <a:ext cx="267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3" extrusionOk="0">
                      <a:moveTo>
                        <a:pt x="253" y="0"/>
                      </a:moveTo>
                      <a:lnTo>
                        <a:pt x="0" y="136"/>
                      </a:lnTo>
                      <a:lnTo>
                        <a:pt x="837" y="623"/>
                      </a:lnTo>
                      <a:lnTo>
                        <a:pt x="1070" y="486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4" name="Google Shape;8314;p62"/>
                <p:cNvSpPr/>
                <p:nvPr/>
              </p:nvSpPr>
              <p:spPr>
                <a:xfrm>
                  <a:off x="1037525" y="12033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253" y="1"/>
                      </a:moveTo>
                      <a:lnTo>
                        <a:pt x="0" y="117"/>
                      </a:lnTo>
                      <a:lnTo>
                        <a:pt x="837" y="604"/>
                      </a:lnTo>
                      <a:lnTo>
                        <a:pt x="1070" y="46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5" name="Google Shape;8315;p62"/>
                <p:cNvSpPr/>
                <p:nvPr/>
              </p:nvSpPr>
              <p:spPr>
                <a:xfrm>
                  <a:off x="957275" y="1156625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253" y="1"/>
                      </a:moveTo>
                      <a:lnTo>
                        <a:pt x="0" y="137"/>
                      </a:lnTo>
                      <a:lnTo>
                        <a:pt x="837" y="623"/>
                      </a:lnTo>
                      <a:lnTo>
                        <a:pt x="1070" y="48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6" name="Google Shape;8316;p62"/>
                <p:cNvSpPr/>
                <p:nvPr/>
              </p:nvSpPr>
              <p:spPr>
                <a:xfrm>
                  <a:off x="1085675" y="1230575"/>
                  <a:ext cx="12175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2" extrusionOk="0">
                      <a:moveTo>
                        <a:pt x="253" y="0"/>
                      </a:moveTo>
                      <a:lnTo>
                        <a:pt x="0" y="156"/>
                      </a:lnTo>
                      <a:lnTo>
                        <a:pt x="253" y="292"/>
                      </a:lnTo>
                      <a:lnTo>
                        <a:pt x="487" y="156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7" name="Google Shape;8317;p62"/>
                <p:cNvSpPr/>
                <p:nvPr/>
              </p:nvSpPr>
              <p:spPr>
                <a:xfrm>
                  <a:off x="1058425" y="1215000"/>
                  <a:ext cx="12200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293" extrusionOk="0">
                      <a:moveTo>
                        <a:pt x="234" y="0"/>
                      </a:moveTo>
                      <a:lnTo>
                        <a:pt x="1" y="137"/>
                      </a:lnTo>
                      <a:lnTo>
                        <a:pt x="234" y="292"/>
                      </a:lnTo>
                      <a:lnTo>
                        <a:pt x="487" y="13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8" name="Google Shape;8318;p62"/>
                <p:cNvSpPr/>
                <p:nvPr/>
              </p:nvSpPr>
              <p:spPr>
                <a:xfrm>
                  <a:off x="1031675" y="1199925"/>
                  <a:ext cx="12200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254" extrusionOk="0">
                      <a:moveTo>
                        <a:pt x="234" y="0"/>
                      </a:moveTo>
                      <a:lnTo>
                        <a:pt x="1" y="137"/>
                      </a:lnTo>
                      <a:lnTo>
                        <a:pt x="234" y="253"/>
                      </a:lnTo>
                      <a:lnTo>
                        <a:pt x="487" y="13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9" name="Google Shape;8319;p62"/>
                <p:cNvSpPr/>
                <p:nvPr/>
              </p:nvSpPr>
              <p:spPr>
                <a:xfrm>
                  <a:off x="1004925" y="1183875"/>
                  <a:ext cx="12200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293" extrusionOk="0">
                      <a:moveTo>
                        <a:pt x="234" y="0"/>
                      </a:moveTo>
                      <a:lnTo>
                        <a:pt x="1" y="156"/>
                      </a:lnTo>
                      <a:lnTo>
                        <a:pt x="234" y="292"/>
                      </a:lnTo>
                      <a:lnTo>
                        <a:pt x="487" y="15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0" name="Google Shape;8320;p62"/>
                <p:cNvSpPr/>
                <p:nvPr/>
              </p:nvSpPr>
              <p:spPr>
                <a:xfrm>
                  <a:off x="978175" y="1168800"/>
                  <a:ext cx="12200" cy="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273" extrusionOk="0">
                      <a:moveTo>
                        <a:pt x="234" y="0"/>
                      </a:moveTo>
                      <a:lnTo>
                        <a:pt x="1" y="136"/>
                      </a:lnTo>
                      <a:lnTo>
                        <a:pt x="234" y="273"/>
                      </a:lnTo>
                      <a:lnTo>
                        <a:pt x="487" y="13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1" name="Google Shape;8321;p62"/>
                <p:cNvSpPr/>
                <p:nvPr/>
              </p:nvSpPr>
              <p:spPr>
                <a:xfrm>
                  <a:off x="951425" y="1152750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34" y="0"/>
                      </a:moveTo>
                      <a:lnTo>
                        <a:pt x="1" y="156"/>
                      </a:lnTo>
                      <a:lnTo>
                        <a:pt x="234" y="292"/>
                      </a:lnTo>
                      <a:lnTo>
                        <a:pt x="487" y="15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2" name="Google Shape;8322;p62"/>
                <p:cNvSpPr/>
                <p:nvPr/>
              </p:nvSpPr>
              <p:spPr>
                <a:xfrm>
                  <a:off x="924200" y="1137675"/>
                  <a:ext cx="12175" cy="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73" extrusionOk="0">
                      <a:moveTo>
                        <a:pt x="234" y="0"/>
                      </a:moveTo>
                      <a:lnTo>
                        <a:pt x="0" y="136"/>
                      </a:lnTo>
                      <a:lnTo>
                        <a:pt x="234" y="273"/>
                      </a:lnTo>
                      <a:lnTo>
                        <a:pt x="487" y="13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3" name="Google Shape;8323;p62"/>
                <p:cNvSpPr/>
                <p:nvPr/>
              </p:nvSpPr>
              <p:spPr>
                <a:xfrm>
                  <a:off x="513200" y="1148850"/>
                  <a:ext cx="97800" cy="58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2" h="2336" extrusionOk="0">
                      <a:moveTo>
                        <a:pt x="195" y="1"/>
                      </a:moveTo>
                      <a:cubicBezTo>
                        <a:pt x="156" y="20"/>
                        <a:pt x="117" y="59"/>
                        <a:pt x="59" y="98"/>
                      </a:cubicBezTo>
                      <a:cubicBezTo>
                        <a:pt x="40" y="117"/>
                        <a:pt x="20" y="117"/>
                        <a:pt x="1" y="137"/>
                      </a:cubicBezTo>
                      <a:lnTo>
                        <a:pt x="3736" y="2296"/>
                      </a:lnTo>
                      <a:cubicBezTo>
                        <a:pt x="3756" y="2296"/>
                        <a:pt x="3794" y="2335"/>
                        <a:pt x="3794" y="2335"/>
                      </a:cubicBezTo>
                      <a:cubicBezTo>
                        <a:pt x="3833" y="2335"/>
                        <a:pt x="3853" y="2296"/>
                        <a:pt x="3892" y="2277"/>
                      </a:cubicBezTo>
                      <a:cubicBezTo>
                        <a:pt x="3911" y="2238"/>
                        <a:pt x="3911" y="2160"/>
                        <a:pt x="3833" y="2102"/>
                      </a:cubicBezTo>
                      <a:lnTo>
                        <a:pt x="19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4" name="Google Shape;8324;p62"/>
                <p:cNvSpPr/>
                <p:nvPr/>
              </p:nvSpPr>
              <p:spPr>
                <a:xfrm>
                  <a:off x="348325" y="674625"/>
                  <a:ext cx="148850" cy="90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4" h="3601" extrusionOk="0">
                      <a:moveTo>
                        <a:pt x="0" y="1"/>
                      </a:moveTo>
                      <a:lnTo>
                        <a:pt x="0" y="254"/>
                      </a:lnTo>
                      <a:lnTo>
                        <a:pt x="5720" y="3600"/>
                      </a:lnTo>
                      <a:lnTo>
                        <a:pt x="5954" y="3444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5" name="Google Shape;8325;p62"/>
                <p:cNvSpPr/>
                <p:nvPr/>
              </p:nvSpPr>
              <p:spPr>
                <a:xfrm>
                  <a:off x="572050" y="2259250"/>
                  <a:ext cx="144000" cy="8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0" h="3347" extrusionOk="0">
                      <a:moveTo>
                        <a:pt x="2569" y="0"/>
                      </a:moveTo>
                      <a:lnTo>
                        <a:pt x="1" y="1498"/>
                      </a:lnTo>
                      <a:lnTo>
                        <a:pt x="3191" y="3347"/>
                      </a:lnTo>
                      <a:lnTo>
                        <a:pt x="3970" y="2880"/>
                      </a:lnTo>
                      <a:lnTo>
                        <a:pt x="2024" y="1790"/>
                      </a:lnTo>
                      <a:cubicBezTo>
                        <a:pt x="1966" y="1751"/>
                        <a:pt x="1946" y="1693"/>
                        <a:pt x="1966" y="1615"/>
                      </a:cubicBezTo>
                      <a:cubicBezTo>
                        <a:pt x="1980" y="1571"/>
                        <a:pt x="2028" y="1550"/>
                        <a:pt x="2083" y="1550"/>
                      </a:cubicBezTo>
                      <a:cubicBezTo>
                        <a:pt x="2102" y="1550"/>
                        <a:pt x="2121" y="1552"/>
                        <a:pt x="2141" y="1557"/>
                      </a:cubicBezTo>
                      <a:lnTo>
                        <a:pt x="4203" y="2763"/>
                      </a:lnTo>
                      <a:lnTo>
                        <a:pt x="4942" y="2335"/>
                      </a:lnTo>
                      <a:lnTo>
                        <a:pt x="4748" y="2238"/>
                      </a:lnTo>
                      <a:cubicBezTo>
                        <a:pt x="4689" y="2218"/>
                        <a:pt x="4670" y="2140"/>
                        <a:pt x="4689" y="2082"/>
                      </a:cubicBezTo>
                      <a:cubicBezTo>
                        <a:pt x="4704" y="2038"/>
                        <a:pt x="4751" y="2016"/>
                        <a:pt x="4807" y="2016"/>
                      </a:cubicBezTo>
                      <a:cubicBezTo>
                        <a:pt x="4826" y="2016"/>
                        <a:pt x="4845" y="2019"/>
                        <a:pt x="4864" y="2024"/>
                      </a:cubicBezTo>
                      <a:lnTo>
                        <a:pt x="5176" y="2199"/>
                      </a:lnTo>
                      <a:lnTo>
                        <a:pt x="5759" y="1849"/>
                      </a:lnTo>
                      <a:lnTo>
                        <a:pt x="256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6" name="Google Shape;8326;p62"/>
                <p:cNvSpPr/>
                <p:nvPr/>
              </p:nvSpPr>
              <p:spPr>
                <a:xfrm>
                  <a:off x="553100" y="2301550"/>
                  <a:ext cx="92425" cy="5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7" h="2142" extrusionOk="0">
                      <a:moveTo>
                        <a:pt x="506" y="1"/>
                      </a:moveTo>
                      <a:lnTo>
                        <a:pt x="0" y="293"/>
                      </a:lnTo>
                      <a:lnTo>
                        <a:pt x="3191" y="2141"/>
                      </a:lnTo>
                      <a:lnTo>
                        <a:pt x="3696" y="1849"/>
                      </a:lnTo>
                      <a:cubicBezTo>
                        <a:pt x="2588" y="1188"/>
                        <a:pt x="1479" y="585"/>
                        <a:pt x="50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7" name="Google Shape;8327;p62"/>
                <p:cNvSpPr/>
                <p:nvPr/>
              </p:nvSpPr>
              <p:spPr>
                <a:xfrm>
                  <a:off x="645500" y="2343400"/>
                  <a:ext cx="259750" cy="144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90" h="5798" extrusionOk="0">
                      <a:moveTo>
                        <a:pt x="253" y="0"/>
                      </a:moveTo>
                      <a:lnTo>
                        <a:pt x="0" y="136"/>
                      </a:lnTo>
                      <a:cubicBezTo>
                        <a:pt x="740" y="564"/>
                        <a:pt x="1460" y="992"/>
                        <a:pt x="2218" y="1401"/>
                      </a:cubicBezTo>
                      <a:lnTo>
                        <a:pt x="2218" y="1362"/>
                      </a:lnTo>
                      <a:cubicBezTo>
                        <a:pt x="2218" y="1284"/>
                        <a:pt x="2257" y="1245"/>
                        <a:pt x="2335" y="1245"/>
                      </a:cubicBezTo>
                      <a:cubicBezTo>
                        <a:pt x="2413" y="1245"/>
                        <a:pt x="2452" y="1284"/>
                        <a:pt x="2452" y="1362"/>
                      </a:cubicBezTo>
                      <a:lnTo>
                        <a:pt x="2452" y="1537"/>
                      </a:lnTo>
                      <a:lnTo>
                        <a:pt x="4864" y="2918"/>
                      </a:lnTo>
                      <a:lnTo>
                        <a:pt x="4864" y="2860"/>
                      </a:lnTo>
                      <a:cubicBezTo>
                        <a:pt x="4864" y="2802"/>
                        <a:pt x="4923" y="2743"/>
                        <a:pt x="4981" y="2743"/>
                      </a:cubicBezTo>
                      <a:cubicBezTo>
                        <a:pt x="5059" y="2743"/>
                        <a:pt x="5117" y="2802"/>
                        <a:pt x="5117" y="2860"/>
                      </a:cubicBezTo>
                      <a:lnTo>
                        <a:pt x="5117" y="3035"/>
                      </a:lnTo>
                      <a:cubicBezTo>
                        <a:pt x="6771" y="3988"/>
                        <a:pt x="8424" y="4942"/>
                        <a:pt x="9903" y="5798"/>
                      </a:cubicBezTo>
                      <a:lnTo>
                        <a:pt x="10389" y="5798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8" name="Google Shape;8328;p62"/>
                <p:cNvSpPr/>
                <p:nvPr/>
              </p:nvSpPr>
              <p:spPr>
                <a:xfrm>
                  <a:off x="449000" y="2230550"/>
                  <a:ext cx="122600" cy="7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04" h="2841" extrusionOk="0">
                      <a:moveTo>
                        <a:pt x="273" y="1"/>
                      </a:moveTo>
                      <a:cubicBezTo>
                        <a:pt x="254" y="39"/>
                        <a:pt x="215" y="59"/>
                        <a:pt x="176" y="78"/>
                      </a:cubicBezTo>
                      <a:cubicBezTo>
                        <a:pt x="137" y="117"/>
                        <a:pt x="78" y="137"/>
                        <a:pt x="1" y="156"/>
                      </a:cubicBezTo>
                      <a:cubicBezTo>
                        <a:pt x="662" y="545"/>
                        <a:pt x="2413" y="1538"/>
                        <a:pt x="4650" y="2841"/>
                      </a:cubicBezTo>
                      <a:lnTo>
                        <a:pt x="4903" y="2685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9" name="Google Shape;8329;p62"/>
                <p:cNvSpPr/>
                <p:nvPr/>
              </p:nvSpPr>
              <p:spPr>
                <a:xfrm>
                  <a:off x="440250" y="2224425"/>
                  <a:ext cx="15600" cy="10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4" h="402" extrusionOk="0">
                      <a:moveTo>
                        <a:pt x="126" y="0"/>
                      </a:moveTo>
                      <a:cubicBezTo>
                        <a:pt x="85" y="0"/>
                        <a:pt x="45" y="14"/>
                        <a:pt x="20" y="51"/>
                      </a:cubicBezTo>
                      <a:cubicBezTo>
                        <a:pt x="0" y="109"/>
                        <a:pt x="0" y="187"/>
                        <a:pt x="59" y="226"/>
                      </a:cubicBezTo>
                      <a:cubicBezTo>
                        <a:pt x="59" y="226"/>
                        <a:pt x="156" y="304"/>
                        <a:pt x="351" y="401"/>
                      </a:cubicBezTo>
                      <a:cubicBezTo>
                        <a:pt x="428" y="382"/>
                        <a:pt x="487" y="343"/>
                        <a:pt x="526" y="323"/>
                      </a:cubicBezTo>
                      <a:cubicBezTo>
                        <a:pt x="584" y="284"/>
                        <a:pt x="604" y="246"/>
                        <a:pt x="623" y="246"/>
                      </a:cubicBezTo>
                      <a:lnTo>
                        <a:pt x="195" y="12"/>
                      </a:lnTo>
                      <a:cubicBezTo>
                        <a:pt x="174" y="5"/>
                        <a:pt x="150" y="0"/>
                        <a:pt x="12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0" name="Google Shape;8330;p62"/>
                <p:cNvSpPr/>
                <p:nvPr/>
              </p:nvSpPr>
              <p:spPr>
                <a:xfrm>
                  <a:off x="565725" y="2297175"/>
                  <a:ext cx="86125" cy="4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5" h="1986" extrusionOk="0">
                      <a:moveTo>
                        <a:pt x="254" y="1"/>
                      </a:moveTo>
                      <a:lnTo>
                        <a:pt x="1" y="137"/>
                      </a:lnTo>
                      <a:cubicBezTo>
                        <a:pt x="974" y="701"/>
                        <a:pt x="2044" y="1324"/>
                        <a:pt x="3191" y="1985"/>
                      </a:cubicBezTo>
                      <a:lnTo>
                        <a:pt x="3444" y="1849"/>
                      </a:lnTo>
                      <a:lnTo>
                        <a:pt x="2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1" name="Google Shape;8331;p62"/>
                <p:cNvSpPr/>
                <p:nvPr/>
              </p:nvSpPr>
              <p:spPr>
                <a:xfrm>
                  <a:off x="671275" y="2328800"/>
                  <a:ext cx="285525" cy="16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21" h="6441" extrusionOk="0">
                      <a:moveTo>
                        <a:pt x="234" y="0"/>
                      </a:moveTo>
                      <a:lnTo>
                        <a:pt x="1" y="117"/>
                      </a:lnTo>
                      <a:lnTo>
                        <a:pt x="10934" y="6440"/>
                      </a:lnTo>
                      <a:lnTo>
                        <a:pt x="11421" y="6440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2" name="Google Shape;8332;p62"/>
                <p:cNvSpPr/>
                <p:nvPr/>
              </p:nvSpPr>
              <p:spPr>
                <a:xfrm>
                  <a:off x="620700" y="2297975"/>
                  <a:ext cx="56450" cy="3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8" h="1351" extrusionOk="0">
                      <a:moveTo>
                        <a:pt x="151" y="1"/>
                      </a:moveTo>
                      <a:cubicBezTo>
                        <a:pt x="107" y="1"/>
                        <a:pt x="63" y="22"/>
                        <a:pt x="20" y="66"/>
                      </a:cubicBezTo>
                      <a:cubicBezTo>
                        <a:pt x="0" y="105"/>
                        <a:pt x="0" y="183"/>
                        <a:pt x="78" y="241"/>
                      </a:cubicBezTo>
                      <a:lnTo>
                        <a:pt x="2024" y="1350"/>
                      </a:lnTo>
                      <a:lnTo>
                        <a:pt x="2257" y="1214"/>
                      </a:lnTo>
                      <a:lnTo>
                        <a:pt x="195" y="8"/>
                      </a:lnTo>
                      <a:cubicBezTo>
                        <a:pt x="180" y="3"/>
                        <a:pt x="166" y="1"/>
                        <a:pt x="15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3" name="Google Shape;8333;p62"/>
                <p:cNvSpPr/>
                <p:nvPr/>
              </p:nvSpPr>
              <p:spPr>
                <a:xfrm>
                  <a:off x="518075" y="2349475"/>
                  <a:ext cx="418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61" extrusionOk="0">
                      <a:moveTo>
                        <a:pt x="1206" y="749"/>
                      </a:moveTo>
                      <a:cubicBezTo>
                        <a:pt x="1206" y="749"/>
                        <a:pt x="1197" y="749"/>
                        <a:pt x="1191" y="756"/>
                      </a:cubicBezTo>
                      <a:lnTo>
                        <a:pt x="1191" y="756"/>
                      </a:lnTo>
                      <a:cubicBezTo>
                        <a:pt x="1196" y="754"/>
                        <a:pt x="1201" y="752"/>
                        <a:pt x="1206" y="749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9" y="49"/>
                        <a:pt x="253" y="146"/>
                      </a:cubicBezTo>
                      <a:cubicBezTo>
                        <a:pt x="98" y="244"/>
                        <a:pt x="0" y="380"/>
                        <a:pt x="0" y="535"/>
                      </a:cubicBezTo>
                      <a:cubicBezTo>
                        <a:pt x="0" y="672"/>
                        <a:pt x="98" y="827"/>
                        <a:pt x="253" y="924"/>
                      </a:cubicBezTo>
                      <a:cubicBezTo>
                        <a:pt x="428" y="1022"/>
                        <a:pt x="623" y="1061"/>
                        <a:pt x="817" y="1061"/>
                      </a:cubicBezTo>
                      <a:cubicBezTo>
                        <a:pt x="992" y="1061"/>
                        <a:pt x="1129" y="1041"/>
                        <a:pt x="1284" y="963"/>
                      </a:cubicBezTo>
                      <a:lnTo>
                        <a:pt x="1226" y="944"/>
                      </a:lnTo>
                      <a:cubicBezTo>
                        <a:pt x="1187" y="924"/>
                        <a:pt x="1168" y="847"/>
                        <a:pt x="1187" y="769"/>
                      </a:cubicBezTo>
                      <a:cubicBezTo>
                        <a:pt x="1187" y="763"/>
                        <a:pt x="1189" y="759"/>
                        <a:pt x="1191" y="756"/>
                      </a:cubicBezTo>
                      <a:lnTo>
                        <a:pt x="1191" y="756"/>
                      </a:lnTo>
                      <a:cubicBezTo>
                        <a:pt x="1078" y="805"/>
                        <a:pt x="948" y="828"/>
                        <a:pt x="818" y="828"/>
                      </a:cubicBezTo>
                      <a:cubicBezTo>
                        <a:pt x="657" y="828"/>
                        <a:pt x="496" y="793"/>
                        <a:pt x="370" y="730"/>
                      </a:cubicBezTo>
                      <a:cubicBezTo>
                        <a:pt x="292" y="672"/>
                        <a:pt x="234" y="613"/>
                        <a:pt x="234" y="535"/>
                      </a:cubicBezTo>
                      <a:cubicBezTo>
                        <a:pt x="234" y="458"/>
                        <a:pt x="292" y="419"/>
                        <a:pt x="370" y="341"/>
                      </a:cubicBezTo>
                      <a:cubicBezTo>
                        <a:pt x="506" y="263"/>
                        <a:pt x="681" y="244"/>
                        <a:pt x="817" y="244"/>
                      </a:cubicBezTo>
                      <a:cubicBezTo>
                        <a:pt x="992" y="244"/>
                        <a:pt x="1129" y="263"/>
                        <a:pt x="1245" y="341"/>
                      </a:cubicBezTo>
                      <a:cubicBezTo>
                        <a:pt x="1343" y="380"/>
                        <a:pt x="1401" y="458"/>
                        <a:pt x="1401" y="535"/>
                      </a:cubicBezTo>
                      <a:cubicBezTo>
                        <a:pt x="1401" y="613"/>
                        <a:pt x="1343" y="652"/>
                        <a:pt x="1245" y="730"/>
                      </a:cubicBezTo>
                      <a:cubicBezTo>
                        <a:pt x="1284" y="730"/>
                        <a:pt x="1323" y="730"/>
                        <a:pt x="1343" y="749"/>
                      </a:cubicBezTo>
                      <a:lnTo>
                        <a:pt x="1518" y="847"/>
                      </a:lnTo>
                      <a:cubicBezTo>
                        <a:pt x="1615" y="749"/>
                        <a:pt x="1673" y="652"/>
                        <a:pt x="1673" y="555"/>
                      </a:cubicBezTo>
                      <a:cubicBezTo>
                        <a:pt x="1654" y="380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4" name="Google Shape;8334;p62"/>
                <p:cNvSpPr/>
                <p:nvPr/>
              </p:nvSpPr>
              <p:spPr>
                <a:xfrm>
                  <a:off x="546275" y="2411250"/>
                  <a:ext cx="41375" cy="2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0" extrusionOk="0">
                      <a:moveTo>
                        <a:pt x="818" y="243"/>
                      </a:moveTo>
                      <a:cubicBezTo>
                        <a:pt x="973" y="243"/>
                        <a:pt x="1129" y="282"/>
                        <a:pt x="1246" y="341"/>
                      </a:cubicBezTo>
                      <a:cubicBezTo>
                        <a:pt x="1343" y="399"/>
                        <a:pt x="1401" y="477"/>
                        <a:pt x="1401" y="535"/>
                      </a:cubicBezTo>
                      <a:cubicBezTo>
                        <a:pt x="1401" y="613"/>
                        <a:pt x="1343" y="671"/>
                        <a:pt x="1246" y="730"/>
                      </a:cubicBezTo>
                      <a:cubicBezTo>
                        <a:pt x="1129" y="807"/>
                        <a:pt x="973" y="846"/>
                        <a:pt x="815" y="846"/>
                      </a:cubicBezTo>
                      <a:cubicBezTo>
                        <a:pt x="657" y="846"/>
                        <a:pt x="497" y="807"/>
                        <a:pt x="370" y="730"/>
                      </a:cubicBezTo>
                      <a:cubicBezTo>
                        <a:pt x="273" y="691"/>
                        <a:pt x="234" y="613"/>
                        <a:pt x="234" y="535"/>
                      </a:cubicBezTo>
                      <a:cubicBezTo>
                        <a:pt x="234" y="477"/>
                        <a:pt x="273" y="418"/>
                        <a:pt x="370" y="341"/>
                      </a:cubicBezTo>
                      <a:cubicBezTo>
                        <a:pt x="487" y="282"/>
                        <a:pt x="662" y="243"/>
                        <a:pt x="818" y="243"/>
                      </a:cubicBezTo>
                      <a:close/>
                      <a:moveTo>
                        <a:pt x="830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99"/>
                        <a:pt x="1" y="535"/>
                      </a:cubicBezTo>
                      <a:cubicBezTo>
                        <a:pt x="1" y="691"/>
                        <a:pt x="98" y="827"/>
                        <a:pt x="273" y="924"/>
                      </a:cubicBezTo>
                      <a:cubicBezTo>
                        <a:pt x="448" y="1021"/>
                        <a:pt x="643" y="1080"/>
                        <a:pt x="837" y="1080"/>
                      </a:cubicBezTo>
                      <a:cubicBezTo>
                        <a:pt x="1012" y="1080"/>
                        <a:pt x="1207" y="1021"/>
                        <a:pt x="1343" y="983"/>
                      </a:cubicBezTo>
                      <a:lnTo>
                        <a:pt x="1304" y="963"/>
                      </a:lnTo>
                      <a:cubicBezTo>
                        <a:pt x="1207" y="905"/>
                        <a:pt x="1168" y="827"/>
                        <a:pt x="1226" y="788"/>
                      </a:cubicBezTo>
                      <a:cubicBezTo>
                        <a:pt x="1241" y="744"/>
                        <a:pt x="1288" y="722"/>
                        <a:pt x="1344" y="722"/>
                      </a:cubicBezTo>
                      <a:cubicBezTo>
                        <a:pt x="1362" y="722"/>
                        <a:pt x="1382" y="725"/>
                        <a:pt x="1401" y="730"/>
                      </a:cubicBezTo>
                      <a:lnTo>
                        <a:pt x="1538" y="807"/>
                      </a:lnTo>
                      <a:cubicBezTo>
                        <a:pt x="1615" y="730"/>
                        <a:pt x="1654" y="632"/>
                        <a:pt x="1654" y="535"/>
                      </a:cubicBezTo>
                      <a:cubicBezTo>
                        <a:pt x="1654" y="399"/>
                        <a:pt x="1557" y="243"/>
                        <a:pt x="1401" y="146"/>
                      </a:cubicBezTo>
                      <a:cubicBezTo>
                        <a:pt x="1236" y="49"/>
                        <a:pt x="1032" y="0"/>
                        <a:pt x="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5" name="Google Shape;8335;p62"/>
                <p:cNvSpPr/>
                <p:nvPr/>
              </p:nvSpPr>
              <p:spPr>
                <a:xfrm>
                  <a:off x="694625" y="2314700"/>
                  <a:ext cx="519475" cy="126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79" h="5040" extrusionOk="0">
                      <a:moveTo>
                        <a:pt x="253" y="0"/>
                      </a:moveTo>
                      <a:lnTo>
                        <a:pt x="0" y="156"/>
                      </a:lnTo>
                      <a:lnTo>
                        <a:pt x="8463" y="5020"/>
                      </a:lnTo>
                      <a:cubicBezTo>
                        <a:pt x="8502" y="5020"/>
                        <a:pt x="8522" y="5039"/>
                        <a:pt x="8522" y="5039"/>
                      </a:cubicBezTo>
                      <a:lnTo>
                        <a:pt x="20662" y="5039"/>
                      </a:lnTo>
                      <a:cubicBezTo>
                        <a:pt x="20720" y="5039"/>
                        <a:pt x="20778" y="4981"/>
                        <a:pt x="20778" y="4922"/>
                      </a:cubicBezTo>
                      <a:cubicBezTo>
                        <a:pt x="20778" y="4845"/>
                        <a:pt x="20720" y="4786"/>
                        <a:pt x="20662" y="4786"/>
                      </a:cubicBezTo>
                      <a:lnTo>
                        <a:pt x="8541" y="4786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6" name="Google Shape;8336;p62"/>
                <p:cNvSpPr/>
                <p:nvPr/>
              </p:nvSpPr>
              <p:spPr>
                <a:xfrm>
                  <a:off x="688775" y="2309650"/>
                  <a:ext cx="12675" cy="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7" h="320" extrusionOk="0">
                      <a:moveTo>
                        <a:pt x="152" y="0"/>
                      </a:moveTo>
                      <a:cubicBezTo>
                        <a:pt x="108" y="0"/>
                        <a:pt x="64" y="22"/>
                        <a:pt x="20" y="66"/>
                      </a:cubicBezTo>
                      <a:cubicBezTo>
                        <a:pt x="1" y="105"/>
                        <a:pt x="1" y="183"/>
                        <a:pt x="79" y="222"/>
                      </a:cubicBezTo>
                      <a:lnTo>
                        <a:pt x="273" y="319"/>
                      </a:lnTo>
                      <a:lnTo>
                        <a:pt x="507" y="183"/>
                      </a:lnTo>
                      <a:lnTo>
                        <a:pt x="195" y="8"/>
                      </a:lnTo>
                      <a:cubicBezTo>
                        <a:pt x="181" y="3"/>
                        <a:pt x="166" y="0"/>
                        <a:pt x="1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7" name="Google Shape;8337;p62"/>
                <p:cNvSpPr/>
                <p:nvPr/>
              </p:nvSpPr>
              <p:spPr>
                <a:xfrm>
                  <a:off x="547750" y="2367700"/>
                  <a:ext cx="975" cy="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" h="21" extrusionOk="0">
                      <a:moveTo>
                        <a:pt x="39" y="1"/>
                      </a:moveTo>
                      <a:cubicBezTo>
                        <a:pt x="36" y="1"/>
                        <a:pt x="34" y="1"/>
                        <a:pt x="32" y="2"/>
                      </a:cubicBezTo>
                      <a:lnTo>
                        <a:pt x="32" y="2"/>
                      </a:lnTo>
                      <a:cubicBezTo>
                        <a:pt x="36" y="1"/>
                        <a:pt x="39" y="1"/>
                        <a:pt x="39" y="1"/>
                      </a:cubicBezTo>
                      <a:close/>
                      <a:moveTo>
                        <a:pt x="32" y="2"/>
                      </a:moveTo>
                      <a:cubicBezTo>
                        <a:pt x="25" y="3"/>
                        <a:pt x="12" y="8"/>
                        <a:pt x="0" y="20"/>
                      </a:cubicBezTo>
                      <a:cubicBezTo>
                        <a:pt x="17" y="20"/>
                        <a:pt x="19" y="6"/>
                        <a:pt x="32" y="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8" name="Google Shape;8338;p62"/>
                <p:cNvSpPr/>
                <p:nvPr/>
              </p:nvSpPr>
              <p:spPr>
                <a:xfrm>
                  <a:off x="550175" y="2370150"/>
                  <a:ext cx="212075" cy="11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3" h="4787" extrusionOk="0">
                      <a:moveTo>
                        <a:pt x="214" y="0"/>
                      </a:moveTo>
                      <a:cubicBezTo>
                        <a:pt x="175" y="20"/>
                        <a:pt x="136" y="78"/>
                        <a:pt x="98" y="97"/>
                      </a:cubicBezTo>
                      <a:cubicBezTo>
                        <a:pt x="78" y="117"/>
                        <a:pt x="20" y="117"/>
                        <a:pt x="0" y="136"/>
                      </a:cubicBezTo>
                      <a:lnTo>
                        <a:pt x="3055" y="1926"/>
                      </a:lnTo>
                      <a:cubicBezTo>
                        <a:pt x="3055" y="1848"/>
                        <a:pt x="3113" y="1790"/>
                        <a:pt x="3191" y="1790"/>
                      </a:cubicBezTo>
                      <a:cubicBezTo>
                        <a:pt x="3249" y="1790"/>
                        <a:pt x="3308" y="1848"/>
                        <a:pt x="3308" y="1926"/>
                      </a:cubicBezTo>
                      <a:lnTo>
                        <a:pt x="3308" y="2062"/>
                      </a:lnTo>
                      <a:lnTo>
                        <a:pt x="7996" y="4786"/>
                      </a:lnTo>
                      <a:lnTo>
                        <a:pt x="8483" y="4786"/>
                      </a:lnTo>
                      <a:lnTo>
                        <a:pt x="6265" y="3502"/>
                      </a:lnTo>
                      <a:cubicBezTo>
                        <a:pt x="6265" y="3599"/>
                        <a:pt x="6226" y="3638"/>
                        <a:pt x="6148" y="3638"/>
                      </a:cubicBezTo>
                      <a:cubicBezTo>
                        <a:pt x="6070" y="3638"/>
                        <a:pt x="6031" y="3599"/>
                        <a:pt x="6031" y="3522"/>
                      </a:cubicBezTo>
                      <a:lnTo>
                        <a:pt x="6031" y="3346"/>
                      </a:lnTo>
                      <a:lnTo>
                        <a:pt x="21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9" name="Google Shape;8339;p62"/>
                <p:cNvSpPr/>
                <p:nvPr/>
              </p:nvSpPr>
              <p:spPr>
                <a:xfrm>
                  <a:off x="546275" y="2367700"/>
                  <a:ext cx="8775" cy="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" h="235" extrusionOk="0">
                      <a:moveTo>
                        <a:pt x="98" y="1"/>
                      </a:moveTo>
                      <a:cubicBezTo>
                        <a:pt x="78" y="1"/>
                        <a:pt x="78" y="20"/>
                        <a:pt x="59" y="20"/>
                      </a:cubicBezTo>
                      <a:cubicBezTo>
                        <a:pt x="40" y="20"/>
                        <a:pt x="40" y="40"/>
                        <a:pt x="40" y="40"/>
                      </a:cubicBezTo>
                      <a:cubicBezTo>
                        <a:pt x="1" y="98"/>
                        <a:pt x="1" y="176"/>
                        <a:pt x="78" y="215"/>
                      </a:cubicBezTo>
                      <a:lnTo>
                        <a:pt x="137" y="234"/>
                      </a:lnTo>
                      <a:cubicBezTo>
                        <a:pt x="156" y="215"/>
                        <a:pt x="195" y="215"/>
                        <a:pt x="234" y="195"/>
                      </a:cubicBezTo>
                      <a:cubicBezTo>
                        <a:pt x="273" y="176"/>
                        <a:pt x="331" y="118"/>
                        <a:pt x="351" y="98"/>
                      </a:cubicBezTo>
                      <a:lnTo>
                        <a:pt x="17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0" name="Google Shape;8340;p62"/>
                <p:cNvSpPr/>
                <p:nvPr/>
              </p:nvSpPr>
              <p:spPr>
                <a:xfrm>
                  <a:off x="632375" y="2459625"/>
                  <a:ext cx="52550" cy="30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2" h="1208" extrusionOk="0">
                      <a:moveTo>
                        <a:pt x="0" y="1"/>
                      </a:moveTo>
                      <a:lnTo>
                        <a:pt x="0" y="293"/>
                      </a:lnTo>
                      <a:lnTo>
                        <a:pt x="1615" y="1207"/>
                      </a:lnTo>
                      <a:lnTo>
                        <a:pt x="2101" y="1207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1" name="Google Shape;8341;p62"/>
                <p:cNvSpPr/>
                <p:nvPr/>
              </p:nvSpPr>
              <p:spPr>
                <a:xfrm>
                  <a:off x="579350" y="2431900"/>
                  <a:ext cx="47200" cy="3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" h="1247" extrusionOk="0">
                      <a:moveTo>
                        <a:pt x="215" y="1"/>
                      </a:moveTo>
                      <a:cubicBezTo>
                        <a:pt x="176" y="59"/>
                        <a:pt x="117" y="98"/>
                        <a:pt x="78" y="137"/>
                      </a:cubicBezTo>
                      <a:cubicBezTo>
                        <a:pt x="39" y="137"/>
                        <a:pt x="20" y="157"/>
                        <a:pt x="1" y="157"/>
                      </a:cubicBezTo>
                      <a:lnTo>
                        <a:pt x="1888" y="1246"/>
                      </a:lnTo>
                      <a:lnTo>
                        <a:pt x="1888" y="954"/>
                      </a:lnTo>
                      <a:lnTo>
                        <a:pt x="21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2" name="Google Shape;8342;p62"/>
                <p:cNvSpPr/>
                <p:nvPr/>
              </p:nvSpPr>
              <p:spPr>
                <a:xfrm>
                  <a:off x="575950" y="2429825"/>
                  <a:ext cx="8775" cy="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" h="260" extrusionOk="0">
                      <a:moveTo>
                        <a:pt x="136" y="0"/>
                      </a:moveTo>
                      <a:cubicBezTo>
                        <a:pt x="98" y="0"/>
                        <a:pt x="62" y="19"/>
                        <a:pt x="39" y="64"/>
                      </a:cubicBezTo>
                      <a:cubicBezTo>
                        <a:pt x="0" y="123"/>
                        <a:pt x="0" y="181"/>
                        <a:pt x="78" y="240"/>
                      </a:cubicBezTo>
                      <a:lnTo>
                        <a:pt x="137" y="259"/>
                      </a:lnTo>
                      <a:cubicBezTo>
                        <a:pt x="156" y="259"/>
                        <a:pt x="175" y="240"/>
                        <a:pt x="214" y="240"/>
                      </a:cubicBezTo>
                      <a:cubicBezTo>
                        <a:pt x="253" y="162"/>
                        <a:pt x="312" y="123"/>
                        <a:pt x="351" y="84"/>
                      </a:cubicBezTo>
                      <a:lnTo>
                        <a:pt x="214" y="26"/>
                      </a:lnTo>
                      <a:cubicBezTo>
                        <a:pt x="190" y="9"/>
                        <a:pt x="163" y="0"/>
                        <a:pt x="13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3" name="Google Shape;8343;p62"/>
                <p:cNvSpPr/>
                <p:nvPr/>
              </p:nvSpPr>
              <p:spPr>
                <a:xfrm>
                  <a:off x="700950" y="2378400"/>
                  <a:ext cx="5850" cy="79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3173" extrusionOk="0">
                      <a:moveTo>
                        <a:pt x="0" y="1"/>
                      </a:moveTo>
                      <a:lnTo>
                        <a:pt x="0" y="3016"/>
                      </a:lnTo>
                      <a:lnTo>
                        <a:pt x="234" y="3172"/>
                      </a:lnTo>
                      <a:lnTo>
                        <a:pt x="234" y="157"/>
                      </a:lnTo>
                      <a:cubicBezTo>
                        <a:pt x="175" y="98"/>
                        <a:pt x="78" y="59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4" name="Google Shape;8344;p62"/>
                <p:cNvSpPr/>
                <p:nvPr/>
              </p:nvSpPr>
              <p:spPr>
                <a:xfrm>
                  <a:off x="700950" y="2375000"/>
                  <a:ext cx="5850" cy="7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312" extrusionOk="0">
                      <a:moveTo>
                        <a:pt x="117" y="1"/>
                      </a:moveTo>
                      <a:cubicBezTo>
                        <a:pt x="39" y="1"/>
                        <a:pt x="0" y="40"/>
                        <a:pt x="0" y="117"/>
                      </a:cubicBezTo>
                      <a:lnTo>
                        <a:pt x="0" y="176"/>
                      </a:lnTo>
                      <a:cubicBezTo>
                        <a:pt x="78" y="215"/>
                        <a:pt x="175" y="273"/>
                        <a:pt x="234" y="312"/>
                      </a:cubicBezTo>
                      <a:lnTo>
                        <a:pt x="234" y="117"/>
                      </a:lnTo>
                      <a:cubicBezTo>
                        <a:pt x="234" y="40"/>
                        <a:pt x="195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5" name="Google Shape;8345;p62"/>
                <p:cNvSpPr/>
                <p:nvPr/>
              </p:nvSpPr>
              <p:spPr>
                <a:xfrm>
                  <a:off x="700950" y="2453800"/>
                  <a:ext cx="5850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293" extrusionOk="0">
                      <a:moveTo>
                        <a:pt x="0" y="0"/>
                      </a:moveTo>
                      <a:lnTo>
                        <a:pt x="0" y="176"/>
                      </a:lnTo>
                      <a:cubicBezTo>
                        <a:pt x="0" y="253"/>
                        <a:pt x="39" y="292"/>
                        <a:pt x="117" y="292"/>
                      </a:cubicBezTo>
                      <a:cubicBezTo>
                        <a:pt x="195" y="292"/>
                        <a:pt x="234" y="253"/>
                        <a:pt x="234" y="176"/>
                      </a:cubicBezTo>
                      <a:lnTo>
                        <a:pt x="234" y="15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6" name="Google Shape;8346;p62"/>
                <p:cNvSpPr/>
                <p:nvPr/>
              </p:nvSpPr>
              <p:spPr>
                <a:xfrm>
                  <a:off x="766600" y="2416825"/>
                  <a:ext cx="5875" cy="73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" h="2920" extrusionOk="0">
                      <a:moveTo>
                        <a:pt x="1" y="1"/>
                      </a:moveTo>
                      <a:lnTo>
                        <a:pt x="1" y="2919"/>
                      </a:lnTo>
                      <a:lnTo>
                        <a:pt x="234" y="2919"/>
                      </a:lnTo>
                      <a:lnTo>
                        <a:pt x="234" y="156"/>
                      </a:lnTo>
                      <a:cubicBezTo>
                        <a:pt x="176" y="98"/>
                        <a:pt x="98" y="59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7" name="Google Shape;8347;p62"/>
                <p:cNvSpPr/>
                <p:nvPr/>
              </p:nvSpPr>
              <p:spPr>
                <a:xfrm>
                  <a:off x="766600" y="2412450"/>
                  <a:ext cx="5875" cy="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" h="332" extrusionOk="0">
                      <a:moveTo>
                        <a:pt x="117" y="1"/>
                      </a:moveTo>
                      <a:cubicBezTo>
                        <a:pt x="40" y="1"/>
                        <a:pt x="1" y="59"/>
                        <a:pt x="1" y="137"/>
                      </a:cubicBezTo>
                      <a:lnTo>
                        <a:pt x="1" y="176"/>
                      </a:lnTo>
                      <a:cubicBezTo>
                        <a:pt x="79" y="234"/>
                        <a:pt x="176" y="273"/>
                        <a:pt x="234" y="331"/>
                      </a:cubicBezTo>
                      <a:lnTo>
                        <a:pt x="234" y="137"/>
                      </a:lnTo>
                      <a:cubicBezTo>
                        <a:pt x="234" y="59"/>
                        <a:pt x="195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8" name="Google Shape;8348;p62"/>
                <p:cNvSpPr/>
                <p:nvPr/>
              </p:nvSpPr>
              <p:spPr>
                <a:xfrm>
                  <a:off x="626050" y="2418300"/>
                  <a:ext cx="6350" cy="41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1654" extrusionOk="0">
                      <a:moveTo>
                        <a:pt x="0" y="0"/>
                      </a:moveTo>
                      <a:lnTo>
                        <a:pt x="0" y="1498"/>
                      </a:lnTo>
                      <a:lnTo>
                        <a:pt x="253" y="1654"/>
                      </a:lnTo>
                      <a:lnTo>
                        <a:pt x="253" y="13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9" name="Google Shape;8349;p62"/>
                <p:cNvSpPr/>
                <p:nvPr/>
              </p:nvSpPr>
              <p:spPr>
                <a:xfrm>
                  <a:off x="626050" y="2463050"/>
                  <a:ext cx="6350" cy="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1071" extrusionOk="0">
                      <a:moveTo>
                        <a:pt x="0" y="0"/>
                      </a:moveTo>
                      <a:lnTo>
                        <a:pt x="0" y="1070"/>
                      </a:lnTo>
                      <a:lnTo>
                        <a:pt x="253" y="1070"/>
                      </a:lnTo>
                      <a:lnTo>
                        <a:pt x="253" y="15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0" name="Google Shape;8350;p62"/>
                <p:cNvSpPr/>
                <p:nvPr/>
              </p:nvSpPr>
              <p:spPr>
                <a:xfrm>
                  <a:off x="626050" y="2414900"/>
                  <a:ext cx="6350" cy="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273" extrusionOk="0">
                      <a:moveTo>
                        <a:pt x="117" y="0"/>
                      </a:moveTo>
                      <a:cubicBezTo>
                        <a:pt x="59" y="0"/>
                        <a:pt x="0" y="58"/>
                        <a:pt x="0" y="136"/>
                      </a:cubicBezTo>
                      <a:lnTo>
                        <a:pt x="253" y="272"/>
                      </a:lnTo>
                      <a:lnTo>
                        <a:pt x="253" y="136"/>
                      </a:lnTo>
                      <a:cubicBezTo>
                        <a:pt x="253" y="58"/>
                        <a:pt x="195" y="0"/>
                        <a:pt x="1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1" name="Google Shape;8351;p62"/>
                <p:cNvSpPr/>
                <p:nvPr/>
              </p:nvSpPr>
              <p:spPr>
                <a:xfrm>
                  <a:off x="626050" y="2455750"/>
                  <a:ext cx="6350" cy="1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448" extrusionOk="0">
                      <a:moveTo>
                        <a:pt x="0" y="0"/>
                      </a:moveTo>
                      <a:lnTo>
                        <a:pt x="0" y="292"/>
                      </a:lnTo>
                      <a:lnTo>
                        <a:pt x="253" y="448"/>
                      </a:lnTo>
                      <a:lnTo>
                        <a:pt x="253" y="15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2" name="Google Shape;8352;p62"/>
                <p:cNvSpPr/>
                <p:nvPr/>
              </p:nvSpPr>
              <p:spPr>
                <a:xfrm>
                  <a:off x="478175" y="729100"/>
                  <a:ext cx="160050" cy="9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02" h="3698" extrusionOk="0">
                      <a:moveTo>
                        <a:pt x="3153" y="1"/>
                      </a:moveTo>
                      <a:lnTo>
                        <a:pt x="2588" y="312"/>
                      </a:lnTo>
                      <a:lnTo>
                        <a:pt x="3970" y="1110"/>
                      </a:lnTo>
                      <a:cubicBezTo>
                        <a:pt x="4028" y="1149"/>
                        <a:pt x="4048" y="1207"/>
                        <a:pt x="4028" y="1285"/>
                      </a:cubicBezTo>
                      <a:cubicBezTo>
                        <a:pt x="3989" y="1343"/>
                        <a:pt x="3950" y="1343"/>
                        <a:pt x="3931" y="1343"/>
                      </a:cubicBezTo>
                      <a:cubicBezTo>
                        <a:pt x="3892" y="1343"/>
                        <a:pt x="3872" y="1343"/>
                        <a:pt x="3872" y="1304"/>
                      </a:cubicBezTo>
                      <a:lnTo>
                        <a:pt x="2374" y="429"/>
                      </a:lnTo>
                      <a:lnTo>
                        <a:pt x="876" y="1285"/>
                      </a:lnTo>
                      <a:lnTo>
                        <a:pt x="2336" y="2141"/>
                      </a:lnTo>
                      <a:cubicBezTo>
                        <a:pt x="2394" y="2160"/>
                        <a:pt x="2413" y="2238"/>
                        <a:pt x="2394" y="2316"/>
                      </a:cubicBezTo>
                      <a:cubicBezTo>
                        <a:pt x="2374" y="2355"/>
                        <a:pt x="2316" y="2355"/>
                        <a:pt x="2297" y="2355"/>
                      </a:cubicBezTo>
                      <a:cubicBezTo>
                        <a:pt x="2277" y="2355"/>
                        <a:pt x="2238" y="2355"/>
                        <a:pt x="2238" y="2336"/>
                      </a:cubicBezTo>
                      <a:lnTo>
                        <a:pt x="662" y="1402"/>
                      </a:lnTo>
                      <a:lnTo>
                        <a:pt x="1" y="1791"/>
                      </a:lnTo>
                      <a:lnTo>
                        <a:pt x="2336" y="3133"/>
                      </a:lnTo>
                      <a:lnTo>
                        <a:pt x="2336" y="2569"/>
                      </a:lnTo>
                      <a:cubicBezTo>
                        <a:pt x="2199" y="2491"/>
                        <a:pt x="2238" y="2433"/>
                        <a:pt x="2316" y="2433"/>
                      </a:cubicBezTo>
                      <a:cubicBezTo>
                        <a:pt x="2394" y="2433"/>
                        <a:pt x="2433" y="2491"/>
                        <a:pt x="2433" y="2550"/>
                      </a:cubicBezTo>
                      <a:lnTo>
                        <a:pt x="2433" y="3269"/>
                      </a:lnTo>
                      <a:lnTo>
                        <a:pt x="3211" y="3697"/>
                      </a:lnTo>
                      <a:lnTo>
                        <a:pt x="4086" y="3192"/>
                      </a:lnTo>
                      <a:lnTo>
                        <a:pt x="4086" y="1869"/>
                      </a:lnTo>
                      <a:cubicBezTo>
                        <a:pt x="4086" y="1810"/>
                        <a:pt x="4145" y="1752"/>
                        <a:pt x="4223" y="1752"/>
                      </a:cubicBezTo>
                      <a:cubicBezTo>
                        <a:pt x="4281" y="1752"/>
                        <a:pt x="4339" y="1810"/>
                        <a:pt x="4339" y="1869"/>
                      </a:cubicBezTo>
                      <a:lnTo>
                        <a:pt x="4339" y="3075"/>
                      </a:lnTo>
                      <a:lnTo>
                        <a:pt x="6402" y="1869"/>
                      </a:lnTo>
                      <a:lnTo>
                        <a:pt x="5896" y="1577"/>
                      </a:lnTo>
                      <a:lnTo>
                        <a:pt x="4806" y="2219"/>
                      </a:lnTo>
                      <a:cubicBezTo>
                        <a:pt x="4767" y="2219"/>
                        <a:pt x="4748" y="2238"/>
                        <a:pt x="4748" y="2238"/>
                      </a:cubicBezTo>
                      <a:cubicBezTo>
                        <a:pt x="4709" y="2238"/>
                        <a:pt x="4670" y="2219"/>
                        <a:pt x="4651" y="2180"/>
                      </a:cubicBezTo>
                      <a:cubicBezTo>
                        <a:pt x="4631" y="2141"/>
                        <a:pt x="4631" y="2063"/>
                        <a:pt x="4709" y="2024"/>
                      </a:cubicBezTo>
                      <a:lnTo>
                        <a:pt x="5682" y="1460"/>
                      </a:lnTo>
                      <a:lnTo>
                        <a:pt x="4904" y="993"/>
                      </a:lnTo>
                      <a:lnTo>
                        <a:pt x="4262" y="1363"/>
                      </a:lnTo>
                      <a:cubicBezTo>
                        <a:pt x="4242" y="1363"/>
                        <a:pt x="4223" y="1382"/>
                        <a:pt x="4223" y="1382"/>
                      </a:cubicBezTo>
                      <a:cubicBezTo>
                        <a:pt x="4164" y="1382"/>
                        <a:pt x="4145" y="1363"/>
                        <a:pt x="4125" y="1343"/>
                      </a:cubicBezTo>
                      <a:cubicBezTo>
                        <a:pt x="4086" y="1285"/>
                        <a:pt x="4086" y="1207"/>
                        <a:pt x="4164" y="1168"/>
                      </a:cubicBezTo>
                      <a:lnTo>
                        <a:pt x="4670" y="876"/>
                      </a:lnTo>
                      <a:lnTo>
                        <a:pt x="3950" y="468"/>
                      </a:lnTo>
                      <a:lnTo>
                        <a:pt x="3639" y="623"/>
                      </a:lnTo>
                      <a:cubicBezTo>
                        <a:pt x="3600" y="623"/>
                        <a:pt x="3581" y="662"/>
                        <a:pt x="3581" y="662"/>
                      </a:cubicBezTo>
                      <a:cubicBezTo>
                        <a:pt x="3542" y="662"/>
                        <a:pt x="3503" y="623"/>
                        <a:pt x="3483" y="604"/>
                      </a:cubicBezTo>
                      <a:cubicBezTo>
                        <a:pt x="3464" y="565"/>
                        <a:pt x="3464" y="487"/>
                        <a:pt x="3542" y="429"/>
                      </a:cubicBezTo>
                      <a:lnTo>
                        <a:pt x="3736" y="332"/>
                      </a:lnTo>
                      <a:lnTo>
                        <a:pt x="31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3" name="Google Shape;8353;p62"/>
                <p:cNvSpPr/>
                <p:nvPr/>
              </p:nvSpPr>
              <p:spPr>
                <a:xfrm>
                  <a:off x="533150" y="789900"/>
                  <a:ext cx="5850" cy="20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838" extrusionOk="0">
                      <a:moveTo>
                        <a:pt x="117" y="1"/>
                      </a:moveTo>
                      <a:cubicBezTo>
                        <a:pt x="39" y="1"/>
                        <a:pt x="0" y="59"/>
                        <a:pt x="0" y="118"/>
                      </a:cubicBezTo>
                      <a:lnTo>
                        <a:pt x="0" y="682"/>
                      </a:lnTo>
                      <a:lnTo>
                        <a:pt x="234" y="837"/>
                      </a:lnTo>
                      <a:lnTo>
                        <a:pt x="234" y="118"/>
                      </a:lnTo>
                      <a:cubicBezTo>
                        <a:pt x="234" y="59"/>
                        <a:pt x="195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4" name="Google Shape;8354;p62"/>
                <p:cNvSpPr/>
                <p:nvPr/>
              </p:nvSpPr>
              <p:spPr>
                <a:xfrm>
                  <a:off x="580325" y="773375"/>
                  <a:ext cx="6350" cy="36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1440" extrusionOk="0">
                      <a:moveTo>
                        <a:pt x="137" y="0"/>
                      </a:moveTo>
                      <a:cubicBezTo>
                        <a:pt x="59" y="0"/>
                        <a:pt x="0" y="59"/>
                        <a:pt x="0" y="137"/>
                      </a:cubicBezTo>
                      <a:lnTo>
                        <a:pt x="0" y="1440"/>
                      </a:lnTo>
                      <a:lnTo>
                        <a:pt x="253" y="1304"/>
                      </a:lnTo>
                      <a:lnTo>
                        <a:pt x="253" y="137"/>
                      </a:lnTo>
                      <a:cubicBezTo>
                        <a:pt x="253" y="59"/>
                        <a:pt x="176" y="0"/>
                        <a:pt x="1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5" name="Google Shape;8355;p62"/>
                <p:cNvSpPr/>
                <p:nvPr/>
              </p:nvSpPr>
              <p:spPr>
                <a:xfrm>
                  <a:off x="490825" y="760725"/>
                  <a:ext cx="44775" cy="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1" h="1071" extrusionOk="0">
                      <a:moveTo>
                        <a:pt x="254" y="0"/>
                      </a:moveTo>
                      <a:lnTo>
                        <a:pt x="1" y="137"/>
                      </a:lnTo>
                      <a:lnTo>
                        <a:pt x="1596" y="1071"/>
                      </a:lnTo>
                      <a:lnTo>
                        <a:pt x="1674" y="1071"/>
                      </a:lnTo>
                      <a:cubicBezTo>
                        <a:pt x="1713" y="1071"/>
                        <a:pt x="1732" y="1051"/>
                        <a:pt x="1771" y="1032"/>
                      </a:cubicBezTo>
                      <a:cubicBezTo>
                        <a:pt x="1791" y="973"/>
                        <a:pt x="1791" y="895"/>
                        <a:pt x="1713" y="857"/>
                      </a:cubicBez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6" name="Google Shape;8356;p62"/>
                <p:cNvSpPr/>
                <p:nvPr/>
              </p:nvSpPr>
              <p:spPr>
                <a:xfrm>
                  <a:off x="619225" y="391075"/>
                  <a:ext cx="667825" cy="37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13" h="15098" extrusionOk="0">
                      <a:moveTo>
                        <a:pt x="25779" y="1"/>
                      </a:moveTo>
                      <a:lnTo>
                        <a:pt x="1" y="14884"/>
                      </a:lnTo>
                      <a:lnTo>
                        <a:pt x="254" y="15098"/>
                      </a:lnTo>
                      <a:lnTo>
                        <a:pt x="4223" y="12822"/>
                      </a:lnTo>
                      <a:cubicBezTo>
                        <a:pt x="4164" y="12822"/>
                        <a:pt x="4125" y="12763"/>
                        <a:pt x="4125" y="12705"/>
                      </a:cubicBezTo>
                      <a:cubicBezTo>
                        <a:pt x="4125" y="12627"/>
                        <a:pt x="4164" y="12569"/>
                        <a:pt x="4242" y="12569"/>
                      </a:cubicBezTo>
                      <a:lnTo>
                        <a:pt x="4651" y="12569"/>
                      </a:lnTo>
                      <a:lnTo>
                        <a:pt x="6888" y="11285"/>
                      </a:lnTo>
                      <a:cubicBezTo>
                        <a:pt x="6849" y="11285"/>
                        <a:pt x="6791" y="11246"/>
                        <a:pt x="6791" y="11168"/>
                      </a:cubicBezTo>
                      <a:cubicBezTo>
                        <a:pt x="6791" y="11090"/>
                        <a:pt x="6849" y="11051"/>
                        <a:pt x="6907" y="11051"/>
                      </a:cubicBezTo>
                      <a:lnTo>
                        <a:pt x="7335" y="11051"/>
                      </a:lnTo>
                      <a:lnTo>
                        <a:pt x="14300" y="7004"/>
                      </a:lnTo>
                      <a:lnTo>
                        <a:pt x="14242" y="6985"/>
                      </a:lnTo>
                      <a:cubicBezTo>
                        <a:pt x="14184" y="6966"/>
                        <a:pt x="14164" y="6888"/>
                        <a:pt x="14184" y="6810"/>
                      </a:cubicBezTo>
                      <a:cubicBezTo>
                        <a:pt x="14198" y="6766"/>
                        <a:pt x="14246" y="6744"/>
                        <a:pt x="14301" y="6744"/>
                      </a:cubicBezTo>
                      <a:cubicBezTo>
                        <a:pt x="14320" y="6744"/>
                        <a:pt x="14339" y="6747"/>
                        <a:pt x="14359" y="6752"/>
                      </a:cubicBezTo>
                      <a:lnTo>
                        <a:pt x="14553" y="6849"/>
                      </a:lnTo>
                      <a:lnTo>
                        <a:pt x="17005" y="5429"/>
                      </a:lnTo>
                      <a:lnTo>
                        <a:pt x="16927" y="5390"/>
                      </a:lnTo>
                      <a:cubicBezTo>
                        <a:pt x="16888" y="5370"/>
                        <a:pt x="16868" y="5292"/>
                        <a:pt x="16888" y="5234"/>
                      </a:cubicBezTo>
                      <a:cubicBezTo>
                        <a:pt x="16902" y="5190"/>
                        <a:pt x="16950" y="5168"/>
                        <a:pt x="17005" y="5168"/>
                      </a:cubicBezTo>
                      <a:cubicBezTo>
                        <a:pt x="17024" y="5168"/>
                        <a:pt x="17043" y="5171"/>
                        <a:pt x="17063" y="5176"/>
                      </a:cubicBezTo>
                      <a:lnTo>
                        <a:pt x="17257" y="5273"/>
                      </a:lnTo>
                      <a:lnTo>
                        <a:pt x="19709" y="3833"/>
                      </a:lnTo>
                      <a:lnTo>
                        <a:pt x="19631" y="3814"/>
                      </a:lnTo>
                      <a:cubicBezTo>
                        <a:pt x="19592" y="3794"/>
                        <a:pt x="19553" y="3717"/>
                        <a:pt x="19592" y="3639"/>
                      </a:cubicBezTo>
                      <a:cubicBezTo>
                        <a:pt x="19606" y="3610"/>
                        <a:pt x="19652" y="3592"/>
                        <a:pt x="19698" y="3592"/>
                      </a:cubicBezTo>
                      <a:cubicBezTo>
                        <a:pt x="19715" y="3592"/>
                        <a:pt x="19732" y="3595"/>
                        <a:pt x="19748" y="3600"/>
                      </a:cubicBezTo>
                      <a:lnTo>
                        <a:pt x="19942" y="3697"/>
                      </a:lnTo>
                      <a:lnTo>
                        <a:pt x="22413" y="2257"/>
                      </a:lnTo>
                      <a:lnTo>
                        <a:pt x="22335" y="2238"/>
                      </a:lnTo>
                      <a:cubicBezTo>
                        <a:pt x="22277" y="2219"/>
                        <a:pt x="22257" y="2141"/>
                        <a:pt x="22277" y="2063"/>
                      </a:cubicBezTo>
                      <a:cubicBezTo>
                        <a:pt x="22304" y="2035"/>
                        <a:pt x="22342" y="2008"/>
                        <a:pt x="22389" y="2008"/>
                      </a:cubicBezTo>
                      <a:cubicBezTo>
                        <a:pt x="22408" y="2008"/>
                        <a:pt x="22429" y="2013"/>
                        <a:pt x="22452" y="2024"/>
                      </a:cubicBezTo>
                      <a:lnTo>
                        <a:pt x="22646" y="2121"/>
                      </a:lnTo>
                      <a:lnTo>
                        <a:pt x="25098" y="682"/>
                      </a:lnTo>
                      <a:lnTo>
                        <a:pt x="26460" y="1460"/>
                      </a:lnTo>
                      <a:lnTo>
                        <a:pt x="26713" y="1304"/>
                      </a:lnTo>
                      <a:lnTo>
                        <a:pt x="25351" y="526"/>
                      </a:lnTo>
                      <a:lnTo>
                        <a:pt x="2626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7" name="Google Shape;8357;p62"/>
                <p:cNvSpPr/>
                <p:nvPr/>
              </p:nvSpPr>
              <p:spPr>
                <a:xfrm>
                  <a:off x="592475" y="764625"/>
                  <a:ext cx="32625" cy="1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5" h="798" extrusionOk="0">
                      <a:moveTo>
                        <a:pt x="1051" y="0"/>
                      </a:moveTo>
                      <a:lnTo>
                        <a:pt x="79" y="545"/>
                      </a:lnTo>
                      <a:cubicBezTo>
                        <a:pt x="40" y="623"/>
                        <a:pt x="1" y="701"/>
                        <a:pt x="59" y="739"/>
                      </a:cubicBezTo>
                      <a:cubicBezTo>
                        <a:pt x="79" y="798"/>
                        <a:pt x="137" y="798"/>
                        <a:pt x="157" y="798"/>
                      </a:cubicBezTo>
                      <a:cubicBezTo>
                        <a:pt x="176" y="798"/>
                        <a:pt x="195" y="798"/>
                        <a:pt x="195" y="778"/>
                      </a:cubicBezTo>
                      <a:lnTo>
                        <a:pt x="1304" y="136"/>
                      </a:lnTo>
                      <a:lnTo>
                        <a:pt x="105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8" name="Google Shape;8358;p62"/>
                <p:cNvSpPr/>
                <p:nvPr/>
              </p:nvSpPr>
              <p:spPr>
                <a:xfrm>
                  <a:off x="1178575" y="445075"/>
                  <a:ext cx="39900" cy="2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6" h="935" extrusionOk="0">
                      <a:moveTo>
                        <a:pt x="253" y="0"/>
                      </a:moveTo>
                      <a:lnTo>
                        <a:pt x="0" y="156"/>
                      </a:lnTo>
                      <a:lnTo>
                        <a:pt x="1342" y="934"/>
                      </a:lnTo>
                      <a:lnTo>
                        <a:pt x="1595" y="817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9" name="Google Shape;8359;p62"/>
                <p:cNvSpPr/>
                <p:nvPr/>
              </p:nvSpPr>
              <p:spPr>
                <a:xfrm>
                  <a:off x="1175150" y="442375"/>
                  <a:ext cx="9750" cy="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" h="264" extrusionOk="0">
                      <a:moveTo>
                        <a:pt x="137" y="0"/>
                      </a:moveTo>
                      <a:cubicBezTo>
                        <a:pt x="98" y="0"/>
                        <a:pt x="59" y="17"/>
                        <a:pt x="20" y="69"/>
                      </a:cubicBezTo>
                      <a:cubicBezTo>
                        <a:pt x="1" y="108"/>
                        <a:pt x="1" y="186"/>
                        <a:pt x="79" y="244"/>
                      </a:cubicBezTo>
                      <a:lnTo>
                        <a:pt x="137" y="264"/>
                      </a:lnTo>
                      <a:lnTo>
                        <a:pt x="390" y="108"/>
                      </a:lnTo>
                      <a:lnTo>
                        <a:pt x="195" y="11"/>
                      </a:lnTo>
                      <a:cubicBezTo>
                        <a:pt x="176" y="4"/>
                        <a:pt x="157" y="0"/>
                        <a:pt x="1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0" name="Google Shape;8360;p62"/>
                <p:cNvSpPr/>
                <p:nvPr/>
              </p:nvSpPr>
              <p:spPr>
                <a:xfrm>
                  <a:off x="1110475" y="484950"/>
                  <a:ext cx="40400" cy="22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6" h="915" extrusionOk="0">
                      <a:moveTo>
                        <a:pt x="253" y="0"/>
                      </a:moveTo>
                      <a:lnTo>
                        <a:pt x="0" y="137"/>
                      </a:lnTo>
                      <a:lnTo>
                        <a:pt x="1362" y="915"/>
                      </a:lnTo>
                      <a:lnTo>
                        <a:pt x="1615" y="779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1" name="Google Shape;8361;p62"/>
                <p:cNvSpPr/>
                <p:nvPr/>
              </p:nvSpPr>
              <p:spPr>
                <a:xfrm>
                  <a:off x="1107550" y="481275"/>
                  <a:ext cx="9750" cy="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" h="265" extrusionOk="0">
                      <a:moveTo>
                        <a:pt x="137" y="1"/>
                      </a:moveTo>
                      <a:cubicBezTo>
                        <a:pt x="98" y="1"/>
                        <a:pt x="59" y="18"/>
                        <a:pt x="20" y="70"/>
                      </a:cubicBezTo>
                      <a:cubicBezTo>
                        <a:pt x="1" y="109"/>
                        <a:pt x="1" y="186"/>
                        <a:pt x="78" y="245"/>
                      </a:cubicBezTo>
                      <a:lnTo>
                        <a:pt x="137" y="264"/>
                      </a:lnTo>
                      <a:lnTo>
                        <a:pt x="390" y="109"/>
                      </a:lnTo>
                      <a:lnTo>
                        <a:pt x="195" y="11"/>
                      </a:lnTo>
                      <a:cubicBezTo>
                        <a:pt x="176" y="5"/>
                        <a:pt x="156" y="1"/>
                        <a:pt x="1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2" name="Google Shape;8362;p62"/>
                <p:cNvSpPr/>
                <p:nvPr/>
              </p:nvSpPr>
              <p:spPr>
                <a:xfrm>
                  <a:off x="1043350" y="523850"/>
                  <a:ext cx="39900" cy="22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6" h="916" extrusionOk="0">
                      <a:moveTo>
                        <a:pt x="234" y="1"/>
                      </a:moveTo>
                      <a:lnTo>
                        <a:pt x="1" y="137"/>
                      </a:lnTo>
                      <a:lnTo>
                        <a:pt x="1362" y="915"/>
                      </a:lnTo>
                      <a:lnTo>
                        <a:pt x="1596" y="779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3" name="Google Shape;8363;p62"/>
                <p:cNvSpPr/>
                <p:nvPr/>
              </p:nvSpPr>
              <p:spPr>
                <a:xfrm>
                  <a:off x="1039950" y="520800"/>
                  <a:ext cx="9750" cy="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" h="260" extrusionOk="0">
                      <a:moveTo>
                        <a:pt x="132" y="0"/>
                      </a:moveTo>
                      <a:cubicBezTo>
                        <a:pt x="98" y="0"/>
                        <a:pt x="62" y="19"/>
                        <a:pt x="39" y="65"/>
                      </a:cubicBezTo>
                      <a:cubicBezTo>
                        <a:pt x="0" y="123"/>
                        <a:pt x="0" y="181"/>
                        <a:pt x="78" y="240"/>
                      </a:cubicBezTo>
                      <a:lnTo>
                        <a:pt x="156" y="259"/>
                      </a:lnTo>
                      <a:lnTo>
                        <a:pt x="390" y="123"/>
                      </a:lnTo>
                      <a:lnTo>
                        <a:pt x="195" y="26"/>
                      </a:lnTo>
                      <a:cubicBezTo>
                        <a:pt x="179" y="10"/>
                        <a:pt x="156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4" name="Google Shape;8364;p62"/>
                <p:cNvSpPr/>
                <p:nvPr/>
              </p:nvSpPr>
              <p:spPr>
                <a:xfrm>
                  <a:off x="975750" y="562775"/>
                  <a:ext cx="39425" cy="22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7" h="915" extrusionOk="0">
                      <a:moveTo>
                        <a:pt x="234" y="0"/>
                      </a:moveTo>
                      <a:lnTo>
                        <a:pt x="0" y="136"/>
                      </a:lnTo>
                      <a:lnTo>
                        <a:pt x="1343" y="915"/>
                      </a:lnTo>
                      <a:lnTo>
                        <a:pt x="1576" y="779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5" name="Google Shape;8365;p62"/>
                <p:cNvSpPr/>
                <p:nvPr/>
              </p:nvSpPr>
              <p:spPr>
                <a:xfrm>
                  <a:off x="971850" y="559700"/>
                  <a:ext cx="9750" cy="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" h="260" extrusionOk="0">
                      <a:moveTo>
                        <a:pt x="132" y="0"/>
                      </a:moveTo>
                      <a:cubicBezTo>
                        <a:pt x="99" y="0"/>
                        <a:pt x="62" y="19"/>
                        <a:pt x="40" y="65"/>
                      </a:cubicBezTo>
                      <a:cubicBezTo>
                        <a:pt x="1" y="123"/>
                        <a:pt x="1" y="182"/>
                        <a:pt x="79" y="240"/>
                      </a:cubicBezTo>
                      <a:lnTo>
                        <a:pt x="156" y="259"/>
                      </a:lnTo>
                      <a:lnTo>
                        <a:pt x="390" y="123"/>
                      </a:lnTo>
                      <a:lnTo>
                        <a:pt x="195" y="26"/>
                      </a:lnTo>
                      <a:cubicBezTo>
                        <a:pt x="179" y="10"/>
                        <a:pt x="156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6" name="Google Shape;8366;p62"/>
                <p:cNvSpPr/>
                <p:nvPr/>
              </p:nvSpPr>
              <p:spPr>
                <a:xfrm>
                  <a:off x="1270975" y="420750"/>
                  <a:ext cx="114325" cy="6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3" h="2627" extrusionOk="0">
                      <a:moveTo>
                        <a:pt x="954" y="0"/>
                      </a:moveTo>
                      <a:lnTo>
                        <a:pt x="584" y="195"/>
                      </a:lnTo>
                      <a:lnTo>
                        <a:pt x="1071" y="487"/>
                      </a:lnTo>
                      <a:cubicBezTo>
                        <a:pt x="1129" y="506"/>
                        <a:pt x="1148" y="584"/>
                        <a:pt x="1129" y="662"/>
                      </a:cubicBezTo>
                      <a:cubicBezTo>
                        <a:pt x="1115" y="689"/>
                        <a:pt x="1072" y="717"/>
                        <a:pt x="1021" y="717"/>
                      </a:cubicBezTo>
                      <a:cubicBezTo>
                        <a:pt x="999" y="717"/>
                        <a:pt x="977" y="712"/>
                        <a:pt x="954" y="701"/>
                      </a:cubicBezTo>
                      <a:lnTo>
                        <a:pt x="351" y="351"/>
                      </a:lnTo>
                      <a:lnTo>
                        <a:pt x="1" y="545"/>
                      </a:lnTo>
                      <a:lnTo>
                        <a:pt x="3658" y="2627"/>
                      </a:lnTo>
                      <a:lnTo>
                        <a:pt x="4572" y="2102"/>
                      </a:lnTo>
                      <a:lnTo>
                        <a:pt x="9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7" name="Google Shape;8367;p62"/>
                <p:cNvSpPr/>
                <p:nvPr/>
              </p:nvSpPr>
              <p:spPr>
                <a:xfrm>
                  <a:off x="1280225" y="425600"/>
                  <a:ext cx="19950" cy="1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8" h="534" extrusionOk="0">
                      <a:moveTo>
                        <a:pt x="234" y="1"/>
                      </a:moveTo>
                      <a:lnTo>
                        <a:pt x="0" y="157"/>
                      </a:lnTo>
                      <a:lnTo>
                        <a:pt x="603" y="526"/>
                      </a:lnTo>
                      <a:cubicBezTo>
                        <a:pt x="623" y="531"/>
                        <a:pt x="642" y="534"/>
                        <a:pt x="661" y="534"/>
                      </a:cubicBezTo>
                      <a:cubicBezTo>
                        <a:pt x="716" y="534"/>
                        <a:pt x="764" y="512"/>
                        <a:pt x="778" y="468"/>
                      </a:cubicBezTo>
                      <a:cubicBezTo>
                        <a:pt x="798" y="429"/>
                        <a:pt x="798" y="351"/>
                        <a:pt x="720" y="293"/>
                      </a:cubicBez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8" name="Google Shape;8368;p62"/>
                <p:cNvSpPr/>
                <p:nvPr/>
              </p:nvSpPr>
              <p:spPr>
                <a:xfrm>
                  <a:off x="1204825" y="459175"/>
                  <a:ext cx="113850" cy="6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4" h="2627" extrusionOk="0">
                      <a:moveTo>
                        <a:pt x="915" y="0"/>
                      </a:moveTo>
                      <a:lnTo>
                        <a:pt x="565" y="195"/>
                      </a:lnTo>
                      <a:lnTo>
                        <a:pt x="1051" y="487"/>
                      </a:lnTo>
                      <a:cubicBezTo>
                        <a:pt x="1090" y="565"/>
                        <a:pt x="1110" y="642"/>
                        <a:pt x="1090" y="681"/>
                      </a:cubicBezTo>
                      <a:cubicBezTo>
                        <a:pt x="1071" y="740"/>
                        <a:pt x="1032" y="740"/>
                        <a:pt x="993" y="740"/>
                      </a:cubicBezTo>
                      <a:cubicBezTo>
                        <a:pt x="973" y="740"/>
                        <a:pt x="954" y="740"/>
                        <a:pt x="954" y="701"/>
                      </a:cubicBezTo>
                      <a:lnTo>
                        <a:pt x="331" y="351"/>
                      </a:lnTo>
                      <a:lnTo>
                        <a:pt x="1" y="526"/>
                      </a:lnTo>
                      <a:lnTo>
                        <a:pt x="3619" y="2627"/>
                      </a:lnTo>
                      <a:lnTo>
                        <a:pt x="4553" y="2082"/>
                      </a:lnTo>
                      <a:lnTo>
                        <a:pt x="91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9" name="Google Shape;8369;p62"/>
                <p:cNvSpPr/>
                <p:nvPr/>
              </p:nvSpPr>
              <p:spPr>
                <a:xfrm>
                  <a:off x="1212125" y="465000"/>
                  <a:ext cx="19975" cy="1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9" h="527" extrusionOk="0">
                      <a:moveTo>
                        <a:pt x="253" y="1"/>
                      </a:moveTo>
                      <a:lnTo>
                        <a:pt x="0" y="156"/>
                      </a:lnTo>
                      <a:lnTo>
                        <a:pt x="643" y="507"/>
                      </a:lnTo>
                      <a:cubicBezTo>
                        <a:pt x="662" y="507"/>
                        <a:pt x="681" y="526"/>
                        <a:pt x="681" y="526"/>
                      </a:cubicBezTo>
                      <a:cubicBezTo>
                        <a:pt x="740" y="526"/>
                        <a:pt x="759" y="507"/>
                        <a:pt x="779" y="468"/>
                      </a:cubicBezTo>
                      <a:cubicBezTo>
                        <a:pt x="798" y="429"/>
                        <a:pt x="798" y="351"/>
                        <a:pt x="740" y="293"/>
                      </a:cubicBez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0" name="Google Shape;8370;p62"/>
                <p:cNvSpPr/>
                <p:nvPr/>
              </p:nvSpPr>
              <p:spPr>
                <a:xfrm>
                  <a:off x="1136725" y="498075"/>
                  <a:ext cx="113850" cy="65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4" h="2628" extrusionOk="0">
                      <a:moveTo>
                        <a:pt x="935" y="1"/>
                      </a:moveTo>
                      <a:lnTo>
                        <a:pt x="565" y="195"/>
                      </a:lnTo>
                      <a:lnTo>
                        <a:pt x="1052" y="487"/>
                      </a:lnTo>
                      <a:cubicBezTo>
                        <a:pt x="1129" y="565"/>
                        <a:pt x="1149" y="643"/>
                        <a:pt x="1090" y="682"/>
                      </a:cubicBezTo>
                      <a:cubicBezTo>
                        <a:pt x="1071" y="740"/>
                        <a:pt x="1032" y="740"/>
                        <a:pt x="993" y="740"/>
                      </a:cubicBezTo>
                      <a:cubicBezTo>
                        <a:pt x="974" y="740"/>
                        <a:pt x="954" y="740"/>
                        <a:pt x="954" y="701"/>
                      </a:cubicBezTo>
                      <a:lnTo>
                        <a:pt x="351" y="351"/>
                      </a:lnTo>
                      <a:lnTo>
                        <a:pt x="1" y="546"/>
                      </a:lnTo>
                      <a:lnTo>
                        <a:pt x="3620" y="2627"/>
                      </a:lnTo>
                      <a:lnTo>
                        <a:pt x="4553" y="2102"/>
                      </a:lnTo>
                      <a:lnTo>
                        <a:pt x="93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1" name="Google Shape;8371;p62"/>
                <p:cNvSpPr/>
                <p:nvPr/>
              </p:nvSpPr>
              <p:spPr>
                <a:xfrm>
                  <a:off x="1144025" y="503925"/>
                  <a:ext cx="19975" cy="1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9" h="526" extrusionOk="0">
                      <a:moveTo>
                        <a:pt x="254" y="0"/>
                      </a:moveTo>
                      <a:lnTo>
                        <a:pt x="1" y="156"/>
                      </a:lnTo>
                      <a:lnTo>
                        <a:pt x="643" y="506"/>
                      </a:lnTo>
                      <a:cubicBezTo>
                        <a:pt x="662" y="506"/>
                        <a:pt x="682" y="526"/>
                        <a:pt x="682" y="526"/>
                      </a:cubicBezTo>
                      <a:cubicBezTo>
                        <a:pt x="740" y="526"/>
                        <a:pt x="760" y="506"/>
                        <a:pt x="779" y="467"/>
                      </a:cubicBezTo>
                      <a:cubicBezTo>
                        <a:pt x="798" y="428"/>
                        <a:pt x="798" y="350"/>
                        <a:pt x="740" y="292"/>
                      </a:cubicBez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2" name="Google Shape;8372;p62"/>
                <p:cNvSpPr/>
                <p:nvPr/>
              </p:nvSpPr>
              <p:spPr>
                <a:xfrm>
                  <a:off x="1069125" y="537475"/>
                  <a:ext cx="113850" cy="65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4" h="2628" extrusionOk="0">
                      <a:moveTo>
                        <a:pt x="935" y="1"/>
                      </a:moveTo>
                      <a:lnTo>
                        <a:pt x="565" y="195"/>
                      </a:lnTo>
                      <a:lnTo>
                        <a:pt x="1051" y="487"/>
                      </a:lnTo>
                      <a:cubicBezTo>
                        <a:pt x="1110" y="545"/>
                        <a:pt x="1129" y="623"/>
                        <a:pt x="1110" y="682"/>
                      </a:cubicBezTo>
                      <a:cubicBezTo>
                        <a:pt x="1071" y="740"/>
                        <a:pt x="1032" y="740"/>
                        <a:pt x="1012" y="740"/>
                      </a:cubicBezTo>
                      <a:cubicBezTo>
                        <a:pt x="973" y="740"/>
                        <a:pt x="954" y="740"/>
                        <a:pt x="954" y="720"/>
                      </a:cubicBezTo>
                      <a:lnTo>
                        <a:pt x="351" y="351"/>
                      </a:lnTo>
                      <a:lnTo>
                        <a:pt x="1" y="545"/>
                      </a:lnTo>
                      <a:lnTo>
                        <a:pt x="3639" y="2627"/>
                      </a:lnTo>
                      <a:lnTo>
                        <a:pt x="4553" y="2102"/>
                      </a:lnTo>
                      <a:lnTo>
                        <a:pt x="93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3" name="Google Shape;8373;p62"/>
                <p:cNvSpPr/>
                <p:nvPr/>
              </p:nvSpPr>
              <p:spPr>
                <a:xfrm>
                  <a:off x="1076425" y="543800"/>
                  <a:ext cx="20450" cy="1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8" h="507" extrusionOk="0">
                      <a:moveTo>
                        <a:pt x="253" y="1"/>
                      </a:moveTo>
                      <a:lnTo>
                        <a:pt x="1" y="137"/>
                      </a:lnTo>
                      <a:lnTo>
                        <a:pt x="643" y="487"/>
                      </a:lnTo>
                      <a:cubicBezTo>
                        <a:pt x="662" y="487"/>
                        <a:pt x="681" y="506"/>
                        <a:pt x="681" y="506"/>
                      </a:cubicBezTo>
                      <a:cubicBezTo>
                        <a:pt x="740" y="506"/>
                        <a:pt x="759" y="487"/>
                        <a:pt x="779" y="467"/>
                      </a:cubicBezTo>
                      <a:cubicBezTo>
                        <a:pt x="818" y="409"/>
                        <a:pt x="818" y="331"/>
                        <a:pt x="740" y="292"/>
                      </a:cubicBez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4" name="Google Shape;8374;p62"/>
                <p:cNvSpPr/>
                <p:nvPr/>
              </p:nvSpPr>
              <p:spPr>
                <a:xfrm>
                  <a:off x="1002000" y="576400"/>
                  <a:ext cx="113350" cy="6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4" h="2627" extrusionOk="0">
                      <a:moveTo>
                        <a:pt x="915" y="0"/>
                      </a:moveTo>
                      <a:lnTo>
                        <a:pt x="546" y="195"/>
                      </a:lnTo>
                      <a:lnTo>
                        <a:pt x="1032" y="486"/>
                      </a:lnTo>
                      <a:cubicBezTo>
                        <a:pt x="1090" y="564"/>
                        <a:pt x="1110" y="642"/>
                        <a:pt x="1090" y="681"/>
                      </a:cubicBezTo>
                      <a:cubicBezTo>
                        <a:pt x="1071" y="739"/>
                        <a:pt x="1013" y="739"/>
                        <a:pt x="993" y="739"/>
                      </a:cubicBezTo>
                      <a:cubicBezTo>
                        <a:pt x="974" y="739"/>
                        <a:pt x="935" y="739"/>
                        <a:pt x="935" y="720"/>
                      </a:cubicBezTo>
                      <a:lnTo>
                        <a:pt x="332" y="350"/>
                      </a:lnTo>
                      <a:lnTo>
                        <a:pt x="1" y="545"/>
                      </a:lnTo>
                      <a:lnTo>
                        <a:pt x="3620" y="2626"/>
                      </a:lnTo>
                      <a:lnTo>
                        <a:pt x="4534" y="2101"/>
                      </a:lnTo>
                      <a:lnTo>
                        <a:pt x="91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5" name="Google Shape;8375;p62"/>
                <p:cNvSpPr/>
                <p:nvPr/>
              </p:nvSpPr>
              <p:spPr>
                <a:xfrm>
                  <a:off x="1009300" y="582700"/>
                  <a:ext cx="19975" cy="1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9" h="507" extrusionOk="0">
                      <a:moveTo>
                        <a:pt x="234" y="1"/>
                      </a:moveTo>
                      <a:lnTo>
                        <a:pt x="1" y="137"/>
                      </a:lnTo>
                      <a:lnTo>
                        <a:pt x="623" y="487"/>
                      </a:lnTo>
                      <a:cubicBezTo>
                        <a:pt x="643" y="487"/>
                        <a:pt x="682" y="507"/>
                        <a:pt x="682" y="507"/>
                      </a:cubicBezTo>
                      <a:cubicBezTo>
                        <a:pt x="721" y="507"/>
                        <a:pt x="740" y="487"/>
                        <a:pt x="779" y="468"/>
                      </a:cubicBezTo>
                      <a:cubicBezTo>
                        <a:pt x="798" y="410"/>
                        <a:pt x="798" y="332"/>
                        <a:pt x="721" y="293"/>
                      </a:cubicBez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6" name="Google Shape;8376;p62"/>
                <p:cNvSpPr/>
                <p:nvPr/>
              </p:nvSpPr>
              <p:spPr>
                <a:xfrm>
                  <a:off x="593450" y="509750"/>
                  <a:ext cx="421225" cy="24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49" h="9768" extrusionOk="0">
                      <a:moveTo>
                        <a:pt x="16654" y="1"/>
                      </a:moveTo>
                      <a:lnTo>
                        <a:pt x="1" y="9631"/>
                      </a:lnTo>
                      <a:lnTo>
                        <a:pt x="234" y="9767"/>
                      </a:lnTo>
                      <a:lnTo>
                        <a:pt x="16849" y="176"/>
                      </a:lnTo>
                      <a:cubicBezTo>
                        <a:pt x="16849" y="137"/>
                        <a:pt x="16829" y="137"/>
                        <a:pt x="16829" y="117"/>
                      </a:cubicBezTo>
                      <a:cubicBezTo>
                        <a:pt x="16751" y="59"/>
                        <a:pt x="16693" y="40"/>
                        <a:pt x="1665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7" name="Google Shape;8377;p62"/>
                <p:cNvSpPr/>
                <p:nvPr/>
              </p:nvSpPr>
              <p:spPr>
                <a:xfrm>
                  <a:off x="578875" y="749050"/>
                  <a:ext cx="19950" cy="13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8" h="546" extrusionOk="0">
                      <a:moveTo>
                        <a:pt x="545" y="1"/>
                      </a:moveTo>
                      <a:lnTo>
                        <a:pt x="39" y="292"/>
                      </a:lnTo>
                      <a:cubicBezTo>
                        <a:pt x="20" y="370"/>
                        <a:pt x="0" y="448"/>
                        <a:pt x="20" y="487"/>
                      </a:cubicBezTo>
                      <a:cubicBezTo>
                        <a:pt x="39" y="545"/>
                        <a:pt x="97" y="545"/>
                        <a:pt x="117" y="545"/>
                      </a:cubicBezTo>
                      <a:cubicBezTo>
                        <a:pt x="136" y="545"/>
                        <a:pt x="156" y="545"/>
                        <a:pt x="156" y="526"/>
                      </a:cubicBezTo>
                      <a:lnTo>
                        <a:pt x="798" y="156"/>
                      </a:lnTo>
                      <a:lnTo>
                        <a:pt x="54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8" name="Google Shape;8378;p62"/>
                <p:cNvSpPr/>
                <p:nvPr/>
              </p:nvSpPr>
              <p:spPr>
                <a:xfrm>
                  <a:off x="1007350" y="4895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44"/>
                      </a:moveTo>
                      <a:cubicBezTo>
                        <a:pt x="993" y="244"/>
                        <a:pt x="1149" y="263"/>
                        <a:pt x="1266" y="341"/>
                      </a:cubicBezTo>
                      <a:cubicBezTo>
                        <a:pt x="1363" y="399"/>
                        <a:pt x="1402" y="458"/>
                        <a:pt x="1402" y="535"/>
                      </a:cubicBezTo>
                      <a:cubicBezTo>
                        <a:pt x="1402" y="613"/>
                        <a:pt x="1363" y="652"/>
                        <a:pt x="1266" y="730"/>
                      </a:cubicBezTo>
                      <a:cubicBezTo>
                        <a:pt x="1139" y="798"/>
                        <a:pt x="974" y="832"/>
                        <a:pt x="813" y="832"/>
                      </a:cubicBezTo>
                      <a:cubicBezTo>
                        <a:pt x="653" y="832"/>
                        <a:pt x="497" y="798"/>
                        <a:pt x="390" y="730"/>
                      </a:cubicBezTo>
                      <a:cubicBezTo>
                        <a:pt x="293" y="672"/>
                        <a:pt x="234" y="613"/>
                        <a:pt x="234" y="535"/>
                      </a:cubicBezTo>
                      <a:cubicBezTo>
                        <a:pt x="234" y="458"/>
                        <a:pt x="293" y="419"/>
                        <a:pt x="390" y="341"/>
                      </a:cubicBezTo>
                      <a:cubicBezTo>
                        <a:pt x="507" y="263"/>
                        <a:pt x="682" y="244"/>
                        <a:pt x="818" y="244"/>
                      </a:cubicBezTo>
                      <a:close/>
                      <a:moveTo>
                        <a:pt x="825" y="0"/>
                      </a:moveTo>
                      <a:cubicBezTo>
                        <a:pt x="624" y="0"/>
                        <a:pt x="419" y="49"/>
                        <a:pt x="254" y="146"/>
                      </a:cubicBezTo>
                      <a:cubicBezTo>
                        <a:pt x="98" y="244"/>
                        <a:pt x="1" y="380"/>
                        <a:pt x="1" y="535"/>
                      </a:cubicBezTo>
                      <a:cubicBezTo>
                        <a:pt x="1" y="633"/>
                        <a:pt x="40" y="730"/>
                        <a:pt x="118" y="808"/>
                      </a:cubicBezTo>
                      <a:lnTo>
                        <a:pt x="195" y="749"/>
                      </a:lnTo>
                      <a:cubicBezTo>
                        <a:pt x="200" y="744"/>
                        <a:pt x="209" y="742"/>
                        <a:pt x="220" y="742"/>
                      </a:cubicBezTo>
                      <a:cubicBezTo>
                        <a:pt x="251" y="742"/>
                        <a:pt x="302" y="764"/>
                        <a:pt x="332" y="808"/>
                      </a:cubicBezTo>
                      <a:cubicBezTo>
                        <a:pt x="371" y="847"/>
                        <a:pt x="371" y="924"/>
                        <a:pt x="312" y="944"/>
                      </a:cubicBezTo>
                      <a:cubicBezTo>
                        <a:pt x="468" y="1022"/>
                        <a:pt x="662" y="1080"/>
                        <a:pt x="818" y="1080"/>
                      </a:cubicBezTo>
                      <a:cubicBezTo>
                        <a:pt x="1013" y="1080"/>
                        <a:pt x="1246" y="1022"/>
                        <a:pt x="1382" y="924"/>
                      </a:cubicBezTo>
                      <a:cubicBezTo>
                        <a:pt x="1557" y="827"/>
                        <a:pt x="1655" y="691"/>
                        <a:pt x="1655" y="535"/>
                      </a:cubicBezTo>
                      <a:cubicBezTo>
                        <a:pt x="1655" y="380"/>
                        <a:pt x="1557" y="244"/>
                        <a:pt x="1382" y="146"/>
                      </a:cubicBezTo>
                      <a:cubicBezTo>
                        <a:pt x="1227" y="49"/>
                        <a:pt x="1027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9" name="Google Shape;8379;p62"/>
                <p:cNvSpPr/>
                <p:nvPr/>
              </p:nvSpPr>
              <p:spPr>
                <a:xfrm>
                  <a:off x="1009800" y="508125"/>
                  <a:ext cx="6825" cy="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" h="202" extrusionOk="0">
                      <a:moveTo>
                        <a:pt x="124" y="0"/>
                      </a:moveTo>
                      <a:cubicBezTo>
                        <a:pt x="108" y="0"/>
                        <a:pt x="93" y="2"/>
                        <a:pt x="78" y="7"/>
                      </a:cubicBezTo>
                      <a:lnTo>
                        <a:pt x="0" y="66"/>
                      </a:lnTo>
                      <a:cubicBezTo>
                        <a:pt x="39" y="105"/>
                        <a:pt x="97" y="163"/>
                        <a:pt x="175" y="182"/>
                      </a:cubicBezTo>
                      <a:cubicBezTo>
                        <a:pt x="195" y="182"/>
                        <a:pt x="195" y="202"/>
                        <a:pt x="214" y="202"/>
                      </a:cubicBezTo>
                      <a:cubicBezTo>
                        <a:pt x="273" y="163"/>
                        <a:pt x="273" y="105"/>
                        <a:pt x="234" y="66"/>
                      </a:cubicBezTo>
                      <a:cubicBezTo>
                        <a:pt x="219" y="22"/>
                        <a:pt x="172" y="0"/>
                        <a:pt x="1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0" name="Google Shape;8380;p62"/>
                <p:cNvSpPr/>
                <p:nvPr/>
              </p:nvSpPr>
              <p:spPr>
                <a:xfrm>
                  <a:off x="645500" y="808575"/>
                  <a:ext cx="41375" cy="27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3" extrusionOk="0">
                      <a:moveTo>
                        <a:pt x="826" y="0"/>
                      </a:moveTo>
                      <a:cubicBezTo>
                        <a:pt x="624" y="0"/>
                        <a:pt x="423" y="49"/>
                        <a:pt x="273" y="149"/>
                      </a:cubicBezTo>
                      <a:cubicBezTo>
                        <a:pt x="98" y="246"/>
                        <a:pt x="0" y="402"/>
                        <a:pt x="0" y="538"/>
                      </a:cubicBezTo>
                      <a:cubicBezTo>
                        <a:pt x="0" y="693"/>
                        <a:pt x="98" y="830"/>
                        <a:pt x="273" y="927"/>
                      </a:cubicBezTo>
                      <a:cubicBezTo>
                        <a:pt x="428" y="1024"/>
                        <a:pt x="623" y="1083"/>
                        <a:pt x="818" y="1083"/>
                      </a:cubicBezTo>
                      <a:cubicBezTo>
                        <a:pt x="1012" y="1083"/>
                        <a:pt x="1246" y="1024"/>
                        <a:pt x="1382" y="927"/>
                      </a:cubicBezTo>
                      <a:cubicBezTo>
                        <a:pt x="1557" y="830"/>
                        <a:pt x="1654" y="693"/>
                        <a:pt x="1654" y="538"/>
                      </a:cubicBezTo>
                      <a:cubicBezTo>
                        <a:pt x="1654" y="441"/>
                        <a:pt x="1635" y="382"/>
                        <a:pt x="1557" y="304"/>
                      </a:cubicBezTo>
                      <a:lnTo>
                        <a:pt x="1401" y="382"/>
                      </a:lnTo>
                      <a:cubicBezTo>
                        <a:pt x="1382" y="421"/>
                        <a:pt x="1362" y="421"/>
                        <a:pt x="1343" y="421"/>
                      </a:cubicBezTo>
                      <a:cubicBezTo>
                        <a:pt x="1323" y="421"/>
                        <a:pt x="1323" y="421"/>
                        <a:pt x="1285" y="402"/>
                      </a:cubicBezTo>
                      <a:lnTo>
                        <a:pt x="1285" y="402"/>
                      </a:lnTo>
                      <a:cubicBezTo>
                        <a:pt x="1362" y="441"/>
                        <a:pt x="1382" y="499"/>
                        <a:pt x="1382" y="577"/>
                      </a:cubicBezTo>
                      <a:cubicBezTo>
                        <a:pt x="1382" y="635"/>
                        <a:pt x="1343" y="693"/>
                        <a:pt x="1246" y="771"/>
                      </a:cubicBezTo>
                      <a:cubicBezTo>
                        <a:pt x="1119" y="839"/>
                        <a:pt x="954" y="873"/>
                        <a:pt x="793" y="873"/>
                      </a:cubicBezTo>
                      <a:cubicBezTo>
                        <a:pt x="633" y="873"/>
                        <a:pt x="477" y="839"/>
                        <a:pt x="370" y="771"/>
                      </a:cubicBezTo>
                      <a:cubicBezTo>
                        <a:pt x="273" y="713"/>
                        <a:pt x="214" y="635"/>
                        <a:pt x="214" y="577"/>
                      </a:cubicBezTo>
                      <a:cubicBezTo>
                        <a:pt x="214" y="499"/>
                        <a:pt x="273" y="441"/>
                        <a:pt x="370" y="382"/>
                      </a:cubicBezTo>
                      <a:cubicBezTo>
                        <a:pt x="487" y="304"/>
                        <a:pt x="662" y="285"/>
                        <a:pt x="798" y="285"/>
                      </a:cubicBezTo>
                      <a:cubicBezTo>
                        <a:pt x="973" y="285"/>
                        <a:pt x="1109" y="304"/>
                        <a:pt x="1246" y="382"/>
                      </a:cubicBezTo>
                      <a:lnTo>
                        <a:pt x="1265" y="382"/>
                      </a:lnTo>
                      <a:lnTo>
                        <a:pt x="1246" y="343"/>
                      </a:lnTo>
                      <a:cubicBezTo>
                        <a:pt x="1207" y="304"/>
                        <a:pt x="1207" y="227"/>
                        <a:pt x="1284" y="188"/>
                      </a:cubicBezTo>
                      <a:lnTo>
                        <a:pt x="1362" y="129"/>
                      </a:lnTo>
                      <a:cubicBezTo>
                        <a:pt x="1211" y="44"/>
                        <a:pt x="1018" y="0"/>
                        <a:pt x="82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1" name="Google Shape;8381;p62"/>
                <p:cNvSpPr/>
                <p:nvPr/>
              </p:nvSpPr>
              <p:spPr>
                <a:xfrm>
                  <a:off x="959200" y="628200"/>
                  <a:ext cx="41375" cy="2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0" extrusionOk="0">
                      <a:moveTo>
                        <a:pt x="857" y="243"/>
                      </a:moveTo>
                      <a:cubicBezTo>
                        <a:pt x="1032" y="243"/>
                        <a:pt x="1168" y="263"/>
                        <a:pt x="1285" y="340"/>
                      </a:cubicBezTo>
                      <a:cubicBezTo>
                        <a:pt x="1382" y="399"/>
                        <a:pt x="1441" y="457"/>
                        <a:pt x="1441" y="535"/>
                      </a:cubicBezTo>
                      <a:cubicBezTo>
                        <a:pt x="1441" y="613"/>
                        <a:pt x="1382" y="652"/>
                        <a:pt x="1285" y="730"/>
                      </a:cubicBezTo>
                      <a:cubicBezTo>
                        <a:pt x="1168" y="798"/>
                        <a:pt x="1003" y="832"/>
                        <a:pt x="840" y="832"/>
                      </a:cubicBezTo>
                      <a:cubicBezTo>
                        <a:pt x="677" y="832"/>
                        <a:pt x="516" y="798"/>
                        <a:pt x="409" y="730"/>
                      </a:cubicBezTo>
                      <a:cubicBezTo>
                        <a:pt x="312" y="671"/>
                        <a:pt x="273" y="613"/>
                        <a:pt x="273" y="535"/>
                      </a:cubicBezTo>
                      <a:cubicBezTo>
                        <a:pt x="273" y="457"/>
                        <a:pt x="312" y="399"/>
                        <a:pt x="409" y="340"/>
                      </a:cubicBezTo>
                      <a:cubicBezTo>
                        <a:pt x="546" y="263"/>
                        <a:pt x="701" y="243"/>
                        <a:pt x="857" y="243"/>
                      </a:cubicBezTo>
                      <a:close/>
                      <a:moveTo>
                        <a:pt x="828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99"/>
                        <a:pt x="1" y="535"/>
                      </a:cubicBezTo>
                      <a:cubicBezTo>
                        <a:pt x="1" y="652"/>
                        <a:pt x="40" y="749"/>
                        <a:pt x="137" y="827"/>
                      </a:cubicBezTo>
                      <a:lnTo>
                        <a:pt x="234" y="788"/>
                      </a:lnTo>
                      <a:cubicBezTo>
                        <a:pt x="267" y="763"/>
                        <a:pt x="300" y="753"/>
                        <a:pt x="328" y="753"/>
                      </a:cubicBezTo>
                      <a:cubicBezTo>
                        <a:pt x="367" y="753"/>
                        <a:pt x="398" y="773"/>
                        <a:pt x="409" y="807"/>
                      </a:cubicBezTo>
                      <a:cubicBezTo>
                        <a:pt x="448" y="846"/>
                        <a:pt x="448" y="924"/>
                        <a:pt x="371" y="982"/>
                      </a:cubicBezTo>
                      <a:cubicBezTo>
                        <a:pt x="507" y="1021"/>
                        <a:pt x="662" y="1080"/>
                        <a:pt x="818" y="1080"/>
                      </a:cubicBezTo>
                      <a:cubicBezTo>
                        <a:pt x="1013" y="1080"/>
                        <a:pt x="1246" y="1021"/>
                        <a:pt x="1382" y="924"/>
                      </a:cubicBezTo>
                      <a:cubicBezTo>
                        <a:pt x="1557" y="827"/>
                        <a:pt x="1655" y="691"/>
                        <a:pt x="1655" y="535"/>
                      </a:cubicBezTo>
                      <a:cubicBezTo>
                        <a:pt x="1655" y="399"/>
                        <a:pt x="1557" y="243"/>
                        <a:pt x="1382" y="146"/>
                      </a:cubicBezTo>
                      <a:cubicBezTo>
                        <a:pt x="1227" y="49"/>
                        <a:pt x="1027" y="0"/>
                        <a:pt x="8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2" name="Google Shape;8382;p62"/>
                <p:cNvSpPr/>
                <p:nvPr/>
              </p:nvSpPr>
              <p:spPr>
                <a:xfrm>
                  <a:off x="962125" y="672450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44"/>
                      </a:moveTo>
                      <a:cubicBezTo>
                        <a:pt x="973" y="244"/>
                        <a:pt x="1129" y="263"/>
                        <a:pt x="1246" y="341"/>
                      </a:cubicBezTo>
                      <a:cubicBezTo>
                        <a:pt x="1343" y="399"/>
                        <a:pt x="1401" y="477"/>
                        <a:pt x="1401" y="535"/>
                      </a:cubicBezTo>
                      <a:cubicBezTo>
                        <a:pt x="1401" y="613"/>
                        <a:pt x="1343" y="672"/>
                        <a:pt x="1246" y="730"/>
                      </a:cubicBezTo>
                      <a:cubicBezTo>
                        <a:pt x="1129" y="808"/>
                        <a:pt x="964" y="847"/>
                        <a:pt x="801" y="847"/>
                      </a:cubicBezTo>
                      <a:cubicBezTo>
                        <a:pt x="638" y="847"/>
                        <a:pt x="477" y="808"/>
                        <a:pt x="370" y="730"/>
                      </a:cubicBezTo>
                      <a:cubicBezTo>
                        <a:pt x="273" y="691"/>
                        <a:pt x="215" y="613"/>
                        <a:pt x="215" y="535"/>
                      </a:cubicBezTo>
                      <a:cubicBezTo>
                        <a:pt x="234" y="477"/>
                        <a:pt x="273" y="399"/>
                        <a:pt x="370" y="341"/>
                      </a:cubicBezTo>
                      <a:cubicBezTo>
                        <a:pt x="487" y="283"/>
                        <a:pt x="662" y="244"/>
                        <a:pt x="818" y="244"/>
                      </a:cubicBezTo>
                      <a:close/>
                      <a:moveTo>
                        <a:pt x="830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4"/>
                        <a:pt x="1" y="399"/>
                        <a:pt x="1" y="535"/>
                      </a:cubicBezTo>
                      <a:cubicBezTo>
                        <a:pt x="1" y="633"/>
                        <a:pt x="59" y="730"/>
                        <a:pt x="117" y="808"/>
                      </a:cubicBezTo>
                      <a:lnTo>
                        <a:pt x="254" y="730"/>
                      </a:lnTo>
                      <a:cubicBezTo>
                        <a:pt x="260" y="723"/>
                        <a:pt x="273" y="719"/>
                        <a:pt x="289" y="719"/>
                      </a:cubicBezTo>
                      <a:cubicBezTo>
                        <a:pt x="321" y="719"/>
                        <a:pt x="364" y="736"/>
                        <a:pt x="390" y="788"/>
                      </a:cubicBezTo>
                      <a:cubicBezTo>
                        <a:pt x="429" y="827"/>
                        <a:pt x="429" y="905"/>
                        <a:pt x="351" y="963"/>
                      </a:cubicBezTo>
                      <a:lnTo>
                        <a:pt x="331" y="983"/>
                      </a:lnTo>
                      <a:cubicBezTo>
                        <a:pt x="468" y="1041"/>
                        <a:pt x="643" y="1080"/>
                        <a:pt x="837" y="1080"/>
                      </a:cubicBezTo>
                      <a:cubicBezTo>
                        <a:pt x="1032" y="1080"/>
                        <a:pt x="1246" y="1022"/>
                        <a:pt x="1401" y="925"/>
                      </a:cubicBezTo>
                      <a:cubicBezTo>
                        <a:pt x="1557" y="827"/>
                        <a:pt x="1654" y="691"/>
                        <a:pt x="1654" y="535"/>
                      </a:cubicBezTo>
                      <a:cubicBezTo>
                        <a:pt x="1654" y="399"/>
                        <a:pt x="1557" y="244"/>
                        <a:pt x="1401" y="146"/>
                      </a:cubicBezTo>
                      <a:cubicBezTo>
                        <a:pt x="1236" y="49"/>
                        <a:pt x="1032" y="0"/>
                        <a:pt x="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3" name="Google Shape;8383;p62"/>
                <p:cNvSpPr/>
                <p:nvPr/>
              </p:nvSpPr>
              <p:spPr>
                <a:xfrm>
                  <a:off x="978675" y="945050"/>
                  <a:ext cx="41350" cy="2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33" extrusionOk="0">
                      <a:moveTo>
                        <a:pt x="837" y="215"/>
                      </a:moveTo>
                      <a:cubicBezTo>
                        <a:pt x="992" y="215"/>
                        <a:pt x="1148" y="234"/>
                        <a:pt x="1265" y="312"/>
                      </a:cubicBezTo>
                      <a:cubicBezTo>
                        <a:pt x="1362" y="371"/>
                        <a:pt x="1420" y="429"/>
                        <a:pt x="1420" y="507"/>
                      </a:cubicBezTo>
                      <a:cubicBezTo>
                        <a:pt x="1420" y="585"/>
                        <a:pt x="1362" y="624"/>
                        <a:pt x="1265" y="701"/>
                      </a:cubicBezTo>
                      <a:cubicBezTo>
                        <a:pt x="1148" y="779"/>
                        <a:pt x="983" y="818"/>
                        <a:pt x="820" y="818"/>
                      </a:cubicBezTo>
                      <a:cubicBezTo>
                        <a:pt x="657" y="818"/>
                        <a:pt x="496" y="779"/>
                        <a:pt x="389" y="701"/>
                      </a:cubicBezTo>
                      <a:cubicBezTo>
                        <a:pt x="292" y="662"/>
                        <a:pt x="253" y="585"/>
                        <a:pt x="253" y="507"/>
                      </a:cubicBezTo>
                      <a:cubicBezTo>
                        <a:pt x="253" y="429"/>
                        <a:pt x="292" y="390"/>
                        <a:pt x="389" y="312"/>
                      </a:cubicBezTo>
                      <a:cubicBezTo>
                        <a:pt x="506" y="234"/>
                        <a:pt x="681" y="215"/>
                        <a:pt x="837" y="215"/>
                      </a:cubicBezTo>
                      <a:close/>
                      <a:moveTo>
                        <a:pt x="700" y="1"/>
                      </a:moveTo>
                      <a:cubicBezTo>
                        <a:pt x="545" y="20"/>
                        <a:pt x="389" y="40"/>
                        <a:pt x="272" y="118"/>
                      </a:cubicBezTo>
                      <a:cubicBezTo>
                        <a:pt x="97" y="215"/>
                        <a:pt x="0" y="371"/>
                        <a:pt x="0" y="507"/>
                      </a:cubicBezTo>
                      <a:cubicBezTo>
                        <a:pt x="0" y="643"/>
                        <a:pt x="97" y="799"/>
                        <a:pt x="272" y="896"/>
                      </a:cubicBezTo>
                      <a:cubicBezTo>
                        <a:pt x="448" y="993"/>
                        <a:pt x="642" y="1032"/>
                        <a:pt x="837" y="1032"/>
                      </a:cubicBezTo>
                      <a:cubicBezTo>
                        <a:pt x="1031" y="1032"/>
                        <a:pt x="1245" y="993"/>
                        <a:pt x="1381" y="896"/>
                      </a:cubicBezTo>
                      <a:cubicBezTo>
                        <a:pt x="1557" y="799"/>
                        <a:pt x="1654" y="643"/>
                        <a:pt x="1654" y="507"/>
                      </a:cubicBezTo>
                      <a:cubicBezTo>
                        <a:pt x="1654" y="371"/>
                        <a:pt x="1557" y="215"/>
                        <a:pt x="1381" y="118"/>
                      </a:cubicBezTo>
                      <a:cubicBezTo>
                        <a:pt x="1265" y="40"/>
                        <a:pt x="1090" y="1"/>
                        <a:pt x="953" y="1"/>
                      </a:cubicBezTo>
                      <a:lnTo>
                        <a:pt x="953" y="40"/>
                      </a:lnTo>
                      <a:cubicBezTo>
                        <a:pt x="953" y="98"/>
                        <a:pt x="895" y="176"/>
                        <a:pt x="837" y="176"/>
                      </a:cubicBezTo>
                      <a:cubicBezTo>
                        <a:pt x="759" y="176"/>
                        <a:pt x="700" y="118"/>
                        <a:pt x="700" y="40"/>
                      </a:cubicBezTo>
                      <a:lnTo>
                        <a:pt x="70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4" name="Google Shape;8384;p62"/>
                <p:cNvSpPr/>
                <p:nvPr/>
              </p:nvSpPr>
              <p:spPr>
                <a:xfrm>
                  <a:off x="785575" y="773925"/>
                  <a:ext cx="41375" cy="2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49" extrusionOk="0">
                      <a:moveTo>
                        <a:pt x="837" y="251"/>
                      </a:moveTo>
                      <a:cubicBezTo>
                        <a:pt x="1012" y="251"/>
                        <a:pt x="1148" y="270"/>
                        <a:pt x="1285" y="348"/>
                      </a:cubicBezTo>
                      <a:cubicBezTo>
                        <a:pt x="1382" y="406"/>
                        <a:pt x="1421" y="465"/>
                        <a:pt x="1421" y="543"/>
                      </a:cubicBezTo>
                      <a:cubicBezTo>
                        <a:pt x="1421" y="620"/>
                        <a:pt x="1382" y="698"/>
                        <a:pt x="1285" y="737"/>
                      </a:cubicBezTo>
                      <a:cubicBezTo>
                        <a:pt x="1158" y="815"/>
                        <a:pt x="993" y="854"/>
                        <a:pt x="832" y="854"/>
                      </a:cubicBezTo>
                      <a:cubicBezTo>
                        <a:pt x="672" y="854"/>
                        <a:pt x="516" y="815"/>
                        <a:pt x="409" y="737"/>
                      </a:cubicBezTo>
                      <a:cubicBezTo>
                        <a:pt x="312" y="698"/>
                        <a:pt x="253" y="620"/>
                        <a:pt x="253" y="543"/>
                      </a:cubicBezTo>
                      <a:cubicBezTo>
                        <a:pt x="253" y="465"/>
                        <a:pt x="312" y="426"/>
                        <a:pt x="409" y="348"/>
                      </a:cubicBezTo>
                      <a:cubicBezTo>
                        <a:pt x="526" y="270"/>
                        <a:pt x="701" y="251"/>
                        <a:pt x="837" y="251"/>
                      </a:cubicBezTo>
                      <a:close/>
                      <a:moveTo>
                        <a:pt x="812" y="0"/>
                      </a:moveTo>
                      <a:cubicBezTo>
                        <a:pt x="620" y="0"/>
                        <a:pt x="424" y="44"/>
                        <a:pt x="253" y="134"/>
                      </a:cubicBezTo>
                      <a:cubicBezTo>
                        <a:pt x="98" y="231"/>
                        <a:pt x="0" y="367"/>
                        <a:pt x="0" y="523"/>
                      </a:cubicBezTo>
                      <a:cubicBezTo>
                        <a:pt x="0" y="659"/>
                        <a:pt x="98" y="815"/>
                        <a:pt x="253" y="912"/>
                      </a:cubicBezTo>
                      <a:cubicBezTo>
                        <a:pt x="428" y="1009"/>
                        <a:pt x="623" y="1048"/>
                        <a:pt x="818" y="1048"/>
                      </a:cubicBezTo>
                      <a:cubicBezTo>
                        <a:pt x="1012" y="1048"/>
                        <a:pt x="1226" y="1009"/>
                        <a:pt x="1382" y="912"/>
                      </a:cubicBezTo>
                      <a:cubicBezTo>
                        <a:pt x="1557" y="815"/>
                        <a:pt x="1654" y="659"/>
                        <a:pt x="1654" y="523"/>
                      </a:cubicBezTo>
                      <a:cubicBezTo>
                        <a:pt x="1654" y="426"/>
                        <a:pt x="1596" y="329"/>
                        <a:pt x="1518" y="251"/>
                      </a:cubicBezTo>
                      <a:lnTo>
                        <a:pt x="1401" y="329"/>
                      </a:lnTo>
                      <a:cubicBezTo>
                        <a:pt x="1401" y="348"/>
                        <a:pt x="1382" y="348"/>
                        <a:pt x="1362" y="348"/>
                      </a:cubicBezTo>
                      <a:cubicBezTo>
                        <a:pt x="1304" y="348"/>
                        <a:pt x="1285" y="329"/>
                        <a:pt x="1265" y="309"/>
                      </a:cubicBezTo>
                      <a:cubicBezTo>
                        <a:pt x="1226" y="251"/>
                        <a:pt x="1226" y="173"/>
                        <a:pt x="1304" y="134"/>
                      </a:cubicBezTo>
                      <a:lnTo>
                        <a:pt x="1323" y="115"/>
                      </a:lnTo>
                      <a:cubicBezTo>
                        <a:pt x="1172" y="39"/>
                        <a:pt x="994" y="0"/>
                        <a:pt x="81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5" name="Google Shape;8385;p62"/>
                <p:cNvSpPr/>
                <p:nvPr/>
              </p:nvSpPr>
              <p:spPr>
                <a:xfrm>
                  <a:off x="569150" y="599725"/>
                  <a:ext cx="69575" cy="14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3" h="5643" extrusionOk="0">
                      <a:moveTo>
                        <a:pt x="2665" y="1"/>
                      </a:moveTo>
                      <a:cubicBezTo>
                        <a:pt x="2588" y="1"/>
                        <a:pt x="2549" y="40"/>
                        <a:pt x="2549" y="118"/>
                      </a:cubicBezTo>
                      <a:lnTo>
                        <a:pt x="2549" y="4009"/>
                      </a:lnTo>
                      <a:lnTo>
                        <a:pt x="0" y="5487"/>
                      </a:lnTo>
                      <a:lnTo>
                        <a:pt x="233" y="5643"/>
                      </a:lnTo>
                      <a:lnTo>
                        <a:pt x="2743" y="4164"/>
                      </a:lnTo>
                      <a:cubicBezTo>
                        <a:pt x="2782" y="4125"/>
                        <a:pt x="2782" y="4086"/>
                        <a:pt x="2782" y="4067"/>
                      </a:cubicBezTo>
                      <a:lnTo>
                        <a:pt x="2782" y="118"/>
                      </a:lnTo>
                      <a:cubicBezTo>
                        <a:pt x="2782" y="40"/>
                        <a:pt x="2743" y="1"/>
                        <a:pt x="266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6" name="Google Shape;8386;p62"/>
                <p:cNvSpPr/>
                <p:nvPr/>
              </p:nvSpPr>
              <p:spPr>
                <a:xfrm>
                  <a:off x="562825" y="735925"/>
                  <a:ext cx="12175" cy="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332" extrusionOk="0">
                      <a:moveTo>
                        <a:pt x="253" y="0"/>
                      </a:moveTo>
                      <a:lnTo>
                        <a:pt x="58" y="98"/>
                      </a:lnTo>
                      <a:cubicBezTo>
                        <a:pt x="20" y="136"/>
                        <a:pt x="0" y="214"/>
                        <a:pt x="20" y="292"/>
                      </a:cubicBezTo>
                      <a:cubicBezTo>
                        <a:pt x="58" y="331"/>
                        <a:pt x="97" y="331"/>
                        <a:pt x="117" y="331"/>
                      </a:cubicBezTo>
                      <a:cubicBezTo>
                        <a:pt x="156" y="331"/>
                        <a:pt x="175" y="331"/>
                        <a:pt x="175" y="312"/>
                      </a:cubicBezTo>
                      <a:lnTo>
                        <a:pt x="486" y="136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7" name="Google Shape;8387;p62"/>
                <p:cNvSpPr/>
                <p:nvPr/>
              </p:nvSpPr>
              <p:spPr>
                <a:xfrm>
                  <a:off x="679550" y="649825"/>
                  <a:ext cx="288925" cy="16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57" h="6694" extrusionOk="0">
                      <a:moveTo>
                        <a:pt x="11343" y="1"/>
                      </a:moveTo>
                      <a:lnTo>
                        <a:pt x="10078" y="740"/>
                      </a:lnTo>
                      <a:cubicBezTo>
                        <a:pt x="10085" y="737"/>
                        <a:pt x="10092" y="735"/>
                        <a:pt x="10100" y="735"/>
                      </a:cubicBezTo>
                      <a:cubicBezTo>
                        <a:pt x="10136" y="735"/>
                        <a:pt x="10175" y="770"/>
                        <a:pt x="10175" y="818"/>
                      </a:cubicBezTo>
                      <a:cubicBezTo>
                        <a:pt x="10175" y="896"/>
                        <a:pt x="10117" y="935"/>
                        <a:pt x="10039" y="935"/>
                      </a:cubicBezTo>
                      <a:lnTo>
                        <a:pt x="9650" y="935"/>
                      </a:lnTo>
                      <a:lnTo>
                        <a:pt x="7413" y="2219"/>
                      </a:lnTo>
                      <a:cubicBezTo>
                        <a:pt x="7471" y="2219"/>
                        <a:pt x="7510" y="2277"/>
                        <a:pt x="7510" y="2355"/>
                      </a:cubicBezTo>
                      <a:cubicBezTo>
                        <a:pt x="7510" y="2413"/>
                        <a:pt x="7471" y="2472"/>
                        <a:pt x="7393" y="2472"/>
                      </a:cubicBezTo>
                      <a:lnTo>
                        <a:pt x="7004" y="2472"/>
                      </a:lnTo>
                      <a:lnTo>
                        <a:pt x="0" y="6538"/>
                      </a:lnTo>
                      <a:cubicBezTo>
                        <a:pt x="0" y="6538"/>
                        <a:pt x="20" y="6538"/>
                        <a:pt x="20" y="6557"/>
                      </a:cubicBezTo>
                      <a:cubicBezTo>
                        <a:pt x="98" y="6596"/>
                        <a:pt x="156" y="6654"/>
                        <a:pt x="195" y="6693"/>
                      </a:cubicBezTo>
                      <a:lnTo>
                        <a:pt x="4553" y="4203"/>
                      </a:lnTo>
                      <a:cubicBezTo>
                        <a:pt x="4494" y="4164"/>
                        <a:pt x="4475" y="4145"/>
                        <a:pt x="4475" y="4086"/>
                      </a:cubicBezTo>
                      <a:cubicBezTo>
                        <a:pt x="4475" y="4028"/>
                        <a:pt x="4533" y="3970"/>
                        <a:pt x="4592" y="3970"/>
                      </a:cubicBezTo>
                      <a:lnTo>
                        <a:pt x="4942" y="3970"/>
                      </a:lnTo>
                      <a:lnTo>
                        <a:pt x="11557" y="156"/>
                      </a:lnTo>
                      <a:cubicBezTo>
                        <a:pt x="11537" y="137"/>
                        <a:pt x="11479" y="137"/>
                        <a:pt x="11459" y="98"/>
                      </a:cubicBezTo>
                      <a:cubicBezTo>
                        <a:pt x="11401" y="79"/>
                        <a:pt x="11362" y="40"/>
                        <a:pt x="1134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8" name="Google Shape;8388;p62"/>
                <p:cNvSpPr/>
                <p:nvPr/>
              </p:nvSpPr>
              <p:spPr>
                <a:xfrm>
                  <a:off x="677125" y="818600"/>
                  <a:ext cx="500" cy="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" h="21" extrusionOk="0">
                      <a:moveTo>
                        <a:pt x="0" y="1"/>
                      </a:moveTo>
                      <a:cubicBezTo>
                        <a:pt x="19" y="1"/>
                        <a:pt x="19" y="20"/>
                        <a:pt x="0" y="1"/>
                      </a:cubicBezTo>
                      <a:cubicBezTo>
                        <a:pt x="19" y="20"/>
                        <a:pt x="19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9" name="Google Shape;8389;p62"/>
                <p:cNvSpPr/>
                <p:nvPr/>
              </p:nvSpPr>
              <p:spPr>
                <a:xfrm>
                  <a:off x="676150" y="812275"/>
                  <a:ext cx="7800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2" h="293" extrusionOk="0">
                      <a:moveTo>
                        <a:pt x="136" y="1"/>
                      </a:moveTo>
                      <a:lnTo>
                        <a:pt x="58" y="59"/>
                      </a:lnTo>
                      <a:cubicBezTo>
                        <a:pt x="20" y="79"/>
                        <a:pt x="0" y="156"/>
                        <a:pt x="20" y="234"/>
                      </a:cubicBezTo>
                      <a:cubicBezTo>
                        <a:pt x="20" y="254"/>
                        <a:pt x="39" y="254"/>
                        <a:pt x="39" y="254"/>
                      </a:cubicBezTo>
                      <a:cubicBezTo>
                        <a:pt x="39" y="254"/>
                        <a:pt x="58" y="254"/>
                        <a:pt x="58" y="273"/>
                      </a:cubicBezTo>
                      <a:cubicBezTo>
                        <a:pt x="97" y="273"/>
                        <a:pt x="97" y="293"/>
                        <a:pt x="117" y="293"/>
                      </a:cubicBezTo>
                      <a:cubicBezTo>
                        <a:pt x="136" y="293"/>
                        <a:pt x="156" y="293"/>
                        <a:pt x="156" y="273"/>
                      </a:cubicBezTo>
                      <a:lnTo>
                        <a:pt x="311" y="195"/>
                      </a:lnTo>
                      <a:cubicBezTo>
                        <a:pt x="292" y="137"/>
                        <a:pt x="234" y="79"/>
                        <a:pt x="156" y="40"/>
                      </a:cubicBezTo>
                      <a:cubicBezTo>
                        <a:pt x="156" y="40"/>
                        <a:pt x="136" y="40"/>
                        <a:pt x="13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0" name="Google Shape;8390;p62"/>
                <p:cNvSpPr/>
                <p:nvPr/>
              </p:nvSpPr>
              <p:spPr>
                <a:xfrm>
                  <a:off x="963600" y="646725"/>
                  <a:ext cx="7300" cy="6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" h="242" extrusionOk="0">
                      <a:moveTo>
                        <a:pt x="152" y="1"/>
                      </a:moveTo>
                      <a:cubicBezTo>
                        <a:pt x="135" y="1"/>
                        <a:pt x="117" y="3"/>
                        <a:pt x="97" y="8"/>
                      </a:cubicBezTo>
                      <a:lnTo>
                        <a:pt x="0" y="66"/>
                      </a:lnTo>
                      <a:cubicBezTo>
                        <a:pt x="19" y="105"/>
                        <a:pt x="78" y="164"/>
                        <a:pt x="117" y="183"/>
                      </a:cubicBezTo>
                      <a:cubicBezTo>
                        <a:pt x="136" y="203"/>
                        <a:pt x="195" y="203"/>
                        <a:pt x="214" y="241"/>
                      </a:cubicBezTo>
                      <a:cubicBezTo>
                        <a:pt x="272" y="203"/>
                        <a:pt x="292" y="125"/>
                        <a:pt x="272" y="66"/>
                      </a:cubicBezTo>
                      <a:cubicBezTo>
                        <a:pt x="243" y="23"/>
                        <a:pt x="203" y="1"/>
                        <a:pt x="15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1" name="Google Shape;8391;p62"/>
                <p:cNvSpPr/>
                <p:nvPr/>
              </p:nvSpPr>
              <p:spPr>
                <a:xfrm>
                  <a:off x="818650" y="753925"/>
                  <a:ext cx="51100" cy="2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4" h="1051" extrusionOk="0">
                      <a:moveTo>
                        <a:pt x="1557" y="0"/>
                      </a:moveTo>
                      <a:lnTo>
                        <a:pt x="0" y="915"/>
                      </a:lnTo>
                      <a:cubicBezTo>
                        <a:pt x="39" y="915"/>
                        <a:pt x="59" y="934"/>
                        <a:pt x="78" y="934"/>
                      </a:cubicBezTo>
                      <a:cubicBezTo>
                        <a:pt x="137" y="953"/>
                        <a:pt x="176" y="1012"/>
                        <a:pt x="234" y="1051"/>
                      </a:cubicBezTo>
                      <a:lnTo>
                        <a:pt x="204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2" name="Google Shape;8392;p62"/>
                <p:cNvSpPr/>
                <p:nvPr/>
              </p:nvSpPr>
              <p:spPr>
                <a:xfrm>
                  <a:off x="868750" y="692625"/>
                  <a:ext cx="101675" cy="5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67" h="2219" extrusionOk="0">
                      <a:moveTo>
                        <a:pt x="3833" y="1"/>
                      </a:moveTo>
                      <a:lnTo>
                        <a:pt x="0" y="2219"/>
                      </a:lnTo>
                      <a:lnTo>
                        <a:pt x="487" y="2219"/>
                      </a:lnTo>
                      <a:lnTo>
                        <a:pt x="4066" y="156"/>
                      </a:lnTo>
                      <a:cubicBezTo>
                        <a:pt x="4027" y="156"/>
                        <a:pt x="4008" y="118"/>
                        <a:pt x="3989" y="118"/>
                      </a:cubicBezTo>
                      <a:cubicBezTo>
                        <a:pt x="3911" y="79"/>
                        <a:pt x="3872" y="59"/>
                        <a:pt x="383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3" name="Google Shape;8393;p62"/>
                <p:cNvSpPr/>
                <p:nvPr/>
              </p:nvSpPr>
              <p:spPr>
                <a:xfrm>
                  <a:off x="964550" y="690025"/>
                  <a:ext cx="8300" cy="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" h="261" extrusionOk="0">
                      <a:moveTo>
                        <a:pt x="183" y="0"/>
                      </a:moveTo>
                      <a:cubicBezTo>
                        <a:pt x="167" y="0"/>
                        <a:pt x="152" y="3"/>
                        <a:pt x="137" y="8"/>
                      </a:cubicBezTo>
                      <a:lnTo>
                        <a:pt x="1" y="85"/>
                      </a:lnTo>
                      <a:cubicBezTo>
                        <a:pt x="59" y="144"/>
                        <a:pt x="98" y="202"/>
                        <a:pt x="157" y="222"/>
                      </a:cubicBezTo>
                      <a:cubicBezTo>
                        <a:pt x="176" y="222"/>
                        <a:pt x="195" y="260"/>
                        <a:pt x="234" y="260"/>
                      </a:cubicBezTo>
                      <a:lnTo>
                        <a:pt x="254" y="222"/>
                      </a:lnTo>
                      <a:cubicBezTo>
                        <a:pt x="293" y="202"/>
                        <a:pt x="332" y="124"/>
                        <a:pt x="293" y="66"/>
                      </a:cubicBezTo>
                      <a:cubicBezTo>
                        <a:pt x="278" y="22"/>
                        <a:pt x="231" y="0"/>
                        <a:pt x="18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4" name="Google Shape;8394;p62"/>
                <p:cNvSpPr/>
                <p:nvPr/>
              </p:nvSpPr>
              <p:spPr>
                <a:xfrm>
                  <a:off x="816225" y="777250"/>
                  <a:ext cx="7300" cy="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" h="235" extrusionOk="0">
                      <a:moveTo>
                        <a:pt x="97" y="1"/>
                      </a:moveTo>
                      <a:lnTo>
                        <a:pt x="78" y="20"/>
                      </a:lnTo>
                      <a:cubicBezTo>
                        <a:pt x="39" y="40"/>
                        <a:pt x="0" y="118"/>
                        <a:pt x="39" y="196"/>
                      </a:cubicBezTo>
                      <a:cubicBezTo>
                        <a:pt x="59" y="234"/>
                        <a:pt x="97" y="234"/>
                        <a:pt x="117" y="234"/>
                      </a:cubicBezTo>
                      <a:cubicBezTo>
                        <a:pt x="156" y="234"/>
                        <a:pt x="175" y="234"/>
                        <a:pt x="175" y="215"/>
                      </a:cubicBezTo>
                      <a:lnTo>
                        <a:pt x="292" y="137"/>
                      </a:lnTo>
                      <a:cubicBezTo>
                        <a:pt x="273" y="98"/>
                        <a:pt x="253" y="40"/>
                        <a:pt x="175" y="20"/>
                      </a:cubicBezTo>
                      <a:cubicBezTo>
                        <a:pt x="156" y="1"/>
                        <a:pt x="117" y="1"/>
                        <a:pt x="9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5" name="Google Shape;8395;p62"/>
                <p:cNvSpPr/>
                <p:nvPr/>
              </p:nvSpPr>
              <p:spPr>
                <a:xfrm>
                  <a:off x="723800" y="705275"/>
                  <a:ext cx="141075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43" h="254" extrusionOk="0">
                      <a:moveTo>
                        <a:pt x="429" y="1"/>
                      </a:moveTo>
                      <a:lnTo>
                        <a:pt x="1" y="254"/>
                      </a:lnTo>
                      <a:lnTo>
                        <a:pt x="5234" y="254"/>
                      </a:lnTo>
                      <a:lnTo>
                        <a:pt x="564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6" name="Google Shape;8396;p62"/>
                <p:cNvSpPr/>
                <p:nvPr/>
              </p:nvSpPr>
              <p:spPr>
                <a:xfrm>
                  <a:off x="721375" y="705275"/>
                  <a:ext cx="13150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6" h="254" extrusionOk="0">
                      <a:moveTo>
                        <a:pt x="137" y="1"/>
                      </a:moveTo>
                      <a:cubicBezTo>
                        <a:pt x="59" y="1"/>
                        <a:pt x="0" y="59"/>
                        <a:pt x="0" y="137"/>
                      </a:cubicBezTo>
                      <a:cubicBezTo>
                        <a:pt x="0" y="195"/>
                        <a:pt x="59" y="254"/>
                        <a:pt x="98" y="254"/>
                      </a:cubicBezTo>
                      <a:lnTo>
                        <a:pt x="52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7" name="Google Shape;8397;p62"/>
                <p:cNvSpPr/>
                <p:nvPr/>
              </p:nvSpPr>
              <p:spPr>
                <a:xfrm>
                  <a:off x="854650" y="705275"/>
                  <a:ext cx="12650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6" h="254" extrusionOk="0">
                      <a:moveTo>
                        <a:pt x="409" y="1"/>
                      </a:moveTo>
                      <a:lnTo>
                        <a:pt x="0" y="254"/>
                      </a:lnTo>
                      <a:lnTo>
                        <a:pt x="389" y="254"/>
                      </a:lnTo>
                      <a:cubicBezTo>
                        <a:pt x="467" y="254"/>
                        <a:pt x="506" y="195"/>
                        <a:pt x="506" y="137"/>
                      </a:cubicBezTo>
                      <a:cubicBezTo>
                        <a:pt x="506" y="59"/>
                        <a:pt x="467" y="20"/>
                        <a:pt x="40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8" name="Google Shape;8398;p62"/>
                <p:cNvSpPr/>
                <p:nvPr/>
              </p:nvSpPr>
              <p:spPr>
                <a:xfrm>
                  <a:off x="790450" y="667350"/>
                  <a:ext cx="141050" cy="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42" h="234" extrusionOk="0">
                      <a:moveTo>
                        <a:pt x="409" y="0"/>
                      </a:moveTo>
                      <a:lnTo>
                        <a:pt x="0" y="234"/>
                      </a:lnTo>
                      <a:lnTo>
                        <a:pt x="5214" y="234"/>
                      </a:lnTo>
                      <a:lnTo>
                        <a:pt x="564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9" name="Google Shape;8399;p62"/>
                <p:cNvSpPr/>
                <p:nvPr/>
              </p:nvSpPr>
              <p:spPr>
                <a:xfrm>
                  <a:off x="788000" y="667350"/>
                  <a:ext cx="12675" cy="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7" h="234" extrusionOk="0">
                      <a:moveTo>
                        <a:pt x="117" y="0"/>
                      </a:moveTo>
                      <a:cubicBezTo>
                        <a:pt x="40" y="0"/>
                        <a:pt x="1" y="39"/>
                        <a:pt x="1" y="117"/>
                      </a:cubicBezTo>
                      <a:cubicBezTo>
                        <a:pt x="1" y="195"/>
                        <a:pt x="40" y="234"/>
                        <a:pt x="98" y="234"/>
                      </a:cubicBezTo>
                      <a:lnTo>
                        <a:pt x="50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0" name="Google Shape;8400;p62"/>
                <p:cNvSpPr/>
                <p:nvPr/>
              </p:nvSpPr>
              <p:spPr>
                <a:xfrm>
                  <a:off x="920775" y="667350"/>
                  <a:ext cx="13175" cy="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7" h="234" extrusionOk="0">
                      <a:moveTo>
                        <a:pt x="429" y="0"/>
                      </a:moveTo>
                      <a:lnTo>
                        <a:pt x="1" y="234"/>
                      </a:lnTo>
                      <a:lnTo>
                        <a:pt x="390" y="234"/>
                      </a:lnTo>
                      <a:cubicBezTo>
                        <a:pt x="468" y="234"/>
                        <a:pt x="526" y="195"/>
                        <a:pt x="526" y="117"/>
                      </a:cubicBezTo>
                      <a:cubicBezTo>
                        <a:pt x="526" y="39"/>
                        <a:pt x="468" y="20"/>
                        <a:pt x="42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1" name="Google Shape;8401;p62"/>
                <p:cNvSpPr/>
                <p:nvPr/>
              </p:nvSpPr>
              <p:spPr>
                <a:xfrm>
                  <a:off x="793850" y="748075"/>
                  <a:ext cx="74925" cy="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7" h="235" extrusionOk="0">
                      <a:moveTo>
                        <a:pt x="389" y="1"/>
                      </a:moveTo>
                      <a:lnTo>
                        <a:pt x="0" y="215"/>
                      </a:lnTo>
                      <a:cubicBezTo>
                        <a:pt x="0" y="234"/>
                        <a:pt x="20" y="234"/>
                        <a:pt x="59" y="234"/>
                      </a:cubicBezTo>
                      <a:lnTo>
                        <a:pt x="2588" y="234"/>
                      </a:lnTo>
                      <a:lnTo>
                        <a:pt x="299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2" name="Google Shape;8402;p62"/>
                <p:cNvSpPr/>
                <p:nvPr/>
              </p:nvSpPr>
              <p:spPr>
                <a:xfrm>
                  <a:off x="869725" y="474250"/>
                  <a:ext cx="602625" cy="27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05" h="11188" extrusionOk="0">
                      <a:moveTo>
                        <a:pt x="10609" y="7793"/>
                      </a:moveTo>
                      <a:cubicBezTo>
                        <a:pt x="10604" y="7796"/>
                        <a:pt x="10600" y="7798"/>
                        <a:pt x="10595" y="7801"/>
                      </a:cubicBezTo>
                      <a:lnTo>
                        <a:pt x="10595" y="7801"/>
                      </a:lnTo>
                      <a:lnTo>
                        <a:pt x="10609" y="7793"/>
                      </a:lnTo>
                      <a:close/>
                      <a:moveTo>
                        <a:pt x="24105" y="0"/>
                      </a:moveTo>
                      <a:lnTo>
                        <a:pt x="10609" y="7793"/>
                      </a:lnTo>
                      <a:lnTo>
                        <a:pt x="10609" y="7793"/>
                      </a:lnTo>
                      <a:cubicBezTo>
                        <a:pt x="10624" y="7786"/>
                        <a:pt x="10641" y="7782"/>
                        <a:pt x="10662" y="7782"/>
                      </a:cubicBezTo>
                      <a:cubicBezTo>
                        <a:pt x="10720" y="7782"/>
                        <a:pt x="10778" y="7841"/>
                        <a:pt x="10778" y="7919"/>
                      </a:cubicBezTo>
                      <a:lnTo>
                        <a:pt x="10778" y="7977"/>
                      </a:lnTo>
                      <a:lnTo>
                        <a:pt x="24105" y="292"/>
                      </a:lnTo>
                      <a:lnTo>
                        <a:pt x="24105" y="0"/>
                      </a:lnTo>
                      <a:close/>
                      <a:moveTo>
                        <a:pt x="8804" y="8836"/>
                      </a:moveTo>
                      <a:lnTo>
                        <a:pt x="8804" y="8836"/>
                      </a:lnTo>
                      <a:cubicBezTo>
                        <a:pt x="8779" y="8841"/>
                        <a:pt x="8759" y="8854"/>
                        <a:pt x="8745" y="8870"/>
                      </a:cubicBezTo>
                      <a:lnTo>
                        <a:pt x="8745" y="8870"/>
                      </a:lnTo>
                      <a:lnTo>
                        <a:pt x="8804" y="8836"/>
                      </a:lnTo>
                      <a:close/>
                      <a:moveTo>
                        <a:pt x="10595" y="7801"/>
                      </a:moveTo>
                      <a:lnTo>
                        <a:pt x="8804" y="8836"/>
                      </a:lnTo>
                      <a:lnTo>
                        <a:pt x="8804" y="8836"/>
                      </a:lnTo>
                      <a:cubicBezTo>
                        <a:pt x="8813" y="8834"/>
                        <a:pt x="8822" y="8833"/>
                        <a:pt x="8833" y="8833"/>
                      </a:cubicBezTo>
                      <a:cubicBezTo>
                        <a:pt x="8911" y="8833"/>
                        <a:pt x="8949" y="8891"/>
                        <a:pt x="8949" y="8950"/>
                      </a:cubicBezTo>
                      <a:lnTo>
                        <a:pt x="8949" y="9028"/>
                      </a:lnTo>
                      <a:lnTo>
                        <a:pt x="10545" y="8113"/>
                      </a:lnTo>
                      <a:lnTo>
                        <a:pt x="10545" y="7919"/>
                      </a:lnTo>
                      <a:cubicBezTo>
                        <a:pt x="10545" y="7867"/>
                        <a:pt x="10562" y="7825"/>
                        <a:pt x="10595" y="7801"/>
                      </a:cubicBezTo>
                      <a:close/>
                      <a:moveTo>
                        <a:pt x="6988" y="9885"/>
                      </a:moveTo>
                      <a:lnTo>
                        <a:pt x="6988" y="9885"/>
                      </a:lnTo>
                      <a:cubicBezTo>
                        <a:pt x="6956" y="9889"/>
                        <a:pt x="6927" y="9904"/>
                        <a:pt x="6908" y="9931"/>
                      </a:cubicBezTo>
                      <a:lnTo>
                        <a:pt x="6908" y="9931"/>
                      </a:lnTo>
                      <a:lnTo>
                        <a:pt x="6988" y="9885"/>
                      </a:lnTo>
                      <a:close/>
                      <a:moveTo>
                        <a:pt x="8745" y="8870"/>
                      </a:moveTo>
                      <a:lnTo>
                        <a:pt x="6988" y="9885"/>
                      </a:lnTo>
                      <a:lnTo>
                        <a:pt x="6988" y="9885"/>
                      </a:lnTo>
                      <a:cubicBezTo>
                        <a:pt x="6993" y="9884"/>
                        <a:pt x="6999" y="9884"/>
                        <a:pt x="7004" y="9884"/>
                      </a:cubicBezTo>
                      <a:cubicBezTo>
                        <a:pt x="7082" y="9884"/>
                        <a:pt x="7140" y="9923"/>
                        <a:pt x="7140" y="10000"/>
                      </a:cubicBezTo>
                      <a:lnTo>
                        <a:pt x="7140" y="10098"/>
                      </a:lnTo>
                      <a:lnTo>
                        <a:pt x="8716" y="9183"/>
                      </a:lnTo>
                      <a:lnTo>
                        <a:pt x="8716" y="8950"/>
                      </a:lnTo>
                      <a:cubicBezTo>
                        <a:pt x="8716" y="8921"/>
                        <a:pt x="8726" y="8892"/>
                        <a:pt x="8745" y="8870"/>
                      </a:cubicBezTo>
                      <a:close/>
                      <a:moveTo>
                        <a:pt x="6908" y="9931"/>
                      </a:moveTo>
                      <a:lnTo>
                        <a:pt x="5136" y="10954"/>
                      </a:lnTo>
                      <a:lnTo>
                        <a:pt x="428" y="10954"/>
                      </a:lnTo>
                      <a:lnTo>
                        <a:pt x="0" y="11187"/>
                      </a:lnTo>
                      <a:lnTo>
                        <a:pt x="5058" y="11187"/>
                      </a:lnTo>
                      <a:lnTo>
                        <a:pt x="5058" y="11070"/>
                      </a:lnTo>
                      <a:cubicBezTo>
                        <a:pt x="5058" y="10993"/>
                        <a:pt x="5117" y="10954"/>
                        <a:pt x="5195" y="10954"/>
                      </a:cubicBezTo>
                      <a:cubicBezTo>
                        <a:pt x="5253" y="10954"/>
                        <a:pt x="5311" y="10993"/>
                        <a:pt x="5311" y="11070"/>
                      </a:cubicBezTo>
                      <a:lnTo>
                        <a:pt x="5311" y="11148"/>
                      </a:lnTo>
                      <a:lnTo>
                        <a:pt x="6887" y="10214"/>
                      </a:lnTo>
                      <a:lnTo>
                        <a:pt x="6887" y="10000"/>
                      </a:lnTo>
                      <a:cubicBezTo>
                        <a:pt x="6887" y="9972"/>
                        <a:pt x="6895" y="9949"/>
                        <a:pt x="6908" y="993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3" name="Google Shape;8403;p62"/>
                <p:cNvSpPr/>
                <p:nvPr/>
              </p:nvSpPr>
              <p:spPr>
                <a:xfrm>
                  <a:off x="791900" y="748075"/>
                  <a:ext cx="11700" cy="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" h="215" extrusionOk="0">
                      <a:moveTo>
                        <a:pt x="137" y="1"/>
                      </a:moveTo>
                      <a:cubicBezTo>
                        <a:pt x="59" y="1"/>
                        <a:pt x="0" y="78"/>
                        <a:pt x="0" y="117"/>
                      </a:cubicBezTo>
                      <a:cubicBezTo>
                        <a:pt x="0" y="176"/>
                        <a:pt x="39" y="195"/>
                        <a:pt x="78" y="215"/>
                      </a:cubicBezTo>
                      <a:lnTo>
                        <a:pt x="46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4" name="Google Shape;8404;p62"/>
                <p:cNvSpPr/>
                <p:nvPr/>
              </p:nvSpPr>
              <p:spPr>
                <a:xfrm>
                  <a:off x="857550" y="748075"/>
                  <a:ext cx="22900" cy="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6" h="235" extrusionOk="0">
                      <a:moveTo>
                        <a:pt x="429" y="1"/>
                      </a:moveTo>
                      <a:lnTo>
                        <a:pt x="1" y="234"/>
                      </a:lnTo>
                      <a:lnTo>
                        <a:pt x="487" y="234"/>
                      </a:lnTo>
                      <a:lnTo>
                        <a:pt x="91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5" name="Google Shape;8405;p62"/>
                <p:cNvSpPr/>
                <p:nvPr/>
              </p:nvSpPr>
              <p:spPr>
                <a:xfrm>
                  <a:off x="1146475" y="2081725"/>
                  <a:ext cx="104575" cy="60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83" h="2433" extrusionOk="0">
                      <a:moveTo>
                        <a:pt x="3969" y="0"/>
                      </a:moveTo>
                      <a:lnTo>
                        <a:pt x="0" y="2296"/>
                      </a:lnTo>
                      <a:cubicBezTo>
                        <a:pt x="20" y="2296"/>
                        <a:pt x="58" y="2315"/>
                        <a:pt x="58" y="2315"/>
                      </a:cubicBezTo>
                      <a:cubicBezTo>
                        <a:pt x="117" y="2374"/>
                        <a:pt x="175" y="2393"/>
                        <a:pt x="214" y="2432"/>
                      </a:cubicBezTo>
                      <a:lnTo>
                        <a:pt x="4183" y="156"/>
                      </a:lnTo>
                      <a:cubicBezTo>
                        <a:pt x="4163" y="156"/>
                        <a:pt x="4125" y="117"/>
                        <a:pt x="4105" y="117"/>
                      </a:cubicBezTo>
                      <a:cubicBezTo>
                        <a:pt x="4066" y="98"/>
                        <a:pt x="4008" y="59"/>
                        <a:pt x="396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6" name="Google Shape;8406;p62"/>
                <p:cNvSpPr/>
                <p:nvPr/>
              </p:nvSpPr>
              <p:spPr>
                <a:xfrm>
                  <a:off x="1242775" y="2061525"/>
                  <a:ext cx="413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1" extrusionOk="0">
                      <a:moveTo>
                        <a:pt x="328" y="712"/>
                      </a:moveTo>
                      <a:cubicBezTo>
                        <a:pt x="345" y="726"/>
                        <a:pt x="366" y="738"/>
                        <a:pt x="389" y="750"/>
                      </a:cubicBezTo>
                      <a:cubicBezTo>
                        <a:pt x="390" y="751"/>
                        <a:pt x="391" y="751"/>
                        <a:pt x="393" y="752"/>
                      </a:cubicBezTo>
                      <a:lnTo>
                        <a:pt x="393" y="752"/>
                      </a:lnTo>
                      <a:cubicBezTo>
                        <a:pt x="377" y="730"/>
                        <a:pt x="354" y="716"/>
                        <a:pt x="328" y="712"/>
                      </a:cubicBezTo>
                      <a:close/>
                      <a:moveTo>
                        <a:pt x="825" y="1"/>
                      </a:moveTo>
                      <a:cubicBezTo>
                        <a:pt x="623" y="1"/>
                        <a:pt x="418" y="50"/>
                        <a:pt x="253" y="147"/>
                      </a:cubicBezTo>
                      <a:cubicBezTo>
                        <a:pt x="97" y="244"/>
                        <a:pt x="0" y="400"/>
                        <a:pt x="0" y="536"/>
                      </a:cubicBezTo>
                      <a:cubicBezTo>
                        <a:pt x="0" y="633"/>
                        <a:pt x="39" y="731"/>
                        <a:pt x="117" y="808"/>
                      </a:cubicBezTo>
                      <a:lnTo>
                        <a:pt x="234" y="731"/>
                      </a:lnTo>
                      <a:cubicBezTo>
                        <a:pt x="260" y="718"/>
                        <a:pt x="285" y="711"/>
                        <a:pt x="309" y="711"/>
                      </a:cubicBezTo>
                      <a:cubicBezTo>
                        <a:pt x="316" y="711"/>
                        <a:pt x="322" y="712"/>
                        <a:pt x="328" y="712"/>
                      </a:cubicBezTo>
                      <a:lnTo>
                        <a:pt x="328" y="712"/>
                      </a:lnTo>
                      <a:cubicBezTo>
                        <a:pt x="258" y="661"/>
                        <a:pt x="234" y="602"/>
                        <a:pt x="234" y="555"/>
                      </a:cubicBezTo>
                      <a:cubicBezTo>
                        <a:pt x="234" y="478"/>
                        <a:pt x="292" y="400"/>
                        <a:pt x="389" y="361"/>
                      </a:cubicBezTo>
                      <a:cubicBezTo>
                        <a:pt x="506" y="283"/>
                        <a:pt x="681" y="264"/>
                        <a:pt x="817" y="264"/>
                      </a:cubicBezTo>
                      <a:cubicBezTo>
                        <a:pt x="992" y="264"/>
                        <a:pt x="1129" y="283"/>
                        <a:pt x="1245" y="361"/>
                      </a:cubicBezTo>
                      <a:cubicBezTo>
                        <a:pt x="1362" y="400"/>
                        <a:pt x="1401" y="478"/>
                        <a:pt x="1401" y="555"/>
                      </a:cubicBezTo>
                      <a:cubicBezTo>
                        <a:pt x="1401" y="614"/>
                        <a:pt x="1343" y="672"/>
                        <a:pt x="1245" y="750"/>
                      </a:cubicBezTo>
                      <a:cubicBezTo>
                        <a:pt x="1129" y="818"/>
                        <a:pt x="968" y="852"/>
                        <a:pt x="810" y="852"/>
                      </a:cubicBezTo>
                      <a:cubicBezTo>
                        <a:pt x="654" y="852"/>
                        <a:pt x="499" y="819"/>
                        <a:pt x="393" y="752"/>
                      </a:cubicBezTo>
                      <a:lnTo>
                        <a:pt x="393" y="752"/>
                      </a:lnTo>
                      <a:cubicBezTo>
                        <a:pt x="400" y="762"/>
                        <a:pt x="405" y="775"/>
                        <a:pt x="409" y="789"/>
                      </a:cubicBezTo>
                      <a:cubicBezTo>
                        <a:pt x="428" y="847"/>
                        <a:pt x="428" y="906"/>
                        <a:pt x="350" y="964"/>
                      </a:cubicBezTo>
                      <a:lnTo>
                        <a:pt x="331" y="983"/>
                      </a:lnTo>
                      <a:cubicBezTo>
                        <a:pt x="487" y="1061"/>
                        <a:pt x="642" y="1081"/>
                        <a:pt x="817" y="1081"/>
                      </a:cubicBezTo>
                      <a:cubicBezTo>
                        <a:pt x="1012" y="1081"/>
                        <a:pt x="1226" y="1042"/>
                        <a:pt x="1381" y="925"/>
                      </a:cubicBezTo>
                      <a:cubicBezTo>
                        <a:pt x="1557" y="847"/>
                        <a:pt x="1654" y="692"/>
                        <a:pt x="1654" y="536"/>
                      </a:cubicBezTo>
                      <a:cubicBezTo>
                        <a:pt x="1654" y="400"/>
                        <a:pt x="1537" y="244"/>
                        <a:pt x="1381" y="147"/>
                      </a:cubicBezTo>
                      <a:cubicBezTo>
                        <a:pt x="1226" y="50"/>
                        <a:pt x="1026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7" name="Google Shape;8407;p62"/>
                <p:cNvSpPr/>
                <p:nvPr/>
              </p:nvSpPr>
              <p:spPr>
                <a:xfrm>
                  <a:off x="1245675" y="2079100"/>
                  <a:ext cx="7825" cy="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" h="261" extrusionOk="0">
                      <a:moveTo>
                        <a:pt x="175" y="1"/>
                      </a:moveTo>
                      <a:cubicBezTo>
                        <a:pt x="157" y="1"/>
                        <a:pt x="137" y="3"/>
                        <a:pt x="118" y="8"/>
                      </a:cubicBezTo>
                      <a:lnTo>
                        <a:pt x="1" y="86"/>
                      </a:lnTo>
                      <a:cubicBezTo>
                        <a:pt x="40" y="164"/>
                        <a:pt x="98" y="183"/>
                        <a:pt x="137" y="222"/>
                      </a:cubicBezTo>
                      <a:cubicBezTo>
                        <a:pt x="157" y="261"/>
                        <a:pt x="195" y="261"/>
                        <a:pt x="215" y="261"/>
                      </a:cubicBezTo>
                      <a:lnTo>
                        <a:pt x="234" y="222"/>
                      </a:lnTo>
                      <a:cubicBezTo>
                        <a:pt x="293" y="203"/>
                        <a:pt x="312" y="144"/>
                        <a:pt x="293" y="66"/>
                      </a:cubicBezTo>
                      <a:cubicBezTo>
                        <a:pt x="278" y="23"/>
                        <a:pt x="231" y="1"/>
                        <a:pt x="17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8" name="Google Shape;8408;p62"/>
                <p:cNvSpPr/>
                <p:nvPr/>
              </p:nvSpPr>
              <p:spPr>
                <a:xfrm>
                  <a:off x="1114375" y="2137525"/>
                  <a:ext cx="40875" cy="2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1037" extrusionOk="0">
                      <a:moveTo>
                        <a:pt x="778" y="181"/>
                      </a:moveTo>
                      <a:cubicBezTo>
                        <a:pt x="953" y="181"/>
                        <a:pt x="1090" y="200"/>
                        <a:pt x="1206" y="278"/>
                      </a:cubicBezTo>
                      <a:cubicBezTo>
                        <a:pt x="1304" y="317"/>
                        <a:pt x="1362" y="395"/>
                        <a:pt x="1362" y="473"/>
                      </a:cubicBezTo>
                      <a:cubicBezTo>
                        <a:pt x="1362" y="550"/>
                        <a:pt x="1304" y="589"/>
                        <a:pt x="1206" y="667"/>
                      </a:cubicBezTo>
                      <a:cubicBezTo>
                        <a:pt x="1099" y="735"/>
                        <a:pt x="944" y="769"/>
                        <a:pt x="783" y="769"/>
                      </a:cubicBezTo>
                      <a:cubicBezTo>
                        <a:pt x="623" y="769"/>
                        <a:pt x="457" y="735"/>
                        <a:pt x="331" y="667"/>
                      </a:cubicBezTo>
                      <a:cubicBezTo>
                        <a:pt x="234" y="628"/>
                        <a:pt x="195" y="550"/>
                        <a:pt x="195" y="473"/>
                      </a:cubicBezTo>
                      <a:cubicBezTo>
                        <a:pt x="195" y="395"/>
                        <a:pt x="234" y="356"/>
                        <a:pt x="331" y="278"/>
                      </a:cubicBezTo>
                      <a:cubicBezTo>
                        <a:pt x="467" y="200"/>
                        <a:pt x="623" y="181"/>
                        <a:pt x="778" y="181"/>
                      </a:cubicBezTo>
                      <a:close/>
                      <a:moveTo>
                        <a:pt x="807" y="1"/>
                      </a:moveTo>
                      <a:cubicBezTo>
                        <a:pt x="632" y="1"/>
                        <a:pt x="457" y="35"/>
                        <a:pt x="311" y="103"/>
                      </a:cubicBezTo>
                      <a:cubicBezTo>
                        <a:pt x="370" y="161"/>
                        <a:pt x="389" y="200"/>
                        <a:pt x="331" y="259"/>
                      </a:cubicBezTo>
                      <a:cubicBezTo>
                        <a:pt x="311" y="297"/>
                        <a:pt x="272" y="297"/>
                        <a:pt x="234" y="297"/>
                      </a:cubicBezTo>
                      <a:cubicBezTo>
                        <a:pt x="214" y="297"/>
                        <a:pt x="195" y="297"/>
                        <a:pt x="195" y="278"/>
                      </a:cubicBezTo>
                      <a:lnTo>
                        <a:pt x="117" y="220"/>
                      </a:lnTo>
                      <a:cubicBezTo>
                        <a:pt x="39" y="297"/>
                        <a:pt x="0" y="395"/>
                        <a:pt x="0" y="492"/>
                      </a:cubicBezTo>
                      <a:cubicBezTo>
                        <a:pt x="0" y="648"/>
                        <a:pt x="97" y="784"/>
                        <a:pt x="272" y="881"/>
                      </a:cubicBezTo>
                      <a:cubicBezTo>
                        <a:pt x="428" y="978"/>
                        <a:pt x="623" y="1037"/>
                        <a:pt x="817" y="1037"/>
                      </a:cubicBezTo>
                      <a:cubicBezTo>
                        <a:pt x="992" y="1037"/>
                        <a:pt x="1167" y="978"/>
                        <a:pt x="1304" y="939"/>
                      </a:cubicBezTo>
                      <a:lnTo>
                        <a:pt x="1265" y="920"/>
                      </a:lnTo>
                      <a:cubicBezTo>
                        <a:pt x="1167" y="842"/>
                        <a:pt x="1148" y="764"/>
                        <a:pt x="1187" y="725"/>
                      </a:cubicBezTo>
                      <a:cubicBezTo>
                        <a:pt x="1201" y="682"/>
                        <a:pt x="1249" y="660"/>
                        <a:pt x="1304" y="660"/>
                      </a:cubicBezTo>
                      <a:cubicBezTo>
                        <a:pt x="1323" y="660"/>
                        <a:pt x="1342" y="662"/>
                        <a:pt x="1362" y="667"/>
                      </a:cubicBezTo>
                      <a:lnTo>
                        <a:pt x="1498" y="764"/>
                      </a:lnTo>
                      <a:cubicBezTo>
                        <a:pt x="1576" y="687"/>
                        <a:pt x="1634" y="589"/>
                        <a:pt x="1634" y="492"/>
                      </a:cubicBezTo>
                      <a:cubicBezTo>
                        <a:pt x="1634" y="395"/>
                        <a:pt x="1576" y="297"/>
                        <a:pt x="1498" y="220"/>
                      </a:cubicBezTo>
                      <a:lnTo>
                        <a:pt x="1440" y="278"/>
                      </a:lnTo>
                      <a:cubicBezTo>
                        <a:pt x="1401" y="278"/>
                        <a:pt x="1381" y="297"/>
                        <a:pt x="1381" y="297"/>
                      </a:cubicBezTo>
                      <a:cubicBezTo>
                        <a:pt x="1342" y="297"/>
                        <a:pt x="1304" y="278"/>
                        <a:pt x="1284" y="259"/>
                      </a:cubicBezTo>
                      <a:cubicBezTo>
                        <a:pt x="1265" y="200"/>
                        <a:pt x="1265" y="122"/>
                        <a:pt x="1304" y="103"/>
                      </a:cubicBezTo>
                      <a:cubicBezTo>
                        <a:pt x="1158" y="35"/>
                        <a:pt x="983" y="1"/>
                        <a:pt x="80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9" name="Google Shape;8409;p62"/>
                <p:cNvSpPr/>
                <p:nvPr/>
              </p:nvSpPr>
              <p:spPr>
                <a:xfrm>
                  <a:off x="1144525" y="2139125"/>
                  <a:ext cx="6825" cy="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" h="215" extrusionOk="0">
                      <a:moveTo>
                        <a:pt x="78" y="0"/>
                      </a:moveTo>
                      <a:cubicBezTo>
                        <a:pt x="39" y="39"/>
                        <a:pt x="0" y="97"/>
                        <a:pt x="59" y="175"/>
                      </a:cubicBezTo>
                      <a:cubicBezTo>
                        <a:pt x="78" y="214"/>
                        <a:pt x="117" y="214"/>
                        <a:pt x="156" y="214"/>
                      </a:cubicBezTo>
                      <a:cubicBezTo>
                        <a:pt x="175" y="214"/>
                        <a:pt x="195" y="214"/>
                        <a:pt x="195" y="195"/>
                      </a:cubicBezTo>
                      <a:lnTo>
                        <a:pt x="273" y="136"/>
                      </a:lnTo>
                      <a:cubicBezTo>
                        <a:pt x="214" y="97"/>
                        <a:pt x="175" y="39"/>
                        <a:pt x="117" y="19"/>
                      </a:cubicBezTo>
                      <a:cubicBezTo>
                        <a:pt x="98" y="19"/>
                        <a:pt x="78" y="0"/>
                        <a:pt x="7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0" name="Google Shape;8410;p62"/>
                <p:cNvSpPr/>
                <p:nvPr/>
              </p:nvSpPr>
              <p:spPr>
                <a:xfrm>
                  <a:off x="1145975" y="2156125"/>
                  <a:ext cx="326375" cy="19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55" h="7706" extrusionOk="0">
                      <a:moveTo>
                        <a:pt x="215" y="1"/>
                      </a:moveTo>
                      <a:cubicBezTo>
                        <a:pt x="195" y="59"/>
                        <a:pt x="137" y="98"/>
                        <a:pt x="78" y="137"/>
                      </a:cubicBezTo>
                      <a:cubicBezTo>
                        <a:pt x="40" y="137"/>
                        <a:pt x="20" y="176"/>
                        <a:pt x="1" y="176"/>
                      </a:cubicBezTo>
                      <a:lnTo>
                        <a:pt x="13055" y="7705"/>
                      </a:lnTo>
                      <a:lnTo>
                        <a:pt x="13055" y="7413"/>
                      </a:lnTo>
                      <a:lnTo>
                        <a:pt x="21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1" name="Google Shape;8411;p62"/>
                <p:cNvSpPr/>
                <p:nvPr/>
              </p:nvSpPr>
              <p:spPr>
                <a:xfrm>
                  <a:off x="1143550" y="2153925"/>
                  <a:ext cx="8300" cy="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" h="265" extrusionOk="0">
                      <a:moveTo>
                        <a:pt x="137" y="0"/>
                      </a:moveTo>
                      <a:cubicBezTo>
                        <a:pt x="98" y="0"/>
                        <a:pt x="59" y="18"/>
                        <a:pt x="20" y="69"/>
                      </a:cubicBezTo>
                      <a:cubicBezTo>
                        <a:pt x="0" y="108"/>
                        <a:pt x="0" y="186"/>
                        <a:pt x="78" y="225"/>
                      </a:cubicBezTo>
                      <a:lnTo>
                        <a:pt x="117" y="264"/>
                      </a:lnTo>
                      <a:cubicBezTo>
                        <a:pt x="137" y="264"/>
                        <a:pt x="175" y="225"/>
                        <a:pt x="195" y="225"/>
                      </a:cubicBezTo>
                      <a:cubicBezTo>
                        <a:pt x="234" y="186"/>
                        <a:pt x="292" y="147"/>
                        <a:pt x="331" y="108"/>
                      </a:cubicBezTo>
                      <a:lnTo>
                        <a:pt x="195" y="11"/>
                      </a:lnTo>
                      <a:cubicBezTo>
                        <a:pt x="175" y="5"/>
                        <a:pt x="156" y="0"/>
                        <a:pt x="1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2" name="Google Shape;8412;p62"/>
                <p:cNvSpPr/>
                <p:nvPr/>
              </p:nvSpPr>
              <p:spPr>
                <a:xfrm>
                  <a:off x="1058425" y="2106050"/>
                  <a:ext cx="63250" cy="3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0" h="1499" extrusionOk="0">
                      <a:moveTo>
                        <a:pt x="234" y="0"/>
                      </a:moveTo>
                      <a:lnTo>
                        <a:pt x="1" y="156"/>
                      </a:lnTo>
                      <a:lnTo>
                        <a:pt x="2316" y="1498"/>
                      </a:lnTo>
                      <a:cubicBezTo>
                        <a:pt x="2335" y="1420"/>
                        <a:pt x="2374" y="1401"/>
                        <a:pt x="2452" y="1342"/>
                      </a:cubicBezTo>
                      <a:cubicBezTo>
                        <a:pt x="2472" y="1342"/>
                        <a:pt x="2510" y="1323"/>
                        <a:pt x="2530" y="1323"/>
                      </a:cubicBezTo>
                      <a:lnTo>
                        <a:pt x="2510" y="1323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3" name="Google Shape;8413;p62"/>
                <p:cNvSpPr/>
                <p:nvPr/>
              </p:nvSpPr>
              <p:spPr>
                <a:xfrm>
                  <a:off x="1019025" y="2083175"/>
                  <a:ext cx="39425" cy="22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7" h="916" extrusionOk="0">
                      <a:moveTo>
                        <a:pt x="234" y="1"/>
                      </a:moveTo>
                      <a:lnTo>
                        <a:pt x="1" y="137"/>
                      </a:lnTo>
                      <a:lnTo>
                        <a:pt x="1324" y="915"/>
                      </a:lnTo>
                      <a:lnTo>
                        <a:pt x="1577" y="779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4" name="Google Shape;8414;p62"/>
                <p:cNvSpPr/>
                <p:nvPr/>
              </p:nvSpPr>
              <p:spPr>
                <a:xfrm>
                  <a:off x="1116300" y="2139600"/>
                  <a:ext cx="6350" cy="4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196" extrusionOk="0">
                      <a:moveTo>
                        <a:pt x="215" y="0"/>
                      </a:moveTo>
                      <a:cubicBezTo>
                        <a:pt x="195" y="0"/>
                        <a:pt x="157" y="20"/>
                        <a:pt x="137" y="20"/>
                      </a:cubicBezTo>
                      <a:cubicBezTo>
                        <a:pt x="59" y="59"/>
                        <a:pt x="20" y="98"/>
                        <a:pt x="1" y="156"/>
                      </a:cubicBezTo>
                      <a:lnTo>
                        <a:pt x="59" y="195"/>
                      </a:lnTo>
                      <a:lnTo>
                        <a:pt x="137" y="195"/>
                      </a:lnTo>
                      <a:cubicBezTo>
                        <a:pt x="195" y="195"/>
                        <a:pt x="215" y="176"/>
                        <a:pt x="234" y="156"/>
                      </a:cubicBezTo>
                      <a:cubicBezTo>
                        <a:pt x="254" y="98"/>
                        <a:pt x="254" y="20"/>
                        <a:pt x="21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5" name="Google Shape;8415;p62"/>
                <p:cNvSpPr/>
                <p:nvPr/>
              </p:nvSpPr>
              <p:spPr>
                <a:xfrm>
                  <a:off x="878950" y="2106050"/>
                  <a:ext cx="179500" cy="84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80" h="3386" extrusionOk="0">
                      <a:moveTo>
                        <a:pt x="6927" y="0"/>
                      </a:moveTo>
                      <a:lnTo>
                        <a:pt x="4359" y="1498"/>
                      </a:lnTo>
                      <a:cubicBezTo>
                        <a:pt x="4398" y="1518"/>
                        <a:pt x="4417" y="1576"/>
                        <a:pt x="4398" y="1654"/>
                      </a:cubicBezTo>
                      <a:cubicBezTo>
                        <a:pt x="4378" y="1712"/>
                        <a:pt x="4339" y="1712"/>
                        <a:pt x="4300" y="1712"/>
                      </a:cubicBezTo>
                      <a:cubicBezTo>
                        <a:pt x="4281" y="1712"/>
                        <a:pt x="4261" y="1712"/>
                        <a:pt x="4261" y="1673"/>
                      </a:cubicBezTo>
                      <a:lnTo>
                        <a:pt x="4145" y="1615"/>
                      </a:lnTo>
                      <a:lnTo>
                        <a:pt x="1557" y="3093"/>
                      </a:lnTo>
                      <a:lnTo>
                        <a:pt x="254" y="2335"/>
                      </a:lnTo>
                      <a:lnTo>
                        <a:pt x="1" y="2490"/>
                      </a:lnTo>
                      <a:lnTo>
                        <a:pt x="1518" y="3366"/>
                      </a:lnTo>
                      <a:cubicBezTo>
                        <a:pt x="1538" y="3366"/>
                        <a:pt x="1557" y="3385"/>
                        <a:pt x="1557" y="3385"/>
                      </a:cubicBezTo>
                      <a:cubicBezTo>
                        <a:pt x="1577" y="3385"/>
                        <a:pt x="1616" y="3385"/>
                        <a:pt x="1616" y="3366"/>
                      </a:cubicBezTo>
                      <a:lnTo>
                        <a:pt x="7180" y="156"/>
                      </a:lnTo>
                      <a:lnTo>
                        <a:pt x="692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6" name="Google Shape;8416;p62"/>
                <p:cNvSpPr/>
                <p:nvPr/>
              </p:nvSpPr>
              <p:spPr>
                <a:xfrm>
                  <a:off x="1058925" y="2001475"/>
                  <a:ext cx="143975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59" h="4164" extrusionOk="0">
                      <a:moveTo>
                        <a:pt x="4339" y="0"/>
                      </a:moveTo>
                      <a:lnTo>
                        <a:pt x="4086" y="156"/>
                      </a:lnTo>
                      <a:lnTo>
                        <a:pt x="5409" y="915"/>
                      </a:lnTo>
                      <a:lnTo>
                        <a:pt x="2743" y="2432"/>
                      </a:lnTo>
                      <a:cubicBezTo>
                        <a:pt x="2802" y="2471"/>
                        <a:pt x="2821" y="2529"/>
                        <a:pt x="2802" y="2607"/>
                      </a:cubicBezTo>
                      <a:cubicBezTo>
                        <a:pt x="2782" y="2666"/>
                        <a:pt x="2724" y="2666"/>
                        <a:pt x="2704" y="2666"/>
                      </a:cubicBezTo>
                      <a:cubicBezTo>
                        <a:pt x="2685" y="2666"/>
                        <a:pt x="2646" y="2666"/>
                        <a:pt x="2646" y="2627"/>
                      </a:cubicBezTo>
                      <a:lnTo>
                        <a:pt x="2529" y="2568"/>
                      </a:lnTo>
                      <a:lnTo>
                        <a:pt x="0" y="4027"/>
                      </a:lnTo>
                      <a:lnTo>
                        <a:pt x="253" y="4164"/>
                      </a:lnTo>
                      <a:lnTo>
                        <a:pt x="5720" y="1012"/>
                      </a:lnTo>
                      <a:cubicBezTo>
                        <a:pt x="5759" y="973"/>
                        <a:pt x="5759" y="934"/>
                        <a:pt x="5759" y="915"/>
                      </a:cubicBezTo>
                      <a:cubicBezTo>
                        <a:pt x="5759" y="856"/>
                        <a:pt x="5739" y="837"/>
                        <a:pt x="5720" y="817"/>
                      </a:cubicBezTo>
                      <a:lnTo>
                        <a:pt x="433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7" name="Google Shape;8417;p62"/>
                <p:cNvSpPr/>
                <p:nvPr/>
              </p:nvSpPr>
              <p:spPr>
                <a:xfrm>
                  <a:off x="1052100" y="2102625"/>
                  <a:ext cx="12200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254" extrusionOk="0">
                      <a:moveTo>
                        <a:pt x="254" y="1"/>
                      </a:moveTo>
                      <a:lnTo>
                        <a:pt x="1" y="137"/>
                      </a:lnTo>
                      <a:lnTo>
                        <a:pt x="254" y="254"/>
                      </a:lnTo>
                      <a:lnTo>
                        <a:pt x="487" y="137"/>
                      </a:lnTo>
                      <a:lnTo>
                        <a:pt x="2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8" name="Google Shape;8418;p62"/>
                <p:cNvSpPr/>
                <p:nvPr/>
              </p:nvSpPr>
              <p:spPr>
                <a:xfrm>
                  <a:off x="1088575" y="2043300"/>
                  <a:ext cx="38950" cy="22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" h="915" extrusionOk="0">
                      <a:moveTo>
                        <a:pt x="254" y="0"/>
                      </a:moveTo>
                      <a:lnTo>
                        <a:pt x="1" y="156"/>
                      </a:lnTo>
                      <a:lnTo>
                        <a:pt x="1324" y="915"/>
                      </a:lnTo>
                      <a:lnTo>
                        <a:pt x="1557" y="759"/>
                      </a:ln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9" name="Google Shape;8419;p62"/>
                <p:cNvSpPr/>
                <p:nvPr/>
              </p:nvSpPr>
              <p:spPr>
                <a:xfrm>
                  <a:off x="1121650" y="2062275"/>
                  <a:ext cx="7825" cy="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" h="234" extrusionOk="0">
                      <a:moveTo>
                        <a:pt x="234" y="0"/>
                      </a:moveTo>
                      <a:lnTo>
                        <a:pt x="1" y="156"/>
                      </a:lnTo>
                      <a:lnTo>
                        <a:pt x="118" y="234"/>
                      </a:lnTo>
                      <a:lnTo>
                        <a:pt x="195" y="234"/>
                      </a:lnTo>
                      <a:cubicBezTo>
                        <a:pt x="234" y="234"/>
                        <a:pt x="273" y="195"/>
                        <a:pt x="293" y="175"/>
                      </a:cubicBezTo>
                      <a:cubicBezTo>
                        <a:pt x="312" y="136"/>
                        <a:pt x="312" y="58"/>
                        <a:pt x="23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0" name="Google Shape;8420;p62"/>
                <p:cNvSpPr/>
                <p:nvPr/>
              </p:nvSpPr>
              <p:spPr>
                <a:xfrm>
                  <a:off x="949000" y="2124525"/>
                  <a:ext cx="38925" cy="2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7" h="896" extrusionOk="0">
                      <a:moveTo>
                        <a:pt x="234" y="0"/>
                      </a:moveTo>
                      <a:lnTo>
                        <a:pt x="0" y="137"/>
                      </a:lnTo>
                      <a:lnTo>
                        <a:pt x="1304" y="895"/>
                      </a:lnTo>
                      <a:lnTo>
                        <a:pt x="1557" y="759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1" name="Google Shape;8421;p62"/>
                <p:cNvSpPr/>
                <p:nvPr/>
              </p:nvSpPr>
              <p:spPr>
                <a:xfrm>
                  <a:off x="981575" y="2143500"/>
                  <a:ext cx="8300" cy="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" h="215" extrusionOk="0">
                      <a:moveTo>
                        <a:pt x="254" y="0"/>
                      </a:moveTo>
                      <a:lnTo>
                        <a:pt x="1" y="136"/>
                      </a:lnTo>
                      <a:lnTo>
                        <a:pt x="137" y="214"/>
                      </a:lnTo>
                      <a:lnTo>
                        <a:pt x="195" y="214"/>
                      </a:lnTo>
                      <a:cubicBezTo>
                        <a:pt x="254" y="214"/>
                        <a:pt x="273" y="175"/>
                        <a:pt x="293" y="156"/>
                      </a:cubicBezTo>
                      <a:cubicBezTo>
                        <a:pt x="332" y="117"/>
                        <a:pt x="332" y="39"/>
                        <a:pt x="25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2" name="Google Shape;8422;p62"/>
                <p:cNvSpPr/>
                <p:nvPr/>
              </p:nvSpPr>
              <p:spPr>
                <a:xfrm>
                  <a:off x="988400" y="1901750"/>
                  <a:ext cx="192125" cy="11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5" h="4437" extrusionOk="0">
                      <a:moveTo>
                        <a:pt x="1323" y="1"/>
                      </a:moveTo>
                      <a:lnTo>
                        <a:pt x="0" y="760"/>
                      </a:lnTo>
                      <a:lnTo>
                        <a:pt x="6381" y="4437"/>
                      </a:lnTo>
                      <a:lnTo>
                        <a:pt x="6887" y="4145"/>
                      </a:lnTo>
                      <a:lnTo>
                        <a:pt x="5448" y="3308"/>
                      </a:lnTo>
                      <a:cubicBezTo>
                        <a:pt x="5428" y="3269"/>
                        <a:pt x="5409" y="3192"/>
                        <a:pt x="5428" y="3153"/>
                      </a:cubicBezTo>
                      <a:cubicBezTo>
                        <a:pt x="5443" y="3109"/>
                        <a:pt x="5490" y="3087"/>
                        <a:pt x="5546" y="3087"/>
                      </a:cubicBezTo>
                      <a:cubicBezTo>
                        <a:pt x="5564" y="3087"/>
                        <a:pt x="5584" y="3089"/>
                        <a:pt x="5603" y="3094"/>
                      </a:cubicBezTo>
                      <a:lnTo>
                        <a:pt x="7160" y="3989"/>
                      </a:lnTo>
                      <a:lnTo>
                        <a:pt x="7685" y="3678"/>
                      </a:lnTo>
                      <a:lnTo>
                        <a:pt x="132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3" name="Google Shape;8423;p62"/>
                <p:cNvSpPr/>
                <p:nvPr/>
              </p:nvSpPr>
              <p:spPr>
                <a:xfrm>
                  <a:off x="1123125" y="1978825"/>
                  <a:ext cx="44275" cy="2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1" h="1062" extrusionOk="0">
                      <a:moveTo>
                        <a:pt x="152" y="1"/>
                      </a:moveTo>
                      <a:cubicBezTo>
                        <a:pt x="108" y="1"/>
                        <a:pt x="65" y="18"/>
                        <a:pt x="39" y="70"/>
                      </a:cubicBezTo>
                      <a:cubicBezTo>
                        <a:pt x="0" y="109"/>
                        <a:pt x="0" y="186"/>
                        <a:pt x="78" y="225"/>
                      </a:cubicBezTo>
                      <a:lnTo>
                        <a:pt x="1518" y="1062"/>
                      </a:lnTo>
                      <a:lnTo>
                        <a:pt x="1771" y="906"/>
                      </a:lnTo>
                      <a:lnTo>
                        <a:pt x="214" y="11"/>
                      </a:lnTo>
                      <a:cubicBezTo>
                        <a:pt x="195" y="5"/>
                        <a:pt x="173" y="1"/>
                        <a:pt x="15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4" name="Google Shape;8424;p62"/>
                <p:cNvSpPr/>
                <p:nvPr/>
              </p:nvSpPr>
              <p:spPr>
                <a:xfrm>
                  <a:off x="916900" y="1943100"/>
                  <a:ext cx="192150" cy="11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6" h="4437" extrusionOk="0">
                      <a:moveTo>
                        <a:pt x="1304" y="1"/>
                      </a:moveTo>
                      <a:lnTo>
                        <a:pt x="0" y="759"/>
                      </a:lnTo>
                      <a:lnTo>
                        <a:pt x="6362" y="4436"/>
                      </a:lnTo>
                      <a:lnTo>
                        <a:pt x="6868" y="4145"/>
                      </a:lnTo>
                      <a:lnTo>
                        <a:pt x="5487" y="3347"/>
                      </a:lnTo>
                      <a:cubicBezTo>
                        <a:pt x="5409" y="3308"/>
                        <a:pt x="5409" y="3230"/>
                        <a:pt x="5448" y="3191"/>
                      </a:cubicBezTo>
                      <a:cubicBezTo>
                        <a:pt x="5461" y="3164"/>
                        <a:pt x="5504" y="3136"/>
                        <a:pt x="5549" y="3136"/>
                      </a:cubicBezTo>
                      <a:cubicBezTo>
                        <a:pt x="5568" y="3136"/>
                        <a:pt x="5586" y="3141"/>
                        <a:pt x="5603" y="3152"/>
                      </a:cubicBezTo>
                      <a:lnTo>
                        <a:pt x="7121" y="4028"/>
                      </a:lnTo>
                      <a:lnTo>
                        <a:pt x="7685" y="3697"/>
                      </a:lnTo>
                      <a:lnTo>
                        <a:pt x="130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5" name="Google Shape;8425;p62"/>
                <p:cNvSpPr/>
                <p:nvPr/>
              </p:nvSpPr>
              <p:spPr>
                <a:xfrm>
                  <a:off x="1052100" y="2021250"/>
                  <a:ext cx="42825" cy="2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3" h="1039" extrusionOk="0">
                      <a:moveTo>
                        <a:pt x="133" y="1"/>
                      </a:moveTo>
                      <a:cubicBezTo>
                        <a:pt x="99" y="1"/>
                        <a:pt x="63" y="20"/>
                        <a:pt x="40" y="65"/>
                      </a:cubicBezTo>
                      <a:cubicBezTo>
                        <a:pt x="1" y="104"/>
                        <a:pt x="1" y="182"/>
                        <a:pt x="79" y="240"/>
                      </a:cubicBezTo>
                      <a:lnTo>
                        <a:pt x="1460" y="1038"/>
                      </a:lnTo>
                      <a:lnTo>
                        <a:pt x="1713" y="882"/>
                      </a:lnTo>
                      <a:lnTo>
                        <a:pt x="195" y="26"/>
                      </a:lnTo>
                      <a:cubicBezTo>
                        <a:pt x="179" y="10"/>
                        <a:pt x="156" y="1"/>
                        <a:pt x="13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6" name="Google Shape;8426;p62"/>
                <p:cNvSpPr/>
                <p:nvPr/>
              </p:nvSpPr>
              <p:spPr>
                <a:xfrm>
                  <a:off x="776825" y="2023350"/>
                  <a:ext cx="192125" cy="11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5" h="4437" extrusionOk="0">
                      <a:moveTo>
                        <a:pt x="1323" y="1"/>
                      </a:moveTo>
                      <a:lnTo>
                        <a:pt x="0" y="759"/>
                      </a:lnTo>
                      <a:lnTo>
                        <a:pt x="6382" y="4436"/>
                      </a:lnTo>
                      <a:lnTo>
                        <a:pt x="6868" y="4145"/>
                      </a:lnTo>
                      <a:lnTo>
                        <a:pt x="5467" y="3347"/>
                      </a:lnTo>
                      <a:cubicBezTo>
                        <a:pt x="5428" y="3347"/>
                        <a:pt x="5428" y="3269"/>
                        <a:pt x="5448" y="3191"/>
                      </a:cubicBezTo>
                      <a:cubicBezTo>
                        <a:pt x="5461" y="3164"/>
                        <a:pt x="5504" y="3136"/>
                        <a:pt x="5556" y="3136"/>
                      </a:cubicBezTo>
                      <a:cubicBezTo>
                        <a:pt x="5577" y="3136"/>
                        <a:pt x="5600" y="3141"/>
                        <a:pt x="5623" y="3152"/>
                      </a:cubicBezTo>
                      <a:lnTo>
                        <a:pt x="7121" y="4028"/>
                      </a:lnTo>
                      <a:lnTo>
                        <a:pt x="7685" y="3678"/>
                      </a:lnTo>
                      <a:lnTo>
                        <a:pt x="132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7" name="Google Shape;8427;p62"/>
                <p:cNvSpPr/>
                <p:nvPr/>
              </p:nvSpPr>
              <p:spPr>
                <a:xfrm>
                  <a:off x="912525" y="2101500"/>
                  <a:ext cx="42325" cy="2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3" h="1039" extrusionOk="0">
                      <a:moveTo>
                        <a:pt x="122" y="1"/>
                      </a:moveTo>
                      <a:cubicBezTo>
                        <a:pt x="88" y="1"/>
                        <a:pt x="54" y="20"/>
                        <a:pt x="20" y="65"/>
                      </a:cubicBezTo>
                      <a:cubicBezTo>
                        <a:pt x="0" y="104"/>
                        <a:pt x="0" y="182"/>
                        <a:pt x="78" y="240"/>
                      </a:cubicBezTo>
                      <a:lnTo>
                        <a:pt x="1459" y="1038"/>
                      </a:lnTo>
                      <a:lnTo>
                        <a:pt x="1693" y="882"/>
                      </a:lnTo>
                      <a:lnTo>
                        <a:pt x="195" y="26"/>
                      </a:lnTo>
                      <a:cubicBezTo>
                        <a:pt x="171" y="10"/>
                        <a:pt x="146" y="1"/>
                        <a:pt x="12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8" name="Google Shape;8428;p62"/>
                <p:cNvSpPr/>
                <p:nvPr/>
              </p:nvSpPr>
              <p:spPr>
                <a:xfrm>
                  <a:off x="705325" y="2065675"/>
                  <a:ext cx="192150" cy="1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6" h="4417" extrusionOk="0">
                      <a:moveTo>
                        <a:pt x="1304" y="0"/>
                      </a:moveTo>
                      <a:lnTo>
                        <a:pt x="0" y="740"/>
                      </a:lnTo>
                      <a:lnTo>
                        <a:pt x="6362" y="4417"/>
                      </a:lnTo>
                      <a:lnTo>
                        <a:pt x="6926" y="4105"/>
                      </a:lnTo>
                      <a:lnTo>
                        <a:pt x="5603" y="3347"/>
                      </a:lnTo>
                      <a:cubicBezTo>
                        <a:pt x="5545" y="3327"/>
                        <a:pt x="5545" y="3249"/>
                        <a:pt x="5565" y="3171"/>
                      </a:cubicBezTo>
                      <a:cubicBezTo>
                        <a:pt x="5579" y="3143"/>
                        <a:pt x="5624" y="3125"/>
                        <a:pt x="5678" y="3125"/>
                      </a:cubicBezTo>
                      <a:cubicBezTo>
                        <a:pt x="5698" y="3125"/>
                        <a:pt x="5719" y="3127"/>
                        <a:pt x="5740" y="3133"/>
                      </a:cubicBezTo>
                      <a:lnTo>
                        <a:pt x="7160" y="3950"/>
                      </a:lnTo>
                      <a:lnTo>
                        <a:pt x="7685" y="3658"/>
                      </a:lnTo>
                      <a:lnTo>
                        <a:pt x="13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9" name="Google Shape;8429;p62"/>
                <p:cNvSpPr/>
                <p:nvPr/>
              </p:nvSpPr>
              <p:spPr>
                <a:xfrm>
                  <a:off x="843450" y="2144175"/>
                  <a:ext cx="40875" cy="2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985" extrusionOk="0">
                      <a:moveTo>
                        <a:pt x="146" y="0"/>
                      </a:moveTo>
                      <a:cubicBezTo>
                        <a:pt x="105" y="0"/>
                        <a:pt x="64" y="14"/>
                        <a:pt x="40" y="51"/>
                      </a:cubicBezTo>
                      <a:cubicBezTo>
                        <a:pt x="1" y="109"/>
                        <a:pt x="1" y="187"/>
                        <a:pt x="78" y="226"/>
                      </a:cubicBezTo>
                      <a:lnTo>
                        <a:pt x="1401" y="985"/>
                      </a:lnTo>
                      <a:lnTo>
                        <a:pt x="1635" y="829"/>
                      </a:lnTo>
                      <a:lnTo>
                        <a:pt x="215" y="12"/>
                      </a:lnTo>
                      <a:cubicBezTo>
                        <a:pt x="193" y="5"/>
                        <a:pt x="169" y="0"/>
                        <a:pt x="1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0" name="Google Shape;8430;p62"/>
                <p:cNvSpPr/>
                <p:nvPr/>
              </p:nvSpPr>
              <p:spPr>
                <a:xfrm>
                  <a:off x="846850" y="1983950"/>
                  <a:ext cx="192150" cy="11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6" h="4437" extrusionOk="0">
                      <a:moveTo>
                        <a:pt x="1304" y="1"/>
                      </a:moveTo>
                      <a:lnTo>
                        <a:pt x="1" y="760"/>
                      </a:lnTo>
                      <a:lnTo>
                        <a:pt x="6363" y="4437"/>
                      </a:lnTo>
                      <a:lnTo>
                        <a:pt x="6888" y="4145"/>
                      </a:lnTo>
                      <a:lnTo>
                        <a:pt x="5545" y="3367"/>
                      </a:lnTo>
                      <a:cubicBezTo>
                        <a:pt x="5487" y="3308"/>
                        <a:pt x="5468" y="3230"/>
                        <a:pt x="5487" y="3191"/>
                      </a:cubicBezTo>
                      <a:cubicBezTo>
                        <a:pt x="5516" y="3148"/>
                        <a:pt x="5556" y="3126"/>
                        <a:pt x="5607" y="3126"/>
                      </a:cubicBezTo>
                      <a:cubicBezTo>
                        <a:pt x="5625" y="3126"/>
                        <a:pt x="5643" y="3128"/>
                        <a:pt x="5662" y="3133"/>
                      </a:cubicBezTo>
                      <a:lnTo>
                        <a:pt x="7121" y="3989"/>
                      </a:lnTo>
                      <a:lnTo>
                        <a:pt x="7686" y="3678"/>
                      </a:lnTo>
                      <a:lnTo>
                        <a:pt x="130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1" name="Google Shape;8431;p62"/>
                <p:cNvSpPr/>
                <p:nvPr/>
              </p:nvSpPr>
              <p:spPr>
                <a:xfrm>
                  <a:off x="983525" y="2062000"/>
                  <a:ext cx="41375" cy="2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04" extrusionOk="0">
                      <a:moveTo>
                        <a:pt x="145" y="0"/>
                      </a:moveTo>
                      <a:cubicBezTo>
                        <a:pt x="107" y="0"/>
                        <a:pt x="59" y="18"/>
                        <a:pt x="20" y="69"/>
                      </a:cubicBezTo>
                      <a:cubicBezTo>
                        <a:pt x="1" y="108"/>
                        <a:pt x="1" y="186"/>
                        <a:pt x="78" y="225"/>
                      </a:cubicBezTo>
                      <a:lnTo>
                        <a:pt x="1421" y="1003"/>
                      </a:lnTo>
                      <a:lnTo>
                        <a:pt x="1654" y="867"/>
                      </a:lnTo>
                      <a:lnTo>
                        <a:pt x="195" y="11"/>
                      </a:lnTo>
                      <a:cubicBezTo>
                        <a:pt x="182" y="5"/>
                        <a:pt x="165" y="0"/>
                        <a:pt x="1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2" name="Google Shape;8432;p62"/>
                <p:cNvSpPr/>
                <p:nvPr/>
              </p:nvSpPr>
              <p:spPr>
                <a:xfrm>
                  <a:off x="348325" y="1812325"/>
                  <a:ext cx="34550" cy="2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2" h="1049" extrusionOk="0">
                      <a:moveTo>
                        <a:pt x="565" y="1"/>
                      </a:moveTo>
                      <a:cubicBezTo>
                        <a:pt x="367" y="1"/>
                        <a:pt x="170" y="44"/>
                        <a:pt x="20" y="134"/>
                      </a:cubicBezTo>
                      <a:lnTo>
                        <a:pt x="20" y="446"/>
                      </a:lnTo>
                      <a:cubicBezTo>
                        <a:pt x="20" y="407"/>
                        <a:pt x="39" y="348"/>
                        <a:pt x="117" y="329"/>
                      </a:cubicBezTo>
                      <a:cubicBezTo>
                        <a:pt x="234" y="251"/>
                        <a:pt x="409" y="232"/>
                        <a:pt x="565" y="232"/>
                      </a:cubicBezTo>
                      <a:cubicBezTo>
                        <a:pt x="720" y="232"/>
                        <a:pt x="876" y="251"/>
                        <a:pt x="993" y="329"/>
                      </a:cubicBezTo>
                      <a:cubicBezTo>
                        <a:pt x="1090" y="368"/>
                        <a:pt x="1148" y="446"/>
                        <a:pt x="1148" y="524"/>
                      </a:cubicBezTo>
                      <a:cubicBezTo>
                        <a:pt x="1148" y="601"/>
                        <a:pt x="1090" y="640"/>
                        <a:pt x="993" y="718"/>
                      </a:cubicBezTo>
                      <a:cubicBezTo>
                        <a:pt x="876" y="786"/>
                        <a:pt x="711" y="820"/>
                        <a:pt x="548" y="820"/>
                      </a:cubicBezTo>
                      <a:cubicBezTo>
                        <a:pt x="385" y="820"/>
                        <a:pt x="224" y="786"/>
                        <a:pt x="117" y="718"/>
                      </a:cubicBezTo>
                      <a:cubicBezTo>
                        <a:pt x="59" y="679"/>
                        <a:pt x="20" y="640"/>
                        <a:pt x="0" y="601"/>
                      </a:cubicBezTo>
                      <a:lnTo>
                        <a:pt x="0" y="913"/>
                      </a:lnTo>
                      <a:cubicBezTo>
                        <a:pt x="176" y="1010"/>
                        <a:pt x="351" y="1049"/>
                        <a:pt x="545" y="1049"/>
                      </a:cubicBezTo>
                      <a:cubicBezTo>
                        <a:pt x="740" y="1049"/>
                        <a:pt x="973" y="1010"/>
                        <a:pt x="1109" y="913"/>
                      </a:cubicBezTo>
                      <a:cubicBezTo>
                        <a:pt x="1284" y="815"/>
                        <a:pt x="1382" y="660"/>
                        <a:pt x="1382" y="524"/>
                      </a:cubicBezTo>
                      <a:cubicBezTo>
                        <a:pt x="1382" y="426"/>
                        <a:pt x="1323" y="329"/>
                        <a:pt x="1265" y="251"/>
                      </a:cubicBezTo>
                      <a:lnTo>
                        <a:pt x="1129" y="329"/>
                      </a:lnTo>
                      <a:cubicBezTo>
                        <a:pt x="1109" y="329"/>
                        <a:pt x="1090" y="348"/>
                        <a:pt x="1090" y="348"/>
                      </a:cubicBezTo>
                      <a:cubicBezTo>
                        <a:pt x="1032" y="348"/>
                        <a:pt x="1012" y="329"/>
                        <a:pt x="993" y="310"/>
                      </a:cubicBezTo>
                      <a:cubicBezTo>
                        <a:pt x="973" y="251"/>
                        <a:pt x="973" y="173"/>
                        <a:pt x="1032" y="134"/>
                      </a:cubicBezTo>
                      <a:lnTo>
                        <a:pt x="1090" y="115"/>
                      </a:lnTo>
                      <a:cubicBezTo>
                        <a:pt x="939" y="39"/>
                        <a:pt x="751" y="1"/>
                        <a:pt x="56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3" name="Google Shape;8433;p62"/>
                <p:cNvSpPr/>
                <p:nvPr/>
              </p:nvSpPr>
              <p:spPr>
                <a:xfrm>
                  <a:off x="372150" y="1814225"/>
                  <a:ext cx="7325" cy="6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" h="253" extrusionOk="0">
                      <a:moveTo>
                        <a:pt x="98" y="0"/>
                      </a:moveTo>
                      <a:lnTo>
                        <a:pt x="40" y="20"/>
                      </a:lnTo>
                      <a:cubicBezTo>
                        <a:pt x="20" y="58"/>
                        <a:pt x="1" y="117"/>
                        <a:pt x="20" y="195"/>
                      </a:cubicBezTo>
                      <a:cubicBezTo>
                        <a:pt x="40" y="253"/>
                        <a:pt x="98" y="253"/>
                        <a:pt x="117" y="253"/>
                      </a:cubicBezTo>
                      <a:cubicBezTo>
                        <a:pt x="137" y="253"/>
                        <a:pt x="156" y="253"/>
                        <a:pt x="156" y="214"/>
                      </a:cubicBezTo>
                      <a:lnTo>
                        <a:pt x="293" y="156"/>
                      </a:lnTo>
                      <a:cubicBezTo>
                        <a:pt x="234" y="97"/>
                        <a:pt x="195" y="58"/>
                        <a:pt x="137" y="20"/>
                      </a:cubicBezTo>
                      <a:cubicBezTo>
                        <a:pt x="117" y="20"/>
                        <a:pt x="98" y="0"/>
                        <a:pt x="9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4" name="Google Shape;8434;p62"/>
                <p:cNvSpPr/>
                <p:nvPr/>
              </p:nvSpPr>
              <p:spPr>
                <a:xfrm>
                  <a:off x="373625" y="1926625"/>
                  <a:ext cx="41350" cy="2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49" extrusionOk="0">
                      <a:moveTo>
                        <a:pt x="798" y="232"/>
                      </a:moveTo>
                      <a:cubicBezTo>
                        <a:pt x="973" y="232"/>
                        <a:pt x="1129" y="251"/>
                        <a:pt x="1245" y="329"/>
                      </a:cubicBezTo>
                      <a:cubicBezTo>
                        <a:pt x="1343" y="368"/>
                        <a:pt x="1381" y="446"/>
                        <a:pt x="1381" y="523"/>
                      </a:cubicBezTo>
                      <a:cubicBezTo>
                        <a:pt x="1401" y="601"/>
                        <a:pt x="1343" y="660"/>
                        <a:pt x="1245" y="718"/>
                      </a:cubicBezTo>
                      <a:cubicBezTo>
                        <a:pt x="1129" y="786"/>
                        <a:pt x="963" y="820"/>
                        <a:pt x="800" y="820"/>
                      </a:cubicBezTo>
                      <a:cubicBezTo>
                        <a:pt x="637" y="820"/>
                        <a:pt x="477" y="786"/>
                        <a:pt x="370" y="718"/>
                      </a:cubicBezTo>
                      <a:cubicBezTo>
                        <a:pt x="272" y="660"/>
                        <a:pt x="234" y="601"/>
                        <a:pt x="234" y="523"/>
                      </a:cubicBezTo>
                      <a:cubicBezTo>
                        <a:pt x="234" y="446"/>
                        <a:pt x="272" y="407"/>
                        <a:pt x="370" y="329"/>
                      </a:cubicBezTo>
                      <a:cubicBezTo>
                        <a:pt x="487" y="251"/>
                        <a:pt x="662" y="232"/>
                        <a:pt x="798" y="232"/>
                      </a:cubicBezTo>
                      <a:close/>
                      <a:moveTo>
                        <a:pt x="807" y="1"/>
                      </a:moveTo>
                      <a:cubicBezTo>
                        <a:pt x="614" y="1"/>
                        <a:pt x="423" y="44"/>
                        <a:pt x="272" y="134"/>
                      </a:cubicBezTo>
                      <a:cubicBezTo>
                        <a:pt x="97" y="232"/>
                        <a:pt x="0" y="368"/>
                        <a:pt x="0" y="523"/>
                      </a:cubicBezTo>
                      <a:cubicBezTo>
                        <a:pt x="0" y="660"/>
                        <a:pt x="97" y="815"/>
                        <a:pt x="272" y="913"/>
                      </a:cubicBezTo>
                      <a:cubicBezTo>
                        <a:pt x="448" y="1010"/>
                        <a:pt x="642" y="1049"/>
                        <a:pt x="837" y="1049"/>
                      </a:cubicBezTo>
                      <a:cubicBezTo>
                        <a:pt x="1031" y="1049"/>
                        <a:pt x="1245" y="1010"/>
                        <a:pt x="1401" y="913"/>
                      </a:cubicBezTo>
                      <a:cubicBezTo>
                        <a:pt x="1557" y="815"/>
                        <a:pt x="1654" y="660"/>
                        <a:pt x="1654" y="523"/>
                      </a:cubicBezTo>
                      <a:cubicBezTo>
                        <a:pt x="1654" y="426"/>
                        <a:pt x="1615" y="329"/>
                        <a:pt x="1537" y="251"/>
                      </a:cubicBezTo>
                      <a:lnTo>
                        <a:pt x="1401" y="329"/>
                      </a:lnTo>
                      <a:cubicBezTo>
                        <a:pt x="1362" y="329"/>
                        <a:pt x="1343" y="348"/>
                        <a:pt x="1343" y="348"/>
                      </a:cubicBezTo>
                      <a:cubicBezTo>
                        <a:pt x="1284" y="348"/>
                        <a:pt x="1265" y="329"/>
                        <a:pt x="1245" y="309"/>
                      </a:cubicBezTo>
                      <a:cubicBezTo>
                        <a:pt x="1226" y="251"/>
                        <a:pt x="1226" y="173"/>
                        <a:pt x="1304" y="134"/>
                      </a:cubicBezTo>
                      <a:lnTo>
                        <a:pt x="1323" y="115"/>
                      </a:lnTo>
                      <a:cubicBezTo>
                        <a:pt x="1172" y="39"/>
                        <a:pt x="989" y="1"/>
                        <a:pt x="80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5" name="Google Shape;8435;p62"/>
                <p:cNvSpPr/>
                <p:nvPr/>
              </p:nvSpPr>
              <p:spPr>
                <a:xfrm>
                  <a:off x="402800" y="1928500"/>
                  <a:ext cx="8300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" h="254" extrusionOk="0">
                      <a:moveTo>
                        <a:pt x="98" y="1"/>
                      </a:moveTo>
                      <a:lnTo>
                        <a:pt x="78" y="20"/>
                      </a:lnTo>
                      <a:cubicBezTo>
                        <a:pt x="39" y="79"/>
                        <a:pt x="0" y="157"/>
                        <a:pt x="59" y="196"/>
                      </a:cubicBezTo>
                      <a:cubicBezTo>
                        <a:pt x="78" y="254"/>
                        <a:pt x="117" y="254"/>
                        <a:pt x="156" y="254"/>
                      </a:cubicBezTo>
                      <a:cubicBezTo>
                        <a:pt x="176" y="254"/>
                        <a:pt x="195" y="254"/>
                        <a:pt x="195" y="215"/>
                      </a:cubicBezTo>
                      <a:lnTo>
                        <a:pt x="331" y="157"/>
                      </a:lnTo>
                      <a:cubicBezTo>
                        <a:pt x="273" y="98"/>
                        <a:pt x="234" y="79"/>
                        <a:pt x="176" y="20"/>
                      </a:cubicBezTo>
                      <a:cubicBezTo>
                        <a:pt x="156" y="1"/>
                        <a:pt x="117" y="1"/>
                        <a:pt x="9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6" name="Google Shape;8436;p62"/>
                <p:cNvSpPr/>
                <p:nvPr/>
              </p:nvSpPr>
              <p:spPr>
                <a:xfrm>
                  <a:off x="498625" y="1887150"/>
                  <a:ext cx="41350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2" extrusionOk="0">
                      <a:moveTo>
                        <a:pt x="1243" y="310"/>
                      </a:moveTo>
                      <a:lnTo>
                        <a:pt x="1243" y="310"/>
                      </a:lnTo>
                      <a:cubicBezTo>
                        <a:pt x="1271" y="338"/>
                        <a:pt x="1290" y="352"/>
                        <a:pt x="1323" y="352"/>
                      </a:cubicBezTo>
                      <a:cubicBezTo>
                        <a:pt x="1323" y="352"/>
                        <a:pt x="1323" y="352"/>
                        <a:pt x="1323" y="352"/>
                      </a:cubicBezTo>
                      <a:lnTo>
                        <a:pt x="1323" y="352"/>
                      </a:lnTo>
                      <a:cubicBezTo>
                        <a:pt x="1311" y="344"/>
                        <a:pt x="1298" y="338"/>
                        <a:pt x="1284" y="332"/>
                      </a:cubicBezTo>
                      <a:cubicBezTo>
                        <a:pt x="1270" y="324"/>
                        <a:pt x="1257" y="317"/>
                        <a:pt x="1243" y="310"/>
                      </a:cubicBezTo>
                      <a:close/>
                      <a:moveTo>
                        <a:pt x="830" y="1"/>
                      </a:moveTo>
                      <a:cubicBezTo>
                        <a:pt x="632" y="1"/>
                        <a:pt x="429" y="44"/>
                        <a:pt x="253" y="138"/>
                      </a:cubicBezTo>
                      <a:cubicBezTo>
                        <a:pt x="97" y="235"/>
                        <a:pt x="0" y="371"/>
                        <a:pt x="0" y="527"/>
                      </a:cubicBezTo>
                      <a:cubicBezTo>
                        <a:pt x="0" y="663"/>
                        <a:pt x="97" y="818"/>
                        <a:pt x="253" y="916"/>
                      </a:cubicBezTo>
                      <a:cubicBezTo>
                        <a:pt x="428" y="1013"/>
                        <a:pt x="623" y="1052"/>
                        <a:pt x="817" y="1052"/>
                      </a:cubicBezTo>
                      <a:cubicBezTo>
                        <a:pt x="1012" y="1052"/>
                        <a:pt x="1226" y="1013"/>
                        <a:pt x="1381" y="916"/>
                      </a:cubicBezTo>
                      <a:cubicBezTo>
                        <a:pt x="1556" y="818"/>
                        <a:pt x="1654" y="663"/>
                        <a:pt x="1654" y="527"/>
                      </a:cubicBezTo>
                      <a:cubicBezTo>
                        <a:pt x="1654" y="429"/>
                        <a:pt x="1595" y="332"/>
                        <a:pt x="1518" y="254"/>
                      </a:cubicBezTo>
                      <a:lnTo>
                        <a:pt x="1381" y="332"/>
                      </a:lnTo>
                      <a:cubicBezTo>
                        <a:pt x="1381" y="351"/>
                        <a:pt x="1362" y="352"/>
                        <a:pt x="1323" y="352"/>
                      </a:cubicBezTo>
                      <a:lnTo>
                        <a:pt x="1323" y="352"/>
                      </a:lnTo>
                      <a:cubicBezTo>
                        <a:pt x="1392" y="394"/>
                        <a:pt x="1420" y="460"/>
                        <a:pt x="1420" y="527"/>
                      </a:cubicBezTo>
                      <a:cubicBezTo>
                        <a:pt x="1420" y="585"/>
                        <a:pt x="1362" y="663"/>
                        <a:pt x="1284" y="721"/>
                      </a:cubicBezTo>
                      <a:cubicBezTo>
                        <a:pt x="1158" y="789"/>
                        <a:pt x="992" y="823"/>
                        <a:pt x="832" y="823"/>
                      </a:cubicBezTo>
                      <a:cubicBezTo>
                        <a:pt x="671" y="823"/>
                        <a:pt x="516" y="789"/>
                        <a:pt x="409" y="721"/>
                      </a:cubicBezTo>
                      <a:cubicBezTo>
                        <a:pt x="311" y="663"/>
                        <a:pt x="253" y="585"/>
                        <a:pt x="253" y="527"/>
                      </a:cubicBezTo>
                      <a:cubicBezTo>
                        <a:pt x="253" y="449"/>
                        <a:pt x="311" y="390"/>
                        <a:pt x="409" y="332"/>
                      </a:cubicBezTo>
                      <a:cubicBezTo>
                        <a:pt x="525" y="254"/>
                        <a:pt x="700" y="235"/>
                        <a:pt x="837" y="235"/>
                      </a:cubicBezTo>
                      <a:cubicBezTo>
                        <a:pt x="994" y="235"/>
                        <a:pt x="1120" y="251"/>
                        <a:pt x="1243" y="310"/>
                      </a:cubicBezTo>
                      <a:lnTo>
                        <a:pt x="1243" y="310"/>
                      </a:lnTo>
                      <a:cubicBezTo>
                        <a:pt x="1238" y="305"/>
                        <a:pt x="1232" y="299"/>
                        <a:pt x="1226" y="293"/>
                      </a:cubicBezTo>
                      <a:cubicBezTo>
                        <a:pt x="1206" y="254"/>
                        <a:pt x="1206" y="176"/>
                        <a:pt x="1284" y="138"/>
                      </a:cubicBezTo>
                      <a:lnTo>
                        <a:pt x="1323" y="99"/>
                      </a:lnTo>
                      <a:cubicBezTo>
                        <a:pt x="1177" y="35"/>
                        <a:pt x="1006" y="1"/>
                        <a:pt x="83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7" name="Google Shape;8437;p62"/>
                <p:cNvSpPr/>
                <p:nvPr/>
              </p:nvSpPr>
              <p:spPr>
                <a:xfrm>
                  <a:off x="528775" y="1890100"/>
                  <a:ext cx="7800" cy="6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2" h="253" extrusionOk="0">
                      <a:moveTo>
                        <a:pt x="117" y="0"/>
                      </a:moveTo>
                      <a:lnTo>
                        <a:pt x="78" y="39"/>
                      </a:lnTo>
                      <a:cubicBezTo>
                        <a:pt x="20" y="58"/>
                        <a:pt x="0" y="136"/>
                        <a:pt x="20" y="214"/>
                      </a:cubicBezTo>
                      <a:cubicBezTo>
                        <a:pt x="59" y="253"/>
                        <a:pt x="98" y="253"/>
                        <a:pt x="117" y="253"/>
                      </a:cubicBezTo>
                      <a:cubicBezTo>
                        <a:pt x="156" y="253"/>
                        <a:pt x="175" y="253"/>
                        <a:pt x="175" y="234"/>
                      </a:cubicBezTo>
                      <a:lnTo>
                        <a:pt x="312" y="156"/>
                      </a:lnTo>
                      <a:cubicBezTo>
                        <a:pt x="292" y="117"/>
                        <a:pt x="253" y="58"/>
                        <a:pt x="195" y="39"/>
                      </a:cubicBezTo>
                      <a:cubicBezTo>
                        <a:pt x="175" y="0"/>
                        <a:pt x="156" y="0"/>
                        <a:pt x="1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8" name="Google Shape;8438;p62"/>
                <p:cNvSpPr/>
                <p:nvPr/>
              </p:nvSpPr>
              <p:spPr>
                <a:xfrm>
                  <a:off x="592975" y="1898225"/>
                  <a:ext cx="41850" cy="2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76" extrusionOk="0">
                      <a:moveTo>
                        <a:pt x="1279" y="326"/>
                      </a:moveTo>
                      <a:lnTo>
                        <a:pt x="1279" y="326"/>
                      </a:lnTo>
                      <a:cubicBezTo>
                        <a:pt x="1304" y="347"/>
                        <a:pt x="1306" y="375"/>
                        <a:pt x="1323" y="375"/>
                      </a:cubicBezTo>
                      <a:cubicBezTo>
                        <a:pt x="1323" y="337"/>
                        <a:pt x="1304" y="337"/>
                        <a:pt x="1304" y="337"/>
                      </a:cubicBezTo>
                      <a:cubicBezTo>
                        <a:pt x="1296" y="333"/>
                        <a:pt x="1287" y="329"/>
                        <a:pt x="1279" y="326"/>
                      </a:cubicBezTo>
                      <a:close/>
                      <a:moveTo>
                        <a:pt x="1323" y="375"/>
                      </a:moveTo>
                      <a:cubicBezTo>
                        <a:pt x="1323" y="392"/>
                        <a:pt x="1338" y="395"/>
                        <a:pt x="1355" y="395"/>
                      </a:cubicBezTo>
                      <a:lnTo>
                        <a:pt x="1355" y="395"/>
                      </a:lnTo>
                      <a:cubicBezTo>
                        <a:pt x="1345" y="388"/>
                        <a:pt x="1335" y="381"/>
                        <a:pt x="1323" y="375"/>
                      </a:cubicBezTo>
                      <a:close/>
                      <a:moveTo>
                        <a:pt x="850" y="1"/>
                      </a:moveTo>
                      <a:cubicBezTo>
                        <a:pt x="645" y="1"/>
                        <a:pt x="437" y="50"/>
                        <a:pt x="273" y="142"/>
                      </a:cubicBezTo>
                      <a:cubicBezTo>
                        <a:pt x="98" y="239"/>
                        <a:pt x="0" y="395"/>
                        <a:pt x="0" y="531"/>
                      </a:cubicBezTo>
                      <a:cubicBezTo>
                        <a:pt x="20" y="687"/>
                        <a:pt x="117" y="823"/>
                        <a:pt x="273" y="920"/>
                      </a:cubicBezTo>
                      <a:cubicBezTo>
                        <a:pt x="448" y="1017"/>
                        <a:pt x="642" y="1076"/>
                        <a:pt x="837" y="1076"/>
                      </a:cubicBezTo>
                      <a:cubicBezTo>
                        <a:pt x="1031" y="1076"/>
                        <a:pt x="1245" y="1017"/>
                        <a:pt x="1401" y="920"/>
                      </a:cubicBezTo>
                      <a:cubicBezTo>
                        <a:pt x="1576" y="823"/>
                        <a:pt x="1673" y="687"/>
                        <a:pt x="1673" y="531"/>
                      </a:cubicBezTo>
                      <a:cubicBezTo>
                        <a:pt x="1673" y="434"/>
                        <a:pt x="1615" y="375"/>
                        <a:pt x="1576" y="298"/>
                      </a:cubicBezTo>
                      <a:lnTo>
                        <a:pt x="1421" y="375"/>
                      </a:lnTo>
                      <a:cubicBezTo>
                        <a:pt x="1401" y="375"/>
                        <a:pt x="1362" y="395"/>
                        <a:pt x="1362" y="395"/>
                      </a:cubicBezTo>
                      <a:cubicBezTo>
                        <a:pt x="1360" y="395"/>
                        <a:pt x="1357" y="395"/>
                        <a:pt x="1355" y="395"/>
                      </a:cubicBezTo>
                      <a:lnTo>
                        <a:pt x="1355" y="395"/>
                      </a:lnTo>
                      <a:cubicBezTo>
                        <a:pt x="1412" y="436"/>
                        <a:pt x="1440" y="498"/>
                        <a:pt x="1440" y="531"/>
                      </a:cubicBezTo>
                      <a:cubicBezTo>
                        <a:pt x="1440" y="609"/>
                        <a:pt x="1401" y="648"/>
                        <a:pt x="1304" y="726"/>
                      </a:cubicBezTo>
                      <a:cubicBezTo>
                        <a:pt x="1177" y="803"/>
                        <a:pt x="1012" y="842"/>
                        <a:pt x="851" y="842"/>
                      </a:cubicBezTo>
                      <a:cubicBezTo>
                        <a:pt x="691" y="842"/>
                        <a:pt x="535" y="803"/>
                        <a:pt x="428" y="726"/>
                      </a:cubicBezTo>
                      <a:cubicBezTo>
                        <a:pt x="331" y="687"/>
                        <a:pt x="273" y="609"/>
                        <a:pt x="273" y="531"/>
                      </a:cubicBezTo>
                      <a:cubicBezTo>
                        <a:pt x="273" y="453"/>
                        <a:pt x="331" y="414"/>
                        <a:pt x="428" y="337"/>
                      </a:cubicBezTo>
                      <a:cubicBezTo>
                        <a:pt x="545" y="259"/>
                        <a:pt x="720" y="239"/>
                        <a:pt x="856" y="239"/>
                      </a:cubicBezTo>
                      <a:cubicBezTo>
                        <a:pt x="1021" y="239"/>
                        <a:pt x="1151" y="274"/>
                        <a:pt x="1279" y="326"/>
                      </a:cubicBezTo>
                      <a:lnTo>
                        <a:pt x="1279" y="326"/>
                      </a:lnTo>
                      <a:cubicBezTo>
                        <a:pt x="1275" y="323"/>
                        <a:pt x="1270" y="320"/>
                        <a:pt x="1265" y="317"/>
                      </a:cubicBezTo>
                      <a:cubicBezTo>
                        <a:pt x="1245" y="278"/>
                        <a:pt x="1245" y="200"/>
                        <a:pt x="1323" y="142"/>
                      </a:cubicBezTo>
                      <a:lnTo>
                        <a:pt x="1362" y="123"/>
                      </a:lnTo>
                      <a:cubicBezTo>
                        <a:pt x="1215" y="40"/>
                        <a:pt x="1033" y="1"/>
                        <a:pt x="85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9" name="Google Shape;8439;p62"/>
                <p:cNvSpPr/>
                <p:nvPr/>
              </p:nvSpPr>
              <p:spPr>
                <a:xfrm>
                  <a:off x="623600" y="1901275"/>
                  <a:ext cx="8800" cy="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2" h="273" extrusionOk="0">
                      <a:moveTo>
                        <a:pt x="118" y="1"/>
                      </a:moveTo>
                      <a:lnTo>
                        <a:pt x="79" y="20"/>
                      </a:lnTo>
                      <a:cubicBezTo>
                        <a:pt x="20" y="39"/>
                        <a:pt x="1" y="117"/>
                        <a:pt x="59" y="195"/>
                      </a:cubicBezTo>
                      <a:cubicBezTo>
                        <a:pt x="59" y="215"/>
                        <a:pt x="79" y="215"/>
                        <a:pt x="98" y="253"/>
                      </a:cubicBezTo>
                      <a:cubicBezTo>
                        <a:pt x="118" y="253"/>
                        <a:pt x="157" y="273"/>
                        <a:pt x="157" y="273"/>
                      </a:cubicBezTo>
                      <a:cubicBezTo>
                        <a:pt x="176" y="273"/>
                        <a:pt x="196" y="273"/>
                        <a:pt x="196" y="253"/>
                      </a:cubicBezTo>
                      <a:lnTo>
                        <a:pt x="351" y="176"/>
                      </a:lnTo>
                      <a:cubicBezTo>
                        <a:pt x="293" y="117"/>
                        <a:pt x="254" y="78"/>
                        <a:pt x="176" y="20"/>
                      </a:cubicBezTo>
                      <a:cubicBezTo>
                        <a:pt x="176" y="20"/>
                        <a:pt x="157" y="20"/>
                        <a:pt x="11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0" name="Google Shape;8440;p62"/>
                <p:cNvSpPr/>
                <p:nvPr/>
              </p:nvSpPr>
              <p:spPr>
                <a:xfrm>
                  <a:off x="677125" y="1884200"/>
                  <a:ext cx="41350" cy="2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4" extrusionOk="0">
                      <a:moveTo>
                        <a:pt x="1260" y="312"/>
                      </a:moveTo>
                      <a:cubicBezTo>
                        <a:pt x="1273" y="326"/>
                        <a:pt x="1288" y="342"/>
                        <a:pt x="1314" y="349"/>
                      </a:cubicBezTo>
                      <a:lnTo>
                        <a:pt x="1314" y="349"/>
                      </a:lnTo>
                      <a:cubicBezTo>
                        <a:pt x="1300" y="337"/>
                        <a:pt x="1283" y="325"/>
                        <a:pt x="1265" y="314"/>
                      </a:cubicBezTo>
                      <a:cubicBezTo>
                        <a:pt x="1263" y="313"/>
                        <a:pt x="1262" y="312"/>
                        <a:pt x="1260" y="312"/>
                      </a:cubicBezTo>
                      <a:close/>
                      <a:moveTo>
                        <a:pt x="819" y="0"/>
                      </a:moveTo>
                      <a:cubicBezTo>
                        <a:pt x="621" y="0"/>
                        <a:pt x="423" y="39"/>
                        <a:pt x="272" y="119"/>
                      </a:cubicBezTo>
                      <a:cubicBezTo>
                        <a:pt x="97" y="217"/>
                        <a:pt x="0" y="372"/>
                        <a:pt x="0" y="508"/>
                      </a:cubicBezTo>
                      <a:cubicBezTo>
                        <a:pt x="0" y="664"/>
                        <a:pt x="97" y="800"/>
                        <a:pt x="272" y="898"/>
                      </a:cubicBezTo>
                      <a:cubicBezTo>
                        <a:pt x="447" y="995"/>
                        <a:pt x="642" y="1053"/>
                        <a:pt x="837" y="1053"/>
                      </a:cubicBezTo>
                      <a:cubicBezTo>
                        <a:pt x="1031" y="1053"/>
                        <a:pt x="1245" y="995"/>
                        <a:pt x="1381" y="898"/>
                      </a:cubicBezTo>
                      <a:cubicBezTo>
                        <a:pt x="1556" y="800"/>
                        <a:pt x="1654" y="664"/>
                        <a:pt x="1654" y="508"/>
                      </a:cubicBezTo>
                      <a:cubicBezTo>
                        <a:pt x="1654" y="411"/>
                        <a:pt x="1615" y="314"/>
                        <a:pt x="1537" y="256"/>
                      </a:cubicBezTo>
                      <a:lnTo>
                        <a:pt x="1381" y="314"/>
                      </a:lnTo>
                      <a:cubicBezTo>
                        <a:pt x="1381" y="353"/>
                        <a:pt x="1362" y="353"/>
                        <a:pt x="1342" y="353"/>
                      </a:cubicBezTo>
                      <a:cubicBezTo>
                        <a:pt x="1332" y="353"/>
                        <a:pt x="1322" y="351"/>
                        <a:pt x="1314" y="349"/>
                      </a:cubicBezTo>
                      <a:lnTo>
                        <a:pt x="1314" y="349"/>
                      </a:lnTo>
                      <a:cubicBezTo>
                        <a:pt x="1375" y="401"/>
                        <a:pt x="1401" y="461"/>
                        <a:pt x="1401" y="508"/>
                      </a:cubicBezTo>
                      <a:cubicBezTo>
                        <a:pt x="1420" y="586"/>
                        <a:pt x="1362" y="645"/>
                        <a:pt x="1265" y="703"/>
                      </a:cubicBezTo>
                      <a:cubicBezTo>
                        <a:pt x="1148" y="781"/>
                        <a:pt x="983" y="820"/>
                        <a:pt x="820" y="820"/>
                      </a:cubicBezTo>
                      <a:cubicBezTo>
                        <a:pt x="657" y="820"/>
                        <a:pt x="496" y="781"/>
                        <a:pt x="389" y="703"/>
                      </a:cubicBezTo>
                      <a:cubicBezTo>
                        <a:pt x="292" y="664"/>
                        <a:pt x="253" y="586"/>
                        <a:pt x="253" y="508"/>
                      </a:cubicBezTo>
                      <a:cubicBezTo>
                        <a:pt x="253" y="450"/>
                        <a:pt x="292" y="392"/>
                        <a:pt x="389" y="314"/>
                      </a:cubicBezTo>
                      <a:cubicBezTo>
                        <a:pt x="506" y="236"/>
                        <a:pt x="681" y="217"/>
                        <a:pt x="817" y="217"/>
                      </a:cubicBezTo>
                      <a:cubicBezTo>
                        <a:pt x="990" y="217"/>
                        <a:pt x="1144" y="255"/>
                        <a:pt x="1260" y="312"/>
                      </a:cubicBezTo>
                      <a:lnTo>
                        <a:pt x="1260" y="312"/>
                      </a:lnTo>
                      <a:cubicBezTo>
                        <a:pt x="1255" y="305"/>
                        <a:pt x="1250" y="299"/>
                        <a:pt x="1245" y="294"/>
                      </a:cubicBezTo>
                      <a:cubicBezTo>
                        <a:pt x="1226" y="256"/>
                        <a:pt x="1226" y="178"/>
                        <a:pt x="1284" y="119"/>
                      </a:cubicBezTo>
                      <a:lnTo>
                        <a:pt x="1342" y="100"/>
                      </a:lnTo>
                      <a:cubicBezTo>
                        <a:pt x="1192" y="34"/>
                        <a:pt x="1005" y="0"/>
                        <a:pt x="81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1" name="Google Shape;8441;p62"/>
                <p:cNvSpPr/>
                <p:nvPr/>
              </p:nvSpPr>
              <p:spPr>
                <a:xfrm>
                  <a:off x="707750" y="1886675"/>
                  <a:ext cx="7800" cy="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2" h="235" extrusionOk="0">
                      <a:moveTo>
                        <a:pt x="117" y="1"/>
                      </a:moveTo>
                      <a:lnTo>
                        <a:pt x="59" y="20"/>
                      </a:lnTo>
                      <a:cubicBezTo>
                        <a:pt x="20" y="59"/>
                        <a:pt x="1" y="118"/>
                        <a:pt x="20" y="195"/>
                      </a:cubicBezTo>
                      <a:cubicBezTo>
                        <a:pt x="40" y="234"/>
                        <a:pt x="79" y="234"/>
                        <a:pt x="117" y="234"/>
                      </a:cubicBezTo>
                      <a:cubicBezTo>
                        <a:pt x="137" y="234"/>
                        <a:pt x="156" y="234"/>
                        <a:pt x="156" y="215"/>
                      </a:cubicBezTo>
                      <a:lnTo>
                        <a:pt x="312" y="137"/>
                      </a:lnTo>
                      <a:cubicBezTo>
                        <a:pt x="254" y="98"/>
                        <a:pt x="215" y="59"/>
                        <a:pt x="156" y="20"/>
                      </a:cubicBezTo>
                      <a:cubicBezTo>
                        <a:pt x="137" y="20"/>
                        <a:pt x="117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2" name="Google Shape;8442;p62"/>
                <p:cNvSpPr/>
                <p:nvPr/>
              </p:nvSpPr>
              <p:spPr>
                <a:xfrm>
                  <a:off x="427125" y="1794550"/>
                  <a:ext cx="41350" cy="2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0" extrusionOk="0">
                      <a:moveTo>
                        <a:pt x="856" y="242"/>
                      </a:moveTo>
                      <a:cubicBezTo>
                        <a:pt x="1031" y="242"/>
                        <a:pt x="1167" y="262"/>
                        <a:pt x="1284" y="340"/>
                      </a:cubicBezTo>
                      <a:cubicBezTo>
                        <a:pt x="1381" y="379"/>
                        <a:pt x="1440" y="456"/>
                        <a:pt x="1440" y="534"/>
                      </a:cubicBezTo>
                      <a:cubicBezTo>
                        <a:pt x="1440" y="593"/>
                        <a:pt x="1401" y="670"/>
                        <a:pt x="1304" y="729"/>
                      </a:cubicBezTo>
                      <a:cubicBezTo>
                        <a:pt x="1177" y="797"/>
                        <a:pt x="1012" y="831"/>
                        <a:pt x="851" y="831"/>
                      </a:cubicBezTo>
                      <a:cubicBezTo>
                        <a:pt x="691" y="831"/>
                        <a:pt x="535" y="797"/>
                        <a:pt x="428" y="729"/>
                      </a:cubicBezTo>
                      <a:cubicBezTo>
                        <a:pt x="331" y="670"/>
                        <a:pt x="273" y="593"/>
                        <a:pt x="273" y="534"/>
                      </a:cubicBezTo>
                      <a:cubicBezTo>
                        <a:pt x="273" y="456"/>
                        <a:pt x="331" y="398"/>
                        <a:pt x="428" y="340"/>
                      </a:cubicBezTo>
                      <a:cubicBezTo>
                        <a:pt x="545" y="262"/>
                        <a:pt x="720" y="242"/>
                        <a:pt x="856" y="242"/>
                      </a:cubicBezTo>
                      <a:close/>
                      <a:moveTo>
                        <a:pt x="869" y="1"/>
                      </a:moveTo>
                      <a:cubicBezTo>
                        <a:pt x="657" y="1"/>
                        <a:pt x="442" y="50"/>
                        <a:pt x="273" y="145"/>
                      </a:cubicBezTo>
                      <a:cubicBezTo>
                        <a:pt x="97" y="242"/>
                        <a:pt x="0" y="379"/>
                        <a:pt x="0" y="534"/>
                      </a:cubicBezTo>
                      <a:cubicBezTo>
                        <a:pt x="0" y="670"/>
                        <a:pt x="97" y="826"/>
                        <a:pt x="273" y="923"/>
                      </a:cubicBezTo>
                      <a:cubicBezTo>
                        <a:pt x="448" y="1021"/>
                        <a:pt x="642" y="1059"/>
                        <a:pt x="837" y="1059"/>
                      </a:cubicBezTo>
                      <a:cubicBezTo>
                        <a:pt x="1031" y="1059"/>
                        <a:pt x="1245" y="1021"/>
                        <a:pt x="1401" y="923"/>
                      </a:cubicBezTo>
                      <a:cubicBezTo>
                        <a:pt x="1557" y="826"/>
                        <a:pt x="1654" y="670"/>
                        <a:pt x="1654" y="534"/>
                      </a:cubicBezTo>
                      <a:cubicBezTo>
                        <a:pt x="1654" y="437"/>
                        <a:pt x="1615" y="359"/>
                        <a:pt x="1557" y="262"/>
                      </a:cubicBezTo>
                      <a:lnTo>
                        <a:pt x="1440" y="340"/>
                      </a:lnTo>
                      <a:cubicBezTo>
                        <a:pt x="1440" y="359"/>
                        <a:pt x="1420" y="359"/>
                        <a:pt x="1401" y="359"/>
                      </a:cubicBezTo>
                      <a:cubicBezTo>
                        <a:pt x="1343" y="359"/>
                        <a:pt x="1323" y="340"/>
                        <a:pt x="1304" y="301"/>
                      </a:cubicBezTo>
                      <a:cubicBezTo>
                        <a:pt x="1265" y="262"/>
                        <a:pt x="1265" y="184"/>
                        <a:pt x="1343" y="145"/>
                      </a:cubicBezTo>
                      <a:lnTo>
                        <a:pt x="1362" y="106"/>
                      </a:lnTo>
                      <a:cubicBezTo>
                        <a:pt x="1220" y="35"/>
                        <a:pt x="1046" y="1"/>
                        <a:pt x="86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3" name="Google Shape;8443;p62"/>
                <p:cNvSpPr/>
                <p:nvPr/>
              </p:nvSpPr>
              <p:spPr>
                <a:xfrm>
                  <a:off x="458725" y="1797200"/>
                  <a:ext cx="7325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" h="254" extrusionOk="0">
                      <a:moveTo>
                        <a:pt x="98" y="0"/>
                      </a:moveTo>
                      <a:lnTo>
                        <a:pt x="79" y="39"/>
                      </a:lnTo>
                      <a:cubicBezTo>
                        <a:pt x="20" y="59"/>
                        <a:pt x="1" y="136"/>
                        <a:pt x="20" y="195"/>
                      </a:cubicBezTo>
                      <a:cubicBezTo>
                        <a:pt x="59" y="253"/>
                        <a:pt x="98" y="253"/>
                        <a:pt x="117" y="253"/>
                      </a:cubicBezTo>
                      <a:cubicBezTo>
                        <a:pt x="156" y="253"/>
                        <a:pt x="176" y="253"/>
                        <a:pt x="176" y="214"/>
                      </a:cubicBezTo>
                      <a:lnTo>
                        <a:pt x="293" y="156"/>
                      </a:lnTo>
                      <a:cubicBezTo>
                        <a:pt x="273" y="136"/>
                        <a:pt x="234" y="78"/>
                        <a:pt x="156" y="39"/>
                      </a:cubicBezTo>
                      <a:cubicBezTo>
                        <a:pt x="137" y="39"/>
                        <a:pt x="137" y="0"/>
                        <a:pt x="9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4" name="Google Shape;8444;p62"/>
                <p:cNvSpPr/>
                <p:nvPr/>
              </p:nvSpPr>
              <p:spPr>
                <a:xfrm>
                  <a:off x="1463100" y="1844850"/>
                  <a:ext cx="9250" cy="17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0" h="702" extrusionOk="0">
                      <a:moveTo>
                        <a:pt x="136" y="1"/>
                      </a:moveTo>
                      <a:cubicBezTo>
                        <a:pt x="59" y="79"/>
                        <a:pt x="0" y="156"/>
                        <a:pt x="0" y="273"/>
                      </a:cubicBezTo>
                      <a:cubicBezTo>
                        <a:pt x="0" y="409"/>
                        <a:pt x="98" y="565"/>
                        <a:pt x="273" y="662"/>
                      </a:cubicBezTo>
                      <a:cubicBezTo>
                        <a:pt x="292" y="682"/>
                        <a:pt x="350" y="682"/>
                        <a:pt x="370" y="701"/>
                      </a:cubicBezTo>
                      <a:lnTo>
                        <a:pt x="370" y="429"/>
                      </a:lnTo>
                      <a:cubicBezTo>
                        <a:pt x="292" y="390"/>
                        <a:pt x="253" y="331"/>
                        <a:pt x="253" y="273"/>
                      </a:cubicBezTo>
                      <a:cubicBezTo>
                        <a:pt x="253" y="215"/>
                        <a:pt x="292" y="137"/>
                        <a:pt x="370" y="98"/>
                      </a:cubicBezTo>
                      <a:lnTo>
                        <a:pt x="370" y="40"/>
                      </a:lnTo>
                      <a:cubicBezTo>
                        <a:pt x="350" y="79"/>
                        <a:pt x="331" y="98"/>
                        <a:pt x="292" y="98"/>
                      </a:cubicBezTo>
                      <a:cubicBezTo>
                        <a:pt x="273" y="98"/>
                        <a:pt x="253" y="98"/>
                        <a:pt x="253" y="79"/>
                      </a:cubicBezTo>
                      <a:lnTo>
                        <a:pt x="13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5" name="Google Shape;8445;p62"/>
                <p:cNvSpPr/>
                <p:nvPr/>
              </p:nvSpPr>
              <p:spPr>
                <a:xfrm>
                  <a:off x="356100" y="124297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04"/>
                      </a:moveTo>
                      <a:cubicBezTo>
                        <a:pt x="993" y="204"/>
                        <a:pt x="1149" y="243"/>
                        <a:pt x="1265" y="321"/>
                      </a:cubicBezTo>
                      <a:cubicBezTo>
                        <a:pt x="1363" y="360"/>
                        <a:pt x="1421" y="438"/>
                        <a:pt x="1421" y="516"/>
                      </a:cubicBezTo>
                      <a:cubicBezTo>
                        <a:pt x="1421" y="574"/>
                        <a:pt x="1363" y="632"/>
                        <a:pt x="1265" y="710"/>
                      </a:cubicBezTo>
                      <a:cubicBezTo>
                        <a:pt x="1149" y="778"/>
                        <a:pt x="993" y="812"/>
                        <a:pt x="835" y="812"/>
                      </a:cubicBezTo>
                      <a:cubicBezTo>
                        <a:pt x="677" y="812"/>
                        <a:pt x="516" y="778"/>
                        <a:pt x="390" y="710"/>
                      </a:cubicBezTo>
                      <a:cubicBezTo>
                        <a:pt x="293" y="652"/>
                        <a:pt x="254" y="574"/>
                        <a:pt x="254" y="516"/>
                      </a:cubicBezTo>
                      <a:cubicBezTo>
                        <a:pt x="254" y="438"/>
                        <a:pt x="293" y="380"/>
                        <a:pt x="390" y="321"/>
                      </a:cubicBezTo>
                      <a:cubicBezTo>
                        <a:pt x="507" y="243"/>
                        <a:pt x="682" y="204"/>
                        <a:pt x="837" y="204"/>
                      </a:cubicBezTo>
                      <a:close/>
                      <a:moveTo>
                        <a:pt x="828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80"/>
                        <a:pt x="1" y="535"/>
                      </a:cubicBezTo>
                      <a:cubicBezTo>
                        <a:pt x="1" y="671"/>
                        <a:pt x="98" y="827"/>
                        <a:pt x="273" y="924"/>
                      </a:cubicBezTo>
                      <a:cubicBezTo>
                        <a:pt x="448" y="1022"/>
                        <a:pt x="643" y="1060"/>
                        <a:pt x="837" y="1060"/>
                      </a:cubicBezTo>
                      <a:cubicBezTo>
                        <a:pt x="993" y="1060"/>
                        <a:pt x="1168" y="1022"/>
                        <a:pt x="1343" y="963"/>
                      </a:cubicBezTo>
                      <a:cubicBezTo>
                        <a:pt x="1265" y="924"/>
                        <a:pt x="1246" y="846"/>
                        <a:pt x="1265" y="769"/>
                      </a:cubicBezTo>
                      <a:cubicBezTo>
                        <a:pt x="1280" y="740"/>
                        <a:pt x="1325" y="722"/>
                        <a:pt x="1379" y="722"/>
                      </a:cubicBezTo>
                      <a:cubicBezTo>
                        <a:pt x="1399" y="722"/>
                        <a:pt x="1420" y="724"/>
                        <a:pt x="1440" y="730"/>
                      </a:cubicBezTo>
                      <a:lnTo>
                        <a:pt x="1538" y="808"/>
                      </a:lnTo>
                      <a:cubicBezTo>
                        <a:pt x="1616" y="730"/>
                        <a:pt x="1654" y="632"/>
                        <a:pt x="1654" y="535"/>
                      </a:cubicBezTo>
                      <a:cubicBezTo>
                        <a:pt x="1654" y="380"/>
                        <a:pt x="1557" y="243"/>
                        <a:pt x="1382" y="146"/>
                      </a:cubicBezTo>
                      <a:cubicBezTo>
                        <a:pt x="1226" y="49"/>
                        <a:pt x="1027" y="0"/>
                        <a:pt x="8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6" name="Google Shape;8446;p62"/>
                <p:cNvSpPr/>
                <p:nvPr/>
              </p:nvSpPr>
              <p:spPr>
                <a:xfrm>
                  <a:off x="387725" y="1260925"/>
                  <a:ext cx="7325" cy="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" h="226" extrusionOk="0">
                      <a:moveTo>
                        <a:pt x="139" y="0"/>
                      </a:moveTo>
                      <a:cubicBezTo>
                        <a:pt x="102" y="0"/>
                        <a:pt x="57" y="14"/>
                        <a:pt x="20" y="51"/>
                      </a:cubicBezTo>
                      <a:cubicBezTo>
                        <a:pt x="0" y="109"/>
                        <a:pt x="0" y="167"/>
                        <a:pt x="78" y="226"/>
                      </a:cubicBezTo>
                      <a:cubicBezTo>
                        <a:pt x="98" y="226"/>
                        <a:pt x="117" y="206"/>
                        <a:pt x="156" y="206"/>
                      </a:cubicBezTo>
                      <a:cubicBezTo>
                        <a:pt x="195" y="187"/>
                        <a:pt x="253" y="128"/>
                        <a:pt x="292" y="90"/>
                      </a:cubicBezTo>
                      <a:lnTo>
                        <a:pt x="195" y="12"/>
                      </a:lnTo>
                      <a:cubicBezTo>
                        <a:pt x="181" y="5"/>
                        <a:pt x="161" y="0"/>
                        <a:pt x="13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7" name="Google Shape;8447;p62"/>
                <p:cNvSpPr/>
                <p:nvPr/>
              </p:nvSpPr>
              <p:spPr>
                <a:xfrm>
                  <a:off x="348325" y="1172450"/>
                  <a:ext cx="35050" cy="2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2" h="1100" extrusionOk="0">
                      <a:moveTo>
                        <a:pt x="577" y="0"/>
                      </a:moveTo>
                      <a:cubicBezTo>
                        <a:pt x="375" y="0"/>
                        <a:pt x="176" y="49"/>
                        <a:pt x="20" y="146"/>
                      </a:cubicBezTo>
                      <a:cubicBezTo>
                        <a:pt x="0" y="146"/>
                        <a:pt x="0" y="166"/>
                        <a:pt x="0" y="166"/>
                      </a:cubicBezTo>
                      <a:lnTo>
                        <a:pt x="0" y="555"/>
                      </a:lnTo>
                      <a:cubicBezTo>
                        <a:pt x="0" y="477"/>
                        <a:pt x="39" y="438"/>
                        <a:pt x="137" y="360"/>
                      </a:cubicBezTo>
                      <a:cubicBezTo>
                        <a:pt x="273" y="282"/>
                        <a:pt x="428" y="263"/>
                        <a:pt x="584" y="263"/>
                      </a:cubicBezTo>
                      <a:cubicBezTo>
                        <a:pt x="759" y="263"/>
                        <a:pt x="895" y="282"/>
                        <a:pt x="1012" y="360"/>
                      </a:cubicBezTo>
                      <a:cubicBezTo>
                        <a:pt x="1109" y="418"/>
                        <a:pt x="1168" y="477"/>
                        <a:pt x="1168" y="555"/>
                      </a:cubicBezTo>
                      <a:cubicBezTo>
                        <a:pt x="1168" y="632"/>
                        <a:pt x="1109" y="671"/>
                        <a:pt x="1012" y="749"/>
                      </a:cubicBezTo>
                      <a:cubicBezTo>
                        <a:pt x="895" y="827"/>
                        <a:pt x="730" y="866"/>
                        <a:pt x="567" y="866"/>
                      </a:cubicBezTo>
                      <a:cubicBezTo>
                        <a:pt x="404" y="866"/>
                        <a:pt x="244" y="827"/>
                        <a:pt x="137" y="749"/>
                      </a:cubicBezTo>
                      <a:cubicBezTo>
                        <a:pt x="39" y="710"/>
                        <a:pt x="0" y="632"/>
                        <a:pt x="0" y="555"/>
                      </a:cubicBezTo>
                      <a:lnTo>
                        <a:pt x="0" y="924"/>
                      </a:lnTo>
                      <a:lnTo>
                        <a:pt x="20" y="944"/>
                      </a:lnTo>
                      <a:cubicBezTo>
                        <a:pt x="176" y="1041"/>
                        <a:pt x="390" y="1099"/>
                        <a:pt x="584" y="1099"/>
                      </a:cubicBezTo>
                      <a:cubicBezTo>
                        <a:pt x="759" y="1099"/>
                        <a:pt x="954" y="1041"/>
                        <a:pt x="1090" y="963"/>
                      </a:cubicBezTo>
                      <a:cubicBezTo>
                        <a:pt x="1051" y="944"/>
                        <a:pt x="1012" y="866"/>
                        <a:pt x="1051" y="808"/>
                      </a:cubicBezTo>
                      <a:cubicBezTo>
                        <a:pt x="1066" y="764"/>
                        <a:pt x="1113" y="742"/>
                        <a:pt x="1160" y="742"/>
                      </a:cubicBezTo>
                      <a:cubicBezTo>
                        <a:pt x="1176" y="742"/>
                        <a:pt x="1192" y="744"/>
                        <a:pt x="1207" y="749"/>
                      </a:cubicBezTo>
                      <a:lnTo>
                        <a:pt x="1284" y="808"/>
                      </a:lnTo>
                      <a:cubicBezTo>
                        <a:pt x="1362" y="730"/>
                        <a:pt x="1401" y="632"/>
                        <a:pt x="1401" y="535"/>
                      </a:cubicBezTo>
                      <a:cubicBezTo>
                        <a:pt x="1401" y="380"/>
                        <a:pt x="1304" y="243"/>
                        <a:pt x="1148" y="146"/>
                      </a:cubicBezTo>
                      <a:cubicBezTo>
                        <a:pt x="983" y="49"/>
                        <a:pt x="779" y="0"/>
                        <a:pt x="57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8" name="Google Shape;8448;p62"/>
                <p:cNvSpPr/>
                <p:nvPr/>
              </p:nvSpPr>
              <p:spPr>
                <a:xfrm>
                  <a:off x="374600" y="1191400"/>
                  <a:ext cx="7300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" h="225" extrusionOk="0">
                      <a:moveTo>
                        <a:pt x="101" y="0"/>
                      </a:moveTo>
                      <a:cubicBezTo>
                        <a:pt x="60" y="0"/>
                        <a:pt x="30" y="25"/>
                        <a:pt x="19" y="69"/>
                      </a:cubicBezTo>
                      <a:cubicBezTo>
                        <a:pt x="0" y="108"/>
                        <a:pt x="0" y="186"/>
                        <a:pt x="58" y="225"/>
                      </a:cubicBezTo>
                      <a:cubicBezTo>
                        <a:pt x="97" y="225"/>
                        <a:pt x="97" y="205"/>
                        <a:pt x="117" y="205"/>
                      </a:cubicBezTo>
                      <a:cubicBezTo>
                        <a:pt x="195" y="166"/>
                        <a:pt x="233" y="127"/>
                        <a:pt x="292" y="88"/>
                      </a:cubicBezTo>
                      <a:lnTo>
                        <a:pt x="214" y="50"/>
                      </a:lnTo>
                      <a:cubicBezTo>
                        <a:pt x="171" y="15"/>
                        <a:pt x="132" y="0"/>
                        <a:pt x="10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9" name="Google Shape;8449;p62"/>
                <p:cNvSpPr/>
                <p:nvPr/>
              </p:nvSpPr>
              <p:spPr>
                <a:xfrm>
                  <a:off x="384800" y="110387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1303" y="714"/>
                      </a:moveTo>
                      <a:cubicBezTo>
                        <a:pt x="1269" y="719"/>
                        <a:pt x="1240" y="738"/>
                        <a:pt x="1217" y="759"/>
                      </a:cubicBezTo>
                      <a:lnTo>
                        <a:pt x="1217" y="759"/>
                      </a:lnTo>
                      <a:cubicBezTo>
                        <a:pt x="1241" y="750"/>
                        <a:pt x="1263" y="740"/>
                        <a:pt x="1285" y="730"/>
                      </a:cubicBezTo>
                      <a:cubicBezTo>
                        <a:pt x="1291" y="724"/>
                        <a:pt x="1297" y="719"/>
                        <a:pt x="1303" y="714"/>
                      </a:cubicBezTo>
                      <a:close/>
                      <a:moveTo>
                        <a:pt x="827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79"/>
                        <a:pt x="1" y="535"/>
                      </a:cubicBezTo>
                      <a:cubicBezTo>
                        <a:pt x="1" y="671"/>
                        <a:pt x="98" y="827"/>
                        <a:pt x="273" y="924"/>
                      </a:cubicBezTo>
                      <a:cubicBezTo>
                        <a:pt x="429" y="1021"/>
                        <a:pt x="623" y="1060"/>
                        <a:pt x="818" y="1060"/>
                      </a:cubicBezTo>
                      <a:cubicBezTo>
                        <a:pt x="993" y="1060"/>
                        <a:pt x="1168" y="1041"/>
                        <a:pt x="1304" y="963"/>
                      </a:cubicBezTo>
                      <a:lnTo>
                        <a:pt x="1265" y="944"/>
                      </a:lnTo>
                      <a:cubicBezTo>
                        <a:pt x="1207" y="924"/>
                        <a:pt x="1187" y="846"/>
                        <a:pt x="1207" y="768"/>
                      </a:cubicBezTo>
                      <a:cubicBezTo>
                        <a:pt x="1210" y="765"/>
                        <a:pt x="1214" y="762"/>
                        <a:pt x="1217" y="759"/>
                      </a:cubicBezTo>
                      <a:lnTo>
                        <a:pt x="1217" y="759"/>
                      </a:lnTo>
                      <a:cubicBezTo>
                        <a:pt x="1111" y="798"/>
                        <a:pt x="983" y="817"/>
                        <a:pt x="854" y="817"/>
                      </a:cubicBezTo>
                      <a:cubicBezTo>
                        <a:pt x="696" y="817"/>
                        <a:pt x="536" y="788"/>
                        <a:pt x="409" y="730"/>
                      </a:cubicBezTo>
                      <a:cubicBezTo>
                        <a:pt x="312" y="671"/>
                        <a:pt x="273" y="593"/>
                        <a:pt x="273" y="516"/>
                      </a:cubicBezTo>
                      <a:cubicBezTo>
                        <a:pt x="273" y="457"/>
                        <a:pt x="312" y="399"/>
                        <a:pt x="409" y="321"/>
                      </a:cubicBezTo>
                      <a:cubicBezTo>
                        <a:pt x="526" y="263"/>
                        <a:pt x="701" y="224"/>
                        <a:pt x="837" y="224"/>
                      </a:cubicBezTo>
                      <a:cubicBezTo>
                        <a:pt x="1012" y="224"/>
                        <a:pt x="1168" y="263"/>
                        <a:pt x="1285" y="321"/>
                      </a:cubicBezTo>
                      <a:cubicBezTo>
                        <a:pt x="1382" y="379"/>
                        <a:pt x="1421" y="457"/>
                        <a:pt x="1421" y="516"/>
                      </a:cubicBezTo>
                      <a:cubicBezTo>
                        <a:pt x="1421" y="588"/>
                        <a:pt x="1387" y="644"/>
                        <a:pt x="1303" y="714"/>
                      </a:cubicBezTo>
                      <a:lnTo>
                        <a:pt x="1303" y="714"/>
                      </a:lnTo>
                      <a:cubicBezTo>
                        <a:pt x="1308" y="714"/>
                        <a:pt x="1313" y="713"/>
                        <a:pt x="1319" y="713"/>
                      </a:cubicBezTo>
                      <a:cubicBezTo>
                        <a:pt x="1338" y="713"/>
                        <a:pt x="1359" y="718"/>
                        <a:pt x="1382" y="730"/>
                      </a:cubicBezTo>
                      <a:lnTo>
                        <a:pt x="1538" y="827"/>
                      </a:lnTo>
                      <a:cubicBezTo>
                        <a:pt x="1596" y="749"/>
                        <a:pt x="1654" y="632"/>
                        <a:pt x="1654" y="535"/>
                      </a:cubicBezTo>
                      <a:cubicBezTo>
                        <a:pt x="1654" y="379"/>
                        <a:pt x="1557" y="243"/>
                        <a:pt x="1382" y="146"/>
                      </a:cubicBezTo>
                      <a:cubicBezTo>
                        <a:pt x="1226" y="49"/>
                        <a:pt x="1027" y="0"/>
                        <a:pt x="8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50" name="Google Shape;8450;p62"/>
                <p:cNvSpPr/>
                <p:nvPr/>
              </p:nvSpPr>
              <p:spPr>
                <a:xfrm>
                  <a:off x="414950" y="1121475"/>
                  <a:ext cx="8775" cy="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" h="260" extrusionOk="0">
                      <a:moveTo>
                        <a:pt x="133" y="0"/>
                      </a:moveTo>
                      <a:cubicBezTo>
                        <a:pt x="99" y="0"/>
                        <a:pt x="63" y="19"/>
                        <a:pt x="40" y="64"/>
                      </a:cubicBezTo>
                      <a:cubicBezTo>
                        <a:pt x="1" y="103"/>
                        <a:pt x="1" y="181"/>
                        <a:pt x="79" y="240"/>
                      </a:cubicBezTo>
                      <a:lnTo>
                        <a:pt x="137" y="259"/>
                      </a:lnTo>
                      <a:cubicBezTo>
                        <a:pt x="156" y="240"/>
                        <a:pt x="195" y="240"/>
                        <a:pt x="234" y="201"/>
                      </a:cubicBezTo>
                      <a:cubicBezTo>
                        <a:pt x="254" y="181"/>
                        <a:pt x="293" y="162"/>
                        <a:pt x="351" y="123"/>
                      </a:cubicBezTo>
                      <a:lnTo>
                        <a:pt x="195" y="26"/>
                      </a:lnTo>
                      <a:cubicBezTo>
                        <a:pt x="179" y="9"/>
                        <a:pt x="156" y="0"/>
                        <a:pt x="1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51" name="Google Shape;8451;p62"/>
                <p:cNvSpPr/>
                <p:nvPr/>
              </p:nvSpPr>
              <p:spPr>
                <a:xfrm>
                  <a:off x="359025" y="99442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18" y="244"/>
                      </a:moveTo>
                      <a:cubicBezTo>
                        <a:pt x="954" y="244"/>
                        <a:pt x="1129" y="263"/>
                        <a:pt x="1246" y="341"/>
                      </a:cubicBezTo>
                      <a:cubicBezTo>
                        <a:pt x="1343" y="380"/>
                        <a:pt x="1382" y="458"/>
                        <a:pt x="1382" y="536"/>
                      </a:cubicBezTo>
                      <a:cubicBezTo>
                        <a:pt x="1382" y="594"/>
                        <a:pt x="1343" y="652"/>
                        <a:pt x="1246" y="730"/>
                      </a:cubicBezTo>
                      <a:cubicBezTo>
                        <a:pt x="1139" y="798"/>
                        <a:pt x="983" y="832"/>
                        <a:pt x="822" y="832"/>
                      </a:cubicBezTo>
                      <a:cubicBezTo>
                        <a:pt x="662" y="832"/>
                        <a:pt x="497" y="798"/>
                        <a:pt x="370" y="730"/>
                      </a:cubicBezTo>
                      <a:cubicBezTo>
                        <a:pt x="273" y="672"/>
                        <a:pt x="234" y="594"/>
                        <a:pt x="234" y="536"/>
                      </a:cubicBezTo>
                      <a:cubicBezTo>
                        <a:pt x="234" y="458"/>
                        <a:pt x="273" y="399"/>
                        <a:pt x="370" y="341"/>
                      </a:cubicBezTo>
                      <a:cubicBezTo>
                        <a:pt x="487" y="263"/>
                        <a:pt x="662" y="244"/>
                        <a:pt x="818" y="244"/>
                      </a:cubicBezTo>
                      <a:close/>
                      <a:moveTo>
                        <a:pt x="830" y="1"/>
                      </a:moveTo>
                      <a:cubicBezTo>
                        <a:pt x="628" y="1"/>
                        <a:pt x="428" y="49"/>
                        <a:pt x="273" y="147"/>
                      </a:cubicBezTo>
                      <a:cubicBezTo>
                        <a:pt x="98" y="244"/>
                        <a:pt x="0" y="380"/>
                        <a:pt x="0" y="536"/>
                      </a:cubicBezTo>
                      <a:cubicBezTo>
                        <a:pt x="0" y="672"/>
                        <a:pt x="98" y="827"/>
                        <a:pt x="273" y="925"/>
                      </a:cubicBezTo>
                      <a:cubicBezTo>
                        <a:pt x="448" y="1022"/>
                        <a:pt x="642" y="1061"/>
                        <a:pt x="837" y="1061"/>
                      </a:cubicBezTo>
                      <a:cubicBezTo>
                        <a:pt x="973" y="1061"/>
                        <a:pt x="1129" y="1041"/>
                        <a:pt x="1265" y="983"/>
                      </a:cubicBezTo>
                      <a:lnTo>
                        <a:pt x="1226" y="964"/>
                      </a:lnTo>
                      <a:cubicBezTo>
                        <a:pt x="1148" y="944"/>
                        <a:pt x="1129" y="866"/>
                        <a:pt x="1168" y="789"/>
                      </a:cubicBezTo>
                      <a:cubicBezTo>
                        <a:pt x="1196" y="760"/>
                        <a:pt x="1235" y="742"/>
                        <a:pt x="1285" y="742"/>
                      </a:cubicBezTo>
                      <a:cubicBezTo>
                        <a:pt x="1303" y="742"/>
                        <a:pt x="1322" y="744"/>
                        <a:pt x="1343" y="750"/>
                      </a:cubicBezTo>
                      <a:lnTo>
                        <a:pt x="1518" y="847"/>
                      </a:lnTo>
                      <a:cubicBezTo>
                        <a:pt x="1615" y="750"/>
                        <a:pt x="1654" y="652"/>
                        <a:pt x="1654" y="536"/>
                      </a:cubicBezTo>
                      <a:cubicBezTo>
                        <a:pt x="1654" y="380"/>
                        <a:pt x="1557" y="244"/>
                        <a:pt x="1401" y="147"/>
                      </a:cubicBezTo>
                      <a:cubicBezTo>
                        <a:pt x="1236" y="49"/>
                        <a:pt x="1032" y="1"/>
                        <a:pt x="83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52" name="Google Shape;8452;p62"/>
                <p:cNvSpPr/>
                <p:nvPr/>
              </p:nvSpPr>
              <p:spPr>
                <a:xfrm>
                  <a:off x="387225" y="1012875"/>
                  <a:ext cx="9275" cy="6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" h="246" extrusionOk="0">
                      <a:moveTo>
                        <a:pt x="131" y="0"/>
                      </a:moveTo>
                      <a:cubicBezTo>
                        <a:pt x="94" y="0"/>
                        <a:pt x="57" y="14"/>
                        <a:pt x="20" y="51"/>
                      </a:cubicBezTo>
                      <a:cubicBezTo>
                        <a:pt x="1" y="109"/>
                        <a:pt x="1" y="187"/>
                        <a:pt x="79" y="226"/>
                      </a:cubicBezTo>
                      <a:lnTo>
                        <a:pt x="118" y="245"/>
                      </a:lnTo>
                      <a:cubicBezTo>
                        <a:pt x="176" y="226"/>
                        <a:pt x="215" y="206"/>
                        <a:pt x="234" y="187"/>
                      </a:cubicBezTo>
                      <a:cubicBezTo>
                        <a:pt x="293" y="148"/>
                        <a:pt x="332" y="128"/>
                        <a:pt x="371" y="109"/>
                      </a:cubicBezTo>
                      <a:lnTo>
                        <a:pt x="195" y="12"/>
                      </a:lnTo>
                      <a:cubicBezTo>
                        <a:pt x="174" y="5"/>
                        <a:pt x="15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53" name="Google Shape;8453;p62"/>
                <p:cNvSpPr/>
                <p:nvPr/>
              </p:nvSpPr>
              <p:spPr>
                <a:xfrm>
                  <a:off x="440725" y="10104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799" y="244"/>
                      </a:moveTo>
                      <a:cubicBezTo>
                        <a:pt x="974" y="244"/>
                        <a:pt x="1110" y="283"/>
                        <a:pt x="1227" y="341"/>
                      </a:cubicBezTo>
                      <a:cubicBezTo>
                        <a:pt x="1324" y="399"/>
                        <a:pt x="1382" y="477"/>
                        <a:pt x="1382" y="536"/>
                      </a:cubicBezTo>
                      <a:cubicBezTo>
                        <a:pt x="1382" y="613"/>
                        <a:pt x="1324" y="672"/>
                        <a:pt x="1227" y="730"/>
                      </a:cubicBezTo>
                      <a:cubicBezTo>
                        <a:pt x="1110" y="808"/>
                        <a:pt x="954" y="847"/>
                        <a:pt x="799" y="847"/>
                      </a:cubicBezTo>
                      <a:cubicBezTo>
                        <a:pt x="643" y="847"/>
                        <a:pt x="487" y="808"/>
                        <a:pt x="371" y="730"/>
                      </a:cubicBezTo>
                      <a:cubicBezTo>
                        <a:pt x="273" y="691"/>
                        <a:pt x="215" y="613"/>
                        <a:pt x="215" y="536"/>
                      </a:cubicBezTo>
                      <a:cubicBezTo>
                        <a:pt x="215" y="477"/>
                        <a:pt x="273" y="419"/>
                        <a:pt x="371" y="341"/>
                      </a:cubicBezTo>
                      <a:cubicBezTo>
                        <a:pt x="487" y="283"/>
                        <a:pt x="662" y="244"/>
                        <a:pt x="799" y="244"/>
                      </a:cubicBezTo>
                      <a:close/>
                      <a:moveTo>
                        <a:pt x="828" y="1"/>
                      </a:moveTo>
                      <a:cubicBezTo>
                        <a:pt x="628" y="1"/>
                        <a:pt x="429" y="49"/>
                        <a:pt x="273" y="147"/>
                      </a:cubicBezTo>
                      <a:cubicBezTo>
                        <a:pt x="98" y="244"/>
                        <a:pt x="1" y="399"/>
                        <a:pt x="1" y="536"/>
                      </a:cubicBezTo>
                      <a:cubicBezTo>
                        <a:pt x="1" y="691"/>
                        <a:pt x="98" y="827"/>
                        <a:pt x="273" y="925"/>
                      </a:cubicBezTo>
                      <a:cubicBezTo>
                        <a:pt x="429" y="1022"/>
                        <a:pt x="623" y="1080"/>
                        <a:pt x="818" y="1080"/>
                      </a:cubicBezTo>
                      <a:cubicBezTo>
                        <a:pt x="993" y="1080"/>
                        <a:pt x="1168" y="1061"/>
                        <a:pt x="1285" y="983"/>
                      </a:cubicBezTo>
                      <a:lnTo>
                        <a:pt x="1265" y="964"/>
                      </a:lnTo>
                      <a:cubicBezTo>
                        <a:pt x="1188" y="964"/>
                        <a:pt x="1168" y="886"/>
                        <a:pt x="1188" y="808"/>
                      </a:cubicBezTo>
                      <a:cubicBezTo>
                        <a:pt x="1201" y="781"/>
                        <a:pt x="1244" y="753"/>
                        <a:pt x="1296" y="753"/>
                      </a:cubicBezTo>
                      <a:cubicBezTo>
                        <a:pt x="1317" y="753"/>
                        <a:pt x="1340" y="758"/>
                        <a:pt x="1363" y="769"/>
                      </a:cubicBezTo>
                      <a:lnTo>
                        <a:pt x="1499" y="827"/>
                      </a:lnTo>
                      <a:cubicBezTo>
                        <a:pt x="1596" y="730"/>
                        <a:pt x="1655" y="633"/>
                        <a:pt x="1655" y="536"/>
                      </a:cubicBezTo>
                      <a:cubicBezTo>
                        <a:pt x="1655" y="399"/>
                        <a:pt x="1557" y="244"/>
                        <a:pt x="1382" y="147"/>
                      </a:cubicBezTo>
                      <a:cubicBezTo>
                        <a:pt x="1227" y="49"/>
                        <a:pt x="1027" y="1"/>
                        <a:pt x="8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54" name="Google Shape;8454;p62"/>
                <p:cNvSpPr/>
                <p:nvPr/>
              </p:nvSpPr>
              <p:spPr>
                <a:xfrm>
                  <a:off x="469925" y="1029875"/>
                  <a:ext cx="8275" cy="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" h="247" extrusionOk="0">
                      <a:moveTo>
                        <a:pt x="131" y="1"/>
                      </a:moveTo>
                      <a:cubicBezTo>
                        <a:pt x="94" y="1"/>
                        <a:pt x="57" y="14"/>
                        <a:pt x="20" y="51"/>
                      </a:cubicBezTo>
                      <a:cubicBezTo>
                        <a:pt x="0" y="110"/>
                        <a:pt x="0" y="188"/>
                        <a:pt x="78" y="227"/>
                      </a:cubicBezTo>
                      <a:lnTo>
                        <a:pt x="97" y="246"/>
                      </a:lnTo>
                      <a:cubicBezTo>
                        <a:pt x="117" y="227"/>
                        <a:pt x="175" y="227"/>
                        <a:pt x="195" y="207"/>
                      </a:cubicBezTo>
                      <a:cubicBezTo>
                        <a:pt x="234" y="149"/>
                        <a:pt x="292" y="110"/>
                        <a:pt x="331" y="71"/>
                      </a:cubicBezTo>
                      <a:lnTo>
                        <a:pt x="195" y="13"/>
                      </a:lnTo>
                      <a:cubicBezTo>
                        <a:pt x="173" y="5"/>
                        <a:pt x="152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55" name="Google Shape;8455;p62"/>
                <p:cNvSpPr/>
                <p:nvPr/>
              </p:nvSpPr>
              <p:spPr>
                <a:xfrm>
                  <a:off x="347850" y="911500"/>
                  <a:ext cx="2450" cy="12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" h="487" extrusionOk="0">
                      <a:moveTo>
                        <a:pt x="0" y="1"/>
                      </a:moveTo>
                      <a:lnTo>
                        <a:pt x="0" y="487"/>
                      </a:lnTo>
                      <a:cubicBezTo>
                        <a:pt x="58" y="409"/>
                        <a:pt x="97" y="351"/>
                        <a:pt x="97" y="253"/>
                      </a:cubicBezTo>
                      <a:cubicBezTo>
                        <a:pt x="97" y="156"/>
                        <a:pt x="58" y="78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56" name="Google Shape;8456;p62"/>
                <p:cNvSpPr/>
                <p:nvPr/>
              </p:nvSpPr>
              <p:spPr>
                <a:xfrm>
                  <a:off x="436350" y="94627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798" y="263"/>
                      </a:moveTo>
                      <a:cubicBezTo>
                        <a:pt x="974" y="263"/>
                        <a:pt x="1129" y="283"/>
                        <a:pt x="1246" y="361"/>
                      </a:cubicBezTo>
                      <a:cubicBezTo>
                        <a:pt x="1343" y="419"/>
                        <a:pt x="1382" y="477"/>
                        <a:pt x="1382" y="555"/>
                      </a:cubicBezTo>
                      <a:cubicBezTo>
                        <a:pt x="1382" y="633"/>
                        <a:pt x="1343" y="672"/>
                        <a:pt x="1246" y="750"/>
                      </a:cubicBezTo>
                      <a:cubicBezTo>
                        <a:pt x="1139" y="827"/>
                        <a:pt x="978" y="866"/>
                        <a:pt x="815" y="866"/>
                      </a:cubicBezTo>
                      <a:cubicBezTo>
                        <a:pt x="653" y="866"/>
                        <a:pt x="487" y="827"/>
                        <a:pt x="370" y="750"/>
                      </a:cubicBezTo>
                      <a:cubicBezTo>
                        <a:pt x="273" y="711"/>
                        <a:pt x="215" y="633"/>
                        <a:pt x="215" y="555"/>
                      </a:cubicBezTo>
                      <a:cubicBezTo>
                        <a:pt x="215" y="477"/>
                        <a:pt x="273" y="438"/>
                        <a:pt x="370" y="361"/>
                      </a:cubicBezTo>
                      <a:cubicBezTo>
                        <a:pt x="487" y="283"/>
                        <a:pt x="662" y="263"/>
                        <a:pt x="798" y="263"/>
                      </a:cubicBezTo>
                      <a:close/>
                      <a:moveTo>
                        <a:pt x="828" y="1"/>
                      </a:moveTo>
                      <a:cubicBezTo>
                        <a:pt x="628" y="1"/>
                        <a:pt x="429" y="49"/>
                        <a:pt x="273" y="146"/>
                      </a:cubicBezTo>
                      <a:cubicBezTo>
                        <a:pt x="98" y="244"/>
                        <a:pt x="1" y="380"/>
                        <a:pt x="1" y="536"/>
                      </a:cubicBezTo>
                      <a:cubicBezTo>
                        <a:pt x="1" y="672"/>
                        <a:pt x="98" y="827"/>
                        <a:pt x="273" y="925"/>
                      </a:cubicBezTo>
                      <a:cubicBezTo>
                        <a:pt x="448" y="1022"/>
                        <a:pt x="643" y="1061"/>
                        <a:pt x="837" y="1061"/>
                      </a:cubicBezTo>
                      <a:cubicBezTo>
                        <a:pt x="993" y="1061"/>
                        <a:pt x="1168" y="1041"/>
                        <a:pt x="1324" y="964"/>
                      </a:cubicBezTo>
                      <a:lnTo>
                        <a:pt x="1265" y="944"/>
                      </a:lnTo>
                      <a:cubicBezTo>
                        <a:pt x="1188" y="944"/>
                        <a:pt x="1168" y="866"/>
                        <a:pt x="1226" y="808"/>
                      </a:cubicBezTo>
                      <a:cubicBezTo>
                        <a:pt x="1241" y="764"/>
                        <a:pt x="1288" y="742"/>
                        <a:pt x="1336" y="742"/>
                      </a:cubicBezTo>
                      <a:cubicBezTo>
                        <a:pt x="1352" y="742"/>
                        <a:pt x="1368" y="745"/>
                        <a:pt x="1382" y="750"/>
                      </a:cubicBezTo>
                      <a:lnTo>
                        <a:pt x="1538" y="827"/>
                      </a:lnTo>
                      <a:cubicBezTo>
                        <a:pt x="1616" y="750"/>
                        <a:pt x="1654" y="652"/>
                        <a:pt x="1654" y="536"/>
                      </a:cubicBezTo>
                      <a:cubicBezTo>
                        <a:pt x="1654" y="380"/>
                        <a:pt x="1557" y="244"/>
                        <a:pt x="1382" y="146"/>
                      </a:cubicBezTo>
                      <a:cubicBezTo>
                        <a:pt x="1226" y="49"/>
                        <a:pt x="1027" y="1"/>
                        <a:pt x="8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57" name="Google Shape;8457;p62"/>
                <p:cNvSpPr/>
                <p:nvPr/>
              </p:nvSpPr>
              <p:spPr>
                <a:xfrm>
                  <a:off x="465550" y="965225"/>
                  <a:ext cx="8775" cy="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" h="264" extrusionOk="0">
                      <a:moveTo>
                        <a:pt x="136" y="0"/>
                      </a:moveTo>
                      <a:cubicBezTo>
                        <a:pt x="97" y="0"/>
                        <a:pt x="58" y="18"/>
                        <a:pt x="20" y="69"/>
                      </a:cubicBezTo>
                      <a:cubicBezTo>
                        <a:pt x="0" y="108"/>
                        <a:pt x="0" y="186"/>
                        <a:pt x="78" y="245"/>
                      </a:cubicBezTo>
                      <a:lnTo>
                        <a:pt x="117" y="264"/>
                      </a:lnTo>
                      <a:cubicBezTo>
                        <a:pt x="156" y="245"/>
                        <a:pt x="175" y="245"/>
                        <a:pt x="195" y="206"/>
                      </a:cubicBezTo>
                      <a:cubicBezTo>
                        <a:pt x="272" y="167"/>
                        <a:pt x="311" y="147"/>
                        <a:pt x="350" y="89"/>
                      </a:cubicBezTo>
                      <a:lnTo>
                        <a:pt x="195" y="11"/>
                      </a:lnTo>
                      <a:cubicBezTo>
                        <a:pt x="175" y="5"/>
                        <a:pt x="156" y="0"/>
                        <a:pt x="13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58" name="Google Shape;8458;p62"/>
                <p:cNvSpPr/>
                <p:nvPr/>
              </p:nvSpPr>
              <p:spPr>
                <a:xfrm>
                  <a:off x="552600" y="1137900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1266" y="749"/>
                      </a:moveTo>
                      <a:cubicBezTo>
                        <a:pt x="1247" y="754"/>
                        <a:pt x="1231" y="762"/>
                        <a:pt x="1220" y="772"/>
                      </a:cubicBezTo>
                      <a:lnTo>
                        <a:pt x="1220" y="772"/>
                      </a:lnTo>
                      <a:cubicBezTo>
                        <a:pt x="1235" y="765"/>
                        <a:pt x="1251" y="758"/>
                        <a:pt x="1265" y="750"/>
                      </a:cubicBezTo>
                      <a:cubicBezTo>
                        <a:pt x="1265" y="750"/>
                        <a:pt x="1266" y="749"/>
                        <a:pt x="1266" y="749"/>
                      </a:cubicBezTo>
                      <a:close/>
                      <a:moveTo>
                        <a:pt x="825" y="1"/>
                      </a:moveTo>
                      <a:cubicBezTo>
                        <a:pt x="623" y="1"/>
                        <a:pt x="419" y="49"/>
                        <a:pt x="253" y="147"/>
                      </a:cubicBezTo>
                      <a:cubicBezTo>
                        <a:pt x="98" y="244"/>
                        <a:pt x="1" y="380"/>
                        <a:pt x="1" y="536"/>
                      </a:cubicBezTo>
                      <a:cubicBezTo>
                        <a:pt x="1" y="692"/>
                        <a:pt x="98" y="847"/>
                        <a:pt x="273" y="944"/>
                      </a:cubicBezTo>
                      <a:cubicBezTo>
                        <a:pt x="429" y="1042"/>
                        <a:pt x="623" y="1081"/>
                        <a:pt x="818" y="1081"/>
                      </a:cubicBezTo>
                      <a:cubicBezTo>
                        <a:pt x="993" y="1081"/>
                        <a:pt x="1129" y="1061"/>
                        <a:pt x="1285" y="983"/>
                      </a:cubicBezTo>
                      <a:lnTo>
                        <a:pt x="1265" y="964"/>
                      </a:lnTo>
                      <a:cubicBezTo>
                        <a:pt x="1207" y="944"/>
                        <a:pt x="1187" y="867"/>
                        <a:pt x="1207" y="789"/>
                      </a:cubicBezTo>
                      <a:cubicBezTo>
                        <a:pt x="1210" y="783"/>
                        <a:pt x="1214" y="777"/>
                        <a:pt x="1220" y="772"/>
                      </a:cubicBezTo>
                      <a:lnTo>
                        <a:pt x="1220" y="772"/>
                      </a:lnTo>
                      <a:cubicBezTo>
                        <a:pt x="1101" y="825"/>
                        <a:pt x="955" y="852"/>
                        <a:pt x="813" y="852"/>
                      </a:cubicBezTo>
                      <a:cubicBezTo>
                        <a:pt x="652" y="852"/>
                        <a:pt x="497" y="818"/>
                        <a:pt x="390" y="750"/>
                      </a:cubicBezTo>
                      <a:cubicBezTo>
                        <a:pt x="292" y="692"/>
                        <a:pt x="234" y="633"/>
                        <a:pt x="234" y="555"/>
                      </a:cubicBezTo>
                      <a:cubicBezTo>
                        <a:pt x="234" y="478"/>
                        <a:pt x="292" y="400"/>
                        <a:pt x="390" y="361"/>
                      </a:cubicBezTo>
                      <a:cubicBezTo>
                        <a:pt x="506" y="283"/>
                        <a:pt x="681" y="264"/>
                        <a:pt x="818" y="264"/>
                      </a:cubicBezTo>
                      <a:cubicBezTo>
                        <a:pt x="993" y="264"/>
                        <a:pt x="1129" y="283"/>
                        <a:pt x="1265" y="361"/>
                      </a:cubicBezTo>
                      <a:cubicBezTo>
                        <a:pt x="1362" y="400"/>
                        <a:pt x="1401" y="478"/>
                        <a:pt x="1401" y="555"/>
                      </a:cubicBezTo>
                      <a:cubicBezTo>
                        <a:pt x="1401" y="633"/>
                        <a:pt x="1363" y="672"/>
                        <a:pt x="1266" y="749"/>
                      </a:cubicBezTo>
                      <a:lnTo>
                        <a:pt x="1266" y="749"/>
                      </a:lnTo>
                      <a:cubicBezTo>
                        <a:pt x="1282" y="745"/>
                        <a:pt x="1301" y="742"/>
                        <a:pt x="1320" y="742"/>
                      </a:cubicBezTo>
                      <a:cubicBezTo>
                        <a:pt x="1340" y="742"/>
                        <a:pt x="1361" y="745"/>
                        <a:pt x="1382" y="750"/>
                      </a:cubicBezTo>
                      <a:lnTo>
                        <a:pt x="1499" y="828"/>
                      </a:lnTo>
                      <a:cubicBezTo>
                        <a:pt x="1596" y="730"/>
                        <a:pt x="1654" y="633"/>
                        <a:pt x="1654" y="536"/>
                      </a:cubicBezTo>
                      <a:cubicBezTo>
                        <a:pt x="1654" y="380"/>
                        <a:pt x="1557" y="244"/>
                        <a:pt x="1382" y="147"/>
                      </a:cubicBezTo>
                      <a:cubicBezTo>
                        <a:pt x="1226" y="49"/>
                        <a:pt x="1027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59" name="Google Shape;8459;p62"/>
                <p:cNvSpPr/>
                <p:nvPr/>
              </p:nvSpPr>
              <p:spPr>
                <a:xfrm>
                  <a:off x="582750" y="1156600"/>
                  <a:ext cx="8300" cy="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" h="236" extrusionOk="0">
                      <a:moveTo>
                        <a:pt x="124" y="0"/>
                      </a:moveTo>
                      <a:cubicBezTo>
                        <a:pt x="86" y="0"/>
                        <a:pt x="52" y="17"/>
                        <a:pt x="40" y="41"/>
                      </a:cubicBezTo>
                      <a:cubicBezTo>
                        <a:pt x="1" y="99"/>
                        <a:pt x="1" y="177"/>
                        <a:pt x="79" y="216"/>
                      </a:cubicBezTo>
                      <a:lnTo>
                        <a:pt x="98" y="235"/>
                      </a:lnTo>
                      <a:cubicBezTo>
                        <a:pt x="137" y="216"/>
                        <a:pt x="176" y="216"/>
                        <a:pt x="195" y="196"/>
                      </a:cubicBezTo>
                      <a:cubicBezTo>
                        <a:pt x="254" y="177"/>
                        <a:pt x="293" y="119"/>
                        <a:pt x="331" y="99"/>
                      </a:cubicBezTo>
                      <a:lnTo>
                        <a:pt x="195" y="21"/>
                      </a:lnTo>
                      <a:cubicBezTo>
                        <a:pt x="173" y="6"/>
                        <a:pt x="148" y="0"/>
                        <a:pt x="1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60" name="Google Shape;8460;p62"/>
                <p:cNvSpPr/>
                <p:nvPr/>
              </p:nvSpPr>
              <p:spPr>
                <a:xfrm>
                  <a:off x="479650" y="1128175"/>
                  <a:ext cx="41850" cy="2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62" extrusionOk="0">
                      <a:moveTo>
                        <a:pt x="817" y="244"/>
                      </a:moveTo>
                      <a:cubicBezTo>
                        <a:pt x="993" y="244"/>
                        <a:pt x="1129" y="263"/>
                        <a:pt x="1265" y="341"/>
                      </a:cubicBezTo>
                      <a:cubicBezTo>
                        <a:pt x="1362" y="380"/>
                        <a:pt x="1401" y="458"/>
                        <a:pt x="1401" y="536"/>
                      </a:cubicBezTo>
                      <a:cubicBezTo>
                        <a:pt x="1401" y="594"/>
                        <a:pt x="1362" y="653"/>
                        <a:pt x="1265" y="730"/>
                      </a:cubicBezTo>
                      <a:cubicBezTo>
                        <a:pt x="1138" y="798"/>
                        <a:pt x="973" y="832"/>
                        <a:pt x="813" y="832"/>
                      </a:cubicBezTo>
                      <a:cubicBezTo>
                        <a:pt x="652" y="832"/>
                        <a:pt x="496" y="798"/>
                        <a:pt x="389" y="730"/>
                      </a:cubicBezTo>
                      <a:cubicBezTo>
                        <a:pt x="292" y="672"/>
                        <a:pt x="234" y="594"/>
                        <a:pt x="234" y="536"/>
                      </a:cubicBezTo>
                      <a:cubicBezTo>
                        <a:pt x="234" y="458"/>
                        <a:pt x="292" y="380"/>
                        <a:pt x="389" y="341"/>
                      </a:cubicBezTo>
                      <a:cubicBezTo>
                        <a:pt x="506" y="263"/>
                        <a:pt x="681" y="244"/>
                        <a:pt x="817" y="244"/>
                      </a:cubicBezTo>
                      <a:close/>
                      <a:moveTo>
                        <a:pt x="847" y="1"/>
                      </a:moveTo>
                      <a:cubicBezTo>
                        <a:pt x="647" y="1"/>
                        <a:pt x="448" y="49"/>
                        <a:pt x="292" y="147"/>
                      </a:cubicBezTo>
                      <a:cubicBezTo>
                        <a:pt x="117" y="244"/>
                        <a:pt x="20" y="380"/>
                        <a:pt x="20" y="536"/>
                      </a:cubicBezTo>
                      <a:cubicBezTo>
                        <a:pt x="0" y="672"/>
                        <a:pt x="98" y="828"/>
                        <a:pt x="273" y="925"/>
                      </a:cubicBezTo>
                      <a:cubicBezTo>
                        <a:pt x="428" y="1022"/>
                        <a:pt x="623" y="1061"/>
                        <a:pt x="817" y="1061"/>
                      </a:cubicBezTo>
                      <a:cubicBezTo>
                        <a:pt x="993" y="1061"/>
                        <a:pt x="1168" y="1042"/>
                        <a:pt x="1304" y="964"/>
                      </a:cubicBezTo>
                      <a:cubicBezTo>
                        <a:pt x="1265" y="944"/>
                        <a:pt x="1245" y="867"/>
                        <a:pt x="1265" y="789"/>
                      </a:cubicBezTo>
                      <a:cubicBezTo>
                        <a:pt x="1279" y="760"/>
                        <a:pt x="1325" y="742"/>
                        <a:pt x="1371" y="742"/>
                      </a:cubicBezTo>
                      <a:cubicBezTo>
                        <a:pt x="1388" y="742"/>
                        <a:pt x="1405" y="745"/>
                        <a:pt x="1421" y="750"/>
                      </a:cubicBezTo>
                      <a:lnTo>
                        <a:pt x="1557" y="828"/>
                      </a:lnTo>
                      <a:cubicBezTo>
                        <a:pt x="1615" y="750"/>
                        <a:pt x="1673" y="653"/>
                        <a:pt x="1673" y="536"/>
                      </a:cubicBezTo>
                      <a:cubicBezTo>
                        <a:pt x="1673" y="380"/>
                        <a:pt x="1576" y="244"/>
                        <a:pt x="1401" y="147"/>
                      </a:cubicBezTo>
                      <a:cubicBezTo>
                        <a:pt x="1245" y="49"/>
                        <a:pt x="1046" y="1"/>
                        <a:pt x="84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61" name="Google Shape;8461;p62"/>
                <p:cNvSpPr/>
                <p:nvPr/>
              </p:nvSpPr>
              <p:spPr>
                <a:xfrm>
                  <a:off x="510775" y="1145450"/>
                  <a:ext cx="7325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" h="254" extrusionOk="0">
                      <a:moveTo>
                        <a:pt x="156" y="0"/>
                      </a:moveTo>
                      <a:cubicBezTo>
                        <a:pt x="137" y="0"/>
                        <a:pt x="59" y="39"/>
                        <a:pt x="20" y="78"/>
                      </a:cubicBezTo>
                      <a:cubicBezTo>
                        <a:pt x="0" y="117"/>
                        <a:pt x="0" y="195"/>
                        <a:pt x="59" y="253"/>
                      </a:cubicBezTo>
                      <a:cubicBezTo>
                        <a:pt x="98" y="253"/>
                        <a:pt x="117" y="214"/>
                        <a:pt x="137" y="195"/>
                      </a:cubicBezTo>
                      <a:cubicBezTo>
                        <a:pt x="195" y="176"/>
                        <a:pt x="234" y="117"/>
                        <a:pt x="292" y="78"/>
                      </a:cubicBez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62" name="Google Shape;8462;p62"/>
                <p:cNvSpPr/>
                <p:nvPr/>
              </p:nvSpPr>
              <p:spPr>
                <a:xfrm>
                  <a:off x="1408625" y="1087325"/>
                  <a:ext cx="41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1" extrusionOk="0">
                      <a:moveTo>
                        <a:pt x="374" y="721"/>
                      </a:moveTo>
                      <a:cubicBezTo>
                        <a:pt x="379" y="724"/>
                        <a:pt x="384" y="727"/>
                        <a:pt x="389" y="730"/>
                      </a:cubicBezTo>
                      <a:cubicBezTo>
                        <a:pt x="413" y="745"/>
                        <a:pt x="440" y="759"/>
                        <a:pt x="468" y="771"/>
                      </a:cubicBezTo>
                      <a:lnTo>
                        <a:pt x="468" y="771"/>
                      </a:lnTo>
                      <a:cubicBezTo>
                        <a:pt x="468" y="770"/>
                        <a:pt x="467" y="770"/>
                        <a:pt x="467" y="769"/>
                      </a:cubicBezTo>
                      <a:cubicBezTo>
                        <a:pt x="439" y="740"/>
                        <a:pt x="405" y="726"/>
                        <a:pt x="374" y="721"/>
                      </a:cubicBezTo>
                      <a:close/>
                      <a:moveTo>
                        <a:pt x="827" y="1"/>
                      </a:moveTo>
                      <a:cubicBezTo>
                        <a:pt x="628" y="1"/>
                        <a:pt x="428" y="49"/>
                        <a:pt x="273" y="146"/>
                      </a:cubicBezTo>
                      <a:cubicBezTo>
                        <a:pt x="98" y="244"/>
                        <a:pt x="0" y="380"/>
                        <a:pt x="0" y="536"/>
                      </a:cubicBezTo>
                      <a:cubicBezTo>
                        <a:pt x="0" y="633"/>
                        <a:pt x="39" y="750"/>
                        <a:pt x="136" y="827"/>
                      </a:cubicBezTo>
                      <a:lnTo>
                        <a:pt x="292" y="730"/>
                      </a:lnTo>
                      <a:cubicBezTo>
                        <a:pt x="306" y="723"/>
                        <a:pt x="326" y="718"/>
                        <a:pt x="348" y="718"/>
                      </a:cubicBezTo>
                      <a:cubicBezTo>
                        <a:pt x="356" y="718"/>
                        <a:pt x="365" y="719"/>
                        <a:pt x="374" y="721"/>
                      </a:cubicBezTo>
                      <a:lnTo>
                        <a:pt x="374" y="721"/>
                      </a:lnTo>
                      <a:cubicBezTo>
                        <a:pt x="286" y="665"/>
                        <a:pt x="234" y="609"/>
                        <a:pt x="234" y="536"/>
                      </a:cubicBezTo>
                      <a:cubicBezTo>
                        <a:pt x="234" y="458"/>
                        <a:pt x="312" y="380"/>
                        <a:pt x="389" y="341"/>
                      </a:cubicBezTo>
                      <a:cubicBezTo>
                        <a:pt x="506" y="263"/>
                        <a:pt x="681" y="244"/>
                        <a:pt x="817" y="244"/>
                      </a:cubicBezTo>
                      <a:cubicBezTo>
                        <a:pt x="993" y="244"/>
                        <a:pt x="1129" y="263"/>
                        <a:pt x="1265" y="341"/>
                      </a:cubicBezTo>
                      <a:cubicBezTo>
                        <a:pt x="1362" y="380"/>
                        <a:pt x="1401" y="458"/>
                        <a:pt x="1401" y="536"/>
                      </a:cubicBezTo>
                      <a:cubicBezTo>
                        <a:pt x="1401" y="613"/>
                        <a:pt x="1362" y="652"/>
                        <a:pt x="1265" y="730"/>
                      </a:cubicBezTo>
                      <a:cubicBezTo>
                        <a:pt x="1138" y="798"/>
                        <a:pt x="973" y="832"/>
                        <a:pt x="813" y="832"/>
                      </a:cubicBezTo>
                      <a:cubicBezTo>
                        <a:pt x="688" y="832"/>
                        <a:pt x="566" y="812"/>
                        <a:pt x="468" y="771"/>
                      </a:cubicBezTo>
                      <a:lnTo>
                        <a:pt x="468" y="771"/>
                      </a:lnTo>
                      <a:cubicBezTo>
                        <a:pt x="487" y="829"/>
                        <a:pt x="486" y="906"/>
                        <a:pt x="409" y="944"/>
                      </a:cubicBezTo>
                      <a:lnTo>
                        <a:pt x="370" y="964"/>
                      </a:lnTo>
                      <a:cubicBezTo>
                        <a:pt x="506" y="1022"/>
                        <a:pt x="681" y="1061"/>
                        <a:pt x="817" y="1061"/>
                      </a:cubicBezTo>
                      <a:cubicBezTo>
                        <a:pt x="1012" y="1061"/>
                        <a:pt x="1245" y="1022"/>
                        <a:pt x="1382" y="925"/>
                      </a:cubicBezTo>
                      <a:cubicBezTo>
                        <a:pt x="1557" y="827"/>
                        <a:pt x="1654" y="672"/>
                        <a:pt x="1654" y="536"/>
                      </a:cubicBezTo>
                      <a:cubicBezTo>
                        <a:pt x="1654" y="380"/>
                        <a:pt x="1557" y="244"/>
                        <a:pt x="1382" y="146"/>
                      </a:cubicBezTo>
                      <a:cubicBezTo>
                        <a:pt x="1226" y="49"/>
                        <a:pt x="1027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63" name="Google Shape;8463;p62"/>
                <p:cNvSpPr/>
                <p:nvPr/>
              </p:nvSpPr>
              <p:spPr>
                <a:xfrm>
                  <a:off x="1412025" y="1105150"/>
                  <a:ext cx="8775" cy="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" h="251" extrusionOk="0">
                      <a:moveTo>
                        <a:pt x="219" y="1"/>
                      </a:moveTo>
                      <a:cubicBezTo>
                        <a:pt x="200" y="1"/>
                        <a:pt x="179" y="6"/>
                        <a:pt x="156" y="17"/>
                      </a:cubicBezTo>
                      <a:lnTo>
                        <a:pt x="0" y="114"/>
                      </a:lnTo>
                      <a:cubicBezTo>
                        <a:pt x="59" y="153"/>
                        <a:pt x="78" y="192"/>
                        <a:pt x="137" y="212"/>
                      </a:cubicBezTo>
                      <a:cubicBezTo>
                        <a:pt x="156" y="231"/>
                        <a:pt x="195" y="231"/>
                        <a:pt x="234" y="251"/>
                      </a:cubicBezTo>
                      <a:lnTo>
                        <a:pt x="273" y="231"/>
                      </a:lnTo>
                      <a:cubicBezTo>
                        <a:pt x="351" y="212"/>
                        <a:pt x="351" y="114"/>
                        <a:pt x="331" y="56"/>
                      </a:cubicBezTo>
                      <a:cubicBezTo>
                        <a:pt x="304" y="29"/>
                        <a:pt x="266" y="1"/>
                        <a:pt x="21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64" name="Google Shape;8464;p62"/>
                <p:cNvSpPr/>
                <p:nvPr/>
              </p:nvSpPr>
              <p:spPr>
                <a:xfrm>
                  <a:off x="1302600" y="1117475"/>
                  <a:ext cx="413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1" extrusionOk="0">
                      <a:moveTo>
                        <a:pt x="837" y="244"/>
                      </a:moveTo>
                      <a:cubicBezTo>
                        <a:pt x="1012" y="244"/>
                        <a:pt x="1148" y="263"/>
                        <a:pt x="1265" y="341"/>
                      </a:cubicBezTo>
                      <a:cubicBezTo>
                        <a:pt x="1362" y="400"/>
                        <a:pt x="1420" y="458"/>
                        <a:pt x="1420" y="536"/>
                      </a:cubicBezTo>
                      <a:cubicBezTo>
                        <a:pt x="1420" y="614"/>
                        <a:pt x="1362" y="672"/>
                        <a:pt x="1265" y="730"/>
                      </a:cubicBezTo>
                      <a:cubicBezTo>
                        <a:pt x="1148" y="808"/>
                        <a:pt x="983" y="847"/>
                        <a:pt x="820" y="847"/>
                      </a:cubicBezTo>
                      <a:cubicBezTo>
                        <a:pt x="657" y="847"/>
                        <a:pt x="496" y="808"/>
                        <a:pt x="389" y="730"/>
                      </a:cubicBezTo>
                      <a:cubicBezTo>
                        <a:pt x="292" y="691"/>
                        <a:pt x="253" y="614"/>
                        <a:pt x="253" y="536"/>
                      </a:cubicBezTo>
                      <a:cubicBezTo>
                        <a:pt x="253" y="458"/>
                        <a:pt x="292" y="419"/>
                        <a:pt x="389" y="341"/>
                      </a:cubicBezTo>
                      <a:cubicBezTo>
                        <a:pt x="525" y="263"/>
                        <a:pt x="681" y="244"/>
                        <a:pt x="837" y="244"/>
                      </a:cubicBezTo>
                      <a:close/>
                      <a:moveTo>
                        <a:pt x="829" y="1"/>
                      </a:moveTo>
                      <a:cubicBezTo>
                        <a:pt x="628" y="1"/>
                        <a:pt x="428" y="49"/>
                        <a:pt x="272" y="147"/>
                      </a:cubicBezTo>
                      <a:cubicBezTo>
                        <a:pt x="97" y="244"/>
                        <a:pt x="0" y="400"/>
                        <a:pt x="0" y="536"/>
                      </a:cubicBezTo>
                      <a:cubicBezTo>
                        <a:pt x="0" y="633"/>
                        <a:pt x="58" y="730"/>
                        <a:pt x="136" y="808"/>
                      </a:cubicBezTo>
                      <a:lnTo>
                        <a:pt x="253" y="730"/>
                      </a:lnTo>
                      <a:cubicBezTo>
                        <a:pt x="262" y="726"/>
                        <a:pt x="274" y="723"/>
                        <a:pt x="286" y="723"/>
                      </a:cubicBezTo>
                      <a:cubicBezTo>
                        <a:pt x="328" y="723"/>
                        <a:pt x="384" y="749"/>
                        <a:pt x="428" y="808"/>
                      </a:cubicBezTo>
                      <a:cubicBezTo>
                        <a:pt x="448" y="847"/>
                        <a:pt x="448" y="925"/>
                        <a:pt x="370" y="983"/>
                      </a:cubicBezTo>
                      <a:lnTo>
                        <a:pt x="350" y="983"/>
                      </a:lnTo>
                      <a:cubicBezTo>
                        <a:pt x="486" y="1061"/>
                        <a:pt x="662" y="1081"/>
                        <a:pt x="837" y="1081"/>
                      </a:cubicBezTo>
                      <a:cubicBezTo>
                        <a:pt x="1031" y="1081"/>
                        <a:pt x="1245" y="1022"/>
                        <a:pt x="1401" y="925"/>
                      </a:cubicBezTo>
                      <a:cubicBezTo>
                        <a:pt x="1557" y="828"/>
                        <a:pt x="1654" y="691"/>
                        <a:pt x="1654" y="536"/>
                      </a:cubicBezTo>
                      <a:cubicBezTo>
                        <a:pt x="1654" y="400"/>
                        <a:pt x="1557" y="244"/>
                        <a:pt x="1401" y="147"/>
                      </a:cubicBezTo>
                      <a:cubicBezTo>
                        <a:pt x="1236" y="49"/>
                        <a:pt x="1031" y="1"/>
                        <a:pt x="82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65" name="Google Shape;8465;p62"/>
                <p:cNvSpPr/>
                <p:nvPr/>
              </p:nvSpPr>
              <p:spPr>
                <a:xfrm>
                  <a:off x="1305500" y="1135550"/>
                  <a:ext cx="8300" cy="5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" h="222" extrusionOk="0">
                      <a:moveTo>
                        <a:pt x="184" y="0"/>
                      </a:moveTo>
                      <a:cubicBezTo>
                        <a:pt x="167" y="0"/>
                        <a:pt x="152" y="2"/>
                        <a:pt x="137" y="7"/>
                      </a:cubicBezTo>
                      <a:lnTo>
                        <a:pt x="1" y="85"/>
                      </a:lnTo>
                      <a:cubicBezTo>
                        <a:pt x="59" y="143"/>
                        <a:pt x="79" y="182"/>
                        <a:pt x="156" y="202"/>
                      </a:cubicBezTo>
                      <a:cubicBezTo>
                        <a:pt x="176" y="221"/>
                        <a:pt x="215" y="221"/>
                        <a:pt x="234" y="221"/>
                      </a:cubicBezTo>
                      <a:lnTo>
                        <a:pt x="254" y="221"/>
                      </a:lnTo>
                      <a:cubicBezTo>
                        <a:pt x="312" y="202"/>
                        <a:pt x="332" y="124"/>
                        <a:pt x="312" y="66"/>
                      </a:cubicBezTo>
                      <a:cubicBezTo>
                        <a:pt x="283" y="22"/>
                        <a:pt x="232" y="0"/>
                        <a:pt x="18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66" name="Google Shape;8466;p62"/>
                <p:cNvSpPr/>
                <p:nvPr/>
              </p:nvSpPr>
              <p:spPr>
                <a:xfrm>
                  <a:off x="1390150" y="1004650"/>
                  <a:ext cx="41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1" extrusionOk="0">
                      <a:moveTo>
                        <a:pt x="339" y="722"/>
                      </a:moveTo>
                      <a:cubicBezTo>
                        <a:pt x="353" y="732"/>
                        <a:pt x="370" y="742"/>
                        <a:pt x="389" y="749"/>
                      </a:cubicBezTo>
                      <a:cubicBezTo>
                        <a:pt x="409" y="763"/>
                        <a:pt x="430" y="776"/>
                        <a:pt x="453" y="788"/>
                      </a:cubicBezTo>
                      <a:lnTo>
                        <a:pt x="453" y="788"/>
                      </a:lnTo>
                      <a:cubicBezTo>
                        <a:pt x="451" y="781"/>
                        <a:pt x="450" y="775"/>
                        <a:pt x="447" y="769"/>
                      </a:cubicBezTo>
                      <a:cubicBezTo>
                        <a:pt x="434" y="741"/>
                        <a:pt x="390" y="723"/>
                        <a:pt x="339" y="722"/>
                      </a:cubicBezTo>
                      <a:close/>
                      <a:moveTo>
                        <a:pt x="827" y="0"/>
                      </a:moveTo>
                      <a:cubicBezTo>
                        <a:pt x="627" y="0"/>
                        <a:pt x="428" y="49"/>
                        <a:pt x="272" y="146"/>
                      </a:cubicBezTo>
                      <a:cubicBezTo>
                        <a:pt x="97" y="243"/>
                        <a:pt x="0" y="380"/>
                        <a:pt x="0" y="535"/>
                      </a:cubicBezTo>
                      <a:cubicBezTo>
                        <a:pt x="0" y="632"/>
                        <a:pt x="58" y="730"/>
                        <a:pt x="136" y="827"/>
                      </a:cubicBezTo>
                      <a:lnTo>
                        <a:pt x="272" y="730"/>
                      </a:lnTo>
                      <a:cubicBezTo>
                        <a:pt x="293" y="725"/>
                        <a:pt x="314" y="722"/>
                        <a:pt x="334" y="722"/>
                      </a:cubicBezTo>
                      <a:cubicBezTo>
                        <a:pt x="335" y="722"/>
                        <a:pt x="337" y="722"/>
                        <a:pt x="339" y="722"/>
                      </a:cubicBezTo>
                      <a:lnTo>
                        <a:pt x="339" y="722"/>
                      </a:lnTo>
                      <a:cubicBezTo>
                        <a:pt x="278" y="680"/>
                        <a:pt x="253" y="617"/>
                        <a:pt x="253" y="555"/>
                      </a:cubicBezTo>
                      <a:cubicBezTo>
                        <a:pt x="253" y="477"/>
                        <a:pt x="292" y="418"/>
                        <a:pt x="389" y="360"/>
                      </a:cubicBezTo>
                      <a:cubicBezTo>
                        <a:pt x="506" y="282"/>
                        <a:pt x="681" y="263"/>
                        <a:pt x="837" y="263"/>
                      </a:cubicBezTo>
                      <a:cubicBezTo>
                        <a:pt x="992" y="263"/>
                        <a:pt x="1148" y="282"/>
                        <a:pt x="1265" y="360"/>
                      </a:cubicBezTo>
                      <a:cubicBezTo>
                        <a:pt x="1362" y="418"/>
                        <a:pt x="1420" y="477"/>
                        <a:pt x="1420" y="555"/>
                      </a:cubicBezTo>
                      <a:cubicBezTo>
                        <a:pt x="1420" y="632"/>
                        <a:pt x="1362" y="671"/>
                        <a:pt x="1265" y="749"/>
                      </a:cubicBezTo>
                      <a:cubicBezTo>
                        <a:pt x="1148" y="827"/>
                        <a:pt x="982" y="866"/>
                        <a:pt x="820" y="866"/>
                      </a:cubicBezTo>
                      <a:cubicBezTo>
                        <a:pt x="686" y="866"/>
                        <a:pt x="555" y="840"/>
                        <a:pt x="453" y="788"/>
                      </a:cubicBezTo>
                      <a:lnTo>
                        <a:pt x="453" y="788"/>
                      </a:lnTo>
                      <a:cubicBezTo>
                        <a:pt x="466" y="843"/>
                        <a:pt x="459" y="909"/>
                        <a:pt x="389" y="944"/>
                      </a:cubicBezTo>
                      <a:lnTo>
                        <a:pt x="350" y="963"/>
                      </a:lnTo>
                      <a:cubicBezTo>
                        <a:pt x="486" y="1041"/>
                        <a:pt x="661" y="1060"/>
                        <a:pt x="837" y="1060"/>
                      </a:cubicBezTo>
                      <a:cubicBezTo>
                        <a:pt x="1031" y="1060"/>
                        <a:pt x="1245" y="1022"/>
                        <a:pt x="1381" y="924"/>
                      </a:cubicBezTo>
                      <a:cubicBezTo>
                        <a:pt x="1556" y="827"/>
                        <a:pt x="1654" y="671"/>
                        <a:pt x="1654" y="535"/>
                      </a:cubicBezTo>
                      <a:cubicBezTo>
                        <a:pt x="1654" y="380"/>
                        <a:pt x="1556" y="243"/>
                        <a:pt x="1381" y="146"/>
                      </a:cubicBezTo>
                      <a:cubicBezTo>
                        <a:pt x="1226" y="49"/>
                        <a:pt x="1026" y="0"/>
                        <a:pt x="8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67" name="Google Shape;8467;p62"/>
                <p:cNvSpPr/>
                <p:nvPr/>
              </p:nvSpPr>
              <p:spPr>
                <a:xfrm>
                  <a:off x="1393550" y="1023175"/>
                  <a:ext cx="8275" cy="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" h="262" extrusionOk="0">
                      <a:moveTo>
                        <a:pt x="194" y="1"/>
                      </a:moveTo>
                      <a:cubicBezTo>
                        <a:pt x="175" y="1"/>
                        <a:pt x="156" y="3"/>
                        <a:pt x="136" y="8"/>
                      </a:cubicBezTo>
                      <a:lnTo>
                        <a:pt x="0" y="105"/>
                      </a:lnTo>
                      <a:cubicBezTo>
                        <a:pt x="39" y="125"/>
                        <a:pt x="97" y="164"/>
                        <a:pt x="136" y="203"/>
                      </a:cubicBezTo>
                      <a:cubicBezTo>
                        <a:pt x="156" y="222"/>
                        <a:pt x="195" y="222"/>
                        <a:pt x="214" y="261"/>
                      </a:cubicBezTo>
                      <a:lnTo>
                        <a:pt x="253" y="222"/>
                      </a:lnTo>
                      <a:cubicBezTo>
                        <a:pt x="311" y="203"/>
                        <a:pt x="331" y="125"/>
                        <a:pt x="311" y="67"/>
                      </a:cubicBezTo>
                      <a:cubicBezTo>
                        <a:pt x="297" y="23"/>
                        <a:pt x="249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68" name="Google Shape;8468;p62"/>
                <p:cNvSpPr/>
                <p:nvPr/>
              </p:nvSpPr>
              <p:spPr>
                <a:xfrm>
                  <a:off x="1301125" y="1025075"/>
                  <a:ext cx="408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1081" extrusionOk="0">
                      <a:moveTo>
                        <a:pt x="818" y="263"/>
                      </a:moveTo>
                      <a:cubicBezTo>
                        <a:pt x="974" y="263"/>
                        <a:pt x="1129" y="302"/>
                        <a:pt x="1265" y="380"/>
                      </a:cubicBezTo>
                      <a:cubicBezTo>
                        <a:pt x="1363" y="419"/>
                        <a:pt x="1402" y="496"/>
                        <a:pt x="1402" y="574"/>
                      </a:cubicBezTo>
                      <a:cubicBezTo>
                        <a:pt x="1402" y="633"/>
                        <a:pt x="1343" y="691"/>
                        <a:pt x="1265" y="769"/>
                      </a:cubicBezTo>
                      <a:cubicBezTo>
                        <a:pt x="1139" y="837"/>
                        <a:pt x="974" y="871"/>
                        <a:pt x="813" y="871"/>
                      </a:cubicBezTo>
                      <a:cubicBezTo>
                        <a:pt x="652" y="871"/>
                        <a:pt x="497" y="837"/>
                        <a:pt x="390" y="769"/>
                      </a:cubicBezTo>
                      <a:cubicBezTo>
                        <a:pt x="293" y="710"/>
                        <a:pt x="234" y="633"/>
                        <a:pt x="234" y="574"/>
                      </a:cubicBezTo>
                      <a:cubicBezTo>
                        <a:pt x="234" y="496"/>
                        <a:pt x="293" y="419"/>
                        <a:pt x="390" y="380"/>
                      </a:cubicBezTo>
                      <a:cubicBezTo>
                        <a:pt x="507" y="302"/>
                        <a:pt x="682" y="263"/>
                        <a:pt x="818" y="263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9" y="49"/>
                        <a:pt x="254" y="146"/>
                      </a:cubicBezTo>
                      <a:cubicBezTo>
                        <a:pt x="98" y="243"/>
                        <a:pt x="1" y="399"/>
                        <a:pt x="1" y="535"/>
                      </a:cubicBezTo>
                      <a:cubicBezTo>
                        <a:pt x="1" y="633"/>
                        <a:pt x="40" y="730"/>
                        <a:pt x="117" y="808"/>
                      </a:cubicBezTo>
                      <a:lnTo>
                        <a:pt x="234" y="730"/>
                      </a:lnTo>
                      <a:cubicBezTo>
                        <a:pt x="293" y="730"/>
                        <a:pt x="351" y="749"/>
                        <a:pt x="390" y="808"/>
                      </a:cubicBezTo>
                      <a:cubicBezTo>
                        <a:pt x="409" y="866"/>
                        <a:pt x="409" y="924"/>
                        <a:pt x="331" y="983"/>
                      </a:cubicBezTo>
                      <a:cubicBezTo>
                        <a:pt x="487" y="1061"/>
                        <a:pt x="643" y="1080"/>
                        <a:pt x="818" y="1080"/>
                      </a:cubicBezTo>
                      <a:cubicBezTo>
                        <a:pt x="1012" y="1080"/>
                        <a:pt x="1226" y="1022"/>
                        <a:pt x="1382" y="924"/>
                      </a:cubicBezTo>
                      <a:cubicBezTo>
                        <a:pt x="1557" y="827"/>
                        <a:pt x="1635" y="691"/>
                        <a:pt x="1635" y="535"/>
                      </a:cubicBezTo>
                      <a:cubicBezTo>
                        <a:pt x="1635" y="399"/>
                        <a:pt x="1538" y="243"/>
                        <a:pt x="1382" y="146"/>
                      </a:cubicBezTo>
                      <a:cubicBezTo>
                        <a:pt x="1226" y="49"/>
                        <a:pt x="1027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69" name="Google Shape;8469;p62"/>
                <p:cNvSpPr/>
                <p:nvPr/>
              </p:nvSpPr>
              <p:spPr>
                <a:xfrm>
                  <a:off x="1303575" y="1043875"/>
                  <a:ext cx="7800" cy="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2" h="231" extrusionOk="0">
                      <a:moveTo>
                        <a:pt x="180" y="1"/>
                      </a:moveTo>
                      <a:cubicBezTo>
                        <a:pt x="161" y="1"/>
                        <a:pt x="140" y="5"/>
                        <a:pt x="117" y="17"/>
                      </a:cubicBezTo>
                      <a:lnTo>
                        <a:pt x="0" y="75"/>
                      </a:lnTo>
                      <a:cubicBezTo>
                        <a:pt x="39" y="134"/>
                        <a:pt x="78" y="172"/>
                        <a:pt x="156" y="211"/>
                      </a:cubicBezTo>
                      <a:cubicBezTo>
                        <a:pt x="195" y="231"/>
                        <a:pt x="214" y="231"/>
                        <a:pt x="233" y="231"/>
                      </a:cubicBezTo>
                      <a:cubicBezTo>
                        <a:pt x="292" y="211"/>
                        <a:pt x="311" y="134"/>
                        <a:pt x="292" y="56"/>
                      </a:cubicBezTo>
                      <a:cubicBezTo>
                        <a:pt x="264" y="28"/>
                        <a:pt x="227" y="1"/>
                        <a:pt x="18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70" name="Google Shape;8470;p62"/>
                <p:cNvSpPr/>
                <p:nvPr/>
              </p:nvSpPr>
              <p:spPr>
                <a:xfrm>
                  <a:off x="1218925" y="979825"/>
                  <a:ext cx="41375" cy="2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2" extrusionOk="0">
                      <a:moveTo>
                        <a:pt x="352" y="705"/>
                      </a:moveTo>
                      <a:cubicBezTo>
                        <a:pt x="364" y="714"/>
                        <a:pt x="376" y="722"/>
                        <a:pt x="390" y="731"/>
                      </a:cubicBezTo>
                      <a:cubicBezTo>
                        <a:pt x="400" y="737"/>
                        <a:pt x="411" y="743"/>
                        <a:pt x="422" y="749"/>
                      </a:cubicBezTo>
                      <a:lnTo>
                        <a:pt x="422" y="749"/>
                      </a:lnTo>
                      <a:cubicBezTo>
                        <a:pt x="408" y="720"/>
                        <a:pt x="382" y="706"/>
                        <a:pt x="352" y="705"/>
                      </a:cubicBezTo>
                      <a:close/>
                      <a:moveTo>
                        <a:pt x="825" y="1"/>
                      </a:moveTo>
                      <a:cubicBezTo>
                        <a:pt x="623" y="1"/>
                        <a:pt x="419" y="50"/>
                        <a:pt x="254" y="147"/>
                      </a:cubicBezTo>
                      <a:cubicBezTo>
                        <a:pt x="98" y="244"/>
                        <a:pt x="1" y="380"/>
                        <a:pt x="1" y="536"/>
                      </a:cubicBezTo>
                      <a:cubicBezTo>
                        <a:pt x="1" y="633"/>
                        <a:pt x="40" y="731"/>
                        <a:pt x="118" y="828"/>
                      </a:cubicBezTo>
                      <a:lnTo>
                        <a:pt x="254" y="731"/>
                      </a:lnTo>
                      <a:cubicBezTo>
                        <a:pt x="286" y="714"/>
                        <a:pt x="318" y="705"/>
                        <a:pt x="346" y="705"/>
                      </a:cubicBezTo>
                      <a:cubicBezTo>
                        <a:pt x="348" y="705"/>
                        <a:pt x="350" y="705"/>
                        <a:pt x="352" y="705"/>
                      </a:cubicBezTo>
                      <a:lnTo>
                        <a:pt x="352" y="705"/>
                      </a:lnTo>
                      <a:cubicBezTo>
                        <a:pt x="278" y="651"/>
                        <a:pt x="234" y="586"/>
                        <a:pt x="234" y="536"/>
                      </a:cubicBezTo>
                      <a:cubicBezTo>
                        <a:pt x="234" y="458"/>
                        <a:pt x="293" y="380"/>
                        <a:pt x="390" y="341"/>
                      </a:cubicBezTo>
                      <a:cubicBezTo>
                        <a:pt x="507" y="264"/>
                        <a:pt x="682" y="244"/>
                        <a:pt x="818" y="244"/>
                      </a:cubicBezTo>
                      <a:cubicBezTo>
                        <a:pt x="974" y="244"/>
                        <a:pt x="1149" y="264"/>
                        <a:pt x="1265" y="341"/>
                      </a:cubicBezTo>
                      <a:cubicBezTo>
                        <a:pt x="1363" y="380"/>
                        <a:pt x="1402" y="458"/>
                        <a:pt x="1402" y="536"/>
                      </a:cubicBezTo>
                      <a:cubicBezTo>
                        <a:pt x="1402" y="594"/>
                        <a:pt x="1363" y="653"/>
                        <a:pt x="1265" y="731"/>
                      </a:cubicBezTo>
                      <a:cubicBezTo>
                        <a:pt x="1139" y="799"/>
                        <a:pt x="974" y="833"/>
                        <a:pt x="813" y="833"/>
                      </a:cubicBezTo>
                      <a:cubicBezTo>
                        <a:pt x="668" y="833"/>
                        <a:pt x="526" y="805"/>
                        <a:pt x="422" y="749"/>
                      </a:cubicBezTo>
                      <a:lnTo>
                        <a:pt x="422" y="749"/>
                      </a:lnTo>
                      <a:cubicBezTo>
                        <a:pt x="425" y="755"/>
                        <a:pt x="427" y="762"/>
                        <a:pt x="429" y="769"/>
                      </a:cubicBezTo>
                      <a:cubicBezTo>
                        <a:pt x="448" y="828"/>
                        <a:pt x="448" y="886"/>
                        <a:pt x="390" y="945"/>
                      </a:cubicBezTo>
                      <a:lnTo>
                        <a:pt x="332" y="964"/>
                      </a:lnTo>
                      <a:cubicBezTo>
                        <a:pt x="487" y="1042"/>
                        <a:pt x="643" y="1061"/>
                        <a:pt x="818" y="1061"/>
                      </a:cubicBezTo>
                      <a:cubicBezTo>
                        <a:pt x="1013" y="1061"/>
                        <a:pt x="1227" y="1022"/>
                        <a:pt x="1382" y="925"/>
                      </a:cubicBezTo>
                      <a:cubicBezTo>
                        <a:pt x="1557" y="828"/>
                        <a:pt x="1655" y="672"/>
                        <a:pt x="1655" y="536"/>
                      </a:cubicBezTo>
                      <a:cubicBezTo>
                        <a:pt x="1655" y="380"/>
                        <a:pt x="1557" y="244"/>
                        <a:pt x="1382" y="147"/>
                      </a:cubicBezTo>
                      <a:cubicBezTo>
                        <a:pt x="1227" y="50"/>
                        <a:pt x="1027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71" name="Google Shape;8471;p62"/>
                <p:cNvSpPr/>
                <p:nvPr/>
              </p:nvSpPr>
              <p:spPr>
                <a:xfrm>
                  <a:off x="1222350" y="997675"/>
                  <a:ext cx="8775" cy="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" h="251" extrusionOk="0">
                      <a:moveTo>
                        <a:pt x="219" y="0"/>
                      </a:moveTo>
                      <a:cubicBezTo>
                        <a:pt x="200" y="0"/>
                        <a:pt x="178" y="5"/>
                        <a:pt x="156" y="17"/>
                      </a:cubicBezTo>
                      <a:lnTo>
                        <a:pt x="0" y="114"/>
                      </a:lnTo>
                      <a:cubicBezTo>
                        <a:pt x="39" y="133"/>
                        <a:pt x="78" y="172"/>
                        <a:pt x="136" y="211"/>
                      </a:cubicBezTo>
                      <a:cubicBezTo>
                        <a:pt x="156" y="231"/>
                        <a:pt x="175" y="231"/>
                        <a:pt x="234" y="250"/>
                      </a:cubicBezTo>
                      <a:lnTo>
                        <a:pt x="272" y="231"/>
                      </a:lnTo>
                      <a:cubicBezTo>
                        <a:pt x="331" y="211"/>
                        <a:pt x="350" y="133"/>
                        <a:pt x="331" y="55"/>
                      </a:cubicBezTo>
                      <a:cubicBezTo>
                        <a:pt x="303" y="28"/>
                        <a:pt x="266" y="0"/>
                        <a:pt x="21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72" name="Google Shape;8472;p62"/>
                <p:cNvSpPr/>
                <p:nvPr/>
              </p:nvSpPr>
              <p:spPr>
                <a:xfrm>
                  <a:off x="1107550" y="1012900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350" y="711"/>
                      </a:moveTo>
                      <a:lnTo>
                        <a:pt x="350" y="711"/>
                      </a:lnTo>
                      <a:cubicBezTo>
                        <a:pt x="362" y="718"/>
                        <a:pt x="376" y="725"/>
                        <a:pt x="390" y="730"/>
                      </a:cubicBezTo>
                      <a:cubicBezTo>
                        <a:pt x="402" y="739"/>
                        <a:pt x="414" y="747"/>
                        <a:pt x="427" y="755"/>
                      </a:cubicBezTo>
                      <a:lnTo>
                        <a:pt x="427" y="755"/>
                      </a:lnTo>
                      <a:cubicBezTo>
                        <a:pt x="406" y="727"/>
                        <a:pt x="380" y="713"/>
                        <a:pt x="350" y="711"/>
                      </a:cubicBezTo>
                      <a:close/>
                      <a:moveTo>
                        <a:pt x="828" y="1"/>
                      </a:moveTo>
                      <a:cubicBezTo>
                        <a:pt x="628" y="1"/>
                        <a:pt x="429" y="50"/>
                        <a:pt x="273" y="147"/>
                      </a:cubicBezTo>
                      <a:cubicBezTo>
                        <a:pt x="98" y="244"/>
                        <a:pt x="1" y="400"/>
                        <a:pt x="1" y="536"/>
                      </a:cubicBezTo>
                      <a:cubicBezTo>
                        <a:pt x="1" y="633"/>
                        <a:pt x="40" y="730"/>
                        <a:pt x="117" y="828"/>
                      </a:cubicBezTo>
                      <a:lnTo>
                        <a:pt x="273" y="730"/>
                      </a:lnTo>
                      <a:cubicBezTo>
                        <a:pt x="299" y="718"/>
                        <a:pt x="323" y="711"/>
                        <a:pt x="344" y="711"/>
                      </a:cubicBezTo>
                      <a:cubicBezTo>
                        <a:pt x="346" y="711"/>
                        <a:pt x="348" y="711"/>
                        <a:pt x="350" y="711"/>
                      </a:cubicBezTo>
                      <a:lnTo>
                        <a:pt x="350" y="711"/>
                      </a:lnTo>
                      <a:cubicBezTo>
                        <a:pt x="277" y="669"/>
                        <a:pt x="234" y="602"/>
                        <a:pt x="234" y="536"/>
                      </a:cubicBezTo>
                      <a:cubicBezTo>
                        <a:pt x="234" y="478"/>
                        <a:pt x="293" y="400"/>
                        <a:pt x="390" y="341"/>
                      </a:cubicBezTo>
                      <a:cubicBezTo>
                        <a:pt x="507" y="283"/>
                        <a:pt x="682" y="244"/>
                        <a:pt x="837" y="244"/>
                      </a:cubicBezTo>
                      <a:cubicBezTo>
                        <a:pt x="993" y="244"/>
                        <a:pt x="1149" y="264"/>
                        <a:pt x="1265" y="341"/>
                      </a:cubicBezTo>
                      <a:cubicBezTo>
                        <a:pt x="1363" y="400"/>
                        <a:pt x="1421" y="478"/>
                        <a:pt x="1421" y="536"/>
                      </a:cubicBezTo>
                      <a:cubicBezTo>
                        <a:pt x="1421" y="614"/>
                        <a:pt x="1363" y="672"/>
                        <a:pt x="1265" y="730"/>
                      </a:cubicBezTo>
                      <a:cubicBezTo>
                        <a:pt x="1149" y="808"/>
                        <a:pt x="983" y="847"/>
                        <a:pt x="820" y="847"/>
                      </a:cubicBezTo>
                      <a:cubicBezTo>
                        <a:pt x="675" y="847"/>
                        <a:pt x="532" y="816"/>
                        <a:pt x="427" y="755"/>
                      </a:cubicBezTo>
                      <a:lnTo>
                        <a:pt x="427" y="755"/>
                      </a:lnTo>
                      <a:cubicBezTo>
                        <a:pt x="435" y="765"/>
                        <a:pt x="442" y="776"/>
                        <a:pt x="448" y="789"/>
                      </a:cubicBezTo>
                      <a:cubicBezTo>
                        <a:pt x="468" y="828"/>
                        <a:pt x="468" y="906"/>
                        <a:pt x="390" y="964"/>
                      </a:cubicBezTo>
                      <a:lnTo>
                        <a:pt x="331" y="983"/>
                      </a:lnTo>
                      <a:cubicBezTo>
                        <a:pt x="487" y="1061"/>
                        <a:pt x="662" y="1081"/>
                        <a:pt x="818" y="1081"/>
                      </a:cubicBezTo>
                      <a:cubicBezTo>
                        <a:pt x="1012" y="1081"/>
                        <a:pt x="1246" y="1022"/>
                        <a:pt x="1382" y="925"/>
                      </a:cubicBezTo>
                      <a:cubicBezTo>
                        <a:pt x="1557" y="828"/>
                        <a:pt x="1654" y="692"/>
                        <a:pt x="1654" y="536"/>
                      </a:cubicBezTo>
                      <a:cubicBezTo>
                        <a:pt x="1654" y="400"/>
                        <a:pt x="1557" y="244"/>
                        <a:pt x="1382" y="147"/>
                      </a:cubicBezTo>
                      <a:cubicBezTo>
                        <a:pt x="1226" y="50"/>
                        <a:pt x="1027" y="1"/>
                        <a:pt x="8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73" name="Google Shape;8473;p62"/>
                <p:cNvSpPr/>
                <p:nvPr/>
              </p:nvSpPr>
              <p:spPr>
                <a:xfrm>
                  <a:off x="1110475" y="1030975"/>
                  <a:ext cx="8775" cy="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" h="261" extrusionOk="0">
                      <a:moveTo>
                        <a:pt x="211" y="0"/>
                      </a:moveTo>
                      <a:cubicBezTo>
                        <a:pt x="194" y="0"/>
                        <a:pt x="176" y="3"/>
                        <a:pt x="156" y="7"/>
                      </a:cubicBezTo>
                      <a:lnTo>
                        <a:pt x="0" y="105"/>
                      </a:lnTo>
                      <a:cubicBezTo>
                        <a:pt x="59" y="144"/>
                        <a:pt x="98" y="183"/>
                        <a:pt x="156" y="202"/>
                      </a:cubicBezTo>
                      <a:cubicBezTo>
                        <a:pt x="176" y="241"/>
                        <a:pt x="195" y="241"/>
                        <a:pt x="234" y="260"/>
                      </a:cubicBezTo>
                      <a:lnTo>
                        <a:pt x="273" y="241"/>
                      </a:lnTo>
                      <a:cubicBezTo>
                        <a:pt x="331" y="202"/>
                        <a:pt x="351" y="144"/>
                        <a:pt x="331" y="66"/>
                      </a:cubicBezTo>
                      <a:cubicBezTo>
                        <a:pt x="302" y="22"/>
                        <a:pt x="262" y="0"/>
                        <a:pt x="21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74" name="Google Shape;8474;p62"/>
                <p:cNvSpPr/>
                <p:nvPr/>
              </p:nvSpPr>
              <p:spPr>
                <a:xfrm>
                  <a:off x="348325" y="624550"/>
                  <a:ext cx="192150" cy="11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6" h="4592" extrusionOk="0">
                      <a:moveTo>
                        <a:pt x="0" y="0"/>
                      </a:moveTo>
                      <a:lnTo>
                        <a:pt x="0" y="292"/>
                      </a:lnTo>
                      <a:lnTo>
                        <a:pt x="7432" y="4591"/>
                      </a:lnTo>
                      <a:lnTo>
                        <a:pt x="7685" y="445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75" name="Google Shape;8475;p62"/>
                <p:cNvSpPr/>
                <p:nvPr/>
              </p:nvSpPr>
              <p:spPr>
                <a:xfrm>
                  <a:off x="533625" y="735925"/>
                  <a:ext cx="42825" cy="25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3" h="1012" extrusionOk="0">
                      <a:moveTo>
                        <a:pt x="234" y="0"/>
                      </a:moveTo>
                      <a:lnTo>
                        <a:pt x="1" y="136"/>
                      </a:lnTo>
                      <a:lnTo>
                        <a:pt x="1518" y="1012"/>
                      </a:lnTo>
                      <a:lnTo>
                        <a:pt x="1577" y="1012"/>
                      </a:lnTo>
                      <a:cubicBezTo>
                        <a:pt x="1635" y="1012"/>
                        <a:pt x="1654" y="992"/>
                        <a:pt x="1674" y="973"/>
                      </a:cubicBezTo>
                      <a:cubicBezTo>
                        <a:pt x="1713" y="915"/>
                        <a:pt x="1713" y="856"/>
                        <a:pt x="1635" y="798"/>
                      </a:cubicBez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76" name="Google Shape;8476;p62"/>
                <p:cNvSpPr/>
                <p:nvPr/>
              </p:nvSpPr>
              <p:spPr>
                <a:xfrm>
                  <a:off x="997150" y="752950"/>
                  <a:ext cx="5375" cy="191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" h="7666" extrusionOk="0">
                      <a:moveTo>
                        <a:pt x="214" y="0"/>
                      </a:moveTo>
                      <a:lnTo>
                        <a:pt x="156" y="20"/>
                      </a:lnTo>
                      <a:cubicBezTo>
                        <a:pt x="137" y="20"/>
                        <a:pt x="117" y="39"/>
                        <a:pt x="117" y="39"/>
                      </a:cubicBezTo>
                      <a:lnTo>
                        <a:pt x="0" y="39"/>
                      </a:lnTo>
                      <a:lnTo>
                        <a:pt x="0" y="7646"/>
                      </a:lnTo>
                      <a:lnTo>
                        <a:pt x="214" y="7665"/>
                      </a:lnTo>
                      <a:lnTo>
                        <a:pt x="21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77" name="Google Shape;8477;p62"/>
                <p:cNvSpPr/>
                <p:nvPr/>
              </p:nvSpPr>
              <p:spPr>
                <a:xfrm>
                  <a:off x="996175" y="944575"/>
                  <a:ext cx="6350" cy="3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157" extrusionOk="0">
                      <a:moveTo>
                        <a:pt x="0" y="0"/>
                      </a:moveTo>
                      <a:lnTo>
                        <a:pt x="0" y="39"/>
                      </a:lnTo>
                      <a:cubicBezTo>
                        <a:pt x="0" y="117"/>
                        <a:pt x="59" y="156"/>
                        <a:pt x="137" y="156"/>
                      </a:cubicBezTo>
                      <a:cubicBezTo>
                        <a:pt x="195" y="156"/>
                        <a:pt x="253" y="117"/>
                        <a:pt x="253" y="39"/>
                      </a:cubicBez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78" name="Google Shape;8478;p62"/>
                <p:cNvSpPr/>
                <p:nvPr/>
              </p:nvSpPr>
              <p:spPr>
                <a:xfrm>
                  <a:off x="996175" y="748075"/>
                  <a:ext cx="6350" cy="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235" extrusionOk="0">
                      <a:moveTo>
                        <a:pt x="137" y="1"/>
                      </a:moveTo>
                      <a:cubicBezTo>
                        <a:pt x="59" y="1"/>
                        <a:pt x="0" y="40"/>
                        <a:pt x="0" y="117"/>
                      </a:cubicBezTo>
                      <a:lnTo>
                        <a:pt x="0" y="234"/>
                      </a:lnTo>
                      <a:lnTo>
                        <a:pt x="195" y="234"/>
                      </a:lnTo>
                      <a:lnTo>
                        <a:pt x="253" y="215"/>
                      </a:lnTo>
                      <a:lnTo>
                        <a:pt x="253" y="117"/>
                      </a:lnTo>
                      <a:cubicBezTo>
                        <a:pt x="253" y="40"/>
                        <a:pt x="195" y="1"/>
                        <a:pt x="1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79" name="Google Shape;8479;p62"/>
                <p:cNvSpPr/>
                <p:nvPr/>
              </p:nvSpPr>
              <p:spPr>
                <a:xfrm>
                  <a:off x="1024375" y="880375"/>
                  <a:ext cx="41375" cy="2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1" extrusionOk="0">
                      <a:moveTo>
                        <a:pt x="857" y="234"/>
                      </a:moveTo>
                      <a:cubicBezTo>
                        <a:pt x="1013" y="234"/>
                        <a:pt x="1168" y="253"/>
                        <a:pt x="1285" y="331"/>
                      </a:cubicBezTo>
                      <a:cubicBezTo>
                        <a:pt x="1363" y="390"/>
                        <a:pt x="1441" y="467"/>
                        <a:pt x="1441" y="526"/>
                      </a:cubicBezTo>
                      <a:cubicBezTo>
                        <a:pt x="1441" y="584"/>
                        <a:pt x="1382" y="642"/>
                        <a:pt x="1285" y="720"/>
                      </a:cubicBezTo>
                      <a:cubicBezTo>
                        <a:pt x="1168" y="788"/>
                        <a:pt x="1003" y="822"/>
                        <a:pt x="840" y="822"/>
                      </a:cubicBezTo>
                      <a:cubicBezTo>
                        <a:pt x="677" y="822"/>
                        <a:pt x="516" y="788"/>
                        <a:pt x="409" y="720"/>
                      </a:cubicBezTo>
                      <a:cubicBezTo>
                        <a:pt x="312" y="662"/>
                        <a:pt x="273" y="584"/>
                        <a:pt x="273" y="526"/>
                      </a:cubicBezTo>
                      <a:cubicBezTo>
                        <a:pt x="273" y="448"/>
                        <a:pt x="312" y="390"/>
                        <a:pt x="409" y="331"/>
                      </a:cubicBezTo>
                      <a:cubicBezTo>
                        <a:pt x="526" y="253"/>
                        <a:pt x="701" y="234"/>
                        <a:pt x="857" y="234"/>
                      </a:cubicBezTo>
                      <a:close/>
                      <a:moveTo>
                        <a:pt x="701" y="0"/>
                      </a:moveTo>
                      <a:cubicBezTo>
                        <a:pt x="526" y="39"/>
                        <a:pt x="390" y="59"/>
                        <a:pt x="273" y="137"/>
                      </a:cubicBezTo>
                      <a:cubicBezTo>
                        <a:pt x="98" y="234"/>
                        <a:pt x="1" y="370"/>
                        <a:pt x="1" y="526"/>
                      </a:cubicBezTo>
                      <a:cubicBezTo>
                        <a:pt x="1" y="662"/>
                        <a:pt x="98" y="818"/>
                        <a:pt x="273" y="895"/>
                      </a:cubicBezTo>
                      <a:cubicBezTo>
                        <a:pt x="429" y="1012"/>
                        <a:pt x="623" y="1051"/>
                        <a:pt x="818" y="1051"/>
                      </a:cubicBezTo>
                      <a:cubicBezTo>
                        <a:pt x="1013" y="1051"/>
                        <a:pt x="1246" y="993"/>
                        <a:pt x="1382" y="895"/>
                      </a:cubicBezTo>
                      <a:cubicBezTo>
                        <a:pt x="1557" y="798"/>
                        <a:pt x="1655" y="662"/>
                        <a:pt x="1655" y="526"/>
                      </a:cubicBezTo>
                      <a:cubicBezTo>
                        <a:pt x="1655" y="370"/>
                        <a:pt x="1557" y="214"/>
                        <a:pt x="1382" y="137"/>
                      </a:cubicBezTo>
                      <a:cubicBezTo>
                        <a:pt x="1265" y="59"/>
                        <a:pt x="1090" y="0"/>
                        <a:pt x="954" y="0"/>
                      </a:cubicBezTo>
                      <a:lnTo>
                        <a:pt x="954" y="59"/>
                      </a:lnTo>
                      <a:cubicBezTo>
                        <a:pt x="954" y="137"/>
                        <a:pt x="896" y="176"/>
                        <a:pt x="818" y="176"/>
                      </a:cubicBezTo>
                      <a:cubicBezTo>
                        <a:pt x="760" y="176"/>
                        <a:pt x="701" y="137"/>
                        <a:pt x="701" y="59"/>
                      </a:cubicBezTo>
                      <a:lnTo>
                        <a:pt x="70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80" name="Google Shape;8480;p62"/>
                <p:cNvSpPr/>
                <p:nvPr/>
              </p:nvSpPr>
              <p:spPr>
                <a:xfrm>
                  <a:off x="1041900" y="726675"/>
                  <a:ext cx="6350" cy="15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6149" extrusionOk="0">
                      <a:moveTo>
                        <a:pt x="253" y="1"/>
                      </a:moveTo>
                      <a:lnTo>
                        <a:pt x="0" y="137"/>
                      </a:lnTo>
                      <a:lnTo>
                        <a:pt x="0" y="6148"/>
                      </a:lnTo>
                      <a:lnTo>
                        <a:pt x="253" y="6148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81" name="Google Shape;8481;p62"/>
                <p:cNvSpPr/>
                <p:nvPr/>
              </p:nvSpPr>
              <p:spPr>
                <a:xfrm>
                  <a:off x="1041900" y="721825"/>
                  <a:ext cx="6350" cy="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351" extrusionOk="0">
                      <a:moveTo>
                        <a:pt x="117" y="0"/>
                      </a:moveTo>
                      <a:cubicBezTo>
                        <a:pt x="59" y="0"/>
                        <a:pt x="0" y="58"/>
                        <a:pt x="0" y="117"/>
                      </a:cubicBezTo>
                      <a:lnTo>
                        <a:pt x="0" y="350"/>
                      </a:lnTo>
                      <a:lnTo>
                        <a:pt x="253" y="195"/>
                      </a:lnTo>
                      <a:lnTo>
                        <a:pt x="253" y="117"/>
                      </a:lnTo>
                      <a:cubicBezTo>
                        <a:pt x="253" y="58"/>
                        <a:pt x="195" y="0"/>
                        <a:pt x="1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82" name="Google Shape;8482;p62"/>
                <p:cNvSpPr/>
                <p:nvPr/>
              </p:nvSpPr>
              <p:spPr>
                <a:xfrm>
                  <a:off x="1041900" y="880375"/>
                  <a:ext cx="6350" cy="4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176" extrusionOk="0">
                      <a:moveTo>
                        <a:pt x="0" y="0"/>
                      </a:moveTo>
                      <a:lnTo>
                        <a:pt x="0" y="59"/>
                      </a:lnTo>
                      <a:cubicBezTo>
                        <a:pt x="0" y="137"/>
                        <a:pt x="59" y="176"/>
                        <a:pt x="117" y="176"/>
                      </a:cubicBezTo>
                      <a:cubicBezTo>
                        <a:pt x="195" y="176"/>
                        <a:pt x="253" y="137"/>
                        <a:pt x="253" y="59"/>
                      </a:cubicBez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83" name="Google Shape;8483;p62"/>
                <p:cNvSpPr/>
                <p:nvPr/>
              </p:nvSpPr>
              <p:spPr>
                <a:xfrm>
                  <a:off x="1070600" y="821025"/>
                  <a:ext cx="41350" cy="2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33" extrusionOk="0">
                      <a:moveTo>
                        <a:pt x="817" y="215"/>
                      </a:moveTo>
                      <a:cubicBezTo>
                        <a:pt x="992" y="215"/>
                        <a:pt x="1128" y="234"/>
                        <a:pt x="1265" y="312"/>
                      </a:cubicBezTo>
                      <a:cubicBezTo>
                        <a:pt x="1362" y="390"/>
                        <a:pt x="1401" y="468"/>
                        <a:pt x="1401" y="507"/>
                      </a:cubicBezTo>
                      <a:cubicBezTo>
                        <a:pt x="1401" y="585"/>
                        <a:pt x="1362" y="623"/>
                        <a:pt x="1265" y="701"/>
                      </a:cubicBezTo>
                      <a:cubicBezTo>
                        <a:pt x="1138" y="769"/>
                        <a:pt x="973" y="803"/>
                        <a:pt x="812" y="803"/>
                      </a:cubicBezTo>
                      <a:cubicBezTo>
                        <a:pt x="652" y="803"/>
                        <a:pt x="496" y="769"/>
                        <a:pt x="389" y="701"/>
                      </a:cubicBezTo>
                      <a:cubicBezTo>
                        <a:pt x="292" y="643"/>
                        <a:pt x="234" y="585"/>
                        <a:pt x="234" y="507"/>
                      </a:cubicBezTo>
                      <a:cubicBezTo>
                        <a:pt x="234" y="429"/>
                        <a:pt x="292" y="390"/>
                        <a:pt x="389" y="312"/>
                      </a:cubicBezTo>
                      <a:cubicBezTo>
                        <a:pt x="506" y="234"/>
                        <a:pt x="681" y="215"/>
                        <a:pt x="817" y="215"/>
                      </a:cubicBezTo>
                      <a:close/>
                      <a:moveTo>
                        <a:pt x="700" y="1"/>
                      </a:moveTo>
                      <a:cubicBezTo>
                        <a:pt x="525" y="20"/>
                        <a:pt x="389" y="40"/>
                        <a:pt x="272" y="118"/>
                      </a:cubicBezTo>
                      <a:cubicBezTo>
                        <a:pt x="97" y="215"/>
                        <a:pt x="0" y="371"/>
                        <a:pt x="0" y="507"/>
                      </a:cubicBezTo>
                      <a:cubicBezTo>
                        <a:pt x="0" y="643"/>
                        <a:pt x="97" y="799"/>
                        <a:pt x="272" y="896"/>
                      </a:cubicBezTo>
                      <a:cubicBezTo>
                        <a:pt x="428" y="993"/>
                        <a:pt x="623" y="1032"/>
                        <a:pt x="817" y="1032"/>
                      </a:cubicBezTo>
                      <a:cubicBezTo>
                        <a:pt x="1012" y="1032"/>
                        <a:pt x="1245" y="993"/>
                        <a:pt x="1381" y="896"/>
                      </a:cubicBezTo>
                      <a:cubicBezTo>
                        <a:pt x="1556" y="799"/>
                        <a:pt x="1654" y="643"/>
                        <a:pt x="1654" y="507"/>
                      </a:cubicBezTo>
                      <a:cubicBezTo>
                        <a:pt x="1654" y="371"/>
                        <a:pt x="1556" y="215"/>
                        <a:pt x="1381" y="118"/>
                      </a:cubicBezTo>
                      <a:cubicBezTo>
                        <a:pt x="1265" y="40"/>
                        <a:pt x="1090" y="1"/>
                        <a:pt x="953" y="1"/>
                      </a:cubicBezTo>
                      <a:lnTo>
                        <a:pt x="953" y="40"/>
                      </a:lnTo>
                      <a:cubicBezTo>
                        <a:pt x="953" y="118"/>
                        <a:pt x="876" y="176"/>
                        <a:pt x="817" y="176"/>
                      </a:cubicBezTo>
                      <a:cubicBezTo>
                        <a:pt x="759" y="176"/>
                        <a:pt x="700" y="118"/>
                        <a:pt x="700" y="40"/>
                      </a:cubicBezTo>
                      <a:lnTo>
                        <a:pt x="70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84" name="Google Shape;8484;p62"/>
                <p:cNvSpPr/>
                <p:nvPr/>
              </p:nvSpPr>
              <p:spPr>
                <a:xfrm>
                  <a:off x="1088100" y="699925"/>
                  <a:ext cx="6350" cy="12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4845" extrusionOk="0">
                      <a:moveTo>
                        <a:pt x="253" y="1"/>
                      </a:moveTo>
                      <a:lnTo>
                        <a:pt x="0" y="137"/>
                      </a:lnTo>
                      <a:lnTo>
                        <a:pt x="0" y="4825"/>
                      </a:lnTo>
                      <a:cubicBezTo>
                        <a:pt x="78" y="4825"/>
                        <a:pt x="156" y="4825"/>
                        <a:pt x="253" y="4845"/>
                      </a:cubicBez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85" name="Google Shape;8485;p62"/>
                <p:cNvSpPr/>
                <p:nvPr/>
              </p:nvSpPr>
              <p:spPr>
                <a:xfrm>
                  <a:off x="1088100" y="695550"/>
                  <a:ext cx="6350" cy="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351" extrusionOk="0">
                      <a:moveTo>
                        <a:pt x="117" y="1"/>
                      </a:moveTo>
                      <a:cubicBezTo>
                        <a:pt x="59" y="1"/>
                        <a:pt x="0" y="59"/>
                        <a:pt x="0" y="137"/>
                      </a:cubicBezTo>
                      <a:lnTo>
                        <a:pt x="0" y="351"/>
                      </a:lnTo>
                      <a:lnTo>
                        <a:pt x="253" y="195"/>
                      </a:lnTo>
                      <a:lnTo>
                        <a:pt x="253" y="137"/>
                      </a:lnTo>
                      <a:cubicBezTo>
                        <a:pt x="253" y="59"/>
                        <a:pt x="195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86" name="Google Shape;8486;p62"/>
                <p:cNvSpPr/>
                <p:nvPr/>
              </p:nvSpPr>
              <p:spPr>
                <a:xfrm>
                  <a:off x="1088100" y="820675"/>
                  <a:ext cx="6350" cy="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191" extrusionOk="0">
                      <a:moveTo>
                        <a:pt x="120" y="0"/>
                      </a:moveTo>
                      <a:cubicBezTo>
                        <a:pt x="78" y="0"/>
                        <a:pt x="39" y="5"/>
                        <a:pt x="0" y="15"/>
                      </a:cubicBezTo>
                      <a:lnTo>
                        <a:pt x="0" y="54"/>
                      </a:lnTo>
                      <a:cubicBezTo>
                        <a:pt x="0" y="132"/>
                        <a:pt x="59" y="190"/>
                        <a:pt x="117" y="190"/>
                      </a:cubicBezTo>
                      <a:cubicBezTo>
                        <a:pt x="195" y="190"/>
                        <a:pt x="253" y="132"/>
                        <a:pt x="253" y="54"/>
                      </a:cubicBezTo>
                      <a:lnTo>
                        <a:pt x="253" y="15"/>
                      </a:lnTo>
                      <a:cubicBezTo>
                        <a:pt x="205" y="5"/>
                        <a:pt x="161" y="0"/>
                        <a:pt x="12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87" name="Google Shape;8487;p62"/>
                <p:cNvSpPr/>
                <p:nvPr/>
              </p:nvSpPr>
              <p:spPr>
                <a:xfrm>
                  <a:off x="1116300" y="757325"/>
                  <a:ext cx="41375" cy="2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32" extrusionOk="0">
                      <a:moveTo>
                        <a:pt x="818" y="214"/>
                      </a:moveTo>
                      <a:cubicBezTo>
                        <a:pt x="993" y="214"/>
                        <a:pt x="1129" y="234"/>
                        <a:pt x="1246" y="312"/>
                      </a:cubicBezTo>
                      <a:cubicBezTo>
                        <a:pt x="1363" y="389"/>
                        <a:pt x="1402" y="448"/>
                        <a:pt x="1402" y="506"/>
                      </a:cubicBezTo>
                      <a:cubicBezTo>
                        <a:pt x="1402" y="584"/>
                        <a:pt x="1363" y="623"/>
                        <a:pt x="1265" y="701"/>
                      </a:cubicBezTo>
                      <a:cubicBezTo>
                        <a:pt x="1139" y="769"/>
                        <a:pt x="974" y="803"/>
                        <a:pt x="813" y="803"/>
                      </a:cubicBezTo>
                      <a:cubicBezTo>
                        <a:pt x="653" y="803"/>
                        <a:pt x="497" y="769"/>
                        <a:pt x="390" y="701"/>
                      </a:cubicBezTo>
                      <a:cubicBezTo>
                        <a:pt x="293" y="642"/>
                        <a:pt x="234" y="584"/>
                        <a:pt x="234" y="506"/>
                      </a:cubicBezTo>
                      <a:cubicBezTo>
                        <a:pt x="234" y="428"/>
                        <a:pt x="293" y="389"/>
                        <a:pt x="390" y="312"/>
                      </a:cubicBezTo>
                      <a:cubicBezTo>
                        <a:pt x="507" y="234"/>
                        <a:pt x="682" y="214"/>
                        <a:pt x="818" y="214"/>
                      </a:cubicBezTo>
                      <a:close/>
                      <a:moveTo>
                        <a:pt x="701" y="0"/>
                      </a:moveTo>
                      <a:cubicBezTo>
                        <a:pt x="526" y="20"/>
                        <a:pt x="390" y="39"/>
                        <a:pt x="254" y="117"/>
                      </a:cubicBezTo>
                      <a:cubicBezTo>
                        <a:pt x="98" y="214"/>
                        <a:pt x="1" y="351"/>
                        <a:pt x="1" y="506"/>
                      </a:cubicBezTo>
                      <a:cubicBezTo>
                        <a:pt x="1" y="642"/>
                        <a:pt x="98" y="798"/>
                        <a:pt x="254" y="895"/>
                      </a:cubicBezTo>
                      <a:cubicBezTo>
                        <a:pt x="429" y="993"/>
                        <a:pt x="623" y="1031"/>
                        <a:pt x="818" y="1031"/>
                      </a:cubicBezTo>
                      <a:cubicBezTo>
                        <a:pt x="1013" y="1031"/>
                        <a:pt x="1227" y="993"/>
                        <a:pt x="1382" y="895"/>
                      </a:cubicBezTo>
                      <a:cubicBezTo>
                        <a:pt x="1557" y="798"/>
                        <a:pt x="1655" y="642"/>
                        <a:pt x="1655" y="506"/>
                      </a:cubicBezTo>
                      <a:cubicBezTo>
                        <a:pt x="1655" y="351"/>
                        <a:pt x="1557" y="214"/>
                        <a:pt x="1382" y="117"/>
                      </a:cubicBezTo>
                      <a:cubicBezTo>
                        <a:pt x="1246" y="39"/>
                        <a:pt x="1090" y="0"/>
                        <a:pt x="935" y="0"/>
                      </a:cubicBezTo>
                      <a:lnTo>
                        <a:pt x="935" y="39"/>
                      </a:lnTo>
                      <a:cubicBezTo>
                        <a:pt x="935" y="117"/>
                        <a:pt x="896" y="156"/>
                        <a:pt x="818" y="156"/>
                      </a:cubicBezTo>
                      <a:cubicBezTo>
                        <a:pt x="740" y="156"/>
                        <a:pt x="701" y="117"/>
                        <a:pt x="701" y="39"/>
                      </a:cubicBezTo>
                      <a:lnTo>
                        <a:pt x="70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88" name="Google Shape;8488;p62"/>
                <p:cNvSpPr/>
                <p:nvPr/>
              </p:nvSpPr>
              <p:spPr>
                <a:xfrm>
                  <a:off x="1133825" y="673675"/>
                  <a:ext cx="5850" cy="8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3347" extrusionOk="0">
                      <a:moveTo>
                        <a:pt x="234" y="0"/>
                      </a:moveTo>
                      <a:lnTo>
                        <a:pt x="0" y="156"/>
                      </a:lnTo>
                      <a:lnTo>
                        <a:pt x="0" y="3346"/>
                      </a:lnTo>
                      <a:cubicBezTo>
                        <a:pt x="39" y="3327"/>
                        <a:pt x="83" y="3317"/>
                        <a:pt x="124" y="3317"/>
                      </a:cubicBezTo>
                      <a:cubicBezTo>
                        <a:pt x="166" y="3317"/>
                        <a:pt x="205" y="3327"/>
                        <a:pt x="234" y="3346"/>
                      </a:cubicBez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89" name="Google Shape;8489;p62"/>
                <p:cNvSpPr/>
                <p:nvPr/>
              </p:nvSpPr>
              <p:spPr>
                <a:xfrm>
                  <a:off x="1133825" y="668800"/>
                  <a:ext cx="5850" cy="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351" extrusionOk="0">
                      <a:moveTo>
                        <a:pt x="117" y="0"/>
                      </a:moveTo>
                      <a:cubicBezTo>
                        <a:pt x="39" y="0"/>
                        <a:pt x="0" y="59"/>
                        <a:pt x="0" y="137"/>
                      </a:cubicBezTo>
                      <a:lnTo>
                        <a:pt x="0" y="351"/>
                      </a:lnTo>
                      <a:lnTo>
                        <a:pt x="234" y="195"/>
                      </a:lnTo>
                      <a:lnTo>
                        <a:pt x="234" y="137"/>
                      </a:lnTo>
                      <a:cubicBezTo>
                        <a:pt x="234" y="59"/>
                        <a:pt x="195" y="0"/>
                        <a:pt x="1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90" name="Google Shape;8490;p62"/>
                <p:cNvSpPr/>
                <p:nvPr/>
              </p:nvSpPr>
              <p:spPr>
                <a:xfrm>
                  <a:off x="1133825" y="756600"/>
                  <a:ext cx="5850" cy="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185" extrusionOk="0">
                      <a:moveTo>
                        <a:pt x="124" y="0"/>
                      </a:moveTo>
                      <a:cubicBezTo>
                        <a:pt x="83" y="0"/>
                        <a:pt x="39" y="10"/>
                        <a:pt x="0" y="29"/>
                      </a:cubicBezTo>
                      <a:lnTo>
                        <a:pt x="0" y="68"/>
                      </a:lnTo>
                      <a:cubicBezTo>
                        <a:pt x="0" y="146"/>
                        <a:pt x="39" y="185"/>
                        <a:pt x="117" y="185"/>
                      </a:cubicBezTo>
                      <a:cubicBezTo>
                        <a:pt x="195" y="185"/>
                        <a:pt x="234" y="146"/>
                        <a:pt x="234" y="68"/>
                      </a:cubicBezTo>
                      <a:lnTo>
                        <a:pt x="234" y="29"/>
                      </a:lnTo>
                      <a:cubicBezTo>
                        <a:pt x="205" y="10"/>
                        <a:pt x="166" y="0"/>
                        <a:pt x="1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491" name="Google Shape;8491;p62"/>
            <p:cNvGrpSpPr/>
            <p:nvPr/>
          </p:nvGrpSpPr>
          <p:grpSpPr>
            <a:xfrm>
              <a:off x="1939171" y="1400737"/>
              <a:ext cx="491637" cy="986062"/>
              <a:chOff x="4225370" y="-782119"/>
              <a:chExt cx="299250" cy="600196"/>
            </a:xfrm>
          </p:grpSpPr>
          <p:sp>
            <p:nvSpPr>
              <p:cNvPr id="8492" name="Google Shape;8492;p62"/>
              <p:cNvSpPr/>
              <p:nvPr/>
            </p:nvSpPr>
            <p:spPr>
              <a:xfrm>
                <a:off x="4319042" y="-549211"/>
                <a:ext cx="115528" cy="367289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4772" extrusionOk="0">
                    <a:moveTo>
                      <a:pt x="412" y="0"/>
                    </a:moveTo>
                    <a:cubicBezTo>
                      <a:pt x="341" y="0"/>
                      <a:pt x="274" y="15"/>
                      <a:pt x="213" y="46"/>
                    </a:cubicBezTo>
                    <a:cubicBezTo>
                      <a:pt x="71" y="140"/>
                      <a:pt x="1" y="282"/>
                      <a:pt x="1" y="495"/>
                    </a:cubicBezTo>
                    <a:lnTo>
                      <a:pt x="1" y="3932"/>
                    </a:lnTo>
                    <a:cubicBezTo>
                      <a:pt x="1" y="4003"/>
                      <a:pt x="60" y="4062"/>
                      <a:pt x="131" y="4062"/>
                    </a:cubicBezTo>
                    <a:cubicBezTo>
                      <a:pt x="201" y="4062"/>
                      <a:pt x="260" y="4003"/>
                      <a:pt x="260" y="3932"/>
                    </a:cubicBezTo>
                    <a:lnTo>
                      <a:pt x="260" y="495"/>
                    </a:lnTo>
                    <a:cubicBezTo>
                      <a:pt x="260" y="388"/>
                      <a:pt x="296" y="318"/>
                      <a:pt x="331" y="282"/>
                    </a:cubicBezTo>
                    <a:cubicBezTo>
                      <a:pt x="351" y="274"/>
                      <a:pt x="373" y="270"/>
                      <a:pt x="397" y="270"/>
                    </a:cubicBezTo>
                    <a:cubicBezTo>
                      <a:pt x="446" y="270"/>
                      <a:pt x="501" y="286"/>
                      <a:pt x="556" y="318"/>
                    </a:cubicBezTo>
                    <a:lnTo>
                      <a:pt x="780" y="447"/>
                    </a:lnTo>
                    <a:cubicBezTo>
                      <a:pt x="1005" y="577"/>
                      <a:pt x="1206" y="932"/>
                      <a:pt x="1206" y="1204"/>
                    </a:cubicBezTo>
                    <a:lnTo>
                      <a:pt x="1206" y="4641"/>
                    </a:lnTo>
                    <a:cubicBezTo>
                      <a:pt x="1206" y="4712"/>
                      <a:pt x="1265" y="4771"/>
                      <a:pt x="1335" y="4771"/>
                    </a:cubicBezTo>
                    <a:cubicBezTo>
                      <a:pt x="1418" y="4771"/>
                      <a:pt x="1477" y="4712"/>
                      <a:pt x="1501" y="4641"/>
                    </a:cubicBezTo>
                    <a:lnTo>
                      <a:pt x="1501" y="1204"/>
                    </a:lnTo>
                    <a:cubicBezTo>
                      <a:pt x="1501" y="826"/>
                      <a:pt x="1253" y="388"/>
                      <a:pt x="922" y="211"/>
                    </a:cubicBezTo>
                    <a:lnTo>
                      <a:pt x="709" y="81"/>
                    </a:lnTo>
                    <a:cubicBezTo>
                      <a:pt x="608" y="27"/>
                      <a:pt x="507" y="0"/>
                      <a:pt x="4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3" name="Google Shape;8493;p62"/>
              <p:cNvSpPr/>
              <p:nvPr/>
            </p:nvSpPr>
            <p:spPr>
              <a:xfrm>
                <a:off x="4236300" y="-539359"/>
                <a:ext cx="275544" cy="105292"/>
              </a:xfrm>
              <a:custGeom>
                <a:avLst/>
                <a:gdLst/>
                <a:ahLst/>
                <a:cxnLst/>
                <a:rect l="l" t="t" r="r" b="b"/>
                <a:pathLst>
                  <a:path w="3580" h="1368" extrusionOk="0">
                    <a:moveTo>
                      <a:pt x="3580" y="24"/>
                    </a:moveTo>
                    <a:lnTo>
                      <a:pt x="3579" y="63"/>
                    </a:lnTo>
                    <a:lnTo>
                      <a:pt x="3579" y="63"/>
                    </a:lnTo>
                    <a:cubicBezTo>
                      <a:pt x="3580" y="50"/>
                      <a:pt x="3580" y="37"/>
                      <a:pt x="3580" y="24"/>
                    </a:cubicBezTo>
                    <a:close/>
                    <a:moveTo>
                      <a:pt x="24" y="1"/>
                    </a:moveTo>
                    <a:lnTo>
                      <a:pt x="1" y="331"/>
                    </a:lnTo>
                    <a:cubicBezTo>
                      <a:pt x="1" y="591"/>
                      <a:pt x="190" y="863"/>
                      <a:pt x="544" y="1076"/>
                    </a:cubicBezTo>
                    <a:cubicBezTo>
                      <a:pt x="887" y="1270"/>
                      <a:pt x="1338" y="1368"/>
                      <a:pt x="1792" y="1368"/>
                    </a:cubicBezTo>
                    <a:cubicBezTo>
                      <a:pt x="2245" y="1368"/>
                      <a:pt x="2700" y="1270"/>
                      <a:pt x="3048" y="1076"/>
                    </a:cubicBezTo>
                    <a:cubicBezTo>
                      <a:pt x="3391" y="863"/>
                      <a:pt x="3568" y="615"/>
                      <a:pt x="3568" y="343"/>
                    </a:cubicBezTo>
                    <a:lnTo>
                      <a:pt x="3579" y="63"/>
                    </a:lnTo>
                    <a:lnTo>
                      <a:pt x="3579" y="63"/>
                    </a:lnTo>
                    <a:cubicBezTo>
                      <a:pt x="3561" y="299"/>
                      <a:pt x="3385" y="543"/>
                      <a:pt x="3060" y="745"/>
                    </a:cubicBezTo>
                    <a:cubicBezTo>
                      <a:pt x="2724" y="946"/>
                      <a:pt x="2272" y="1046"/>
                      <a:pt x="1817" y="1046"/>
                    </a:cubicBezTo>
                    <a:cubicBezTo>
                      <a:pt x="1362" y="1046"/>
                      <a:pt x="904" y="946"/>
                      <a:pt x="556" y="745"/>
                    </a:cubicBezTo>
                    <a:cubicBezTo>
                      <a:pt x="201" y="532"/>
                      <a:pt x="24" y="272"/>
                      <a:pt x="2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4" name="Google Shape;8494;p62"/>
              <p:cNvSpPr/>
              <p:nvPr/>
            </p:nvSpPr>
            <p:spPr>
              <a:xfrm>
                <a:off x="4408172" y="-537512"/>
                <a:ext cx="103675" cy="100981"/>
              </a:xfrm>
              <a:custGeom>
                <a:avLst/>
                <a:gdLst/>
                <a:ahLst/>
                <a:cxnLst/>
                <a:rect l="l" t="t" r="r" b="b"/>
                <a:pathLst>
                  <a:path w="1347" h="1312" extrusionOk="0">
                    <a:moveTo>
                      <a:pt x="1347" y="0"/>
                    </a:moveTo>
                    <a:lnTo>
                      <a:pt x="1346" y="39"/>
                    </a:lnTo>
                    <a:lnTo>
                      <a:pt x="1346" y="39"/>
                    </a:lnTo>
                    <a:cubicBezTo>
                      <a:pt x="1347" y="26"/>
                      <a:pt x="1347" y="13"/>
                      <a:pt x="1347" y="0"/>
                    </a:cubicBezTo>
                    <a:close/>
                    <a:moveTo>
                      <a:pt x="1346" y="39"/>
                    </a:moveTo>
                    <a:cubicBezTo>
                      <a:pt x="1328" y="275"/>
                      <a:pt x="1152" y="519"/>
                      <a:pt x="827" y="721"/>
                    </a:cubicBezTo>
                    <a:cubicBezTo>
                      <a:pt x="591" y="851"/>
                      <a:pt x="319" y="945"/>
                      <a:pt x="24" y="981"/>
                    </a:cubicBezTo>
                    <a:lnTo>
                      <a:pt x="0" y="1311"/>
                    </a:lnTo>
                    <a:cubicBezTo>
                      <a:pt x="296" y="1264"/>
                      <a:pt x="579" y="1181"/>
                      <a:pt x="815" y="1052"/>
                    </a:cubicBezTo>
                    <a:cubicBezTo>
                      <a:pt x="1158" y="839"/>
                      <a:pt x="1335" y="591"/>
                      <a:pt x="1335" y="319"/>
                    </a:cubicBezTo>
                    <a:lnTo>
                      <a:pt x="1346" y="39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5" name="Google Shape;8495;p62"/>
              <p:cNvSpPr/>
              <p:nvPr/>
            </p:nvSpPr>
            <p:spPr>
              <a:xfrm>
                <a:off x="4339054" y="-461159"/>
                <a:ext cx="70964" cy="27323"/>
              </a:xfrm>
              <a:custGeom>
                <a:avLst/>
                <a:gdLst/>
                <a:ahLst/>
                <a:cxnLst/>
                <a:rect l="l" t="t" r="r" b="b"/>
                <a:pathLst>
                  <a:path w="922" h="355" extrusionOk="0">
                    <a:moveTo>
                      <a:pt x="12" y="0"/>
                    </a:moveTo>
                    <a:lnTo>
                      <a:pt x="0" y="319"/>
                    </a:lnTo>
                    <a:cubicBezTo>
                      <a:pt x="148" y="343"/>
                      <a:pt x="299" y="355"/>
                      <a:pt x="449" y="355"/>
                    </a:cubicBezTo>
                    <a:cubicBezTo>
                      <a:pt x="600" y="355"/>
                      <a:pt x="751" y="343"/>
                      <a:pt x="898" y="319"/>
                    </a:cubicBezTo>
                    <a:lnTo>
                      <a:pt x="922" y="0"/>
                    </a:lnTo>
                    <a:lnTo>
                      <a:pt x="922" y="0"/>
                    </a:lnTo>
                    <a:cubicBezTo>
                      <a:pt x="780" y="18"/>
                      <a:pt x="632" y="27"/>
                      <a:pt x="480" y="27"/>
                    </a:cubicBezTo>
                    <a:cubicBezTo>
                      <a:pt x="328" y="27"/>
                      <a:pt x="172" y="18"/>
                      <a:pt x="12" y="0"/>
                    </a:cubicBez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6" name="Google Shape;8496;p62"/>
              <p:cNvSpPr/>
              <p:nvPr/>
            </p:nvSpPr>
            <p:spPr>
              <a:xfrm>
                <a:off x="4264472" y="-488406"/>
                <a:ext cx="74582" cy="51876"/>
              </a:xfrm>
              <a:custGeom>
                <a:avLst/>
                <a:gdLst/>
                <a:ahLst/>
                <a:cxnLst/>
                <a:rect l="l" t="t" r="r" b="b"/>
                <a:pathLst>
                  <a:path w="969" h="674" extrusionOk="0">
                    <a:moveTo>
                      <a:pt x="24" y="0"/>
                    </a:moveTo>
                    <a:lnTo>
                      <a:pt x="0" y="319"/>
                    </a:lnTo>
                    <a:lnTo>
                      <a:pt x="142" y="414"/>
                    </a:lnTo>
                    <a:cubicBezTo>
                      <a:pt x="378" y="543"/>
                      <a:pt x="650" y="626"/>
                      <a:pt x="945" y="673"/>
                    </a:cubicBezTo>
                    <a:lnTo>
                      <a:pt x="969" y="354"/>
                    </a:lnTo>
                    <a:cubicBezTo>
                      <a:pt x="674" y="307"/>
                      <a:pt x="378" y="213"/>
                      <a:pt x="154" y="83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7" name="Google Shape;8497;p62"/>
              <p:cNvSpPr/>
              <p:nvPr/>
            </p:nvSpPr>
            <p:spPr>
              <a:xfrm>
                <a:off x="4235376" y="-539359"/>
                <a:ext cx="31942" cy="75582"/>
              </a:xfrm>
              <a:custGeom>
                <a:avLst/>
                <a:gdLst/>
                <a:ahLst/>
                <a:cxnLst/>
                <a:rect l="l" t="t" r="r" b="b"/>
                <a:pathLst>
                  <a:path w="415" h="982" extrusionOk="0">
                    <a:moveTo>
                      <a:pt x="24" y="1"/>
                    </a:moveTo>
                    <a:lnTo>
                      <a:pt x="1" y="331"/>
                    </a:lnTo>
                    <a:cubicBezTo>
                      <a:pt x="1" y="390"/>
                      <a:pt x="24" y="449"/>
                      <a:pt x="36" y="497"/>
                    </a:cubicBezTo>
                    <a:cubicBezTo>
                      <a:pt x="83" y="674"/>
                      <a:pt x="213" y="827"/>
                      <a:pt x="402" y="981"/>
                    </a:cubicBezTo>
                    <a:lnTo>
                      <a:pt x="414" y="650"/>
                    </a:lnTo>
                    <a:cubicBezTo>
                      <a:pt x="225" y="508"/>
                      <a:pt x="107" y="343"/>
                      <a:pt x="48" y="166"/>
                    </a:cubicBezTo>
                    <a:cubicBezTo>
                      <a:pt x="36" y="107"/>
                      <a:pt x="24" y="48"/>
                      <a:pt x="24" y="1"/>
                    </a:cubicBez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8" name="Google Shape;8498;p62"/>
              <p:cNvSpPr/>
              <p:nvPr/>
            </p:nvSpPr>
            <p:spPr>
              <a:xfrm>
                <a:off x="4225370" y="-617329"/>
                <a:ext cx="299250" cy="158476"/>
              </a:xfrm>
              <a:custGeom>
                <a:avLst/>
                <a:gdLst/>
                <a:ahLst/>
                <a:cxnLst/>
                <a:rect l="l" t="t" r="r" b="b"/>
                <a:pathLst>
                  <a:path w="3888" h="2059" extrusionOk="0">
                    <a:moveTo>
                      <a:pt x="1934" y="1"/>
                    </a:moveTo>
                    <a:cubicBezTo>
                      <a:pt x="1480" y="1"/>
                      <a:pt x="1029" y="98"/>
                      <a:pt x="686" y="293"/>
                    </a:cubicBezTo>
                    <a:cubicBezTo>
                      <a:pt x="1" y="706"/>
                      <a:pt x="1" y="1356"/>
                      <a:pt x="698" y="1758"/>
                    </a:cubicBezTo>
                    <a:cubicBezTo>
                      <a:pt x="1046" y="1959"/>
                      <a:pt x="1501" y="2059"/>
                      <a:pt x="1954" y="2059"/>
                    </a:cubicBezTo>
                    <a:cubicBezTo>
                      <a:pt x="2408" y="2059"/>
                      <a:pt x="2860" y="1959"/>
                      <a:pt x="3202" y="1758"/>
                    </a:cubicBezTo>
                    <a:cubicBezTo>
                      <a:pt x="3887" y="1344"/>
                      <a:pt x="3887" y="695"/>
                      <a:pt x="3190" y="293"/>
                    </a:cubicBezTo>
                    <a:cubicBezTo>
                      <a:pt x="2842" y="98"/>
                      <a:pt x="2387" y="1"/>
                      <a:pt x="19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9" name="Google Shape;8499;p62"/>
              <p:cNvSpPr/>
              <p:nvPr/>
            </p:nvSpPr>
            <p:spPr>
              <a:xfrm>
                <a:off x="4252694" y="-782119"/>
                <a:ext cx="243756" cy="232827"/>
              </a:xfrm>
              <a:custGeom>
                <a:avLst/>
                <a:gdLst/>
                <a:ahLst/>
                <a:cxnLst/>
                <a:rect l="l" t="t" r="r" b="b"/>
                <a:pathLst>
                  <a:path w="3167" h="3025" extrusionOk="0">
                    <a:moveTo>
                      <a:pt x="1583" y="0"/>
                    </a:moveTo>
                    <a:cubicBezTo>
                      <a:pt x="709" y="0"/>
                      <a:pt x="0" y="709"/>
                      <a:pt x="0" y="1583"/>
                    </a:cubicBezTo>
                    <a:lnTo>
                      <a:pt x="0" y="3025"/>
                    </a:lnTo>
                    <a:lnTo>
                      <a:pt x="3166" y="3025"/>
                    </a:lnTo>
                    <a:lnTo>
                      <a:pt x="3166" y="1583"/>
                    </a:lnTo>
                    <a:cubicBezTo>
                      <a:pt x="3166" y="709"/>
                      <a:pt x="2457" y="0"/>
                      <a:pt x="158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0" name="Google Shape;8500;p62"/>
              <p:cNvSpPr/>
              <p:nvPr/>
            </p:nvSpPr>
            <p:spPr>
              <a:xfrm>
                <a:off x="4241765" y="-619792"/>
                <a:ext cx="266461" cy="141235"/>
              </a:xfrm>
              <a:custGeom>
                <a:avLst/>
                <a:gdLst/>
                <a:ahLst/>
                <a:cxnLst/>
                <a:rect l="l" t="t" r="r" b="b"/>
                <a:pathLst>
                  <a:path w="3462" h="1835" extrusionOk="0">
                    <a:moveTo>
                      <a:pt x="1741" y="0"/>
                    </a:moveTo>
                    <a:cubicBezTo>
                      <a:pt x="1335" y="0"/>
                      <a:pt x="928" y="89"/>
                      <a:pt x="615" y="266"/>
                    </a:cubicBezTo>
                    <a:cubicBezTo>
                      <a:pt x="0" y="620"/>
                      <a:pt x="0" y="1211"/>
                      <a:pt x="615" y="1565"/>
                    </a:cubicBezTo>
                    <a:cubicBezTo>
                      <a:pt x="721" y="1648"/>
                      <a:pt x="851" y="1683"/>
                      <a:pt x="981" y="1731"/>
                    </a:cubicBezTo>
                    <a:cubicBezTo>
                      <a:pt x="1075" y="1743"/>
                      <a:pt x="1158" y="1778"/>
                      <a:pt x="1253" y="1790"/>
                    </a:cubicBezTo>
                    <a:cubicBezTo>
                      <a:pt x="1406" y="1819"/>
                      <a:pt x="1569" y="1834"/>
                      <a:pt x="1731" y="1834"/>
                    </a:cubicBezTo>
                    <a:cubicBezTo>
                      <a:pt x="1894" y="1834"/>
                      <a:pt x="2056" y="1819"/>
                      <a:pt x="2210" y="1790"/>
                    </a:cubicBezTo>
                    <a:cubicBezTo>
                      <a:pt x="2304" y="1778"/>
                      <a:pt x="2387" y="1766"/>
                      <a:pt x="2481" y="1731"/>
                    </a:cubicBezTo>
                    <a:cubicBezTo>
                      <a:pt x="2611" y="1683"/>
                      <a:pt x="2729" y="1624"/>
                      <a:pt x="2847" y="1565"/>
                    </a:cubicBezTo>
                    <a:cubicBezTo>
                      <a:pt x="3462" y="1199"/>
                      <a:pt x="3450" y="620"/>
                      <a:pt x="2859" y="266"/>
                    </a:cubicBezTo>
                    <a:cubicBezTo>
                      <a:pt x="2552" y="89"/>
                      <a:pt x="2148" y="0"/>
                      <a:pt x="1741" y="0"/>
                    </a:cubicBez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1" name="Google Shape;8501;p62"/>
              <p:cNvSpPr/>
              <p:nvPr/>
            </p:nvSpPr>
            <p:spPr>
              <a:xfrm>
                <a:off x="4317194" y="-682136"/>
                <a:ext cx="102829" cy="199192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2588" extrusionOk="0">
                    <a:moveTo>
                      <a:pt x="1" y="1"/>
                    </a:moveTo>
                    <a:lnTo>
                      <a:pt x="1" y="1667"/>
                    </a:lnTo>
                    <a:lnTo>
                      <a:pt x="1" y="2529"/>
                    </a:lnTo>
                    <a:cubicBezTo>
                      <a:pt x="95" y="2553"/>
                      <a:pt x="178" y="2564"/>
                      <a:pt x="273" y="2588"/>
                    </a:cubicBezTo>
                    <a:lnTo>
                      <a:pt x="273" y="1548"/>
                    </a:lnTo>
                    <a:lnTo>
                      <a:pt x="273" y="1159"/>
                    </a:lnTo>
                    <a:lnTo>
                      <a:pt x="1336" y="6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2" name="Google Shape;8502;p62"/>
              <p:cNvSpPr/>
              <p:nvPr/>
            </p:nvSpPr>
            <p:spPr>
              <a:xfrm>
                <a:off x="4375383" y="-654812"/>
                <a:ext cx="57418" cy="171868"/>
              </a:xfrm>
              <a:custGeom>
                <a:avLst/>
                <a:gdLst/>
                <a:ahLst/>
                <a:cxnLst/>
                <a:rect l="l" t="t" r="r" b="b"/>
                <a:pathLst>
                  <a:path w="746" h="2233" extrusionOk="0">
                    <a:moveTo>
                      <a:pt x="745" y="0"/>
                    </a:moveTo>
                    <a:lnTo>
                      <a:pt x="1" y="815"/>
                    </a:lnTo>
                    <a:lnTo>
                      <a:pt x="1" y="1489"/>
                    </a:lnTo>
                    <a:lnTo>
                      <a:pt x="474" y="1760"/>
                    </a:lnTo>
                    <a:lnTo>
                      <a:pt x="474" y="2233"/>
                    </a:lnTo>
                    <a:cubicBezTo>
                      <a:pt x="568" y="2221"/>
                      <a:pt x="651" y="2186"/>
                      <a:pt x="745" y="2174"/>
                    </a:cubicBezTo>
                    <a:lnTo>
                      <a:pt x="745" y="1217"/>
                    </a:lnTo>
                    <a:lnTo>
                      <a:pt x="745" y="402"/>
                    </a:lnTo>
                    <a:lnTo>
                      <a:pt x="74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3" name="Google Shape;8503;p62"/>
              <p:cNvSpPr/>
              <p:nvPr/>
            </p:nvSpPr>
            <p:spPr>
              <a:xfrm>
                <a:off x="4264471" y="-759567"/>
                <a:ext cx="98287" cy="95902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246" extrusionOk="0">
                    <a:moveTo>
                      <a:pt x="898" y="0"/>
                    </a:moveTo>
                    <a:cubicBezTo>
                      <a:pt x="713" y="0"/>
                      <a:pt x="484" y="119"/>
                      <a:pt x="308" y="345"/>
                    </a:cubicBezTo>
                    <a:cubicBezTo>
                      <a:pt x="60" y="652"/>
                      <a:pt x="1" y="1030"/>
                      <a:pt x="190" y="1184"/>
                    </a:cubicBezTo>
                    <a:cubicBezTo>
                      <a:pt x="245" y="1225"/>
                      <a:pt x="314" y="1246"/>
                      <a:pt x="391" y="1246"/>
                    </a:cubicBezTo>
                    <a:cubicBezTo>
                      <a:pt x="577" y="1246"/>
                      <a:pt x="806" y="1126"/>
                      <a:pt x="981" y="901"/>
                    </a:cubicBezTo>
                    <a:cubicBezTo>
                      <a:pt x="1241" y="593"/>
                      <a:pt x="1277" y="215"/>
                      <a:pt x="1099" y="62"/>
                    </a:cubicBezTo>
                    <a:cubicBezTo>
                      <a:pt x="1044" y="20"/>
                      <a:pt x="975" y="0"/>
                      <a:pt x="89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4" name="Google Shape;8504;p62"/>
            <p:cNvGrpSpPr/>
            <p:nvPr/>
          </p:nvGrpSpPr>
          <p:grpSpPr>
            <a:xfrm>
              <a:off x="625135" y="2386793"/>
              <a:ext cx="1791330" cy="1162830"/>
              <a:chOff x="-4004340" y="2465518"/>
              <a:chExt cx="1791330" cy="1162830"/>
            </a:xfrm>
          </p:grpSpPr>
          <p:sp>
            <p:nvSpPr>
              <p:cNvPr id="8505" name="Google Shape;8505;p62"/>
              <p:cNvSpPr/>
              <p:nvPr/>
            </p:nvSpPr>
            <p:spPr>
              <a:xfrm>
                <a:off x="-3238869" y="3540443"/>
                <a:ext cx="296388" cy="76122"/>
              </a:xfrm>
              <a:custGeom>
                <a:avLst/>
                <a:gdLst/>
                <a:ahLst/>
                <a:cxnLst/>
                <a:rect l="l" t="t" r="r" b="b"/>
                <a:pathLst>
                  <a:path w="2671" h="686" extrusionOk="0">
                    <a:moveTo>
                      <a:pt x="1" y="0"/>
                    </a:moveTo>
                    <a:lnTo>
                      <a:pt x="1" y="685"/>
                    </a:lnTo>
                    <a:lnTo>
                      <a:pt x="2671" y="685"/>
                    </a:lnTo>
                    <a:lnTo>
                      <a:pt x="267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6" name="Google Shape;8506;p62"/>
              <p:cNvSpPr/>
              <p:nvPr/>
            </p:nvSpPr>
            <p:spPr>
              <a:xfrm>
                <a:off x="-2741963" y="2725067"/>
                <a:ext cx="14536" cy="14536"/>
              </a:xfrm>
              <a:custGeom>
                <a:avLst/>
                <a:gdLst/>
                <a:ahLst/>
                <a:cxnLst/>
                <a:rect l="l" t="t" r="r" b="b"/>
                <a:pathLst>
                  <a:path w="131" h="131" extrusionOk="0">
                    <a:moveTo>
                      <a:pt x="0" y="0"/>
                    </a:moveTo>
                    <a:lnTo>
                      <a:pt x="0" y="60"/>
                    </a:lnTo>
                    <a:lnTo>
                      <a:pt x="130" y="130"/>
                    </a:lnTo>
                    <a:lnTo>
                      <a:pt x="130" y="8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7" name="Google Shape;8507;p62"/>
              <p:cNvSpPr/>
              <p:nvPr/>
            </p:nvSpPr>
            <p:spPr>
              <a:xfrm>
                <a:off x="-3461689" y="2727730"/>
                <a:ext cx="14536" cy="15757"/>
              </a:xfrm>
              <a:custGeom>
                <a:avLst/>
                <a:gdLst/>
                <a:ahLst/>
                <a:cxnLst/>
                <a:rect l="l" t="t" r="r" b="b"/>
                <a:pathLst>
                  <a:path w="131" h="142" extrusionOk="0">
                    <a:moveTo>
                      <a:pt x="131" y="0"/>
                    </a:moveTo>
                    <a:lnTo>
                      <a:pt x="1" y="83"/>
                    </a:lnTo>
                    <a:lnTo>
                      <a:pt x="1" y="142"/>
                    </a:lnTo>
                    <a:lnTo>
                      <a:pt x="131" y="47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8" name="Google Shape;8508;p62"/>
              <p:cNvSpPr/>
              <p:nvPr/>
            </p:nvSpPr>
            <p:spPr>
              <a:xfrm>
                <a:off x="-2942590" y="3124876"/>
                <a:ext cx="714504" cy="491686"/>
              </a:xfrm>
              <a:custGeom>
                <a:avLst/>
                <a:gdLst/>
                <a:ahLst/>
                <a:cxnLst/>
                <a:rect l="l" t="t" r="r" b="b"/>
                <a:pathLst>
                  <a:path w="6439" h="4431" extrusionOk="0">
                    <a:moveTo>
                      <a:pt x="6439" y="0"/>
                    </a:moveTo>
                    <a:lnTo>
                      <a:pt x="1" y="3745"/>
                    </a:lnTo>
                    <a:lnTo>
                      <a:pt x="1" y="4430"/>
                    </a:lnTo>
                    <a:lnTo>
                      <a:pt x="6439" y="697"/>
                    </a:lnTo>
                    <a:lnTo>
                      <a:pt x="643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9" name="Google Shape;8509;p62"/>
              <p:cNvSpPr/>
              <p:nvPr/>
            </p:nvSpPr>
            <p:spPr>
              <a:xfrm>
                <a:off x="-3958484" y="3126208"/>
                <a:ext cx="719719" cy="490354"/>
              </a:xfrm>
              <a:custGeom>
                <a:avLst/>
                <a:gdLst/>
                <a:ahLst/>
                <a:cxnLst/>
                <a:rect l="l" t="t" r="r" b="b"/>
                <a:pathLst>
                  <a:path w="6486" h="4419" extrusionOk="0">
                    <a:moveTo>
                      <a:pt x="1" y="0"/>
                    </a:moveTo>
                    <a:lnTo>
                      <a:pt x="1" y="685"/>
                    </a:lnTo>
                    <a:lnTo>
                      <a:pt x="6486" y="4418"/>
                    </a:lnTo>
                    <a:lnTo>
                      <a:pt x="6486" y="373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0" name="Google Shape;8510;p62"/>
              <p:cNvSpPr/>
              <p:nvPr/>
            </p:nvSpPr>
            <p:spPr>
              <a:xfrm>
                <a:off x="-3958484" y="2537645"/>
                <a:ext cx="1730388" cy="1002902"/>
              </a:xfrm>
              <a:custGeom>
                <a:avLst/>
                <a:gdLst/>
                <a:ahLst/>
                <a:cxnLst/>
                <a:rect l="l" t="t" r="r" b="b"/>
                <a:pathLst>
                  <a:path w="15594" h="9038" extrusionOk="0">
                    <a:moveTo>
                      <a:pt x="6427" y="0"/>
                    </a:moveTo>
                    <a:lnTo>
                      <a:pt x="1" y="3745"/>
                    </a:lnTo>
                    <a:lnTo>
                      <a:pt x="1" y="5304"/>
                    </a:lnTo>
                    <a:lnTo>
                      <a:pt x="6486" y="9037"/>
                    </a:lnTo>
                    <a:lnTo>
                      <a:pt x="9156" y="9037"/>
                    </a:lnTo>
                    <a:lnTo>
                      <a:pt x="15594" y="5292"/>
                    </a:lnTo>
                    <a:lnTo>
                      <a:pt x="15594" y="3745"/>
                    </a:lnTo>
                    <a:lnTo>
                      <a:pt x="910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1" name="Google Shape;8511;p62"/>
              <p:cNvSpPr/>
              <p:nvPr/>
            </p:nvSpPr>
            <p:spPr>
              <a:xfrm>
                <a:off x="-2709228" y="2744708"/>
                <a:ext cx="15868" cy="14536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31" extrusionOk="0">
                    <a:moveTo>
                      <a:pt x="1" y="1"/>
                    </a:moveTo>
                    <a:lnTo>
                      <a:pt x="12" y="60"/>
                    </a:lnTo>
                    <a:lnTo>
                      <a:pt x="142" y="131"/>
                    </a:lnTo>
                    <a:lnTo>
                      <a:pt x="142" y="8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2" name="Google Shape;8512;p62"/>
              <p:cNvSpPr/>
              <p:nvPr/>
            </p:nvSpPr>
            <p:spPr>
              <a:xfrm>
                <a:off x="-2709228" y="2725067"/>
                <a:ext cx="48603" cy="28962"/>
              </a:xfrm>
              <a:custGeom>
                <a:avLst/>
                <a:gdLst/>
                <a:ahLst/>
                <a:cxnLst/>
                <a:rect l="l" t="t" r="r" b="b"/>
                <a:pathLst>
                  <a:path w="438" h="261" extrusionOk="0">
                    <a:moveTo>
                      <a:pt x="308" y="0"/>
                    </a:moveTo>
                    <a:lnTo>
                      <a:pt x="1" y="178"/>
                    </a:lnTo>
                    <a:lnTo>
                      <a:pt x="142" y="260"/>
                    </a:lnTo>
                    <a:lnTo>
                      <a:pt x="438" y="83"/>
                    </a:lnTo>
                    <a:lnTo>
                      <a:pt x="30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3" name="Google Shape;8513;p62"/>
              <p:cNvSpPr/>
              <p:nvPr/>
            </p:nvSpPr>
            <p:spPr>
              <a:xfrm>
                <a:off x="-3495755" y="2747371"/>
                <a:ext cx="15868" cy="15868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43" extrusionOk="0">
                    <a:moveTo>
                      <a:pt x="142" y="0"/>
                    </a:moveTo>
                    <a:lnTo>
                      <a:pt x="1" y="83"/>
                    </a:lnTo>
                    <a:lnTo>
                      <a:pt x="1" y="142"/>
                    </a:lnTo>
                    <a:lnTo>
                      <a:pt x="142" y="48"/>
                    </a:lnTo>
                    <a:lnTo>
                      <a:pt x="14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4" name="Google Shape;8514;p62"/>
              <p:cNvSpPr/>
              <p:nvPr/>
            </p:nvSpPr>
            <p:spPr>
              <a:xfrm>
                <a:off x="-3528490" y="2727730"/>
                <a:ext cx="48603" cy="28851"/>
              </a:xfrm>
              <a:custGeom>
                <a:avLst/>
                <a:gdLst/>
                <a:ahLst/>
                <a:cxnLst/>
                <a:rect l="l" t="t" r="r" b="b"/>
                <a:pathLst>
                  <a:path w="438" h="260" extrusionOk="0">
                    <a:moveTo>
                      <a:pt x="130" y="0"/>
                    </a:moveTo>
                    <a:lnTo>
                      <a:pt x="0" y="83"/>
                    </a:lnTo>
                    <a:lnTo>
                      <a:pt x="296" y="260"/>
                    </a:lnTo>
                    <a:lnTo>
                      <a:pt x="437" y="177"/>
                    </a:lnTo>
                    <a:lnTo>
                      <a:pt x="13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5" name="Google Shape;8515;p62"/>
              <p:cNvSpPr/>
              <p:nvPr/>
            </p:nvSpPr>
            <p:spPr>
              <a:xfrm>
                <a:off x="-2942590" y="3054080"/>
                <a:ext cx="714504" cy="462835"/>
              </a:xfrm>
              <a:custGeom>
                <a:avLst/>
                <a:gdLst/>
                <a:ahLst/>
                <a:cxnLst/>
                <a:rect l="l" t="t" r="r" b="b"/>
                <a:pathLst>
                  <a:path w="6439" h="4171" extrusionOk="0">
                    <a:moveTo>
                      <a:pt x="6439" y="1"/>
                    </a:moveTo>
                    <a:lnTo>
                      <a:pt x="1" y="3734"/>
                    </a:lnTo>
                    <a:lnTo>
                      <a:pt x="1" y="4171"/>
                    </a:lnTo>
                    <a:lnTo>
                      <a:pt x="6439" y="414"/>
                    </a:lnTo>
                    <a:lnTo>
                      <a:pt x="643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6" name="Google Shape;8516;p62"/>
              <p:cNvSpPr/>
              <p:nvPr/>
            </p:nvSpPr>
            <p:spPr>
              <a:xfrm>
                <a:off x="-3958484" y="3054080"/>
                <a:ext cx="719719" cy="462835"/>
              </a:xfrm>
              <a:custGeom>
                <a:avLst/>
                <a:gdLst/>
                <a:ahLst/>
                <a:cxnLst/>
                <a:rect l="l" t="t" r="r" b="b"/>
                <a:pathLst>
                  <a:path w="6486" h="4171" extrusionOk="0">
                    <a:moveTo>
                      <a:pt x="1" y="1"/>
                    </a:moveTo>
                    <a:lnTo>
                      <a:pt x="1" y="414"/>
                    </a:lnTo>
                    <a:lnTo>
                      <a:pt x="6486" y="4171"/>
                    </a:lnTo>
                    <a:lnTo>
                      <a:pt x="6486" y="373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7" name="Google Shape;8517;p62"/>
              <p:cNvSpPr/>
              <p:nvPr/>
            </p:nvSpPr>
            <p:spPr>
              <a:xfrm>
                <a:off x="-3238869" y="3468316"/>
                <a:ext cx="296388" cy="48603"/>
              </a:xfrm>
              <a:custGeom>
                <a:avLst/>
                <a:gdLst/>
                <a:ahLst/>
                <a:cxnLst/>
                <a:rect l="l" t="t" r="r" b="b"/>
                <a:pathLst>
                  <a:path w="2671" h="438" extrusionOk="0">
                    <a:moveTo>
                      <a:pt x="1" y="1"/>
                    </a:moveTo>
                    <a:lnTo>
                      <a:pt x="1" y="438"/>
                    </a:lnTo>
                    <a:lnTo>
                      <a:pt x="2671" y="438"/>
                    </a:lnTo>
                    <a:lnTo>
                      <a:pt x="267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8" name="Google Shape;8518;p62"/>
              <p:cNvSpPr/>
              <p:nvPr/>
            </p:nvSpPr>
            <p:spPr>
              <a:xfrm>
                <a:off x="-3958484" y="2465518"/>
                <a:ext cx="1730388" cy="1002902"/>
              </a:xfrm>
              <a:custGeom>
                <a:avLst/>
                <a:gdLst/>
                <a:ahLst/>
                <a:cxnLst/>
                <a:rect l="l" t="t" r="r" b="b"/>
                <a:pathLst>
                  <a:path w="15594" h="9038" extrusionOk="0">
                    <a:moveTo>
                      <a:pt x="6427" y="0"/>
                    </a:moveTo>
                    <a:lnTo>
                      <a:pt x="1" y="3745"/>
                    </a:lnTo>
                    <a:lnTo>
                      <a:pt x="1" y="5305"/>
                    </a:lnTo>
                    <a:lnTo>
                      <a:pt x="6486" y="9038"/>
                    </a:lnTo>
                    <a:lnTo>
                      <a:pt x="9156" y="9038"/>
                    </a:lnTo>
                    <a:lnTo>
                      <a:pt x="15594" y="5305"/>
                    </a:lnTo>
                    <a:lnTo>
                      <a:pt x="15594" y="3745"/>
                    </a:lnTo>
                    <a:lnTo>
                      <a:pt x="910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9" name="Google Shape;8519;p62"/>
              <p:cNvSpPr/>
              <p:nvPr/>
            </p:nvSpPr>
            <p:spPr>
              <a:xfrm>
                <a:off x="-3904776" y="2516673"/>
                <a:ext cx="1625637" cy="899371"/>
              </a:xfrm>
              <a:custGeom>
                <a:avLst/>
                <a:gdLst/>
                <a:ahLst/>
                <a:cxnLst/>
                <a:rect l="l" t="t" r="r" b="b"/>
                <a:pathLst>
                  <a:path w="14650" h="8105" extrusionOk="0">
                    <a:moveTo>
                      <a:pt x="8412" y="402"/>
                    </a:moveTo>
                    <a:lnTo>
                      <a:pt x="14271" y="3769"/>
                    </a:lnTo>
                    <a:lnTo>
                      <a:pt x="14271" y="4347"/>
                    </a:lnTo>
                    <a:lnTo>
                      <a:pt x="8447" y="7726"/>
                    </a:lnTo>
                    <a:lnTo>
                      <a:pt x="6226" y="7726"/>
                    </a:lnTo>
                    <a:lnTo>
                      <a:pt x="355" y="4347"/>
                    </a:lnTo>
                    <a:lnTo>
                      <a:pt x="355" y="3780"/>
                    </a:lnTo>
                    <a:lnTo>
                      <a:pt x="6179" y="402"/>
                    </a:lnTo>
                    <a:close/>
                    <a:moveTo>
                      <a:pt x="6085" y="0"/>
                    </a:moveTo>
                    <a:lnTo>
                      <a:pt x="1" y="3544"/>
                    </a:lnTo>
                    <a:lnTo>
                      <a:pt x="1" y="4560"/>
                    </a:lnTo>
                    <a:lnTo>
                      <a:pt x="6132" y="8104"/>
                    </a:lnTo>
                    <a:lnTo>
                      <a:pt x="8565" y="8104"/>
                    </a:lnTo>
                    <a:lnTo>
                      <a:pt x="14649" y="4560"/>
                    </a:lnTo>
                    <a:lnTo>
                      <a:pt x="14649" y="3544"/>
                    </a:lnTo>
                    <a:lnTo>
                      <a:pt x="8518" y="0"/>
                    </a:ln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0" name="Google Shape;8520;p62"/>
              <p:cNvSpPr/>
              <p:nvPr/>
            </p:nvSpPr>
            <p:spPr>
              <a:xfrm>
                <a:off x="-3722570" y="2675243"/>
                <a:ext cx="668675" cy="385492"/>
              </a:xfrm>
              <a:custGeom>
                <a:avLst/>
                <a:gdLst/>
                <a:ahLst/>
                <a:cxnLst/>
                <a:rect l="l" t="t" r="r" b="b"/>
                <a:pathLst>
                  <a:path w="6026" h="3474" extrusionOk="0">
                    <a:moveTo>
                      <a:pt x="4502" y="1"/>
                    </a:moveTo>
                    <a:lnTo>
                      <a:pt x="1" y="2599"/>
                    </a:lnTo>
                    <a:lnTo>
                      <a:pt x="1525" y="3474"/>
                    </a:lnTo>
                    <a:lnTo>
                      <a:pt x="6026" y="875"/>
                    </a:lnTo>
                    <a:lnTo>
                      <a:pt x="4502" y="1"/>
                    </a:ln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1" name="Google Shape;8521;p62"/>
              <p:cNvSpPr/>
              <p:nvPr/>
            </p:nvSpPr>
            <p:spPr>
              <a:xfrm>
                <a:off x="-3537701" y="2688337"/>
                <a:ext cx="778752" cy="449741"/>
              </a:xfrm>
              <a:custGeom>
                <a:avLst/>
                <a:gdLst/>
                <a:ahLst/>
                <a:cxnLst/>
                <a:rect l="l" t="t" r="r" b="b"/>
                <a:pathLst>
                  <a:path w="7018" h="4053" extrusionOk="0">
                    <a:moveTo>
                      <a:pt x="5966" y="1"/>
                    </a:moveTo>
                    <a:lnTo>
                      <a:pt x="1" y="3450"/>
                    </a:lnTo>
                    <a:lnTo>
                      <a:pt x="1052" y="4053"/>
                    </a:lnTo>
                    <a:lnTo>
                      <a:pt x="7018" y="615"/>
                    </a:lnTo>
                    <a:lnTo>
                      <a:pt x="5966" y="1"/>
                    </a:ln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2" name="Google Shape;8522;p62"/>
              <p:cNvSpPr/>
              <p:nvPr/>
            </p:nvSpPr>
            <p:spPr>
              <a:xfrm>
                <a:off x="-3402655" y="2832593"/>
                <a:ext cx="624067" cy="360525"/>
              </a:xfrm>
              <a:custGeom>
                <a:avLst/>
                <a:gdLst/>
                <a:ahLst/>
                <a:cxnLst/>
                <a:rect l="l" t="t" r="r" b="b"/>
                <a:pathLst>
                  <a:path w="5624" h="3249" extrusionOk="0">
                    <a:moveTo>
                      <a:pt x="4915" y="0"/>
                    </a:moveTo>
                    <a:lnTo>
                      <a:pt x="0" y="2859"/>
                    </a:lnTo>
                    <a:lnTo>
                      <a:pt x="709" y="3249"/>
                    </a:lnTo>
                    <a:lnTo>
                      <a:pt x="5623" y="414"/>
                    </a:lnTo>
                    <a:lnTo>
                      <a:pt x="4915" y="0"/>
                    </a:ln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3" name="Google Shape;8523;p62"/>
              <p:cNvSpPr/>
              <p:nvPr/>
            </p:nvSpPr>
            <p:spPr>
              <a:xfrm>
                <a:off x="-3210018" y="2946554"/>
                <a:ext cx="626730" cy="360636"/>
              </a:xfrm>
              <a:custGeom>
                <a:avLst/>
                <a:gdLst/>
                <a:ahLst/>
                <a:cxnLst/>
                <a:rect l="l" t="t" r="r" b="b"/>
                <a:pathLst>
                  <a:path w="5648" h="3250" extrusionOk="0">
                    <a:moveTo>
                      <a:pt x="4939" y="1"/>
                    </a:moveTo>
                    <a:lnTo>
                      <a:pt x="1" y="2836"/>
                    </a:lnTo>
                    <a:lnTo>
                      <a:pt x="733" y="3250"/>
                    </a:lnTo>
                    <a:lnTo>
                      <a:pt x="5648" y="391"/>
                    </a:lnTo>
                    <a:lnTo>
                      <a:pt x="4939" y="1"/>
                    </a:ln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4" name="Google Shape;8524;p62"/>
              <p:cNvSpPr/>
              <p:nvPr/>
            </p:nvSpPr>
            <p:spPr>
              <a:xfrm>
                <a:off x="-3305671" y="3060627"/>
                <a:ext cx="329122" cy="188862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1702" extrusionOk="0">
                    <a:moveTo>
                      <a:pt x="2257" y="1"/>
                    </a:moveTo>
                    <a:lnTo>
                      <a:pt x="0" y="1300"/>
                    </a:lnTo>
                    <a:lnTo>
                      <a:pt x="709" y="1702"/>
                    </a:lnTo>
                    <a:lnTo>
                      <a:pt x="2966" y="402"/>
                    </a:lnTo>
                    <a:lnTo>
                      <a:pt x="2257" y="1"/>
                    </a:ln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5" name="Google Shape;8525;p62"/>
              <p:cNvSpPr/>
              <p:nvPr/>
            </p:nvSpPr>
            <p:spPr>
              <a:xfrm>
                <a:off x="-3009391" y="2888963"/>
                <a:ext cx="327791" cy="190194"/>
              </a:xfrm>
              <a:custGeom>
                <a:avLst/>
                <a:gdLst/>
                <a:ahLst/>
                <a:cxnLst/>
                <a:rect l="l" t="t" r="r" b="b"/>
                <a:pathLst>
                  <a:path w="2954" h="1714" extrusionOk="0">
                    <a:moveTo>
                      <a:pt x="2245" y="0"/>
                    </a:moveTo>
                    <a:lnTo>
                      <a:pt x="0" y="1300"/>
                    </a:lnTo>
                    <a:lnTo>
                      <a:pt x="709" y="1713"/>
                    </a:lnTo>
                    <a:lnTo>
                      <a:pt x="2954" y="414"/>
                    </a:lnTo>
                    <a:lnTo>
                      <a:pt x="2245" y="0"/>
                    </a:ln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526" name="Google Shape;8526;p62"/>
              <p:cNvGrpSpPr/>
              <p:nvPr/>
            </p:nvGrpSpPr>
            <p:grpSpPr>
              <a:xfrm>
                <a:off x="-4004340" y="3104789"/>
                <a:ext cx="1791330" cy="523558"/>
                <a:chOff x="-4004340" y="3104789"/>
                <a:chExt cx="1791330" cy="523558"/>
              </a:xfrm>
            </p:grpSpPr>
            <p:grpSp>
              <p:nvGrpSpPr>
                <p:cNvPr id="8527" name="Google Shape;8527;p62"/>
                <p:cNvGrpSpPr/>
                <p:nvPr/>
              </p:nvGrpSpPr>
              <p:grpSpPr>
                <a:xfrm>
                  <a:off x="-2940565" y="3136014"/>
                  <a:ext cx="727555" cy="492333"/>
                  <a:chOff x="-2940565" y="3136014"/>
                  <a:chExt cx="727555" cy="492333"/>
                </a:xfrm>
              </p:grpSpPr>
              <p:grpSp>
                <p:nvGrpSpPr>
                  <p:cNvPr id="8528" name="Google Shape;8528;p62"/>
                  <p:cNvGrpSpPr/>
                  <p:nvPr/>
                </p:nvGrpSpPr>
                <p:grpSpPr>
                  <a:xfrm>
                    <a:off x="-2940565" y="3490627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8529" name="Google Shape;8529;p62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530" name="Google Shape;8530;p62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531" name="Google Shape;8531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532" name="Google Shape;8532;p62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533" name="Google Shape;8533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534" name="Google Shape;8534;p62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535" name="Google Shape;8535;p62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536" name="Google Shape;8536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537" name="Google Shape;8537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8538" name="Google Shape;8538;p62"/>
                  <p:cNvGrpSpPr/>
                  <p:nvPr/>
                </p:nvGrpSpPr>
                <p:grpSpPr>
                  <a:xfrm>
                    <a:off x="-2901816" y="3468463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8539" name="Google Shape;8539;p62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540" name="Google Shape;8540;p62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541" name="Google Shape;8541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542" name="Google Shape;8542;p62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543" name="Google Shape;8543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544" name="Google Shape;8544;p62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545" name="Google Shape;8545;p62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546" name="Google Shape;8546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547" name="Google Shape;8547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8548" name="Google Shape;8548;p62"/>
                  <p:cNvGrpSpPr/>
                  <p:nvPr/>
                </p:nvGrpSpPr>
                <p:grpSpPr>
                  <a:xfrm>
                    <a:off x="-2863068" y="3446300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8549" name="Google Shape;8549;p62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550" name="Google Shape;8550;p62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551" name="Google Shape;8551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552" name="Google Shape;8552;p62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553" name="Google Shape;8553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554" name="Google Shape;8554;p62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555" name="Google Shape;8555;p62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556" name="Google Shape;8556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557" name="Google Shape;8557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8558" name="Google Shape;8558;p62"/>
                  <p:cNvGrpSpPr/>
                  <p:nvPr/>
                </p:nvGrpSpPr>
                <p:grpSpPr>
                  <a:xfrm>
                    <a:off x="-2824319" y="3424137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8559" name="Google Shape;8559;p62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560" name="Google Shape;8560;p62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561" name="Google Shape;8561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562" name="Google Shape;8562;p62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563" name="Google Shape;8563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564" name="Google Shape;8564;p62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565" name="Google Shape;8565;p62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566" name="Google Shape;8566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567" name="Google Shape;8567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8568" name="Google Shape;8568;p62"/>
                  <p:cNvGrpSpPr/>
                  <p:nvPr/>
                </p:nvGrpSpPr>
                <p:grpSpPr>
                  <a:xfrm>
                    <a:off x="-2785571" y="3401973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8569" name="Google Shape;8569;p62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570" name="Google Shape;8570;p62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571" name="Google Shape;8571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572" name="Google Shape;8572;p62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573" name="Google Shape;8573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574" name="Google Shape;8574;p62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575" name="Google Shape;8575;p62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576" name="Google Shape;8576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577" name="Google Shape;8577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8578" name="Google Shape;8578;p62"/>
                  <p:cNvGrpSpPr/>
                  <p:nvPr/>
                </p:nvGrpSpPr>
                <p:grpSpPr>
                  <a:xfrm>
                    <a:off x="-2746822" y="3379810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8579" name="Google Shape;8579;p62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580" name="Google Shape;8580;p62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581" name="Google Shape;8581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582" name="Google Shape;8582;p62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583" name="Google Shape;8583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584" name="Google Shape;8584;p62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585" name="Google Shape;8585;p62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586" name="Google Shape;8586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587" name="Google Shape;8587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8588" name="Google Shape;8588;p62"/>
                  <p:cNvGrpSpPr/>
                  <p:nvPr/>
                </p:nvGrpSpPr>
                <p:grpSpPr>
                  <a:xfrm>
                    <a:off x="-2708074" y="3357647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8589" name="Google Shape;8589;p62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590" name="Google Shape;8590;p62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591" name="Google Shape;8591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592" name="Google Shape;8592;p62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593" name="Google Shape;8593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594" name="Google Shape;8594;p62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595" name="Google Shape;8595;p62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596" name="Google Shape;8596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597" name="Google Shape;8597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8598" name="Google Shape;8598;p62"/>
                  <p:cNvGrpSpPr/>
                  <p:nvPr/>
                </p:nvGrpSpPr>
                <p:grpSpPr>
                  <a:xfrm>
                    <a:off x="-2669325" y="3335484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8599" name="Google Shape;8599;p62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00" name="Google Shape;8600;p62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01" name="Google Shape;8601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02" name="Google Shape;8602;p62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03" name="Google Shape;8603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04" name="Google Shape;8604;p62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05" name="Google Shape;8605;p62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06" name="Google Shape;8606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07" name="Google Shape;8607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8608" name="Google Shape;8608;p62"/>
                  <p:cNvGrpSpPr/>
                  <p:nvPr/>
                </p:nvGrpSpPr>
                <p:grpSpPr>
                  <a:xfrm>
                    <a:off x="-2630577" y="3313320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8609" name="Google Shape;8609;p62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10" name="Google Shape;8610;p62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11" name="Google Shape;8611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12" name="Google Shape;8612;p62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13" name="Google Shape;8613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14" name="Google Shape;8614;p62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15" name="Google Shape;8615;p62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16" name="Google Shape;8616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17" name="Google Shape;8617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8618" name="Google Shape;8618;p62"/>
                  <p:cNvGrpSpPr/>
                  <p:nvPr/>
                </p:nvGrpSpPr>
                <p:grpSpPr>
                  <a:xfrm>
                    <a:off x="-2591829" y="3291157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8619" name="Google Shape;8619;p62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20" name="Google Shape;8620;p62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21" name="Google Shape;8621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22" name="Google Shape;8622;p62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23" name="Google Shape;8623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24" name="Google Shape;8624;p62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25" name="Google Shape;8625;p62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26" name="Google Shape;8626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27" name="Google Shape;8627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8628" name="Google Shape;8628;p62"/>
                  <p:cNvGrpSpPr/>
                  <p:nvPr/>
                </p:nvGrpSpPr>
                <p:grpSpPr>
                  <a:xfrm>
                    <a:off x="-2553080" y="3268994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8629" name="Google Shape;8629;p62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30" name="Google Shape;8630;p62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31" name="Google Shape;8631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32" name="Google Shape;8632;p62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33" name="Google Shape;8633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34" name="Google Shape;8634;p62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35" name="Google Shape;8635;p62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36" name="Google Shape;8636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37" name="Google Shape;8637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8638" name="Google Shape;8638;p62"/>
                  <p:cNvGrpSpPr/>
                  <p:nvPr/>
                </p:nvGrpSpPr>
                <p:grpSpPr>
                  <a:xfrm>
                    <a:off x="-2514332" y="3246830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8639" name="Google Shape;8639;p62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40" name="Google Shape;8640;p62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41" name="Google Shape;8641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42" name="Google Shape;8642;p62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43" name="Google Shape;8643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44" name="Google Shape;8644;p62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45" name="Google Shape;8645;p62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46" name="Google Shape;8646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47" name="Google Shape;8647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8648" name="Google Shape;8648;p62"/>
                  <p:cNvGrpSpPr/>
                  <p:nvPr/>
                </p:nvGrpSpPr>
                <p:grpSpPr>
                  <a:xfrm>
                    <a:off x="-2475583" y="3224667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8649" name="Google Shape;8649;p62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50" name="Google Shape;8650;p62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51" name="Google Shape;8651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52" name="Google Shape;8652;p62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53" name="Google Shape;8653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54" name="Google Shape;8654;p62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55" name="Google Shape;8655;p62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56" name="Google Shape;8656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57" name="Google Shape;8657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8658" name="Google Shape;8658;p62"/>
                  <p:cNvGrpSpPr/>
                  <p:nvPr/>
                </p:nvGrpSpPr>
                <p:grpSpPr>
                  <a:xfrm>
                    <a:off x="-2436835" y="3202504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8659" name="Google Shape;8659;p62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60" name="Google Shape;8660;p62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61" name="Google Shape;8661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62" name="Google Shape;8662;p62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63" name="Google Shape;8663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64" name="Google Shape;8664;p62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65" name="Google Shape;8665;p62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66" name="Google Shape;8666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67" name="Google Shape;8667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8668" name="Google Shape;8668;p62"/>
                  <p:cNvGrpSpPr/>
                  <p:nvPr/>
                </p:nvGrpSpPr>
                <p:grpSpPr>
                  <a:xfrm>
                    <a:off x="-2398086" y="3180341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8669" name="Google Shape;8669;p62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70" name="Google Shape;8670;p62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71" name="Google Shape;8671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72" name="Google Shape;8672;p62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73" name="Google Shape;8673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74" name="Google Shape;8674;p62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75" name="Google Shape;8675;p62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76" name="Google Shape;8676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77" name="Google Shape;8677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8678" name="Google Shape;8678;p62"/>
                  <p:cNvGrpSpPr/>
                  <p:nvPr/>
                </p:nvGrpSpPr>
                <p:grpSpPr>
                  <a:xfrm>
                    <a:off x="-2359338" y="3158177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8679" name="Google Shape;8679;p62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80" name="Google Shape;8680;p62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81" name="Google Shape;8681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82" name="Google Shape;8682;p62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83" name="Google Shape;8683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84" name="Google Shape;8684;p62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85" name="Google Shape;8685;p62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86" name="Google Shape;8686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87" name="Google Shape;8687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8688" name="Google Shape;8688;p62"/>
                  <p:cNvGrpSpPr/>
                  <p:nvPr/>
                </p:nvGrpSpPr>
                <p:grpSpPr>
                  <a:xfrm>
                    <a:off x="-2320590" y="3136014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8689" name="Google Shape;8689;p62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90" name="Google Shape;8690;p62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91" name="Google Shape;8691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92" name="Google Shape;8692;p62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93" name="Google Shape;8693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94" name="Google Shape;8694;p62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95" name="Google Shape;8695;p62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96" name="Google Shape;8696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97" name="Google Shape;8697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8698" name="Google Shape;8698;p62"/>
                <p:cNvGrpSpPr/>
                <p:nvPr/>
              </p:nvGrpSpPr>
              <p:grpSpPr>
                <a:xfrm flipH="1">
                  <a:off x="-4004340" y="3104789"/>
                  <a:ext cx="727555" cy="492333"/>
                  <a:chOff x="-2940565" y="3136014"/>
                  <a:chExt cx="727555" cy="492333"/>
                </a:xfrm>
              </p:grpSpPr>
              <p:grpSp>
                <p:nvGrpSpPr>
                  <p:cNvPr id="8699" name="Google Shape;8699;p62"/>
                  <p:cNvGrpSpPr/>
                  <p:nvPr/>
                </p:nvGrpSpPr>
                <p:grpSpPr>
                  <a:xfrm>
                    <a:off x="-2940565" y="3490627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8700" name="Google Shape;8700;p62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01" name="Google Shape;8701;p62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02" name="Google Shape;8702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03" name="Google Shape;8703;p62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04" name="Google Shape;8704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05" name="Google Shape;8705;p62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06" name="Google Shape;8706;p62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07" name="Google Shape;8707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08" name="Google Shape;8708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8709" name="Google Shape;8709;p62"/>
                  <p:cNvGrpSpPr/>
                  <p:nvPr/>
                </p:nvGrpSpPr>
                <p:grpSpPr>
                  <a:xfrm>
                    <a:off x="-2901816" y="3468463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8710" name="Google Shape;8710;p62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11" name="Google Shape;8711;p62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12" name="Google Shape;8712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13" name="Google Shape;8713;p62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14" name="Google Shape;8714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15" name="Google Shape;8715;p62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16" name="Google Shape;8716;p62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17" name="Google Shape;8717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18" name="Google Shape;8718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8719" name="Google Shape;8719;p62"/>
                  <p:cNvGrpSpPr/>
                  <p:nvPr/>
                </p:nvGrpSpPr>
                <p:grpSpPr>
                  <a:xfrm>
                    <a:off x="-2863068" y="3446300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8720" name="Google Shape;8720;p62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21" name="Google Shape;8721;p62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22" name="Google Shape;8722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23" name="Google Shape;8723;p62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24" name="Google Shape;8724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25" name="Google Shape;8725;p62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26" name="Google Shape;8726;p62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27" name="Google Shape;8727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28" name="Google Shape;8728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8729" name="Google Shape;8729;p62"/>
                  <p:cNvGrpSpPr/>
                  <p:nvPr/>
                </p:nvGrpSpPr>
                <p:grpSpPr>
                  <a:xfrm>
                    <a:off x="-2824319" y="3424137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8730" name="Google Shape;8730;p62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31" name="Google Shape;8731;p62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32" name="Google Shape;8732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33" name="Google Shape;8733;p62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34" name="Google Shape;8734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35" name="Google Shape;8735;p62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36" name="Google Shape;8736;p62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37" name="Google Shape;8737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38" name="Google Shape;8738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8739" name="Google Shape;8739;p62"/>
                  <p:cNvGrpSpPr/>
                  <p:nvPr/>
                </p:nvGrpSpPr>
                <p:grpSpPr>
                  <a:xfrm>
                    <a:off x="-2785571" y="3401973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8740" name="Google Shape;8740;p62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41" name="Google Shape;8741;p62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42" name="Google Shape;8742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43" name="Google Shape;8743;p62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44" name="Google Shape;8744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45" name="Google Shape;8745;p62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46" name="Google Shape;8746;p62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47" name="Google Shape;8747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48" name="Google Shape;8748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8749" name="Google Shape;8749;p62"/>
                  <p:cNvGrpSpPr/>
                  <p:nvPr/>
                </p:nvGrpSpPr>
                <p:grpSpPr>
                  <a:xfrm>
                    <a:off x="-2746822" y="3379810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8750" name="Google Shape;8750;p62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51" name="Google Shape;8751;p62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52" name="Google Shape;8752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53" name="Google Shape;8753;p62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54" name="Google Shape;8754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55" name="Google Shape;8755;p62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56" name="Google Shape;8756;p62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57" name="Google Shape;8757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58" name="Google Shape;8758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8759" name="Google Shape;8759;p62"/>
                  <p:cNvGrpSpPr/>
                  <p:nvPr/>
                </p:nvGrpSpPr>
                <p:grpSpPr>
                  <a:xfrm>
                    <a:off x="-2708074" y="3357647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8760" name="Google Shape;8760;p62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61" name="Google Shape;8761;p62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62" name="Google Shape;8762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63" name="Google Shape;8763;p62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64" name="Google Shape;8764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65" name="Google Shape;8765;p62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66" name="Google Shape;8766;p62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67" name="Google Shape;8767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68" name="Google Shape;8768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8769" name="Google Shape;8769;p62"/>
                  <p:cNvGrpSpPr/>
                  <p:nvPr/>
                </p:nvGrpSpPr>
                <p:grpSpPr>
                  <a:xfrm>
                    <a:off x="-2669325" y="3335484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8770" name="Google Shape;8770;p62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71" name="Google Shape;8771;p62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72" name="Google Shape;8772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73" name="Google Shape;8773;p62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74" name="Google Shape;8774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75" name="Google Shape;8775;p62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76" name="Google Shape;8776;p62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77" name="Google Shape;8777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78" name="Google Shape;8778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8779" name="Google Shape;8779;p62"/>
                  <p:cNvGrpSpPr/>
                  <p:nvPr/>
                </p:nvGrpSpPr>
                <p:grpSpPr>
                  <a:xfrm>
                    <a:off x="-2630577" y="3313320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8780" name="Google Shape;8780;p62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81" name="Google Shape;8781;p62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82" name="Google Shape;8782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83" name="Google Shape;8783;p62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84" name="Google Shape;8784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85" name="Google Shape;8785;p62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86" name="Google Shape;8786;p62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87" name="Google Shape;8787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88" name="Google Shape;8788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8789" name="Google Shape;8789;p62"/>
                  <p:cNvGrpSpPr/>
                  <p:nvPr/>
                </p:nvGrpSpPr>
                <p:grpSpPr>
                  <a:xfrm>
                    <a:off x="-2591829" y="3291157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8790" name="Google Shape;8790;p62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91" name="Google Shape;8791;p62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92" name="Google Shape;8792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93" name="Google Shape;8793;p62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94" name="Google Shape;8794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95" name="Google Shape;8795;p62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96" name="Google Shape;8796;p62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97" name="Google Shape;8797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98" name="Google Shape;8798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8799" name="Google Shape;8799;p62"/>
                  <p:cNvGrpSpPr/>
                  <p:nvPr/>
                </p:nvGrpSpPr>
                <p:grpSpPr>
                  <a:xfrm>
                    <a:off x="-2553080" y="3268994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8800" name="Google Shape;8800;p62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01" name="Google Shape;8801;p62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02" name="Google Shape;8802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03" name="Google Shape;8803;p62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04" name="Google Shape;8804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05" name="Google Shape;8805;p62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06" name="Google Shape;8806;p62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07" name="Google Shape;8807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08" name="Google Shape;8808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8809" name="Google Shape;8809;p62"/>
                  <p:cNvGrpSpPr/>
                  <p:nvPr/>
                </p:nvGrpSpPr>
                <p:grpSpPr>
                  <a:xfrm>
                    <a:off x="-2514332" y="3246830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8810" name="Google Shape;8810;p62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11" name="Google Shape;8811;p62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12" name="Google Shape;8812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13" name="Google Shape;8813;p62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14" name="Google Shape;8814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15" name="Google Shape;8815;p62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16" name="Google Shape;8816;p62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17" name="Google Shape;8817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18" name="Google Shape;8818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8819" name="Google Shape;8819;p62"/>
                  <p:cNvGrpSpPr/>
                  <p:nvPr/>
                </p:nvGrpSpPr>
                <p:grpSpPr>
                  <a:xfrm>
                    <a:off x="-2475583" y="3224667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8820" name="Google Shape;8820;p62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21" name="Google Shape;8821;p62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22" name="Google Shape;8822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23" name="Google Shape;8823;p62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24" name="Google Shape;8824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25" name="Google Shape;8825;p62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26" name="Google Shape;8826;p62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27" name="Google Shape;8827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28" name="Google Shape;8828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8829" name="Google Shape;8829;p62"/>
                  <p:cNvGrpSpPr/>
                  <p:nvPr/>
                </p:nvGrpSpPr>
                <p:grpSpPr>
                  <a:xfrm>
                    <a:off x="-2436835" y="3202504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8830" name="Google Shape;8830;p62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31" name="Google Shape;8831;p62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32" name="Google Shape;8832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33" name="Google Shape;8833;p62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34" name="Google Shape;8834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35" name="Google Shape;8835;p62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36" name="Google Shape;8836;p62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37" name="Google Shape;8837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38" name="Google Shape;8838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8839" name="Google Shape;8839;p62"/>
                  <p:cNvGrpSpPr/>
                  <p:nvPr/>
                </p:nvGrpSpPr>
                <p:grpSpPr>
                  <a:xfrm>
                    <a:off x="-2398086" y="3180341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8840" name="Google Shape;8840;p62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41" name="Google Shape;8841;p62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42" name="Google Shape;8842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43" name="Google Shape;8843;p62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44" name="Google Shape;8844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45" name="Google Shape;8845;p62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46" name="Google Shape;8846;p62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47" name="Google Shape;8847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48" name="Google Shape;8848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8849" name="Google Shape;8849;p62"/>
                  <p:cNvGrpSpPr/>
                  <p:nvPr/>
                </p:nvGrpSpPr>
                <p:grpSpPr>
                  <a:xfrm>
                    <a:off x="-2359338" y="3158177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8850" name="Google Shape;8850;p62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51" name="Google Shape;8851;p62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52" name="Google Shape;8852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53" name="Google Shape;8853;p62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54" name="Google Shape;8854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55" name="Google Shape;8855;p62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56" name="Google Shape;8856;p62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57" name="Google Shape;8857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58" name="Google Shape;8858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8859" name="Google Shape;8859;p62"/>
                  <p:cNvGrpSpPr/>
                  <p:nvPr/>
                </p:nvGrpSpPr>
                <p:grpSpPr>
                  <a:xfrm>
                    <a:off x="-2320590" y="3136014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8860" name="Google Shape;8860;p62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61" name="Google Shape;8861;p62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62" name="Google Shape;8862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63" name="Google Shape;8863;p62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64" name="Google Shape;8864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65" name="Google Shape;8865;p62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66" name="Google Shape;8866;p62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67" name="Google Shape;8867;p62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68" name="Google Shape;8868;p62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</p:grpSp>
        <p:grpSp>
          <p:nvGrpSpPr>
            <p:cNvPr id="8869" name="Google Shape;8869;p62"/>
            <p:cNvGrpSpPr/>
            <p:nvPr/>
          </p:nvGrpSpPr>
          <p:grpSpPr>
            <a:xfrm>
              <a:off x="1660018" y="3865525"/>
              <a:ext cx="650600" cy="601775"/>
              <a:chOff x="7309269" y="-7683723"/>
              <a:chExt cx="1419284" cy="1312773"/>
            </a:xfrm>
          </p:grpSpPr>
          <p:sp>
            <p:nvSpPr>
              <p:cNvPr id="8870" name="Google Shape;8870;p62"/>
              <p:cNvSpPr/>
              <p:nvPr/>
            </p:nvSpPr>
            <p:spPr>
              <a:xfrm>
                <a:off x="7529219" y="-7273913"/>
                <a:ext cx="1100460" cy="581276"/>
              </a:xfrm>
              <a:custGeom>
                <a:avLst/>
                <a:gdLst/>
                <a:ahLst/>
                <a:cxnLst/>
                <a:rect l="l" t="t" r="r" b="b"/>
                <a:pathLst>
                  <a:path w="4608" h="2434" extrusionOk="0">
                    <a:moveTo>
                      <a:pt x="2288" y="0"/>
                    </a:moveTo>
                    <a:cubicBezTo>
                      <a:pt x="1749" y="0"/>
                      <a:pt x="1212" y="119"/>
                      <a:pt x="804" y="355"/>
                    </a:cubicBezTo>
                    <a:cubicBezTo>
                      <a:pt x="1" y="839"/>
                      <a:pt x="1" y="1607"/>
                      <a:pt x="828" y="2080"/>
                    </a:cubicBezTo>
                    <a:cubicBezTo>
                      <a:pt x="1229" y="2316"/>
                      <a:pt x="1767" y="2434"/>
                      <a:pt x="2306" y="2434"/>
                    </a:cubicBezTo>
                    <a:cubicBezTo>
                      <a:pt x="2845" y="2434"/>
                      <a:pt x="3385" y="2316"/>
                      <a:pt x="3793" y="2080"/>
                    </a:cubicBezTo>
                    <a:cubicBezTo>
                      <a:pt x="4608" y="1595"/>
                      <a:pt x="4608" y="827"/>
                      <a:pt x="3781" y="355"/>
                    </a:cubicBezTo>
                    <a:cubicBezTo>
                      <a:pt x="3368" y="119"/>
                      <a:pt x="2827" y="0"/>
                      <a:pt x="22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1" name="Google Shape;8871;p62"/>
              <p:cNvSpPr/>
              <p:nvPr/>
            </p:nvSpPr>
            <p:spPr>
              <a:xfrm>
                <a:off x="8141546" y="-6833773"/>
                <a:ext cx="587007" cy="462823"/>
              </a:xfrm>
              <a:custGeom>
                <a:avLst/>
                <a:gdLst/>
                <a:ahLst/>
                <a:cxnLst/>
                <a:rect l="l" t="t" r="r" b="b"/>
                <a:pathLst>
                  <a:path w="2458" h="1938" extrusionOk="0">
                    <a:moveTo>
                      <a:pt x="2457" y="0"/>
                    </a:moveTo>
                    <a:lnTo>
                      <a:pt x="0" y="1430"/>
                    </a:lnTo>
                    <a:lnTo>
                      <a:pt x="0" y="1938"/>
                    </a:lnTo>
                    <a:lnTo>
                      <a:pt x="2434" y="508"/>
                    </a:lnTo>
                    <a:lnTo>
                      <a:pt x="245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2" name="Google Shape;8872;p62"/>
              <p:cNvSpPr/>
              <p:nvPr/>
            </p:nvSpPr>
            <p:spPr>
              <a:xfrm>
                <a:off x="7309269" y="-6972048"/>
                <a:ext cx="832509" cy="601097"/>
              </a:xfrm>
              <a:custGeom>
                <a:avLst/>
                <a:gdLst/>
                <a:ahLst/>
                <a:cxnLst/>
                <a:rect l="l" t="t" r="r" b="b"/>
                <a:pathLst>
                  <a:path w="3486" h="2517" extrusionOk="0">
                    <a:moveTo>
                      <a:pt x="0" y="0"/>
                    </a:moveTo>
                    <a:lnTo>
                      <a:pt x="0" y="508"/>
                    </a:lnTo>
                    <a:lnTo>
                      <a:pt x="3485" y="2517"/>
                    </a:lnTo>
                    <a:lnTo>
                      <a:pt x="3485" y="200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3" name="Google Shape;8873;p62"/>
              <p:cNvSpPr/>
              <p:nvPr/>
            </p:nvSpPr>
            <p:spPr>
              <a:xfrm>
                <a:off x="7309269" y="-7313318"/>
                <a:ext cx="1419278" cy="818180"/>
              </a:xfrm>
              <a:custGeom>
                <a:avLst/>
                <a:gdLst/>
                <a:ahLst/>
                <a:cxnLst/>
                <a:rect l="l" t="t" r="r" b="b"/>
                <a:pathLst>
                  <a:path w="5943" h="3426" extrusionOk="0">
                    <a:moveTo>
                      <a:pt x="2457" y="0"/>
                    </a:moveTo>
                    <a:lnTo>
                      <a:pt x="0" y="1418"/>
                    </a:lnTo>
                    <a:lnTo>
                      <a:pt x="3485" y="3426"/>
                    </a:lnTo>
                    <a:lnTo>
                      <a:pt x="5942" y="2008"/>
                    </a:lnTo>
                    <a:lnTo>
                      <a:pt x="5186" y="425"/>
                    </a:lnTo>
                    <a:lnTo>
                      <a:pt x="3911" y="236"/>
                    </a:lnTo>
                    <a:lnTo>
                      <a:pt x="3911" y="236"/>
                    </a:lnTo>
                    <a:cubicBezTo>
                      <a:pt x="4194" y="295"/>
                      <a:pt x="4466" y="390"/>
                      <a:pt x="4702" y="520"/>
                    </a:cubicBezTo>
                    <a:cubicBezTo>
                      <a:pt x="5529" y="992"/>
                      <a:pt x="5529" y="1760"/>
                      <a:pt x="4714" y="2245"/>
                    </a:cubicBezTo>
                    <a:cubicBezTo>
                      <a:pt x="4306" y="2481"/>
                      <a:pt x="3766" y="2599"/>
                      <a:pt x="3227" y="2599"/>
                    </a:cubicBezTo>
                    <a:cubicBezTo>
                      <a:pt x="2688" y="2599"/>
                      <a:pt x="2150" y="2481"/>
                      <a:pt x="1749" y="2245"/>
                    </a:cubicBezTo>
                    <a:cubicBezTo>
                      <a:pt x="922" y="1772"/>
                      <a:pt x="922" y="1004"/>
                      <a:pt x="1725" y="520"/>
                    </a:cubicBezTo>
                    <a:cubicBezTo>
                      <a:pt x="2137" y="280"/>
                      <a:pt x="2682" y="157"/>
                      <a:pt x="3219" y="157"/>
                    </a:cubicBezTo>
                    <a:cubicBezTo>
                      <a:pt x="3344" y="157"/>
                      <a:pt x="3469" y="164"/>
                      <a:pt x="3592" y="177"/>
                    </a:cubicBezTo>
                    <a:lnTo>
                      <a:pt x="245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4" name="Google Shape;8874;p62"/>
              <p:cNvSpPr/>
              <p:nvPr/>
            </p:nvSpPr>
            <p:spPr>
              <a:xfrm>
                <a:off x="7599909" y="-7028409"/>
                <a:ext cx="651726" cy="409329"/>
              </a:xfrm>
              <a:custGeom>
                <a:avLst/>
                <a:gdLst/>
                <a:ahLst/>
                <a:cxnLst/>
                <a:rect l="l" t="t" r="r" b="b"/>
                <a:pathLst>
                  <a:path w="2729" h="1714" extrusionOk="0">
                    <a:moveTo>
                      <a:pt x="2091" y="0"/>
                    </a:moveTo>
                    <a:lnTo>
                      <a:pt x="201" y="815"/>
                    </a:lnTo>
                    <a:lnTo>
                      <a:pt x="201" y="1099"/>
                    </a:lnTo>
                    <a:lnTo>
                      <a:pt x="0" y="1217"/>
                    </a:lnTo>
                    <a:lnTo>
                      <a:pt x="862" y="1713"/>
                    </a:lnTo>
                    <a:lnTo>
                      <a:pt x="862" y="1441"/>
                    </a:lnTo>
                    <a:lnTo>
                      <a:pt x="2729" y="378"/>
                    </a:lnTo>
                    <a:lnTo>
                      <a:pt x="209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5" name="Google Shape;8875;p62"/>
              <p:cNvSpPr/>
              <p:nvPr/>
            </p:nvSpPr>
            <p:spPr>
              <a:xfrm>
                <a:off x="7599909" y="-6833773"/>
                <a:ext cx="48002" cy="96004"/>
              </a:xfrm>
              <a:custGeom>
                <a:avLst/>
                <a:gdLst/>
                <a:ahLst/>
                <a:cxnLst/>
                <a:rect l="l" t="t" r="r" b="b"/>
                <a:pathLst>
                  <a:path w="201" h="402" extrusionOk="0">
                    <a:moveTo>
                      <a:pt x="201" y="0"/>
                    </a:moveTo>
                    <a:lnTo>
                      <a:pt x="0" y="118"/>
                    </a:lnTo>
                    <a:lnTo>
                      <a:pt x="0" y="402"/>
                    </a:lnTo>
                    <a:lnTo>
                      <a:pt x="201" y="284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6" name="Google Shape;8876;p62"/>
              <p:cNvSpPr/>
              <p:nvPr/>
            </p:nvSpPr>
            <p:spPr>
              <a:xfrm>
                <a:off x="7588446" y="-7065187"/>
                <a:ext cx="962424" cy="367775"/>
              </a:xfrm>
              <a:custGeom>
                <a:avLst/>
                <a:gdLst/>
                <a:ahLst/>
                <a:cxnLst/>
                <a:rect l="l" t="t" r="r" b="b"/>
                <a:pathLst>
                  <a:path w="4030" h="1540" extrusionOk="0">
                    <a:moveTo>
                      <a:pt x="4029" y="12"/>
                    </a:moveTo>
                    <a:lnTo>
                      <a:pt x="4028" y="57"/>
                    </a:lnTo>
                    <a:lnTo>
                      <a:pt x="4028" y="57"/>
                    </a:lnTo>
                    <a:cubicBezTo>
                      <a:pt x="4029" y="42"/>
                      <a:pt x="4029" y="27"/>
                      <a:pt x="4029" y="12"/>
                    </a:cubicBezTo>
                    <a:close/>
                    <a:moveTo>
                      <a:pt x="13" y="1"/>
                    </a:moveTo>
                    <a:lnTo>
                      <a:pt x="1" y="367"/>
                    </a:lnTo>
                    <a:cubicBezTo>
                      <a:pt x="1" y="662"/>
                      <a:pt x="190" y="969"/>
                      <a:pt x="592" y="1194"/>
                    </a:cubicBezTo>
                    <a:cubicBezTo>
                      <a:pt x="981" y="1424"/>
                      <a:pt x="1492" y="1539"/>
                      <a:pt x="2005" y="1539"/>
                    </a:cubicBezTo>
                    <a:cubicBezTo>
                      <a:pt x="2517" y="1539"/>
                      <a:pt x="3031" y="1424"/>
                      <a:pt x="3427" y="1194"/>
                    </a:cubicBezTo>
                    <a:cubicBezTo>
                      <a:pt x="3817" y="969"/>
                      <a:pt x="4017" y="674"/>
                      <a:pt x="4017" y="379"/>
                    </a:cubicBezTo>
                    <a:lnTo>
                      <a:pt x="4028" y="57"/>
                    </a:lnTo>
                    <a:lnTo>
                      <a:pt x="4028" y="57"/>
                    </a:lnTo>
                    <a:cubicBezTo>
                      <a:pt x="4010" y="337"/>
                      <a:pt x="3820" y="614"/>
                      <a:pt x="3438" y="828"/>
                    </a:cubicBezTo>
                    <a:cubicBezTo>
                      <a:pt x="3049" y="1052"/>
                      <a:pt x="2535" y="1164"/>
                      <a:pt x="2021" y="1164"/>
                    </a:cubicBezTo>
                    <a:cubicBezTo>
                      <a:pt x="1507" y="1164"/>
                      <a:pt x="993" y="1052"/>
                      <a:pt x="603" y="828"/>
                    </a:cubicBezTo>
                    <a:cubicBezTo>
                      <a:pt x="202" y="603"/>
                      <a:pt x="13" y="296"/>
                      <a:pt x="1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7" name="Google Shape;8877;p62"/>
              <p:cNvSpPr/>
              <p:nvPr/>
            </p:nvSpPr>
            <p:spPr>
              <a:xfrm>
                <a:off x="7695659" y="-7062321"/>
                <a:ext cx="858062" cy="364193"/>
              </a:xfrm>
              <a:custGeom>
                <a:avLst/>
                <a:gdLst/>
                <a:ahLst/>
                <a:cxnLst/>
                <a:rect l="l" t="t" r="r" b="b"/>
                <a:pathLst>
                  <a:path w="3593" h="1525" extrusionOk="0">
                    <a:moveTo>
                      <a:pt x="3592" y="0"/>
                    </a:moveTo>
                    <a:lnTo>
                      <a:pt x="3591" y="45"/>
                    </a:lnTo>
                    <a:lnTo>
                      <a:pt x="3591" y="45"/>
                    </a:lnTo>
                    <a:cubicBezTo>
                      <a:pt x="3592" y="30"/>
                      <a:pt x="3592" y="15"/>
                      <a:pt x="3592" y="0"/>
                    </a:cubicBezTo>
                    <a:close/>
                    <a:moveTo>
                      <a:pt x="3591" y="45"/>
                    </a:moveTo>
                    <a:cubicBezTo>
                      <a:pt x="3573" y="325"/>
                      <a:pt x="3383" y="602"/>
                      <a:pt x="3001" y="816"/>
                    </a:cubicBezTo>
                    <a:cubicBezTo>
                      <a:pt x="2730" y="957"/>
                      <a:pt x="2423" y="1064"/>
                      <a:pt x="2092" y="1123"/>
                    </a:cubicBezTo>
                    <a:cubicBezTo>
                      <a:pt x="1926" y="1146"/>
                      <a:pt x="1755" y="1158"/>
                      <a:pt x="1585" y="1158"/>
                    </a:cubicBezTo>
                    <a:cubicBezTo>
                      <a:pt x="1416" y="1158"/>
                      <a:pt x="1247" y="1146"/>
                      <a:pt x="1088" y="1123"/>
                    </a:cubicBezTo>
                    <a:cubicBezTo>
                      <a:pt x="745" y="1075"/>
                      <a:pt x="438" y="969"/>
                      <a:pt x="166" y="816"/>
                    </a:cubicBezTo>
                    <a:cubicBezTo>
                      <a:pt x="107" y="780"/>
                      <a:pt x="60" y="756"/>
                      <a:pt x="25" y="709"/>
                    </a:cubicBezTo>
                    <a:lnTo>
                      <a:pt x="1" y="1075"/>
                    </a:lnTo>
                    <a:cubicBezTo>
                      <a:pt x="48" y="1111"/>
                      <a:pt x="107" y="1134"/>
                      <a:pt x="155" y="1182"/>
                    </a:cubicBezTo>
                    <a:cubicBezTo>
                      <a:pt x="414" y="1323"/>
                      <a:pt x="745" y="1430"/>
                      <a:pt x="1064" y="1489"/>
                    </a:cubicBezTo>
                    <a:cubicBezTo>
                      <a:pt x="1230" y="1512"/>
                      <a:pt x="1401" y="1524"/>
                      <a:pt x="1571" y="1524"/>
                    </a:cubicBezTo>
                    <a:cubicBezTo>
                      <a:pt x="1740" y="1524"/>
                      <a:pt x="1909" y="1512"/>
                      <a:pt x="2068" y="1489"/>
                    </a:cubicBezTo>
                    <a:cubicBezTo>
                      <a:pt x="2411" y="1442"/>
                      <a:pt x="2718" y="1347"/>
                      <a:pt x="2990" y="1182"/>
                    </a:cubicBezTo>
                    <a:cubicBezTo>
                      <a:pt x="3368" y="957"/>
                      <a:pt x="3569" y="662"/>
                      <a:pt x="3580" y="367"/>
                    </a:cubicBezTo>
                    <a:lnTo>
                      <a:pt x="3591" y="45"/>
                    </a:ln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8" name="Google Shape;8878;p62"/>
              <p:cNvSpPr/>
              <p:nvPr/>
            </p:nvSpPr>
            <p:spPr>
              <a:xfrm>
                <a:off x="7588446" y="-7070918"/>
                <a:ext cx="110333" cy="265562"/>
              </a:xfrm>
              <a:custGeom>
                <a:avLst/>
                <a:gdLst/>
                <a:ahLst/>
                <a:cxnLst/>
                <a:rect l="l" t="t" r="r" b="b"/>
                <a:pathLst>
                  <a:path w="462" h="1112" extrusionOk="0">
                    <a:moveTo>
                      <a:pt x="13" y="1"/>
                    </a:moveTo>
                    <a:lnTo>
                      <a:pt x="1" y="379"/>
                    </a:lnTo>
                    <a:cubicBezTo>
                      <a:pt x="1" y="438"/>
                      <a:pt x="13" y="509"/>
                      <a:pt x="24" y="568"/>
                    </a:cubicBezTo>
                    <a:cubicBezTo>
                      <a:pt x="84" y="757"/>
                      <a:pt x="225" y="946"/>
                      <a:pt x="438" y="1111"/>
                    </a:cubicBezTo>
                    <a:lnTo>
                      <a:pt x="462" y="745"/>
                    </a:lnTo>
                    <a:cubicBezTo>
                      <a:pt x="237" y="580"/>
                      <a:pt x="84" y="391"/>
                      <a:pt x="48" y="202"/>
                    </a:cubicBezTo>
                    <a:cubicBezTo>
                      <a:pt x="24" y="143"/>
                      <a:pt x="13" y="60"/>
                      <a:pt x="1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9" name="Google Shape;8879;p62"/>
              <p:cNvSpPr/>
              <p:nvPr/>
            </p:nvSpPr>
            <p:spPr>
              <a:xfrm>
                <a:off x="7546175" y="-7342453"/>
                <a:ext cx="1052458" cy="555484"/>
              </a:xfrm>
              <a:custGeom>
                <a:avLst/>
                <a:gdLst/>
                <a:ahLst/>
                <a:cxnLst/>
                <a:rect l="l" t="t" r="r" b="b"/>
                <a:pathLst>
                  <a:path w="4407" h="2326" extrusionOk="0">
                    <a:moveTo>
                      <a:pt x="2189" y="1"/>
                    </a:moveTo>
                    <a:cubicBezTo>
                      <a:pt x="1675" y="1"/>
                      <a:pt x="1164" y="116"/>
                      <a:pt x="780" y="346"/>
                    </a:cubicBezTo>
                    <a:cubicBezTo>
                      <a:pt x="1" y="784"/>
                      <a:pt x="12" y="1528"/>
                      <a:pt x="792" y="1989"/>
                    </a:cubicBezTo>
                    <a:cubicBezTo>
                      <a:pt x="1188" y="2213"/>
                      <a:pt x="1702" y="2325"/>
                      <a:pt x="2214" y="2325"/>
                    </a:cubicBezTo>
                    <a:cubicBezTo>
                      <a:pt x="2727" y="2325"/>
                      <a:pt x="3237" y="2213"/>
                      <a:pt x="3627" y="1989"/>
                    </a:cubicBezTo>
                    <a:cubicBezTo>
                      <a:pt x="4407" y="1540"/>
                      <a:pt x="4395" y="807"/>
                      <a:pt x="3615" y="346"/>
                    </a:cubicBezTo>
                    <a:cubicBezTo>
                      <a:pt x="3220" y="116"/>
                      <a:pt x="2703" y="1"/>
                      <a:pt x="218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0" name="Google Shape;8880;p62"/>
              <p:cNvSpPr/>
              <p:nvPr/>
            </p:nvSpPr>
            <p:spPr>
              <a:xfrm>
                <a:off x="7664613" y="-7409322"/>
                <a:ext cx="821285" cy="587007"/>
              </a:xfrm>
              <a:custGeom>
                <a:avLst/>
                <a:gdLst/>
                <a:ahLst/>
                <a:cxnLst/>
                <a:rect l="l" t="t" r="r" b="b"/>
                <a:pathLst>
                  <a:path w="3439" h="2458" extrusionOk="0">
                    <a:moveTo>
                      <a:pt x="1" y="0"/>
                    </a:moveTo>
                    <a:lnTo>
                      <a:pt x="1" y="24"/>
                    </a:lnTo>
                    <a:lnTo>
                      <a:pt x="1" y="1465"/>
                    </a:lnTo>
                    <a:lnTo>
                      <a:pt x="1" y="1512"/>
                    </a:lnTo>
                    <a:lnTo>
                      <a:pt x="1" y="1524"/>
                    </a:lnTo>
                    <a:lnTo>
                      <a:pt x="1" y="1560"/>
                    </a:lnTo>
                    <a:lnTo>
                      <a:pt x="1" y="1572"/>
                    </a:lnTo>
                    <a:lnTo>
                      <a:pt x="1" y="1595"/>
                    </a:lnTo>
                    <a:lnTo>
                      <a:pt x="1" y="1619"/>
                    </a:lnTo>
                    <a:lnTo>
                      <a:pt x="1" y="1631"/>
                    </a:lnTo>
                    <a:cubicBezTo>
                      <a:pt x="1" y="1642"/>
                      <a:pt x="1" y="1642"/>
                      <a:pt x="13" y="1654"/>
                    </a:cubicBezTo>
                    <a:cubicBezTo>
                      <a:pt x="13" y="1678"/>
                      <a:pt x="36" y="1690"/>
                      <a:pt x="36" y="1701"/>
                    </a:cubicBezTo>
                    <a:lnTo>
                      <a:pt x="36" y="1713"/>
                    </a:lnTo>
                    <a:cubicBezTo>
                      <a:pt x="36" y="1737"/>
                      <a:pt x="48" y="1749"/>
                      <a:pt x="48" y="1761"/>
                    </a:cubicBezTo>
                    <a:cubicBezTo>
                      <a:pt x="48" y="1772"/>
                      <a:pt x="60" y="1796"/>
                      <a:pt x="72" y="1808"/>
                    </a:cubicBezTo>
                    <a:lnTo>
                      <a:pt x="72" y="1820"/>
                    </a:lnTo>
                    <a:cubicBezTo>
                      <a:pt x="84" y="1831"/>
                      <a:pt x="84" y="1855"/>
                      <a:pt x="107" y="1867"/>
                    </a:cubicBezTo>
                    <a:cubicBezTo>
                      <a:pt x="119" y="1879"/>
                      <a:pt x="119" y="1890"/>
                      <a:pt x="131" y="1890"/>
                    </a:cubicBezTo>
                    <a:lnTo>
                      <a:pt x="131" y="1914"/>
                    </a:lnTo>
                    <a:cubicBezTo>
                      <a:pt x="143" y="1926"/>
                      <a:pt x="143" y="1938"/>
                      <a:pt x="166" y="1950"/>
                    </a:cubicBezTo>
                    <a:cubicBezTo>
                      <a:pt x="178" y="1973"/>
                      <a:pt x="178" y="1985"/>
                      <a:pt x="190" y="1985"/>
                    </a:cubicBezTo>
                    <a:lnTo>
                      <a:pt x="202" y="1997"/>
                    </a:lnTo>
                    <a:cubicBezTo>
                      <a:pt x="225" y="2009"/>
                      <a:pt x="237" y="2032"/>
                      <a:pt x="249" y="2032"/>
                    </a:cubicBezTo>
                    <a:lnTo>
                      <a:pt x="261" y="2032"/>
                    </a:lnTo>
                    <a:cubicBezTo>
                      <a:pt x="285" y="2044"/>
                      <a:pt x="296" y="2044"/>
                      <a:pt x="308" y="2056"/>
                    </a:cubicBezTo>
                    <a:lnTo>
                      <a:pt x="320" y="2068"/>
                    </a:lnTo>
                    <a:cubicBezTo>
                      <a:pt x="344" y="2091"/>
                      <a:pt x="355" y="2091"/>
                      <a:pt x="367" y="2103"/>
                    </a:cubicBezTo>
                    <a:cubicBezTo>
                      <a:pt x="379" y="2115"/>
                      <a:pt x="403" y="2115"/>
                      <a:pt x="414" y="2127"/>
                    </a:cubicBezTo>
                    <a:lnTo>
                      <a:pt x="426" y="2150"/>
                    </a:lnTo>
                    <a:cubicBezTo>
                      <a:pt x="438" y="2162"/>
                      <a:pt x="474" y="2174"/>
                      <a:pt x="485" y="2186"/>
                    </a:cubicBezTo>
                    <a:cubicBezTo>
                      <a:pt x="521" y="2209"/>
                      <a:pt x="533" y="2221"/>
                      <a:pt x="556" y="2233"/>
                    </a:cubicBezTo>
                    <a:cubicBezTo>
                      <a:pt x="580" y="2233"/>
                      <a:pt x="580" y="2245"/>
                      <a:pt x="592" y="2245"/>
                    </a:cubicBezTo>
                    <a:cubicBezTo>
                      <a:pt x="603" y="2269"/>
                      <a:pt x="639" y="2269"/>
                      <a:pt x="651" y="2280"/>
                    </a:cubicBezTo>
                    <a:cubicBezTo>
                      <a:pt x="663" y="2280"/>
                      <a:pt x="663" y="2280"/>
                      <a:pt x="674" y="2292"/>
                    </a:cubicBezTo>
                    <a:cubicBezTo>
                      <a:pt x="710" y="2304"/>
                      <a:pt x="733" y="2328"/>
                      <a:pt x="769" y="2328"/>
                    </a:cubicBezTo>
                    <a:cubicBezTo>
                      <a:pt x="792" y="2339"/>
                      <a:pt x="828" y="2339"/>
                      <a:pt x="840" y="2351"/>
                    </a:cubicBezTo>
                    <a:cubicBezTo>
                      <a:pt x="852" y="2351"/>
                      <a:pt x="852" y="2351"/>
                      <a:pt x="875" y="2363"/>
                    </a:cubicBezTo>
                    <a:cubicBezTo>
                      <a:pt x="899" y="2363"/>
                      <a:pt x="911" y="2387"/>
                      <a:pt x="946" y="2387"/>
                    </a:cubicBezTo>
                    <a:lnTo>
                      <a:pt x="970" y="2387"/>
                    </a:lnTo>
                    <a:cubicBezTo>
                      <a:pt x="1005" y="2398"/>
                      <a:pt x="1029" y="2398"/>
                      <a:pt x="1064" y="2410"/>
                    </a:cubicBezTo>
                    <a:lnTo>
                      <a:pt x="1076" y="2410"/>
                    </a:lnTo>
                    <a:cubicBezTo>
                      <a:pt x="1111" y="2410"/>
                      <a:pt x="1135" y="2422"/>
                      <a:pt x="1170" y="2422"/>
                    </a:cubicBezTo>
                    <a:lnTo>
                      <a:pt x="1194" y="2422"/>
                    </a:lnTo>
                    <a:cubicBezTo>
                      <a:pt x="1230" y="2422"/>
                      <a:pt x="1241" y="2446"/>
                      <a:pt x="1265" y="2446"/>
                    </a:cubicBezTo>
                    <a:lnTo>
                      <a:pt x="1300" y="2446"/>
                    </a:lnTo>
                    <a:cubicBezTo>
                      <a:pt x="1324" y="2446"/>
                      <a:pt x="1360" y="2458"/>
                      <a:pt x="1383" y="2458"/>
                    </a:cubicBezTo>
                    <a:lnTo>
                      <a:pt x="1950" y="2458"/>
                    </a:lnTo>
                    <a:cubicBezTo>
                      <a:pt x="1974" y="2458"/>
                      <a:pt x="2009" y="2458"/>
                      <a:pt x="2056" y="2446"/>
                    </a:cubicBezTo>
                    <a:cubicBezTo>
                      <a:pt x="2080" y="2446"/>
                      <a:pt x="2116" y="2422"/>
                      <a:pt x="2139" y="2422"/>
                    </a:cubicBezTo>
                    <a:lnTo>
                      <a:pt x="2175" y="2422"/>
                    </a:lnTo>
                    <a:cubicBezTo>
                      <a:pt x="2198" y="2422"/>
                      <a:pt x="2222" y="2410"/>
                      <a:pt x="2245" y="2410"/>
                    </a:cubicBezTo>
                    <a:lnTo>
                      <a:pt x="2281" y="2410"/>
                    </a:lnTo>
                    <a:cubicBezTo>
                      <a:pt x="2305" y="2410"/>
                      <a:pt x="2340" y="2398"/>
                      <a:pt x="2364" y="2398"/>
                    </a:cubicBezTo>
                    <a:cubicBezTo>
                      <a:pt x="2399" y="2398"/>
                      <a:pt x="2423" y="2387"/>
                      <a:pt x="2458" y="2363"/>
                    </a:cubicBezTo>
                    <a:cubicBezTo>
                      <a:pt x="2470" y="2363"/>
                      <a:pt x="2470" y="2363"/>
                      <a:pt x="2482" y="2351"/>
                    </a:cubicBezTo>
                    <a:cubicBezTo>
                      <a:pt x="2494" y="2351"/>
                      <a:pt x="2529" y="2339"/>
                      <a:pt x="2541" y="2339"/>
                    </a:cubicBezTo>
                    <a:cubicBezTo>
                      <a:pt x="2553" y="2339"/>
                      <a:pt x="2553" y="2339"/>
                      <a:pt x="2576" y="2328"/>
                    </a:cubicBezTo>
                    <a:cubicBezTo>
                      <a:pt x="2600" y="2304"/>
                      <a:pt x="2635" y="2304"/>
                      <a:pt x="2659" y="2292"/>
                    </a:cubicBezTo>
                    <a:cubicBezTo>
                      <a:pt x="2694" y="2280"/>
                      <a:pt x="2718" y="2269"/>
                      <a:pt x="2753" y="2269"/>
                    </a:cubicBezTo>
                    <a:cubicBezTo>
                      <a:pt x="2765" y="2269"/>
                      <a:pt x="2765" y="2269"/>
                      <a:pt x="2777" y="2245"/>
                    </a:cubicBezTo>
                    <a:cubicBezTo>
                      <a:pt x="2789" y="2233"/>
                      <a:pt x="2824" y="2233"/>
                      <a:pt x="2836" y="2221"/>
                    </a:cubicBezTo>
                    <a:cubicBezTo>
                      <a:pt x="2848" y="2221"/>
                      <a:pt x="2848" y="2209"/>
                      <a:pt x="2872" y="2209"/>
                    </a:cubicBezTo>
                    <a:cubicBezTo>
                      <a:pt x="2895" y="2186"/>
                      <a:pt x="2931" y="2174"/>
                      <a:pt x="2942" y="2162"/>
                    </a:cubicBezTo>
                    <a:cubicBezTo>
                      <a:pt x="3261" y="1973"/>
                      <a:pt x="3439" y="1713"/>
                      <a:pt x="3439" y="1465"/>
                    </a:cubicBezTo>
                    <a:lnTo>
                      <a:pt x="3439" y="0"/>
                    </a:ln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1" name="Google Shape;8881;p62"/>
              <p:cNvSpPr/>
              <p:nvPr/>
            </p:nvSpPr>
            <p:spPr>
              <a:xfrm>
                <a:off x="7619492" y="-7426278"/>
                <a:ext cx="897467" cy="546886"/>
              </a:xfrm>
              <a:custGeom>
                <a:avLst/>
                <a:gdLst/>
                <a:ahLst/>
                <a:cxnLst/>
                <a:rect l="l" t="t" r="r" b="b"/>
                <a:pathLst>
                  <a:path w="3758" h="2290" extrusionOk="0">
                    <a:moveTo>
                      <a:pt x="3757" y="12"/>
                    </a:moveTo>
                    <a:lnTo>
                      <a:pt x="3757" y="37"/>
                    </a:lnTo>
                    <a:lnTo>
                      <a:pt x="3757" y="37"/>
                    </a:lnTo>
                    <a:cubicBezTo>
                      <a:pt x="3757" y="29"/>
                      <a:pt x="3757" y="20"/>
                      <a:pt x="3757" y="12"/>
                    </a:cubicBezTo>
                    <a:close/>
                    <a:moveTo>
                      <a:pt x="13" y="0"/>
                    </a:moveTo>
                    <a:lnTo>
                      <a:pt x="1" y="1194"/>
                    </a:lnTo>
                    <a:cubicBezTo>
                      <a:pt x="1" y="1477"/>
                      <a:pt x="178" y="1761"/>
                      <a:pt x="544" y="1961"/>
                    </a:cubicBezTo>
                    <a:cubicBezTo>
                      <a:pt x="916" y="2180"/>
                      <a:pt x="1398" y="2289"/>
                      <a:pt x="1876" y="2289"/>
                    </a:cubicBezTo>
                    <a:cubicBezTo>
                      <a:pt x="2355" y="2289"/>
                      <a:pt x="2830" y="2180"/>
                      <a:pt x="3190" y="1961"/>
                    </a:cubicBezTo>
                    <a:cubicBezTo>
                      <a:pt x="3557" y="1761"/>
                      <a:pt x="3734" y="1489"/>
                      <a:pt x="3734" y="1217"/>
                    </a:cubicBezTo>
                    <a:lnTo>
                      <a:pt x="3757" y="37"/>
                    </a:lnTo>
                    <a:lnTo>
                      <a:pt x="3757" y="37"/>
                    </a:lnTo>
                    <a:cubicBezTo>
                      <a:pt x="3747" y="301"/>
                      <a:pt x="3569" y="574"/>
                      <a:pt x="3202" y="768"/>
                    </a:cubicBezTo>
                    <a:cubicBezTo>
                      <a:pt x="2842" y="981"/>
                      <a:pt x="2366" y="1087"/>
                      <a:pt x="1888" y="1087"/>
                    </a:cubicBezTo>
                    <a:cubicBezTo>
                      <a:pt x="1410" y="1087"/>
                      <a:pt x="928" y="981"/>
                      <a:pt x="556" y="768"/>
                    </a:cubicBezTo>
                    <a:cubicBezTo>
                      <a:pt x="190" y="568"/>
                      <a:pt x="13" y="284"/>
                      <a:pt x="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2" name="Google Shape;8882;p62"/>
              <p:cNvSpPr/>
              <p:nvPr/>
            </p:nvSpPr>
            <p:spPr>
              <a:xfrm>
                <a:off x="7626514" y="-7426278"/>
                <a:ext cx="897467" cy="544737"/>
              </a:xfrm>
              <a:custGeom>
                <a:avLst/>
                <a:gdLst/>
                <a:ahLst/>
                <a:cxnLst/>
                <a:rect l="l" t="t" r="r" b="b"/>
                <a:pathLst>
                  <a:path w="3758" h="2281" extrusionOk="0">
                    <a:moveTo>
                      <a:pt x="3757" y="12"/>
                    </a:moveTo>
                    <a:lnTo>
                      <a:pt x="3757" y="37"/>
                    </a:lnTo>
                    <a:lnTo>
                      <a:pt x="3757" y="37"/>
                    </a:lnTo>
                    <a:cubicBezTo>
                      <a:pt x="3757" y="29"/>
                      <a:pt x="3757" y="20"/>
                      <a:pt x="3757" y="12"/>
                    </a:cubicBezTo>
                    <a:close/>
                    <a:moveTo>
                      <a:pt x="13" y="0"/>
                    </a:moveTo>
                    <a:lnTo>
                      <a:pt x="1" y="1194"/>
                    </a:lnTo>
                    <a:cubicBezTo>
                      <a:pt x="1" y="1253"/>
                      <a:pt x="13" y="1312"/>
                      <a:pt x="36" y="1371"/>
                    </a:cubicBezTo>
                    <a:cubicBezTo>
                      <a:pt x="72" y="1548"/>
                      <a:pt x="213" y="1725"/>
                      <a:pt x="414" y="1879"/>
                    </a:cubicBezTo>
                    <a:lnTo>
                      <a:pt x="544" y="1961"/>
                    </a:lnTo>
                    <a:cubicBezTo>
                      <a:pt x="804" y="2115"/>
                      <a:pt x="1099" y="2198"/>
                      <a:pt x="1407" y="2245"/>
                    </a:cubicBezTo>
                    <a:cubicBezTo>
                      <a:pt x="1560" y="2269"/>
                      <a:pt x="1720" y="2280"/>
                      <a:pt x="1879" y="2280"/>
                    </a:cubicBezTo>
                    <a:cubicBezTo>
                      <a:pt x="2039" y="2280"/>
                      <a:pt x="2198" y="2269"/>
                      <a:pt x="2352" y="2245"/>
                    </a:cubicBezTo>
                    <a:cubicBezTo>
                      <a:pt x="2659" y="2198"/>
                      <a:pt x="2954" y="2103"/>
                      <a:pt x="3190" y="1961"/>
                    </a:cubicBezTo>
                    <a:cubicBezTo>
                      <a:pt x="3545" y="1761"/>
                      <a:pt x="3734" y="1477"/>
                      <a:pt x="3734" y="1217"/>
                    </a:cubicBezTo>
                    <a:lnTo>
                      <a:pt x="3757" y="37"/>
                    </a:lnTo>
                    <a:lnTo>
                      <a:pt x="3757" y="37"/>
                    </a:lnTo>
                    <a:cubicBezTo>
                      <a:pt x="3747" y="301"/>
                      <a:pt x="3569" y="574"/>
                      <a:pt x="3202" y="768"/>
                    </a:cubicBezTo>
                    <a:cubicBezTo>
                      <a:pt x="2966" y="922"/>
                      <a:pt x="2671" y="1005"/>
                      <a:pt x="2363" y="1052"/>
                    </a:cubicBezTo>
                    <a:cubicBezTo>
                      <a:pt x="2210" y="1075"/>
                      <a:pt x="2050" y="1087"/>
                      <a:pt x="1891" y="1087"/>
                    </a:cubicBezTo>
                    <a:cubicBezTo>
                      <a:pt x="1731" y="1087"/>
                      <a:pt x="1572" y="1075"/>
                      <a:pt x="1418" y="1052"/>
                    </a:cubicBezTo>
                    <a:cubicBezTo>
                      <a:pt x="1111" y="1005"/>
                      <a:pt x="816" y="898"/>
                      <a:pt x="568" y="768"/>
                    </a:cubicBezTo>
                    <a:cubicBezTo>
                      <a:pt x="521" y="745"/>
                      <a:pt x="462" y="709"/>
                      <a:pt x="426" y="686"/>
                    </a:cubicBezTo>
                    <a:cubicBezTo>
                      <a:pt x="225" y="532"/>
                      <a:pt x="95" y="355"/>
                      <a:pt x="48" y="178"/>
                    </a:cubicBezTo>
                    <a:cubicBezTo>
                      <a:pt x="36" y="119"/>
                      <a:pt x="13" y="60"/>
                      <a:pt x="13" y="0"/>
                    </a:cubicBez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3" name="Google Shape;8883;p62"/>
              <p:cNvSpPr/>
              <p:nvPr/>
            </p:nvSpPr>
            <p:spPr>
              <a:xfrm>
                <a:off x="7580087" y="-7683723"/>
                <a:ext cx="982007" cy="517273"/>
              </a:xfrm>
              <a:custGeom>
                <a:avLst/>
                <a:gdLst/>
                <a:ahLst/>
                <a:cxnLst/>
                <a:rect l="l" t="t" r="r" b="b"/>
                <a:pathLst>
                  <a:path w="4112" h="2166" extrusionOk="0">
                    <a:moveTo>
                      <a:pt x="2046" y="1"/>
                    </a:moveTo>
                    <a:cubicBezTo>
                      <a:pt x="1569" y="1"/>
                      <a:pt x="1093" y="104"/>
                      <a:pt x="733" y="311"/>
                    </a:cubicBezTo>
                    <a:cubicBezTo>
                      <a:pt x="0" y="736"/>
                      <a:pt x="0" y="1421"/>
                      <a:pt x="745" y="1846"/>
                    </a:cubicBezTo>
                    <a:cubicBezTo>
                      <a:pt x="1111" y="2059"/>
                      <a:pt x="1589" y="2165"/>
                      <a:pt x="2068" y="2165"/>
                    </a:cubicBezTo>
                    <a:cubicBezTo>
                      <a:pt x="2546" y="2165"/>
                      <a:pt x="3025" y="2059"/>
                      <a:pt x="3391" y="1846"/>
                    </a:cubicBezTo>
                    <a:cubicBezTo>
                      <a:pt x="4111" y="1421"/>
                      <a:pt x="4111" y="736"/>
                      <a:pt x="3367" y="311"/>
                    </a:cubicBezTo>
                    <a:cubicBezTo>
                      <a:pt x="3001" y="104"/>
                      <a:pt x="2523" y="1"/>
                      <a:pt x="20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4" name="Google Shape;8884;p62"/>
              <p:cNvSpPr/>
              <p:nvPr/>
            </p:nvSpPr>
            <p:spPr>
              <a:xfrm>
                <a:off x="7580087" y="-7683723"/>
                <a:ext cx="804329" cy="441091"/>
              </a:xfrm>
              <a:custGeom>
                <a:avLst/>
                <a:gdLst/>
                <a:ahLst/>
                <a:cxnLst/>
                <a:rect l="l" t="t" r="r" b="b"/>
                <a:pathLst>
                  <a:path w="3368" h="1847" extrusionOk="0">
                    <a:moveTo>
                      <a:pt x="2046" y="1"/>
                    </a:moveTo>
                    <a:cubicBezTo>
                      <a:pt x="1569" y="1"/>
                      <a:pt x="1093" y="104"/>
                      <a:pt x="733" y="311"/>
                    </a:cubicBezTo>
                    <a:cubicBezTo>
                      <a:pt x="0" y="736"/>
                      <a:pt x="0" y="1421"/>
                      <a:pt x="745" y="1846"/>
                    </a:cubicBezTo>
                    <a:lnTo>
                      <a:pt x="3367" y="311"/>
                    </a:lnTo>
                    <a:cubicBezTo>
                      <a:pt x="3001" y="104"/>
                      <a:pt x="2523" y="1"/>
                      <a:pt x="204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5" name="Google Shape;8885;p62"/>
              <p:cNvSpPr/>
              <p:nvPr/>
            </p:nvSpPr>
            <p:spPr>
              <a:xfrm>
                <a:off x="7887683" y="-7460190"/>
                <a:ext cx="375417" cy="214695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899" extrusionOk="0">
                    <a:moveTo>
                      <a:pt x="1311" y="1"/>
                    </a:moveTo>
                    <a:lnTo>
                      <a:pt x="0" y="745"/>
                    </a:lnTo>
                    <a:lnTo>
                      <a:pt x="272" y="899"/>
                    </a:lnTo>
                    <a:lnTo>
                      <a:pt x="1571" y="142"/>
                    </a:lnTo>
                    <a:lnTo>
                      <a:pt x="131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6" name="Google Shape;8886;p62"/>
              <p:cNvSpPr/>
              <p:nvPr/>
            </p:nvSpPr>
            <p:spPr>
              <a:xfrm>
                <a:off x="7975090" y="-7313318"/>
                <a:ext cx="206097" cy="11582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485" extrusionOk="0">
                    <a:moveTo>
                      <a:pt x="591" y="0"/>
                    </a:moveTo>
                    <a:lnTo>
                      <a:pt x="0" y="343"/>
                    </a:lnTo>
                    <a:lnTo>
                      <a:pt x="272" y="484"/>
                    </a:lnTo>
                    <a:lnTo>
                      <a:pt x="863" y="154"/>
                    </a:lnTo>
                    <a:lnTo>
                      <a:pt x="59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7" name="Google Shape;8887;p62"/>
              <p:cNvSpPr/>
              <p:nvPr/>
            </p:nvSpPr>
            <p:spPr>
              <a:xfrm>
                <a:off x="7622358" y="-7211821"/>
                <a:ext cx="756327" cy="290877"/>
              </a:xfrm>
              <a:custGeom>
                <a:avLst/>
                <a:gdLst/>
                <a:ahLst/>
                <a:cxnLst/>
                <a:rect l="l" t="t" r="r" b="b"/>
                <a:pathLst>
                  <a:path w="3167" h="1218" extrusionOk="0">
                    <a:moveTo>
                      <a:pt x="1" y="0"/>
                    </a:moveTo>
                    <a:lnTo>
                      <a:pt x="1" y="142"/>
                    </a:lnTo>
                    <a:cubicBezTo>
                      <a:pt x="1" y="189"/>
                      <a:pt x="1" y="260"/>
                      <a:pt x="24" y="319"/>
                    </a:cubicBezTo>
                    <a:cubicBezTo>
                      <a:pt x="60" y="485"/>
                      <a:pt x="201" y="662"/>
                      <a:pt x="402" y="815"/>
                    </a:cubicBezTo>
                    <a:lnTo>
                      <a:pt x="532" y="910"/>
                    </a:lnTo>
                    <a:cubicBezTo>
                      <a:pt x="792" y="1052"/>
                      <a:pt x="1087" y="1146"/>
                      <a:pt x="1395" y="1182"/>
                    </a:cubicBezTo>
                    <a:cubicBezTo>
                      <a:pt x="1548" y="1205"/>
                      <a:pt x="1708" y="1217"/>
                      <a:pt x="1867" y="1217"/>
                    </a:cubicBezTo>
                    <a:cubicBezTo>
                      <a:pt x="2027" y="1217"/>
                      <a:pt x="2186" y="1205"/>
                      <a:pt x="2340" y="1182"/>
                    </a:cubicBezTo>
                    <a:cubicBezTo>
                      <a:pt x="2635" y="1134"/>
                      <a:pt x="2930" y="1052"/>
                      <a:pt x="3167" y="922"/>
                    </a:cubicBezTo>
                    <a:lnTo>
                      <a:pt x="3167" y="804"/>
                    </a:lnTo>
                    <a:cubicBezTo>
                      <a:pt x="2930" y="934"/>
                      <a:pt x="2647" y="1028"/>
                      <a:pt x="2351" y="1063"/>
                    </a:cubicBezTo>
                    <a:cubicBezTo>
                      <a:pt x="2198" y="1087"/>
                      <a:pt x="2038" y="1099"/>
                      <a:pt x="1879" y="1099"/>
                    </a:cubicBezTo>
                    <a:cubicBezTo>
                      <a:pt x="1719" y="1099"/>
                      <a:pt x="1560" y="1087"/>
                      <a:pt x="1406" y="1063"/>
                    </a:cubicBezTo>
                    <a:cubicBezTo>
                      <a:pt x="1099" y="1028"/>
                      <a:pt x="804" y="922"/>
                      <a:pt x="556" y="792"/>
                    </a:cubicBezTo>
                    <a:cubicBezTo>
                      <a:pt x="509" y="756"/>
                      <a:pt x="450" y="733"/>
                      <a:pt x="414" y="697"/>
                    </a:cubicBezTo>
                    <a:cubicBezTo>
                      <a:pt x="213" y="556"/>
                      <a:pt x="83" y="378"/>
                      <a:pt x="36" y="201"/>
                    </a:cubicBezTo>
                    <a:cubicBezTo>
                      <a:pt x="24" y="142"/>
                      <a:pt x="1" y="59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8" name="Google Shape;8888;p62"/>
              <p:cNvSpPr/>
              <p:nvPr/>
            </p:nvSpPr>
            <p:spPr>
              <a:xfrm>
                <a:off x="7622358" y="-7290869"/>
                <a:ext cx="756327" cy="288727"/>
              </a:xfrm>
              <a:custGeom>
                <a:avLst/>
                <a:gdLst/>
                <a:ahLst/>
                <a:cxnLst/>
                <a:rect l="l" t="t" r="r" b="b"/>
                <a:pathLst>
                  <a:path w="3167" h="1209" extrusionOk="0">
                    <a:moveTo>
                      <a:pt x="1" y="1"/>
                    </a:moveTo>
                    <a:lnTo>
                      <a:pt x="1" y="142"/>
                    </a:lnTo>
                    <a:cubicBezTo>
                      <a:pt x="1" y="201"/>
                      <a:pt x="1" y="249"/>
                      <a:pt x="24" y="308"/>
                    </a:cubicBezTo>
                    <a:cubicBezTo>
                      <a:pt x="60" y="485"/>
                      <a:pt x="201" y="662"/>
                      <a:pt x="402" y="804"/>
                    </a:cubicBezTo>
                    <a:lnTo>
                      <a:pt x="532" y="898"/>
                    </a:lnTo>
                    <a:cubicBezTo>
                      <a:pt x="792" y="1040"/>
                      <a:pt x="1087" y="1135"/>
                      <a:pt x="1395" y="1182"/>
                    </a:cubicBezTo>
                    <a:cubicBezTo>
                      <a:pt x="1548" y="1200"/>
                      <a:pt x="1708" y="1208"/>
                      <a:pt x="1867" y="1208"/>
                    </a:cubicBezTo>
                    <a:cubicBezTo>
                      <a:pt x="2027" y="1208"/>
                      <a:pt x="2186" y="1200"/>
                      <a:pt x="2340" y="1182"/>
                    </a:cubicBezTo>
                    <a:cubicBezTo>
                      <a:pt x="2635" y="1135"/>
                      <a:pt x="2930" y="1040"/>
                      <a:pt x="3167" y="910"/>
                    </a:cubicBezTo>
                    <a:lnTo>
                      <a:pt x="3167" y="780"/>
                    </a:lnTo>
                    <a:cubicBezTo>
                      <a:pt x="2930" y="910"/>
                      <a:pt x="2647" y="1005"/>
                      <a:pt x="2351" y="1040"/>
                    </a:cubicBezTo>
                    <a:cubicBezTo>
                      <a:pt x="2198" y="1064"/>
                      <a:pt x="2038" y="1076"/>
                      <a:pt x="1879" y="1076"/>
                    </a:cubicBezTo>
                    <a:cubicBezTo>
                      <a:pt x="1719" y="1076"/>
                      <a:pt x="1560" y="1064"/>
                      <a:pt x="1406" y="1040"/>
                    </a:cubicBezTo>
                    <a:cubicBezTo>
                      <a:pt x="1099" y="1005"/>
                      <a:pt x="804" y="898"/>
                      <a:pt x="556" y="768"/>
                    </a:cubicBezTo>
                    <a:cubicBezTo>
                      <a:pt x="509" y="733"/>
                      <a:pt x="450" y="709"/>
                      <a:pt x="414" y="674"/>
                    </a:cubicBezTo>
                    <a:cubicBezTo>
                      <a:pt x="213" y="532"/>
                      <a:pt x="83" y="355"/>
                      <a:pt x="36" y="178"/>
                    </a:cubicBezTo>
                    <a:cubicBezTo>
                      <a:pt x="24" y="119"/>
                      <a:pt x="1" y="60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9" name="Google Shape;8889;p62"/>
              <p:cNvSpPr/>
              <p:nvPr/>
            </p:nvSpPr>
            <p:spPr>
              <a:xfrm>
                <a:off x="8004226" y="-7076411"/>
                <a:ext cx="7642" cy="1433"/>
              </a:xfrm>
              <a:custGeom>
                <a:avLst/>
                <a:gdLst/>
                <a:ahLst/>
                <a:cxnLst/>
                <a:rect l="l" t="t" r="r" b="b"/>
                <a:pathLst>
                  <a:path w="32" h="6" extrusionOk="0">
                    <a:moveTo>
                      <a:pt x="32" y="0"/>
                    </a:moveTo>
                    <a:cubicBezTo>
                      <a:pt x="8" y="0"/>
                      <a:pt x="0" y="6"/>
                      <a:pt x="8" y="6"/>
                    </a:cubicBezTo>
                    <a:cubicBezTo>
                      <a:pt x="12" y="6"/>
                      <a:pt x="20" y="4"/>
                      <a:pt x="32" y="0"/>
                    </a:cubicBezTo>
                    <a:lnTo>
                      <a:pt x="32" y="0"/>
                    </a:lnTo>
                    <a:cubicBezTo>
                      <a:pt x="32" y="0"/>
                      <a:pt x="32" y="0"/>
                      <a:pt x="32" y="0"/>
                    </a:cubicBezTo>
                    <a:close/>
                  </a:path>
                </a:pathLst>
              </a:custGeom>
              <a:solidFill>
                <a:srgbClr val="DEDEDE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0" name="Google Shape;8890;p62"/>
              <p:cNvSpPr/>
              <p:nvPr/>
            </p:nvSpPr>
            <p:spPr>
              <a:xfrm>
                <a:off x="7309269" y="-6972048"/>
                <a:ext cx="832509" cy="601097"/>
              </a:xfrm>
              <a:custGeom>
                <a:avLst/>
                <a:gdLst/>
                <a:ahLst/>
                <a:cxnLst/>
                <a:rect l="l" t="t" r="r" b="b"/>
                <a:pathLst>
                  <a:path w="3486" h="2517" extrusionOk="0">
                    <a:moveTo>
                      <a:pt x="0" y="0"/>
                    </a:moveTo>
                    <a:lnTo>
                      <a:pt x="0" y="508"/>
                    </a:lnTo>
                    <a:lnTo>
                      <a:pt x="3485" y="2517"/>
                    </a:lnTo>
                    <a:lnTo>
                      <a:pt x="3485" y="200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91" name="Google Shape;8891;p62"/>
            <p:cNvGrpSpPr/>
            <p:nvPr/>
          </p:nvGrpSpPr>
          <p:grpSpPr>
            <a:xfrm>
              <a:off x="625126" y="668638"/>
              <a:ext cx="516340" cy="1362905"/>
              <a:chOff x="9791151" y="-1806999"/>
              <a:chExt cx="516340" cy="1362905"/>
            </a:xfrm>
          </p:grpSpPr>
          <p:sp>
            <p:nvSpPr>
              <p:cNvPr id="8892" name="Google Shape;8892;p62"/>
              <p:cNvSpPr/>
              <p:nvPr/>
            </p:nvSpPr>
            <p:spPr>
              <a:xfrm>
                <a:off x="9970536" y="-837882"/>
                <a:ext cx="15684" cy="393788"/>
              </a:xfrm>
              <a:custGeom>
                <a:avLst/>
                <a:gdLst/>
                <a:ahLst/>
                <a:cxnLst/>
                <a:rect l="l" t="t" r="r" b="b"/>
                <a:pathLst>
                  <a:path w="96" h="2410" extrusionOk="0">
                    <a:moveTo>
                      <a:pt x="1" y="0"/>
                    </a:moveTo>
                    <a:lnTo>
                      <a:pt x="25" y="2363"/>
                    </a:lnTo>
                    <a:lnTo>
                      <a:pt x="95" y="2410"/>
                    </a:lnTo>
                    <a:lnTo>
                      <a:pt x="95" y="4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3" name="Google Shape;8893;p62"/>
              <p:cNvSpPr/>
              <p:nvPr/>
            </p:nvSpPr>
            <p:spPr>
              <a:xfrm>
                <a:off x="9989978" y="-884287"/>
                <a:ext cx="15520" cy="44608"/>
              </a:xfrm>
              <a:custGeom>
                <a:avLst/>
                <a:gdLst/>
                <a:ahLst/>
                <a:cxnLst/>
                <a:rect l="l" t="t" r="r" b="b"/>
                <a:pathLst>
                  <a:path w="95" h="273" extrusionOk="0">
                    <a:moveTo>
                      <a:pt x="0" y="1"/>
                    </a:moveTo>
                    <a:lnTo>
                      <a:pt x="0" y="213"/>
                    </a:lnTo>
                    <a:lnTo>
                      <a:pt x="95" y="272"/>
                    </a:lnTo>
                    <a:lnTo>
                      <a:pt x="95" y="4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4" name="Google Shape;8894;p62"/>
              <p:cNvSpPr/>
              <p:nvPr/>
            </p:nvSpPr>
            <p:spPr>
              <a:xfrm>
                <a:off x="9970536" y="-872686"/>
                <a:ext cx="15684" cy="42647"/>
              </a:xfrm>
              <a:custGeom>
                <a:avLst/>
                <a:gdLst/>
                <a:ahLst/>
                <a:cxnLst/>
                <a:rect l="l" t="t" r="r" b="b"/>
                <a:pathLst>
                  <a:path w="96" h="261" extrusionOk="0">
                    <a:moveTo>
                      <a:pt x="1" y="0"/>
                    </a:moveTo>
                    <a:lnTo>
                      <a:pt x="1" y="213"/>
                    </a:lnTo>
                    <a:lnTo>
                      <a:pt x="95" y="260"/>
                    </a:lnTo>
                    <a:lnTo>
                      <a:pt x="95" y="4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5" name="Google Shape;8895;p62"/>
              <p:cNvSpPr/>
              <p:nvPr/>
            </p:nvSpPr>
            <p:spPr>
              <a:xfrm>
                <a:off x="9986057" y="-876608"/>
                <a:ext cx="19441" cy="432513"/>
              </a:xfrm>
              <a:custGeom>
                <a:avLst/>
                <a:gdLst/>
                <a:ahLst/>
                <a:cxnLst/>
                <a:rect l="l" t="t" r="r" b="b"/>
                <a:pathLst>
                  <a:path w="119" h="2647" extrusionOk="0">
                    <a:moveTo>
                      <a:pt x="119" y="1"/>
                    </a:moveTo>
                    <a:lnTo>
                      <a:pt x="0" y="72"/>
                    </a:lnTo>
                    <a:lnTo>
                      <a:pt x="0" y="284"/>
                    </a:lnTo>
                    <a:lnTo>
                      <a:pt x="0" y="2647"/>
                    </a:lnTo>
                    <a:lnTo>
                      <a:pt x="119" y="2588"/>
                    </a:lnTo>
                    <a:lnTo>
                      <a:pt x="119" y="225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6" name="Google Shape;8896;p62"/>
              <p:cNvSpPr/>
              <p:nvPr/>
            </p:nvSpPr>
            <p:spPr>
              <a:xfrm>
                <a:off x="9970536" y="-884287"/>
                <a:ext cx="34962" cy="19444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19" extrusionOk="0">
                    <a:moveTo>
                      <a:pt x="119" y="1"/>
                    </a:moveTo>
                    <a:lnTo>
                      <a:pt x="1" y="71"/>
                    </a:lnTo>
                    <a:lnTo>
                      <a:pt x="95" y="119"/>
                    </a:lnTo>
                    <a:lnTo>
                      <a:pt x="214" y="48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E4E2DF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7" name="Google Shape;8897;p62"/>
              <p:cNvSpPr/>
              <p:nvPr/>
            </p:nvSpPr>
            <p:spPr>
              <a:xfrm>
                <a:off x="9951258" y="-1100464"/>
                <a:ext cx="73518" cy="42647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61" extrusionOk="0">
                    <a:moveTo>
                      <a:pt x="355" y="1"/>
                    </a:moveTo>
                    <a:lnTo>
                      <a:pt x="1" y="213"/>
                    </a:lnTo>
                    <a:lnTo>
                      <a:pt x="83" y="260"/>
                    </a:lnTo>
                    <a:lnTo>
                      <a:pt x="450" y="60"/>
                    </a:lnTo>
                    <a:lnTo>
                      <a:pt x="355" y="1"/>
                    </a:lnTo>
                    <a:close/>
                  </a:path>
                </a:pathLst>
              </a:custGeom>
              <a:solidFill>
                <a:srgbClr val="E4E2DF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8" name="Google Shape;8898;p62"/>
              <p:cNvSpPr/>
              <p:nvPr/>
            </p:nvSpPr>
            <p:spPr>
              <a:xfrm>
                <a:off x="9951258" y="-1065660"/>
                <a:ext cx="15684" cy="235619"/>
              </a:xfrm>
              <a:custGeom>
                <a:avLst/>
                <a:gdLst/>
                <a:ahLst/>
                <a:cxnLst/>
                <a:rect l="l" t="t" r="r" b="b"/>
                <a:pathLst>
                  <a:path w="96" h="1442" extrusionOk="0">
                    <a:moveTo>
                      <a:pt x="1" y="0"/>
                    </a:moveTo>
                    <a:lnTo>
                      <a:pt x="1" y="1382"/>
                    </a:lnTo>
                    <a:lnTo>
                      <a:pt x="95" y="1441"/>
                    </a:lnTo>
                    <a:lnTo>
                      <a:pt x="83" y="4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9" name="Google Shape;8899;p62"/>
              <p:cNvSpPr/>
              <p:nvPr/>
            </p:nvSpPr>
            <p:spPr>
              <a:xfrm>
                <a:off x="9964818" y="-1090823"/>
                <a:ext cx="59958" cy="260782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596" extrusionOk="0">
                    <a:moveTo>
                      <a:pt x="367" y="1"/>
                    </a:moveTo>
                    <a:lnTo>
                      <a:pt x="0" y="201"/>
                    </a:lnTo>
                    <a:lnTo>
                      <a:pt x="12" y="1595"/>
                    </a:lnTo>
                    <a:lnTo>
                      <a:pt x="130" y="1595"/>
                    </a:lnTo>
                    <a:lnTo>
                      <a:pt x="130" y="1383"/>
                    </a:lnTo>
                    <a:lnTo>
                      <a:pt x="249" y="1312"/>
                    </a:lnTo>
                    <a:lnTo>
                      <a:pt x="249" y="1536"/>
                    </a:lnTo>
                    <a:lnTo>
                      <a:pt x="367" y="1371"/>
                    </a:lnTo>
                    <a:lnTo>
                      <a:pt x="36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0" name="Google Shape;8900;p62"/>
              <p:cNvSpPr/>
              <p:nvPr/>
            </p:nvSpPr>
            <p:spPr>
              <a:xfrm>
                <a:off x="10111529" y="-917130"/>
                <a:ext cx="13560" cy="393951"/>
              </a:xfrm>
              <a:custGeom>
                <a:avLst/>
                <a:gdLst/>
                <a:ahLst/>
                <a:cxnLst/>
                <a:rect l="l" t="t" r="r" b="b"/>
                <a:pathLst>
                  <a:path w="83" h="2411" extrusionOk="0">
                    <a:moveTo>
                      <a:pt x="0" y="1"/>
                    </a:moveTo>
                    <a:lnTo>
                      <a:pt x="0" y="2363"/>
                    </a:lnTo>
                    <a:lnTo>
                      <a:pt x="83" y="2411"/>
                    </a:lnTo>
                    <a:lnTo>
                      <a:pt x="71" y="4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1" name="Google Shape;8901;p62"/>
              <p:cNvSpPr/>
              <p:nvPr/>
            </p:nvSpPr>
            <p:spPr>
              <a:xfrm>
                <a:off x="10130807" y="-963372"/>
                <a:ext cx="11763" cy="40686"/>
              </a:xfrm>
              <a:custGeom>
                <a:avLst/>
                <a:gdLst/>
                <a:ahLst/>
                <a:cxnLst/>
                <a:rect l="l" t="t" r="r" b="b"/>
                <a:pathLst>
                  <a:path w="72" h="249" extrusionOk="0">
                    <a:moveTo>
                      <a:pt x="0" y="0"/>
                    </a:moveTo>
                    <a:lnTo>
                      <a:pt x="0" y="213"/>
                    </a:lnTo>
                    <a:lnTo>
                      <a:pt x="71" y="248"/>
                    </a:lnTo>
                    <a:lnTo>
                      <a:pt x="71" y="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7E8E8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2" name="Google Shape;8902;p62"/>
              <p:cNvSpPr/>
              <p:nvPr/>
            </p:nvSpPr>
            <p:spPr>
              <a:xfrm>
                <a:off x="10111529" y="-953732"/>
                <a:ext cx="11763" cy="44608"/>
              </a:xfrm>
              <a:custGeom>
                <a:avLst/>
                <a:gdLst/>
                <a:ahLst/>
                <a:cxnLst/>
                <a:rect l="l" t="t" r="r" b="b"/>
                <a:pathLst>
                  <a:path w="72" h="273" extrusionOk="0">
                    <a:moveTo>
                      <a:pt x="0" y="0"/>
                    </a:moveTo>
                    <a:lnTo>
                      <a:pt x="0" y="225"/>
                    </a:lnTo>
                    <a:lnTo>
                      <a:pt x="71" y="272"/>
                    </a:lnTo>
                    <a:lnTo>
                      <a:pt x="71" y="5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7E8E8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3" name="Google Shape;8903;p62"/>
              <p:cNvSpPr/>
              <p:nvPr/>
            </p:nvSpPr>
            <p:spPr>
              <a:xfrm>
                <a:off x="10123128" y="-955692"/>
                <a:ext cx="21402" cy="432513"/>
              </a:xfrm>
              <a:custGeom>
                <a:avLst/>
                <a:gdLst/>
                <a:ahLst/>
                <a:cxnLst/>
                <a:rect l="l" t="t" r="r" b="b"/>
                <a:pathLst>
                  <a:path w="131" h="2647" extrusionOk="0">
                    <a:moveTo>
                      <a:pt x="118" y="1"/>
                    </a:moveTo>
                    <a:lnTo>
                      <a:pt x="0" y="71"/>
                    </a:lnTo>
                    <a:lnTo>
                      <a:pt x="0" y="284"/>
                    </a:lnTo>
                    <a:lnTo>
                      <a:pt x="12" y="2647"/>
                    </a:lnTo>
                    <a:lnTo>
                      <a:pt x="130" y="2564"/>
                    </a:lnTo>
                    <a:lnTo>
                      <a:pt x="118" y="201"/>
                    </a:lnTo>
                    <a:lnTo>
                      <a:pt x="11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4" name="Google Shape;8904;p62"/>
              <p:cNvSpPr/>
              <p:nvPr/>
            </p:nvSpPr>
            <p:spPr>
              <a:xfrm>
                <a:off x="10111529" y="-963372"/>
                <a:ext cx="31041" cy="19444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19" extrusionOk="0">
                    <a:moveTo>
                      <a:pt x="118" y="0"/>
                    </a:moveTo>
                    <a:lnTo>
                      <a:pt x="0" y="59"/>
                    </a:lnTo>
                    <a:lnTo>
                      <a:pt x="71" y="118"/>
                    </a:lnTo>
                    <a:lnTo>
                      <a:pt x="189" y="48"/>
                    </a:lnTo>
                    <a:lnTo>
                      <a:pt x="118" y="0"/>
                    </a:lnTo>
                    <a:close/>
                  </a:path>
                </a:pathLst>
              </a:custGeom>
              <a:solidFill>
                <a:srgbClr val="E4E2DF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5" name="Google Shape;8905;p62"/>
              <p:cNvSpPr/>
              <p:nvPr/>
            </p:nvSpPr>
            <p:spPr>
              <a:xfrm>
                <a:off x="10090290" y="-1179549"/>
                <a:ext cx="71557" cy="4264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261" extrusionOk="0">
                    <a:moveTo>
                      <a:pt x="367" y="0"/>
                    </a:moveTo>
                    <a:lnTo>
                      <a:pt x="0" y="201"/>
                    </a:lnTo>
                    <a:lnTo>
                      <a:pt x="83" y="260"/>
                    </a:lnTo>
                    <a:lnTo>
                      <a:pt x="437" y="36"/>
                    </a:lnTo>
                    <a:lnTo>
                      <a:pt x="367" y="0"/>
                    </a:lnTo>
                    <a:close/>
                  </a:path>
                </a:pathLst>
              </a:custGeom>
              <a:solidFill>
                <a:srgbClr val="E4E2DF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6" name="Google Shape;8906;p62"/>
              <p:cNvSpPr/>
              <p:nvPr/>
            </p:nvSpPr>
            <p:spPr>
              <a:xfrm>
                <a:off x="10090290" y="-1146705"/>
                <a:ext cx="13723" cy="233658"/>
              </a:xfrm>
              <a:custGeom>
                <a:avLst/>
                <a:gdLst/>
                <a:ahLst/>
                <a:cxnLst/>
                <a:rect l="l" t="t" r="r" b="b"/>
                <a:pathLst>
                  <a:path w="84" h="1430" extrusionOk="0">
                    <a:moveTo>
                      <a:pt x="0" y="0"/>
                    </a:moveTo>
                    <a:lnTo>
                      <a:pt x="0" y="1382"/>
                    </a:lnTo>
                    <a:lnTo>
                      <a:pt x="83" y="1429"/>
                    </a:lnTo>
                    <a:lnTo>
                      <a:pt x="83" y="5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7" name="Google Shape;8907;p62"/>
              <p:cNvSpPr/>
              <p:nvPr/>
            </p:nvSpPr>
            <p:spPr>
              <a:xfrm>
                <a:off x="10103850" y="-1173830"/>
                <a:ext cx="59958" cy="264704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620" extrusionOk="0">
                    <a:moveTo>
                      <a:pt x="354" y="1"/>
                    </a:moveTo>
                    <a:lnTo>
                      <a:pt x="0" y="225"/>
                    </a:lnTo>
                    <a:lnTo>
                      <a:pt x="0" y="1595"/>
                    </a:lnTo>
                    <a:lnTo>
                      <a:pt x="118" y="1619"/>
                    </a:lnTo>
                    <a:lnTo>
                      <a:pt x="118" y="1406"/>
                    </a:lnTo>
                    <a:lnTo>
                      <a:pt x="236" y="1336"/>
                    </a:lnTo>
                    <a:lnTo>
                      <a:pt x="236" y="1536"/>
                    </a:lnTo>
                    <a:lnTo>
                      <a:pt x="366" y="1395"/>
                    </a:lnTo>
                    <a:lnTo>
                      <a:pt x="35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8" name="Google Shape;8908;p62"/>
              <p:cNvSpPr/>
              <p:nvPr/>
            </p:nvSpPr>
            <p:spPr>
              <a:xfrm>
                <a:off x="10231119" y="-986575"/>
                <a:ext cx="15684" cy="391991"/>
              </a:xfrm>
              <a:custGeom>
                <a:avLst/>
                <a:gdLst/>
                <a:ahLst/>
                <a:cxnLst/>
                <a:rect l="l" t="t" r="r" b="b"/>
                <a:pathLst>
                  <a:path w="96" h="2399" extrusionOk="0">
                    <a:moveTo>
                      <a:pt x="1" y="1"/>
                    </a:moveTo>
                    <a:lnTo>
                      <a:pt x="1" y="2340"/>
                    </a:lnTo>
                    <a:lnTo>
                      <a:pt x="95" y="2399"/>
                    </a:lnTo>
                    <a:lnTo>
                      <a:pt x="95" y="3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9" name="Google Shape;8909;p62"/>
              <p:cNvSpPr/>
              <p:nvPr/>
            </p:nvSpPr>
            <p:spPr>
              <a:xfrm>
                <a:off x="10250397" y="-1034777"/>
                <a:ext cx="15684" cy="42647"/>
              </a:xfrm>
              <a:custGeom>
                <a:avLst/>
                <a:gdLst/>
                <a:ahLst/>
                <a:cxnLst/>
                <a:rect l="l" t="t" r="r" b="b"/>
                <a:pathLst>
                  <a:path w="96" h="261" extrusionOk="0">
                    <a:moveTo>
                      <a:pt x="1" y="0"/>
                    </a:moveTo>
                    <a:lnTo>
                      <a:pt x="1" y="213"/>
                    </a:lnTo>
                    <a:lnTo>
                      <a:pt x="95" y="260"/>
                    </a:lnTo>
                    <a:lnTo>
                      <a:pt x="95" y="59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7E8E8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0" name="Google Shape;8910;p62"/>
              <p:cNvSpPr/>
              <p:nvPr/>
            </p:nvSpPr>
            <p:spPr>
              <a:xfrm>
                <a:off x="10231119" y="-1023176"/>
                <a:ext cx="15684" cy="42483"/>
              </a:xfrm>
              <a:custGeom>
                <a:avLst/>
                <a:gdLst/>
                <a:ahLst/>
                <a:cxnLst/>
                <a:rect l="l" t="t" r="r" b="b"/>
                <a:pathLst>
                  <a:path w="96" h="260" extrusionOk="0">
                    <a:moveTo>
                      <a:pt x="1" y="0"/>
                    </a:moveTo>
                    <a:lnTo>
                      <a:pt x="1" y="225"/>
                    </a:lnTo>
                    <a:lnTo>
                      <a:pt x="95" y="260"/>
                    </a:lnTo>
                    <a:lnTo>
                      <a:pt x="83" y="3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7E8E8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1" name="Google Shape;8911;p62"/>
              <p:cNvSpPr/>
              <p:nvPr/>
            </p:nvSpPr>
            <p:spPr>
              <a:xfrm>
                <a:off x="10244679" y="-1025137"/>
                <a:ext cx="21402" cy="430552"/>
              </a:xfrm>
              <a:custGeom>
                <a:avLst/>
                <a:gdLst/>
                <a:ahLst/>
                <a:cxnLst/>
                <a:rect l="l" t="t" r="r" b="b"/>
                <a:pathLst>
                  <a:path w="131" h="2635" extrusionOk="0">
                    <a:moveTo>
                      <a:pt x="130" y="0"/>
                    </a:moveTo>
                    <a:lnTo>
                      <a:pt x="0" y="47"/>
                    </a:lnTo>
                    <a:lnTo>
                      <a:pt x="12" y="272"/>
                    </a:lnTo>
                    <a:lnTo>
                      <a:pt x="12" y="2635"/>
                    </a:lnTo>
                    <a:lnTo>
                      <a:pt x="130" y="2564"/>
                    </a:lnTo>
                    <a:lnTo>
                      <a:pt x="130" y="201"/>
                    </a:lnTo>
                    <a:lnTo>
                      <a:pt x="13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2" name="Google Shape;8912;p62"/>
              <p:cNvSpPr/>
              <p:nvPr/>
            </p:nvSpPr>
            <p:spPr>
              <a:xfrm>
                <a:off x="10231119" y="-1034777"/>
                <a:ext cx="34962" cy="17484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07" extrusionOk="0">
                    <a:moveTo>
                      <a:pt x="119" y="0"/>
                    </a:moveTo>
                    <a:lnTo>
                      <a:pt x="1" y="71"/>
                    </a:lnTo>
                    <a:lnTo>
                      <a:pt x="83" y="106"/>
                    </a:lnTo>
                    <a:lnTo>
                      <a:pt x="213" y="59"/>
                    </a:lnTo>
                    <a:lnTo>
                      <a:pt x="119" y="0"/>
                    </a:lnTo>
                    <a:close/>
                  </a:path>
                </a:pathLst>
              </a:custGeom>
              <a:solidFill>
                <a:srgbClr val="E4E2DF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3" name="Google Shape;8913;p62"/>
              <p:cNvSpPr/>
              <p:nvPr/>
            </p:nvSpPr>
            <p:spPr>
              <a:xfrm>
                <a:off x="10209880" y="-1250954"/>
                <a:ext cx="75478" cy="40686"/>
              </a:xfrm>
              <a:custGeom>
                <a:avLst/>
                <a:gdLst/>
                <a:ahLst/>
                <a:cxnLst/>
                <a:rect l="l" t="t" r="r" b="b"/>
                <a:pathLst>
                  <a:path w="462" h="249" extrusionOk="0">
                    <a:moveTo>
                      <a:pt x="367" y="0"/>
                    </a:moveTo>
                    <a:lnTo>
                      <a:pt x="1" y="213"/>
                    </a:lnTo>
                    <a:lnTo>
                      <a:pt x="83" y="248"/>
                    </a:lnTo>
                    <a:lnTo>
                      <a:pt x="461" y="47"/>
                    </a:lnTo>
                    <a:lnTo>
                      <a:pt x="367" y="0"/>
                    </a:lnTo>
                    <a:close/>
                  </a:path>
                </a:pathLst>
              </a:custGeom>
              <a:solidFill>
                <a:srgbClr val="E4E2DF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4" name="Google Shape;8914;p62"/>
              <p:cNvSpPr/>
              <p:nvPr/>
            </p:nvSpPr>
            <p:spPr>
              <a:xfrm>
                <a:off x="10209880" y="-1216313"/>
                <a:ext cx="13723" cy="233822"/>
              </a:xfrm>
              <a:custGeom>
                <a:avLst/>
                <a:gdLst/>
                <a:ahLst/>
                <a:cxnLst/>
                <a:rect l="l" t="t" r="r" b="b"/>
                <a:pathLst>
                  <a:path w="84" h="1431" extrusionOk="0">
                    <a:moveTo>
                      <a:pt x="1" y="1"/>
                    </a:moveTo>
                    <a:lnTo>
                      <a:pt x="13" y="1383"/>
                    </a:lnTo>
                    <a:lnTo>
                      <a:pt x="83" y="1430"/>
                    </a:lnTo>
                    <a:lnTo>
                      <a:pt x="83" y="3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5" name="Google Shape;8915;p62"/>
              <p:cNvSpPr/>
              <p:nvPr/>
            </p:nvSpPr>
            <p:spPr>
              <a:xfrm>
                <a:off x="10223440" y="-1243274"/>
                <a:ext cx="61918" cy="262580"/>
              </a:xfrm>
              <a:custGeom>
                <a:avLst/>
                <a:gdLst/>
                <a:ahLst/>
                <a:cxnLst/>
                <a:rect l="l" t="t" r="r" b="b"/>
                <a:pathLst>
                  <a:path w="379" h="1607" extrusionOk="0">
                    <a:moveTo>
                      <a:pt x="378" y="0"/>
                    </a:moveTo>
                    <a:lnTo>
                      <a:pt x="0" y="201"/>
                    </a:lnTo>
                    <a:lnTo>
                      <a:pt x="0" y="1595"/>
                    </a:lnTo>
                    <a:lnTo>
                      <a:pt x="142" y="1607"/>
                    </a:lnTo>
                    <a:lnTo>
                      <a:pt x="130" y="1382"/>
                    </a:lnTo>
                    <a:lnTo>
                      <a:pt x="260" y="1335"/>
                    </a:lnTo>
                    <a:lnTo>
                      <a:pt x="260" y="1536"/>
                    </a:lnTo>
                    <a:lnTo>
                      <a:pt x="378" y="1382"/>
                    </a:lnTo>
                    <a:lnTo>
                      <a:pt x="37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6" name="Google Shape;8916;p62"/>
              <p:cNvSpPr/>
              <p:nvPr/>
            </p:nvSpPr>
            <p:spPr>
              <a:xfrm>
                <a:off x="9980176" y="-1625463"/>
                <a:ext cx="222187" cy="283821"/>
              </a:xfrm>
              <a:custGeom>
                <a:avLst/>
                <a:gdLst/>
                <a:ahLst/>
                <a:cxnLst/>
                <a:rect l="l" t="t" r="r" b="b"/>
                <a:pathLst>
                  <a:path w="1360" h="1737" extrusionOk="0">
                    <a:moveTo>
                      <a:pt x="379" y="0"/>
                    </a:moveTo>
                    <a:cubicBezTo>
                      <a:pt x="462" y="59"/>
                      <a:pt x="521" y="178"/>
                      <a:pt x="521" y="343"/>
                    </a:cubicBezTo>
                    <a:cubicBezTo>
                      <a:pt x="521" y="686"/>
                      <a:pt x="284" y="1087"/>
                      <a:pt x="1" y="1241"/>
                    </a:cubicBezTo>
                    <a:lnTo>
                      <a:pt x="852" y="1737"/>
                    </a:lnTo>
                    <a:cubicBezTo>
                      <a:pt x="1123" y="1572"/>
                      <a:pt x="1360" y="1170"/>
                      <a:pt x="1360" y="827"/>
                    </a:cubicBezTo>
                    <a:cubicBezTo>
                      <a:pt x="1360" y="650"/>
                      <a:pt x="1300" y="556"/>
                      <a:pt x="1218" y="497"/>
                    </a:cubicBezTo>
                    <a:lnTo>
                      <a:pt x="37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7" name="Google Shape;8917;p62"/>
              <p:cNvSpPr/>
              <p:nvPr/>
            </p:nvSpPr>
            <p:spPr>
              <a:xfrm>
                <a:off x="9920380" y="-1418928"/>
                <a:ext cx="198988" cy="90522"/>
              </a:xfrm>
              <a:custGeom>
                <a:avLst/>
                <a:gdLst/>
                <a:ahLst/>
                <a:cxnLst/>
                <a:rect l="l" t="t" r="r" b="b"/>
                <a:pathLst>
                  <a:path w="1218" h="554" extrusionOk="0">
                    <a:moveTo>
                      <a:pt x="1" y="24"/>
                    </a:moveTo>
                    <a:cubicBezTo>
                      <a:pt x="4" y="26"/>
                      <a:pt x="7" y="28"/>
                      <a:pt x="11" y="30"/>
                    </a:cubicBezTo>
                    <a:lnTo>
                      <a:pt x="11" y="30"/>
                    </a:lnTo>
                    <a:lnTo>
                      <a:pt x="1" y="24"/>
                    </a:lnTo>
                    <a:close/>
                    <a:moveTo>
                      <a:pt x="367" y="0"/>
                    </a:moveTo>
                    <a:cubicBezTo>
                      <a:pt x="286" y="41"/>
                      <a:pt x="210" y="62"/>
                      <a:pt x="141" y="62"/>
                    </a:cubicBezTo>
                    <a:cubicBezTo>
                      <a:pt x="93" y="62"/>
                      <a:pt x="49" y="51"/>
                      <a:pt x="11" y="30"/>
                    </a:cubicBezTo>
                    <a:lnTo>
                      <a:pt x="11" y="30"/>
                    </a:lnTo>
                    <a:lnTo>
                      <a:pt x="840" y="520"/>
                    </a:lnTo>
                    <a:cubicBezTo>
                      <a:pt x="876" y="543"/>
                      <a:pt x="919" y="554"/>
                      <a:pt x="965" y="554"/>
                    </a:cubicBezTo>
                    <a:cubicBezTo>
                      <a:pt x="1039" y="554"/>
                      <a:pt x="1124" y="528"/>
                      <a:pt x="1218" y="485"/>
                    </a:cubicBezTo>
                    <a:lnTo>
                      <a:pt x="36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8" name="Google Shape;8918;p62"/>
              <p:cNvSpPr/>
              <p:nvPr/>
            </p:nvSpPr>
            <p:spPr>
              <a:xfrm>
                <a:off x="9791151" y="-1588862"/>
                <a:ext cx="139030" cy="664211"/>
              </a:xfrm>
              <a:custGeom>
                <a:avLst/>
                <a:gdLst/>
                <a:ahLst/>
                <a:cxnLst/>
                <a:rect l="l" t="t" r="r" b="b"/>
                <a:pathLst>
                  <a:path w="851" h="4065" extrusionOk="0">
                    <a:moveTo>
                      <a:pt x="0" y="1"/>
                    </a:moveTo>
                    <a:lnTo>
                      <a:pt x="12" y="3580"/>
                    </a:lnTo>
                    <a:lnTo>
                      <a:pt x="851" y="4065"/>
                    </a:lnTo>
                    <a:lnTo>
                      <a:pt x="839" y="49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9" name="Google Shape;8919;p62"/>
              <p:cNvSpPr/>
              <p:nvPr/>
            </p:nvSpPr>
            <p:spPr>
              <a:xfrm>
                <a:off x="9791151" y="-1806999"/>
                <a:ext cx="515440" cy="299344"/>
              </a:xfrm>
              <a:custGeom>
                <a:avLst/>
                <a:gdLst/>
                <a:ahLst/>
                <a:cxnLst/>
                <a:rect l="l" t="t" r="r" b="b"/>
                <a:pathLst>
                  <a:path w="3155" h="1832" extrusionOk="0">
                    <a:moveTo>
                      <a:pt x="2316" y="1"/>
                    </a:moveTo>
                    <a:lnTo>
                      <a:pt x="0" y="1336"/>
                    </a:lnTo>
                    <a:lnTo>
                      <a:pt x="839" y="1832"/>
                    </a:lnTo>
                    <a:lnTo>
                      <a:pt x="3154" y="485"/>
                    </a:lnTo>
                    <a:lnTo>
                      <a:pt x="231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920" name="Google Shape;8920;p62"/>
              <p:cNvGrpSpPr/>
              <p:nvPr/>
            </p:nvGrpSpPr>
            <p:grpSpPr>
              <a:xfrm>
                <a:off x="9965802" y="-1243283"/>
                <a:ext cx="320540" cy="799180"/>
                <a:chOff x="10289127" y="-1243283"/>
                <a:chExt cx="320540" cy="799180"/>
              </a:xfrm>
            </p:grpSpPr>
            <p:sp>
              <p:nvSpPr>
                <p:cNvPr id="8921" name="Google Shape;8921;p62"/>
                <p:cNvSpPr/>
                <p:nvPr/>
              </p:nvSpPr>
              <p:spPr>
                <a:xfrm>
                  <a:off x="10310365" y="-876616"/>
                  <a:ext cx="19441" cy="432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" h="2647" extrusionOk="0">
                      <a:moveTo>
                        <a:pt x="119" y="1"/>
                      </a:moveTo>
                      <a:lnTo>
                        <a:pt x="0" y="72"/>
                      </a:lnTo>
                      <a:lnTo>
                        <a:pt x="0" y="284"/>
                      </a:lnTo>
                      <a:lnTo>
                        <a:pt x="0" y="2647"/>
                      </a:lnTo>
                      <a:lnTo>
                        <a:pt x="119" y="2588"/>
                      </a:lnTo>
                      <a:lnTo>
                        <a:pt x="119" y="225"/>
                      </a:lnTo>
                      <a:lnTo>
                        <a:pt x="119" y="1"/>
                      </a:lnTo>
                      <a:close/>
                    </a:path>
                  </a:pathLst>
                </a:custGeom>
                <a:solidFill>
                  <a:srgbClr val="282A2E">
                    <a:alpha val="16980"/>
                  </a:srgbClr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22" name="Google Shape;8922;p62"/>
                <p:cNvSpPr/>
                <p:nvPr/>
              </p:nvSpPr>
              <p:spPr>
                <a:xfrm>
                  <a:off x="10289127" y="-1090832"/>
                  <a:ext cx="59958" cy="2607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" h="1596" extrusionOk="0">
                      <a:moveTo>
                        <a:pt x="367" y="1"/>
                      </a:moveTo>
                      <a:lnTo>
                        <a:pt x="0" y="201"/>
                      </a:lnTo>
                      <a:lnTo>
                        <a:pt x="12" y="1595"/>
                      </a:lnTo>
                      <a:lnTo>
                        <a:pt x="130" y="1595"/>
                      </a:lnTo>
                      <a:lnTo>
                        <a:pt x="130" y="1383"/>
                      </a:lnTo>
                      <a:lnTo>
                        <a:pt x="249" y="1312"/>
                      </a:lnTo>
                      <a:lnTo>
                        <a:pt x="249" y="1536"/>
                      </a:lnTo>
                      <a:lnTo>
                        <a:pt x="367" y="1371"/>
                      </a:lnTo>
                      <a:lnTo>
                        <a:pt x="367" y="1"/>
                      </a:lnTo>
                      <a:close/>
                    </a:path>
                  </a:pathLst>
                </a:custGeom>
                <a:solidFill>
                  <a:srgbClr val="282A2E">
                    <a:alpha val="16980"/>
                  </a:srgbClr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23" name="Google Shape;8923;p62"/>
                <p:cNvSpPr/>
                <p:nvPr/>
              </p:nvSpPr>
              <p:spPr>
                <a:xfrm>
                  <a:off x="10447437" y="-955701"/>
                  <a:ext cx="21402" cy="432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" h="2647" extrusionOk="0">
                      <a:moveTo>
                        <a:pt x="118" y="1"/>
                      </a:moveTo>
                      <a:lnTo>
                        <a:pt x="0" y="71"/>
                      </a:lnTo>
                      <a:lnTo>
                        <a:pt x="0" y="284"/>
                      </a:lnTo>
                      <a:lnTo>
                        <a:pt x="12" y="2647"/>
                      </a:lnTo>
                      <a:lnTo>
                        <a:pt x="130" y="2564"/>
                      </a:lnTo>
                      <a:lnTo>
                        <a:pt x="118" y="201"/>
                      </a:lnTo>
                      <a:lnTo>
                        <a:pt x="118" y="1"/>
                      </a:lnTo>
                      <a:close/>
                    </a:path>
                  </a:pathLst>
                </a:custGeom>
                <a:solidFill>
                  <a:srgbClr val="282A2E">
                    <a:alpha val="16980"/>
                  </a:srgbClr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24" name="Google Shape;8924;p62"/>
                <p:cNvSpPr/>
                <p:nvPr/>
              </p:nvSpPr>
              <p:spPr>
                <a:xfrm>
                  <a:off x="10428159" y="-1173838"/>
                  <a:ext cx="59958" cy="2647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" h="1620" extrusionOk="0">
                      <a:moveTo>
                        <a:pt x="354" y="1"/>
                      </a:moveTo>
                      <a:lnTo>
                        <a:pt x="0" y="225"/>
                      </a:lnTo>
                      <a:lnTo>
                        <a:pt x="0" y="1595"/>
                      </a:lnTo>
                      <a:lnTo>
                        <a:pt x="118" y="1619"/>
                      </a:lnTo>
                      <a:lnTo>
                        <a:pt x="118" y="1406"/>
                      </a:lnTo>
                      <a:lnTo>
                        <a:pt x="236" y="1336"/>
                      </a:lnTo>
                      <a:lnTo>
                        <a:pt x="236" y="1536"/>
                      </a:lnTo>
                      <a:lnTo>
                        <a:pt x="366" y="1395"/>
                      </a:lnTo>
                      <a:lnTo>
                        <a:pt x="354" y="1"/>
                      </a:lnTo>
                      <a:close/>
                    </a:path>
                  </a:pathLst>
                </a:custGeom>
                <a:solidFill>
                  <a:srgbClr val="282A2E">
                    <a:alpha val="16980"/>
                  </a:srgbClr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25" name="Google Shape;8925;p62"/>
                <p:cNvSpPr/>
                <p:nvPr/>
              </p:nvSpPr>
              <p:spPr>
                <a:xfrm>
                  <a:off x="10568988" y="-1025145"/>
                  <a:ext cx="21402" cy="4305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" h="2635" extrusionOk="0">
                      <a:moveTo>
                        <a:pt x="130" y="0"/>
                      </a:moveTo>
                      <a:lnTo>
                        <a:pt x="0" y="47"/>
                      </a:lnTo>
                      <a:lnTo>
                        <a:pt x="12" y="272"/>
                      </a:lnTo>
                      <a:lnTo>
                        <a:pt x="12" y="2635"/>
                      </a:lnTo>
                      <a:lnTo>
                        <a:pt x="130" y="2564"/>
                      </a:lnTo>
                      <a:lnTo>
                        <a:pt x="130" y="201"/>
                      </a:lnTo>
                      <a:lnTo>
                        <a:pt x="130" y="0"/>
                      </a:lnTo>
                      <a:close/>
                    </a:path>
                  </a:pathLst>
                </a:custGeom>
                <a:solidFill>
                  <a:srgbClr val="282A2E">
                    <a:alpha val="16980"/>
                  </a:srgbClr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26" name="Google Shape;8926;p62"/>
                <p:cNvSpPr/>
                <p:nvPr/>
              </p:nvSpPr>
              <p:spPr>
                <a:xfrm>
                  <a:off x="10547749" y="-1243283"/>
                  <a:ext cx="61918" cy="2625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" h="1607" extrusionOk="0">
                      <a:moveTo>
                        <a:pt x="378" y="0"/>
                      </a:moveTo>
                      <a:lnTo>
                        <a:pt x="0" y="201"/>
                      </a:lnTo>
                      <a:lnTo>
                        <a:pt x="0" y="1595"/>
                      </a:lnTo>
                      <a:lnTo>
                        <a:pt x="142" y="1607"/>
                      </a:lnTo>
                      <a:lnTo>
                        <a:pt x="130" y="1382"/>
                      </a:lnTo>
                      <a:lnTo>
                        <a:pt x="260" y="1335"/>
                      </a:lnTo>
                      <a:lnTo>
                        <a:pt x="260" y="1536"/>
                      </a:lnTo>
                      <a:lnTo>
                        <a:pt x="378" y="1382"/>
                      </a:lnTo>
                      <a:lnTo>
                        <a:pt x="378" y="0"/>
                      </a:lnTo>
                      <a:close/>
                    </a:path>
                  </a:pathLst>
                </a:custGeom>
                <a:solidFill>
                  <a:srgbClr val="282A2E">
                    <a:alpha val="16980"/>
                  </a:srgbClr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927" name="Google Shape;8927;p62"/>
              <p:cNvSpPr/>
              <p:nvPr/>
            </p:nvSpPr>
            <p:spPr>
              <a:xfrm>
                <a:off x="9988009" y="-1632074"/>
                <a:ext cx="222187" cy="283821"/>
              </a:xfrm>
              <a:custGeom>
                <a:avLst/>
                <a:gdLst/>
                <a:ahLst/>
                <a:cxnLst/>
                <a:rect l="l" t="t" r="r" b="b"/>
                <a:pathLst>
                  <a:path w="1360" h="1737" extrusionOk="0">
                    <a:moveTo>
                      <a:pt x="379" y="0"/>
                    </a:moveTo>
                    <a:cubicBezTo>
                      <a:pt x="462" y="59"/>
                      <a:pt x="521" y="178"/>
                      <a:pt x="521" y="343"/>
                    </a:cubicBezTo>
                    <a:cubicBezTo>
                      <a:pt x="521" y="686"/>
                      <a:pt x="284" y="1087"/>
                      <a:pt x="1" y="1241"/>
                    </a:cubicBezTo>
                    <a:lnTo>
                      <a:pt x="852" y="1737"/>
                    </a:lnTo>
                    <a:cubicBezTo>
                      <a:pt x="1123" y="1572"/>
                      <a:pt x="1360" y="1170"/>
                      <a:pt x="1360" y="827"/>
                    </a:cubicBezTo>
                    <a:cubicBezTo>
                      <a:pt x="1360" y="650"/>
                      <a:pt x="1300" y="556"/>
                      <a:pt x="1218" y="497"/>
                    </a:cubicBezTo>
                    <a:lnTo>
                      <a:pt x="379" y="0"/>
                    </a:ln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8" name="Google Shape;8928;p62"/>
              <p:cNvSpPr/>
              <p:nvPr/>
            </p:nvSpPr>
            <p:spPr>
              <a:xfrm>
                <a:off x="9928213" y="-1425539"/>
                <a:ext cx="198988" cy="90522"/>
              </a:xfrm>
              <a:custGeom>
                <a:avLst/>
                <a:gdLst/>
                <a:ahLst/>
                <a:cxnLst/>
                <a:rect l="l" t="t" r="r" b="b"/>
                <a:pathLst>
                  <a:path w="1218" h="554" extrusionOk="0">
                    <a:moveTo>
                      <a:pt x="1" y="24"/>
                    </a:moveTo>
                    <a:cubicBezTo>
                      <a:pt x="4" y="26"/>
                      <a:pt x="7" y="28"/>
                      <a:pt x="11" y="30"/>
                    </a:cubicBezTo>
                    <a:lnTo>
                      <a:pt x="11" y="30"/>
                    </a:lnTo>
                    <a:lnTo>
                      <a:pt x="1" y="24"/>
                    </a:lnTo>
                    <a:close/>
                    <a:moveTo>
                      <a:pt x="367" y="0"/>
                    </a:moveTo>
                    <a:cubicBezTo>
                      <a:pt x="286" y="41"/>
                      <a:pt x="210" y="62"/>
                      <a:pt x="141" y="62"/>
                    </a:cubicBezTo>
                    <a:cubicBezTo>
                      <a:pt x="93" y="62"/>
                      <a:pt x="49" y="51"/>
                      <a:pt x="11" y="30"/>
                    </a:cubicBezTo>
                    <a:lnTo>
                      <a:pt x="11" y="30"/>
                    </a:lnTo>
                    <a:lnTo>
                      <a:pt x="840" y="520"/>
                    </a:lnTo>
                    <a:cubicBezTo>
                      <a:pt x="876" y="543"/>
                      <a:pt x="919" y="554"/>
                      <a:pt x="965" y="554"/>
                    </a:cubicBezTo>
                    <a:cubicBezTo>
                      <a:pt x="1039" y="554"/>
                      <a:pt x="1124" y="528"/>
                      <a:pt x="1218" y="485"/>
                    </a:cubicBezTo>
                    <a:lnTo>
                      <a:pt x="367" y="0"/>
                    </a:ln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9" name="Google Shape;8929;p62"/>
              <p:cNvSpPr/>
              <p:nvPr/>
            </p:nvSpPr>
            <p:spPr>
              <a:xfrm>
                <a:off x="9791151" y="-1806999"/>
                <a:ext cx="515440" cy="299344"/>
              </a:xfrm>
              <a:custGeom>
                <a:avLst/>
                <a:gdLst/>
                <a:ahLst/>
                <a:cxnLst/>
                <a:rect l="l" t="t" r="r" b="b"/>
                <a:pathLst>
                  <a:path w="3155" h="1832" extrusionOk="0">
                    <a:moveTo>
                      <a:pt x="2316" y="1"/>
                    </a:moveTo>
                    <a:lnTo>
                      <a:pt x="0" y="1336"/>
                    </a:lnTo>
                    <a:lnTo>
                      <a:pt x="839" y="1832"/>
                    </a:lnTo>
                    <a:lnTo>
                      <a:pt x="3154" y="485"/>
                    </a:lnTo>
                    <a:lnTo>
                      <a:pt x="2316" y="1"/>
                    </a:ln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0" name="Google Shape;8930;p62"/>
              <p:cNvSpPr/>
              <p:nvPr/>
            </p:nvSpPr>
            <p:spPr>
              <a:xfrm>
                <a:off x="9929120" y="-1725782"/>
                <a:ext cx="378371" cy="803099"/>
              </a:xfrm>
              <a:custGeom>
                <a:avLst/>
                <a:gdLst/>
                <a:ahLst/>
                <a:cxnLst/>
                <a:rect l="l" t="t" r="r" b="b"/>
                <a:pathLst>
                  <a:path w="2316" h="4915" extrusionOk="0">
                    <a:moveTo>
                      <a:pt x="1388" y="1082"/>
                    </a:moveTo>
                    <a:cubicBezTo>
                      <a:pt x="1556" y="1082"/>
                      <a:pt x="1678" y="1213"/>
                      <a:pt x="1678" y="1441"/>
                    </a:cubicBezTo>
                    <a:cubicBezTo>
                      <a:pt x="1678" y="1784"/>
                      <a:pt x="1441" y="2186"/>
                      <a:pt x="1170" y="2351"/>
                    </a:cubicBezTo>
                    <a:cubicBezTo>
                      <a:pt x="1080" y="2404"/>
                      <a:pt x="995" y="2430"/>
                      <a:pt x="921" y="2430"/>
                    </a:cubicBezTo>
                    <a:cubicBezTo>
                      <a:pt x="749" y="2430"/>
                      <a:pt x="633" y="2294"/>
                      <a:pt x="650" y="2056"/>
                    </a:cubicBezTo>
                    <a:cubicBezTo>
                      <a:pt x="650" y="1713"/>
                      <a:pt x="886" y="1311"/>
                      <a:pt x="1170" y="1146"/>
                    </a:cubicBezTo>
                    <a:cubicBezTo>
                      <a:pt x="1247" y="1102"/>
                      <a:pt x="1321" y="1082"/>
                      <a:pt x="1388" y="1082"/>
                    </a:cubicBezTo>
                    <a:close/>
                    <a:moveTo>
                      <a:pt x="2304" y="0"/>
                    </a:moveTo>
                    <a:lnTo>
                      <a:pt x="0" y="1335"/>
                    </a:lnTo>
                    <a:lnTo>
                      <a:pt x="12" y="4914"/>
                    </a:lnTo>
                    <a:lnTo>
                      <a:pt x="2315" y="3591"/>
                    </a:lnTo>
                    <a:lnTo>
                      <a:pt x="2304" y="0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1" name="Google Shape;8931;p62"/>
              <p:cNvSpPr/>
              <p:nvPr/>
            </p:nvSpPr>
            <p:spPr>
              <a:xfrm>
                <a:off x="9928222" y="-1725790"/>
                <a:ext cx="378371" cy="803099"/>
              </a:xfrm>
              <a:custGeom>
                <a:avLst/>
                <a:gdLst/>
                <a:ahLst/>
                <a:cxnLst/>
                <a:rect l="l" t="t" r="r" b="b"/>
                <a:pathLst>
                  <a:path w="2316" h="4915" extrusionOk="0">
                    <a:moveTo>
                      <a:pt x="1388" y="1082"/>
                    </a:moveTo>
                    <a:cubicBezTo>
                      <a:pt x="1556" y="1082"/>
                      <a:pt x="1678" y="1213"/>
                      <a:pt x="1678" y="1441"/>
                    </a:cubicBezTo>
                    <a:cubicBezTo>
                      <a:pt x="1678" y="1784"/>
                      <a:pt x="1441" y="2186"/>
                      <a:pt x="1170" y="2351"/>
                    </a:cubicBezTo>
                    <a:cubicBezTo>
                      <a:pt x="1080" y="2404"/>
                      <a:pt x="995" y="2430"/>
                      <a:pt x="921" y="2430"/>
                    </a:cubicBezTo>
                    <a:cubicBezTo>
                      <a:pt x="749" y="2430"/>
                      <a:pt x="633" y="2294"/>
                      <a:pt x="650" y="2056"/>
                    </a:cubicBezTo>
                    <a:cubicBezTo>
                      <a:pt x="650" y="1713"/>
                      <a:pt x="886" y="1311"/>
                      <a:pt x="1170" y="1146"/>
                    </a:cubicBezTo>
                    <a:cubicBezTo>
                      <a:pt x="1247" y="1102"/>
                      <a:pt x="1321" y="1082"/>
                      <a:pt x="1388" y="1082"/>
                    </a:cubicBezTo>
                    <a:close/>
                    <a:moveTo>
                      <a:pt x="2304" y="0"/>
                    </a:moveTo>
                    <a:lnTo>
                      <a:pt x="0" y="1335"/>
                    </a:lnTo>
                    <a:lnTo>
                      <a:pt x="12" y="4914"/>
                    </a:lnTo>
                    <a:lnTo>
                      <a:pt x="2315" y="3591"/>
                    </a:lnTo>
                    <a:lnTo>
                      <a:pt x="230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2" name="Google Shape;8932;p62"/>
              <p:cNvSpPr/>
              <p:nvPr/>
            </p:nvSpPr>
            <p:spPr>
              <a:xfrm>
                <a:off x="9970536" y="-1183470"/>
                <a:ext cx="90998" cy="116012"/>
              </a:xfrm>
              <a:custGeom>
                <a:avLst/>
                <a:gdLst/>
                <a:ahLst/>
                <a:cxnLst/>
                <a:rect l="l" t="t" r="r" b="b"/>
                <a:pathLst>
                  <a:path w="557" h="710" extrusionOk="0">
                    <a:moveTo>
                      <a:pt x="556" y="1"/>
                    </a:moveTo>
                    <a:lnTo>
                      <a:pt x="1" y="320"/>
                    </a:lnTo>
                    <a:lnTo>
                      <a:pt x="1" y="709"/>
                    </a:lnTo>
                    <a:lnTo>
                      <a:pt x="556" y="390"/>
                    </a:lnTo>
                    <a:lnTo>
                      <a:pt x="55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3" name="Google Shape;8933;p62"/>
              <p:cNvSpPr/>
              <p:nvPr/>
            </p:nvSpPr>
            <p:spPr>
              <a:xfrm>
                <a:off x="10096008" y="-1254875"/>
                <a:ext cx="90835" cy="116012"/>
              </a:xfrm>
              <a:custGeom>
                <a:avLst/>
                <a:gdLst/>
                <a:ahLst/>
                <a:cxnLst/>
                <a:rect l="l" t="t" r="r" b="b"/>
                <a:pathLst>
                  <a:path w="556" h="710" extrusionOk="0">
                    <a:moveTo>
                      <a:pt x="556" y="0"/>
                    </a:moveTo>
                    <a:lnTo>
                      <a:pt x="1" y="308"/>
                    </a:lnTo>
                    <a:lnTo>
                      <a:pt x="1" y="709"/>
                    </a:lnTo>
                    <a:lnTo>
                      <a:pt x="556" y="378"/>
                    </a:lnTo>
                    <a:lnTo>
                      <a:pt x="5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4" name="Google Shape;8934;p62"/>
              <p:cNvSpPr/>
              <p:nvPr/>
            </p:nvSpPr>
            <p:spPr>
              <a:xfrm>
                <a:off x="9970536" y="-1167947"/>
                <a:ext cx="218266" cy="187254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1146" extrusionOk="0">
                    <a:moveTo>
                      <a:pt x="1336" y="0"/>
                    </a:moveTo>
                    <a:lnTo>
                      <a:pt x="1" y="756"/>
                    </a:lnTo>
                    <a:lnTo>
                      <a:pt x="1" y="1146"/>
                    </a:lnTo>
                    <a:lnTo>
                      <a:pt x="1336" y="378"/>
                    </a:lnTo>
                    <a:lnTo>
                      <a:pt x="133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93D8470D-530A-45F4-9F70-B7EA6217F1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356" r="9314"/>
          <a:stretch/>
        </p:blipFill>
        <p:spPr>
          <a:xfrm>
            <a:off x="6031490" y="1215024"/>
            <a:ext cx="1828800" cy="2267220"/>
          </a:xfrm>
          <a:prstGeom prst="rect">
            <a:avLst/>
          </a:prstGeom>
        </p:spPr>
      </p:pic>
      <p:pic>
        <p:nvPicPr>
          <p:cNvPr id="845" name="Picture 844">
            <a:extLst>
              <a:ext uri="{FF2B5EF4-FFF2-40B4-BE49-F238E27FC236}">
                <a16:creationId xmlns:a16="http://schemas.microsoft.com/office/drawing/2014/main" id="{1D772A32-8BFF-40D1-A4EC-A7384C1CE8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2091"/>
          <a:stretch/>
        </p:blipFill>
        <p:spPr>
          <a:xfrm>
            <a:off x="3234749" y="1214515"/>
            <a:ext cx="1828800" cy="226772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2" name="Google Shape;3812;p40"/>
          <p:cNvSpPr txBox="1">
            <a:spLocks noGrp="1"/>
          </p:cNvSpPr>
          <p:nvPr>
            <p:ph type="title"/>
          </p:nvPr>
        </p:nvSpPr>
        <p:spPr>
          <a:xfrm>
            <a:off x="612948" y="2038530"/>
            <a:ext cx="4784009" cy="108296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System Design</a:t>
            </a:r>
          </a:p>
        </p:txBody>
      </p:sp>
      <p:sp>
        <p:nvSpPr>
          <p:cNvPr id="3813" name="Google Shape;3813;p40"/>
          <p:cNvSpPr txBox="1">
            <a:spLocks noGrp="1"/>
          </p:cNvSpPr>
          <p:nvPr>
            <p:ph type="title" idx="2"/>
          </p:nvPr>
        </p:nvSpPr>
        <p:spPr>
          <a:xfrm>
            <a:off x="776475" y="1216350"/>
            <a:ext cx="1233300" cy="80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grpSp>
        <p:nvGrpSpPr>
          <p:cNvPr id="3815" name="Google Shape;3815;p40"/>
          <p:cNvGrpSpPr/>
          <p:nvPr/>
        </p:nvGrpSpPr>
        <p:grpSpPr>
          <a:xfrm>
            <a:off x="5309625" y="391075"/>
            <a:ext cx="3503100" cy="4383600"/>
            <a:chOff x="5309625" y="391075"/>
            <a:chExt cx="3503100" cy="4383600"/>
          </a:xfrm>
        </p:grpSpPr>
        <p:grpSp>
          <p:nvGrpSpPr>
            <p:cNvPr id="3816" name="Google Shape;3816;p40"/>
            <p:cNvGrpSpPr/>
            <p:nvPr/>
          </p:nvGrpSpPr>
          <p:grpSpPr>
            <a:xfrm>
              <a:off x="5309625" y="391075"/>
              <a:ext cx="3503100" cy="4383600"/>
              <a:chOff x="5309625" y="391075"/>
              <a:chExt cx="3503100" cy="4383600"/>
            </a:xfrm>
          </p:grpSpPr>
          <p:sp>
            <p:nvSpPr>
              <p:cNvPr id="3817" name="Google Shape;3817;p40"/>
              <p:cNvSpPr/>
              <p:nvPr/>
            </p:nvSpPr>
            <p:spPr>
              <a:xfrm>
                <a:off x="5309625" y="391075"/>
                <a:ext cx="3503100" cy="4383600"/>
              </a:xfrm>
              <a:prstGeom prst="rect">
                <a:avLst/>
              </a:prstGeom>
              <a:solidFill>
                <a:schemeClr val="accent5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818" name="Google Shape;3818;p40"/>
              <p:cNvGrpSpPr/>
              <p:nvPr/>
            </p:nvGrpSpPr>
            <p:grpSpPr>
              <a:xfrm rot="10800000" flipH="1">
                <a:off x="5314549" y="395586"/>
                <a:ext cx="3493047" cy="4375061"/>
                <a:chOff x="697175" y="461850"/>
                <a:chExt cx="1672675" cy="2098250"/>
              </a:xfrm>
            </p:grpSpPr>
            <p:sp>
              <p:nvSpPr>
                <p:cNvPr id="3819" name="Google Shape;3819;p40"/>
                <p:cNvSpPr/>
                <p:nvPr/>
              </p:nvSpPr>
              <p:spPr>
                <a:xfrm>
                  <a:off x="1341150" y="2552100"/>
                  <a:ext cx="18000" cy="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0" h="261" extrusionOk="0">
                      <a:moveTo>
                        <a:pt x="191" y="0"/>
                      </a:moveTo>
                      <a:cubicBezTo>
                        <a:pt x="127" y="0"/>
                        <a:pt x="62" y="9"/>
                        <a:pt x="0" y="27"/>
                      </a:cubicBezTo>
                      <a:lnTo>
                        <a:pt x="292" y="203"/>
                      </a:lnTo>
                      <a:cubicBezTo>
                        <a:pt x="311" y="222"/>
                        <a:pt x="331" y="241"/>
                        <a:pt x="331" y="261"/>
                      </a:cubicBezTo>
                      <a:lnTo>
                        <a:pt x="720" y="261"/>
                      </a:lnTo>
                      <a:cubicBezTo>
                        <a:pt x="700" y="222"/>
                        <a:pt x="662" y="144"/>
                        <a:pt x="584" y="105"/>
                      </a:cubicBezTo>
                      <a:cubicBezTo>
                        <a:pt x="465" y="39"/>
                        <a:pt x="328" y="0"/>
                        <a:pt x="1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0" name="Google Shape;3820;p40"/>
                <p:cNvSpPr/>
                <p:nvPr/>
              </p:nvSpPr>
              <p:spPr>
                <a:xfrm>
                  <a:off x="1332375" y="2556175"/>
                  <a:ext cx="6350" cy="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137" extrusionOk="0">
                      <a:moveTo>
                        <a:pt x="59" y="1"/>
                      </a:moveTo>
                      <a:cubicBezTo>
                        <a:pt x="40" y="59"/>
                        <a:pt x="40" y="78"/>
                        <a:pt x="1" y="137"/>
                      </a:cubicBezTo>
                      <a:lnTo>
                        <a:pt x="254" y="137"/>
                      </a:lnTo>
                      <a:lnTo>
                        <a:pt x="59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1" name="Google Shape;3821;p40"/>
                <p:cNvSpPr/>
                <p:nvPr/>
              </p:nvSpPr>
              <p:spPr>
                <a:xfrm>
                  <a:off x="1223925" y="2494400"/>
                  <a:ext cx="20950" cy="11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8" h="458" extrusionOk="0">
                      <a:moveTo>
                        <a:pt x="137" y="1"/>
                      </a:moveTo>
                      <a:cubicBezTo>
                        <a:pt x="0" y="118"/>
                        <a:pt x="39" y="273"/>
                        <a:pt x="214" y="370"/>
                      </a:cubicBezTo>
                      <a:cubicBezTo>
                        <a:pt x="316" y="427"/>
                        <a:pt x="438" y="457"/>
                        <a:pt x="565" y="457"/>
                      </a:cubicBezTo>
                      <a:cubicBezTo>
                        <a:pt x="655" y="457"/>
                        <a:pt x="748" y="442"/>
                        <a:pt x="837" y="409"/>
                      </a:cubicBezTo>
                      <a:lnTo>
                        <a:pt x="1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2" name="Google Shape;3822;p40"/>
                <p:cNvSpPr/>
                <p:nvPr/>
              </p:nvSpPr>
              <p:spPr>
                <a:xfrm>
                  <a:off x="1233175" y="2490050"/>
                  <a:ext cx="19950" cy="1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8" h="448" extrusionOk="0">
                      <a:moveTo>
                        <a:pt x="202" y="0"/>
                      </a:moveTo>
                      <a:cubicBezTo>
                        <a:pt x="136" y="0"/>
                        <a:pt x="68" y="7"/>
                        <a:pt x="0" y="19"/>
                      </a:cubicBezTo>
                      <a:lnTo>
                        <a:pt x="720" y="447"/>
                      </a:lnTo>
                      <a:cubicBezTo>
                        <a:pt x="798" y="311"/>
                        <a:pt x="739" y="194"/>
                        <a:pt x="603" y="97"/>
                      </a:cubicBezTo>
                      <a:cubicBezTo>
                        <a:pt x="484" y="31"/>
                        <a:pt x="346" y="0"/>
                        <a:pt x="20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3" name="Google Shape;3823;p40"/>
                <p:cNvSpPr/>
                <p:nvPr/>
              </p:nvSpPr>
              <p:spPr>
                <a:xfrm>
                  <a:off x="898595" y="2557575"/>
                  <a:ext cx="19908" cy="14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6" h="106" extrusionOk="0">
                      <a:moveTo>
                        <a:pt x="392" y="0"/>
                      </a:moveTo>
                      <a:cubicBezTo>
                        <a:pt x="251" y="0"/>
                        <a:pt x="115" y="30"/>
                        <a:pt x="18" y="88"/>
                      </a:cubicBezTo>
                      <a:lnTo>
                        <a:pt x="796" y="88"/>
                      </a:lnTo>
                      <a:cubicBezTo>
                        <a:pt x="679" y="30"/>
                        <a:pt x="533" y="0"/>
                        <a:pt x="392" y="0"/>
                      </a:cubicBezTo>
                      <a:close/>
                      <a:moveTo>
                        <a:pt x="18" y="88"/>
                      </a:moveTo>
                      <a:cubicBezTo>
                        <a:pt x="5" y="88"/>
                        <a:pt x="0" y="105"/>
                        <a:pt x="5" y="105"/>
                      </a:cubicBezTo>
                      <a:cubicBezTo>
                        <a:pt x="7" y="105"/>
                        <a:pt x="11" y="101"/>
                        <a:pt x="18" y="88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4" name="Google Shape;3824;p40"/>
                <p:cNvSpPr/>
                <p:nvPr/>
              </p:nvSpPr>
              <p:spPr>
                <a:xfrm>
                  <a:off x="1116925" y="2428150"/>
                  <a:ext cx="29200" cy="15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" h="622" extrusionOk="0">
                      <a:moveTo>
                        <a:pt x="586" y="0"/>
                      </a:moveTo>
                      <a:cubicBezTo>
                        <a:pt x="453" y="0"/>
                        <a:pt x="321" y="34"/>
                        <a:pt x="214" y="102"/>
                      </a:cubicBezTo>
                      <a:cubicBezTo>
                        <a:pt x="0" y="219"/>
                        <a:pt x="0" y="414"/>
                        <a:pt x="214" y="530"/>
                      </a:cubicBezTo>
                      <a:cubicBezTo>
                        <a:pt x="324" y="591"/>
                        <a:pt x="456" y="621"/>
                        <a:pt x="592" y="621"/>
                      </a:cubicBezTo>
                      <a:cubicBezTo>
                        <a:pt x="674" y="621"/>
                        <a:pt x="757" y="610"/>
                        <a:pt x="837" y="589"/>
                      </a:cubicBezTo>
                      <a:lnTo>
                        <a:pt x="623" y="452"/>
                      </a:lnTo>
                      <a:cubicBezTo>
                        <a:pt x="526" y="414"/>
                        <a:pt x="506" y="336"/>
                        <a:pt x="545" y="297"/>
                      </a:cubicBezTo>
                      <a:cubicBezTo>
                        <a:pt x="574" y="253"/>
                        <a:pt x="614" y="231"/>
                        <a:pt x="665" y="231"/>
                      </a:cubicBezTo>
                      <a:cubicBezTo>
                        <a:pt x="683" y="231"/>
                        <a:pt x="701" y="234"/>
                        <a:pt x="720" y="238"/>
                      </a:cubicBezTo>
                      <a:lnTo>
                        <a:pt x="1070" y="433"/>
                      </a:lnTo>
                      <a:cubicBezTo>
                        <a:pt x="1168" y="316"/>
                        <a:pt x="1109" y="200"/>
                        <a:pt x="973" y="102"/>
                      </a:cubicBezTo>
                      <a:cubicBezTo>
                        <a:pt x="856" y="34"/>
                        <a:pt x="720" y="0"/>
                        <a:pt x="58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5" name="Google Shape;3825;p40"/>
                <p:cNvSpPr/>
                <p:nvPr/>
              </p:nvSpPr>
              <p:spPr>
                <a:xfrm>
                  <a:off x="1094050" y="2093150"/>
                  <a:ext cx="34075" cy="1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3" h="740" extrusionOk="0">
                      <a:moveTo>
                        <a:pt x="684" y="0"/>
                      </a:moveTo>
                      <a:cubicBezTo>
                        <a:pt x="526" y="0"/>
                        <a:pt x="371" y="39"/>
                        <a:pt x="254" y="117"/>
                      </a:cubicBezTo>
                      <a:cubicBezTo>
                        <a:pt x="1" y="273"/>
                        <a:pt x="1" y="487"/>
                        <a:pt x="254" y="623"/>
                      </a:cubicBezTo>
                      <a:cubicBezTo>
                        <a:pt x="371" y="701"/>
                        <a:pt x="526" y="740"/>
                        <a:pt x="684" y="740"/>
                      </a:cubicBezTo>
                      <a:cubicBezTo>
                        <a:pt x="842" y="740"/>
                        <a:pt x="1003" y="701"/>
                        <a:pt x="1129" y="623"/>
                      </a:cubicBezTo>
                      <a:cubicBezTo>
                        <a:pt x="1363" y="487"/>
                        <a:pt x="1363" y="273"/>
                        <a:pt x="1129" y="117"/>
                      </a:cubicBezTo>
                      <a:cubicBezTo>
                        <a:pt x="1003" y="39"/>
                        <a:pt x="842" y="0"/>
                        <a:pt x="68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6" name="Google Shape;3826;p40"/>
                <p:cNvSpPr/>
                <p:nvPr/>
              </p:nvSpPr>
              <p:spPr>
                <a:xfrm>
                  <a:off x="1057100" y="2114550"/>
                  <a:ext cx="34075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3" h="725" extrusionOk="0">
                      <a:moveTo>
                        <a:pt x="684" y="0"/>
                      </a:moveTo>
                      <a:cubicBezTo>
                        <a:pt x="526" y="0"/>
                        <a:pt x="370" y="39"/>
                        <a:pt x="253" y="117"/>
                      </a:cubicBezTo>
                      <a:cubicBezTo>
                        <a:pt x="0" y="253"/>
                        <a:pt x="0" y="487"/>
                        <a:pt x="253" y="623"/>
                      </a:cubicBezTo>
                      <a:cubicBezTo>
                        <a:pt x="377" y="697"/>
                        <a:pt x="539" y="724"/>
                        <a:pt x="696" y="724"/>
                      </a:cubicBezTo>
                      <a:cubicBezTo>
                        <a:pt x="787" y="724"/>
                        <a:pt x="875" y="715"/>
                        <a:pt x="954" y="701"/>
                      </a:cubicBezTo>
                      <a:cubicBezTo>
                        <a:pt x="759" y="584"/>
                        <a:pt x="662" y="526"/>
                        <a:pt x="662" y="526"/>
                      </a:cubicBezTo>
                      <a:cubicBezTo>
                        <a:pt x="584" y="506"/>
                        <a:pt x="565" y="428"/>
                        <a:pt x="604" y="351"/>
                      </a:cubicBezTo>
                      <a:cubicBezTo>
                        <a:pt x="632" y="322"/>
                        <a:pt x="671" y="304"/>
                        <a:pt x="720" y="304"/>
                      </a:cubicBezTo>
                      <a:cubicBezTo>
                        <a:pt x="738" y="304"/>
                        <a:pt x="758" y="307"/>
                        <a:pt x="779" y="312"/>
                      </a:cubicBezTo>
                      <a:lnTo>
                        <a:pt x="1226" y="545"/>
                      </a:lnTo>
                      <a:cubicBezTo>
                        <a:pt x="1362" y="409"/>
                        <a:pt x="1343" y="234"/>
                        <a:pt x="1129" y="117"/>
                      </a:cubicBezTo>
                      <a:cubicBezTo>
                        <a:pt x="1002" y="39"/>
                        <a:pt x="842" y="0"/>
                        <a:pt x="68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7" name="Google Shape;3827;p40"/>
                <p:cNvSpPr/>
                <p:nvPr/>
              </p:nvSpPr>
              <p:spPr>
                <a:xfrm>
                  <a:off x="888325" y="1452200"/>
                  <a:ext cx="112375" cy="66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95" h="2663" extrusionOk="0">
                      <a:moveTo>
                        <a:pt x="4365" y="0"/>
                      </a:moveTo>
                      <a:cubicBezTo>
                        <a:pt x="4340" y="0"/>
                        <a:pt x="4316" y="11"/>
                        <a:pt x="4300" y="36"/>
                      </a:cubicBezTo>
                      <a:lnTo>
                        <a:pt x="1" y="2506"/>
                      </a:lnTo>
                      <a:cubicBezTo>
                        <a:pt x="20" y="2506"/>
                        <a:pt x="39" y="2526"/>
                        <a:pt x="39" y="2526"/>
                      </a:cubicBezTo>
                      <a:cubicBezTo>
                        <a:pt x="117" y="2584"/>
                        <a:pt x="156" y="2604"/>
                        <a:pt x="215" y="2662"/>
                      </a:cubicBezTo>
                      <a:lnTo>
                        <a:pt x="4417" y="230"/>
                      </a:lnTo>
                      <a:cubicBezTo>
                        <a:pt x="4475" y="191"/>
                        <a:pt x="4495" y="133"/>
                        <a:pt x="4475" y="55"/>
                      </a:cubicBezTo>
                      <a:cubicBezTo>
                        <a:pt x="4441" y="21"/>
                        <a:pt x="4401" y="0"/>
                        <a:pt x="436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8" name="Google Shape;3828;p40"/>
                <p:cNvSpPr/>
                <p:nvPr/>
              </p:nvSpPr>
              <p:spPr>
                <a:xfrm>
                  <a:off x="697175" y="1468450"/>
                  <a:ext cx="332225" cy="19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9" h="7810" extrusionOk="0">
                      <a:moveTo>
                        <a:pt x="13140" y="1"/>
                      </a:moveTo>
                      <a:cubicBezTo>
                        <a:pt x="13124" y="1"/>
                        <a:pt x="13109" y="3"/>
                        <a:pt x="13094" y="8"/>
                      </a:cubicBezTo>
                      <a:lnTo>
                        <a:pt x="1" y="7596"/>
                      </a:lnTo>
                      <a:lnTo>
                        <a:pt x="1" y="7771"/>
                      </a:lnTo>
                      <a:cubicBezTo>
                        <a:pt x="20" y="7771"/>
                        <a:pt x="59" y="7790"/>
                        <a:pt x="79" y="7810"/>
                      </a:cubicBezTo>
                      <a:lnTo>
                        <a:pt x="13211" y="222"/>
                      </a:lnTo>
                      <a:cubicBezTo>
                        <a:pt x="13250" y="203"/>
                        <a:pt x="13288" y="125"/>
                        <a:pt x="13250" y="67"/>
                      </a:cubicBezTo>
                      <a:cubicBezTo>
                        <a:pt x="13235" y="23"/>
                        <a:pt x="13188" y="1"/>
                        <a:pt x="1314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9" name="Google Shape;3829;p40"/>
                <p:cNvSpPr/>
                <p:nvPr/>
              </p:nvSpPr>
              <p:spPr>
                <a:xfrm>
                  <a:off x="697175" y="1419325"/>
                  <a:ext cx="245650" cy="14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26" h="5865" extrusionOk="0">
                      <a:moveTo>
                        <a:pt x="9692" y="1"/>
                      </a:moveTo>
                      <a:cubicBezTo>
                        <a:pt x="9673" y="1"/>
                        <a:pt x="9652" y="3"/>
                        <a:pt x="9631" y="8"/>
                      </a:cubicBezTo>
                      <a:lnTo>
                        <a:pt x="1" y="5572"/>
                      </a:lnTo>
                      <a:lnTo>
                        <a:pt x="1" y="5864"/>
                      </a:lnTo>
                      <a:lnTo>
                        <a:pt x="9748" y="242"/>
                      </a:lnTo>
                      <a:cubicBezTo>
                        <a:pt x="9806" y="183"/>
                        <a:pt x="9825" y="106"/>
                        <a:pt x="9806" y="47"/>
                      </a:cubicBezTo>
                      <a:cubicBezTo>
                        <a:pt x="9792" y="19"/>
                        <a:pt x="9746" y="1"/>
                        <a:pt x="969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0" name="Google Shape;3830;p40"/>
                <p:cNvSpPr/>
                <p:nvPr/>
              </p:nvSpPr>
              <p:spPr>
                <a:xfrm>
                  <a:off x="722950" y="1435650"/>
                  <a:ext cx="248575" cy="144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43" h="5795" extrusionOk="0">
                      <a:moveTo>
                        <a:pt x="9811" y="1"/>
                      </a:moveTo>
                      <a:cubicBezTo>
                        <a:pt x="9792" y="1"/>
                        <a:pt x="9771" y="5"/>
                        <a:pt x="9748" y="17"/>
                      </a:cubicBezTo>
                      <a:lnTo>
                        <a:pt x="1" y="5620"/>
                      </a:lnTo>
                      <a:cubicBezTo>
                        <a:pt x="20" y="5659"/>
                        <a:pt x="40" y="5659"/>
                        <a:pt x="98" y="5678"/>
                      </a:cubicBezTo>
                      <a:cubicBezTo>
                        <a:pt x="137" y="5717"/>
                        <a:pt x="195" y="5756"/>
                        <a:pt x="215" y="5795"/>
                      </a:cubicBezTo>
                      <a:lnTo>
                        <a:pt x="9865" y="231"/>
                      </a:lnTo>
                      <a:cubicBezTo>
                        <a:pt x="9923" y="211"/>
                        <a:pt x="9942" y="133"/>
                        <a:pt x="9923" y="56"/>
                      </a:cubicBezTo>
                      <a:cubicBezTo>
                        <a:pt x="9895" y="28"/>
                        <a:pt x="9858" y="1"/>
                        <a:pt x="981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1" name="Google Shape;3831;p40"/>
                <p:cNvSpPr/>
                <p:nvPr/>
              </p:nvSpPr>
              <p:spPr>
                <a:xfrm>
                  <a:off x="882500" y="1485475"/>
                  <a:ext cx="175100" cy="10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04" h="4094" extrusionOk="0">
                      <a:moveTo>
                        <a:pt x="6867" y="1"/>
                      </a:moveTo>
                      <a:cubicBezTo>
                        <a:pt x="6848" y="1"/>
                        <a:pt x="6829" y="3"/>
                        <a:pt x="6809" y="8"/>
                      </a:cubicBezTo>
                      <a:lnTo>
                        <a:pt x="0" y="3938"/>
                      </a:lnTo>
                      <a:cubicBezTo>
                        <a:pt x="20" y="3938"/>
                        <a:pt x="58" y="3977"/>
                        <a:pt x="78" y="3977"/>
                      </a:cubicBezTo>
                      <a:cubicBezTo>
                        <a:pt x="136" y="3996"/>
                        <a:pt x="175" y="4055"/>
                        <a:pt x="214" y="4094"/>
                      </a:cubicBezTo>
                      <a:lnTo>
                        <a:pt x="6945" y="222"/>
                      </a:lnTo>
                      <a:cubicBezTo>
                        <a:pt x="6984" y="203"/>
                        <a:pt x="7004" y="125"/>
                        <a:pt x="6984" y="66"/>
                      </a:cubicBezTo>
                      <a:cubicBezTo>
                        <a:pt x="6970" y="23"/>
                        <a:pt x="6922" y="1"/>
                        <a:pt x="686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2" name="Google Shape;3832;p40"/>
                <p:cNvSpPr/>
                <p:nvPr/>
              </p:nvSpPr>
              <p:spPr>
                <a:xfrm>
                  <a:off x="697175" y="1502500"/>
                  <a:ext cx="389625" cy="229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5" h="9172" extrusionOk="0">
                      <a:moveTo>
                        <a:pt x="15428" y="1"/>
                      </a:moveTo>
                      <a:cubicBezTo>
                        <a:pt x="15409" y="1"/>
                        <a:pt x="15390" y="3"/>
                        <a:pt x="15370" y="8"/>
                      </a:cubicBezTo>
                      <a:lnTo>
                        <a:pt x="1" y="8880"/>
                      </a:lnTo>
                      <a:lnTo>
                        <a:pt x="1" y="9171"/>
                      </a:lnTo>
                      <a:lnTo>
                        <a:pt x="15526" y="222"/>
                      </a:lnTo>
                      <a:cubicBezTo>
                        <a:pt x="15565" y="183"/>
                        <a:pt x="15584" y="105"/>
                        <a:pt x="15545" y="66"/>
                      </a:cubicBezTo>
                      <a:cubicBezTo>
                        <a:pt x="15531" y="23"/>
                        <a:pt x="15483" y="1"/>
                        <a:pt x="154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3" name="Google Shape;3833;p40"/>
                <p:cNvSpPr/>
                <p:nvPr/>
              </p:nvSpPr>
              <p:spPr>
                <a:xfrm>
                  <a:off x="697175" y="1519025"/>
                  <a:ext cx="418325" cy="246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33" h="9853" extrusionOk="0">
                      <a:moveTo>
                        <a:pt x="16599" y="1"/>
                      </a:moveTo>
                      <a:cubicBezTo>
                        <a:pt x="16579" y="1"/>
                        <a:pt x="16558" y="3"/>
                        <a:pt x="16537" y="9"/>
                      </a:cubicBezTo>
                      <a:lnTo>
                        <a:pt x="1" y="9561"/>
                      </a:lnTo>
                      <a:lnTo>
                        <a:pt x="1" y="9853"/>
                      </a:lnTo>
                      <a:lnTo>
                        <a:pt x="16654" y="242"/>
                      </a:lnTo>
                      <a:cubicBezTo>
                        <a:pt x="16713" y="184"/>
                        <a:pt x="16732" y="106"/>
                        <a:pt x="16713" y="47"/>
                      </a:cubicBezTo>
                      <a:cubicBezTo>
                        <a:pt x="16698" y="19"/>
                        <a:pt x="16653" y="1"/>
                        <a:pt x="1659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4" name="Google Shape;3834;p40"/>
                <p:cNvSpPr/>
                <p:nvPr/>
              </p:nvSpPr>
              <p:spPr>
                <a:xfrm>
                  <a:off x="704975" y="1535350"/>
                  <a:ext cx="439200" cy="25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0192" extrusionOk="0">
                      <a:moveTo>
                        <a:pt x="17437" y="1"/>
                      </a:moveTo>
                      <a:cubicBezTo>
                        <a:pt x="17417" y="1"/>
                        <a:pt x="17396" y="6"/>
                        <a:pt x="17373" y="17"/>
                      </a:cubicBezTo>
                      <a:lnTo>
                        <a:pt x="0" y="10036"/>
                      </a:lnTo>
                      <a:cubicBezTo>
                        <a:pt x="39" y="10036"/>
                        <a:pt x="58" y="10056"/>
                        <a:pt x="78" y="10056"/>
                      </a:cubicBezTo>
                      <a:cubicBezTo>
                        <a:pt x="117" y="10134"/>
                        <a:pt x="175" y="10173"/>
                        <a:pt x="233" y="10192"/>
                      </a:cubicBezTo>
                      <a:lnTo>
                        <a:pt x="17490" y="231"/>
                      </a:lnTo>
                      <a:cubicBezTo>
                        <a:pt x="17548" y="212"/>
                        <a:pt x="17568" y="134"/>
                        <a:pt x="17548" y="56"/>
                      </a:cubicBezTo>
                      <a:cubicBezTo>
                        <a:pt x="17521" y="28"/>
                        <a:pt x="17484" y="1"/>
                        <a:pt x="174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5" name="Google Shape;3835;p40"/>
                <p:cNvSpPr/>
                <p:nvPr/>
              </p:nvSpPr>
              <p:spPr>
                <a:xfrm>
                  <a:off x="927725" y="1551625"/>
                  <a:ext cx="245650" cy="143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26" h="5748" extrusionOk="0">
                      <a:moveTo>
                        <a:pt x="9685" y="1"/>
                      </a:moveTo>
                      <a:cubicBezTo>
                        <a:pt x="9668" y="1"/>
                        <a:pt x="9650" y="3"/>
                        <a:pt x="9631" y="8"/>
                      </a:cubicBezTo>
                      <a:lnTo>
                        <a:pt x="0" y="5592"/>
                      </a:lnTo>
                      <a:cubicBezTo>
                        <a:pt x="20" y="5592"/>
                        <a:pt x="39" y="5611"/>
                        <a:pt x="78" y="5631"/>
                      </a:cubicBezTo>
                      <a:cubicBezTo>
                        <a:pt x="117" y="5650"/>
                        <a:pt x="156" y="5708"/>
                        <a:pt x="214" y="5747"/>
                      </a:cubicBezTo>
                      <a:lnTo>
                        <a:pt x="9747" y="241"/>
                      </a:lnTo>
                      <a:cubicBezTo>
                        <a:pt x="9806" y="203"/>
                        <a:pt x="9825" y="144"/>
                        <a:pt x="9806" y="66"/>
                      </a:cubicBezTo>
                      <a:cubicBezTo>
                        <a:pt x="9777" y="23"/>
                        <a:pt x="9736" y="1"/>
                        <a:pt x="968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6" name="Google Shape;3836;p40"/>
                <p:cNvSpPr/>
                <p:nvPr/>
              </p:nvSpPr>
              <p:spPr>
                <a:xfrm>
                  <a:off x="829000" y="1568650"/>
                  <a:ext cx="373050" cy="21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22" h="8666" extrusionOk="0">
                      <a:moveTo>
                        <a:pt x="14774" y="1"/>
                      </a:moveTo>
                      <a:cubicBezTo>
                        <a:pt x="14758" y="1"/>
                        <a:pt x="14742" y="3"/>
                        <a:pt x="14727" y="8"/>
                      </a:cubicBezTo>
                      <a:lnTo>
                        <a:pt x="0" y="8510"/>
                      </a:lnTo>
                      <a:cubicBezTo>
                        <a:pt x="39" y="8510"/>
                        <a:pt x="58" y="8529"/>
                        <a:pt x="78" y="8529"/>
                      </a:cubicBezTo>
                      <a:lnTo>
                        <a:pt x="233" y="8665"/>
                      </a:lnTo>
                      <a:lnTo>
                        <a:pt x="14844" y="241"/>
                      </a:lnTo>
                      <a:cubicBezTo>
                        <a:pt x="14883" y="202"/>
                        <a:pt x="14922" y="144"/>
                        <a:pt x="14883" y="66"/>
                      </a:cubicBezTo>
                      <a:cubicBezTo>
                        <a:pt x="14868" y="23"/>
                        <a:pt x="14821" y="1"/>
                        <a:pt x="1477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7" name="Google Shape;3837;p40"/>
                <p:cNvSpPr/>
                <p:nvPr/>
              </p:nvSpPr>
              <p:spPr>
                <a:xfrm>
                  <a:off x="1005550" y="1585200"/>
                  <a:ext cx="224725" cy="13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89" h="5241" extrusionOk="0">
                      <a:moveTo>
                        <a:pt x="8851" y="0"/>
                      </a:moveTo>
                      <a:cubicBezTo>
                        <a:pt x="8833" y="0"/>
                        <a:pt x="8813" y="3"/>
                        <a:pt x="8794" y="7"/>
                      </a:cubicBezTo>
                      <a:lnTo>
                        <a:pt x="0" y="5085"/>
                      </a:lnTo>
                      <a:cubicBezTo>
                        <a:pt x="20" y="5085"/>
                        <a:pt x="39" y="5124"/>
                        <a:pt x="39" y="5124"/>
                      </a:cubicBezTo>
                      <a:cubicBezTo>
                        <a:pt x="117" y="5163"/>
                        <a:pt x="175" y="5182"/>
                        <a:pt x="195" y="5241"/>
                      </a:cubicBezTo>
                      <a:lnTo>
                        <a:pt x="8891" y="221"/>
                      </a:lnTo>
                      <a:cubicBezTo>
                        <a:pt x="8988" y="202"/>
                        <a:pt x="8988" y="124"/>
                        <a:pt x="8969" y="66"/>
                      </a:cubicBezTo>
                      <a:cubicBezTo>
                        <a:pt x="8954" y="22"/>
                        <a:pt x="8907" y="0"/>
                        <a:pt x="885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8" name="Google Shape;3838;p40"/>
                <p:cNvSpPr/>
                <p:nvPr/>
              </p:nvSpPr>
              <p:spPr>
                <a:xfrm>
                  <a:off x="1092600" y="1602225"/>
                  <a:ext cx="166850" cy="9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74" h="3899" extrusionOk="0">
                      <a:moveTo>
                        <a:pt x="6517" y="0"/>
                      </a:moveTo>
                      <a:cubicBezTo>
                        <a:pt x="6499" y="0"/>
                        <a:pt x="6479" y="2"/>
                        <a:pt x="6460" y="7"/>
                      </a:cubicBezTo>
                      <a:lnTo>
                        <a:pt x="1" y="3723"/>
                      </a:lnTo>
                      <a:cubicBezTo>
                        <a:pt x="20" y="3723"/>
                        <a:pt x="20" y="3762"/>
                        <a:pt x="40" y="3762"/>
                      </a:cubicBezTo>
                      <a:cubicBezTo>
                        <a:pt x="117" y="3801"/>
                        <a:pt x="156" y="3859"/>
                        <a:pt x="215" y="3898"/>
                      </a:cubicBezTo>
                      <a:lnTo>
                        <a:pt x="6576" y="202"/>
                      </a:lnTo>
                      <a:cubicBezTo>
                        <a:pt x="6654" y="182"/>
                        <a:pt x="6674" y="105"/>
                        <a:pt x="6635" y="66"/>
                      </a:cubicBezTo>
                      <a:cubicBezTo>
                        <a:pt x="6620" y="22"/>
                        <a:pt x="6573" y="0"/>
                        <a:pt x="65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9" name="Google Shape;3839;p40"/>
                <p:cNvSpPr/>
                <p:nvPr/>
              </p:nvSpPr>
              <p:spPr>
                <a:xfrm>
                  <a:off x="741450" y="1618750"/>
                  <a:ext cx="546700" cy="31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68" h="12674" extrusionOk="0">
                      <a:moveTo>
                        <a:pt x="21734" y="0"/>
                      </a:moveTo>
                      <a:cubicBezTo>
                        <a:pt x="21715" y="0"/>
                        <a:pt x="21694" y="3"/>
                        <a:pt x="21673" y="8"/>
                      </a:cubicBezTo>
                      <a:lnTo>
                        <a:pt x="0" y="12498"/>
                      </a:lnTo>
                      <a:cubicBezTo>
                        <a:pt x="39" y="12498"/>
                        <a:pt x="59" y="12537"/>
                        <a:pt x="59" y="12537"/>
                      </a:cubicBezTo>
                      <a:cubicBezTo>
                        <a:pt x="136" y="12576"/>
                        <a:pt x="175" y="12634"/>
                        <a:pt x="234" y="12673"/>
                      </a:cubicBezTo>
                      <a:lnTo>
                        <a:pt x="21790" y="222"/>
                      </a:lnTo>
                      <a:cubicBezTo>
                        <a:pt x="21848" y="202"/>
                        <a:pt x="21868" y="125"/>
                        <a:pt x="21848" y="47"/>
                      </a:cubicBezTo>
                      <a:cubicBezTo>
                        <a:pt x="21834" y="18"/>
                        <a:pt x="21788" y="0"/>
                        <a:pt x="2173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0" name="Google Shape;3840;p40"/>
                <p:cNvSpPr/>
                <p:nvPr/>
              </p:nvSpPr>
              <p:spPr>
                <a:xfrm>
                  <a:off x="870825" y="1635075"/>
                  <a:ext cx="446025" cy="258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41" h="10347" extrusionOk="0">
                      <a:moveTo>
                        <a:pt x="17700" y="0"/>
                      </a:moveTo>
                      <a:cubicBezTo>
                        <a:pt x="17682" y="0"/>
                        <a:pt x="17663" y="5"/>
                        <a:pt x="17646" y="16"/>
                      </a:cubicBezTo>
                      <a:lnTo>
                        <a:pt x="0" y="10172"/>
                      </a:lnTo>
                      <a:cubicBezTo>
                        <a:pt x="39" y="10172"/>
                        <a:pt x="59" y="10191"/>
                        <a:pt x="59" y="10191"/>
                      </a:cubicBezTo>
                      <a:cubicBezTo>
                        <a:pt x="136" y="10269"/>
                        <a:pt x="175" y="10289"/>
                        <a:pt x="234" y="10347"/>
                      </a:cubicBezTo>
                      <a:lnTo>
                        <a:pt x="17763" y="230"/>
                      </a:lnTo>
                      <a:cubicBezTo>
                        <a:pt x="17801" y="211"/>
                        <a:pt x="17840" y="133"/>
                        <a:pt x="17801" y="55"/>
                      </a:cubicBezTo>
                      <a:cubicBezTo>
                        <a:pt x="17788" y="28"/>
                        <a:pt x="17745" y="0"/>
                        <a:pt x="1770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1" name="Google Shape;3841;p40"/>
                <p:cNvSpPr/>
                <p:nvPr/>
              </p:nvSpPr>
              <p:spPr>
                <a:xfrm>
                  <a:off x="1037150" y="1651325"/>
                  <a:ext cx="308400" cy="17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36" h="7188" extrusionOk="0">
                      <a:moveTo>
                        <a:pt x="12187" y="1"/>
                      </a:moveTo>
                      <a:cubicBezTo>
                        <a:pt x="12171" y="1"/>
                        <a:pt x="12155" y="3"/>
                        <a:pt x="12141" y="8"/>
                      </a:cubicBezTo>
                      <a:lnTo>
                        <a:pt x="1" y="7012"/>
                      </a:lnTo>
                      <a:cubicBezTo>
                        <a:pt x="20" y="7012"/>
                        <a:pt x="40" y="7051"/>
                        <a:pt x="79" y="7051"/>
                      </a:cubicBezTo>
                      <a:cubicBezTo>
                        <a:pt x="137" y="7109"/>
                        <a:pt x="176" y="7168"/>
                        <a:pt x="215" y="7187"/>
                      </a:cubicBezTo>
                      <a:lnTo>
                        <a:pt x="12257" y="242"/>
                      </a:lnTo>
                      <a:cubicBezTo>
                        <a:pt x="12296" y="203"/>
                        <a:pt x="12335" y="144"/>
                        <a:pt x="12296" y="67"/>
                      </a:cubicBezTo>
                      <a:cubicBezTo>
                        <a:pt x="12282" y="23"/>
                        <a:pt x="12234" y="1"/>
                        <a:pt x="1218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2" name="Google Shape;3842;p40"/>
                <p:cNvSpPr/>
                <p:nvPr/>
              </p:nvSpPr>
              <p:spPr>
                <a:xfrm>
                  <a:off x="1163125" y="1668350"/>
                  <a:ext cx="211600" cy="123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64" h="4931" extrusionOk="0">
                      <a:moveTo>
                        <a:pt x="8307" y="1"/>
                      </a:moveTo>
                      <a:cubicBezTo>
                        <a:pt x="8293" y="1"/>
                        <a:pt x="8279" y="3"/>
                        <a:pt x="8269" y="8"/>
                      </a:cubicBezTo>
                      <a:lnTo>
                        <a:pt x="1" y="4775"/>
                      </a:lnTo>
                      <a:cubicBezTo>
                        <a:pt x="20" y="4775"/>
                        <a:pt x="40" y="4814"/>
                        <a:pt x="59" y="4814"/>
                      </a:cubicBezTo>
                      <a:cubicBezTo>
                        <a:pt x="117" y="4833"/>
                        <a:pt x="156" y="4872"/>
                        <a:pt x="215" y="4930"/>
                      </a:cubicBezTo>
                      <a:lnTo>
                        <a:pt x="8386" y="203"/>
                      </a:lnTo>
                      <a:cubicBezTo>
                        <a:pt x="8425" y="183"/>
                        <a:pt x="8463" y="105"/>
                        <a:pt x="8425" y="47"/>
                      </a:cubicBezTo>
                      <a:cubicBezTo>
                        <a:pt x="8396" y="19"/>
                        <a:pt x="8347" y="1"/>
                        <a:pt x="830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3" name="Google Shape;3843;p40"/>
                <p:cNvSpPr/>
                <p:nvPr/>
              </p:nvSpPr>
              <p:spPr>
                <a:xfrm>
                  <a:off x="697175" y="1684900"/>
                  <a:ext cx="705750" cy="4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30" h="16506" extrusionOk="0">
                      <a:moveTo>
                        <a:pt x="28093" y="0"/>
                      </a:moveTo>
                      <a:cubicBezTo>
                        <a:pt x="28074" y="0"/>
                        <a:pt x="28055" y="3"/>
                        <a:pt x="28035" y="8"/>
                      </a:cubicBezTo>
                      <a:lnTo>
                        <a:pt x="1" y="16214"/>
                      </a:lnTo>
                      <a:lnTo>
                        <a:pt x="1" y="16506"/>
                      </a:lnTo>
                      <a:lnTo>
                        <a:pt x="28172" y="222"/>
                      </a:lnTo>
                      <a:cubicBezTo>
                        <a:pt x="28230" y="202"/>
                        <a:pt x="28230" y="124"/>
                        <a:pt x="28210" y="66"/>
                      </a:cubicBezTo>
                      <a:cubicBezTo>
                        <a:pt x="28196" y="22"/>
                        <a:pt x="28148" y="0"/>
                        <a:pt x="2809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4" name="Google Shape;3844;p40"/>
                <p:cNvSpPr/>
                <p:nvPr/>
              </p:nvSpPr>
              <p:spPr>
                <a:xfrm>
                  <a:off x="1258950" y="1701925"/>
                  <a:ext cx="173175" cy="101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7" h="4074" extrusionOk="0">
                      <a:moveTo>
                        <a:pt x="6789" y="0"/>
                      </a:moveTo>
                      <a:cubicBezTo>
                        <a:pt x="6771" y="0"/>
                        <a:pt x="6751" y="3"/>
                        <a:pt x="6732" y="8"/>
                      </a:cubicBezTo>
                      <a:lnTo>
                        <a:pt x="0" y="3899"/>
                      </a:lnTo>
                      <a:cubicBezTo>
                        <a:pt x="20" y="3899"/>
                        <a:pt x="20" y="3899"/>
                        <a:pt x="59" y="3918"/>
                      </a:cubicBezTo>
                      <a:cubicBezTo>
                        <a:pt x="97" y="3957"/>
                        <a:pt x="156" y="3996"/>
                        <a:pt x="195" y="4074"/>
                      </a:cubicBezTo>
                      <a:lnTo>
                        <a:pt x="6868" y="222"/>
                      </a:lnTo>
                      <a:cubicBezTo>
                        <a:pt x="6907" y="202"/>
                        <a:pt x="6926" y="124"/>
                        <a:pt x="6907" y="66"/>
                      </a:cubicBezTo>
                      <a:cubicBezTo>
                        <a:pt x="6892" y="22"/>
                        <a:pt x="6845" y="0"/>
                        <a:pt x="678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5" name="Google Shape;3845;p40"/>
                <p:cNvSpPr/>
                <p:nvPr/>
              </p:nvSpPr>
              <p:spPr>
                <a:xfrm>
                  <a:off x="1257000" y="1805700"/>
                  <a:ext cx="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" extrusionOk="0">
                      <a:moveTo>
                        <a:pt x="0" y="1"/>
                      </a:move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6" name="Google Shape;3846;p40"/>
                <p:cNvSpPr/>
                <p:nvPr/>
              </p:nvSpPr>
              <p:spPr>
                <a:xfrm>
                  <a:off x="1341150" y="1717750"/>
                  <a:ext cx="119675" cy="70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7" h="2838" extrusionOk="0">
                      <a:moveTo>
                        <a:pt x="4655" y="1"/>
                      </a:moveTo>
                      <a:cubicBezTo>
                        <a:pt x="4635" y="1"/>
                        <a:pt x="4614" y="5"/>
                        <a:pt x="4591" y="17"/>
                      </a:cubicBezTo>
                      <a:lnTo>
                        <a:pt x="0" y="2663"/>
                      </a:lnTo>
                      <a:cubicBezTo>
                        <a:pt x="20" y="2682"/>
                        <a:pt x="39" y="2701"/>
                        <a:pt x="58" y="2701"/>
                      </a:cubicBezTo>
                      <a:cubicBezTo>
                        <a:pt x="136" y="2760"/>
                        <a:pt x="195" y="2779"/>
                        <a:pt x="214" y="2838"/>
                      </a:cubicBezTo>
                      <a:lnTo>
                        <a:pt x="4708" y="231"/>
                      </a:lnTo>
                      <a:cubicBezTo>
                        <a:pt x="4767" y="211"/>
                        <a:pt x="4786" y="133"/>
                        <a:pt x="4767" y="56"/>
                      </a:cubicBezTo>
                      <a:cubicBezTo>
                        <a:pt x="4739" y="28"/>
                        <a:pt x="4702" y="1"/>
                        <a:pt x="465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7" name="Google Shape;3847;p40"/>
                <p:cNvSpPr/>
                <p:nvPr/>
              </p:nvSpPr>
              <p:spPr>
                <a:xfrm>
                  <a:off x="2158250" y="1441225"/>
                  <a:ext cx="211600" cy="12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64" h="5067" extrusionOk="0">
                      <a:moveTo>
                        <a:pt x="134" y="0"/>
                      </a:moveTo>
                      <a:cubicBezTo>
                        <a:pt x="80" y="0"/>
                        <a:pt x="34" y="18"/>
                        <a:pt x="20" y="47"/>
                      </a:cubicBezTo>
                      <a:cubicBezTo>
                        <a:pt x="0" y="105"/>
                        <a:pt x="0" y="183"/>
                        <a:pt x="59" y="222"/>
                      </a:cubicBezTo>
                      <a:lnTo>
                        <a:pt x="8463" y="5066"/>
                      </a:lnTo>
                      <a:lnTo>
                        <a:pt x="8463" y="4774"/>
                      </a:lnTo>
                      <a:lnTo>
                        <a:pt x="195" y="8"/>
                      </a:lnTo>
                      <a:cubicBezTo>
                        <a:pt x="174" y="3"/>
                        <a:pt x="153" y="0"/>
                        <a:pt x="13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8" name="Google Shape;3848;p40"/>
                <p:cNvSpPr/>
                <p:nvPr/>
              </p:nvSpPr>
              <p:spPr>
                <a:xfrm>
                  <a:off x="2129075" y="1457675"/>
                  <a:ext cx="240275" cy="14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11" h="5712" extrusionOk="0">
                      <a:moveTo>
                        <a:pt x="130" y="1"/>
                      </a:moveTo>
                      <a:cubicBezTo>
                        <a:pt x="93" y="1"/>
                        <a:pt x="57" y="25"/>
                        <a:pt x="20" y="50"/>
                      </a:cubicBezTo>
                      <a:cubicBezTo>
                        <a:pt x="0" y="108"/>
                        <a:pt x="0" y="167"/>
                        <a:pt x="78" y="225"/>
                      </a:cubicBezTo>
                      <a:lnTo>
                        <a:pt x="9611" y="5712"/>
                      </a:lnTo>
                      <a:lnTo>
                        <a:pt x="9611" y="5459"/>
                      </a:lnTo>
                      <a:lnTo>
                        <a:pt x="195" y="31"/>
                      </a:lnTo>
                      <a:cubicBezTo>
                        <a:pt x="173" y="9"/>
                        <a:pt x="152" y="1"/>
                        <a:pt x="13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9" name="Google Shape;3849;p40"/>
                <p:cNvSpPr/>
                <p:nvPr/>
              </p:nvSpPr>
              <p:spPr>
                <a:xfrm>
                  <a:off x="2100375" y="1474125"/>
                  <a:ext cx="268500" cy="160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40" h="6416" extrusionOk="0">
                      <a:moveTo>
                        <a:pt x="126" y="0"/>
                      </a:moveTo>
                      <a:cubicBezTo>
                        <a:pt x="90" y="0"/>
                        <a:pt x="55" y="26"/>
                        <a:pt x="20" y="73"/>
                      </a:cubicBezTo>
                      <a:cubicBezTo>
                        <a:pt x="0" y="131"/>
                        <a:pt x="0" y="190"/>
                        <a:pt x="78" y="248"/>
                      </a:cubicBezTo>
                      <a:lnTo>
                        <a:pt x="10739" y="6415"/>
                      </a:lnTo>
                      <a:lnTo>
                        <a:pt x="10739" y="6124"/>
                      </a:lnTo>
                      <a:lnTo>
                        <a:pt x="195" y="34"/>
                      </a:lnTo>
                      <a:cubicBezTo>
                        <a:pt x="172" y="11"/>
                        <a:pt x="149" y="0"/>
                        <a:pt x="12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0" name="Google Shape;3850;p40"/>
                <p:cNvSpPr/>
                <p:nvPr/>
              </p:nvSpPr>
              <p:spPr>
                <a:xfrm>
                  <a:off x="2071675" y="1490825"/>
                  <a:ext cx="298175" cy="17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27" h="7071" extrusionOk="0">
                      <a:moveTo>
                        <a:pt x="149" y="1"/>
                      </a:moveTo>
                      <a:cubicBezTo>
                        <a:pt x="101" y="1"/>
                        <a:pt x="54" y="23"/>
                        <a:pt x="39" y="66"/>
                      </a:cubicBezTo>
                      <a:cubicBezTo>
                        <a:pt x="0" y="105"/>
                        <a:pt x="0" y="183"/>
                        <a:pt x="78" y="242"/>
                      </a:cubicBezTo>
                      <a:lnTo>
                        <a:pt x="11926" y="7070"/>
                      </a:lnTo>
                      <a:lnTo>
                        <a:pt x="11926" y="6778"/>
                      </a:lnTo>
                      <a:lnTo>
                        <a:pt x="195" y="8"/>
                      </a:lnTo>
                      <a:cubicBezTo>
                        <a:pt x="180" y="3"/>
                        <a:pt x="165" y="1"/>
                        <a:pt x="14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1" name="Google Shape;3851;p40"/>
                <p:cNvSpPr/>
                <p:nvPr/>
              </p:nvSpPr>
              <p:spPr>
                <a:xfrm>
                  <a:off x="2042500" y="1507525"/>
                  <a:ext cx="325875" cy="19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35" h="7648" extrusionOk="0">
                      <a:moveTo>
                        <a:pt x="136" y="1"/>
                      </a:moveTo>
                      <a:cubicBezTo>
                        <a:pt x="103" y="1"/>
                        <a:pt x="57" y="22"/>
                        <a:pt x="20" y="60"/>
                      </a:cubicBezTo>
                      <a:cubicBezTo>
                        <a:pt x="0" y="99"/>
                        <a:pt x="0" y="177"/>
                        <a:pt x="78" y="216"/>
                      </a:cubicBezTo>
                      <a:lnTo>
                        <a:pt x="12899" y="7647"/>
                      </a:lnTo>
                      <a:cubicBezTo>
                        <a:pt x="12938" y="7589"/>
                        <a:pt x="12996" y="7550"/>
                        <a:pt x="13035" y="7511"/>
                      </a:cubicBezTo>
                      <a:lnTo>
                        <a:pt x="13035" y="7433"/>
                      </a:lnTo>
                      <a:lnTo>
                        <a:pt x="175" y="21"/>
                      </a:lnTo>
                      <a:cubicBezTo>
                        <a:pt x="168" y="7"/>
                        <a:pt x="154" y="1"/>
                        <a:pt x="13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2" name="Google Shape;3852;p40"/>
                <p:cNvSpPr/>
                <p:nvPr/>
              </p:nvSpPr>
              <p:spPr>
                <a:xfrm>
                  <a:off x="2014275" y="1523925"/>
                  <a:ext cx="355075" cy="20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03" h="8393" extrusionOk="0">
                      <a:moveTo>
                        <a:pt x="149" y="0"/>
                      </a:moveTo>
                      <a:cubicBezTo>
                        <a:pt x="95" y="0"/>
                        <a:pt x="35" y="25"/>
                        <a:pt x="20" y="85"/>
                      </a:cubicBezTo>
                      <a:cubicBezTo>
                        <a:pt x="1" y="124"/>
                        <a:pt x="1" y="202"/>
                        <a:pt x="59" y="241"/>
                      </a:cubicBezTo>
                      <a:lnTo>
                        <a:pt x="14203" y="8392"/>
                      </a:lnTo>
                      <a:lnTo>
                        <a:pt x="14203" y="8100"/>
                      </a:lnTo>
                      <a:lnTo>
                        <a:pt x="195" y="7"/>
                      </a:lnTo>
                      <a:cubicBezTo>
                        <a:pt x="182" y="2"/>
                        <a:pt x="166" y="0"/>
                        <a:pt x="14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3" name="Google Shape;3853;p40"/>
                <p:cNvSpPr/>
                <p:nvPr/>
              </p:nvSpPr>
              <p:spPr>
                <a:xfrm>
                  <a:off x="1985575" y="1540825"/>
                  <a:ext cx="375025" cy="21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1" h="8709" extrusionOk="0">
                      <a:moveTo>
                        <a:pt x="131" y="0"/>
                      </a:moveTo>
                      <a:cubicBezTo>
                        <a:pt x="94" y="0"/>
                        <a:pt x="57" y="14"/>
                        <a:pt x="20" y="51"/>
                      </a:cubicBezTo>
                      <a:cubicBezTo>
                        <a:pt x="1" y="109"/>
                        <a:pt x="1" y="187"/>
                        <a:pt x="79" y="226"/>
                      </a:cubicBezTo>
                      <a:lnTo>
                        <a:pt x="14787" y="8708"/>
                      </a:lnTo>
                      <a:cubicBezTo>
                        <a:pt x="14806" y="8669"/>
                        <a:pt x="14865" y="8611"/>
                        <a:pt x="14923" y="8592"/>
                      </a:cubicBezTo>
                      <a:cubicBezTo>
                        <a:pt x="14962" y="8592"/>
                        <a:pt x="14981" y="8572"/>
                        <a:pt x="15001" y="8572"/>
                      </a:cubicBezTo>
                      <a:lnTo>
                        <a:pt x="195" y="12"/>
                      </a:lnTo>
                      <a:cubicBezTo>
                        <a:pt x="174" y="5"/>
                        <a:pt x="15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4" name="Google Shape;3854;p40"/>
                <p:cNvSpPr/>
                <p:nvPr/>
              </p:nvSpPr>
              <p:spPr>
                <a:xfrm>
                  <a:off x="1956400" y="1557850"/>
                  <a:ext cx="184375" cy="10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5" h="4293" extrusionOk="0">
                      <a:moveTo>
                        <a:pt x="131" y="0"/>
                      </a:moveTo>
                      <a:cubicBezTo>
                        <a:pt x="94" y="0"/>
                        <a:pt x="57" y="14"/>
                        <a:pt x="20" y="51"/>
                      </a:cubicBezTo>
                      <a:cubicBezTo>
                        <a:pt x="1" y="109"/>
                        <a:pt x="20" y="187"/>
                        <a:pt x="78" y="206"/>
                      </a:cubicBezTo>
                      <a:lnTo>
                        <a:pt x="7141" y="4292"/>
                      </a:lnTo>
                      <a:cubicBezTo>
                        <a:pt x="7199" y="4234"/>
                        <a:pt x="7238" y="4195"/>
                        <a:pt x="7296" y="4175"/>
                      </a:cubicBezTo>
                      <a:cubicBezTo>
                        <a:pt x="7316" y="4175"/>
                        <a:pt x="7335" y="4136"/>
                        <a:pt x="7374" y="4136"/>
                      </a:cubicBezTo>
                      <a:lnTo>
                        <a:pt x="195" y="12"/>
                      </a:lnTo>
                      <a:cubicBezTo>
                        <a:pt x="174" y="5"/>
                        <a:pt x="152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5" name="Google Shape;3855;p40"/>
                <p:cNvSpPr/>
                <p:nvPr/>
              </p:nvSpPr>
              <p:spPr>
                <a:xfrm>
                  <a:off x="1927700" y="1574025"/>
                  <a:ext cx="327850" cy="190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14" h="7634" extrusionOk="0">
                      <a:moveTo>
                        <a:pt x="131" y="1"/>
                      </a:moveTo>
                      <a:cubicBezTo>
                        <a:pt x="95" y="1"/>
                        <a:pt x="54" y="20"/>
                        <a:pt x="20" y="65"/>
                      </a:cubicBezTo>
                      <a:cubicBezTo>
                        <a:pt x="1" y="124"/>
                        <a:pt x="20" y="182"/>
                        <a:pt x="79" y="221"/>
                      </a:cubicBezTo>
                      <a:lnTo>
                        <a:pt x="12880" y="7633"/>
                      </a:lnTo>
                      <a:cubicBezTo>
                        <a:pt x="12938" y="7575"/>
                        <a:pt x="12977" y="7536"/>
                        <a:pt x="13036" y="7517"/>
                      </a:cubicBezTo>
                      <a:cubicBezTo>
                        <a:pt x="13055" y="7517"/>
                        <a:pt x="13094" y="7478"/>
                        <a:pt x="13113" y="7478"/>
                      </a:cubicBezTo>
                      <a:lnTo>
                        <a:pt x="195" y="26"/>
                      </a:lnTo>
                      <a:cubicBezTo>
                        <a:pt x="179" y="10"/>
                        <a:pt x="156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6" name="Google Shape;3856;p40"/>
                <p:cNvSpPr/>
                <p:nvPr/>
              </p:nvSpPr>
              <p:spPr>
                <a:xfrm>
                  <a:off x="1899000" y="1590550"/>
                  <a:ext cx="470850" cy="276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34" h="11058" extrusionOk="0">
                      <a:moveTo>
                        <a:pt x="149" y="0"/>
                      </a:moveTo>
                      <a:cubicBezTo>
                        <a:pt x="102" y="0"/>
                        <a:pt x="54" y="22"/>
                        <a:pt x="40" y="66"/>
                      </a:cubicBezTo>
                      <a:cubicBezTo>
                        <a:pt x="1" y="105"/>
                        <a:pt x="1" y="183"/>
                        <a:pt x="79" y="221"/>
                      </a:cubicBezTo>
                      <a:lnTo>
                        <a:pt x="18833" y="11058"/>
                      </a:lnTo>
                      <a:lnTo>
                        <a:pt x="18833" y="10766"/>
                      </a:lnTo>
                      <a:lnTo>
                        <a:pt x="196" y="7"/>
                      </a:lnTo>
                      <a:cubicBezTo>
                        <a:pt x="181" y="3"/>
                        <a:pt x="165" y="0"/>
                        <a:pt x="14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7" name="Google Shape;3857;p40"/>
                <p:cNvSpPr/>
                <p:nvPr/>
              </p:nvSpPr>
              <p:spPr>
                <a:xfrm>
                  <a:off x="1869825" y="1607000"/>
                  <a:ext cx="233000" cy="13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20" h="5439" extrusionOk="0">
                      <a:moveTo>
                        <a:pt x="146" y="0"/>
                      </a:moveTo>
                      <a:cubicBezTo>
                        <a:pt x="109" y="0"/>
                        <a:pt x="66" y="17"/>
                        <a:pt x="40" y="69"/>
                      </a:cubicBezTo>
                      <a:cubicBezTo>
                        <a:pt x="1" y="128"/>
                        <a:pt x="40" y="205"/>
                        <a:pt x="78" y="225"/>
                      </a:cubicBezTo>
                      <a:lnTo>
                        <a:pt x="9106" y="5439"/>
                      </a:lnTo>
                      <a:cubicBezTo>
                        <a:pt x="9144" y="5380"/>
                        <a:pt x="9203" y="5342"/>
                        <a:pt x="9242" y="5322"/>
                      </a:cubicBezTo>
                      <a:cubicBezTo>
                        <a:pt x="9281" y="5322"/>
                        <a:pt x="9300" y="5283"/>
                        <a:pt x="9320" y="5283"/>
                      </a:cubicBezTo>
                      <a:lnTo>
                        <a:pt x="195" y="11"/>
                      </a:lnTo>
                      <a:cubicBezTo>
                        <a:pt x="182" y="4"/>
                        <a:pt x="165" y="0"/>
                        <a:pt x="1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8" name="Google Shape;3858;p40"/>
                <p:cNvSpPr/>
                <p:nvPr/>
              </p:nvSpPr>
              <p:spPr>
                <a:xfrm>
                  <a:off x="1841625" y="1624000"/>
                  <a:ext cx="512175" cy="29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87" h="11899" extrusionOk="0">
                      <a:moveTo>
                        <a:pt x="132" y="1"/>
                      </a:moveTo>
                      <a:cubicBezTo>
                        <a:pt x="89" y="1"/>
                        <a:pt x="46" y="18"/>
                        <a:pt x="20" y="70"/>
                      </a:cubicBezTo>
                      <a:cubicBezTo>
                        <a:pt x="0" y="109"/>
                        <a:pt x="0" y="187"/>
                        <a:pt x="59" y="226"/>
                      </a:cubicBezTo>
                      <a:lnTo>
                        <a:pt x="20272" y="11899"/>
                      </a:lnTo>
                      <a:cubicBezTo>
                        <a:pt x="20292" y="11840"/>
                        <a:pt x="20350" y="11782"/>
                        <a:pt x="20428" y="11763"/>
                      </a:cubicBezTo>
                      <a:cubicBezTo>
                        <a:pt x="20447" y="11763"/>
                        <a:pt x="20467" y="11743"/>
                        <a:pt x="20486" y="11743"/>
                      </a:cubicBezTo>
                      <a:lnTo>
                        <a:pt x="195" y="12"/>
                      </a:lnTo>
                      <a:cubicBezTo>
                        <a:pt x="175" y="5"/>
                        <a:pt x="154" y="1"/>
                        <a:pt x="13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9" name="Google Shape;3859;p40"/>
                <p:cNvSpPr/>
                <p:nvPr/>
              </p:nvSpPr>
              <p:spPr>
                <a:xfrm>
                  <a:off x="1812425" y="1641025"/>
                  <a:ext cx="370650" cy="21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26" h="8592" extrusionOk="0">
                      <a:moveTo>
                        <a:pt x="157" y="1"/>
                      </a:moveTo>
                      <a:cubicBezTo>
                        <a:pt x="118" y="1"/>
                        <a:pt x="79" y="18"/>
                        <a:pt x="40" y="70"/>
                      </a:cubicBezTo>
                      <a:cubicBezTo>
                        <a:pt x="1" y="90"/>
                        <a:pt x="20" y="167"/>
                        <a:pt x="98" y="206"/>
                      </a:cubicBezTo>
                      <a:lnTo>
                        <a:pt x="14612" y="8591"/>
                      </a:lnTo>
                      <a:cubicBezTo>
                        <a:pt x="14651" y="8552"/>
                        <a:pt x="14709" y="8494"/>
                        <a:pt x="14748" y="8475"/>
                      </a:cubicBezTo>
                      <a:cubicBezTo>
                        <a:pt x="14787" y="8475"/>
                        <a:pt x="14806" y="8455"/>
                        <a:pt x="14826" y="8455"/>
                      </a:cubicBezTo>
                      <a:lnTo>
                        <a:pt x="215" y="12"/>
                      </a:lnTo>
                      <a:cubicBezTo>
                        <a:pt x="196" y="5"/>
                        <a:pt x="176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0" name="Google Shape;3860;p40"/>
                <p:cNvSpPr/>
                <p:nvPr/>
              </p:nvSpPr>
              <p:spPr>
                <a:xfrm>
                  <a:off x="1783750" y="1657100"/>
                  <a:ext cx="504375" cy="29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75" h="11665" extrusionOk="0">
                      <a:moveTo>
                        <a:pt x="130" y="0"/>
                      </a:moveTo>
                      <a:cubicBezTo>
                        <a:pt x="93" y="0"/>
                        <a:pt x="56" y="25"/>
                        <a:pt x="20" y="50"/>
                      </a:cubicBezTo>
                      <a:cubicBezTo>
                        <a:pt x="0" y="108"/>
                        <a:pt x="0" y="166"/>
                        <a:pt x="78" y="225"/>
                      </a:cubicBezTo>
                      <a:lnTo>
                        <a:pt x="19941" y="11664"/>
                      </a:lnTo>
                      <a:cubicBezTo>
                        <a:pt x="19961" y="11645"/>
                        <a:pt x="20019" y="11625"/>
                        <a:pt x="20039" y="11606"/>
                      </a:cubicBezTo>
                      <a:cubicBezTo>
                        <a:pt x="20078" y="11567"/>
                        <a:pt x="20136" y="11548"/>
                        <a:pt x="20175" y="11548"/>
                      </a:cubicBezTo>
                      <a:lnTo>
                        <a:pt x="195" y="30"/>
                      </a:lnTo>
                      <a:cubicBezTo>
                        <a:pt x="173" y="9"/>
                        <a:pt x="152" y="0"/>
                        <a:pt x="1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1" name="Google Shape;3861;p40"/>
                <p:cNvSpPr/>
                <p:nvPr/>
              </p:nvSpPr>
              <p:spPr>
                <a:xfrm>
                  <a:off x="1755050" y="1674575"/>
                  <a:ext cx="504875" cy="29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95" h="11686" extrusionOk="0">
                      <a:moveTo>
                        <a:pt x="139" y="0"/>
                      </a:moveTo>
                      <a:cubicBezTo>
                        <a:pt x="102" y="0"/>
                        <a:pt x="57" y="14"/>
                        <a:pt x="20" y="51"/>
                      </a:cubicBezTo>
                      <a:cubicBezTo>
                        <a:pt x="0" y="109"/>
                        <a:pt x="0" y="168"/>
                        <a:pt x="78" y="226"/>
                      </a:cubicBezTo>
                      <a:lnTo>
                        <a:pt x="19942" y="11685"/>
                      </a:lnTo>
                      <a:cubicBezTo>
                        <a:pt x="19961" y="11627"/>
                        <a:pt x="20000" y="11607"/>
                        <a:pt x="20039" y="11588"/>
                      </a:cubicBezTo>
                      <a:cubicBezTo>
                        <a:pt x="20078" y="11549"/>
                        <a:pt x="20136" y="11529"/>
                        <a:pt x="20195" y="11529"/>
                      </a:cubicBezTo>
                      <a:lnTo>
                        <a:pt x="195" y="12"/>
                      </a:lnTo>
                      <a:cubicBezTo>
                        <a:pt x="181" y="5"/>
                        <a:pt x="161" y="0"/>
                        <a:pt x="13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2" name="Google Shape;3862;p40"/>
                <p:cNvSpPr/>
                <p:nvPr/>
              </p:nvSpPr>
              <p:spPr>
                <a:xfrm>
                  <a:off x="1725850" y="1690775"/>
                  <a:ext cx="504900" cy="29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96" h="11699" extrusionOk="0">
                      <a:moveTo>
                        <a:pt x="131" y="0"/>
                      </a:moveTo>
                      <a:cubicBezTo>
                        <a:pt x="95" y="0"/>
                        <a:pt x="55" y="19"/>
                        <a:pt x="20" y="65"/>
                      </a:cubicBezTo>
                      <a:cubicBezTo>
                        <a:pt x="1" y="123"/>
                        <a:pt x="1" y="181"/>
                        <a:pt x="79" y="240"/>
                      </a:cubicBezTo>
                      <a:lnTo>
                        <a:pt x="19942" y="11699"/>
                      </a:lnTo>
                      <a:cubicBezTo>
                        <a:pt x="19962" y="11640"/>
                        <a:pt x="20020" y="11621"/>
                        <a:pt x="20040" y="11601"/>
                      </a:cubicBezTo>
                      <a:cubicBezTo>
                        <a:pt x="20098" y="11562"/>
                        <a:pt x="20137" y="11543"/>
                        <a:pt x="20195" y="11543"/>
                      </a:cubicBezTo>
                      <a:lnTo>
                        <a:pt x="196" y="26"/>
                      </a:lnTo>
                      <a:cubicBezTo>
                        <a:pt x="179" y="9"/>
                        <a:pt x="157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3" name="Google Shape;3863;p40"/>
                <p:cNvSpPr/>
                <p:nvPr/>
              </p:nvSpPr>
              <p:spPr>
                <a:xfrm>
                  <a:off x="1697175" y="1707175"/>
                  <a:ext cx="504875" cy="292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95" h="11685" extrusionOk="0">
                      <a:moveTo>
                        <a:pt x="146" y="1"/>
                      </a:moveTo>
                      <a:cubicBezTo>
                        <a:pt x="108" y="1"/>
                        <a:pt x="65" y="18"/>
                        <a:pt x="39" y="70"/>
                      </a:cubicBezTo>
                      <a:cubicBezTo>
                        <a:pt x="0" y="109"/>
                        <a:pt x="0" y="187"/>
                        <a:pt x="78" y="245"/>
                      </a:cubicBezTo>
                      <a:lnTo>
                        <a:pt x="19941" y="11685"/>
                      </a:lnTo>
                      <a:cubicBezTo>
                        <a:pt x="19980" y="11646"/>
                        <a:pt x="20000" y="11607"/>
                        <a:pt x="20039" y="11587"/>
                      </a:cubicBezTo>
                      <a:cubicBezTo>
                        <a:pt x="20097" y="11568"/>
                        <a:pt x="20136" y="11548"/>
                        <a:pt x="20194" y="11548"/>
                      </a:cubicBezTo>
                      <a:lnTo>
                        <a:pt x="195" y="12"/>
                      </a:lnTo>
                      <a:cubicBezTo>
                        <a:pt x="182" y="5"/>
                        <a:pt x="164" y="1"/>
                        <a:pt x="14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4" name="Google Shape;3864;p40"/>
                <p:cNvSpPr/>
                <p:nvPr/>
              </p:nvSpPr>
              <p:spPr>
                <a:xfrm>
                  <a:off x="1668950" y="1723725"/>
                  <a:ext cx="504400" cy="29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76" h="11665" extrusionOk="0">
                      <a:moveTo>
                        <a:pt x="133" y="0"/>
                      </a:moveTo>
                      <a:cubicBezTo>
                        <a:pt x="89" y="0"/>
                        <a:pt x="46" y="18"/>
                        <a:pt x="20" y="69"/>
                      </a:cubicBezTo>
                      <a:cubicBezTo>
                        <a:pt x="1" y="108"/>
                        <a:pt x="1" y="186"/>
                        <a:pt x="59" y="206"/>
                      </a:cubicBezTo>
                      <a:lnTo>
                        <a:pt x="19942" y="11665"/>
                      </a:lnTo>
                      <a:cubicBezTo>
                        <a:pt x="19962" y="11645"/>
                        <a:pt x="20000" y="11606"/>
                        <a:pt x="20039" y="11587"/>
                      </a:cubicBezTo>
                      <a:cubicBezTo>
                        <a:pt x="20078" y="11567"/>
                        <a:pt x="20117" y="11548"/>
                        <a:pt x="20176" y="11548"/>
                      </a:cubicBezTo>
                      <a:lnTo>
                        <a:pt x="195" y="11"/>
                      </a:lnTo>
                      <a:cubicBezTo>
                        <a:pt x="176" y="5"/>
                        <a:pt x="154" y="0"/>
                        <a:pt x="1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5" name="Google Shape;3865;p40"/>
                <p:cNvSpPr/>
                <p:nvPr/>
              </p:nvSpPr>
              <p:spPr>
                <a:xfrm>
                  <a:off x="2186950" y="1424600"/>
                  <a:ext cx="182900" cy="1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16" h="4409" extrusionOk="0">
                      <a:moveTo>
                        <a:pt x="119" y="0"/>
                      </a:moveTo>
                      <a:cubicBezTo>
                        <a:pt x="72" y="0"/>
                        <a:pt x="33" y="18"/>
                        <a:pt x="20" y="70"/>
                      </a:cubicBezTo>
                      <a:cubicBezTo>
                        <a:pt x="0" y="109"/>
                        <a:pt x="0" y="186"/>
                        <a:pt x="59" y="225"/>
                      </a:cubicBezTo>
                      <a:lnTo>
                        <a:pt x="7315" y="4408"/>
                      </a:lnTo>
                      <a:lnTo>
                        <a:pt x="7315" y="4116"/>
                      </a:lnTo>
                      <a:lnTo>
                        <a:pt x="195" y="11"/>
                      </a:lnTo>
                      <a:cubicBezTo>
                        <a:pt x="169" y="5"/>
                        <a:pt x="143" y="0"/>
                        <a:pt x="11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6" name="Google Shape;3866;p40"/>
                <p:cNvSpPr/>
                <p:nvPr/>
              </p:nvSpPr>
              <p:spPr>
                <a:xfrm>
                  <a:off x="2200575" y="1190425"/>
                  <a:ext cx="167800" cy="10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12" h="4048" extrusionOk="0">
                      <a:moveTo>
                        <a:pt x="6712" y="1"/>
                      </a:moveTo>
                      <a:cubicBezTo>
                        <a:pt x="6693" y="1"/>
                        <a:pt x="6673" y="1"/>
                        <a:pt x="6673" y="20"/>
                      </a:cubicBezTo>
                      <a:lnTo>
                        <a:pt x="78" y="3834"/>
                      </a:lnTo>
                      <a:cubicBezTo>
                        <a:pt x="39" y="3853"/>
                        <a:pt x="0" y="3931"/>
                        <a:pt x="39" y="4009"/>
                      </a:cubicBezTo>
                      <a:cubicBezTo>
                        <a:pt x="58" y="4048"/>
                        <a:pt x="97" y="4048"/>
                        <a:pt x="136" y="4048"/>
                      </a:cubicBezTo>
                      <a:cubicBezTo>
                        <a:pt x="156" y="4048"/>
                        <a:pt x="175" y="4048"/>
                        <a:pt x="175" y="4028"/>
                      </a:cubicBezTo>
                      <a:lnTo>
                        <a:pt x="6712" y="254"/>
                      </a:lnTo>
                      <a:lnTo>
                        <a:pt x="67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7" name="Google Shape;3867;p40"/>
                <p:cNvSpPr/>
                <p:nvPr/>
              </p:nvSpPr>
              <p:spPr>
                <a:xfrm>
                  <a:off x="2173825" y="1223500"/>
                  <a:ext cx="89025" cy="5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1" h="2122" extrusionOk="0">
                      <a:moveTo>
                        <a:pt x="3346" y="1"/>
                      </a:moveTo>
                      <a:lnTo>
                        <a:pt x="78" y="1907"/>
                      </a:lnTo>
                      <a:cubicBezTo>
                        <a:pt x="39" y="1927"/>
                        <a:pt x="0" y="2005"/>
                        <a:pt x="39" y="2083"/>
                      </a:cubicBezTo>
                      <a:cubicBezTo>
                        <a:pt x="58" y="2102"/>
                        <a:pt x="97" y="2121"/>
                        <a:pt x="156" y="2121"/>
                      </a:cubicBezTo>
                      <a:cubicBezTo>
                        <a:pt x="175" y="2121"/>
                        <a:pt x="195" y="2121"/>
                        <a:pt x="195" y="2102"/>
                      </a:cubicBezTo>
                      <a:lnTo>
                        <a:pt x="3560" y="157"/>
                      </a:lnTo>
                      <a:cubicBezTo>
                        <a:pt x="3521" y="157"/>
                        <a:pt x="3521" y="137"/>
                        <a:pt x="3502" y="137"/>
                      </a:cubicBezTo>
                      <a:cubicBezTo>
                        <a:pt x="3444" y="79"/>
                        <a:pt x="3385" y="59"/>
                        <a:pt x="334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8" name="Google Shape;3868;p40"/>
                <p:cNvSpPr/>
                <p:nvPr/>
              </p:nvSpPr>
              <p:spPr>
                <a:xfrm>
                  <a:off x="2147050" y="1127700"/>
                  <a:ext cx="221325" cy="133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53" h="5331" extrusionOk="0">
                      <a:moveTo>
                        <a:pt x="8853" y="0"/>
                      </a:moveTo>
                      <a:lnTo>
                        <a:pt x="59" y="5078"/>
                      </a:lnTo>
                      <a:cubicBezTo>
                        <a:pt x="1" y="5156"/>
                        <a:pt x="1" y="5234"/>
                        <a:pt x="40" y="5273"/>
                      </a:cubicBezTo>
                      <a:cubicBezTo>
                        <a:pt x="59" y="5331"/>
                        <a:pt x="98" y="5331"/>
                        <a:pt x="137" y="5331"/>
                      </a:cubicBezTo>
                      <a:cubicBezTo>
                        <a:pt x="157" y="5331"/>
                        <a:pt x="176" y="5331"/>
                        <a:pt x="176" y="5292"/>
                      </a:cubicBezTo>
                      <a:lnTo>
                        <a:pt x="8853" y="292"/>
                      </a:lnTo>
                      <a:lnTo>
                        <a:pt x="88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9" name="Google Shape;3869;p40"/>
                <p:cNvSpPr/>
                <p:nvPr/>
              </p:nvSpPr>
              <p:spPr>
                <a:xfrm>
                  <a:off x="2119825" y="1096075"/>
                  <a:ext cx="249050" cy="14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62" h="5954" extrusionOk="0">
                      <a:moveTo>
                        <a:pt x="9961" y="1"/>
                      </a:moveTo>
                      <a:lnTo>
                        <a:pt x="78" y="5720"/>
                      </a:lnTo>
                      <a:cubicBezTo>
                        <a:pt x="20" y="5779"/>
                        <a:pt x="1" y="5857"/>
                        <a:pt x="59" y="5915"/>
                      </a:cubicBezTo>
                      <a:cubicBezTo>
                        <a:pt x="78" y="5954"/>
                        <a:pt x="117" y="5954"/>
                        <a:pt x="137" y="5954"/>
                      </a:cubicBezTo>
                      <a:cubicBezTo>
                        <a:pt x="176" y="5954"/>
                        <a:pt x="195" y="5954"/>
                        <a:pt x="195" y="5934"/>
                      </a:cubicBezTo>
                      <a:lnTo>
                        <a:pt x="9961" y="292"/>
                      </a:lnTo>
                      <a:lnTo>
                        <a:pt x="996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0" name="Google Shape;3870;p40"/>
                <p:cNvSpPr/>
                <p:nvPr/>
              </p:nvSpPr>
              <p:spPr>
                <a:xfrm>
                  <a:off x="1815350" y="1065425"/>
                  <a:ext cx="554000" cy="324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60" h="12997" extrusionOk="0">
                      <a:moveTo>
                        <a:pt x="22160" y="1"/>
                      </a:moveTo>
                      <a:lnTo>
                        <a:pt x="79" y="12744"/>
                      </a:lnTo>
                      <a:cubicBezTo>
                        <a:pt x="20" y="12802"/>
                        <a:pt x="1" y="12880"/>
                        <a:pt x="40" y="12939"/>
                      </a:cubicBezTo>
                      <a:cubicBezTo>
                        <a:pt x="79" y="12997"/>
                        <a:pt x="117" y="12997"/>
                        <a:pt x="137" y="12997"/>
                      </a:cubicBezTo>
                      <a:cubicBezTo>
                        <a:pt x="176" y="12997"/>
                        <a:pt x="195" y="12997"/>
                        <a:pt x="195" y="12977"/>
                      </a:cubicBezTo>
                      <a:lnTo>
                        <a:pt x="22160" y="293"/>
                      </a:lnTo>
                      <a:lnTo>
                        <a:pt x="2216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1" name="Google Shape;3871;p40"/>
                <p:cNvSpPr/>
                <p:nvPr/>
              </p:nvSpPr>
              <p:spPr>
                <a:xfrm>
                  <a:off x="1788600" y="1033825"/>
                  <a:ext cx="579775" cy="34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191" h="13619" extrusionOk="0">
                      <a:moveTo>
                        <a:pt x="23191" y="0"/>
                      </a:moveTo>
                      <a:lnTo>
                        <a:pt x="40" y="13385"/>
                      </a:lnTo>
                      <a:cubicBezTo>
                        <a:pt x="20" y="13463"/>
                        <a:pt x="1" y="13522"/>
                        <a:pt x="20" y="13580"/>
                      </a:cubicBezTo>
                      <a:cubicBezTo>
                        <a:pt x="40" y="13619"/>
                        <a:pt x="98" y="13619"/>
                        <a:pt x="117" y="13619"/>
                      </a:cubicBezTo>
                      <a:cubicBezTo>
                        <a:pt x="137" y="13619"/>
                        <a:pt x="176" y="13619"/>
                        <a:pt x="176" y="13599"/>
                      </a:cubicBezTo>
                      <a:lnTo>
                        <a:pt x="23191" y="292"/>
                      </a:lnTo>
                      <a:lnTo>
                        <a:pt x="2319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2" name="Google Shape;3872;p40"/>
                <p:cNvSpPr/>
                <p:nvPr/>
              </p:nvSpPr>
              <p:spPr>
                <a:xfrm>
                  <a:off x="1761850" y="1055700"/>
                  <a:ext cx="522875" cy="30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15" h="12141" extrusionOk="0">
                      <a:moveTo>
                        <a:pt x="20720" y="1"/>
                      </a:moveTo>
                      <a:lnTo>
                        <a:pt x="78" y="11927"/>
                      </a:lnTo>
                      <a:cubicBezTo>
                        <a:pt x="20" y="11946"/>
                        <a:pt x="1" y="12024"/>
                        <a:pt x="20" y="12102"/>
                      </a:cubicBezTo>
                      <a:cubicBezTo>
                        <a:pt x="40" y="12141"/>
                        <a:pt x="98" y="12141"/>
                        <a:pt x="117" y="12141"/>
                      </a:cubicBezTo>
                      <a:cubicBezTo>
                        <a:pt x="137" y="12141"/>
                        <a:pt x="176" y="12141"/>
                        <a:pt x="176" y="12121"/>
                      </a:cubicBezTo>
                      <a:lnTo>
                        <a:pt x="20915" y="137"/>
                      </a:lnTo>
                      <a:cubicBezTo>
                        <a:pt x="20895" y="137"/>
                        <a:pt x="20856" y="98"/>
                        <a:pt x="20837" y="79"/>
                      </a:cubicBezTo>
                      <a:cubicBezTo>
                        <a:pt x="20817" y="79"/>
                        <a:pt x="20759" y="40"/>
                        <a:pt x="2072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3" name="Google Shape;3873;p40"/>
                <p:cNvSpPr/>
                <p:nvPr/>
              </p:nvSpPr>
              <p:spPr>
                <a:xfrm>
                  <a:off x="1735100" y="1111150"/>
                  <a:ext cx="398850" cy="23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54" h="9301" extrusionOk="0">
                      <a:moveTo>
                        <a:pt x="15720" y="1"/>
                      </a:moveTo>
                      <a:lnTo>
                        <a:pt x="78" y="9067"/>
                      </a:lnTo>
                      <a:cubicBezTo>
                        <a:pt x="1" y="9125"/>
                        <a:pt x="1" y="9203"/>
                        <a:pt x="20" y="9242"/>
                      </a:cubicBezTo>
                      <a:cubicBezTo>
                        <a:pt x="40" y="9300"/>
                        <a:pt x="98" y="9300"/>
                        <a:pt x="117" y="9300"/>
                      </a:cubicBezTo>
                      <a:cubicBezTo>
                        <a:pt x="137" y="9300"/>
                        <a:pt x="176" y="9300"/>
                        <a:pt x="176" y="9261"/>
                      </a:cubicBezTo>
                      <a:lnTo>
                        <a:pt x="15954" y="137"/>
                      </a:lnTo>
                      <a:cubicBezTo>
                        <a:pt x="15934" y="137"/>
                        <a:pt x="15895" y="117"/>
                        <a:pt x="15876" y="117"/>
                      </a:cubicBezTo>
                      <a:cubicBezTo>
                        <a:pt x="15798" y="98"/>
                        <a:pt x="15779" y="40"/>
                        <a:pt x="1572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4" name="Google Shape;3874;p40"/>
                <p:cNvSpPr/>
                <p:nvPr/>
              </p:nvSpPr>
              <p:spPr>
                <a:xfrm>
                  <a:off x="1707875" y="1051825"/>
                  <a:ext cx="475700" cy="27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28" h="11051" extrusionOk="0">
                      <a:moveTo>
                        <a:pt x="18813" y="0"/>
                      </a:moveTo>
                      <a:lnTo>
                        <a:pt x="59" y="10817"/>
                      </a:lnTo>
                      <a:cubicBezTo>
                        <a:pt x="20" y="10856"/>
                        <a:pt x="0" y="10934"/>
                        <a:pt x="39" y="11012"/>
                      </a:cubicBezTo>
                      <a:cubicBezTo>
                        <a:pt x="59" y="11051"/>
                        <a:pt x="117" y="11051"/>
                        <a:pt x="136" y="11051"/>
                      </a:cubicBezTo>
                      <a:cubicBezTo>
                        <a:pt x="156" y="11051"/>
                        <a:pt x="195" y="11051"/>
                        <a:pt x="195" y="11031"/>
                      </a:cubicBezTo>
                      <a:lnTo>
                        <a:pt x="19027" y="156"/>
                      </a:lnTo>
                      <a:cubicBezTo>
                        <a:pt x="19008" y="156"/>
                        <a:pt x="18988" y="136"/>
                        <a:pt x="18969" y="117"/>
                      </a:cubicBezTo>
                      <a:cubicBezTo>
                        <a:pt x="18910" y="98"/>
                        <a:pt x="18871" y="39"/>
                        <a:pt x="1881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5" name="Google Shape;3875;p40"/>
                <p:cNvSpPr/>
                <p:nvPr/>
              </p:nvSpPr>
              <p:spPr>
                <a:xfrm>
                  <a:off x="1680625" y="974000"/>
                  <a:ext cx="584650" cy="339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86" h="13561" extrusionOk="0">
                      <a:moveTo>
                        <a:pt x="23152" y="0"/>
                      </a:moveTo>
                      <a:lnTo>
                        <a:pt x="78" y="13327"/>
                      </a:lnTo>
                      <a:cubicBezTo>
                        <a:pt x="40" y="13347"/>
                        <a:pt x="1" y="13424"/>
                        <a:pt x="40" y="13483"/>
                      </a:cubicBezTo>
                      <a:cubicBezTo>
                        <a:pt x="59" y="13541"/>
                        <a:pt x="117" y="13561"/>
                        <a:pt x="156" y="13561"/>
                      </a:cubicBezTo>
                      <a:cubicBezTo>
                        <a:pt x="176" y="13561"/>
                        <a:pt x="215" y="13561"/>
                        <a:pt x="215" y="13541"/>
                      </a:cubicBezTo>
                      <a:lnTo>
                        <a:pt x="23386" y="156"/>
                      </a:lnTo>
                      <a:cubicBezTo>
                        <a:pt x="23347" y="156"/>
                        <a:pt x="23327" y="137"/>
                        <a:pt x="23308" y="117"/>
                      </a:cubicBezTo>
                      <a:cubicBezTo>
                        <a:pt x="23249" y="98"/>
                        <a:pt x="23210" y="39"/>
                        <a:pt x="231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6" name="Google Shape;3876;p40"/>
                <p:cNvSpPr/>
                <p:nvPr/>
              </p:nvSpPr>
              <p:spPr>
                <a:xfrm>
                  <a:off x="1654375" y="879650"/>
                  <a:ext cx="714975" cy="41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99" h="16713" extrusionOk="0">
                      <a:moveTo>
                        <a:pt x="28599" y="0"/>
                      </a:moveTo>
                      <a:lnTo>
                        <a:pt x="58" y="16459"/>
                      </a:lnTo>
                      <a:cubicBezTo>
                        <a:pt x="20" y="16517"/>
                        <a:pt x="0" y="16576"/>
                        <a:pt x="20" y="16654"/>
                      </a:cubicBezTo>
                      <a:cubicBezTo>
                        <a:pt x="39" y="16712"/>
                        <a:pt x="97" y="16712"/>
                        <a:pt x="117" y="16712"/>
                      </a:cubicBezTo>
                      <a:cubicBezTo>
                        <a:pt x="136" y="16712"/>
                        <a:pt x="156" y="16712"/>
                        <a:pt x="156" y="16673"/>
                      </a:cubicBezTo>
                      <a:lnTo>
                        <a:pt x="28599" y="292"/>
                      </a:lnTo>
                      <a:lnTo>
                        <a:pt x="2859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7" name="Google Shape;3877;p40"/>
                <p:cNvSpPr/>
                <p:nvPr/>
              </p:nvSpPr>
              <p:spPr>
                <a:xfrm>
                  <a:off x="1627625" y="853200"/>
                  <a:ext cx="737350" cy="428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94" h="17129" extrusionOk="0">
                      <a:moveTo>
                        <a:pt x="29354" y="0"/>
                      </a:moveTo>
                      <a:cubicBezTo>
                        <a:pt x="29337" y="0"/>
                        <a:pt x="29319" y="3"/>
                        <a:pt x="29299" y="8"/>
                      </a:cubicBezTo>
                      <a:lnTo>
                        <a:pt x="39" y="16895"/>
                      </a:lnTo>
                      <a:cubicBezTo>
                        <a:pt x="20" y="16953"/>
                        <a:pt x="0" y="17031"/>
                        <a:pt x="20" y="17089"/>
                      </a:cubicBezTo>
                      <a:cubicBezTo>
                        <a:pt x="39" y="17128"/>
                        <a:pt x="97" y="17128"/>
                        <a:pt x="117" y="17128"/>
                      </a:cubicBezTo>
                      <a:cubicBezTo>
                        <a:pt x="136" y="17128"/>
                        <a:pt x="156" y="17128"/>
                        <a:pt x="156" y="17109"/>
                      </a:cubicBezTo>
                      <a:lnTo>
                        <a:pt x="29416" y="222"/>
                      </a:lnTo>
                      <a:cubicBezTo>
                        <a:pt x="29474" y="202"/>
                        <a:pt x="29494" y="124"/>
                        <a:pt x="29474" y="66"/>
                      </a:cubicBezTo>
                      <a:cubicBezTo>
                        <a:pt x="29445" y="22"/>
                        <a:pt x="29405" y="0"/>
                        <a:pt x="2935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8" name="Google Shape;3878;p40"/>
                <p:cNvSpPr/>
                <p:nvPr/>
              </p:nvSpPr>
              <p:spPr>
                <a:xfrm>
                  <a:off x="1573150" y="1036250"/>
                  <a:ext cx="369175" cy="21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67" h="8600" extrusionOk="0">
                      <a:moveTo>
                        <a:pt x="14552" y="1"/>
                      </a:moveTo>
                      <a:lnTo>
                        <a:pt x="78" y="8347"/>
                      </a:lnTo>
                      <a:cubicBezTo>
                        <a:pt x="39" y="8366"/>
                        <a:pt x="0" y="8444"/>
                        <a:pt x="39" y="8522"/>
                      </a:cubicBezTo>
                      <a:cubicBezTo>
                        <a:pt x="78" y="8561"/>
                        <a:pt x="97" y="8600"/>
                        <a:pt x="156" y="8600"/>
                      </a:cubicBezTo>
                      <a:cubicBezTo>
                        <a:pt x="175" y="8600"/>
                        <a:pt x="195" y="8600"/>
                        <a:pt x="195" y="8561"/>
                      </a:cubicBezTo>
                      <a:lnTo>
                        <a:pt x="14766" y="156"/>
                      </a:lnTo>
                      <a:cubicBezTo>
                        <a:pt x="14747" y="156"/>
                        <a:pt x="14728" y="137"/>
                        <a:pt x="14689" y="137"/>
                      </a:cubicBezTo>
                      <a:cubicBezTo>
                        <a:pt x="14650" y="98"/>
                        <a:pt x="14591" y="59"/>
                        <a:pt x="1455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9" name="Google Shape;3879;p40"/>
                <p:cNvSpPr/>
                <p:nvPr/>
              </p:nvSpPr>
              <p:spPr>
                <a:xfrm>
                  <a:off x="1588700" y="11943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43"/>
                      </a:lnTo>
                      <a:lnTo>
                        <a:pt x="1071" y="156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0" name="Google Shape;3880;p40"/>
                <p:cNvSpPr/>
                <p:nvPr/>
              </p:nvSpPr>
              <p:spPr>
                <a:xfrm>
                  <a:off x="1546400" y="1225450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31" y="1"/>
                      </a:moveTo>
                      <a:lnTo>
                        <a:pt x="78" y="176"/>
                      </a:lnTo>
                      <a:cubicBezTo>
                        <a:pt x="39" y="195"/>
                        <a:pt x="0" y="273"/>
                        <a:pt x="39" y="331"/>
                      </a:cubicBezTo>
                      <a:cubicBezTo>
                        <a:pt x="58" y="390"/>
                        <a:pt x="97" y="390"/>
                        <a:pt x="136" y="390"/>
                      </a:cubicBezTo>
                      <a:cubicBezTo>
                        <a:pt x="156" y="390"/>
                        <a:pt x="175" y="390"/>
                        <a:pt x="175" y="370"/>
                      </a:cubicBezTo>
                      <a:lnTo>
                        <a:pt x="564" y="137"/>
                      </a:lnTo>
                      <a:lnTo>
                        <a:pt x="3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1" name="Google Shape;3881;p40"/>
                <p:cNvSpPr/>
                <p:nvPr/>
              </p:nvSpPr>
              <p:spPr>
                <a:xfrm>
                  <a:off x="1642200" y="11632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0"/>
                      </a:moveTo>
                      <a:lnTo>
                        <a:pt x="1" y="487"/>
                      </a:lnTo>
                      <a:lnTo>
                        <a:pt x="234" y="642"/>
                      </a:lnTo>
                      <a:lnTo>
                        <a:pt x="1071" y="156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2" name="Google Shape;3882;p40"/>
                <p:cNvSpPr/>
                <p:nvPr/>
              </p:nvSpPr>
              <p:spPr>
                <a:xfrm>
                  <a:off x="1560975" y="1210375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1"/>
                      </a:moveTo>
                      <a:lnTo>
                        <a:pt x="1" y="468"/>
                      </a:lnTo>
                      <a:lnTo>
                        <a:pt x="254" y="604"/>
                      </a:lnTo>
                      <a:lnTo>
                        <a:pt x="1110" y="137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3" name="Google Shape;3883;p40"/>
                <p:cNvSpPr/>
                <p:nvPr/>
              </p:nvSpPr>
              <p:spPr>
                <a:xfrm>
                  <a:off x="1696200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17" y="1"/>
                      </a:moveTo>
                      <a:lnTo>
                        <a:pt x="0" y="487"/>
                      </a:lnTo>
                      <a:lnTo>
                        <a:pt x="234" y="623"/>
                      </a:lnTo>
                      <a:lnTo>
                        <a:pt x="1070" y="137"/>
                      </a:lnTo>
                      <a:lnTo>
                        <a:pt x="81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4" name="Google Shape;3884;p40"/>
                <p:cNvSpPr/>
                <p:nvPr/>
              </p:nvSpPr>
              <p:spPr>
                <a:xfrm>
                  <a:off x="1722950" y="872825"/>
                  <a:ext cx="448450" cy="25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38" h="10390" extrusionOk="0">
                      <a:moveTo>
                        <a:pt x="17724" y="1"/>
                      </a:moveTo>
                      <a:lnTo>
                        <a:pt x="0" y="10234"/>
                      </a:lnTo>
                      <a:lnTo>
                        <a:pt x="234" y="10390"/>
                      </a:lnTo>
                      <a:lnTo>
                        <a:pt x="17938" y="156"/>
                      </a:lnTo>
                      <a:cubicBezTo>
                        <a:pt x="17899" y="118"/>
                        <a:pt x="17879" y="118"/>
                        <a:pt x="17840" y="98"/>
                      </a:cubicBezTo>
                      <a:cubicBezTo>
                        <a:pt x="17802" y="79"/>
                        <a:pt x="17743" y="20"/>
                        <a:pt x="177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5" name="Google Shape;3885;p40"/>
                <p:cNvSpPr/>
                <p:nvPr/>
              </p:nvSpPr>
              <p:spPr>
                <a:xfrm>
                  <a:off x="1615450" y="11792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0"/>
                      </a:moveTo>
                      <a:lnTo>
                        <a:pt x="1" y="467"/>
                      </a:lnTo>
                      <a:lnTo>
                        <a:pt x="234" y="604"/>
                      </a:lnTo>
                      <a:lnTo>
                        <a:pt x="1071" y="117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6" name="Google Shape;3886;p40"/>
                <p:cNvSpPr/>
                <p:nvPr/>
              </p:nvSpPr>
              <p:spPr>
                <a:xfrm>
                  <a:off x="1668950" y="1148125"/>
                  <a:ext cx="272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04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34" y="603"/>
                      </a:lnTo>
                      <a:lnTo>
                        <a:pt x="1090" y="11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7" name="Google Shape;3887;p40"/>
                <p:cNvSpPr/>
                <p:nvPr/>
              </p:nvSpPr>
              <p:spPr>
                <a:xfrm>
                  <a:off x="1588700" y="11632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0"/>
                      </a:moveTo>
                      <a:lnTo>
                        <a:pt x="1" y="487"/>
                      </a:lnTo>
                      <a:lnTo>
                        <a:pt x="234" y="642"/>
                      </a:lnTo>
                      <a:lnTo>
                        <a:pt x="1071" y="156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8" name="Google Shape;3888;p40"/>
                <p:cNvSpPr/>
                <p:nvPr/>
              </p:nvSpPr>
              <p:spPr>
                <a:xfrm>
                  <a:off x="1560975" y="1179250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0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110" y="117"/>
                      </a:lnTo>
                      <a:lnTo>
                        <a:pt x="85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9" name="Google Shape;3889;p40"/>
                <p:cNvSpPr/>
                <p:nvPr/>
              </p:nvSpPr>
              <p:spPr>
                <a:xfrm>
                  <a:off x="1696200" y="923425"/>
                  <a:ext cx="334150" cy="19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66" h="7763" extrusionOk="0">
                      <a:moveTo>
                        <a:pt x="13152" y="0"/>
                      </a:moveTo>
                      <a:lnTo>
                        <a:pt x="0" y="7607"/>
                      </a:lnTo>
                      <a:lnTo>
                        <a:pt x="234" y="7763"/>
                      </a:lnTo>
                      <a:lnTo>
                        <a:pt x="13366" y="175"/>
                      </a:lnTo>
                      <a:cubicBezTo>
                        <a:pt x="13346" y="136"/>
                        <a:pt x="13327" y="136"/>
                        <a:pt x="13307" y="117"/>
                      </a:cubicBezTo>
                      <a:cubicBezTo>
                        <a:pt x="13249" y="97"/>
                        <a:pt x="13210" y="39"/>
                        <a:pt x="131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0" name="Google Shape;3890;p40"/>
                <p:cNvSpPr/>
                <p:nvPr/>
              </p:nvSpPr>
              <p:spPr>
                <a:xfrm>
                  <a:off x="1642200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23"/>
                      </a:lnTo>
                      <a:lnTo>
                        <a:pt x="1071" y="137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1" name="Google Shape;3891;p40"/>
                <p:cNvSpPr/>
                <p:nvPr/>
              </p:nvSpPr>
              <p:spPr>
                <a:xfrm>
                  <a:off x="1615450" y="11481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0"/>
                      </a:moveTo>
                      <a:lnTo>
                        <a:pt x="1" y="467"/>
                      </a:lnTo>
                      <a:lnTo>
                        <a:pt x="234" y="603"/>
                      </a:lnTo>
                      <a:lnTo>
                        <a:pt x="1071" y="117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2" name="Google Shape;3892;p40"/>
                <p:cNvSpPr/>
                <p:nvPr/>
              </p:nvSpPr>
              <p:spPr>
                <a:xfrm>
                  <a:off x="1519650" y="1209400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31" y="1"/>
                      </a:moveTo>
                      <a:lnTo>
                        <a:pt x="78" y="176"/>
                      </a:lnTo>
                      <a:cubicBezTo>
                        <a:pt x="39" y="215"/>
                        <a:pt x="0" y="273"/>
                        <a:pt x="39" y="351"/>
                      </a:cubicBezTo>
                      <a:cubicBezTo>
                        <a:pt x="58" y="390"/>
                        <a:pt x="97" y="390"/>
                        <a:pt x="136" y="390"/>
                      </a:cubicBezTo>
                      <a:cubicBezTo>
                        <a:pt x="156" y="390"/>
                        <a:pt x="175" y="390"/>
                        <a:pt x="175" y="370"/>
                      </a:cubicBezTo>
                      <a:lnTo>
                        <a:pt x="564" y="156"/>
                      </a:lnTo>
                      <a:lnTo>
                        <a:pt x="3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3" name="Google Shape;3893;p40"/>
                <p:cNvSpPr/>
                <p:nvPr/>
              </p:nvSpPr>
              <p:spPr>
                <a:xfrm>
                  <a:off x="1668950" y="1117475"/>
                  <a:ext cx="272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04" extrusionOk="0">
                      <a:moveTo>
                        <a:pt x="837" y="1"/>
                      </a:moveTo>
                      <a:lnTo>
                        <a:pt x="1" y="448"/>
                      </a:lnTo>
                      <a:lnTo>
                        <a:pt x="234" y="604"/>
                      </a:lnTo>
                      <a:lnTo>
                        <a:pt x="1090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4" name="Google Shape;3894;p40"/>
                <p:cNvSpPr/>
                <p:nvPr/>
              </p:nvSpPr>
              <p:spPr>
                <a:xfrm>
                  <a:off x="1534225" y="11943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5" name="Google Shape;3895;p40"/>
                <p:cNvSpPr/>
                <p:nvPr/>
              </p:nvSpPr>
              <p:spPr>
                <a:xfrm>
                  <a:off x="1560975" y="1148125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0"/>
                      </a:moveTo>
                      <a:lnTo>
                        <a:pt x="1" y="467"/>
                      </a:lnTo>
                      <a:lnTo>
                        <a:pt x="254" y="603"/>
                      </a:lnTo>
                      <a:lnTo>
                        <a:pt x="1110" y="117"/>
                      </a:lnTo>
                      <a:lnTo>
                        <a:pt x="85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6" name="Google Shape;3896;p40"/>
                <p:cNvSpPr/>
                <p:nvPr/>
              </p:nvSpPr>
              <p:spPr>
                <a:xfrm>
                  <a:off x="1507475" y="11792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7" name="Google Shape;3897;p40"/>
                <p:cNvSpPr/>
                <p:nvPr/>
              </p:nvSpPr>
              <p:spPr>
                <a:xfrm>
                  <a:off x="1492900" y="1194325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31" y="1"/>
                      </a:moveTo>
                      <a:lnTo>
                        <a:pt x="78" y="176"/>
                      </a:lnTo>
                      <a:cubicBezTo>
                        <a:pt x="39" y="195"/>
                        <a:pt x="0" y="273"/>
                        <a:pt x="39" y="351"/>
                      </a:cubicBezTo>
                      <a:cubicBezTo>
                        <a:pt x="58" y="390"/>
                        <a:pt x="97" y="390"/>
                        <a:pt x="136" y="390"/>
                      </a:cubicBezTo>
                      <a:cubicBezTo>
                        <a:pt x="156" y="390"/>
                        <a:pt x="175" y="390"/>
                        <a:pt x="175" y="370"/>
                      </a:cubicBezTo>
                      <a:lnTo>
                        <a:pt x="564" y="156"/>
                      </a:lnTo>
                      <a:lnTo>
                        <a:pt x="3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8" name="Google Shape;3898;p40"/>
                <p:cNvSpPr/>
                <p:nvPr/>
              </p:nvSpPr>
              <p:spPr>
                <a:xfrm>
                  <a:off x="1615450" y="11174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1"/>
                      </a:moveTo>
                      <a:lnTo>
                        <a:pt x="1" y="448"/>
                      </a:lnTo>
                      <a:lnTo>
                        <a:pt x="234" y="604"/>
                      </a:lnTo>
                      <a:lnTo>
                        <a:pt x="1071" y="117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9" name="Google Shape;3899;p40"/>
                <p:cNvSpPr/>
                <p:nvPr/>
              </p:nvSpPr>
              <p:spPr>
                <a:xfrm>
                  <a:off x="1668950" y="944825"/>
                  <a:ext cx="271425" cy="157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7" h="6285" extrusionOk="0">
                      <a:moveTo>
                        <a:pt x="10643" y="0"/>
                      </a:moveTo>
                      <a:lnTo>
                        <a:pt x="1" y="6148"/>
                      </a:lnTo>
                      <a:lnTo>
                        <a:pt x="234" y="6284"/>
                      </a:lnTo>
                      <a:lnTo>
                        <a:pt x="10857" y="136"/>
                      </a:lnTo>
                      <a:cubicBezTo>
                        <a:pt x="10837" y="136"/>
                        <a:pt x="10818" y="117"/>
                        <a:pt x="10798" y="117"/>
                      </a:cubicBezTo>
                      <a:cubicBezTo>
                        <a:pt x="10740" y="97"/>
                        <a:pt x="10701" y="39"/>
                        <a:pt x="1064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0" name="Google Shape;3900;p40"/>
                <p:cNvSpPr/>
                <p:nvPr/>
              </p:nvSpPr>
              <p:spPr>
                <a:xfrm>
                  <a:off x="1534225" y="11632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0"/>
                      </a:moveTo>
                      <a:lnTo>
                        <a:pt x="1" y="487"/>
                      </a:lnTo>
                      <a:lnTo>
                        <a:pt x="254" y="642"/>
                      </a:lnTo>
                      <a:lnTo>
                        <a:pt x="1071" y="156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1" name="Google Shape;3901;p40"/>
                <p:cNvSpPr/>
                <p:nvPr/>
              </p:nvSpPr>
              <p:spPr>
                <a:xfrm>
                  <a:off x="1588700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23"/>
                      </a:lnTo>
                      <a:lnTo>
                        <a:pt x="1071" y="137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2" name="Google Shape;3902;p40"/>
                <p:cNvSpPr/>
                <p:nvPr/>
              </p:nvSpPr>
              <p:spPr>
                <a:xfrm>
                  <a:off x="1642200" y="11014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43"/>
                      </a:lnTo>
                      <a:lnTo>
                        <a:pt x="1071" y="156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3" name="Google Shape;3903;p40"/>
                <p:cNvSpPr/>
                <p:nvPr/>
              </p:nvSpPr>
              <p:spPr>
                <a:xfrm>
                  <a:off x="1480725" y="11632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0"/>
                      </a:moveTo>
                      <a:lnTo>
                        <a:pt x="1" y="487"/>
                      </a:lnTo>
                      <a:lnTo>
                        <a:pt x="254" y="642"/>
                      </a:lnTo>
                      <a:lnTo>
                        <a:pt x="1071" y="156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4" name="Google Shape;3904;p40"/>
                <p:cNvSpPr/>
                <p:nvPr/>
              </p:nvSpPr>
              <p:spPr>
                <a:xfrm>
                  <a:off x="1507475" y="11481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54" y="603"/>
                      </a:lnTo>
                      <a:lnTo>
                        <a:pt x="1071" y="11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5" name="Google Shape;3905;p40"/>
                <p:cNvSpPr/>
                <p:nvPr/>
              </p:nvSpPr>
              <p:spPr>
                <a:xfrm>
                  <a:off x="1641725" y="763875"/>
                  <a:ext cx="557900" cy="322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16" h="12900" extrusionOk="0">
                      <a:moveTo>
                        <a:pt x="22101" y="1"/>
                      </a:moveTo>
                      <a:lnTo>
                        <a:pt x="0" y="12744"/>
                      </a:lnTo>
                      <a:lnTo>
                        <a:pt x="253" y="12900"/>
                      </a:lnTo>
                      <a:lnTo>
                        <a:pt x="22315" y="157"/>
                      </a:lnTo>
                      <a:cubicBezTo>
                        <a:pt x="22296" y="157"/>
                        <a:pt x="22257" y="137"/>
                        <a:pt x="22237" y="137"/>
                      </a:cubicBezTo>
                      <a:cubicBezTo>
                        <a:pt x="22159" y="98"/>
                        <a:pt x="22121" y="59"/>
                        <a:pt x="2210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6" name="Google Shape;3906;p40"/>
                <p:cNvSpPr/>
                <p:nvPr/>
              </p:nvSpPr>
              <p:spPr>
                <a:xfrm>
                  <a:off x="1615450" y="10863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1"/>
                      </a:moveTo>
                      <a:lnTo>
                        <a:pt x="1" y="467"/>
                      </a:lnTo>
                      <a:lnTo>
                        <a:pt x="234" y="604"/>
                      </a:lnTo>
                      <a:lnTo>
                        <a:pt x="1071" y="117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7" name="Google Shape;3907;p40"/>
                <p:cNvSpPr/>
                <p:nvPr/>
              </p:nvSpPr>
              <p:spPr>
                <a:xfrm>
                  <a:off x="1534225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23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8" name="Google Shape;3908;p40"/>
                <p:cNvSpPr/>
                <p:nvPr/>
              </p:nvSpPr>
              <p:spPr>
                <a:xfrm>
                  <a:off x="1588700" y="11014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43"/>
                      </a:lnTo>
                      <a:lnTo>
                        <a:pt x="1071" y="156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9" name="Google Shape;3909;p40"/>
                <p:cNvSpPr/>
                <p:nvPr/>
              </p:nvSpPr>
              <p:spPr>
                <a:xfrm>
                  <a:off x="1466150" y="1178775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31" y="0"/>
                      </a:moveTo>
                      <a:lnTo>
                        <a:pt x="78" y="175"/>
                      </a:lnTo>
                      <a:cubicBezTo>
                        <a:pt x="39" y="195"/>
                        <a:pt x="0" y="272"/>
                        <a:pt x="39" y="331"/>
                      </a:cubicBezTo>
                      <a:cubicBezTo>
                        <a:pt x="58" y="389"/>
                        <a:pt x="97" y="389"/>
                        <a:pt x="136" y="389"/>
                      </a:cubicBezTo>
                      <a:cubicBezTo>
                        <a:pt x="156" y="389"/>
                        <a:pt x="175" y="389"/>
                        <a:pt x="175" y="350"/>
                      </a:cubicBezTo>
                      <a:lnTo>
                        <a:pt x="564" y="136"/>
                      </a:lnTo>
                      <a:lnTo>
                        <a:pt x="3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0" name="Google Shape;3910;p40"/>
                <p:cNvSpPr/>
                <p:nvPr/>
              </p:nvSpPr>
              <p:spPr>
                <a:xfrm>
                  <a:off x="1560975" y="1117475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1"/>
                      </a:moveTo>
                      <a:lnTo>
                        <a:pt x="1" y="448"/>
                      </a:lnTo>
                      <a:lnTo>
                        <a:pt x="254" y="604"/>
                      </a:lnTo>
                      <a:lnTo>
                        <a:pt x="1110" y="117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1" name="Google Shape;3911;p40"/>
                <p:cNvSpPr/>
                <p:nvPr/>
              </p:nvSpPr>
              <p:spPr>
                <a:xfrm>
                  <a:off x="1560975" y="1086350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1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110" y="117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2" name="Google Shape;3912;p40"/>
                <p:cNvSpPr/>
                <p:nvPr/>
              </p:nvSpPr>
              <p:spPr>
                <a:xfrm>
                  <a:off x="1534225" y="11014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3" name="Google Shape;3913;p40"/>
                <p:cNvSpPr/>
                <p:nvPr/>
              </p:nvSpPr>
              <p:spPr>
                <a:xfrm>
                  <a:off x="1615450" y="671475"/>
                  <a:ext cx="446525" cy="39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61" h="15954" extrusionOk="0">
                      <a:moveTo>
                        <a:pt x="17744" y="0"/>
                      </a:moveTo>
                      <a:cubicBezTo>
                        <a:pt x="17666" y="0"/>
                        <a:pt x="17627" y="59"/>
                        <a:pt x="17627" y="137"/>
                      </a:cubicBezTo>
                      <a:lnTo>
                        <a:pt x="17627" y="5623"/>
                      </a:lnTo>
                      <a:lnTo>
                        <a:pt x="1" y="15817"/>
                      </a:lnTo>
                      <a:lnTo>
                        <a:pt x="234" y="15954"/>
                      </a:lnTo>
                      <a:lnTo>
                        <a:pt x="17821" y="5798"/>
                      </a:lnTo>
                      <a:cubicBezTo>
                        <a:pt x="17860" y="5779"/>
                        <a:pt x="17860" y="5720"/>
                        <a:pt x="17860" y="5701"/>
                      </a:cubicBezTo>
                      <a:lnTo>
                        <a:pt x="17860" y="137"/>
                      </a:lnTo>
                      <a:cubicBezTo>
                        <a:pt x="17860" y="59"/>
                        <a:pt x="17821" y="0"/>
                        <a:pt x="1774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4" name="Google Shape;3914;p40"/>
                <p:cNvSpPr/>
                <p:nvPr/>
              </p:nvSpPr>
              <p:spPr>
                <a:xfrm>
                  <a:off x="1480725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23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5" name="Google Shape;3915;p40"/>
                <p:cNvSpPr/>
                <p:nvPr/>
              </p:nvSpPr>
              <p:spPr>
                <a:xfrm>
                  <a:off x="1507475" y="11174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48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6" name="Google Shape;3916;p40"/>
                <p:cNvSpPr/>
                <p:nvPr/>
              </p:nvSpPr>
              <p:spPr>
                <a:xfrm>
                  <a:off x="1453975" y="11481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54" y="603"/>
                      </a:lnTo>
                      <a:lnTo>
                        <a:pt x="1071" y="11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7" name="Google Shape;3917;p40"/>
                <p:cNvSpPr/>
                <p:nvPr/>
              </p:nvSpPr>
              <p:spPr>
                <a:xfrm>
                  <a:off x="1438900" y="1163200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12" y="0"/>
                      </a:moveTo>
                      <a:lnTo>
                        <a:pt x="78" y="176"/>
                      </a:lnTo>
                      <a:cubicBezTo>
                        <a:pt x="20" y="214"/>
                        <a:pt x="1" y="273"/>
                        <a:pt x="20" y="351"/>
                      </a:cubicBezTo>
                      <a:cubicBezTo>
                        <a:pt x="59" y="390"/>
                        <a:pt x="98" y="390"/>
                        <a:pt x="117" y="390"/>
                      </a:cubicBezTo>
                      <a:cubicBezTo>
                        <a:pt x="156" y="390"/>
                        <a:pt x="176" y="390"/>
                        <a:pt x="176" y="370"/>
                      </a:cubicBezTo>
                      <a:lnTo>
                        <a:pt x="565" y="156"/>
                      </a:lnTo>
                      <a:lnTo>
                        <a:pt x="31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8" name="Google Shape;3918;p40"/>
                <p:cNvSpPr/>
                <p:nvPr/>
              </p:nvSpPr>
              <p:spPr>
                <a:xfrm>
                  <a:off x="1588700" y="10703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43"/>
                      </a:lnTo>
                      <a:lnTo>
                        <a:pt x="1071" y="156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9" name="Google Shape;3919;p40"/>
                <p:cNvSpPr/>
                <p:nvPr/>
              </p:nvSpPr>
              <p:spPr>
                <a:xfrm>
                  <a:off x="1480725" y="11014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0" name="Google Shape;3920;p40"/>
                <p:cNvSpPr/>
                <p:nvPr/>
              </p:nvSpPr>
              <p:spPr>
                <a:xfrm>
                  <a:off x="1534225" y="10703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1" name="Google Shape;3921;p40"/>
                <p:cNvSpPr/>
                <p:nvPr/>
              </p:nvSpPr>
              <p:spPr>
                <a:xfrm>
                  <a:off x="1453975" y="11174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48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2" name="Google Shape;3922;p40"/>
                <p:cNvSpPr/>
                <p:nvPr/>
              </p:nvSpPr>
              <p:spPr>
                <a:xfrm>
                  <a:off x="1412150" y="1147625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12" y="1"/>
                      </a:moveTo>
                      <a:lnTo>
                        <a:pt x="78" y="176"/>
                      </a:lnTo>
                      <a:cubicBezTo>
                        <a:pt x="20" y="195"/>
                        <a:pt x="1" y="273"/>
                        <a:pt x="20" y="351"/>
                      </a:cubicBezTo>
                      <a:cubicBezTo>
                        <a:pt x="59" y="390"/>
                        <a:pt x="98" y="390"/>
                        <a:pt x="117" y="390"/>
                      </a:cubicBezTo>
                      <a:cubicBezTo>
                        <a:pt x="156" y="390"/>
                        <a:pt x="176" y="390"/>
                        <a:pt x="176" y="371"/>
                      </a:cubicBezTo>
                      <a:lnTo>
                        <a:pt x="565" y="13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3" name="Google Shape;3923;p40"/>
                <p:cNvSpPr/>
                <p:nvPr/>
              </p:nvSpPr>
              <p:spPr>
                <a:xfrm>
                  <a:off x="1426750" y="1132550"/>
                  <a:ext cx="27250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" h="624" extrusionOk="0">
                      <a:moveTo>
                        <a:pt x="856" y="1"/>
                      </a:moveTo>
                      <a:lnTo>
                        <a:pt x="0" y="487"/>
                      </a:lnTo>
                      <a:lnTo>
                        <a:pt x="253" y="623"/>
                      </a:lnTo>
                      <a:lnTo>
                        <a:pt x="1090" y="137"/>
                      </a:lnTo>
                      <a:lnTo>
                        <a:pt x="85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4" name="Google Shape;3924;p40"/>
                <p:cNvSpPr/>
                <p:nvPr/>
              </p:nvSpPr>
              <p:spPr>
                <a:xfrm>
                  <a:off x="1560975" y="1054725"/>
                  <a:ext cx="27750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24" extrusionOk="0">
                      <a:moveTo>
                        <a:pt x="857" y="1"/>
                      </a:moveTo>
                      <a:lnTo>
                        <a:pt x="1" y="487"/>
                      </a:lnTo>
                      <a:lnTo>
                        <a:pt x="254" y="624"/>
                      </a:lnTo>
                      <a:lnTo>
                        <a:pt x="1110" y="137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5" name="Google Shape;3925;p40"/>
                <p:cNvSpPr/>
                <p:nvPr/>
              </p:nvSpPr>
              <p:spPr>
                <a:xfrm>
                  <a:off x="1507475" y="10863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6" name="Google Shape;3926;p40"/>
                <p:cNvSpPr/>
                <p:nvPr/>
              </p:nvSpPr>
              <p:spPr>
                <a:xfrm>
                  <a:off x="1587725" y="898600"/>
                  <a:ext cx="271425" cy="15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7" h="6266" extrusionOk="0">
                      <a:moveTo>
                        <a:pt x="10604" y="1"/>
                      </a:moveTo>
                      <a:lnTo>
                        <a:pt x="1" y="6110"/>
                      </a:lnTo>
                      <a:lnTo>
                        <a:pt x="254" y="6265"/>
                      </a:lnTo>
                      <a:lnTo>
                        <a:pt x="10857" y="137"/>
                      </a:lnTo>
                      <a:cubicBezTo>
                        <a:pt x="10837" y="118"/>
                        <a:pt x="10779" y="118"/>
                        <a:pt x="10759" y="98"/>
                      </a:cubicBezTo>
                      <a:cubicBezTo>
                        <a:pt x="10701" y="59"/>
                        <a:pt x="10662" y="20"/>
                        <a:pt x="1060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7" name="Google Shape;3927;p40"/>
                <p:cNvSpPr/>
                <p:nvPr/>
              </p:nvSpPr>
              <p:spPr>
                <a:xfrm>
                  <a:off x="1534225" y="10396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04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8" name="Google Shape;3928;p40"/>
                <p:cNvSpPr/>
                <p:nvPr/>
              </p:nvSpPr>
              <p:spPr>
                <a:xfrm>
                  <a:off x="1480725" y="10703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9" name="Google Shape;3929;p40"/>
                <p:cNvSpPr/>
                <p:nvPr/>
              </p:nvSpPr>
              <p:spPr>
                <a:xfrm>
                  <a:off x="1426750" y="1101425"/>
                  <a:ext cx="27250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" h="643" extrusionOk="0">
                      <a:moveTo>
                        <a:pt x="856" y="1"/>
                      </a:moveTo>
                      <a:lnTo>
                        <a:pt x="0" y="487"/>
                      </a:lnTo>
                      <a:lnTo>
                        <a:pt x="253" y="643"/>
                      </a:lnTo>
                      <a:lnTo>
                        <a:pt x="1090" y="156"/>
                      </a:lnTo>
                      <a:lnTo>
                        <a:pt x="85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0" name="Google Shape;3930;p40"/>
                <p:cNvSpPr/>
                <p:nvPr/>
              </p:nvSpPr>
              <p:spPr>
                <a:xfrm>
                  <a:off x="1400000" y="11174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0" y="448"/>
                      </a:lnTo>
                      <a:lnTo>
                        <a:pt x="253" y="604"/>
                      </a:lnTo>
                      <a:lnTo>
                        <a:pt x="1070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1" name="Google Shape;3931;p40"/>
                <p:cNvSpPr/>
                <p:nvPr/>
              </p:nvSpPr>
              <p:spPr>
                <a:xfrm>
                  <a:off x="1385400" y="1132550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12" y="1"/>
                      </a:moveTo>
                      <a:lnTo>
                        <a:pt x="78" y="176"/>
                      </a:lnTo>
                      <a:cubicBezTo>
                        <a:pt x="20" y="195"/>
                        <a:pt x="1" y="273"/>
                        <a:pt x="20" y="332"/>
                      </a:cubicBezTo>
                      <a:cubicBezTo>
                        <a:pt x="59" y="390"/>
                        <a:pt x="98" y="390"/>
                        <a:pt x="117" y="390"/>
                      </a:cubicBezTo>
                      <a:cubicBezTo>
                        <a:pt x="156" y="390"/>
                        <a:pt x="176" y="390"/>
                        <a:pt x="176" y="370"/>
                      </a:cubicBezTo>
                      <a:lnTo>
                        <a:pt x="565" y="13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2" name="Google Shape;3932;p40"/>
                <p:cNvSpPr/>
                <p:nvPr/>
              </p:nvSpPr>
              <p:spPr>
                <a:xfrm>
                  <a:off x="1561950" y="931200"/>
                  <a:ext cx="185825" cy="10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33" h="4300" extrusionOk="0">
                      <a:moveTo>
                        <a:pt x="7218" y="0"/>
                      </a:moveTo>
                      <a:lnTo>
                        <a:pt x="1" y="4164"/>
                      </a:lnTo>
                      <a:lnTo>
                        <a:pt x="234" y="4300"/>
                      </a:lnTo>
                      <a:lnTo>
                        <a:pt x="7432" y="175"/>
                      </a:lnTo>
                      <a:cubicBezTo>
                        <a:pt x="7413" y="175"/>
                        <a:pt x="7394" y="156"/>
                        <a:pt x="7355" y="117"/>
                      </a:cubicBezTo>
                      <a:cubicBezTo>
                        <a:pt x="7316" y="98"/>
                        <a:pt x="7257" y="59"/>
                        <a:pt x="72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3" name="Google Shape;3933;p40"/>
                <p:cNvSpPr/>
                <p:nvPr/>
              </p:nvSpPr>
              <p:spPr>
                <a:xfrm>
                  <a:off x="1453975" y="10863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4" name="Google Shape;3934;p40"/>
                <p:cNvSpPr/>
                <p:nvPr/>
              </p:nvSpPr>
              <p:spPr>
                <a:xfrm>
                  <a:off x="1507475" y="1054725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24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5" name="Google Shape;3935;p40"/>
                <p:cNvSpPr/>
                <p:nvPr/>
              </p:nvSpPr>
              <p:spPr>
                <a:xfrm>
                  <a:off x="1880050" y="1006100"/>
                  <a:ext cx="168800" cy="9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52" h="3931" extrusionOk="0">
                      <a:moveTo>
                        <a:pt x="6518" y="0"/>
                      </a:moveTo>
                      <a:lnTo>
                        <a:pt x="78" y="3716"/>
                      </a:lnTo>
                      <a:cubicBezTo>
                        <a:pt x="39" y="3736"/>
                        <a:pt x="0" y="3814"/>
                        <a:pt x="39" y="3891"/>
                      </a:cubicBezTo>
                      <a:cubicBezTo>
                        <a:pt x="59" y="3930"/>
                        <a:pt x="117" y="3930"/>
                        <a:pt x="136" y="3930"/>
                      </a:cubicBezTo>
                      <a:cubicBezTo>
                        <a:pt x="156" y="3930"/>
                        <a:pt x="175" y="3930"/>
                        <a:pt x="175" y="3911"/>
                      </a:cubicBezTo>
                      <a:lnTo>
                        <a:pt x="6751" y="117"/>
                      </a:lnTo>
                      <a:cubicBezTo>
                        <a:pt x="6712" y="98"/>
                        <a:pt x="6673" y="98"/>
                        <a:pt x="6654" y="59"/>
                      </a:cubicBezTo>
                      <a:cubicBezTo>
                        <a:pt x="6643" y="62"/>
                        <a:pt x="6634" y="64"/>
                        <a:pt x="6625" y="64"/>
                      </a:cubicBezTo>
                      <a:cubicBezTo>
                        <a:pt x="6587" y="64"/>
                        <a:pt x="6565" y="32"/>
                        <a:pt x="65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6" name="Google Shape;3936;p40"/>
                <p:cNvSpPr/>
                <p:nvPr/>
              </p:nvSpPr>
              <p:spPr>
                <a:xfrm>
                  <a:off x="697175" y="1190925"/>
                  <a:ext cx="240775" cy="1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31" h="4417" extrusionOk="0">
                      <a:moveTo>
                        <a:pt x="1" y="0"/>
                      </a:moveTo>
                      <a:lnTo>
                        <a:pt x="1" y="234"/>
                      </a:lnTo>
                      <a:lnTo>
                        <a:pt x="2219" y="234"/>
                      </a:lnTo>
                      <a:lnTo>
                        <a:pt x="9456" y="4397"/>
                      </a:lnTo>
                      <a:cubicBezTo>
                        <a:pt x="9495" y="4397"/>
                        <a:pt x="9514" y="4417"/>
                        <a:pt x="9514" y="4417"/>
                      </a:cubicBezTo>
                      <a:cubicBezTo>
                        <a:pt x="9553" y="4417"/>
                        <a:pt x="9592" y="4397"/>
                        <a:pt x="9611" y="4378"/>
                      </a:cubicBezTo>
                      <a:cubicBezTo>
                        <a:pt x="9631" y="4319"/>
                        <a:pt x="9631" y="4261"/>
                        <a:pt x="9553" y="4203"/>
                      </a:cubicBezTo>
                      <a:lnTo>
                        <a:pt x="2316" y="20"/>
                      </a:lnTo>
                      <a:cubicBezTo>
                        <a:pt x="2296" y="20"/>
                        <a:pt x="2258" y="0"/>
                        <a:pt x="225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7" name="Google Shape;3937;p40"/>
                <p:cNvSpPr/>
                <p:nvPr/>
              </p:nvSpPr>
              <p:spPr>
                <a:xfrm>
                  <a:off x="697175" y="1161250"/>
                  <a:ext cx="267525" cy="125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01" h="5001" extrusionOk="0">
                      <a:moveTo>
                        <a:pt x="1" y="1"/>
                      </a:moveTo>
                      <a:lnTo>
                        <a:pt x="1" y="234"/>
                      </a:lnTo>
                      <a:lnTo>
                        <a:pt x="2316" y="234"/>
                      </a:lnTo>
                      <a:lnTo>
                        <a:pt x="10526" y="4981"/>
                      </a:lnTo>
                      <a:cubicBezTo>
                        <a:pt x="10545" y="4981"/>
                        <a:pt x="10584" y="5001"/>
                        <a:pt x="10584" y="5001"/>
                      </a:cubicBezTo>
                      <a:cubicBezTo>
                        <a:pt x="10623" y="5001"/>
                        <a:pt x="10662" y="4981"/>
                        <a:pt x="10682" y="4962"/>
                      </a:cubicBezTo>
                      <a:cubicBezTo>
                        <a:pt x="10701" y="4903"/>
                        <a:pt x="10701" y="4825"/>
                        <a:pt x="10623" y="4787"/>
                      </a:cubicBezTo>
                      <a:lnTo>
                        <a:pt x="2394" y="20"/>
                      </a:lnTo>
                      <a:cubicBezTo>
                        <a:pt x="2355" y="20"/>
                        <a:pt x="2335" y="1"/>
                        <a:pt x="233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8" name="Google Shape;3938;p40"/>
                <p:cNvSpPr/>
                <p:nvPr/>
              </p:nvSpPr>
              <p:spPr>
                <a:xfrm>
                  <a:off x="697175" y="1133525"/>
                  <a:ext cx="294275" cy="13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71" h="5488" extrusionOk="0">
                      <a:moveTo>
                        <a:pt x="1" y="1"/>
                      </a:moveTo>
                      <a:lnTo>
                        <a:pt x="1" y="254"/>
                      </a:lnTo>
                      <a:lnTo>
                        <a:pt x="2588" y="254"/>
                      </a:lnTo>
                      <a:lnTo>
                        <a:pt x="11596" y="5448"/>
                      </a:lnTo>
                      <a:cubicBezTo>
                        <a:pt x="11635" y="5448"/>
                        <a:pt x="11654" y="5487"/>
                        <a:pt x="11654" y="5487"/>
                      </a:cubicBezTo>
                      <a:cubicBezTo>
                        <a:pt x="11693" y="5487"/>
                        <a:pt x="11732" y="5448"/>
                        <a:pt x="11752" y="5429"/>
                      </a:cubicBezTo>
                      <a:cubicBezTo>
                        <a:pt x="11771" y="5390"/>
                        <a:pt x="11771" y="5312"/>
                        <a:pt x="11693" y="5254"/>
                      </a:cubicBezTo>
                      <a:lnTo>
                        <a:pt x="2627" y="40"/>
                      </a:lnTo>
                      <a:cubicBezTo>
                        <a:pt x="2608" y="40"/>
                        <a:pt x="2588" y="1"/>
                        <a:pt x="258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9" name="Google Shape;3939;p40"/>
                <p:cNvSpPr/>
                <p:nvPr/>
              </p:nvSpPr>
              <p:spPr>
                <a:xfrm>
                  <a:off x="862550" y="1163675"/>
                  <a:ext cx="417825" cy="242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13" h="9690" extrusionOk="0">
                      <a:moveTo>
                        <a:pt x="214" y="1"/>
                      </a:moveTo>
                      <a:cubicBezTo>
                        <a:pt x="176" y="40"/>
                        <a:pt x="156" y="59"/>
                        <a:pt x="78" y="118"/>
                      </a:cubicBezTo>
                      <a:cubicBezTo>
                        <a:pt x="59" y="137"/>
                        <a:pt x="20" y="137"/>
                        <a:pt x="0" y="157"/>
                      </a:cubicBezTo>
                      <a:lnTo>
                        <a:pt x="16537" y="9690"/>
                      </a:lnTo>
                      <a:lnTo>
                        <a:pt x="16596" y="9690"/>
                      </a:lnTo>
                      <a:cubicBezTo>
                        <a:pt x="16634" y="9690"/>
                        <a:pt x="16654" y="9670"/>
                        <a:pt x="16693" y="9651"/>
                      </a:cubicBezTo>
                      <a:cubicBezTo>
                        <a:pt x="16712" y="9592"/>
                        <a:pt x="16712" y="9534"/>
                        <a:pt x="16634" y="9475"/>
                      </a:cubicBezTo>
                      <a:lnTo>
                        <a:pt x="21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0" name="Google Shape;3940;p40"/>
                <p:cNvSpPr/>
                <p:nvPr/>
              </p:nvSpPr>
              <p:spPr>
                <a:xfrm>
                  <a:off x="777925" y="1083425"/>
                  <a:ext cx="529200" cy="307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68" h="12297" extrusionOk="0">
                      <a:moveTo>
                        <a:pt x="234" y="1"/>
                      </a:moveTo>
                      <a:cubicBezTo>
                        <a:pt x="175" y="40"/>
                        <a:pt x="136" y="98"/>
                        <a:pt x="78" y="118"/>
                      </a:cubicBezTo>
                      <a:cubicBezTo>
                        <a:pt x="59" y="137"/>
                        <a:pt x="39" y="137"/>
                        <a:pt x="0" y="156"/>
                      </a:cubicBezTo>
                      <a:lnTo>
                        <a:pt x="20992" y="12277"/>
                      </a:lnTo>
                      <a:cubicBezTo>
                        <a:pt x="21012" y="12277"/>
                        <a:pt x="21031" y="12296"/>
                        <a:pt x="21031" y="12296"/>
                      </a:cubicBezTo>
                      <a:cubicBezTo>
                        <a:pt x="21089" y="12296"/>
                        <a:pt x="21109" y="12277"/>
                        <a:pt x="21128" y="12257"/>
                      </a:cubicBezTo>
                      <a:cubicBezTo>
                        <a:pt x="21167" y="12199"/>
                        <a:pt x="21167" y="12121"/>
                        <a:pt x="21089" y="12082"/>
                      </a:cubicBez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1" name="Google Shape;3941;p40"/>
                <p:cNvSpPr/>
                <p:nvPr/>
              </p:nvSpPr>
              <p:spPr>
                <a:xfrm>
                  <a:off x="857675" y="1099000"/>
                  <a:ext cx="475700" cy="27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28" h="11032" extrusionOk="0">
                      <a:moveTo>
                        <a:pt x="195" y="0"/>
                      </a:moveTo>
                      <a:cubicBezTo>
                        <a:pt x="195" y="20"/>
                        <a:pt x="157" y="78"/>
                        <a:pt x="79" y="98"/>
                      </a:cubicBezTo>
                      <a:cubicBezTo>
                        <a:pt x="59" y="117"/>
                        <a:pt x="20" y="117"/>
                        <a:pt x="1" y="117"/>
                      </a:cubicBezTo>
                      <a:lnTo>
                        <a:pt x="18853" y="11012"/>
                      </a:lnTo>
                      <a:cubicBezTo>
                        <a:pt x="18872" y="11012"/>
                        <a:pt x="18892" y="11031"/>
                        <a:pt x="18892" y="11031"/>
                      </a:cubicBezTo>
                      <a:cubicBezTo>
                        <a:pt x="18950" y="11031"/>
                        <a:pt x="18969" y="11012"/>
                        <a:pt x="18989" y="10992"/>
                      </a:cubicBezTo>
                      <a:cubicBezTo>
                        <a:pt x="19028" y="10954"/>
                        <a:pt x="19028" y="10876"/>
                        <a:pt x="18950" y="10817"/>
                      </a:cubicBezTo>
                      <a:lnTo>
                        <a:pt x="19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2" name="Google Shape;3942;p40"/>
                <p:cNvSpPr/>
                <p:nvPr/>
              </p:nvSpPr>
              <p:spPr>
                <a:xfrm>
                  <a:off x="1020125" y="1161250"/>
                  <a:ext cx="340000" cy="197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00" h="7919" extrusionOk="0">
                      <a:moveTo>
                        <a:pt x="195" y="1"/>
                      </a:moveTo>
                      <a:cubicBezTo>
                        <a:pt x="195" y="40"/>
                        <a:pt x="137" y="78"/>
                        <a:pt x="79" y="117"/>
                      </a:cubicBezTo>
                      <a:cubicBezTo>
                        <a:pt x="40" y="117"/>
                        <a:pt x="20" y="137"/>
                        <a:pt x="1" y="137"/>
                      </a:cubicBezTo>
                      <a:lnTo>
                        <a:pt x="13425" y="7899"/>
                      </a:lnTo>
                      <a:cubicBezTo>
                        <a:pt x="13444" y="7899"/>
                        <a:pt x="13464" y="7919"/>
                        <a:pt x="13464" y="7919"/>
                      </a:cubicBezTo>
                      <a:cubicBezTo>
                        <a:pt x="13522" y="7919"/>
                        <a:pt x="13541" y="7899"/>
                        <a:pt x="13561" y="7880"/>
                      </a:cubicBezTo>
                      <a:cubicBezTo>
                        <a:pt x="13600" y="7822"/>
                        <a:pt x="13600" y="7744"/>
                        <a:pt x="13522" y="7705"/>
                      </a:cubicBezTo>
                      <a:lnTo>
                        <a:pt x="19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3" name="Google Shape;3943;p40"/>
                <p:cNvSpPr/>
                <p:nvPr/>
              </p:nvSpPr>
              <p:spPr>
                <a:xfrm>
                  <a:off x="765275" y="982275"/>
                  <a:ext cx="622575" cy="361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903" h="14456" extrusionOk="0">
                      <a:moveTo>
                        <a:pt x="195" y="0"/>
                      </a:moveTo>
                      <a:cubicBezTo>
                        <a:pt x="156" y="59"/>
                        <a:pt x="98" y="97"/>
                        <a:pt x="59" y="117"/>
                      </a:cubicBezTo>
                      <a:cubicBezTo>
                        <a:pt x="20" y="117"/>
                        <a:pt x="0" y="156"/>
                        <a:pt x="0" y="156"/>
                      </a:cubicBezTo>
                      <a:lnTo>
                        <a:pt x="24728" y="14416"/>
                      </a:lnTo>
                      <a:cubicBezTo>
                        <a:pt x="24767" y="14416"/>
                        <a:pt x="24786" y="14455"/>
                        <a:pt x="24786" y="14455"/>
                      </a:cubicBezTo>
                      <a:cubicBezTo>
                        <a:pt x="24825" y="14455"/>
                        <a:pt x="24864" y="14416"/>
                        <a:pt x="24883" y="14397"/>
                      </a:cubicBezTo>
                      <a:cubicBezTo>
                        <a:pt x="24903" y="14358"/>
                        <a:pt x="24903" y="14280"/>
                        <a:pt x="24825" y="14222"/>
                      </a:cubicBezTo>
                      <a:lnTo>
                        <a:pt x="19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4" name="Google Shape;3944;p40"/>
                <p:cNvSpPr/>
                <p:nvPr/>
              </p:nvSpPr>
              <p:spPr>
                <a:xfrm>
                  <a:off x="1006525" y="1091225"/>
                  <a:ext cx="408075" cy="23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23" h="9475" extrusionOk="0">
                      <a:moveTo>
                        <a:pt x="234" y="0"/>
                      </a:moveTo>
                      <a:cubicBezTo>
                        <a:pt x="175" y="39"/>
                        <a:pt x="136" y="97"/>
                        <a:pt x="58" y="117"/>
                      </a:cubicBezTo>
                      <a:cubicBezTo>
                        <a:pt x="39" y="117"/>
                        <a:pt x="39" y="136"/>
                        <a:pt x="0" y="136"/>
                      </a:cubicBezTo>
                      <a:lnTo>
                        <a:pt x="16128" y="9455"/>
                      </a:lnTo>
                      <a:cubicBezTo>
                        <a:pt x="16148" y="9475"/>
                        <a:pt x="16187" y="9475"/>
                        <a:pt x="16206" y="9475"/>
                      </a:cubicBezTo>
                      <a:cubicBezTo>
                        <a:pt x="16245" y="9475"/>
                        <a:pt x="16284" y="9455"/>
                        <a:pt x="16303" y="9436"/>
                      </a:cubicBezTo>
                      <a:cubicBezTo>
                        <a:pt x="16323" y="9377"/>
                        <a:pt x="16323" y="9319"/>
                        <a:pt x="16245" y="9261"/>
                      </a:cubicBez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5" name="Google Shape;3945;p40"/>
                <p:cNvSpPr/>
                <p:nvPr/>
              </p:nvSpPr>
              <p:spPr>
                <a:xfrm>
                  <a:off x="927225" y="1014375"/>
                  <a:ext cx="513650" cy="298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46" h="11946" extrusionOk="0">
                      <a:moveTo>
                        <a:pt x="176" y="0"/>
                      </a:moveTo>
                      <a:cubicBezTo>
                        <a:pt x="176" y="59"/>
                        <a:pt x="137" y="78"/>
                        <a:pt x="59" y="117"/>
                      </a:cubicBezTo>
                      <a:cubicBezTo>
                        <a:pt x="40" y="156"/>
                        <a:pt x="20" y="156"/>
                        <a:pt x="1" y="156"/>
                      </a:cubicBezTo>
                      <a:lnTo>
                        <a:pt x="20370" y="11926"/>
                      </a:lnTo>
                      <a:cubicBezTo>
                        <a:pt x="20390" y="11926"/>
                        <a:pt x="20409" y="11946"/>
                        <a:pt x="20409" y="11946"/>
                      </a:cubicBezTo>
                      <a:cubicBezTo>
                        <a:pt x="20468" y="11946"/>
                        <a:pt x="20487" y="11926"/>
                        <a:pt x="20506" y="11907"/>
                      </a:cubicBezTo>
                      <a:cubicBezTo>
                        <a:pt x="20545" y="11848"/>
                        <a:pt x="20545" y="11770"/>
                        <a:pt x="20468" y="11732"/>
                      </a:cubicBezTo>
                      <a:lnTo>
                        <a:pt x="17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6" name="Google Shape;3946;p40"/>
                <p:cNvSpPr/>
                <p:nvPr/>
              </p:nvSpPr>
              <p:spPr>
                <a:xfrm>
                  <a:off x="891725" y="965725"/>
                  <a:ext cx="576375" cy="33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55" h="13231" extrusionOk="0">
                      <a:moveTo>
                        <a:pt x="1" y="1"/>
                      </a:moveTo>
                      <a:lnTo>
                        <a:pt x="409" y="254"/>
                      </a:lnTo>
                      <a:cubicBezTo>
                        <a:pt x="409" y="273"/>
                        <a:pt x="448" y="273"/>
                        <a:pt x="468" y="273"/>
                      </a:cubicBezTo>
                      <a:cubicBezTo>
                        <a:pt x="469" y="273"/>
                        <a:pt x="471" y="273"/>
                        <a:pt x="472" y="273"/>
                      </a:cubicBezTo>
                      <a:lnTo>
                        <a:pt x="472" y="273"/>
                      </a:lnTo>
                      <a:lnTo>
                        <a:pt x="22880" y="13211"/>
                      </a:lnTo>
                      <a:cubicBezTo>
                        <a:pt x="22899" y="13211"/>
                        <a:pt x="22938" y="13230"/>
                        <a:pt x="22938" y="13230"/>
                      </a:cubicBezTo>
                      <a:cubicBezTo>
                        <a:pt x="22977" y="13230"/>
                        <a:pt x="22996" y="13211"/>
                        <a:pt x="23035" y="13191"/>
                      </a:cubicBezTo>
                      <a:cubicBezTo>
                        <a:pt x="23055" y="13133"/>
                        <a:pt x="23055" y="13074"/>
                        <a:pt x="22977" y="13016"/>
                      </a:cubicBezTo>
                      <a:lnTo>
                        <a:pt x="507" y="40"/>
                      </a:lnTo>
                      <a:lnTo>
                        <a:pt x="507" y="40"/>
                      </a:lnTo>
                      <a:cubicBezTo>
                        <a:pt x="584" y="98"/>
                        <a:pt x="604" y="176"/>
                        <a:pt x="565" y="234"/>
                      </a:cubicBezTo>
                      <a:cubicBezTo>
                        <a:pt x="547" y="270"/>
                        <a:pt x="495" y="273"/>
                        <a:pt x="472" y="273"/>
                      </a:cubicBezTo>
                      <a:lnTo>
                        <a:pt x="472" y="273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7" name="Google Shape;3947;p40"/>
                <p:cNvSpPr/>
                <p:nvPr/>
              </p:nvSpPr>
              <p:spPr>
                <a:xfrm>
                  <a:off x="1048825" y="1022625"/>
                  <a:ext cx="446525" cy="259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61" h="10371" extrusionOk="0">
                      <a:moveTo>
                        <a:pt x="234" y="1"/>
                      </a:moveTo>
                      <a:cubicBezTo>
                        <a:pt x="195" y="40"/>
                        <a:pt x="156" y="59"/>
                        <a:pt x="98" y="98"/>
                      </a:cubicBezTo>
                      <a:cubicBezTo>
                        <a:pt x="59" y="118"/>
                        <a:pt x="40" y="118"/>
                        <a:pt x="1" y="137"/>
                      </a:cubicBezTo>
                      <a:lnTo>
                        <a:pt x="17646" y="10332"/>
                      </a:lnTo>
                      <a:cubicBezTo>
                        <a:pt x="17705" y="10351"/>
                        <a:pt x="17724" y="10370"/>
                        <a:pt x="17744" y="10370"/>
                      </a:cubicBezTo>
                      <a:cubicBezTo>
                        <a:pt x="17802" y="10370"/>
                        <a:pt x="17821" y="10351"/>
                        <a:pt x="17841" y="10332"/>
                      </a:cubicBezTo>
                      <a:cubicBezTo>
                        <a:pt x="17860" y="10273"/>
                        <a:pt x="17860" y="10215"/>
                        <a:pt x="17802" y="10156"/>
                      </a:cubicBez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8" name="Google Shape;3948;p40"/>
                <p:cNvSpPr/>
                <p:nvPr/>
              </p:nvSpPr>
              <p:spPr>
                <a:xfrm>
                  <a:off x="1216625" y="1057650"/>
                  <a:ext cx="332225" cy="193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9" h="7725" extrusionOk="0">
                      <a:moveTo>
                        <a:pt x="215" y="1"/>
                      </a:moveTo>
                      <a:cubicBezTo>
                        <a:pt x="156" y="20"/>
                        <a:pt x="137" y="59"/>
                        <a:pt x="98" y="79"/>
                      </a:cubicBezTo>
                      <a:cubicBezTo>
                        <a:pt x="59" y="98"/>
                        <a:pt x="20" y="98"/>
                        <a:pt x="1" y="117"/>
                      </a:cubicBezTo>
                      <a:lnTo>
                        <a:pt x="13113" y="7705"/>
                      </a:lnTo>
                      <a:cubicBezTo>
                        <a:pt x="13152" y="7705"/>
                        <a:pt x="13172" y="7724"/>
                        <a:pt x="13172" y="7724"/>
                      </a:cubicBezTo>
                      <a:cubicBezTo>
                        <a:pt x="13211" y="7724"/>
                        <a:pt x="13249" y="7705"/>
                        <a:pt x="13269" y="7685"/>
                      </a:cubicBezTo>
                      <a:cubicBezTo>
                        <a:pt x="13288" y="7647"/>
                        <a:pt x="13288" y="7569"/>
                        <a:pt x="13230" y="7510"/>
                      </a:cubicBezTo>
                      <a:lnTo>
                        <a:pt x="21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9" name="Google Shape;3949;p40"/>
                <p:cNvSpPr/>
                <p:nvPr/>
              </p:nvSpPr>
              <p:spPr>
                <a:xfrm>
                  <a:off x="1021600" y="912225"/>
                  <a:ext cx="553500" cy="323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40" h="12939" extrusionOk="0">
                      <a:moveTo>
                        <a:pt x="253" y="1"/>
                      </a:moveTo>
                      <a:cubicBezTo>
                        <a:pt x="234" y="40"/>
                        <a:pt x="175" y="59"/>
                        <a:pt x="136" y="78"/>
                      </a:cubicBezTo>
                      <a:cubicBezTo>
                        <a:pt x="78" y="98"/>
                        <a:pt x="59" y="137"/>
                        <a:pt x="0" y="156"/>
                      </a:cubicBezTo>
                      <a:lnTo>
                        <a:pt x="14922" y="8755"/>
                      </a:lnTo>
                      <a:lnTo>
                        <a:pt x="15156" y="8911"/>
                      </a:lnTo>
                      <a:lnTo>
                        <a:pt x="15992" y="9397"/>
                      </a:lnTo>
                      <a:lnTo>
                        <a:pt x="16226" y="9534"/>
                      </a:lnTo>
                      <a:lnTo>
                        <a:pt x="17062" y="10020"/>
                      </a:lnTo>
                      <a:lnTo>
                        <a:pt x="17296" y="10176"/>
                      </a:lnTo>
                      <a:lnTo>
                        <a:pt x="18132" y="10662"/>
                      </a:lnTo>
                      <a:lnTo>
                        <a:pt x="18366" y="10798"/>
                      </a:lnTo>
                      <a:lnTo>
                        <a:pt x="19202" y="11285"/>
                      </a:lnTo>
                      <a:lnTo>
                        <a:pt x="19436" y="11440"/>
                      </a:lnTo>
                      <a:lnTo>
                        <a:pt x="20272" y="11927"/>
                      </a:lnTo>
                      <a:lnTo>
                        <a:pt x="20506" y="12063"/>
                      </a:lnTo>
                      <a:lnTo>
                        <a:pt x="21342" y="12549"/>
                      </a:lnTo>
                      <a:lnTo>
                        <a:pt x="21576" y="12705"/>
                      </a:lnTo>
                      <a:lnTo>
                        <a:pt x="21965" y="12919"/>
                      </a:lnTo>
                      <a:cubicBezTo>
                        <a:pt x="22004" y="12919"/>
                        <a:pt x="22023" y="12938"/>
                        <a:pt x="22023" y="12938"/>
                      </a:cubicBezTo>
                      <a:cubicBezTo>
                        <a:pt x="22062" y="12938"/>
                        <a:pt x="22101" y="12919"/>
                        <a:pt x="22120" y="12899"/>
                      </a:cubicBezTo>
                      <a:cubicBezTo>
                        <a:pt x="22140" y="12841"/>
                        <a:pt x="22140" y="12783"/>
                        <a:pt x="22062" y="12724"/>
                      </a:cubicBezTo>
                      <a:lnTo>
                        <a:pt x="21809" y="12588"/>
                      </a:lnTo>
                      <a:lnTo>
                        <a:pt x="21556" y="12432"/>
                      </a:lnTo>
                      <a:lnTo>
                        <a:pt x="20759" y="11927"/>
                      </a:lnTo>
                      <a:lnTo>
                        <a:pt x="20506" y="11771"/>
                      </a:lnTo>
                      <a:lnTo>
                        <a:pt x="19689" y="11285"/>
                      </a:lnTo>
                      <a:lnTo>
                        <a:pt x="19436" y="11148"/>
                      </a:lnTo>
                      <a:lnTo>
                        <a:pt x="18619" y="10662"/>
                      </a:lnTo>
                      <a:lnTo>
                        <a:pt x="18366" y="10506"/>
                      </a:lnTo>
                      <a:lnTo>
                        <a:pt x="17549" y="10020"/>
                      </a:lnTo>
                      <a:lnTo>
                        <a:pt x="17296" y="9884"/>
                      </a:lnTo>
                      <a:lnTo>
                        <a:pt x="16479" y="9397"/>
                      </a:lnTo>
                      <a:lnTo>
                        <a:pt x="16226" y="9242"/>
                      </a:lnTo>
                      <a:lnTo>
                        <a:pt x="15409" y="8755"/>
                      </a:lnTo>
                      <a:lnTo>
                        <a:pt x="15156" y="8619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0" name="Google Shape;3950;p40"/>
                <p:cNvSpPr/>
                <p:nvPr/>
              </p:nvSpPr>
              <p:spPr>
                <a:xfrm>
                  <a:off x="1103800" y="928275"/>
                  <a:ext cx="498050" cy="291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22" h="11655" extrusionOk="0">
                      <a:moveTo>
                        <a:pt x="253" y="1"/>
                      </a:moveTo>
                      <a:cubicBezTo>
                        <a:pt x="195" y="40"/>
                        <a:pt x="175" y="78"/>
                        <a:pt x="97" y="98"/>
                      </a:cubicBezTo>
                      <a:cubicBezTo>
                        <a:pt x="78" y="117"/>
                        <a:pt x="20" y="117"/>
                        <a:pt x="0" y="137"/>
                      </a:cubicBezTo>
                      <a:lnTo>
                        <a:pt x="12704" y="7471"/>
                      </a:lnTo>
                      <a:lnTo>
                        <a:pt x="12938" y="7608"/>
                      </a:lnTo>
                      <a:lnTo>
                        <a:pt x="13774" y="8094"/>
                      </a:lnTo>
                      <a:lnTo>
                        <a:pt x="14008" y="8250"/>
                      </a:lnTo>
                      <a:lnTo>
                        <a:pt x="14844" y="8736"/>
                      </a:lnTo>
                      <a:lnTo>
                        <a:pt x="15078" y="8872"/>
                      </a:lnTo>
                      <a:lnTo>
                        <a:pt x="15914" y="9359"/>
                      </a:lnTo>
                      <a:lnTo>
                        <a:pt x="16148" y="9514"/>
                      </a:lnTo>
                      <a:lnTo>
                        <a:pt x="16984" y="10001"/>
                      </a:lnTo>
                      <a:lnTo>
                        <a:pt x="17218" y="10137"/>
                      </a:lnTo>
                      <a:lnTo>
                        <a:pt x="18054" y="10623"/>
                      </a:lnTo>
                      <a:lnTo>
                        <a:pt x="18288" y="10779"/>
                      </a:lnTo>
                      <a:lnTo>
                        <a:pt x="19124" y="11265"/>
                      </a:lnTo>
                      <a:lnTo>
                        <a:pt x="19358" y="11401"/>
                      </a:lnTo>
                      <a:lnTo>
                        <a:pt x="19747" y="11615"/>
                      </a:lnTo>
                      <a:cubicBezTo>
                        <a:pt x="19786" y="11615"/>
                        <a:pt x="19805" y="11654"/>
                        <a:pt x="19805" y="11654"/>
                      </a:cubicBezTo>
                      <a:cubicBezTo>
                        <a:pt x="19844" y="11654"/>
                        <a:pt x="19883" y="11615"/>
                        <a:pt x="19903" y="11596"/>
                      </a:cubicBezTo>
                      <a:cubicBezTo>
                        <a:pt x="19922" y="11557"/>
                        <a:pt x="19922" y="11479"/>
                        <a:pt x="19844" y="11421"/>
                      </a:cubicBezTo>
                      <a:lnTo>
                        <a:pt x="19591" y="11285"/>
                      </a:lnTo>
                      <a:lnTo>
                        <a:pt x="19338" y="11129"/>
                      </a:lnTo>
                      <a:lnTo>
                        <a:pt x="18541" y="10643"/>
                      </a:lnTo>
                      <a:lnTo>
                        <a:pt x="18288" y="10506"/>
                      </a:lnTo>
                      <a:lnTo>
                        <a:pt x="17471" y="10020"/>
                      </a:lnTo>
                      <a:lnTo>
                        <a:pt x="17218" y="9864"/>
                      </a:lnTo>
                      <a:lnTo>
                        <a:pt x="16401" y="9378"/>
                      </a:lnTo>
                      <a:lnTo>
                        <a:pt x="16148" y="9242"/>
                      </a:lnTo>
                      <a:lnTo>
                        <a:pt x="15331" y="8755"/>
                      </a:lnTo>
                      <a:lnTo>
                        <a:pt x="15078" y="8600"/>
                      </a:lnTo>
                      <a:lnTo>
                        <a:pt x="14261" y="8113"/>
                      </a:lnTo>
                      <a:lnTo>
                        <a:pt x="14008" y="7977"/>
                      </a:lnTo>
                      <a:lnTo>
                        <a:pt x="13191" y="7491"/>
                      </a:lnTo>
                      <a:lnTo>
                        <a:pt x="12938" y="7335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1" name="Google Shape;3951;p40"/>
                <p:cNvSpPr/>
                <p:nvPr/>
              </p:nvSpPr>
              <p:spPr>
                <a:xfrm>
                  <a:off x="972475" y="823700"/>
                  <a:ext cx="656125" cy="38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245" h="15312" extrusionOk="0">
                      <a:moveTo>
                        <a:pt x="234" y="1"/>
                      </a:moveTo>
                      <a:cubicBezTo>
                        <a:pt x="175" y="40"/>
                        <a:pt x="156" y="79"/>
                        <a:pt x="78" y="118"/>
                      </a:cubicBezTo>
                      <a:cubicBezTo>
                        <a:pt x="59" y="137"/>
                        <a:pt x="39" y="137"/>
                        <a:pt x="0" y="176"/>
                      </a:cubicBezTo>
                      <a:lnTo>
                        <a:pt x="19027" y="11129"/>
                      </a:lnTo>
                      <a:lnTo>
                        <a:pt x="19261" y="11285"/>
                      </a:lnTo>
                      <a:lnTo>
                        <a:pt x="20097" y="11771"/>
                      </a:lnTo>
                      <a:lnTo>
                        <a:pt x="20331" y="11907"/>
                      </a:lnTo>
                      <a:lnTo>
                        <a:pt x="21167" y="12394"/>
                      </a:lnTo>
                      <a:lnTo>
                        <a:pt x="21401" y="12549"/>
                      </a:lnTo>
                      <a:lnTo>
                        <a:pt x="22237" y="13036"/>
                      </a:lnTo>
                      <a:lnTo>
                        <a:pt x="22471" y="13172"/>
                      </a:lnTo>
                      <a:lnTo>
                        <a:pt x="23307" y="13658"/>
                      </a:lnTo>
                      <a:lnTo>
                        <a:pt x="23541" y="13814"/>
                      </a:lnTo>
                      <a:lnTo>
                        <a:pt x="24377" y="14300"/>
                      </a:lnTo>
                      <a:lnTo>
                        <a:pt x="24611" y="14436"/>
                      </a:lnTo>
                      <a:lnTo>
                        <a:pt x="25447" y="14923"/>
                      </a:lnTo>
                      <a:lnTo>
                        <a:pt x="25681" y="15078"/>
                      </a:lnTo>
                      <a:lnTo>
                        <a:pt x="26070" y="15292"/>
                      </a:lnTo>
                      <a:cubicBezTo>
                        <a:pt x="26109" y="15292"/>
                        <a:pt x="26128" y="15312"/>
                        <a:pt x="26128" y="15312"/>
                      </a:cubicBezTo>
                      <a:cubicBezTo>
                        <a:pt x="26167" y="15312"/>
                        <a:pt x="26206" y="15292"/>
                        <a:pt x="26226" y="15273"/>
                      </a:cubicBezTo>
                      <a:cubicBezTo>
                        <a:pt x="26245" y="15215"/>
                        <a:pt x="26245" y="15137"/>
                        <a:pt x="26167" y="15098"/>
                      </a:cubicBezTo>
                      <a:lnTo>
                        <a:pt x="25914" y="14942"/>
                      </a:lnTo>
                      <a:lnTo>
                        <a:pt x="25661" y="14806"/>
                      </a:lnTo>
                      <a:lnTo>
                        <a:pt x="24883" y="14222"/>
                      </a:lnTo>
                      <a:lnTo>
                        <a:pt x="24650" y="14086"/>
                      </a:lnTo>
                      <a:lnTo>
                        <a:pt x="23813" y="13600"/>
                      </a:lnTo>
                      <a:lnTo>
                        <a:pt x="23580" y="13444"/>
                      </a:lnTo>
                      <a:lnTo>
                        <a:pt x="22743" y="12958"/>
                      </a:lnTo>
                      <a:lnTo>
                        <a:pt x="22510" y="12822"/>
                      </a:lnTo>
                      <a:lnTo>
                        <a:pt x="21673" y="12335"/>
                      </a:lnTo>
                      <a:lnTo>
                        <a:pt x="21420" y="12180"/>
                      </a:lnTo>
                      <a:lnTo>
                        <a:pt x="20603" y="11693"/>
                      </a:lnTo>
                      <a:lnTo>
                        <a:pt x="20350" y="11557"/>
                      </a:lnTo>
                      <a:lnTo>
                        <a:pt x="19533" y="11071"/>
                      </a:lnTo>
                      <a:lnTo>
                        <a:pt x="19280" y="10915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2" name="Google Shape;3952;p40"/>
                <p:cNvSpPr/>
                <p:nvPr/>
              </p:nvSpPr>
              <p:spPr>
                <a:xfrm>
                  <a:off x="1100875" y="864575"/>
                  <a:ext cx="555950" cy="324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38" h="12997" extrusionOk="0">
                      <a:moveTo>
                        <a:pt x="214" y="0"/>
                      </a:moveTo>
                      <a:cubicBezTo>
                        <a:pt x="175" y="39"/>
                        <a:pt x="137" y="58"/>
                        <a:pt x="78" y="117"/>
                      </a:cubicBezTo>
                      <a:cubicBezTo>
                        <a:pt x="39" y="136"/>
                        <a:pt x="20" y="136"/>
                        <a:pt x="0" y="156"/>
                      </a:cubicBezTo>
                      <a:lnTo>
                        <a:pt x="15000" y="8813"/>
                      </a:lnTo>
                      <a:lnTo>
                        <a:pt x="15253" y="8969"/>
                      </a:lnTo>
                      <a:lnTo>
                        <a:pt x="16070" y="9455"/>
                      </a:lnTo>
                      <a:lnTo>
                        <a:pt x="16323" y="9591"/>
                      </a:lnTo>
                      <a:lnTo>
                        <a:pt x="17140" y="10078"/>
                      </a:lnTo>
                      <a:lnTo>
                        <a:pt x="17393" y="10233"/>
                      </a:lnTo>
                      <a:lnTo>
                        <a:pt x="18210" y="10720"/>
                      </a:lnTo>
                      <a:lnTo>
                        <a:pt x="18463" y="10856"/>
                      </a:lnTo>
                      <a:lnTo>
                        <a:pt x="19280" y="11342"/>
                      </a:lnTo>
                      <a:lnTo>
                        <a:pt x="19533" y="11498"/>
                      </a:lnTo>
                      <a:lnTo>
                        <a:pt x="20350" y="11984"/>
                      </a:lnTo>
                      <a:lnTo>
                        <a:pt x="20603" y="12121"/>
                      </a:lnTo>
                      <a:lnTo>
                        <a:pt x="21420" y="12607"/>
                      </a:lnTo>
                      <a:lnTo>
                        <a:pt x="21673" y="12763"/>
                      </a:lnTo>
                      <a:lnTo>
                        <a:pt x="22062" y="12977"/>
                      </a:lnTo>
                      <a:cubicBezTo>
                        <a:pt x="22082" y="12977"/>
                        <a:pt x="22101" y="12996"/>
                        <a:pt x="22101" y="12996"/>
                      </a:cubicBezTo>
                      <a:cubicBezTo>
                        <a:pt x="22160" y="12996"/>
                        <a:pt x="22179" y="12977"/>
                        <a:pt x="22198" y="12957"/>
                      </a:cubicBezTo>
                      <a:cubicBezTo>
                        <a:pt x="22237" y="12899"/>
                        <a:pt x="22237" y="12840"/>
                        <a:pt x="22160" y="12782"/>
                      </a:cubicBezTo>
                      <a:lnTo>
                        <a:pt x="21887" y="12646"/>
                      </a:lnTo>
                      <a:lnTo>
                        <a:pt x="21654" y="12490"/>
                      </a:lnTo>
                      <a:lnTo>
                        <a:pt x="20817" y="11945"/>
                      </a:lnTo>
                      <a:lnTo>
                        <a:pt x="20584" y="11809"/>
                      </a:lnTo>
                      <a:lnTo>
                        <a:pt x="19747" y="11323"/>
                      </a:lnTo>
                      <a:lnTo>
                        <a:pt x="19514" y="11187"/>
                      </a:lnTo>
                      <a:lnTo>
                        <a:pt x="18677" y="10700"/>
                      </a:lnTo>
                      <a:lnTo>
                        <a:pt x="18444" y="10545"/>
                      </a:lnTo>
                      <a:lnTo>
                        <a:pt x="17607" y="10058"/>
                      </a:lnTo>
                      <a:lnTo>
                        <a:pt x="17374" y="9922"/>
                      </a:lnTo>
                      <a:lnTo>
                        <a:pt x="16537" y="9436"/>
                      </a:lnTo>
                      <a:lnTo>
                        <a:pt x="16284" y="9280"/>
                      </a:lnTo>
                      <a:lnTo>
                        <a:pt x="15467" y="8794"/>
                      </a:lnTo>
                      <a:lnTo>
                        <a:pt x="15214" y="8658"/>
                      </a:lnTo>
                      <a:lnTo>
                        <a:pt x="21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3" name="Google Shape;3953;p40"/>
                <p:cNvSpPr/>
                <p:nvPr/>
              </p:nvSpPr>
              <p:spPr>
                <a:xfrm>
                  <a:off x="860600" y="697250"/>
                  <a:ext cx="821525" cy="47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61" h="19125" extrusionOk="0">
                      <a:moveTo>
                        <a:pt x="254" y="1"/>
                      </a:moveTo>
                      <a:cubicBezTo>
                        <a:pt x="234" y="20"/>
                        <a:pt x="176" y="39"/>
                        <a:pt x="137" y="98"/>
                      </a:cubicBezTo>
                      <a:cubicBezTo>
                        <a:pt x="78" y="117"/>
                        <a:pt x="59" y="137"/>
                        <a:pt x="1" y="137"/>
                      </a:cubicBezTo>
                      <a:lnTo>
                        <a:pt x="25642" y="14961"/>
                      </a:lnTo>
                      <a:lnTo>
                        <a:pt x="25876" y="15098"/>
                      </a:lnTo>
                      <a:lnTo>
                        <a:pt x="26712" y="15584"/>
                      </a:lnTo>
                      <a:lnTo>
                        <a:pt x="26946" y="15720"/>
                      </a:lnTo>
                      <a:lnTo>
                        <a:pt x="27782" y="16207"/>
                      </a:lnTo>
                      <a:lnTo>
                        <a:pt x="28016" y="16362"/>
                      </a:lnTo>
                      <a:lnTo>
                        <a:pt x="28852" y="16849"/>
                      </a:lnTo>
                      <a:lnTo>
                        <a:pt x="29086" y="16985"/>
                      </a:lnTo>
                      <a:lnTo>
                        <a:pt x="29922" y="17471"/>
                      </a:lnTo>
                      <a:lnTo>
                        <a:pt x="30156" y="17627"/>
                      </a:lnTo>
                      <a:lnTo>
                        <a:pt x="30992" y="18113"/>
                      </a:lnTo>
                      <a:lnTo>
                        <a:pt x="31226" y="18249"/>
                      </a:lnTo>
                      <a:lnTo>
                        <a:pt x="32062" y="18736"/>
                      </a:lnTo>
                      <a:lnTo>
                        <a:pt x="32296" y="18891"/>
                      </a:lnTo>
                      <a:lnTo>
                        <a:pt x="32685" y="19105"/>
                      </a:lnTo>
                      <a:cubicBezTo>
                        <a:pt x="32724" y="19105"/>
                        <a:pt x="32743" y="19125"/>
                        <a:pt x="32743" y="19125"/>
                      </a:cubicBezTo>
                      <a:cubicBezTo>
                        <a:pt x="32782" y="19125"/>
                        <a:pt x="32821" y="19105"/>
                        <a:pt x="32841" y="19086"/>
                      </a:cubicBezTo>
                      <a:cubicBezTo>
                        <a:pt x="32860" y="19028"/>
                        <a:pt x="32860" y="18969"/>
                        <a:pt x="32782" y="18911"/>
                      </a:cubicBezTo>
                      <a:lnTo>
                        <a:pt x="32529" y="18775"/>
                      </a:lnTo>
                      <a:lnTo>
                        <a:pt x="32276" y="18619"/>
                      </a:lnTo>
                      <a:lnTo>
                        <a:pt x="31498" y="18035"/>
                      </a:lnTo>
                      <a:lnTo>
                        <a:pt x="31265" y="17899"/>
                      </a:lnTo>
                      <a:lnTo>
                        <a:pt x="30428" y="17413"/>
                      </a:lnTo>
                      <a:lnTo>
                        <a:pt x="30195" y="17257"/>
                      </a:lnTo>
                      <a:lnTo>
                        <a:pt x="29358" y="16771"/>
                      </a:lnTo>
                      <a:lnTo>
                        <a:pt x="29125" y="16635"/>
                      </a:lnTo>
                      <a:lnTo>
                        <a:pt x="28288" y="16148"/>
                      </a:lnTo>
                      <a:lnTo>
                        <a:pt x="28055" y="15993"/>
                      </a:lnTo>
                      <a:lnTo>
                        <a:pt x="27218" y="15506"/>
                      </a:lnTo>
                      <a:lnTo>
                        <a:pt x="26985" y="15370"/>
                      </a:lnTo>
                      <a:lnTo>
                        <a:pt x="26148" y="14884"/>
                      </a:lnTo>
                      <a:lnTo>
                        <a:pt x="25895" y="14728"/>
                      </a:lnTo>
                      <a:lnTo>
                        <a:pt x="2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4" name="Google Shape;3954;p40"/>
                <p:cNvSpPr/>
                <p:nvPr/>
              </p:nvSpPr>
              <p:spPr>
                <a:xfrm>
                  <a:off x="1164575" y="705525"/>
                  <a:ext cx="544775" cy="45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91" h="18172" extrusionOk="0">
                      <a:moveTo>
                        <a:pt x="1" y="0"/>
                      </a:moveTo>
                      <a:lnTo>
                        <a:pt x="1" y="5506"/>
                      </a:lnTo>
                      <a:cubicBezTo>
                        <a:pt x="1" y="5545"/>
                        <a:pt x="20" y="5584"/>
                        <a:pt x="59" y="5603"/>
                      </a:cubicBezTo>
                      <a:lnTo>
                        <a:pt x="14573" y="13988"/>
                      </a:lnTo>
                      <a:lnTo>
                        <a:pt x="14826" y="14144"/>
                      </a:lnTo>
                      <a:lnTo>
                        <a:pt x="15643" y="14630"/>
                      </a:lnTo>
                      <a:lnTo>
                        <a:pt x="15896" y="14767"/>
                      </a:lnTo>
                      <a:lnTo>
                        <a:pt x="16713" y="15253"/>
                      </a:lnTo>
                      <a:lnTo>
                        <a:pt x="16966" y="15389"/>
                      </a:lnTo>
                      <a:lnTo>
                        <a:pt x="17783" y="15876"/>
                      </a:lnTo>
                      <a:lnTo>
                        <a:pt x="18036" y="16031"/>
                      </a:lnTo>
                      <a:lnTo>
                        <a:pt x="18853" y="16518"/>
                      </a:lnTo>
                      <a:lnTo>
                        <a:pt x="19106" y="16654"/>
                      </a:lnTo>
                      <a:lnTo>
                        <a:pt x="19923" y="17140"/>
                      </a:lnTo>
                      <a:lnTo>
                        <a:pt x="20176" y="17296"/>
                      </a:lnTo>
                      <a:lnTo>
                        <a:pt x="20993" y="17782"/>
                      </a:lnTo>
                      <a:lnTo>
                        <a:pt x="21246" y="17918"/>
                      </a:lnTo>
                      <a:lnTo>
                        <a:pt x="21635" y="18152"/>
                      </a:lnTo>
                      <a:cubicBezTo>
                        <a:pt x="21654" y="18152"/>
                        <a:pt x="21674" y="18171"/>
                        <a:pt x="21674" y="18171"/>
                      </a:cubicBezTo>
                      <a:cubicBezTo>
                        <a:pt x="21732" y="18171"/>
                        <a:pt x="21752" y="18152"/>
                        <a:pt x="21771" y="18113"/>
                      </a:cubicBezTo>
                      <a:cubicBezTo>
                        <a:pt x="21791" y="18074"/>
                        <a:pt x="21791" y="17996"/>
                        <a:pt x="21732" y="17957"/>
                      </a:cubicBezTo>
                      <a:lnTo>
                        <a:pt x="21460" y="17802"/>
                      </a:lnTo>
                      <a:lnTo>
                        <a:pt x="21207" y="17665"/>
                      </a:lnTo>
                      <a:lnTo>
                        <a:pt x="20409" y="17082"/>
                      </a:lnTo>
                      <a:lnTo>
                        <a:pt x="20176" y="16926"/>
                      </a:lnTo>
                      <a:lnTo>
                        <a:pt x="19339" y="16440"/>
                      </a:lnTo>
                      <a:lnTo>
                        <a:pt x="19106" y="16304"/>
                      </a:lnTo>
                      <a:lnTo>
                        <a:pt x="18269" y="15817"/>
                      </a:lnTo>
                      <a:lnTo>
                        <a:pt x="18036" y="15662"/>
                      </a:lnTo>
                      <a:lnTo>
                        <a:pt x="17199" y="15175"/>
                      </a:lnTo>
                      <a:lnTo>
                        <a:pt x="16966" y="15039"/>
                      </a:lnTo>
                      <a:lnTo>
                        <a:pt x="16129" y="14553"/>
                      </a:lnTo>
                      <a:lnTo>
                        <a:pt x="15896" y="14397"/>
                      </a:lnTo>
                      <a:lnTo>
                        <a:pt x="15059" y="13911"/>
                      </a:lnTo>
                      <a:lnTo>
                        <a:pt x="14826" y="13774"/>
                      </a:lnTo>
                      <a:lnTo>
                        <a:pt x="254" y="5350"/>
                      </a:lnTo>
                      <a:lnTo>
                        <a:pt x="254" y="156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5" name="Google Shape;3955;p40"/>
                <p:cNvSpPr/>
                <p:nvPr/>
              </p:nvSpPr>
              <p:spPr>
                <a:xfrm>
                  <a:off x="1210300" y="703575"/>
                  <a:ext cx="525325" cy="4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13" h="17588" extrusionOk="0">
                      <a:moveTo>
                        <a:pt x="254" y="0"/>
                      </a:moveTo>
                      <a:lnTo>
                        <a:pt x="1" y="156"/>
                      </a:lnTo>
                      <a:lnTo>
                        <a:pt x="1" y="5409"/>
                      </a:lnTo>
                      <a:lnTo>
                        <a:pt x="59" y="5409"/>
                      </a:lnTo>
                      <a:cubicBezTo>
                        <a:pt x="59" y="5467"/>
                        <a:pt x="79" y="5487"/>
                        <a:pt x="98" y="5506"/>
                      </a:cubicBezTo>
                      <a:lnTo>
                        <a:pt x="13794" y="13405"/>
                      </a:lnTo>
                      <a:lnTo>
                        <a:pt x="14028" y="13561"/>
                      </a:lnTo>
                      <a:lnTo>
                        <a:pt x="14864" y="14047"/>
                      </a:lnTo>
                      <a:lnTo>
                        <a:pt x="15098" y="14183"/>
                      </a:lnTo>
                      <a:lnTo>
                        <a:pt x="15934" y="14670"/>
                      </a:lnTo>
                      <a:lnTo>
                        <a:pt x="16168" y="14825"/>
                      </a:lnTo>
                      <a:lnTo>
                        <a:pt x="17004" y="15312"/>
                      </a:lnTo>
                      <a:lnTo>
                        <a:pt x="17238" y="15448"/>
                      </a:lnTo>
                      <a:lnTo>
                        <a:pt x="18074" y="15934"/>
                      </a:lnTo>
                      <a:lnTo>
                        <a:pt x="18308" y="16090"/>
                      </a:lnTo>
                      <a:lnTo>
                        <a:pt x="19144" y="16576"/>
                      </a:lnTo>
                      <a:lnTo>
                        <a:pt x="19378" y="16712"/>
                      </a:lnTo>
                      <a:lnTo>
                        <a:pt x="20214" y="17199"/>
                      </a:lnTo>
                      <a:lnTo>
                        <a:pt x="20448" y="17354"/>
                      </a:lnTo>
                      <a:lnTo>
                        <a:pt x="20837" y="17568"/>
                      </a:lnTo>
                      <a:cubicBezTo>
                        <a:pt x="20876" y="17568"/>
                        <a:pt x="20895" y="17588"/>
                        <a:pt x="20895" y="17588"/>
                      </a:cubicBezTo>
                      <a:cubicBezTo>
                        <a:pt x="20934" y="17588"/>
                        <a:pt x="20973" y="17568"/>
                        <a:pt x="20993" y="17549"/>
                      </a:cubicBezTo>
                      <a:cubicBezTo>
                        <a:pt x="21012" y="17491"/>
                        <a:pt x="21012" y="17413"/>
                        <a:pt x="20934" y="17374"/>
                      </a:cubicBezTo>
                      <a:lnTo>
                        <a:pt x="20681" y="17218"/>
                      </a:lnTo>
                      <a:lnTo>
                        <a:pt x="20428" y="17082"/>
                      </a:lnTo>
                      <a:lnTo>
                        <a:pt x="19611" y="16596"/>
                      </a:lnTo>
                      <a:lnTo>
                        <a:pt x="19358" y="16440"/>
                      </a:lnTo>
                      <a:lnTo>
                        <a:pt x="18541" y="15954"/>
                      </a:lnTo>
                      <a:lnTo>
                        <a:pt x="18288" y="15817"/>
                      </a:lnTo>
                      <a:lnTo>
                        <a:pt x="17471" y="15331"/>
                      </a:lnTo>
                      <a:lnTo>
                        <a:pt x="17218" y="15195"/>
                      </a:lnTo>
                      <a:lnTo>
                        <a:pt x="16401" y="14708"/>
                      </a:lnTo>
                      <a:lnTo>
                        <a:pt x="16148" y="14553"/>
                      </a:lnTo>
                      <a:lnTo>
                        <a:pt x="15331" y="14066"/>
                      </a:lnTo>
                      <a:lnTo>
                        <a:pt x="15078" y="13930"/>
                      </a:lnTo>
                      <a:lnTo>
                        <a:pt x="14261" y="13444"/>
                      </a:lnTo>
                      <a:lnTo>
                        <a:pt x="14008" y="13288"/>
                      </a:lnTo>
                      <a:lnTo>
                        <a:pt x="254" y="5331"/>
                      </a:ln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6" name="Google Shape;3956;p40"/>
                <p:cNvSpPr/>
                <p:nvPr/>
              </p:nvSpPr>
              <p:spPr>
                <a:xfrm>
                  <a:off x="1144150" y="1046950"/>
                  <a:ext cx="97800" cy="58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2" h="2336" extrusionOk="0">
                      <a:moveTo>
                        <a:pt x="195" y="1"/>
                      </a:moveTo>
                      <a:cubicBezTo>
                        <a:pt x="176" y="20"/>
                        <a:pt x="118" y="59"/>
                        <a:pt x="79" y="98"/>
                      </a:cubicBezTo>
                      <a:cubicBezTo>
                        <a:pt x="40" y="117"/>
                        <a:pt x="20" y="117"/>
                        <a:pt x="1" y="137"/>
                      </a:cubicBezTo>
                      <a:lnTo>
                        <a:pt x="3736" y="2296"/>
                      </a:lnTo>
                      <a:cubicBezTo>
                        <a:pt x="3775" y="2296"/>
                        <a:pt x="3795" y="2335"/>
                        <a:pt x="3795" y="2335"/>
                      </a:cubicBezTo>
                      <a:cubicBezTo>
                        <a:pt x="3833" y="2335"/>
                        <a:pt x="3872" y="2296"/>
                        <a:pt x="3892" y="2277"/>
                      </a:cubicBezTo>
                      <a:cubicBezTo>
                        <a:pt x="3911" y="2238"/>
                        <a:pt x="3911" y="2160"/>
                        <a:pt x="3833" y="2102"/>
                      </a:cubicBezTo>
                      <a:lnTo>
                        <a:pt x="19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7" name="Google Shape;3957;p40"/>
                <p:cNvSpPr/>
                <p:nvPr/>
              </p:nvSpPr>
              <p:spPr>
                <a:xfrm>
                  <a:off x="697175" y="2247325"/>
                  <a:ext cx="109950" cy="67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98" h="2705" extrusionOk="0">
                      <a:moveTo>
                        <a:pt x="1" y="1"/>
                      </a:moveTo>
                      <a:lnTo>
                        <a:pt x="1" y="293"/>
                      </a:lnTo>
                      <a:lnTo>
                        <a:pt x="4184" y="2705"/>
                      </a:lnTo>
                      <a:cubicBezTo>
                        <a:pt x="4203" y="2627"/>
                        <a:pt x="4261" y="2608"/>
                        <a:pt x="4339" y="2569"/>
                      </a:cubicBezTo>
                      <a:cubicBezTo>
                        <a:pt x="4359" y="2569"/>
                        <a:pt x="4378" y="2530"/>
                        <a:pt x="4398" y="2530"/>
                      </a:cubicBez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8" name="Google Shape;3958;p40"/>
                <p:cNvSpPr/>
                <p:nvPr/>
              </p:nvSpPr>
              <p:spPr>
                <a:xfrm>
                  <a:off x="798825" y="2308125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18" y="253"/>
                      </a:moveTo>
                      <a:cubicBezTo>
                        <a:pt x="993" y="253"/>
                        <a:pt x="1149" y="273"/>
                        <a:pt x="1265" y="351"/>
                      </a:cubicBezTo>
                      <a:cubicBezTo>
                        <a:pt x="1363" y="390"/>
                        <a:pt x="1402" y="467"/>
                        <a:pt x="1402" y="545"/>
                      </a:cubicBezTo>
                      <a:cubicBezTo>
                        <a:pt x="1402" y="623"/>
                        <a:pt x="1363" y="662"/>
                        <a:pt x="1265" y="740"/>
                      </a:cubicBezTo>
                      <a:cubicBezTo>
                        <a:pt x="1139" y="808"/>
                        <a:pt x="974" y="842"/>
                        <a:pt x="813" y="842"/>
                      </a:cubicBezTo>
                      <a:cubicBezTo>
                        <a:pt x="653" y="842"/>
                        <a:pt x="497" y="808"/>
                        <a:pt x="390" y="740"/>
                      </a:cubicBezTo>
                      <a:cubicBezTo>
                        <a:pt x="293" y="681"/>
                        <a:pt x="234" y="623"/>
                        <a:pt x="234" y="545"/>
                      </a:cubicBezTo>
                      <a:cubicBezTo>
                        <a:pt x="234" y="467"/>
                        <a:pt x="293" y="429"/>
                        <a:pt x="390" y="351"/>
                      </a:cubicBezTo>
                      <a:cubicBezTo>
                        <a:pt x="507" y="273"/>
                        <a:pt x="662" y="253"/>
                        <a:pt x="818" y="253"/>
                      </a:cubicBezTo>
                      <a:close/>
                      <a:moveTo>
                        <a:pt x="818" y="0"/>
                      </a:moveTo>
                      <a:cubicBezTo>
                        <a:pt x="638" y="0"/>
                        <a:pt x="458" y="34"/>
                        <a:pt x="312" y="98"/>
                      </a:cubicBezTo>
                      <a:cubicBezTo>
                        <a:pt x="293" y="98"/>
                        <a:pt x="273" y="137"/>
                        <a:pt x="234" y="137"/>
                      </a:cubicBezTo>
                      <a:cubicBezTo>
                        <a:pt x="195" y="176"/>
                        <a:pt x="137" y="195"/>
                        <a:pt x="118" y="253"/>
                      </a:cubicBezTo>
                      <a:cubicBezTo>
                        <a:pt x="40" y="331"/>
                        <a:pt x="1" y="429"/>
                        <a:pt x="1" y="526"/>
                      </a:cubicBezTo>
                      <a:cubicBezTo>
                        <a:pt x="1" y="662"/>
                        <a:pt x="98" y="818"/>
                        <a:pt x="273" y="915"/>
                      </a:cubicBezTo>
                      <a:cubicBezTo>
                        <a:pt x="429" y="1012"/>
                        <a:pt x="623" y="1051"/>
                        <a:pt x="818" y="1051"/>
                      </a:cubicBezTo>
                      <a:cubicBezTo>
                        <a:pt x="1012" y="1051"/>
                        <a:pt x="1246" y="1012"/>
                        <a:pt x="1382" y="915"/>
                      </a:cubicBezTo>
                      <a:cubicBezTo>
                        <a:pt x="1557" y="818"/>
                        <a:pt x="1654" y="662"/>
                        <a:pt x="1654" y="526"/>
                      </a:cubicBezTo>
                      <a:cubicBezTo>
                        <a:pt x="1654" y="370"/>
                        <a:pt x="1557" y="234"/>
                        <a:pt x="1382" y="137"/>
                      </a:cubicBezTo>
                      <a:cubicBezTo>
                        <a:pt x="1227" y="44"/>
                        <a:pt x="1023" y="0"/>
                        <a:pt x="8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9" name="Google Shape;3959;p40"/>
                <p:cNvSpPr/>
                <p:nvPr/>
              </p:nvSpPr>
              <p:spPr>
                <a:xfrm>
                  <a:off x="800775" y="2135475"/>
                  <a:ext cx="35050" cy="2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2" h="837" extrusionOk="0">
                      <a:moveTo>
                        <a:pt x="701" y="0"/>
                      </a:moveTo>
                      <a:cubicBezTo>
                        <a:pt x="312" y="0"/>
                        <a:pt x="1" y="195"/>
                        <a:pt x="1" y="428"/>
                      </a:cubicBezTo>
                      <a:cubicBezTo>
                        <a:pt x="1" y="642"/>
                        <a:pt x="254" y="817"/>
                        <a:pt x="623" y="837"/>
                      </a:cubicBezTo>
                      <a:cubicBezTo>
                        <a:pt x="604" y="778"/>
                        <a:pt x="623" y="778"/>
                        <a:pt x="682" y="778"/>
                      </a:cubicBezTo>
                      <a:cubicBezTo>
                        <a:pt x="701" y="778"/>
                        <a:pt x="740" y="817"/>
                        <a:pt x="779" y="837"/>
                      </a:cubicBezTo>
                      <a:cubicBezTo>
                        <a:pt x="1110" y="798"/>
                        <a:pt x="1401" y="642"/>
                        <a:pt x="1401" y="428"/>
                      </a:cubicBezTo>
                      <a:cubicBezTo>
                        <a:pt x="1401" y="195"/>
                        <a:pt x="1090" y="0"/>
                        <a:pt x="70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0" name="Google Shape;3960;p40"/>
                <p:cNvSpPr/>
                <p:nvPr/>
              </p:nvSpPr>
              <p:spPr>
                <a:xfrm>
                  <a:off x="799325" y="2238575"/>
                  <a:ext cx="35050" cy="2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2" h="818" extrusionOk="0">
                      <a:moveTo>
                        <a:pt x="603" y="0"/>
                      </a:moveTo>
                      <a:cubicBezTo>
                        <a:pt x="273" y="20"/>
                        <a:pt x="0" y="195"/>
                        <a:pt x="0" y="409"/>
                      </a:cubicBezTo>
                      <a:cubicBezTo>
                        <a:pt x="0" y="623"/>
                        <a:pt x="312" y="818"/>
                        <a:pt x="701" y="818"/>
                      </a:cubicBezTo>
                      <a:cubicBezTo>
                        <a:pt x="1090" y="818"/>
                        <a:pt x="1401" y="623"/>
                        <a:pt x="1401" y="409"/>
                      </a:cubicBezTo>
                      <a:cubicBezTo>
                        <a:pt x="1401" y="214"/>
                        <a:pt x="1148" y="39"/>
                        <a:pt x="798" y="0"/>
                      </a:cubicBezTo>
                      <a:cubicBezTo>
                        <a:pt x="798" y="20"/>
                        <a:pt x="778" y="59"/>
                        <a:pt x="740" y="59"/>
                      </a:cubicBezTo>
                      <a:cubicBezTo>
                        <a:pt x="681" y="59"/>
                        <a:pt x="642" y="39"/>
                        <a:pt x="60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1" name="Google Shape;3961;p40"/>
                <p:cNvSpPr/>
                <p:nvPr/>
              </p:nvSpPr>
              <p:spPr>
                <a:xfrm>
                  <a:off x="815375" y="2154425"/>
                  <a:ext cx="5850" cy="8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3406" extrusionOk="0">
                      <a:moveTo>
                        <a:pt x="117" y="1"/>
                      </a:moveTo>
                      <a:cubicBezTo>
                        <a:pt x="98" y="1"/>
                        <a:pt x="39" y="20"/>
                        <a:pt x="20" y="40"/>
                      </a:cubicBezTo>
                      <a:cubicBezTo>
                        <a:pt x="0" y="79"/>
                        <a:pt x="0" y="98"/>
                        <a:pt x="0" y="118"/>
                      </a:cubicBezTo>
                      <a:lnTo>
                        <a:pt x="0" y="1207"/>
                      </a:lnTo>
                      <a:lnTo>
                        <a:pt x="117" y="1285"/>
                      </a:lnTo>
                      <a:cubicBezTo>
                        <a:pt x="136" y="1343"/>
                        <a:pt x="156" y="1421"/>
                        <a:pt x="136" y="1460"/>
                      </a:cubicBezTo>
                      <a:cubicBezTo>
                        <a:pt x="117" y="1499"/>
                        <a:pt x="59" y="1499"/>
                        <a:pt x="39" y="1499"/>
                      </a:cubicBezTo>
                      <a:cubicBezTo>
                        <a:pt x="20" y="1499"/>
                        <a:pt x="0" y="1499"/>
                        <a:pt x="0" y="1479"/>
                      </a:cubicBezTo>
                      <a:lnTo>
                        <a:pt x="0" y="3289"/>
                      </a:lnTo>
                      <a:lnTo>
                        <a:pt x="0" y="3328"/>
                      </a:lnTo>
                      <a:cubicBezTo>
                        <a:pt x="20" y="3386"/>
                        <a:pt x="59" y="3405"/>
                        <a:pt x="117" y="3405"/>
                      </a:cubicBezTo>
                      <a:cubicBezTo>
                        <a:pt x="156" y="3405"/>
                        <a:pt x="214" y="3386"/>
                        <a:pt x="234" y="3328"/>
                      </a:cubicBezTo>
                      <a:lnTo>
                        <a:pt x="234" y="3289"/>
                      </a:lnTo>
                      <a:lnTo>
                        <a:pt x="234" y="118"/>
                      </a:lnTo>
                      <a:cubicBezTo>
                        <a:pt x="234" y="98"/>
                        <a:pt x="214" y="40"/>
                        <a:pt x="214" y="40"/>
                      </a:cubicBezTo>
                      <a:cubicBezTo>
                        <a:pt x="195" y="20"/>
                        <a:pt x="156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2" name="Google Shape;3962;p40"/>
                <p:cNvSpPr/>
                <p:nvPr/>
              </p:nvSpPr>
              <p:spPr>
                <a:xfrm>
                  <a:off x="697175" y="2117475"/>
                  <a:ext cx="121625" cy="7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5" h="3036" extrusionOk="0">
                      <a:moveTo>
                        <a:pt x="1" y="0"/>
                      </a:moveTo>
                      <a:lnTo>
                        <a:pt x="1" y="292"/>
                      </a:lnTo>
                      <a:lnTo>
                        <a:pt x="2724" y="1868"/>
                      </a:lnTo>
                      <a:lnTo>
                        <a:pt x="2880" y="1771"/>
                      </a:lnTo>
                      <a:cubicBezTo>
                        <a:pt x="2894" y="1763"/>
                        <a:pt x="2914" y="1759"/>
                        <a:pt x="2935" y="1759"/>
                      </a:cubicBezTo>
                      <a:cubicBezTo>
                        <a:pt x="2971" y="1759"/>
                        <a:pt x="3011" y="1773"/>
                        <a:pt x="3036" y="1810"/>
                      </a:cubicBezTo>
                      <a:cubicBezTo>
                        <a:pt x="3075" y="1868"/>
                        <a:pt x="3075" y="1946"/>
                        <a:pt x="2997" y="1985"/>
                      </a:cubicBezTo>
                      <a:lnTo>
                        <a:pt x="2977" y="2004"/>
                      </a:lnTo>
                      <a:lnTo>
                        <a:pt x="4689" y="3016"/>
                      </a:lnTo>
                      <a:cubicBezTo>
                        <a:pt x="4728" y="3016"/>
                        <a:pt x="4748" y="3035"/>
                        <a:pt x="4748" y="3035"/>
                      </a:cubicBezTo>
                      <a:cubicBezTo>
                        <a:pt x="4787" y="3035"/>
                        <a:pt x="4826" y="3016"/>
                        <a:pt x="4845" y="2996"/>
                      </a:cubicBezTo>
                      <a:cubicBezTo>
                        <a:pt x="4864" y="2938"/>
                        <a:pt x="4864" y="2860"/>
                        <a:pt x="4787" y="2821"/>
                      </a:cubicBezTo>
                      <a:lnTo>
                        <a:pt x="4670" y="274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3" name="Google Shape;3963;p40"/>
                <p:cNvSpPr/>
                <p:nvPr/>
              </p:nvSpPr>
              <p:spPr>
                <a:xfrm>
                  <a:off x="697175" y="2161050"/>
                  <a:ext cx="76400" cy="4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56" h="1974" extrusionOk="0">
                      <a:moveTo>
                        <a:pt x="2930" y="1"/>
                      </a:moveTo>
                      <a:cubicBezTo>
                        <a:pt x="2913" y="1"/>
                        <a:pt x="2896" y="3"/>
                        <a:pt x="2880" y="8"/>
                      </a:cubicBezTo>
                      <a:lnTo>
                        <a:pt x="2724" y="105"/>
                      </a:lnTo>
                      <a:lnTo>
                        <a:pt x="1" y="1681"/>
                      </a:lnTo>
                      <a:lnTo>
                        <a:pt x="1" y="1973"/>
                      </a:lnTo>
                      <a:lnTo>
                        <a:pt x="2977" y="261"/>
                      </a:lnTo>
                      <a:lnTo>
                        <a:pt x="2997" y="222"/>
                      </a:lnTo>
                      <a:cubicBezTo>
                        <a:pt x="3036" y="203"/>
                        <a:pt x="3055" y="125"/>
                        <a:pt x="3036" y="47"/>
                      </a:cubicBezTo>
                      <a:cubicBezTo>
                        <a:pt x="3021" y="19"/>
                        <a:pt x="2976" y="1"/>
                        <a:pt x="293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4" name="Google Shape;3964;p40"/>
                <p:cNvSpPr/>
                <p:nvPr/>
              </p:nvSpPr>
              <p:spPr>
                <a:xfrm>
                  <a:off x="776450" y="462325"/>
                  <a:ext cx="351675" cy="20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67" h="8017" extrusionOk="0">
                      <a:moveTo>
                        <a:pt x="1" y="1"/>
                      </a:moveTo>
                      <a:lnTo>
                        <a:pt x="13833" y="8016"/>
                      </a:lnTo>
                      <a:lnTo>
                        <a:pt x="14067" y="7861"/>
                      </a:lnTo>
                      <a:lnTo>
                        <a:pt x="48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5" name="Google Shape;3965;p40"/>
                <p:cNvSpPr/>
                <p:nvPr/>
              </p:nvSpPr>
              <p:spPr>
                <a:xfrm>
                  <a:off x="1203500" y="2158325"/>
                  <a:ext cx="144475" cy="83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9" h="3328" extrusionOk="0">
                      <a:moveTo>
                        <a:pt x="2588" y="0"/>
                      </a:moveTo>
                      <a:lnTo>
                        <a:pt x="0" y="1479"/>
                      </a:lnTo>
                      <a:lnTo>
                        <a:pt x="3191" y="3327"/>
                      </a:lnTo>
                      <a:lnTo>
                        <a:pt x="3969" y="2880"/>
                      </a:lnTo>
                      <a:lnTo>
                        <a:pt x="2024" y="1771"/>
                      </a:lnTo>
                      <a:cubicBezTo>
                        <a:pt x="1985" y="1732"/>
                        <a:pt x="1946" y="1674"/>
                        <a:pt x="1985" y="1596"/>
                      </a:cubicBezTo>
                      <a:cubicBezTo>
                        <a:pt x="1999" y="1568"/>
                        <a:pt x="2041" y="1541"/>
                        <a:pt x="2086" y="1541"/>
                      </a:cubicBezTo>
                      <a:cubicBezTo>
                        <a:pt x="2105" y="1541"/>
                        <a:pt x="2123" y="1545"/>
                        <a:pt x="2140" y="1557"/>
                      </a:cubicBezTo>
                      <a:lnTo>
                        <a:pt x="4222" y="2744"/>
                      </a:lnTo>
                      <a:lnTo>
                        <a:pt x="4942" y="2316"/>
                      </a:lnTo>
                      <a:lnTo>
                        <a:pt x="4747" y="2238"/>
                      </a:lnTo>
                      <a:cubicBezTo>
                        <a:pt x="4708" y="2199"/>
                        <a:pt x="4670" y="2140"/>
                        <a:pt x="4708" y="2063"/>
                      </a:cubicBezTo>
                      <a:cubicBezTo>
                        <a:pt x="4723" y="2019"/>
                        <a:pt x="4770" y="1997"/>
                        <a:pt x="4818" y="1997"/>
                      </a:cubicBezTo>
                      <a:cubicBezTo>
                        <a:pt x="4834" y="1997"/>
                        <a:pt x="4850" y="1999"/>
                        <a:pt x="4864" y="2004"/>
                      </a:cubicBezTo>
                      <a:lnTo>
                        <a:pt x="5195" y="2179"/>
                      </a:lnTo>
                      <a:lnTo>
                        <a:pt x="5778" y="1849"/>
                      </a:lnTo>
                      <a:lnTo>
                        <a:pt x="258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6" name="Google Shape;3966;p40"/>
                <p:cNvSpPr/>
                <p:nvPr/>
              </p:nvSpPr>
              <p:spPr>
                <a:xfrm>
                  <a:off x="1184050" y="2199675"/>
                  <a:ext cx="92425" cy="5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7" h="2141" extrusionOk="0">
                      <a:moveTo>
                        <a:pt x="506" y="0"/>
                      </a:moveTo>
                      <a:lnTo>
                        <a:pt x="0" y="292"/>
                      </a:lnTo>
                      <a:lnTo>
                        <a:pt x="3191" y="2140"/>
                      </a:lnTo>
                      <a:lnTo>
                        <a:pt x="3697" y="1848"/>
                      </a:lnTo>
                      <a:cubicBezTo>
                        <a:pt x="2588" y="1187"/>
                        <a:pt x="1479" y="584"/>
                        <a:pt x="50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7" name="Google Shape;3967;p40"/>
                <p:cNvSpPr/>
                <p:nvPr/>
              </p:nvSpPr>
              <p:spPr>
                <a:xfrm>
                  <a:off x="1071700" y="2123025"/>
                  <a:ext cx="759250" cy="437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70" h="17483" extrusionOk="0">
                      <a:moveTo>
                        <a:pt x="13210" y="7523"/>
                      </a:moveTo>
                      <a:lnTo>
                        <a:pt x="13268" y="7557"/>
                      </a:lnTo>
                      <a:lnTo>
                        <a:pt x="13268" y="7557"/>
                      </a:lnTo>
                      <a:cubicBezTo>
                        <a:pt x="13251" y="7540"/>
                        <a:pt x="13231" y="7528"/>
                        <a:pt x="13210" y="7523"/>
                      </a:cubicBezTo>
                      <a:close/>
                      <a:moveTo>
                        <a:pt x="145" y="1"/>
                      </a:moveTo>
                      <a:cubicBezTo>
                        <a:pt x="106" y="1"/>
                        <a:pt x="58" y="18"/>
                        <a:pt x="20" y="70"/>
                      </a:cubicBezTo>
                      <a:cubicBezTo>
                        <a:pt x="0" y="109"/>
                        <a:pt x="0" y="187"/>
                        <a:pt x="78" y="226"/>
                      </a:cubicBezTo>
                      <a:cubicBezTo>
                        <a:pt x="78" y="226"/>
                        <a:pt x="175" y="303"/>
                        <a:pt x="370" y="401"/>
                      </a:cubicBezTo>
                      <a:cubicBezTo>
                        <a:pt x="1031" y="790"/>
                        <a:pt x="2782" y="1782"/>
                        <a:pt x="5019" y="3086"/>
                      </a:cubicBezTo>
                      <a:cubicBezTo>
                        <a:pt x="5992" y="3630"/>
                        <a:pt x="7062" y="4272"/>
                        <a:pt x="8191" y="4934"/>
                      </a:cubicBezTo>
                      <a:cubicBezTo>
                        <a:pt x="8930" y="5342"/>
                        <a:pt x="9650" y="5770"/>
                        <a:pt x="10408" y="6198"/>
                      </a:cubicBezTo>
                      <a:lnTo>
                        <a:pt x="10408" y="6140"/>
                      </a:lnTo>
                      <a:cubicBezTo>
                        <a:pt x="10408" y="6062"/>
                        <a:pt x="10467" y="6023"/>
                        <a:pt x="10525" y="6023"/>
                      </a:cubicBezTo>
                      <a:cubicBezTo>
                        <a:pt x="10603" y="6023"/>
                        <a:pt x="10661" y="6062"/>
                        <a:pt x="10661" y="6140"/>
                      </a:cubicBezTo>
                      <a:lnTo>
                        <a:pt x="10661" y="6315"/>
                      </a:lnTo>
                      <a:lnTo>
                        <a:pt x="13054" y="7696"/>
                      </a:lnTo>
                      <a:lnTo>
                        <a:pt x="13054" y="7657"/>
                      </a:lnTo>
                      <a:cubicBezTo>
                        <a:pt x="13054" y="7580"/>
                        <a:pt x="13113" y="7521"/>
                        <a:pt x="13191" y="7521"/>
                      </a:cubicBezTo>
                      <a:cubicBezTo>
                        <a:pt x="13197" y="7521"/>
                        <a:pt x="13203" y="7522"/>
                        <a:pt x="13210" y="7523"/>
                      </a:cubicBezTo>
                      <a:lnTo>
                        <a:pt x="13210" y="7523"/>
                      </a:lnTo>
                      <a:lnTo>
                        <a:pt x="8463" y="4778"/>
                      </a:lnTo>
                      <a:lnTo>
                        <a:pt x="5272" y="2930"/>
                      </a:lnTo>
                      <a:lnTo>
                        <a:pt x="642" y="265"/>
                      </a:lnTo>
                      <a:lnTo>
                        <a:pt x="195" y="12"/>
                      </a:lnTo>
                      <a:cubicBezTo>
                        <a:pt x="182" y="5"/>
                        <a:pt x="164" y="1"/>
                        <a:pt x="145" y="1"/>
                      </a:cubicBezTo>
                      <a:close/>
                      <a:moveTo>
                        <a:pt x="13268" y="7557"/>
                      </a:moveTo>
                      <a:cubicBezTo>
                        <a:pt x="13291" y="7581"/>
                        <a:pt x="13307" y="7617"/>
                        <a:pt x="13307" y="7657"/>
                      </a:cubicBezTo>
                      <a:lnTo>
                        <a:pt x="13307" y="7813"/>
                      </a:lnTo>
                      <a:cubicBezTo>
                        <a:pt x="15856" y="9311"/>
                        <a:pt x="18366" y="10731"/>
                        <a:pt x="20389" y="11899"/>
                      </a:cubicBezTo>
                      <a:lnTo>
                        <a:pt x="20544" y="11821"/>
                      </a:lnTo>
                      <a:cubicBezTo>
                        <a:pt x="20562" y="11809"/>
                        <a:pt x="20581" y="11801"/>
                        <a:pt x="20600" y="11798"/>
                      </a:cubicBezTo>
                      <a:lnTo>
                        <a:pt x="20600" y="11798"/>
                      </a:lnTo>
                      <a:lnTo>
                        <a:pt x="20724" y="11869"/>
                      </a:lnTo>
                      <a:lnTo>
                        <a:pt x="20724" y="11869"/>
                      </a:lnTo>
                      <a:cubicBezTo>
                        <a:pt x="20722" y="11866"/>
                        <a:pt x="20721" y="11863"/>
                        <a:pt x="20720" y="11860"/>
                      </a:cubicBezTo>
                      <a:cubicBezTo>
                        <a:pt x="20697" y="11814"/>
                        <a:pt x="20661" y="11795"/>
                        <a:pt x="20623" y="11795"/>
                      </a:cubicBezTo>
                      <a:cubicBezTo>
                        <a:pt x="20615" y="11795"/>
                        <a:pt x="20608" y="11796"/>
                        <a:pt x="20600" y="11798"/>
                      </a:cubicBezTo>
                      <a:lnTo>
                        <a:pt x="20600" y="11798"/>
                      </a:lnTo>
                      <a:lnTo>
                        <a:pt x="13268" y="7557"/>
                      </a:lnTo>
                      <a:close/>
                      <a:moveTo>
                        <a:pt x="26039" y="14970"/>
                      </a:moveTo>
                      <a:lnTo>
                        <a:pt x="26066" y="14987"/>
                      </a:lnTo>
                      <a:lnTo>
                        <a:pt x="26066" y="14987"/>
                      </a:lnTo>
                      <a:cubicBezTo>
                        <a:pt x="26058" y="14980"/>
                        <a:pt x="26048" y="14974"/>
                        <a:pt x="26039" y="14970"/>
                      </a:cubicBezTo>
                      <a:close/>
                      <a:moveTo>
                        <a:pt x="20724" y="11869"/>
                      </a:moveTo>
                      <a:cubicBezTo>
                        <a:pt x="20739" y="11910"/>
                        <a:pt x="20735" y="11981"/>
                        <a:pt x="20681" y="12035"/>
                      </a:cubicBezTo>
                      <a:lnTo>
                        <a:pt x="20603" y="12054"/>
                      </a:lnTo>
                      <a:cubicBezTo>
                        <a:pt x="21556" y="12619"/>
                        <a:pt x="22393" y="13105"/>
                        <a:pt x="23054" y="13494"/>
                      </a:cubicBezTo>
                      <a:lnTo>
                        <a:pt x="23229" y="13397"/>
                      </a:lnTo>
                      <a:cubicBezTo>
                        <a:pt x="23245" y="13381"/>
                        <a:pt x="23268" y="13371"/>
                        <a:pt x="23292" y="13371"/>
                      </a:cubicBezTo>
                      <a:cubicBezTo>
                        <a:pt x="23326" y="13371"/>
                        <a:pt x="23362" y="13390"/>
                        <a:pt x="23385" y="13436"/>
                      </a:cubicBezTo>
                      <a:cubicBezTo>
                        <a:pt x="23424" y="13494"/>
                        <a:pt x="23424" y="13552"/>
                        <a:pt x="23346" y="13611"/>
                      </a:cubicBezTo>
                      <a:lnTo>
                        <a:pt x="23268" y="13630"/>
                      </a:lnTo>
                      <a:cubicBezTo>
                        <a:pt x="24163" y="14155"/>
                        <a:pt x="24688" y="14467"/>
                        <a:pt x="24688" y="14467"/>
                      </a:cubicBezTo>
                      <a:lnTo>
                        <a:pt x="25720" y="15070"/>
                      </a:lnTo>
                      <a:lnTo>
                        <a:pt x="25934" y="14973"/>
                      </a:lnTo>
                      <a:cubicBezTo>
                        <a:pt x="25948" y="14965"/>
                        <a:pt x="25967" y="14961"/>
                        <a:pt x="25988" y="14961"/>
                      </a:cubicBezTo>
                      <a:cubicBezTo>
                        <a:pt x="26005" y="14961"/>
                        <a:pt x="26022" y="14964"/>
                        <a:pt x="26039" y="14970"/>
                      </a:cubicBezTo>
                      <a:lnTo>
                        <a:pt x="26039" y="14970"/>
                      </a:lnTo>
                      <a:lnTo>
                        <a:pt x="25506" y="14661"/>
                      </a:lnTo>
                      <a:lnTo>
                        <a:pt x="25486" y="14681"/>
                      </a:lnTo>
                      <a:cubicBezTo>
                        <a:pt x="25467" y="14681"/>
                        <a:pt x="25447" y="14700"/>
                        <a:pt x="25447" y="14700"/>
                      </a:cubicBezTo>
                      <a:cubicBezTo>
                        <a:pt x="25389" y="14700"/>
                        <a:pt x="25369" y="14681"/>
                        <a:pt x="25350" y="14661"/>
                      </a:cubicBezTo>
                      <a:cubicBezTo>
                        <a:pt x="25311" y="14603"/>
                        <a:pt x="25311" y="14564"/>
                        <a:pt x="25350" y="14545"/>
                      </a:cubicBezTo>
                      <a:lnTo>
                        <a:pt x="20724" y="11869"/>
                      </a:lnTo>
                      <a:close/>
                      <a:moveTo>
                        <a:pt x="26066" y="14987"/>
                      </a:moveTo>
                      <a:lnTo>
                        <a:pt x="26066" y="14987"/>
                      </a:lnTo>
                      <a:cubicBezTo>
                        <a:pt x="26075" y="14993"/>
                        <a:pt x="26083" y="15002"/>
                        <a:pt x="26089" y="15011"/>
                      </a:cubicBezTo>
                      <a:cubicBezTo>
                        <a:pt x="26109" y="15070"/>
                        <a:pt x="26109" y="15148"/>
                        <a:pt x="26050" y="15187"/>
                      </a:cubicBezTo>
                      <a:lnTo>
                        <a:pt x="25972" y="15225"/>
                      </a:lnTo>
                      <a:lnTo>
                        <a:pt x="28969" y="16938"/>
                      </a:lnTo>
                      <a:lnTo>
                        <a:pt x="29105" y="16879"/>
                      </a:lnTo>
                      <a:cubicBezTo>
                        <a:pt x="29129" y="16863"/>
                        <a:pt x="29156" y="16854"/>
                        <a:pt x="29183" y="16854"/>
                      </a:cubicBezTo>
                      <a:cubicBezTo>
                        <a:pt x="29221" y="16854"/>
                        <a:pt x="29257" y="16872"/>
                        <a:pt x="29280" y="16918"/>
                      </a:cubicBezTo>
                      <a:cubicBezTo>
                        <a:pt x="29299" y="16957"/>
                        <a:pt x="29299" y="17035"/>
                        <a:pt x="29241" y="17093"/>
                      </a:cubicBezTo>
                      <a:lnTo>
                        <a:pt x="29202" y="17093"/>
                      </a:lnTo>
                      <a:lnTo>
                        <a:pt x="29883" y="17482"/>
                      </a:lnTo>
                      <a:lnTo>
                        <a:pt x="30369" y="17482"/>
                      </a:lnTo>
                      <a:lnTo>
                        <a:pt x="26066" y="14987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8" name="Google Shape;3968;p40"/>
                <p:cNvSpPr/>
                <p:nvPr/>
              </p:nvSpPr>
              <p:spPr>
                <a:xfrm>
                  <a:off x="1682100" y="2496650"/>
                  <a:ext cx="43775" cy="25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1" h="1020" extrusionOk="0">
                      <a:moveTo>
                        <a:pt x="1618" y="0"/>
                      </a:moveTo>
                      <a:cubicBezTo>
                        <a:pt x="1598" y="0"/>
                        <a:pt x="1577" y="3"/>
                        <a:pt x="1556" y="8"/>
                      </a:cubicBezTo>
                      <a:lnTo>
                        <a:pt x="1362" y="105"/>
                      </a:lnTo>
                      <a:lnTo>
                        <a:pt x="0" y="884"/>
                      </a:lnTo>
                      <a:lnTo>
                        <a:pt x="253" y="1020"/>
                      </a:lnTo>
                      <a:lnTo>
                        <a:pt x="1615" y="242"/>
                      </a:lnTo>
                      <a:lnTo>
                        <a:pt x="1673" y="222"/>
                      </a:lnTo>
                      <a:cubicBezTo>
                        <a:pt x="1732" y="203"/>
                        <a:pt x="1751" y="125"/>
                        <a:pt x="1732" y="47"/>
                      </a:cubicBezTo>
                      <a:cubicBezTo>
                        <a:pt x="1717" y="19"/>
                        <a:pt x="1672" y="0"/>
                        <a:pt x="16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9" name="Google Shape;3969;p40"/>
                <p:cNvSpPr/>
                <p:nvPr/>
              </p:nvSpPr>
              <p:spPr>
                <a:xfrm>
                  <a:off x="1614475" y="2457050"/>
                  <a:ext cx="43800" cy="25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2" h="1028" extrusionOk="0">
                      <a:moveTo>
                        <a:pt x="1605" y="0"/>
                      </a:moveTo>
                      <a:cubicBezTo>
                        <a:pt x="1583" y="0"/>
                        <a:pt x="1561" y="5"/>
                        <a:pt x="1538" y="16"/>
                      </a:cubicBezTo>
                      <a:lnTo>
                        <a:pt x="1363" y="114"/>
                      </a:lnTo>
                      <a:lnTo>
                        <a:pt x="1" y="892"/>
                      </a:lnTo>
                      <a:lnTo>
                        <a:pt x="254" y="1028"/>
                      </a:lnTo>
                      <a:lnTo>
                        <a:pt x="1616" y="250"/>
                      </a:lnTo>
                      <a:lnTo>
                        <a:pt x="1693" y="230"/>
                      </a:lnTo>
                      <a:cubicBezTo>
                        <a:pt x="1732" y="211"/>
                        <a:pt x="1752" y="114"/>
                        <a:pt x="1713" y="55"/>
                      </a:cubicBezTo>
                      <a:cubicBezTo>
                        <a:pt x="1699" y="28"/>
                        <a:pt x="1656" y="0"/>
                        <a:pt x="160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0" name="Google Shape;3970;p40"/>
                <p:cNvSpPr/>
                <p:nvPr/>
              </p:nvSpPr>
              <p:spPr>
                <a:xfrm>
                  <a:off x="1547375" y="2418125"/>
                  <a:ext cx="42825" cy="25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3" h="1029" extrusionOk="0">
                      <a:moveTo>
                        <a:pt x="1584" y="1"/>
                      </a:moveTo>
                      <a:cubicBezTo>
                        <a:pt x="1563" y="1"/>
                        <a:pt x="1540" y="5"/>
                        <a:pt x="1517" y="17"/>
                      </a:cubicBezTo>
                      <a:lnTo>
                        <a:pt x="1362" y="114"/>
                      </a:lnTo>
                      <a:lnTo>
                        <a:pt x="0" y="892"/>
                      </a:lnTo>
                      <a:lnTo>
                        <a:pt x="233" y="1029"/>
                      </a:lnTo>
                      <a:lnTo>
                        <a:pt x="1595" y="250"/>
                      </a:lnTo>
                      <a:lnTo>
                        <a:pt x="1673" y="231"/>
                      </a:lnTo>
                      <a:cubicBezTo>
                        <a:pt x="1712" y="172"/>
                        <a:pt x="1712" y="114"/>
                        <a:pt x="1693" y="56"/>
                      </a:cubicBezTo>
                      <a:cubicBezTo>
                        <a:pt x="1679" y="28"/>
                        <a:pt x="1636" y="1"/>
                        <a:pt x="158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1" name="Google Shape;3971;p40"/>
                <p:cNvSpPr/>
                <p:nvPr/>
              </p:nvSpPr>
              <p:spPr>
                <a:xfrm>
                  <a:off x="1596000" y="2513875"/>
                  <a:ext cx="101200" cy="45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48" h="1829" extrusionOk="0">
                      <a:moveTo>
                        <a:pt x="3133" y="0"/>
                      </a:moveTo>
                      <a:lnTo>
                        <a:pt x="1" y="1829"/>
                      </a:lnTo>
                      <a:lnTo>
                        <a:pt x="1849" y="1829"/>
                      </a:lnTo>
                      <a:lnTo>
                        <a:pt x="4047" y="525"/>
                      </a:lnTo>
                      <a:lnTo>
                        <a:pt x="3716" y="331"/>
                      </a:lnTo>
                      <a:lnTo>
                        <a:pt x="3463" y="195"/>
                      </a:lnTo>
                      <a:lnTo>
                        <a:pt x="313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2" name="Google Shape;3972;p40"/>
                <p:cNvSpPr/>
                <p:nvPr/>
              </p:nvSpPr>
              <p:spPr>
                <a:xfrm>
                  <a:off x="1525950" y="2474950"/>
                  <a:ext cx="104125" cy="5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5" h="2375" extrusionOk="0">
                      <a:moveTo>
                        <a:pt x="3231" y="1"/>
                      </a:moveTo>
                      <a:lnTo>
                        <a:pt x="1" y="1849"/>
                      </a:lnTo>
                      <a:lnTo>
                        <a:pt x="915" y="2374"/>
                      </a:lnTo>
                      <a:lnTo>
                        <a:pt x="4164" y="526"/>
                      </a:lnTo>
                      <a:lnTo>
                        <a:pt x="3795" y="312"/>
                      </a:lnTo>
                      <a:lnTo>
                        <a:pt x="3542" y="195"/>
                      </a:lnTo>
                      <a:lnTo>
                        <a:pt x="32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3" name="Google Shape;3973;p40"/>
                <p:cNvSpPr/>
                <p:nvPr/>
              </p:nvSpPr>
              <p:spPr>
                <a:xfrm>
                  <a:off x="1458350" y="2436050"/>
                  <a:ext cx="104125" cy="5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5" h="2374" extrusionOk="0">
                      <a:moveTo>
                        <a:pt x="3211" y="0"/>
                      </a:moveTo>
                      <a:lnTo>
                        <a:pt x="1" y="1848"/>
                      </a:lnTo>
                      <a:lnTo>
                        <a:pt x="935" y="2374"/>
                      </a:lnTo>
                      <a:lnTo>
                        <a:pt x="4164" y="526"/>
                      </a:lnTo>
                      <a:lnTo>
                        <a:pt x="3794" y="312"/>
                      </a:lnTo>
                      <a:lnTo>
                        <a:pt x="3561" y="175"/>
                      </a:lnTo>
                      <a:lnTo>
                        <a:pt x="32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4" name="Google Shape;3974;p40"/>
                <p:cNvSpPr/>
                <p:nvPr/>
              </p:nvSpPr>
              <p:spPr>
                <a:xfrm>
                  <a:off x="1917975" y="2498850"/>
                  <a:ext cx="41375" cy="2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8" extrusionOk="0">
                      <a:moveTo>
                        <a:pt x="837" y="251"/>
                      </a:moveTo>
                      <a:cubicBezTo>
                        <a:pt x="993" y="251"/>
                        <a:pt x="1149" y="290"/>
                        <a:pt x="1265" y="348"/>
                      </a:cubicBezTo>
                      <a:cubicBezTo>
                        <a:pt x="1363" y="406"/>
                        <a:pt x="1421" y="465"/>
                        <a:pt x="1421" y="543"/>
                      </a:cubicBezTo>
                      <a:cubicBezTo>
                        <a:pt x="1421" y="620"/>
                        <a:pt x="1363" y="679"/>
                        <a:pt x="1265" y="737"/>
                      </a:cubicBezTo>
                      <a:cubicBezTo>
                        <a:pt x="1149" y="815"/>
                        <a:pt x="983" y="854"/>
                        <a:pt x="820" y="854"/>
                      </a:cubicBezTo>
                      <a:cubicBezTo>
                        <a:pt x="657" y="854"/>
                        <a:pt x="497" y="815"/>
                        <a:pt x="390" y="737"/>
                      </a:cubicBezTo>
                      <a:cubicBezTo>
                        <a:pt x="293" y="698"/>
                        <a:pt x="254" y="620"/>
                        <a:pt x="254" y="543"/>
                      </a:cubicBezTo>
                      <a:cubicBezTo>
                        <a:pt x="254" y="465"/>
                        <a:pt x="293" y="426"/>
                        <a:pt x="390" y="348"/>
                      </a:cubicBezTo>
                      <a:cubicBezTo>
                        <a:pt x="487" y="290"/>
                        <a:pt x="662" y="251"/>
                        <a:pt x="837" y="251"/>
                      </a:cubicBezTo>
                      <a:close/>
                      <a:moveTo>
                        <a:pt x="845" y="0"/>
                      </a:moveTo>
                      <a:cubicBezTo>
                        <a:pt x="660" y="0"/>
                        <a:pt x="472" y="39"/>
                        <a:pt x="312" y="115"/>
                      </a:cubicBezTo>
                      <a:cubicBezTo>
                        <a:pt x="351" y="154"/>
                        <a:pt x="351" y="212"/>
                        <a:pt x="312" y="251"/>
                      </a:cubicBezTo>
                      <a:cubicBezTo>
                        <a:pt x="293" y="309"/>
                        <a:pt x="254" y="309"/>
                        <a:pt x="215" y="309"/>
                      </a:cubicBezTo>
                      <a:cubicBezTo>
                        <a:pt x="195" y="309"/>
                        <a:pt x="176" y="309"/>
                        <a:pt x="176" y="270"/>
                      </a:cubicBezTo>
                      <a:lnTo>
                        <a:pt x="117" y="251"/>
                      </a:lnTo>
                      <a:cubicBezTo>
                        <a:pt x="59" y="329"/>
                        <a:pt x="1" y="426"/>
                        <a:pt x="1" y="523"/>
                      </a:cubicBezTo>
                      <a:cubicBezTo>
                        <a:pt x="1" y="679"/>
                        <a:pt x="98" y="815"/>
                        <a:pt x="273" y="912"/>
                      </a:cubicBezTo>
                      <a:cubicBezTo>
                        <a:pt x="448" y="1010"/>
                        <a:pt x="643" y="1068"/>
                        <a:pt x="837" y="1068"/>
                      </a:cubicBezTo>
                      <a:cubicBezTo>
                        <a:pt x="1032" y="1068"/>
                        <a:pt x="1246" y="1010"/>
                        <a:pt x="1382" y="912"/>
                      </a:cubicBezTo>
                      <a:cubicBezTo>
                        <a:pt x="1557" y="815"/>
                        <a:pt x="1654" y="679"/>
                        <a:pt x="1654" y="523"/>
                      </a:cubicBezTo>
                      <a:cubicBezTo>
                        <a:pt x="1654" y="368"/>
                        <a:pt x="1557" y="231"/>
                        <a:pt x="1382" y="134"/>
                      </a:cubicBezTo>
                      <a:cubicBezTo>
                        <a:pt x="1232" y="44"/>
                        <a:pt x="1040" y="0"/>
                        <a:pt x="8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5" name="Google Shape;3975;p40"/>
                <p:cNvSpPr/>
                <p:nvPr/>
              </p:nvSpPr>
              <p:spPr>
                <a:xfrm>
                  <a:off x="1780825" y="241975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309" y="693"/>
                      </a:moveTo>
                      <a:cubicBezTo>
                        <a:pt x="332" y="712"/>
                        <a:pt x="359" y="731"/>
                        <a:pt x="389" y="750"/>
                      </a:cubicBezTo>
                      <a:cubicBezTo>
                        <a:pt x="402" y="758"/>
                        <a:pt x="416" y="765"/>
                        <a:pt x="429" y="772"/>
                      </a:cubicBezTo>
                      <a:lnTo>
                        <a:pt x="429" y="772"/>
                      </a:lnTo>
                      <a:cubicBezTo>
                        <a:pt x="429" y="771"/>
                        <a:pt x="429" y="770"/>
                        <a:pt x="428" y="769"/>
                      </a:cubicBezTo>
                      <a:cubicBezTo>
                        <a:pt x="401" y="714"/>
                        <a:pt x="355" y="698"/>
                        <a:pt x="309" y="693"/>
                      </a:cubicBezTo>
                      <a:close/>
                      <a:moveTo>
                        <a:pt x="1308" y="714"/>
                      </a:moveTo>
                      <a:cubicBezTo>
                        <a:pt x="1260" y="716"/>
                        <a:pt x="1220" y="743"/>
                        <a:pt x="1207" y="769"/>
                      </a:cubicBezTo>
                      <a:cubicBezTo>
                        <a:pt x="1206" y="772"/>
                        <a:pt x="1205" y="775"/>
                        <a:pt x="1204" y="778"/>
                      </a:cubicBezTo>
                      <a:lnTo>
                        <a:pt x="1204" y="778"/>
                      </a:lnTo>
                      <a:cubicBezTo>
                        <a:pt x="1225" y="770"/>
                        <a:pt x="1246" y="760"/>
                        <a:pt x="1265" y="750"/>
                      </a:cubicBezTo>
                      <a:cubicBezTo>
                        <a:pt x="1281" y="737"/>
                        <a:pt x="1295" y="725"/>
                        <a:pt x="1308" y="714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9" y="49"/>
                        <a:pt x="253" y="146"/>
                      </a:cubicBezTo>
                      <a:cubicBezTo>
                        <a:pt x="98" y="224"/>
                        <a:pt x="0" y="380"/>
                        <a:pt x="0" y="536"/>
                      </a:cubicBezTo>
                      <a:cubicBezTo>
                        <a:pt x="0" y="633"/>
                        <a:pt x="39" y="730"/>
                        <a:pt x="117" y="788"/>
                      </a:cubicBezTo>
                      <a:lnTo>
                        <a:pt x="253" y="691"/>
                      </a:lnTo>
                      <a:cubicBezTo>
                        <a:pt x="271" y="691"/>
                        <a:pt x="290" y="691"/>
                        <a:pt x="309" y="693"/>
                      </a:cubicBezTo>
                      <a:lnTo>
                        <a:pt x="309" y="693"/>
                      </a:lnTo>
                      <a:cubicBezTo>
                        <a:pt x="261" y="652"/>
                        <a:pt x="234" y="608"/>
                        <a:pt x="234" y="555"/>
                      </a:cubicBezTo>
                      <a:cubicBezTo>
                        <a:pt x="234" y="477"/>
                        <a:pt x="292" y="399"/>
                        <a:pt x="389" y="360"/>
                      </a:cubicBezTo>
                      <a:cubicBezTo>
                        <a:pt x="506" y="283"/>
                        <a:pt x="681" y="263"/>
                        <a:pt x="818" y="263"/>
                      </a:cubicBezTo>
                      <a:cubicBezTo>
                        <a:pt x="993" y="263"/>
                        <a:pt x="1129" y="283"/>
                        <a:pt x="1265" y="360"/>
                      </a:cubicBezTo>
                      <a:cubicBezTo>
                        <a:pt x="1362" y="399"/>
                        <a:pt x="1401" y="477"/>
                        <a:pt x="1401" y="555"/>
                      </a:cubicBezTo>
                      <a:cubicBezTo>
                        <a:pt x="1401" y="620"/>
                        <a:pt x="1374" y="658"/>
                        <a:pt x="1308" y="714"/>
                      </a:cubicBezTo>
                      <a:lnTo>
                        <a:pt x="1308" y="714"/>
                      </a:lnTo>
                      <a:cubicBezTo>
                        <a:pt x="1310" y="714"/>
                        <a:pt x="1313" y="714"/>
                        <a:pt x="1315" y="714"/>
                      </a:cubicBezTo>
                      <a:cubicBezTo>
                        <a:pt x="1336" y="714"/>
                        <a:pt x="1359" y="719"/>
                        <a:pt x="1382" y="730"/>
                      </a:cubicBezTo>
                      <a:lnTo>
                        <a:pt x="1518" y="788"/>
                      </a:lnTo>
                      <a:cubicBezTo>
                        <a:pt x="1596" y="730"/>
                        <a:pt x="1654" y="633"/>
                        <a:pt x="1654" y="536"/>
                      </a:cubicBezTo>
                      <a:cubicBezTo>
                        <a:pt x="1654" y="380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5" y="0"/>
                      </a:cubicBezTo>
                      <a:close/>
                      <a:moveTo>
                        <a:pt x="429" y="772"/>
                      </a:moveTo>
                      <a:lnTo>
                        <a:pt x="429" y="772"/>
                      </a:lnTo>
                      <a:cubicBezTo>
                        <a:pt x="448" y="830"/>
                        <a:pt x="447" y="887"/>
                        <a:pt x="389" y="944"/>
                      </a:cubicBezTo>
                      <a:lnTo>
                        <a:pt x="331" y="964"/>
                      </a:lnTo>
                      <a:cubicBezTo>
                        <a:pt x="487" y="1041"/>
                        <a:pt x="642" y="1061"/>
                        <a:pt x="818" y="1061"/>
                      </a:cubicBezTo>
                      <a:cubicBezTo>
                        <a:pt x="993" y="1061"/>
                        <a:pt x="1168" y="1041"/>
                        <a:pt x="1304" y="964"/>
                      </a:cubicBezTo>
                      <a:lnTo>
                        <a:pt x="1265" y="944"/>
                      </a:lnTo>
                      <a:cubicBezTo>
                        <a:pt x="1209" y="925"/>
                        <a:pt x="1189" y="853"/>
                        <a:pt x="1204" y="778"/>
                      </a:cubicBezTo>
                      <a:lnTo>
                        <a:pt x="1204" y="778"/>
                      </a:lnTo>
                      <a:cubicBezTo>
                        <a:pt x="1088" y="827"/>
                        <a:pt x="949" y="852"/>
                        <a:pt x="813" y="852"/>
                      </a:cubicBezTo>
                      <a:cubicBezTo>
                        <a:pt x="671" y="852"/>
                        <a:pt x="533" y="825"/>
                        <a:pt x="429" y="77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6" name="Google Shape;3976;p40"/>
                <p:cNvSpPr/>
                <p:nvPr/>
              </p:nvSpPr>
              <p:spPr>
                <a:xfrm>
                  <a:off x="1810975" y="2437850"/>
                  <a:ext cx="115300" cy="69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12" h="2769" extrusionOk="0">
                      <a:moveTo>
                        <a:pt x="103" y="0"/>
                      </a:moveTo>
                      <a:cubicBezTo>
                        <a:pt x="71" y="0"/>
                        <a:pt x="43" y="22"/>
                        <a:pt x="20" y="45"/>
                      </a:cubicBezTo>
                      <a:cubicBezTo>
                        <a:pt x="1" y="103"/>
                        <a:pt x="1" y="162"/>
                        <a:pt x="78" y="220"/>
                      </a:cubicBezTo>
                      <a:lnTo>
                        <a:pt x="117" y="240"/>
                      </a:lnTo>
                      <a:lnTo>
                        <a:pt x="4397" y="2730"/>
                      </a:lnTo>
                      <a:lnTo>
                        <a:pt x="4456" y="2749"/>
                      </a:lnTo>
                      <a:cubicBezTo>
                        <a:pt x="4475" y="2749"/>
                        <a:pt x="4495" y="2769"/>
                        <a:pt x="4495" y="2769"/>
                      </a:cubicBezTo>
                      <a:cubicBezTo>
                        <a:pt x="4553" y="2769"/>
                        <a:pt x="4573" y="2749"/>
                        <a:pt x="4592" y="2730"/>
                      </a:cubicBezTo>
                      <a:cubicBezTo>
                        <a:pt x="4611" y="2671"/>
                        <a:pt x="4611" y="2632"/>
                        <a:pt x="4573" y="2574"/>
                      </a:cubicBezTo>
                      <a:lnTo>
                        <a:pt x="4553" y="2555"/>
                      </a:lnTo>
                      <a:lnTo>
                        <a:pt x="312" y="123"/>
                      </a:lnTo>
                      <a:lnTo>
                        <a:pt x="176" y="45"/>
                      </a:lnTo>
                      <a:cubicBezTo>
                        <a:pt x="151" y="12"/>
                        <a:pt x="126" y="0"/>
                        <a:pt x="10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7" name="Google Shape;3977;p40"/>
                <p:cNvSpPr/>
                <p:nvPr/>
              </p:nvSpPr>
              <p:spPr>
                <a:xfrm>
                  <a:off x="1703500" y="2436825"/>
                  <a:ext cx="87550" cy="5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02" h="2129" extrusionOk="0">
                      <a:moveTo>
                        <a:pt x="3354" y="1"/>
                      </a:moveTo>
                      <a:cubicBezTo>
                        <a:pt x="3338" y="1"/>
                        <a:pt x="3322" y="3"/>
                        <a:pt x="3307" y="8"/>
                      </a:cubicBezTo>
                      <a:lnTo>
                        <a:pt x="3152" y="105"/>
                      </a:lnTo>
                      <a:lnTo>
                        <a:pt x="39" y="1915"/>
                      </a:lnTo>
                      <a:cubicBezTo>
                        <a:pt x="20" y="1915"/>
                        <a:pt x="20" y="1934"/>
                        <a:pt x="0" y="1934"/>
                      </a:cubicBezTo>
                      <a:cubicBezTo>
                        <a:pt x="20" y="1993"/>
                        <a:pt x="20" y="2031"/>
                        <a:pt x="39" y="2090"/>
                      </a:cubicBezTo>
                      <a:cubicBezTo>
                        <a:pt x="78" y="2129"/>
                        <a:pt x="117" y="2129"/>
                        <a:pt x="136" y="2129"/>
                      </a:cubicBezTo>
                      <a:cubicBezTo>
                        <a:pt x="175" y="2129"/>
                        <a:pt x="195" y="2129"/>
                        <a:pt x="195" y="2109"/>
                      </a:cubicBezTo>
                      <a:lnTo>
                        <a:pt x="272" y="2051"/>
                      </a:lnTo>
                      <a:lnTo>
                        <a:pt x="3385" y="261"/>
                      </a:lnTo>
                      <a:lnTo>
                        <a:pt x="3424" y="242"/>
                      </a:lnTo>
                      <a:cubicBezTo>
                        <a:pt x="3482" y="203"/>
                        <a:pt x="3502" y="144"/>
                        <a:pt x="3482" y="67"/>
                      </a:cubicBezTo>
                      <a:cubicBezTo>
                        <a:pt x="3453" y="23"/>
                        <a:pt x="3402" y="1"/>
                        <a:pt x="335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8" name="Google Shape;3978;p40"/>
                <p:cNvSpPr/>
                <p:nvPr/>
              </p:nvSpPr>
              <p:spPr>
                <a:xfrm>
                  <a:off x="1251650" y="2196375"/>
                  <a:ext cx="426075" cy="24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43" h="9918" extrusionOk="0">
                      <a:moveTo>
                        <a:pt x="134" y="1"/>
                      </a:moveTo>
                      <a:cubicBezTo>
                        <a:pt x="98" y="1"/>
                        <a:pt x="55" y="27"/>
                        <a:pt x="20" y="74"/>
                      </a:cubicBezTo>
                      <a:cubicBezTo>
                        <a:pt x="0" y="113"/>
                        <a:pt x="0" y="190"/>
                        <a:pt x="78" y="249"/>
                      </a:cubicBezTo>
                      <a:lnTo>
                        <a:pt x="2024" y="1358"/>
                      </a:lnTo>
                      <a:lnTo>
                        <a:pt x="16829" y="9918"/>
                      </a:lnTo>
                      <a:cubicBezTo>
                        <a:pt x="16887" y="9879"/>
                        <a:pt x="16926" y="9860"/>
                        <a:pt x="16985" y="9801"/>
                      </a:cubicBezTo>
                      <a:cubicBezTo>
                        <a:pt x="17004" y="9782"/>
                        <a:pt x="17023" y="9782"/>
                        <a:pt x="17043" y="9762"/>
                      </a:cubicBezTo>
                      <a:lnTo>
                        <a:pt x="2257" y="1222"/>
                      </a:lnTo>
                      <a:lnTo>
                        <a:pt x="195" y="35"/>
                      </a:lnTo>
                      <a:cubicBezTo>
                        <a:pt x="180" y="12"/>
                        <a:pt x="158" y="1"/>
                        <a:pt x="13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9" name="Google Shape;3979;p40"/>
                <p:cNvSpPr/>
                <p:nvPr/>
              </p:nvSpPr>
              <p:spPr>
                <a:xfrm>
                  <a:off x="1669925" y="2438475"/>
                  <a:ext cx="41375" cy="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71" extrusionOk="0">
                      <a:moveTo>
                        <a:pt x="837" y="215"/>
                      </a:moveTo>
                      <a:cubicBezTo>
                        <a:pt x="993" y="215"/>
                        <a:pt x="1149" y="273"/>
                        <a:pt x="1265" y="312"/>
                      </a:cubicBezTo>
                      <a:cubicBezTo>
                        <a:pt x="1363" y="370"/>
                        <a:pt x="1421" y="429"/>
                        <a:pt x="1421" y="506"/>
                      </a:cubicBezTo>
                      <a:cubicBezTo>
                        <a:pt x="1421" y="584"/>
                        <a:pt x="1363" y="623"/>
                        <a:pt x="1265" y="701"/>
                      </a:cubicBezTo>
                      <a:cubicBezTo>
                        <a:pt x="1149" y="779"/>
                        <a:pt x="983" y="818"/>
                        <a:pt x="820" y="818"/>
                      </a:cubicBezTo>
                      <a:cubicBezTo>
                        <a:pt x="657" y="818"/>
                        <a:pt x="497" y="779"/>
                        <a:pt x="390" y="701"/>
                      </a:cubicBezTo>
                      <a:cubicBezTo>
                        <a:pt x="292" y="662"/>
                        <a:pt x="254" y="584"/>
                        <a:pt x="254" y="506"/>
                      </a:cubicBezTo>
                      <a:cubicBezTo>
                        <a:pt x="254" y="429"/>
                        <a:pt x="292" y="390"/>
                        <a:pt x="390" y="312"/>
                      </a:cubicBezTo>
                      <a:cubicBezTo>
                        <a:pt x="506" y="234"/>
                        <a:pt x="682" y="215"/>
                        <a:pt x="837" y="215"/>
                      </a:cubicBezTo>
                      <a:close/>
                      <a:moveTo>
                        <a:pt x="839" y="0"/>
                      </a:moveTo>
                      <a:cubicBezTo>
                        <a:pt x="668" y="0"/>
                        <a:pt x="497" y="34"/>
                        <a:pt x="351" y="98"/>
                      </a:cubicBezTo>
                      <a:cubicBezTo>
                        <a:pt x="312" y="98"/>
                        <a:pt x="292" y="117"/>
                        <a:pt x="273" y="137"/>
                      </a:cubicBezTo>
                      <a:cubicBezTo>
                        <a:pt x="195" y="137"/>
                        <a:pt x="156" y="195"/>
                        <a:pt x="117" y="234"/>
                      </a:cubicBezTo>
                      <a:cubicBezTo>
                        <a:pt x="59" y="312"/>
                        <a:pt x="1" y="409"/>
                        <a:pt x="1" y="526"/>
                      </a:cubicBezTo>
                      <a:cubicBezTo>
                        <a:pt x="1" y="681"/>
                        <a:pt x="98" y="818"/>
                        <a:pt x="273" y="915"/>
                      </a:cubicBezTo>
                      <a:cubicBezTo>
                        <a:pt x="448" y="1012"/>
                        <a:pt x="643" y="1071"/>
                        <a:pt x="837" y="1071"/>
                      </a:cubicBezTo>
                      <a:cubicBezTo>
                        <a:pt x="1032" y="1071"/>
                        <a:pt x="1246" y="1012"/>
                        <a:pt x="1382" y="915"/>
                      </a:cubicBezTo>
                      <a:cubicBezTo>
                        <a:pt x="1557" y="818"/>
                        <a:pt x="1654" y="681"/>
                        <a:pt x="1654" y="526"/>
                      </a:cubicBezTo>
                      <a:cubicBezTo>
                        <a:pt x="1654" y="390"/>
                        <a:pt x="1557" y="234"/>
                        <a:pt x="1382" y="137"/>
                      </a:cubicBezTo>
                      <a:cubicBezTo>
                        <a:pt x="1227" y="44"/>
                        <a:pt x="1033" y="0"/>
                        <a:pt x="83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0" name="Google Shape;3980;p40"/>
                <p:cNvSpPr/>
                <p:nvPr/>
              </p:nvSpPr>
              <p:spPr>
                <a:xfrm>
                  <a:off x="1149025" y="2248550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1187" y="730"/>
                      </a:moveTo>
                      <a:cubicBezTo>
                        <a:pt x="1187" y="730"/>
                        <a:pt x="1182" y="730"/>
                        <a:pt x="1177" y="735"/>
                      </a:cubicBezTo>
                      <a:lnTo>
                        <a:pt x="1177" y="735"/>
                      </a:lnTo>
                      <a:cubicBezTo>
                        <a:pt x="1180" y="734"/>
                        <a:pt x="1184" y="732"/>
                        <a:pt x="1187" y="730"/>
                      </a:cubicBezTo>
                      <a:close/>
                      <a:moveTo>
                        <a:pt x="827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8" y="244"/>
                        <a:pt x="0" y="399"/>
                        <a:pt x="0" y="535"/>
                      </a:cubicBezTo>
                      <a:cubicBezTo>
                        <a:pt x="0" y="691"/>
                        <a:pt x="98" y="827"/>
                        <a:pt x="273" y="924"/>
                      </a:cubicBezTo>
                      <a:cubicBezTo>
                        <a:pt x="428" y="1022"/>
                        <a:pt x="623" y="1080"/>
                        <a:pt x="818" y="1080"/>
                      </a:cubicBezTo>
                      <a:cubicBezTo>
                        <a:pt x="993" y="1080"/>
                        <a:pt x="1129" y="1061"/>
                        <a:pt x="1284" y="983"/>
                      </a:cubicBezTo>
                      <a:lnTo>
                        <a:pt x="1246" y="963"/>
                      </a:lnTo>
                      <a:cubicBezTo>
                        <a:pt x="1168" y="886"/>
                        <a:pt x="1148" y="808"/>
                        <a:pt x="1168" y="769"/>
                      </a:cubicBezTo>
                      <a:cubicBezTo>
                        <a:pt x="1168" y="750"/>
                        <a:pt x="1172" y="740"/>
                        <a:pt x="1177" y="735"/>
                      </a:cubicBezTo>
                      <a:lnTo>
                        <a:pt x="1177" y="735"/>
                      </a:lnTo>
                      <a:cubicBezTo>
                        <a:pt x="1067" y="792"/>
                        <a:pt x="940" y="816"/>
                        <a:pt x="812" y="816"/>
                      </a:cubicBezTo>
                      <a:cubicBezTo>
                        <a:pt x="647" y="816"/>
                        <a:pt x="480" y="775"/>
                        <a:pt x="351" y="710"/>
                      </a:cubicBezTo>
                      <a:cubicBezTo>
                        <a:pt x="253" y="672"/>
                        <a:pt x="214" y="594"/>
                        <a:pt x="214" y="516"/>
                      </a:cubicBezTo>
                      <a:cubicBezTo>
                        <a:pt x="214" y="438"/>
                        <a:pt x="273" y="399"/>
                        <a:pt x="351" y="321"/>
                      </a:cubicBezTo>
                      <a:cubicBezTo>
                        <a:pt x="487" y="244"/>
                        <a:pt x="642" y="224"/>
                        <a:pt x="798" y="224"/>
                      </a:cubicBezTo>
                      <a:cubicBezTo>
                        <a:pt x="973" y="224"/>
                        <a:pt x="1109" y="244"/>
                        <a:pt x="1226" y="321"/>
                      </a:cubicBezTo>
                      <a:cubicBezTo>
                        <a:pt x="1323" y="360"/>
                        <a:pt x="1382" y="438"/>
                        <a:pt x="1382" y="516"/>
                      </a:cubicBezTo>
                      <a:cubicBezTo>
                        <a:pt x="1382" y="594"/>
                        <a:pt x="1323" y="633"/>
                        <a:pt x="1226" y="710"/>
                      </a:cubicBezTo>
                      <a:cubicBezTo>
                        <a:pt x="1265" y="710"/>
                        <a:pt x="1304" y="710"/>
                        <a:pt x="1323" y="730"/>
                      </a:cubicBezTo>
                      <a:lnTo>
                        <a:pt x="1498" y="827"/>
                      </a:lnTo>
                      <a:cubicBezTo>
                        <a:pt x="1596" y="730"/>
                        <a:pt x="1654" y="633"/>
                        <a:pt x="1654" y="535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1" name="Google Shape;3981;p40"/>
                <p:cNvSpPr/>
                <p:nvPr/>
              </p:nvSpPr>
              <p:spPr>
                <a:xfrm>
                  <a:off x="1430625" y="2410200"/>
                  <a:ext cx="41375" cy="2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4" extrusionOk="0">
                      <a:moveTo>
                        <a:pt x="818" y="256"/>
                      </a:moveTo>
                      <a:cubicBezTo>
                        <a:pt x="993" y="256"/>
                        <a:pt x="1129" y="275"/>
                        <a:pt x="1265" y="353"/>
                      </a:cubicBezTo>
                      <a:cubicBezTo>
                        <a:pt x="1363" y="392"/>
                        <a:pt x="1402" y="470"/>
                        <a:pt x="1402" y="548"/>
                      </a:cubicBezTo>
                      <a:cubicBezTo>
                        <a:pt x="1402" y="626"/>
                        <a:pt x="1363" y="665"/>
                        <a:pt x="1265" y="742"/>
                      </a:cubicBezTo>
                      <a:cubicBezTo>
                        <a:pt x="1139" y="810"/>
                        <a:pt x="974" y="845"/>
                        <a:pt x="813" y="845"/>
                      </a:cubicBezTo>
                      <a:cubicBezTo>
                        <a:pt x="653" y="845"/>
                        <a:pt x="497" y="810"/>
                        <a:pt x="390" y="742"/>
                      </a:cubicBezTo>
                      <a:cubicBezTo>
                        <a:pt x="293" y="684"/>
                        <a:pt x="234" y="626"/>
                        <a:pt x="234" y="548"/>
                      </a:cubicBezTo>
                      <a:cubicBezTo>
                        <a:pt x="234" y="470"/>
                        <a:pt x="293" y="431"/>
                        <a:pt x="390" y="353"/>
                      </a:cubicBezTo>
                      <a:cubicBezTo>
                        <a:pt x="487" y="295"/>
                        <a:pt x="643" y="256"/>
                        <a:pt x="818" y="256"/>
                      </a:cubicBezTo>
                      <a:close/>
                      <a:moveTo>
                        <a:pt x="818" y="1"/>
                      </a:moveTo>
                      <a:cubicBezTo>
                        <a:pt x="630" y="1"/>
                        <a:pt x="443" y="35"/>
                        <a:pt x="293" y="100"/>
                      </a:cubicBezTo>
                      <a:lnTo>
                        <a:pt x="332" y="120"/>
                      </a:lnTo>
                      <a:cubicBezTo>
                        <a:pt x="370" y="178"/>
                        <a:pt x="409" y="275"/>
                        <a:pt x="351" y="334"/>
                      </a:cubicBezTo>
                      <a:cubicBezTo>
                        <a:pt x="332" y="373"/>
                        <a:pt x="273" y="373"/>
                        <a:pt x="254" y="373"/>
                      </a:cubicBezTo>
                      <a:cubicBezTo>
                        <a:pt x="234" y="373"/>
                        <a:pt x="215" y="373"/>
                        <a:pt x="215" y="353"/>
                      </a:cubicBezTo>
                      <a:lnTo>
                        <a:pt x="98" y="275"/>
                      </a:lnTo>
                      <a:cubicBezTo>
                        <a:pt x="40" y="353"/>
                        <a:pt x="1" y="431"/>
                        <a:pt x="1" y="528"/>
                      </a:cubicBezTo>
                      <a:cubicBezTo>
                        <a:pt x="1" y="665"/>
                        <a:pt x="98" y="820"/>
                        <a:pt x="254" y="918"/>
                      </a:cubicBezTo>
                      <a:cubicBezTo>
                        <a:pt x="429" y="1015"/>
                        <a:pt x="623" y="1054"/>
                        <a:pt x="818" y="1054"/>
                      </a:cubicBezTo>
                      <a:cubicBezTo>
                        <a:pt x="1012" y="1054"/>
                        <a:pt x="1226" y="1015"/>
                        <a:pt x="1382" y="918"/>
                      </a:cubicBezTo>
                      <a:cubicBezTo>
                        <a:pt x="1557" y="820"/>
                        <a:pt x="1654" y="665"/>
                        <a:pt x="1654" y="528"/>
                      </a:cubicBezTo>
                      <a:cubicBezTo>
                        <a:pt x="1654" y="373"/>
                        <a:pt x="1557" y="237"/>
                        <a:pt x="1382" y="120"/>
                      </a:cubicBezTo>
                      <a:cubicBezTo>
                        <a:pt x="1221" y="39"/>
                        <a:pt x="1019" y="1"/>
                        <a:pt x="81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2" name="Google Shape;3982;p40"/>
                <p:cNvSpPr/>
                <p:nvPr/>
              </p:nvSpPr>
              <p:spPr>
                <a:xfrm>
                  <a:off x="1353775" y="2411300"/>
                  <a:ext cx="41375" cy="2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9" extrusionOk="0">
                      <a:moveTo>
                        <a:pt x="799" y="251"/>
                      </a:moveTo>
                      <a:cubicBezTo>
                        <a:pt x="974" y="251"/>
                        <a:pt x="1129" y="290"/>
                        <a:pt x="1246" y="348"/>
                      </a:cubicBezTo>
                      <a:cubicBezTo>
                        <a:pt x="1343" y="407"/>
                        <a:pt x="1382" y="484"/>
                        <a:pt x="1382" y="543"/>
                      </a:cubicBezTo>
                      <a:cubicBezTo>
                        <a:pt x="1382" y="621"/>
                        <a:pt x="1343" y="679"/>
                        <a:pt x="1246" y="737"/>
                      </a:cubicBezTo>
                      <a:cubicBezTo>
                        <a:pt x="1120" y="815"/>
                        <a:pt x="954" y="854"/>
                        <a:pt x="794" y="854"/>
                      </a:cubicBezTo>
                      <a:cubicBezTo>
                        <a:pt x="633" y="854"/>
                        <a:pt x="478" y="815"/>
                        <a:pt x="371" y="737"/>
                      </a:cubicBezTo>
                      <a:cubicBezTo>
                        <a:pt x="273" y="698"/>
                        <a:pt x="215" y="621"/>
                        <a:pt x="215" y="543"/>
                      </a:cubicBezTo>
                      <a:cubicBezTo>
                        <a:pt x="215" y="484"/>
                        <a:pt x="273" y="426"/>
                        <a:pt x="371" y="348"/>
                      </a:cubicBezTo>
                      <a:cubicBezTo>
                        <a:pt x="487" y="309"/>
                        <a:pt x="643" y="251"/>
                        <a:pt x="799" y="251"/>
                      </a:cubicBezTo>
                      <a:close/>
                      <a:moveTo>
                        <a:pt x="845" y="0"/>
                      </a:moveTo>
                      <a:cubicBezTo>
                        <a:pt x="661" y="0"/>
                        <a:pt x="473" y="39"/>
                        <a:pt x="312" y="115"/>
                      </a:cubicBezTo>
                      <a:cubicBezTo>
                        <a:pt x="371" y="154"/>
                        <a:pt x="390" y="231"/>
                        <a:pt x="371" y="290"/>
                      </a:cubicBezTo>
                      <a:cubicBezTo>
                        <a:pt x="351" y="329"/>
                        <a:pt x="293" y="329"/>
                        <a:pt x="273" y="329"/>
                      </a:cubicBezTo>
                      <a:cubicBezTo>
                        <a:pt x="254" y="329"/>
                        <a:pt x="215" y="329"/>
                        <a:pt x="215" y="309"/>
                      </a:cubicBezTo>
                      <a:lnTo>
                        <a:pt x="118" y="251"/>
                      </a:lnTo>
                      <a:cubicBezTo>
                        <a:pt x="40" y="329"/>
                        <a:pt x="1" y="426"/>
                        <a:pt x="1" y="523"/>
                      </a:cubicBezTo>
                      <a:cubicBezTo>
                        <a:pt x="1" y="679"/>
                        <a:pt x="98" y="815"/>
                        <a:pt x="273" y="912"/>
                      </a:cubicBezTo>
                      <a:cubicBezTo>
                        <a:pt x="429" y="1010"/>
                        <a:pt x="643" y="1068"/>
                        <a:pt x="837" y="1068"/>
                      </a:cubicBezTo>
                      <a:cubicBezTo>
                        <a:pt x="1032" y="1068"/>
                        <a:pt x="1246" y="1010"/>
                        <a:pt x="1382" y="912"/>
                      </a:cubicBezTo>
                      <a:cubicBezTo>
                        <a:pt x="1557" y="815"/>
                        <a:pt x="1655" y="679"/>
                        <a:pt x="1655" y="523"/>
                      </a:cubicBezTo>
                      <a:cubicBezTo>
                        <a:pt x="1655" y="387"/>
                        <a:pt x="1557" y="231"/>
                        <a:pt x="1382" y="134"/>
                      </a:cubicBezTo>
                      <a:cubicBezTo>
                        <a:pt x="1232" y="44"/>
                        <a:pt x="1041" y="0"/>
                        <a:pt x="8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3" name="Google Shape;3983;p40"/>
                <p:cNvSpPr/>
                <p:nvPr/>
              </p:nvSpPr>
              <p:spPr>
                <a:xfrm>
                  <a:off x="1357675" y="2488550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798" y="254"/>
                      </a:moveTo>
                      <a:cubicBezTo>
                        <a:pt x="973" y="254"/>
                        <a:pt x="1110" y="274"/>
                        <a:pt x="1226" y="352"/>
                      </a:cubicBezTo>
                      <a:cubicBezTo>
                        <a:pt x="1324" y="390"/>
                        <a:pt x="1382" y="468"/>
                        <a:pt x="1382" y="546"/>
                      </a:cubicBezTo>
                      <a:cubicBezTo>
                        <a:pt x="1382" y="624"/>
                        <a:pt x="1324" y="663"/>
                        <a:pt x="1226" y="741"/>
                      </a:cubicBezTo>
                      <a:cubicBezTo>
                        <a:pt x="1110" y="818"/>
                        <a:pt x="949" y="857"/>
                        <a:pt x="789" y="857"/>
                      </a:cubicBezTo>
                      <a:cubicBezTo>
                        <a:pt x="628" y="857"/>
                        <a:pt x="467" y="818"/>
                        <a:pt x="351" y="741"/>
                      </a:cubicBezTo>
                      <a:cubicBezTo>
                        <a:pt x="253" y="702"/>
                        <a:pt x="215" y="624"/>
                        <a:pt x="215" y="546"/>
                      </a:cubicBezTo>
                      <a:cubicBezTo>
                        <a:pt x="215" y="468"/>
                        <a:pt x="253" y="429"/>
                        <a:pt x="351" y="352"/>
                      </a:cubicBezTo>
                      <a:cubicBezTo>
                        <a:pt x="487" y="313"/>
                        <a:pt x="623" y="254"/>
                        <a:pt x="798" y="254"/>
                      </a:cubicBezTo>
                      <a:close/>
                      <a:moveTo>
                        <a:pt x="818" y="1"/>
                      </a:moveTo>
                      <a:cubicBezTo>
                        <a:pt x="638" y="1"/>
                        <a:pt x="458" y="35"/>
                        <a:pt x="312" y="99"/>
                      </a:cubicBezTo>
                      <a:lnTo>
                        <a:pt x="331" y="138"/>
                      </a:lnTo>
                      <a:cubicBezTo>
                        <a:pt x="370" y="176"/>
                        <a:pt x="409" y="254"/>
                        <a:pt x="370" y="313"/>
                      </a:cubicBezTo>
                      <a:cubicBezTo>
                        <a:pt x="351" y="352"/>
                        <a:pt x="312" y="352"/>
                        <a:pt x="273" y="352"/>
                      </a:cubicBezTo>
                      <a:cubicBezTo>
                        <a:pt x="253" y="352"/>
                        <a:pt x="234" y="352"/>
                        <a:pt x="234" y="332"/>
                      </a:cubicBezTo>
                      <a:lnTo>
                        <a:pt x="117" y="254"/>
                      </a:lnTo>
                      <a:cubicBezTo>
                        <a:pt x="39" y="332"/>
                        <a:pt x="1" y="429"/>
                        <a:pt x="1" y="527"/>
                      </a:cubicBezTo>
                      <a:cubicBezTo>
                        <a:pt x="1" y="663"/>
                        <a:pt x="98" y="818"/>
                        <a:pt x="253" y="916"/>
                      </a:cubicBezTo>
                      <a:cubicBezTo>
                        <a:pt x="429" y="1013"/>
                        <a:pt x="623" y="1052"/>
                        <a:pt x="818" y="1052"/>
                      </a:cubicBezTo>
                      <a:cubicBezTo>
                        <a:pt x="1012" y="1052"/>
                        <a:pt x="1226" y="1013"/>
                        <a:pt x="1382" y="916"/>
                      </a:cubicBezTo>
                      <a:cubicBezTo>
                        <a:pt x="1557" y="818"/>
                        <a:pt x="1654" y="663"/>
                        <a:pt x="1654" y="527"/>
                      </a:cubicBezTo>
                      <a:cubicBezTo>
                        <a:pt x="1654" y="371"/>
                        <a:pt x="1557" y="235"/>
                        <a:pt x="1382" y="138"/>
                      </a:cubicBezTo>
                      <a:cubicBezTo>
                        <a:pt x="1227" y="45"/>
                        <a:pt x="1022" y="1"/>
                        <a:pt x="81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4" name="Google Shape;3984;p40"/>
                <p:cNvSpPr/>
                <p:nvPr/>
              </p:nvSpPr>
              <p:spPr>
                <a:xfrm>
                  <a:off x="1177725" y="2309350"/>
                  <a:ext cx="41350" cy="2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0" extrusionOk="0">
                      <a:moveTo>
                        <a:pt x="798" y="243"/>
                      </a:moveTo>
                      <a:cubicBezTo>
                        <a:pt x="973" y="243"/>
                        <a:pt x="1109" y="282"/>
                        <a:pt x="1226" y="341"/>
                      </a:cubicBezTo>
                      <a:cubicBezTo>
                        <a:pt x="1323" y="399"/>
                        <a:pt x="1382" y="477"/>
                        <a:pt x="1382" y="535"/>
                      </a:cubicBezTo>
                      <a:cubicBezTo>
                        <a:pt x="1382" y="613"/>
                        <a:pt x="1323" y="671"/>
                        <a:pt x="1226" y="730"/>
                      </a:cubicBezTo>
                      <a:cubicBezTo>
                        <a:pt x="1119" y="808"/>
                        <a:pt x="963" y="846"/>
                        <a:pt x="803" y="846"/>
                      </a:cubicBezTo>
                      <a:cubicBezTo>
                        <a:pt x="642" y="846"/>
                        <a:pt x="477" y="808"/>
                        <a:pt x="350" y="730"/>
                      </a:cubicBezTo>
                      <a:cubicBezTo>
                        <a:pt x="253" y="691"/>
                        <a:pt x="214" y="613"/>
                        <a:pt x="214" y="535"/>
                      </a:cubicBezTo>
                      <a:cubicBezTo>
                        <a:pt x="214" y="477"/>
                        <a:pt x="253" y="418"/>
                        <a:pt x="350" y="341"/>
                      </a:cubicBezTo>
                      <a:cubicBezTo>
                        <a:pt x="487" y="263"/>
                        <a:pt x="642" y="243"/>
                        <a:pt x="798" y="243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9" y="49"/>
                        <a:pt x="253" y="146"/>
                      </a:cubicBezTo>
                      <a:cubicBezTo>
                        <a:pt x="98" y="243"/>
                        <a:pt x="0" y="399"/>
                        <a:pt x="0" y="535"/>
                      </a:cubicBezTo>
                      <a:cubicBezTo>
                        <a:pt x="0" y="691"/>
                        <a:pt x="98" y="827"/>
                        <a:pt x="253" y="924"/>
                      </a:cubicBezTo>
                      <a:cubicBezTo>
                        <a:pt x="428" y="1022"/>
                        <a:pt x="623" y="1080"/>
                        <a:pt x="817" y="1080"/>
                      </a:cubicBezTo>
                      <a:cubicBezTo>
                        <a:pt x="992" y="1080"/>
                        <a:pt x="1187" y="1022"/>
                        <a:pt x="1323" y="983"/>
                      </a:cubicBezTo>
                      <a:lnTo>
                        <a:pt x="1284" y="963"/>
                      </a:lnTo>
                      <a:cubicBezTo>
                        <a:pt x="1187" y="924"/>
                        <a:pt x="1187" y="866"/>
                        <a:pt x="1206" y="788"/>
                      </a:cubicBezTo>
                      <a:cubicBezTo>
                        <a:pt x="1221" y="744"/>
                        <a:pt x="1268" y="722"/>
                        <a:pt x="1324" y="722"/>
                      </a:cubicBezTo>
                      <a:cubicBezTo>
                        <a:pt x="1343" y="722"/>
                        <a:pt x="1362" y="725"/>
                        <a:pt x="1382" y="730"/>
                      </a:cubicBezTo>
                      <a:lnTo>
                        <a:pt x="1518" y="808"/>
                      </a:lnTo>
                      <a:cubicBezTo>
                        <a:pt x="1596" y="730"/>
                        <a:pt x="1654" y="632"/>
                        <a:pt x="1654" y="535"/>
                      </a:cubicBezTo>
                      <a:cubicBezTo>
                        <a:pt x="1654" y="399"/>
                        <a:pt x="1557" y="243"/>
                        <a:pt x="1382" y="146"/>
                      </a:cubicBezTo>
                      <a:cubicBezTo>
                        <a:pt x="1226" y="49"/>
                        <a:pt x="1026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5" name="Google Shape;3985;p40"/>
                <p:cNvSpPr/>
                <p:nvPr/>
              </p:nvSpPr>
              <p:spPr>
                <a:xfrm>
                  <a:off x="1320225" y="2208150"/>
                  <a:ext cx="525300" cy="13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12" h="5226" extrusionOk="0">
                      <a:moveTo>
                        <a:pt x="127" y="0"/>
                      </a:moveTo>
                      <a:cubicBezTo>
                        <a:pt x="91" y="0"/>
                        <a:pt x="52" y="18"/>
                        <a:pt x="39" y="70"/>
                      </a:cubicBezTo>
                      <a:cubicBezTo>
                        <a:pt x="1" y="109"/>
                        <a:pt x="1" y="186"/>
                        <a:pt x="78" y="245"/>
                      </a:cubicBezTo>
                      <a:lnTo>
                        <a:pt x="273" y="323"/>
                      </a:lnTo>
                      <a:lnTo>
                        <a:pt x="8716" y="5206"/>
                      </a:lnTo>
                      <a:cubicBezTo>
                        <a:pt x="8736" y="5206"/>
                        <a:pt x="8755" y="5225"/>
                        <a:pt x="8755" y="5225"/>
                      </a:cubicBezTo>
                      <a:lnTo>
                        <a:pt x="20895" y="5225"/>
                      </a:lnTo>
                      <a:cubicBezTo>
                        <a:pt x="20973" y="5225"/>
                        <a:pt x="21012" y="5167"/>
                        <a:pt x="21012" y="5108"/>
                      </a:cubicBezTo>
                      <a:cubicBezTo>
                        <a:pt x="21012" y="5031"/>
                        <a:pt x="20973" y="4972"/>
                        <a:pt x="20895" y="4972"/>
                      </a:cubicBezTo>
                      <a:lnTo>
                        <a:pt x="8794" y="4972"/>
                      </a:lnTo>
                      <a:lnTo>
                        <a:pt x="487" y="186"/>
                      </a:lnTo>
                      <a:lnTo>
                        <a:pt x="176" y="11"/>
                      </a:lnTo>
                      <a:cubicBezTo>
                        <a:pt x="163" y="5"/>
                        <a:pt x="145" y="0"/>
                        <a:pt x="1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6" name="Google Shape;3986;p40"/>
                <p:cNvSpPr/>
                <p:nvPr/>
              </p:nvSpPr>
              <p:spPr>
                <a:xfrm>
                  <a:off x="1177725" y="2265800"/>
                  <a:ext cx="261700" cy="15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8" h="6149" extrusionOk="0">
                      <a:moveTo>
                        <a:pt x="98" y="1"/>
                      </a:moveTo>
                      <a:cubicBezTo>
                        <a:pt x="59" y="1"/>
                        <a:pt x="59" y="1"/>
                        <a:pt x="39" y="20"/>
                      </a:cubicBezTo>
                      <a:cubicBezTo>
                        <a:pt x="20" y="20"/>
                        <a:pt x="20" y="40"/>
                        <a:pt x="20" y="40"/>
                      </a:cubicBezTo>
                      <a:cubicBezTo>
                        <a:pt x="0" y="98"/>
                        <a:pt x="0" y="176"/>
                        <a:pt x="59" y="215"/>
                      </a:cubicBezTo>
                      <a:lnTo>
                        <a:pt x="117" y="234"/>
                      </a:lnTo>
                      <a:lnTo>
                        <a:pt x="3171" y="2024"/>
                      </a:lnTo>
                      <a:cubicBezTo>
                        <a:pt x="3171" y="1946"/>
                        <a:pt x="3230" y="1888"/>
                        <a:pt x="3308" y="1888"/>
                      </a:cubicBezTo>
                      <a:cubicBezTo>
                        <a:pt x="3366" y="1888"/>
                        <a:pt x="3424" y="1946"/>
                        <a:pt x="3424" y="2024"/>
                      </a:cubicBezTo>
                      <a:lnTo>
                        <a:pt x="3424" y="2160"/>
                      </a:lnTo>
                      <a:lnTo>
                        <a:pt x="10175" y="6051"/>
                      </a:lnTo>
                      <a:lnTo>
                        <a:pt x="10311" y="6129"/>
                      </a:lnTo>
                      <a:cubicBezTo>
                        <a:pt x="10331" y="6129"/>
                        <a:pt x="10350" y="6149"/>
                        <a:pt x="10350" y="6149"/>
                      </a:cubicBezTo>
                      <a:cubicBezTo>
                        <a:pt x="10389" y="6149"/>
                        <a:pt x="10428" y="6129"/>
                        <a:pt x="10448" y="6110"/>
                      </a:cubicBezTo>
                      <a:cubicBezTo>
                        <a:pt x="10467" y="6051"/>
                        <a:pt x="10467" y="5974"/>
                        <a:pt x="10409" y="5935"/>
                      </a:cubicBezTo>
                      <a:lnTo>
                        <a:pt x="10350" y="5915"/>
                      </a:lnTo>
                      <a:lnTo>
                        <a:pt x="9008" y="5137"/>
                      </a:lnTo>
                      <a:lnTo>
                        <a:pt x="9008" y="5157"/>
                      </a:lnTo>
                      <a:cubicBezTo>
                        <a:pt x="9066" y="5234"/>
                        <a:pt x="8988" y="5273"/>
                        <a:pt x="8950" y="5273"/>
                      </a:cubicBezTo>
                      <a:cubicBezTo>
                        <a:pt x="8872" y="5273"/>
                        <a:pt x="8813" y="5234"/>
                        <a:pt x="8813" y="5157"/>
                      </a:cubicBezTo>
                      <a:lnTo>
                        <a:pt x="8813" y="4981"/>
                      </a:lnTo>
                      <a:lnTo>
                        <a:pt x="6420" y="3600"/>
                      </a:lnTo>
                      <a:lnTo>
                        <a:pt x="6420" y="3620"/>
                      </a:lnTo>
                      <a:cubicBezTo>
                        <a:pt x="6420" y="3697"/>
                        <a:pt x="6362" y="3736"/>
                        <a:pt x="6284" y="3736"/>
                      </a:cubicBezTo>
                      <a:cubicBezTo>
                        <a:pt x="6226" y="3736"/>
                        <a:pt x="6167" y="3697"/>
                        <a:pt x="6167" y="3620"/>
                      </a:cubicBezTo>
                      <a:lnTo>
                        <a:pt x="6167" y="3445"/>
                      </a:lnTo>
                      <a:lnTo>
                        <a:pt x="350" y="118"/>
                      </a:lnTo>
                      <a:lnTo>
                        <a:pt x="195" y="20"/>
                      </a:lnTo>
                      <a:cubicBezTo>
                        <a:pt x="156" y="1"/>
                        <a:pt x="136" y="1"/>
                        <a:pt x="9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7" name="Google Shape;3987;p40"/>
                <p:cNvSpPr/>
                <p:nvPr/>
              </p:nvSpPr>
              <p:spPr>
                <a:xfrm>
                  <a:off x="1262825" y="2358225"/>
                  <a:ext cx="9975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0" h="2472" extrusionOk="0">
                      <a:moveTo>
                        <a:pt x="1" y="0"/>
                      </a:moveTo>
                      <a:lnTo>
                        <a:pt x="1" y="292"/>
                      </a:lnTo>
                      <a:lnTo>
                        <a:pt x="3717" y="2413"/>
                      </a:lnTo>
                      <a:lnTo>
                        <a:pt x="3814" y="2452"/>
                      </a:lnTo>
                      <a:cubicBezTo>
                        <a:pt x="3833" y="2452"/>
                        <a:pt x="3853" y="2471"/>
                        <a:pt x="3853" y="2471"/>
                      </a:cubicBezTo>
                      <a:cubicBezTo>
                        <a:pt x="3911" y="2471"/>
                        <a:pt x="3931" y="2452"/>
                        <a:pt x="3950" y="2432"/>
                      </a:cubicBezTo>
                      <a:cubicBezTo>
                        <a:pt x="3989" y="2374"/>
                        <a:pt x="3989" y="2316"/>
                        <a:pt x="3911" y="2257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8" name="Google Shape;3988;p40"/>
                <p:cNvSpPr/>
                <p:nvPr/>
              </p:nvSpPr>
              <p:spPr>
                <a:xfrm>
                  <a:off x="1207375" y="2327925"/>
                  <a:ext cx="50625" cy="3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5" h="1349" extrusionOk="0">
                      <a:moveTo>
                        <a:pt x="123" y="0"/>
                      </a:moveTo>
                      <a:cubicBezTo>
                        <a:pt x="89" y="0"/>
                        <a:pt x="55" y="19"/>
                        <a:pt x="20" y="65"/>
                      </a:cubicBezTo>
                      <a:cubicBezTo>
                        <a:pt x="1" y="123"/>
                        <a:pt x="1" y="181"/>
                        <a:pt x="79" y="240"/>
                      </a:cubicBezTo>
                      <a:lnTo>
                        <a:pt x="118" y="259"/>
                      </a:lnTo>
                      <a:lnTo>
                        <a:pt x="2024" y="1349"/>
                      </a:lnTo>
                      <a:lnTo>
                        <a:pt x="2024" y="1057"/>
                      </a:lnTo>
                      <a:lnTo>
                        <a:pt x="332" y="84"/>
                      </a:lnTo>
                      <a:lnTo>
                        <a:pt x="196" y="26"/>
                      </a:lnTo>
                      <a:cubicBezTo>
                        <a:pt x="171" y="10"/>
                        <a:pt x="147" y="0"/>
                        <a:pt x="1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9" name="Google Shape;3989;p40"/>
                <p:cNvSpPr/>
                <p:nvPr/>
              </p:nvSpPr>
              <p:spPr>
                <a:xfrm>
                  <a:off x="1331900" y="2273100"/>
                  <a:ext cx="6350" cy="86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3445" extrusionOk="0">
                      <a:moveTo>
                        <a:pt x="117" y="1"/>
                      </a:moveTo>
                      <a:cubicBezTo>
                        <a:pt x="59" y="1"/>
                        <a:pt x="0" y="40"/>
                        <a:pt x="0" y="118"/>
                      </a:cubicBezTo>
                      <a:lnTo>
                        <a:pt x="0" y="176"/>
                      </a:lnTo>
                      <a:lnTo>
                        <a:pt x="0" y="3172"/>
                      </a:lnTo>
                      <a:lnTo>
                        <a:pt x="0" y="3347"/>
                      </a:lnTo>
                      <a:cubicBezTo>
                        <a:pt x="0" y="3405"/>
                        <a:pt x="59" y="3444"/>
                        <a:pt x="117" y="3444"/>
                      </a:cubicBezTo>
                      <a:cubicBezTo>
                        <a:pt x="195" y="3444"/>
                        <a:pt x="253" y="3405"/>
                        <a:pt x="253" y="3328"/>
                      </a:cubicBezTo>
                      <a:lnTo>
                        <a:pt x="253" y="3308"/>
                      </a:lnTo>
                      <a:lnTo>
                        <a:pt x="253" y="293"/>
                      </a:lnTo>
                      <a:lnTo>
                        <a:pt x="253" y="118"/>
                      </a:lnTo>
                      <a:cubicBezTo>
                        <a:pt x="253" y="40"/>
                        <a:pt x="195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0" name="Google Shape;3990;p40"/>
                <p:cNvSpPr/>
                <p:nvPr/>
              </p:nvSpPr>
              <p:spPr>
                <a:xfrm>
                  <a:off x="1398050" y="2311525"/>
                  <a:ext cx="6350" cy="8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3464" extrusionOk="0">
                      <a:moveTo>
                        <a:pt x="137" y="1"/>
                      </a:moveTo>
                      <a:cubicBezTo>
                        <a:pt x="59" y="1"/>
                        <a:pt x="0" y="40"/>
                        <a:pt x="0" y="117"/>
                      </a:cubicBezTo>
                      <a:lnTo>
                        <a:pt x="0" y="156"/>
                      </a:lnTo>
                      <a:lnTo>
                        <a:pt x="0" y="3172"/>
                      </a:lnTo>
                      <a:lnTo>
                        <a:pt x="0" y="3347"/>
                      </a:lnTo>
                      <a:cubicBezTo>
                        <a:pt x="0" y="3425"/>
                        <a:pt x="59" y="3464"/>
                        <a:pt x="137" y="3464"/>
                      </a:cubicBezTo>
                      <a:cubicBezTo>
                        <a:pt x="195" y="3464"/>
                        <a:pt x="253" y="3425"/>
                        <a:pt x="253" y="3347"/>
                      </a:cubicBezTo>
                      <a:lnTo>
                        <a:pt x="253" y="3328"/>
                      </a:lnTo>
                      <a:lnTo>
                        <a:pt x="253" y="312"/>
                      </a:lnTo>
                      <a:lnTo>
                        <a:pt x="253" y="137"/>
                      </a:lnTo>
                      <a:cubicBezTo>
                        <a:pt x="253" y="40"/>
                        <a:pt x="175" y="1"/>
                        <a:pt x="1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1" name="Google Shape;3991;p40"/>
                <p:cNvSpPr/>
                <p:nvPr/>
              </p:nvSpPr>
              <p:spPr>
                <a:xfrm>
                  <a:off x="1257000" y="2313975"/>
                  <a:ext cx="109450" cy="18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8" h="7393" extrusionOk="0">
                      <a:moveTo>
                        <a:pt x="137" y="0"/>
                      </a:moveTo>
                      <a:cubicBezTo>
                        <a:pt x="59" y="0"/>
                        <a:pt x="0" y="39"/>
                        <a:pt x="0" y="117"/>
                      </a:cubicBezTo>
                      <a:lnTo>
                        <a:pt x="0" y="1615"/>
                      </a:lnTo>
                      <a:lnTo>
                        <a:pt x="0" y="1907"/>
                      </a:lnTo>
                      <a:lnTo>
                        <a:pt x="0" y="4864"/>
                      </a:lnTo>
                      <a:cubicBezTo>
                        <a:pt x="0" y="4903"/>
                        <a:pt x="20" y="4922"/>
                        <a:pt x="59" y="4942"/>
                      </a:cubicBezTo>
                      <a:lnTo>
                        <a:pt x="4086" y="7296"/>
                      </a:lnTo>
                      <a:lnTo>
                        <a:pt x="4203" y="7354"/>
                      </a:lnTo>
                      <a:cubicBezTo>
                        <a:pt x="4242" y="7354"/>
                        <a:pt x="4261" y="7393"/>
                        <a:pt x="4261" y="7393"/>
                      </a:cubicBezTo>
                      <a:cubicBezTo>
                        <a:pt x="4300" y="7393"/>
                        <a:pt x="4339" y="7354"/>
                        <a:pt x="4358" y="7335"/>
                      </a:cubicBezTo>
                      <a:cubicBezTo>
                        <a:pt x="4378" y="7296"/>
                        <a:pt x="4378" y="7218"/>
                        <a:pt x="4300" y="7159"/>
                      </a:cubicBezTo>
                      <a:lnTo>
                        <a:pt x="4280" y="7140"/>
                      </a:lnTo>
                      <a:lnTo>
                        <a:pt x="234" y="4786"/>
                      </a:lnTo>
                      <a:lnTo>
                        <a:pt x="234" y="2062"/>
                      </a:lnTo>
                      <a:lnTo>
                        <a:pt x="234" y="1770"/>
                      </a:lnTo>
                      <a:lnTo>
                        <a:pt x="234" y="253"/>
                      </a:lnTo>
                      <a:lnTo>
                        <a:pt x="234" y="117"/>
                      </a:lnTo>
                      <a:cubicBezTo>
                        <a:pt x="253" y="39"/>
                        <a:pt x="195" y="0"/>
                        <a:pt x="1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2" name="Google Shape;3992;p40"/>
                <p:cNvSpPr/>
                <p:nvPr/>
              </p:nvSpPr>
              <p:spPr>
                <a:xfrm>
                  <a:off x="1774025" y="2543350"/>
                  <a:ext cx="31625" cy="1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" h="611" extrusionOk="0">
                      <a:moveTo>
                        <a:pt x="1125" y="0"/>
                      </a:moveTo>
                      <a:cubicBezTo>
                        <a:pt x="1108" y="0"/>
                        <a:pt x="1090" y="3"/>
                        <a:pt x="1070" y="8"/>
                      </a:cubicBezTo>
                      <a:lnTo>
                        <a:pt x="914" y="86"/>
                      </a:lnTo>
                      <a:lnTo>
                        <a:pt x="0" y="611"/>
                      </a:lnTo>
                      <a:lnTo>
                        <a:pt x="486" y="611"/>
                      </a:lnTo>
                      <a:lnTo>
                        <a:pt x="1187" y="222"/>
                      </a:lnTo>
                      <a:cubicBezTo>
                        <a:pt x="1245" y="202"/>
                        <a:pt x="1265" y="125"/>
                        <a:pt x="1245" y="66"/>
                      </a:cubicBezTo>
                      <a:cubicBezTo>
                        <a:pt x="1216" y="22"/>
                        <a:pt x="1176" y="0"/>
                        <a:pt x="11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3" name="Google Shape;3993;p40"/>
                <p:cNvSpPr/>
                <p:nvPr/>
              </p:nvSpPr>
              <p:spPr>
                <a:xfrm>
                  <a:off x="1108175" y="627225"/>
                  <a:ext cx="163450" cy="9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38" h="3736" extrusionOk="0">
                      <a:moveTo>
                        <a:pt x="3152" y="0"/>
                      </a:moveTo>
                      <a:lnTo>
                        <a:pt x="2607" y="311"/>
                      </a:lnTo>
                      <a:lnTo>
                        <a:pt x="3988" y="1109"/>
                      </a:lnTo>
                      <a:cubicBezTo>
                        <a:pt x="4027" y="1148"/>
                        <a:pt x="4066" y="1206"/>
                        <a:pt x="4027" y="1284"/>
                      </a:cubicBezTo>
                      <a:cubicBezTo>
                        <a:pt x="4008" y="1342"/>
                        <a:pt x="3969" y="1342"/>
                        <a:pt x="3930" y="1342"/>
                      </a:cubicBezTo>
                      <a:cubicBezTo>
                        <a:pt x="3911" y="1342"/>
                        <a:pt x="3891" y="1342"/>
                        <a:pt x="3891" y="1304"/>
                      </a:cubicBezTo>
                      <a:lnTo>
                        <a:pt x="2374" y="428"/>
                      </a:lnTo>
                      <a:lnTo>
                        <a:pt x="895" y="1284"/>
                      </a:lnTo>
                      <a:lnTo>
                        <a:pt x="662" y="1440"/>
                      </a:lnTo>
                      <a:lnTo>
                        <a:pt x="0" y="1829"/>
                      </a:lnTo>
                      <a:lnTo>
                        <a:pt x="2335" y="3152"/>
                      </a:lnTo>
                      <a:lnTo>
                        <a:pt x="2568" y="3307"/>
                      </a:lnTo>
                      <a:lnTo>
                        <a:pt x="3346" y="3735"/>
                      </a:lnTo>
                      <a:lnTo>
                        <a:pt x="4222" y="3230"/>
                      </a:lnTo>
                      <a:lnTo>
                        <a:pt x="4475" y="3093"/>
                      </a:lnTo>
                      <a:lnTo>
                        <a:pt x="6537" y="1887"/>
                      </a:lnTo>
                      <a:lnTo>
                        <a:pt x="6031" y="1595"/>
                      </a:lnTo>
                      <a:lnTo>
                        <a:pt x="4942" y="2237"/>
                      </a:lnTo>
                      <a:lnTo>
                        <a:pt x="4767" y="2237"/>
                      </a:lnTo>
                      <a:cubicBezTo>
                        <a:pt x="4728" y="2237"/>
                        <a:pt x="4689" y="2218"/>
                        <a:pt x="4669" y="2198"/>
                      </a:cubicBezTo>
                      <a:cubicBezTo>
                        <a:pt x="4650" y="2140"/>
                        <a:pt x="4650" y="2062"/>
                        <a:pt x="4728" y="2023"/>
                      </a:cubicBezTo>
                      <a:lnTo>
                        <a:pt x="5700" y="1459"/>
                      </a:lnTo>
                      <a:lnTo>
                        <a:pt x="4922" y="992"/>
                      </a:lnTo>
                      <a:lnTo>
                        <a:pt x="4280" y="1362"/>
                      </a:lnTo>
                      <a:cubicBezTo>
                        <a:pt x="4261" y="1362"/>
                        <a:pt x="4241" y="1381"/>
                        <a:pt x="4241" y="1381"/>
                      </a:cubicBezTo>
                      <a:cubicBezTo>
                        <a:pt x="4183" y="1381"/>
                        <a:pt x="4164" y="1362"/>
                        <a:pt x="4144" y="1342"/>
                      </a:cubicBezTo>
                      <a:cubicBezTo>
                        <a:pt x="4105" y="1284"/>
                        <a:pt x="4105" y="1206"/>
                        <a:pt x="4183" y="1167"/>
                      </a:cubicBezTo>
                      <a:lnTo>
                        <a:pt x="4689" y="875"/>
                      </a:lnTo>
                      <a:lnTo>
                        <a:pt x="3969" y="467"/>
                      </a:lnTo>
                      <a:lnTo>
                        <a:pt x="3658" y="623"/>
                      </a:lnTo>
                      <a:cubicBezTo>
                        <a:pt x="3619" y="623"/>
                        <a:pt x="3599" y="661"/>
                        <a:pt x="3599" y="661"/>
                      </a:cubicBezTo>
                      <a:cubicBezTo>
                        <a:pt x="3541" y="661"/>
                        <a:pt x="3522" y="623"/>
                        <a:pt x="3502" y="603"/>
                      </a:cubicBezTo>
                      <a:cubicBezTo>
                        <a:pt x="3483" y="564"/>
                        <a:pt x="3483" y="486"/>
                        <a:pt x="3541" y="428"/>
                      </a:cubicBezTo>
                      <a:lnTo>
                        <a:pt x="3736" y="331"/>
                      </a:lnTo>
                      <a:lnTo>
                        <a:pt x="315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4" name="Google Shape;3994;p40"/>
                <p:cNvSpPr/>
                <p:nvPr/>
              </p:nvSpPr>
              <p:spPr>
                <a:xfrm>
                  <a:off x="1224400" y="462325"/>
                  <a:ext cx="382800" cy="220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12" h="8834" extrusionOk="0">
                      <a:moveTo>
                        <a:pt x="14981" y="1"/>
                      </a:moveTo>
                      <a:lnTo>
                        <a:pt x="1051" y="8036"/>
                      </a:lnTo>
                      <a:lnTo>
                        <a:pt x="79" y="8619"/>
                      </a:lnTo>
                      <a:cubicBezTo>
                        <a:pt x="20" y="8639"/>
                        <a:pt x="1" y="8717"/>
                        <a:pt x="20" y="8794"/>
                      </a:cubicBezTo>
                      <a:cubicBezTo>
                        <a:pt x="40" y="8833"/>
                        <a:pt x="98" y="8833"/>
                        <a:pt x="118" y="8833"/>
                      </a:cubicBezTo>
                      <a:cubicBezTo>
                        <a:pt x="137" y="8833"/>
                        <a:pt x="176" y="8833"/>
                        <a:pt x="176" y="8814"/>
                      </a:cubicBezTo>
                      <a:lnTo>
                        <a:pt x="1265" y="8172"/>
                      </a:lnTo>
                      <a:lnTo>
                        <a:pt x="5234" y="5896"/>
                      </a:lnTo>
                      <a:cubicBezTo>
                        <a:pt x="5176" y="5896"/>
                        <a:pt x="5137" y="5837"/>
                        <a:pt x="5137" y="5779"/>
                      </a:cubicBezTo>
                      <a:cubicBezTo>
                        <a:pt x="5137" y="5701"/>
                        <a:pt x="5176" y="5643"/>
                        <a:pt x="5254" y="5643"/>
                      </a:cubicBezTo>
                      <a:lnTo>
                        <a:pt x="5662" y="5643"/>
                      </a:lnTo>
                      <a:lnTo>
                        <a:pt x="7900" y="4359"/>
                      </a:lnTo>
                      <a:cubicBezTo>
                        <a:pt x="7861" y="4359"/>
                        <a:pt x="7802" y="4320"/>
                        <a:pt x="7802" y="4242"/>
                      </a:cubicBezTo>
                      <a:cubicBezTo>
                        <a:pt x="7802" y="4164"/>
                        <a:pt x="7841" y="4125"/>
                        <a:pt x="7919" y="4125"/>
                      </a:cubicBezTo>
                      <a:lnTo>
                        <a:pt x="8328" y="4125"/>
                      </a:lnTo>
                      <a:lnTo>
                        <a:pt x="15312" y="79"/>
                      </a:lnTo>
                      <a:lnTo>
                        <a:pt x="15234" y="59"/>
                      </a:lnTo>
                      <a:lnTo>
                        <a:pt x="1519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5" name="Google Shape;3995;p40"/>
                <p:cNvSpPr/>
                <p:nvPr/>
              </p:nvSpPr>
              <p:spPr>
                <a:xfrm>
                  <a:off x="1604275" y="461850"/>
                  <a:ext cx="42825" cy="21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3" h="876" extrusionOk="0">
                      <a:moveTo>
                        <a:pt x="0" y="0"/>
                      </a:moveTo>
                      <a:cubicBezTo>
                        <a:pt x="0" y="59"/>
                        <a:pt x="20" y="59"/>
                        <a:pt x="20" y="78"/>
                      </a:cubicBezTo>
                      <a:lnTo>
                        <a:pt x="98" y="98"/>
                      </a:lnTo>
                      <a:lnTo>
                        <a:pt x="1459" y="876"/>
                      </a:lnTo>
                      <a:lnTo>
                        <a:pt x="1712" y="740"/>
                      </a:lnTo>
                      <a:lnTo>
                        <a:pt x="44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6" name="Google Shape;3996;p40"/>
                <p:cNvSpPr/>
                <p:nvPr/>
              </p:nvSpPr>
              <p:spPr>
                <a:xfrm>
                  <a:off x="1721475" y="462325"/>
                  <a:ext cx="92450" cy="39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8" h="1597" extrusionOk="0">
                      <a:moveTo>
                        <a:pt x="1" y="1"/>
                      </a:moveTo>
                      <a:lnTo>
                        <a:pt x="2763" y="1596"/>
                      </a:lnTo>
                      <a:lnTo>
                        <a:pt x="3697" y="1051"/>
                      </a:lnTo>
                      <a:lnTo>
                        <a:pt x="188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7" name="Google Shape;3997;p40"/>
                <p:cNvSpPr/>
                <p:nvPr/>
              </p:nvSpPr>
              <p:spPr>
                <a:xfrm>
                  <a:off x="1632475" y="475475"/>
                  <a:ext cx="113350" cy="6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4" h="2627" extrusionOk="0">
                      <a:moveTo>
                        <a:pt x="915" y="0"/>
                      </a:moveTo>
                      <a:lnTo>
                        <a:pt x="545" y="214"/>
                      </a:lnTo>
                      <a:lnTo>
                        <a:pt x="312" y="350"/>
                      </a:lnTo>
                      <a:lnTo>
                        <a:pt x="1" y="525"/>
                      </a:lnTo>
                      <a:lnTo>
                        <a:pt x="3619" y="2626"/>
                      </a:lnTo>
                      <a:lnTo>
                        <a:pt x="4534" y="2082"/>
                      </a:lnTo>
                      <a:lnTo>
                        <a:pt x="91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8" name="Google Shape;3998;p40"/>
                <p:cNvSpPr/>
                <p:nvPr/>
              </p:nvSpPr>
              <p:spPr>
                <a:xfrm>
                  <a:off x="1209825" y="461850"/>
                  <a:ext cx="348275" cy="199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1" h="7977" extrusionOk="0">
                      <a:moveTo>
                        <a:pt x="13444" y="0"/>
                      </a:moveTo>
                      <a:lnTo>
                        <a:pt x="564" y="7452"/>
                      </a:lnTo>
                      <a:lnTo>
                        <a:pt x="78" y="7763"/>
                      </a:lnTo>
                      <a:cubicBezTo>
                        <a:pt x="20" y="7782"/>
                        <a:pt x="0" y="7860"/>
                        <a:pt x="20" y="7938"/>
                      </a:cubicBezTo>
                      <a:cubicBezTo>
                        <a:pt x="39" y="7977"/>
                        <a:pt x="98" y="7977"/>
                        <a:pt x="117" y="7977"/>
                      </a:cubicBezTo>
                      <a:cubicBezTo>
                        <a:pt x="136" y="7977"/>
                        <a:pt x="175" y="7977"/>
                        <a:pt x="175" y="7957"/>
                      </a:cubicBezTo>
                      <a:lnTo>
                        <a:pt x="798" y="7588"/>
                      </a:lnTo>
                      <a:lnTo>
                        <a:pt x="1393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9" name="Google Shape;3999;p40"/>
                <p:cNvSpPr/>
                <p:nvPr/>
              </p:nvSpPr>
              <p:spPr>
                <a:xfrm>
                  <a:off x="1277425" y="707575"/>
                  <a:ext cx="41375" cy="2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7" extrusionOk="0">
                      <a:moveTo>
                        <a:pt x="1285" y="385"/>
                      </a:moveTo>
                      <a:cubicBezTo>
                        <a:pt x="1297" y="398"/>
                        <a:pt x="1301" y="402"/>
                        <a:pt x="1308" y="404"/>
                      </a:cubicBezTo>
                      <a:lnTo>
                        <a:pt x="1308" y="404"/>
                      </a:lnTo>
                      <a:cubicBezTo>
                        <a:pt x="1301" y="398"/>
                        <a:pt x="1293" y="392"/>
                        <a:pt x="1285" y="385"/>
                      </a:cubicBezTo>
                      <a:close/>
                      <a:moveTo>
                        <a:pt x="827" y="1"/>
                      </a:moveTo>
                      <a:cubicBezTo>
                        <a:pt x="616" y="1"/>
                        <a:pt x="407" y="49"/>
                        <a:pt x="253" y="152"/>
                      </a:cubicBezTo>
                      <a:cubicBezTo>
                        <a:pt x="98" y="249"/>
                        <a:pt x="1" y="385"/>
                        <a:pt x="1" y="541"/>
                      </a:cubicBezTo>
                      <a:cubicBezTo>
                        <a:pt x="1" y="677"/>
                        <a:pt x="98" y="833"/>
                        <a:pt x="253" y="930"/>
                      </a:cubicBezTo>
                      <a:cubicBezTo>
                        <a:pt x="429" y="1027"/>
                        <a:pt x="623" y="1066"/>
                        <a:pt x="818" y="1066"/>
                      </a:cubicBezTo>
                      <a:cubicBezTo>
                        <a:pt x="1012" y="1066"/>
                        <a:pt x="1226" y="1008"/>
                        <a:pt x="1382" y="930"/>
                      </a:cubicBezTo>
                      <a:cubicBezTo>
                        <a:pt x="1557" y="813"/>
                        <a:pt x="1654" y="677"/>
                        <a:pt x="1654" y="541"/>
                      </a:cubicBezTo>
                      <a:cubicBezTo>
                        <a:pt x="1654" y="444"/>
                        <a:pt x="1615" y="366"/>
                        <a:pt x="1557" y="288"/>
                      </a:cubicBezTo>
                      <a:lnTo>
                        <a:pt x="1401" y="366"/>
                      </a:lnTo>
                      <a:cubicBezTo>
                        <a:pt x="1362" y="385"/>
                        <a:pt x="1323" y="405"/>
                        <a:pt x="1323" y="405"/>
                      </a:cubicBezTo>
                      <a:cubicBezTo>
                        <a:pt x="1316" y="405"/>
                        <a:pt x="1312" y="405"/>
                        <a:pt x="1308" y="404"/>
                      </a:cubicBezTo>
                      <a:lnTo>
                        <a:pt x="1308" y="404"/>
                      </a:lnTo>
                      <a:cubicBezTo>
                        <a:pt x="1366" y="453"/>
                        <a:pt x="1382" y="491"/>
                        <a:pt x="1382" y="560"/>
                      </a:cubicBezTo>
                      <a:cubicBezTo>
                        <a:pt x="1382" y="638"/>
                        <a:pt x="1323" y="677"/>
                        <a:pt x="1226" y="755"/>
                      </a:cubicBezTo>
                      <a:cubicBezTo>
                        <a:pt x="1109" y="823"/>
                        <a:pt x="949" y="857"/>
                        <a:pt x="788" y="857"/>
                      </a:cubicBezTo>
                      <a:cubicBezTo>
                        <a:pt x="628" y="857"/>
                        <a:pt x="467" y="823"/>
                        <a:pt x="351" y="755"/>
                      </a:cubicBezTo>
                      <a:cubicBezTo>
                        <a:pt x="253" y="696"/>
                        <a:pt x="215" y="638"/>
                        <a:pt x="215" y="560"/>
                      </a:cubicBezTo>
                      <a:cubicBezTo>
                        <a:pt x="215" y="482"/>
                        <a:pt x="253" y="444"/>
                        <a:pt x="351" y="366"/>
                      </a:cubicBezTo>
                      <a:cubicBezTo>
                        <a:pt x="487" y="288"/>
                        <a:pt x="643" y="268"/>
                        <a:pt x="798" y="268"/>
                      </a:cubicBezTo>
                      <a:cubicBezTo>
                        <a:pt x="973" y="268"/>
                        <a:pt x="1109" y="288"/>
                        <a:pt x="1226" y="366"/>
                      </a:cubicBezTo>
                      <a:lnTo>
                        <a:pt x="1265" y="366"/>
                      </a:lnTo>
                      <a:lnTo>
                        <a:pt x="1226" y="346"/>
                      </a:lnTo>
                      <a:cubicBezTo>
                        <a:pt x="1207" y="288"/>
                        <a:pt x="1207" y="210"/>
                        <a:pt x="1285" y="171"/>
                      </a:cubicBezTo>
                      <a:lnTo>
                        <a:pt x="1362" y="113"/>
                      </a:lnTo>
                      <a:cubicBezTo>
                        <a:pt x="1206" y="39"/>
                        <a:pt x="1015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0" name="Google Shape;4000;p40"/>
                <p:cNvSpPr/>
                <p:nvPr/>
              </p:nvSpPr>
              <p:spPr>
                <a:xfrm>
                  <a:off x="1591125" y="5267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24"/>
                      </a:moveTo>
                      <a:cubicBezTo>
                        <a:pt x="993" y="224"/>
                        <a:pt x="1129" y="244"/>
                        <a:pt x="1266" y="322"/>
                      </a:cubicBezTo>
                      <a:cubicBezTo>
                        <a:pt x="1363" y="380"/>
                        <a:pt x="1402" y="438"/>
                        <a:pt x="1402" y="516"/>
                      </a:cubicBezTo>
                      <a:cubicBezTo>
                        <a:pt x="1402" y="594"/>
                        <a:pt x="1363" y="633"/>
                        <a:pt x="1266" y="711"/>
                      </a:cubicBezTo>
                      <a:cubicBezTo>
                        <a:pt x="1139" y="779"/>
                        <a:pt x="974" y="813"/>
                        <a:pt x="813" y="813"/>
                      </a:cubicBezTo>
                      <a:cubicBezTo>
                        <a:pt x="653" y="813"/>
                        <a:pt x="497" y="779"/>
                        <a:pt x="390" y="711"/>
                      </a:cubicBezTo>
                      <a:cubicBezTo>
                        <a:pt x="293" y="652"/>
                        <a:pt x="234" y="594"/>
                        <a:pt x="234" y="516"/>
                      </a:cubicBezTo>
                      <a:cubicBezTo>
                        <a:pt x="234" y="438"/>
                        <a:pt x="293" y="380"/>
                        <a:pt x="390" y="322"/>
                      </a:cubicBezTo>
                      <a:cubicBezTo>
                        <a:pt x="507" y="244"/>
                        <a:pt x="682" y="224"/>
                        <a:pt x="818" y="224"/>
                      </a:cubicBezTo>
                      <a:close/>
                      <a:moveTo>
                        <a:pt x="825" y="1"/>
                      </a:moveTo>
                      <a:cubicBezTo>
                        <a:pt x="624" y="1"/>
                        <a:pt x="419" y="49"/>
                        <a:pt x="254" y="146"/>
                      </a:cubicBezTo>
                      <a:cubicBezTo>
                        <a:pt x="98" y="244"/>
                        <a:pt x="1" y="399"/>
                        <a:pt x="1" y="536"/>
                      </a:cubicBezTo>
                      <a:cubicBezTo>
                        <a:pt x="1" y="672"/>
                        <a:pt x="40" y="750"/>
                        <a:pt x="137" y="827"/>
                      </a:cubicBezTo>
                      <a:lnTo>
                        <a:pt x="234" y="788"/>
                      </a:lnTo>
                      <a:cubicBezTo>
                        <a:pt x="260" y="754"/>
                        <a:pt x="286" y="739"/>
                        <a:pt x="311" y="739"/>
                      </a:cubicBezTo>
                      <a:cubicBezTo>
                        <a:pt x="344" y="739"/>
                        <a:pt x="377" y="764"/>
                        <a:pt x="410" y="808"/>
                      </a:cubicBezTo>
                      <a:cubicBezTo>
                        <a:pt x="429" y="866"/>
                        <a:pt x="429" y="925"/>
                        <a:pt x="351" y="983"/>
                      </a:cubicBezTo>
                      <a:cubicBezTo>
                        <a:pt x="507" y="1022"/>
                        <a:pt x="643" y="1080"/>
                        <a:pt x="818" y="1080"/>
                      </a:cubicBezTo>
                      <a:cubicBezTo>
                        <a:pt x="1013" y="1080"/>
                        <a:pt x="1227" y="1022"/>
                        <a:pt x="1382" y="925"/>
                      </a:cubicBezTo>
                      <a:cubicBezTo>
                        <a:pt x="1557" y="827"/>
                        <a:pt x="1655" y="691"/>
                        <a:pt x="1655" y="536"/>
                      </a:cubicBezTo>
                      <a:cubicBezTo>
                        <a:pt x="1655" y="399"/>
                        <a:pt x="1557" y="244"/>
                        <a:pt x="1382" y="146"/>
                      </a:cubicBezTo>
                      <a:cubicBezTo>
                        <a:pt x="1227" y="49"/>
                        <a:pt x="1027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1" name="Google Shape;4001;p40"/>
                <p:cNvSpPr/>
                <p:nvPr/>
              </p:nvSpPr>
              <p:spPr>
                <a:xfrm>
                  <a:off x="1593575" y="570550"/>
                  <a:ext cx="413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1" extrusionOk="0">
                      <a:moveTo>
                        <a:pt x="297" y="730"/>
                      </a:moveTo>
                      <a:cubicBezTo>
                        <a:pt x="312" y="744"/>
                        <a:pt x="330" y="757"/>
                        <a:pt x="350" y="769"/>
                      </a:cubicBezTo>
                      <a:cubicBezTo>
                        <a:pt x="363" y="776"/>
                        <a:pt x="376" y="783"/>
                        <a:pt x="390" y="790"/>
                      </a:cubicBezTo>
                      <a:lnTo>
                        <a:pt x="390" y="790"/>
                      </a:lnTo>
                      <a:cubicBezTo>
                        <a:pt x="390" y="789"/>
                        <a:pt x="390" y="789"/>
                        <a:pt x="389" y="788"/>
                      </a:cubicBezTo>
                      <a:cubicBezTo>
                        <a:pt x="360" y="759"/>
                        <a:pt x="326" y="740"/>
                        <a:pt x="297" y="730"/>
                      </a:cubicBezTo>
                      <a:close/>
                      <a:moveTo>
                        <a:pt x="825" y="1"/>
                      </a:moveTo>
                      <a:cubicBezTo>
                        <a:pt x="623" y="1"/>
                        <a:pt x="419" y="49"/>
                        <a:pt x="253" y="146"/>
                      </a:cubicBezTo>
                      <a:cubicBezTo>
                        <a:pt x="98" y="244"/>
                        <a:pt x="0" y="399"/>
                        <a:pt x="0" y="536"/>
                      </a:cubicBezTo>
                      <a:cubicBezTo>
                        <a:pt x="0" y="633"/>
                        <a:pt x="39" y="730"/>
                        <a:pt x="117" y="808"/>
                      </a:cubicBezTo>
                      <a:lnTo>
                        <a:pt x="234" y="730"/>
                      </a:lnTo>
                      <a:cubicBezTo>
                        <a:pt x="239" y="725"/>
                        <a:pt x="247" y="723"/>
                        <a:pt x="258" y="723"/>
                      </a:cubicBezTo>
                      <a:cubicBezTo>
                        <a:pt x="269" y="723"/>
                        <a:pt x="282" y="725"/>
                        <a:pt x="297" y="730"/>
                      </a:cubicBezTo>
                      <a:lnTo>
                        <a:pt x="297" y="730"/>
                      </a:lnTo>
                      <a:cubicBezTo>
                        <a:pt x="239" y="679"/>
                        <a:pt x="214" y="621"/>
                        <a:pt x="214" y="574"/>
                      </a:cubicBezTo>
                      <a:cubicBezTo>
                        <a:pt x="214" y="497"/>
                        <a:pt x="253" y="419"/>
                        <a:pt x="350" y="380"/>
                      </a:cubicBezTo>
                      <a:cubicBezTo>
                        <a:pt x="487" y="302"/>
                        <a:pt x="642" y="283"/>
                        <a:pt x="798" y="283"/>
                      </a:cubicBezTo>
                      <a:cubicBezTo>
                        <a:pt x="973" y="283"/>
                        <a:pt x="1109" y="302"/>
                        <a:pt x="1226" y="380"/>
                      </a:cubicBezTo>
                      <a:cubicBezTo>
                        <a:pt x="1323" y="419"/>
                        <a:pt x="1382" y="497"/>
                        <a:pt x="1382" y="574"/>
                      </a:cubicBezTo>
                      <a:cubicBezTo>
                        <a:pt x="1382" y="633"/>
                        <a:pt x="1323" y="691"/>
                        <a:pt x="1226" y="769"/>
                      </a:cubicBezTo>
                      <a:cubicBezTo>
                        <a:pt x="1109" y="837"/>
                        <a:pt x="949" y="871"/>
                        <a:pt x="788" y="871"/>
                      </a:cubicBezTo>
                      <a:cubicBezTo>
                        <a:pt x="645" y="871"/>
                        <a:pt x="502" y="844"/>
                        <a:pt x="390" y="790"/>
                      </a:cubicBezTo>
                      <a:lnTo>
                        <a:pt x="390" y="790"/>
                      </a:lnTo>
                      <a:cubicBezTo>
                        <a:pt x="409" y="829"/>
                        <a:pt x="408" y="906"/>
                        <a:pt x="331" y="964"/>
                      </a:cubicBezTo>
                      <a:lnTo>
                        <a:pt x="312" y="983"/>
                      </a:lnTo>
                      <a:cubicBezTo>
                        <a:pt x="448" y="1061"/>
                        <a:pt x="623" y="1080"/>
                        <a:pt x="817" y="1080"/>
                      </a:cubicBezTo>
                      <a:cubicBezTo>
                        <a:pt x="1012" y="1080"/>
                        <a:pt x="1226" y="1022"/>
                        <a:pt x="1382" y="925"/>
                      </a:cubicBezTo>
                      <a:cubicBezTo>
                        <a:pt x="1557" y="827"/>
                        <a:pt x="1654" y="691"/>
                        <a:pt x="1654" y="536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6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2" name="Google Shape;4002;p40"/>
                <p:cNvSpPr/>
                <p:nvPr/>
              </p:nvSpPr>
              <p:spPr>
                <a:xfrm>
                  <a:off x="1609625" y="843175"/>
                  <a:ext cx="41350" cy="2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32" extrusionOk="0">
                      <a:moveTo>
                        <a:pt x="856" y="214"/>
                      </a:moveTo>
                      <a:cubicBezTo>
                        <a:pt x="1031" y="214"/>
                        <a:pt x="1168" y="234"/>
                        <a:pt x="1304" y="311"/>
                      </a:cubicBezTo>
                      <a:cubicBezTo>
                        <a:pt x="1362" y="389"/>
                        <a:pt x="1440" y="467"/>
                        <a:pt x="1440" y="506"/>
                      </a:cubicBezTo>
                      <a:cubicBezTo>
                        <a:pt x="1440" y="584"/>
                        <a:pt x="1401" y="623"/>
                        <a:pt x="1304" y="700"/>
                      </a:cubicBezTo>
                      <a:cubicBezTo>
                        <a:pt x="1177" y="769"/>
                        <a:pt x="1012" y="803"/>
                        <a:pt x="851" y="803"/>
                      </a:cubicBezTo>
                      <a:cubicBezTo>
                        <a:pt x="691" y="803"/>
                        <a:pt x="535" y="769"/>
                        <a:pt x="428" y="700"/>
                      </a:cubicBezTo>
                      <a:cubicBezTo>
                        <a:pt x="331" y="642"/>
                        <a:pt x="273" y="584"/>
                        <a:pt x="273" y="506"/>
                      </a:cubicBezTo>
                      <a:cubicBezTo>
                        <a:pt x="273" y="428"/>
                        <a:pt x="331" y="389"/>
                        <a:pt x="428" y="311"/>
                      </a:cubicBezTo>
                      <a:cubicBezTo>
                        <a:pt x="545" y="234"/>
                        <a:pt x="720" y="214"/>
                        <a:pt x="856" y="214"/>
                      </a:cubicBezTo>
                      <a:close/>
                      <a:moveTo>
                        <a:pt x="720" y="0"/>
                      </a:moveTo>
                      <a:cubicBezTo>
                        <a:pt x="545" y="19"/>
                        <a:pt x="389" y="39"/>
                        <a:pt x="273" y="117"/>
                      </a:cubicBezTo>
                      <a:cubicBezTo>
                        <a:pt x="98" y="214"/>
                        <a:pt x="0" y="370"/>
                        <a:pt x="0" y="506"/>
                      </a:cubicBezTo>
                      <a:cubicBezTo>
                        <a:pt x="0" y="642"/>
                        <a:pt x="98" y="798"/>
                        <a:pt x="273" y="895"/>
                      </a:cubicBezTo>
                      <a:cubicBezTo>
                        <a:pt x="448" y="992"/>
                        <a:pt x="642" y="1031"/>
                        <a:pt x="837" y="1031"/>
                      </a:cubicBezTo>
                      <a:cubicBezTo>
                        <a:pt x="1031" y="1031"/>
                        <a:pt x="1245" y="992"/>
                        <a:pt x="1401" y="895"/>
                      </a:cubicBezTo>
                      <a:cubicBezTo>
                        <a:pt x="1557" y="798"/>
                        <a:pt x="1654" y="642"/>
                        <a:pt x="1654" y="506"/>
                      </a:cubicBezTo>
                      <a:cubicBezTo>
                        <a:pt x="1654" y="370"/>
                        <a:pt x="1557" y="214"/>
                        <a:pt x="1401" y="117"/>
                      </a:cubicBezTo>
                      <a:cubicBezTo>
                        <a:pt x="1265" y="39"/>
                        <a:pt x="1109" y="0"/>
                        <a:pt x="954" y="0"/>
                      </a:cubicBezTo>
                      <a:lnTo>
                        <a:pt x="954" y="39"/>
                      </a:lnTo>
                      <a:cubicBezTo>
                        <a:pt x="954" y="117"/>
                        <a:pt x="915" y="175"/>
                        <a:pt x="837" y="175"/>
                      </a:cubicBezTo>
                      <a:cubicBezTo>
                        <a:pt x="759" y="175"/>
                        <a:pt x="720" y="117"/>
                        <a:pt x="720" y="39"/>
                      </a:cubicBezTo>
                      <a:lnTo>
                        <a:pt x="72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3" name="Google Shape;4003;p40"/>
                <p:cNvSpPr/>
                <p:nvPr/>
              </p:nvSpPr>
              <p:spPr>
                <a:xfrm>
                  <a:off x="1417025" y="672500"/>
                  <a:ext cx="41350" cy="2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49" extrusionOk="0">
                      <a:moveTo>
                        <a:pt x="837" y="232"/>
                      </a:moveTo>
                      <a:cubicBezTo>
                        <a:pt x="992" y="232"/>
                        <a:pt x="1148" y="251"/>
                        <a:pt x="1265" y="329"/>
                      </a:cubicBezTo>
                      <a:cubicBezTo>
                        <a:pt x="1362" y="387"/>
                        <a:pt x="1420" y="446"/>
                        <a:pt x="1420" y="524"/>
                      </a:cubicBezTo>
                      <a:cubicBezTo>
                        <a:pt x="1401" y="601"/>
                        <a:pt x="1362" y="679"/>
                        <a:pt x="1265" y="718"/>
                      </a:cubicBezTo>
                      <a:cubicBezTo>
                        <a:pt x="1148" y="796"/>
                        <a:pt x="983" y="835"/>
                        <a:pt x="820" y="835"/>
                      </a:cubicBezTo>
                      <a:cubicBezTo>
                        <a:pt x="657" y="835"/>
                        <a:pt x="496" y="796"/>
                        <a:pt x="389" y="718"/>
                      </a:cubicBezTo>
                      <a:cubicBezTo>
                        <a:pt x="292" y="679"/>
                        <a:pt x="253" y="601"/>
                        <a:pt x="253" y="524"/>
                      </a:cubicBezTo>
                      <a:cubicBezTo>
                        <a:pt x="253" y="446"/>
                        <a:pt x="292" y="407"/>
                        <a:pt x="389" y="329"/>
                      </a:cubicBezTo>
                      <a:cubicBezTo>
                        <a:pt x="506" y="251"/>
                        <a:pt x="681" y="232"/>
                        <a:pt x="837" y="232"/>
                      </a:cubicBezTo>
                      <a:close/>
                      <a:moveTo>
                        <a:pt x="817" y="1"/>
                      </a:moveTo>
                      <a:cubicBezTo>
                        <a:pt x="624" y="1"/>
                        <a:pt x="433" y="44"/>
                        <a:pt x="272" y="135"/>
                      </a:cubicBezTo>
                      <a:cubicBezTo>
                        <a:pt x="97" y="232"/>
                        <a:pt x="0" y="387"/>
                        <a:pt x="0" y="524"/>
                      </a:cubicBezTo>
                      <a:cubicBezTo>
                        <a:pt x="0" y="660"/>
                        <a:pt x="97" y="815"/>
                        <a:pt x="272" y="913"/>
                      </a:cubicBezTo>
                      <a:cubicBezTo>
                        <a:pt x="428" y="1010"/>
                        <a:pt x="623" y="1049"/>
                        <a:pt x="817" y="1049"/>
                      </a:cubicBezTo>
                      <a:cubicBezTo>
                        <a:pt x="1031" y="1049"/>
                        <a:pt x="1245" y="1010"/>
                        <a:pt x="1381" y="913"/>
                      </a:cubicBezTo>
                      <a:cubicBezTo>
                        <a:pt x="1556" y="815"/>
                        <a:pt x="1654" y="660"/>
                        <a:pt x="1654" y="524"/>
                      </a:cubicBezTo>
                      <a:cubicBezTo>
                        <a:pt x="1654" y="426"/>
                        <a:pt x="1615" y="329"/>
                        <a:pt x="1537" y="251"/>
                      </a:cubicBezTo>
                      <a:lnTo>
                        <a:pt x="1401" y="329"/>
                      </a:lnTo>
                      <a:cubicBezTo>
                        <a:pt x="1381" y="329"/>
                        <a:pt x="1362" y="349"/>
                        <a:pt x="1362" y="349"/>
                      </a:cubicBezTo>
                      <a:cubicBezTo>
                        <a:pt x="1323" y="349"/>
                        <a:pt x="1284" y="329"/>
                        <a:pt x="1265" y="310"/>
                      </a:cubicBezTo>
                      <a:cubicBezTo>
                        <a:pt x="1245" y="251"/>
                        <a:pt x="1245" y="193"/>
                        <a:pt x="1304" y="135"/>
                      </a:cubicBezTo>
                      <a:lnTo>
                        <a:pt x="1342" y="115"/>
                      </a:lnTo>
                      <a:cubicBezTo>
                        <a:pt x="1182" y="40"/>
                        <a:pt x="999" y="1"/>
                        <a:pt x="8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4" name="Google Shape;4004;p40"/>
                <p:cNvSpPr/>
                <p:nvPr/>
              </p:nvSpPr>
              <p:spPr>
                <a:xfrm>
                  <a:off x="1193775" y="497825"/>
                  <a:ext cx="75400" cy="14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6" h="5780" extrusionOk="0">
                      <a:moveTo>
                        <a:pt x="2899" y="1"/>
                      </a:moveTo>
                      <a:cubicBezTo>
                        <a:pt x="2821" y="1"/>
                        <a:pt x="2782" y="40"/>
                        <a:pt x="2782" y="118"/>
                      </a:cubicBezTo>
                      <a:lnTo>
                        <a:pt x="2782" y="4009"/>
                      </a:lnTo>
                      <a:lnTo>
                        <a:pt x="234" y="5487"/>
                      </a:lnTo>
                      <a:lnTo>
                        <a:pt x="39" y="5585"/>
                      </a:lnTo>
                      <a:cubicBezTo>
                        <a:pt x="39" y="5623"/>
                        <a:pt x="0" y="5682"/>
                        <a:pt x="39" y="5740"/>
                      </a:cubicBezTo>
                      <a:cubicBezTo>
                        <a:pt x="59" y="5779"/>
                        <a:pt x="98" y="5779"/>
                        <a:pt x="136" y="5779"/>
                      </a:cubicBezTo>
                      <a:cubicBezTo>
                        <a:pt x="156" y="5779"/>
                        <a:pt x="175" y="5779"/>
                        <a:pt x="175" y="5760"/>
                      </a:cubicBezTo>
                      <a:lnTo>
                        <a:pt x="487" y="5585"/>
                      </a:lnTo>
                      <a:lnTo>
                        <a:pt x="2977" y="4164"/>
                      </a:lnTo>
                      <a:cubicBezTo>
                        <a:pt x="3016" y="4125"/>
                        <a:pt x="3016" y="4087"/>
                        <a:pt x="3016" y="4067"/>
                      </a:cubicBezTo>
                      <a:lnTo>
                        <a:pt x="3016" y="118"/>
                      </a:lnTo>
                      <a:cubicBezTo>
                        <a:pt x="3016" y="40"/>
                        <a:pt x="2977" y="1"/>
                        <a:pt x="289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5" name="Google Shape;4005;p40"/>
                <p:cNvSpPr/>
                <p:nvPr/>
              </p:nvSpPr>
              <p:spPr>
                <a:xfrm>
                  <a:off x="1307575" y="545325"/>
                  <a:ext cx="294275" cy="172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71" h="6915" extrusionOk="0">
                      <a:moveTo>
                        <a:pt x="11634" y="0"/>
                      </a:moveTo>
                      <a:cubicBezTo>
                        <a:pt x="11615" y="0"/>
                        <a:pt x="11596" y="3"/>
                        <a:pt x="11576" y="8"/>
                      </a:cubicBezTo>
                      <a:lnTo>
                        <a:pt x="11479" y="66"/>
                      </a:lnTo>
                      <a:lnTo>
                        <a:pt x="10215" y="805"/>
                      </a:lnTo>
                      <a:cubicBezTo>
                        <a:pt x="10273" y="805"/>
                        <a:pt x="10312" y="844"/>
                        <a:pt x="10312" y="922"/>
                      </a:cubicBezTo>
                      <a:cubicBezTo>
                        <a:pt x="10312" y="980"/>
                        <a:pt x="10273" y="1039"/>
                        <a:pt x="10195" y="1039"/>
                      </a:cubicBezTo>
                      <a:lnTo>
                        <a:pt x="9806" y="1039"/>
                      </a:lnTo>
                      <a:lnTo>
                        <a:pt x="7569" y="2323"/>
                      </a:lnTo>
                      <a:cubicBezTo>
                        <a:pt x="7608" y="2323"/>
                        <a:pt x="7666" y="2381"/>
                        <a:pt x="7666" y="2439"/>
                      </a:cubicBezTo>
                      <a:cubicBezTo>
                        <a:pt x="7666" y="2517"/>
                        <a:pt x="7608" y="2576"/>
                        <a:pt x="7549" y="2576"/>
                      </a:cubicBezTo>
                      <a:lnTo>
                        <a:pt x="7160" y="2576"/>
                      </a:lnTo>
                      <a:lnTo>
                        <a:pt x="156" y="6642"/>
                      </a:lnTo>
                      <a:lnTo>
                        <a:pt x="79" y="6681"/>
                      </a:lnTo>
                      <a:cubicBezTo>
                        <a:pt x="20" y="6700"/>
                        <a:pt x="1" y="6778"/>
                        <a:pt x="20" y="6856"/>
                      </a:cubicBezTo>
                      <a:cubicBezTo>
                        <a:pt x="20" y="6875"/>
                        <a:pt x="59" y="6875"/>
                        <a:pt x="59" y="6875"/>
                      </a:cubicBezTo>
                      <a:cubicBezTo>
                        <a:pt x="59" y="6875"/>
                        <a:pt x="79" y="6875"/>
                        <a:pt x="79" y="6895"/>
                      </a:cubicBezTo>
                      <a:cubicBezTo>
                        <a:pt x="98" y="6895"/>
                        <a:pt x="98" y="6914"/>
                        <a:pt x="117" y="6914"/>
                      </a:cubicBezTo>
                      <a:cubicBezTo>
                        <a:pt x="156" y="6914"/>
                        <a:pt x="176" y="6914"/>
                        <a:pt x="176" y="6895"/>
                      </a:cubicBezTo>
                      <a:lnTo>
                        <a:pt x="312" y="6817"/>
                      </a:lnTo>
                      <a:lnTo>
                        <a:pt x="4670" y="4327"/>
                      </a:lnTo>
                      <a:cubicBezTo>
                        <a:pt x="4650" y="4249"/>
                        <a:pt x="4631" y="4229"/>
                        <a:pt x="4631" y="4171"/>
                      </a:cubicBezTo>
                      <a:cubicBezTo>
                        <a:pt x="4631" y="4113"/>
                        <a:pt x="4670" y="4054"/>
                        <a:pt x="4748" y="4054"/>
                      </a:cubicBezTo>
                      <a:lnTo>
                        <a:pt x="5078" y="4054"/>
                      </a:lnTo>
                      <a:lnTo>
                        <a:pt x="11693" y="241"/>
                      </a:lnTo>
                      <a:cubicBezTo>
                        <a:pt x="11752" y="222"/>
                        <a:pt x="11771" y="144"/>
                        <a:pt x="11752" y="66"/>
                      </a:cubicBezTo>
                      <a:cubicBezTo>
                        <a:pt x="11737" y="22"/>
                        <a:pt x="11689" y="0"/>
                        <a:pt x="1163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6" name="Google Shape;4006;p40"/>
                <p:cNvSpPr/>
                <p:nvPr/>
              </p:nvSpPr>
              <p:spPr>
                <a:xfrm>
                  <a:off x="1499700" y="588600"/>
                  <a:ext cx="104100" cy="5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4" h="2324" extrusionOk="0">
                      <a:moveTo>
                        <a:pt x="4015" y="1"/>
                      </a:moveTo>
                      <a:cubicBezTo>
                        <a:pt x="4000" y="1"/>
                        <a:pt x="3984" y="3"/>
                        <a:pt x="3969" y="8"/>
                      </a:cubicBezTo>
                      <a:lnTo>
                        <a:pt x="3853" y="86"/>
                      </a:lnTo>
                      <a:lnTo>
                        <a:pt x="0" y="2323"/>
                      </a:lnTo>
                      <a:lnTo>
                        <a:pt x="487" y="2323"/>
                      </a:lnTo>
                      <a:lnTo>
                        <a:pt x="4067" y="261"/>
                      </a:lnTo>
                      <a:lnTo>
                        <a:pt x="4086" y="242"/>
                      </a:lnTo>
                      <a:cubicBezTo>
                        <a:pt x="4125" y="203"/>
                        <a:pt x="4164" y="144"/>
                        <a:pt x="4125" y="66"/>
                      </a:cubicBezTo>
                      <a:cubicBezTo>
                        <a:pt x="4110" y="23"/>
                        <a:pt x="4063" y="1"/>
                        <a:pt x="401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7" name="Google Shape;4007;p40"/>
                <p:cNvSpPr/>
                <p:nvPr/>
              </p:nvSpPr>
              <p:spPr>
                <a:xfrm>
                  <a:off x="1447650" y="653000"/>
                  <a:ext cx="52550" cy="28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2" h="1129" extrusionOk="0">
                      <a:moveTo>
                        <a:pt x="1616" y="0"/>
                      </a:moveTo>
                      <a:lnTo>
                        <a:pt x="98" y="895"/>
                      </a:lnTo>
                      <a:lnTo>
                        <a:pt x="59" y="915"/>
                      </a:lnTo>
                      <a:cubicBezTo>
                        <a:pt x="20" y="934"/>
                        <a:pt x="1" y="1012"/>
                        <a:pt x="20" y="1090"/>
                      </a:cubicBezTo>
                      <a:cubicBezTo>
                        <a:pt x="40" y="1129"/>
                        <a:pt x="98" y="1129"/>
                        <a:pt x="117" y="1129"/>
                      </a:cubicBezTo>
                      <a:cubicBezTo>
                        <a:pt x="137" y="1129"/>
                        <a:pt x="156" y="1129"/>
                        <a:pt x="156" y="1109"/>
                      </a:cubicBezTo>
                      <a:lnTo>
                        <a:pt x="293" y="1031"/>
                      </a:lnTo>
                      <a:lnTo>
                        <a:pt x="210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8" name="Google Shape;4008;p40"/>
                <p:cNvSpPr/>
                <p:nvPr/>
              </p:nvSpPr>
              <p:spPr>
                <a:xfrm>
                  <a:off x="1352825" y="603375"/>
                  <a:ext cx="146400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254" extrusionOk="0">
                      <a:moveTo>
                        <a:pt x="117" y="1"/>
                      </a:moveTo>
                      <a:cubicBezTo>
                        <a:pt x="39" y="1"/>
                        <a:pt x="0" y="59"/>
                        <a:pt x="0" y="137"/>
                      </a:cubicBezTo>
                      <a:cubicBezTo>
                        <a:pt x="0" y="195"/>
                        <a:pt x="39" y="254"/>
                        <a:pt x="97" y="254"/>
                      </a:cubicBezTo>
                      <a:lnTo>
                        <a:pt x="5700" y="254"/>
                      </a:lnTo>
                      <a:cubicBezTo>
                        <a:pt x="5778" y="254"/>
                        <a:pt x="5856" y="195"/>
                        <a:pt x="5856" y="137"/>
                      </a:cubicBezTo>
                      <a:cubicBezTo>
                        <a:pt x="5856" y="59"/>
                        <a:pt x="5798" y="40"/>
                        <a:pt x="575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9" name="Google Shape;4009;p40"/>
                <p:cNvSpPr/>
                <p:nvPr/>
              </p:nvSpPr>
              <p:spPr>
                <a:xfrm>
                  <a:off x="1418475" y="565450"/>
                  <a:ext cx="146425" cy="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7" h="234" extrusionOk="0">
                      <a:moveTo>
                        <a:pt x="117" y="0"/>
                      </a:moveTo>
                      <a:cubicBezTo>
                        <a:pt x="39" y="0"/>
                        <a:pt x="0" y="39"/>
                        <a:pt x="0" y="117"/>
                      </a:cubicBezTo>
                      <a:cubicBezTo>
                        <a:pt x="0" y="175"/>
                        <a:pt x="39" y="234"/>
                        <a:pt x="98" y="234"/>
                      </a:cubicBezTo>
                      <a:lnTo>
                        <a:pt x="5740" y="234"/>
                      </a:lnTo>
                      <a:cubicBezTo>
                        <a:pt x="5798" y="234"/>
                        <a:pt x="5856" y="175"/>
                        <a:pt x="5856" y="117"/>
                      </a:cubicBezTo>
                      <a:cubicBezTo>
                        <a:pt x="5856" y="39"/>
                        <a:pt x="5798" y="20"/>
                        <a:pt x="575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0" name="Google Shape;4010;p40"/>
                <p:cNvSpPr/>
                <p:nvPr/>
              </p:nvSpPr>
              <p:spPr>
                <a:xfrm>
                  <a:off x="1423325" y="462325"/>
                  <a:ext cx="537475" cy="190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99" h="7628" extrusionOk="0">
                      <a:moveTo>
                        <a:pt x="13756" y="4184"/>
                      </a:moveTo>
                      <a:cubicBezTo>
                        <a:pt x="13706" y="4184"/>
                        <a:pt x="13672" y="4208"/>
                        <a:pt x="13654" y="4246"/>
                      </a:cubicBezTo>
                      <a:lnTo>
                        <a:pt x="13654" y="4246"/>
                      </a:lnTo>
                      <a:lnTo>
                        <a:pt x="13761" y="4184"/>
                      </a:lnTo>
                      <a:lnTo>
                        <a:pt x="13761" y="4184"/>
                      </a:lnTo>
                      <a:cubicBezTo>
                        <a:pt x="13759" y="4184"/>
                        <a:pt x="13758" y="4184"/>
                        <a:pt x="13756" y="4184"/>
                      </a:cubicBezTo>
                      <a:close/>
                      <a:moveTo>
                        <a:pt x="21012" y="1"/>
                      </a:moveTo>
                      <a:lnTo>
                        <a:pt x="13761" y="4184"/>
                      </a:lnTo>
                      <a:lnTo>
                        <a:pt x="13761" y="4184"/>
                      </a:lnTo>
                      <a:cubicBezTo>
                        <a:pt x="13835" y="4186"/>
                        <a:pt x="13872" y="4244"/>
                        <a:pt x="13872" y="4320"/>
                      </a:cubicBezTo>
                      <a:lnTo>
                        <a:pt x="13872" y="4378"/>
                      </a:lnTo>
                      <a:lnTo>
                        <a:pt x="21499" y="1"/>
                      </a:lnTo>
                      <a:close/>
                      <a:moveTo>
                        <a:pt x="11899" y="5258"/>
                      </a:moveTo>
                      <a:cubicBezTo>
                        <a:pt x="11884" y="5263"/>
                        <a:pt x="11870" y="5271"/>
                        <a:pt x="11857" y="5282"/>
                      </a:cubicBezTo>
                      <a:lnTo>
                        <a:pt x="11857" y="5282"/>
                      </a:lnTo>
                      <a:lnTo>
                        <a:pt x="11899" y="5258"/>
                      </a:lnTo>
                      <a:close/>
                      <a:moveTo>
                        <a:pt x="13654" y="4246"/>
                      </a:moveTo>
                      <a:lnTo>
                        <a:pt x="11899" y="5258"/>
                      </a:lnTo>
                      <a:lnTo>
                        <a:pt x="11899" y="5258"/>
                      </a:lnTo>
                      <a:cubicBezTo>
                        <a:pt x="11908" y="5255"/>
                        <a:pt x="11917" y="5254"/>
                        <a:pt x="11927" y="5254"/>
                      </a:cubicBezTo>
                      <a:cubicBezTo>
                        <a:pt x="12005" y="5254"/>
                        <a:pt x="12063" y="5312"/>
                        <a:pt x="12063" y="5390"/>
                      </a:cubicBezTo>
                      <a:lnTo>
                        <a:pt x="12063" y="5448"/>
                      </a:lnTo>
                      <a:lnTo>
                        <a:pt x="13639" y="4534"/>
                      </a:lnTo>
                      <a:lnTo>
                        <a:pt x="13639" y="4320"/>
                      </a:lnTo>
                      <a:cubicBezTo>
                        <a:pt x="13639" y="4292"/>
                        <a:pt x="13644" y="4267"/>
                        <a:pt x="13654" y="4246"/>
                      </a:cubicBezTo>
                      <a:close/>
                      <a:moveTo>
                        <a:pt x="10075" y="6310"/>
                      </a:moveTo>
                      <a:cubicBezTo>
                        <a:pt x="10052" y="6317"/>
                        <a:pt x="10033" y="6329"/>
                        <a:pt x="10017" y="6343"/>
                      </a:cubicBezTo>
                      <a:lnTo>
                        <a:pt x="10017" y="6343"/>
                      </a:lnTo>
                      <a:lnTo>
                        <a:pt x="10075" y="6310"/>
                      </a:lnTo>
                      <a:close/>
                      <a:moveTo>
                        <a:pt x="11857" y="5282"/>
                      </a:moveTo>
                      <a:lnTo>
                        <a:pt x="10075" y="6310"/>
                      </a:lnTo>
                      <a:lnTo>
                        <a:pt x="10075" y="6310"/>
                      </a:lnTo>
                      <a:cubicBezTo>
                        <a:pt x="10088" y="6306"/>
                        <a:pt x="10102" y="6304"/>
                        <a:pt x="10118" y="6304"/>
                      </a:cubicBezTo>
                      <a:cubicBezTo>
                        <a:pt x="10176" y="6304"/>
                        <a:pt x="10234" y="6363"/>
                        <a:pt x="10234" y="6421"/>
                      </a:cubicBezTo>
                      <a:lnTo>
                        <a:pt x="10234" y="6499"/>
                      </a:lnTo>
                      <a:lnTo>
                        <a:pt x="11810" y="5584"/>
                      </a:lnTo>
                      <a:lnTo>
                        <a:pt x="11810" y="5390"/>
                      </a:lnTo>
                      <a:cubicBezTo>
                        <a:pt x="11810" y="5345"/>
                        <a:pt x="11830" y="5307"/>
                        <a:pt x="11857" y="5282"/>
                      </a:cubicBezTo>
                      <a:close/>
                      <a:moveTo>
                        <a:pt x="10017" y="6343"/>
                      </a:moveTo>
                      <a:lnTo>
                        <a:pt x="8230" y="7374"/>
                      </a:lnTo>
                      <a:lnTo>
                        <a:pt x="118" y="7374"/>
                      </a:lnTo>
                      <a:cubicBezTo>
                        <a:pt x="40" y="7374"/>
                        <a:pt x="1" y="7433"/>
                        <a:pt x="1" y="7491"/>
                      </a:cubicBezTo>
                      <a:cubicBezTo>
                        <a:pt x="1" y="7549"/>
                        <a:pt x="20" y="7569"/>
                        <a:pt x="59" y="7588"/>
                      </a:cubicBezTo>
                      <a:cubicBezTo>
                        <a:pt x="98" y="7588"/>
                        <a:pt x="118" y="7627"/>
                        <a:pt x="118" y="7627"/>
                      </a:cubicBezTo>
                      <a:lnTo>
                        <a:pt x="8172" y="7627"/>
                      </a:lnTo>
                      <a:lnTo>
                        <a:pt x="8172" y="7491"/>
                      </a:lnTo>
                      <a:cubicBezTo>
                        <a:pt x="8172" y="7433"/>
                        <a:pt x="8211" y="7374"/>
                        <a:pt x="8289" y="7374"/>
                      </a:cubicBezTo>
                      <a:cubicBezTo>
                        <a:pt x="8367" y="7374"/>
                        <a:pt x="8406" y="7433"/>
                        <a:pt x="8406" y="7491"/>
                      </a:cubicBezTo>
                      <a:lnTo>
                        <a:pt x="8406" y="7569"/>
                      </a:lnTo>
                      <a:lnTo>
                        <a:pt x="9981" y="6654"/>
                      </a:lnTo>
                      <a:lnTo>
                        <a:pt x="9981" y="6421"/>
                      </a:lnTo>
                      <a:cubicBezTo>
                        <a:pt x="9981" y="6393"/>
                        <a:pt x="9995" y="6365"/>
                        <a:pt x="10017" y="6343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1" name="Google Shape;4011;p40"/>
                <p:cNvSpPr/>
                <p:nvPr/>
              </p:nvSpPr>
              <p:spPr>
                <a:xfrm>
                  <a:off x="809525" y="914650"/>
                  <a:ext cx="41375" cy="2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33" extrusionOk="0">
                      <a:moveTo>
                        <a:pt x="1294" y="681"/>
                      </a:moveTo>
                      <a:cubicBezTo>
                        <a:pt x="1266" y="690"/>
                        <a:pt x="1244" y="705"/>
                        <a:pt x="1232" y="728"/>
                      </a:cubicBezTo>
                      <a:lnTo>
                        <a:pt x="1232" y="728"/>
                      </a:lnTo>
                      <a:cubicBezTo>
                        <a:pt x="1236" y="726"/>
                        <a:pt x="1241" y="723"/>
                        <a:pt x="1246" y="721"/>
                      </a:cubicBezTo>
                      <a:cubicBezTo>
                        <a:pt x="1263" y="707"/>
                        <a:pt x="1279" y="694"/>
                        <a:pt x="1294" y="681"/>
                      </a:cubicBezTo>
                      <a:close/>
                      <a:moveTo>
                        <a:pt x="831" y="0"/>
                      </a:moveTo>
                      <a:cubicBezTo>
                        <a:pt x="653" y="0"/>
                        <a:pt x="477" y="34"/>
                        <a:pt x="332" y="98"/>
                      </a:cubicBezTo>
                      <a:cubicBezTo>
                        <a:pt x="370" y="137"/>
                        <a:pt x="370" y="195"/>
                        <a:pt x="351" y="254"/>
                      </a:cubicBezTo>
                      <a:cubicBezTo>
                        <a:pt x="332" y="293"/>
                        <a:pt x="273" y="293"/>
                        <a:pt x="254" y="293"/>
                      </a:cubicBezTo>
                      <a:cubicBezTo>
                        <a:pt x="234" y="293"/>
                        <a:pt x="195" y="293"/>
                        <a:pt x="195" y="273"/>
                      </a:cubicBezTo>
                      <a:lnTo>
                        <a:pt x="137" y="234"/>
                      </a:lnTo>
                      <a:cubicBezTo>
                        <a:pt x="59" y="293"/>
                        <a:pt x="1" y="390"/>
                        <a:pt x="1" y="487"/>
                      </a:cubicBezTo>
                      <a:cubicBezTo>
                        <a:pt x="1" y="643"/>
                        <a:pt x="98" y="779"/>
                        <a:pt x="273" y="876"/>
                      </a:cubicBezTo>
                      <a:cubicBezTo>
                        <a:pt x="448" y="974"/>
                        <a:pt x="643" y="1032"/>
                        <a:pt x="837" y="1032"/>
                      </a:cubicBezTo>
                      <a:cubicBezTo>
                        <a:pt x="1012" y="1032"/>
                        <a:pt x="1168" y="974"/>
                        <a:pt x="1324" y="935"/>
                      </a:cubicBezTo>
                      <a:lnTo>
                        <a:pt x="1265" y="896"/>
                      </a:lnTo>
                      <a:cubicBezTo>
                        <a:pt x="1226" y="876"/>
                        <a:pt x="1207" y="799"/>
                        <a:pt x="1226" y="740"/>
                      </a:cubicBezTo>
                      <a:cubicBezTo>
                        <a:pt x="1228" y="736"/>
                        <a:pt x="1230" y="732"/>
                        <a:pt x="1232" y="728"/>
                      </a:cubicBezTo>
                      <a:lnTo>
                        <a:pt x="1232" y="728"/>
                      </a:lnTo>
                      <a:cubicBezTo>
                        <a:pt x="1107" y="791"/>
                        <a:pt x="948" y="823"/>
                        <a:pt x="794" y="823"/>
                      </a:cubicBezTo>
                      <a:cubicBezTo>
                        <a:pt x="633" y="823"/>
                        <a:pt x="477" y="789"/>
                        <a:pt x="370" y="721"/>
                      </a:cubicBezTo>
                      <a:cubicBezTo>
                        <a:pt x="273" y="662"/>
                        <a:pt x="215" y="585"/>
                        <a:pt x="215" y="526"/>
                      </a:cubicBezTo>
                      <a:cubicBezTo>
                        <a:pt x="215" y="448"/>
                        <a:pt x="273" y="390"/>
                        <a:pt x="370" y="332"/>
                      </a:cubicBezTo>
                      <a:cubicBezTo>
                        <a:pt x="487" y="254"/>
                        <a:pt x="662" y="234"/>
                        <a:pt x="818" y="234"/>
                      </a:cubicBezTo>
                      <a:cubicBezTo>
                        <a:pt x="974" y="234"/>
                        <a:pt x="1129" y="254"/>
                        <a:pt x="1246" y="332"/>
                      </a:cubicBezTo>
                      <a:cubicBezTo>
                        <a:pt x="1343" y="371"/>
                        <a:pt x="1402" y="448"/>
                        <a:pt x="1402" y="526"/>
                      </a:cubicBezTo>
                      <a:cubicBezTo>
                        <a:pt x="1402" y="574"/>
                        <a:pt x="1362" y="622"/>
                        <a:pt x="1294" y="681"/>
                      </a:cubicBezTo>
                      <a:lnTo>
                        <a:pt x="1294" y="681"/>
                      </a:lnTo>
                      <a:cubicBezTo>
                        <a:pt x="1309" y="677"/>
                        <a:pt x="1326" y="675"/>
                        <a:pt x="1344" y="675"/>
                      </a:cubicBezTo>
                      <a:cubicBezTo>
                        <a:pt x="1363" y="675"/>
                        <a:pt x="1382" y="677"/>
                        <a:pt x="1402" y="682"/>
                      </a:cubicBezTo>
                      <a:lnTo>
                        <a:pt x="1538" y="779"/>
                      </a:lnTo>
                      <a:cubicBezTo>
                        <a:pt x="1616" y="701"/>
                        <a:pt x="1655" y="604"/>
                        <a:pt x="1655" y="526"/>
                      </a:cubicBezTo>
                      <a:cubicBezTo>
                        <a:pt x="1655" y="371"/>
                        <a:pt x="1557" y="215"/>
                        <a:pt x="1402" y="137"/>
                      </a:cubicBezTo>
                      <a:cubicBezTo>
                        <a:pt x="1236" y="44"/>
                        <a:pt x="1032" y="0"/>
                        <a:pt x="8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2" name="Google Shape;4012;p40"/>
                <p:cNvSpPr/>
                <p:nvPr/>
              </p:nvSpPr>
              <p:spPr>
                <a:xfrm>
                  <a:off x="839700" y="931675"/>
                  <a:ext cx="66650" cy="41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6" h="1655" extrusionOk="0">
                      <a:moveTo>
                        <a:pt x="104" y="0"/>
                      </a:moveTo>
                      <a:cubicBezTo>
                        <a:pt x="69" y="0"/>
                        <a:pt x="32" y="22"/>
                        <a:pt x="19" y="59"/>
                      </a:cubicBezTo>
                      <a:cubicBezTo>
                        <a:pt x="0" y="98"/>
                        <a:pt x="0" y="176"/>
                        <a:pt x="58" y="234"/>
                      </a:cubicBezTo>
                      <a:lnTo>
                        <a:pt x="117" y="254"/>
                      </a:lnTo>
                      <a:lnTo>
                        <a:pt x="2082" y="1402"/>
                      </a:lnTo>
                      <a:lnTo>
                        <a:pt x="2490" y="1635"/>
                      </a:lnTo>
                      <a:cubicBezTo>
                        <a:pt x="2529" y="1635"/>
                        <a:pt x="2549" y="1655"/>
                        <a:pt x="2549" y="1655"/>
                      </a:cubicBezTo>
                      <a:cubicBezTo>
                        <a:pt x="2588" y="1655"/>
                        <a:pt x="2626" y="1635"/>
                        <a:pt x="2646" y="1616"/>
                      </a:cubicBezTo>
                      <a:cubicBezTo>
                        <a:pt x="2665" y="1557"/>
                        <a:pt x="2665" y="1479"/>
                        <a:pt x="2588" y="1441"/>
                      </a:cubicBezTo>
                      <a:lnTo>
                        <a:pt x="311" y="118"/>
                      </a:lnTo>
                      <a:lnTo>
                        <a:pt x="156" y="20"/>
                      </a:lnTo>
                      <a:cubicBezTo>
                        <a:pt x="142" y="7"/>
                        <a:pt x="123" y="0"/>
                        <a:pt x="10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3" name="Google Shape;4013;p40"/>
                <p:cNvSpPr/>
                <p:nvPr/>
              </p:nvSpPr>
              <p:spPr>
                <a:xfrm>
                  <a:off x="739500" y="877200"/>
                  <a:ext cx="78825" cy="45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53" h="1830" extrusionOk="0">
                      <a:moveTo>
                        <a:pt x="253" y="1"/>
                      </a:moveTo>
                      <a:lnTo>
                        <a:pt x="0" y="137"/>
                      </a:lnTo>
                      <a:lnTo>
                        <a:pt x="2899" y="1752"/>
                      </a:lnTo>
                      <a:lnTo>
                        <a:pt x="2977" y="1791"/>
                      </a:lnTo>
                      <a:cubicBezTo>
                        <a:pt x="2996" y="1791"/>
                        <a:pt x="3035" y="1830"/>
                        <a:pt x="3035" y="1830"/>
                      </a:cubicBezTo>
                      <a:cubicBezTo>
                        <a:pt x="3074" y="1830"/>
                        <a:pt x="3094" y="1791"/>
                        <a:pt x="3133" y="1771"/>
                      </a:cubicBezTo>
                      <a:cubicBezTo>
                        <a:pt x="3152" y="1713"/>
                        <a:pt x="3152" y="1655"/>
                        <a:pt x="3094" y="1635"/>
                      </a:cubicBezTo>
                      <a:lnTo>
                        <a:pt x="3074" y="1635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4" name="Google Shape;4014;p40"/>
                <p:cNvSpPr/>
                <p:nvPr/>
              </p:nvSpPr>
              <p:spPr>
                <a:xfrm>
                  <a:off x="701550" y="853375"/>
                  <a:ext cx="38950" cy="2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" h="896" extrusionOk="0">
                      <a:moveTo>
                        <a:pt x="234" y="1"/>
                      </a:moveTo>
                      <a:lnTo>
                        <a:pt x="1" y="117"/>
                      </a:lnTo>
                      <a:lnTo>
                        <a:pt x="1304" y="896"/>
                      </a:lnTo>
                      <a:lnTo>
                        <a:pt x="1557" y="759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5" name="Google Shape;4015;p40"/>
                <p:cNvSpPr/>
                <p:nvPr/>
              </p:nvSpPr>
              <p:spPr>
                <a:xfrm>
                  <a:off x="697675" y="771175"/>
                  <a:ext cx="187275" cy="13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1" h="5312" extrusionOk="0">
                      <a:moveTo>
                        <a:pt x="6070" y="1"/>
                      </a:moveTo>
                      <a:lnTo>
                        <a:pt x="5817" y="156"/>
                      </a:lnTo>
                      <a:lnTo>
                        <a:pt x="7140" y="915"/>
                      </a:lnTo>
                      <a:lnTo>
                        <a:pt x="4475" y="2433"/>
                      </a:lnTo>
                      <a:lnTo>
                        <a:pt x="4533" y="2452"/>
                      </a:lnTo>
                      <a:cubicBezTo>
                        <a:pt x="4572" y="2491"/>
                        <a:pt x="4611" y="2549"/>
                        <a:pt x="4572" y="2627"/>
                      </a:cubicBezTo>
                      <a:cubicBezTo>
                        <a:pt x="4553" y="2685"/>
                        <a:pt x="4514" y="2685"/>
                        <a:pt x="4475" y="2685"/>
                      </a:cubicBezTo>
                      <a:cubicBezTo>
                        <a:pt x="4455" y="2685"/>
                        <a:pt x="4436" y="2685"/>
                        <a:pt x="4436" y="2666"/>
                      </a:cubicBezTo>
                      <a:lnTo>
                        <a:pt x="4261" y="2549"/>
                      </a:lnTo>
                      <a:lnTo>
                        <a:pt x="1732" y="4008"/>
                      </a:lnTo>
                      <a:lnTo>
                        <a:pt x="1498" y="4164"/>
                      </a:lnTo>
                      <a:lnTo>
                        <a:pt x="0" y="5020"/>
                      </a:lnTo>
                      <a:lnTo>
                        <a:pt x="0" y="5312"/>
                      </a:lnTo>
                      <a:lnTo>
                        <a:pt x="1732" y="4320"/>
                      </a:lnTo>
                      <a:lnTo>
                        <a:pt x="1946" y="4184"/>
                      </a:lnTo>
                      <a:lnTo>
                        <a:pt x="7451" y="1012"/>
                      </a:lnTo>
                      <a:cubicBezTo>
                        <a:pt x="7490" y="973"/>
                        <a:pt x="7490" y="935"/>
                        <a:pt x="7490" y="915"/>
                      </a:cubicBezTo>
                      <a:cubicBezTo>
                        <a:pt x="7490" y="876"/>
                        <a:pt x="7471" y="837"/>
                        <a:pt x="7451" y="818"/>
                      </a:cubicBezTo>
                      <a:lnTo>
                        <a:pt x="607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6" name="Google Shape;4016;p40"/>
                <p:cNvSpPr/>
                <p:nvPr/>
              </p:nvSpPr>
              <p:spPr>
                <a:xfrm>
                  <a:off x="770625" y="813975"/>
                  <a:ext cx="42350" cy="2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4" h="993" extrusionOk="0">
                      <a:moveTo>
                        <a:pt x="253" y="1"/>
                      </a:moveTo>
                      <a:lnTo>
                        <a:pt x="0" y="137"/>
                      </a:lnTo>
                      <a:lnTo>
                        <a:pt x="1343" y="876"/>
                      </a:lnTo>
                      <a:lnTo>
                        <a:pt x="1518" y="973"/>
                      </a:lnTo>
                      <a:cubicBezTo>
                        <a:pt x="1537" y="973"/>
                        <a:pt x="1557" y="993"/>
                        <a:pt x="1557" y="993"/>
                      </a:cubicBezTo>
                      <a:cubicBezTo>
                        <a:pt x="1615" y="993"/>
                        <a:pt x="1635" y="973"/>
                        <a:pt x="1654" y="954"/>
                      </a:cubicBezTo>
                      <a:cubicBezTo>
                        <a:pt x="1693" y="896"/>
                        <a:pt x="1693" y="818"/>
                        <a:pt x="1615" y="779"/>
                      </a:cubicBezTo>
                      <a:lnTo>
                        <a:pt x="1557" y="759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7" name="Google Shape;4017;p40"/>
                <p:cNvSpPr/>
                <p:nvPr/>
              </p:nvSpPr>
              <p:spPr>
                <a:xfrm>
                  <a:off x="748725" y="716700"/>
                  <a:ext cx="114325" cy="65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3" h="2628" extrusionOk="0">
                      <a:moveTo>
                        <a:pt x="1324" y="1"/>
                      </a:moveTo>
                      <a:lnTo>
                        <a:pt x="1" y="759"/>
                      </a:lnTo>
                      <a:lnTo>
                        <a:pt x="3269" y="2627"/>
                      </a:lnTo>
                      <a:lnTo>
                        <a:pt x="3775" y="2335"/>
                      </a:lnTo>
                      <a:lnTo>
                        <a:pt x="4028" y="2180"/>
                      </a:lnTo>
                      <a:lnTo>
                        <a:pt x="4573" y="1868"/>
                      </a:lnTo>
                      <a:lnTo>
                        <a:pt x="132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8" name="Google Shape;4018;p40"/>
                <p:cNvSpPr/>
                <p:nvPr/>
              </p:nvSpPr>
              <p:spPr>
                <a:xfrm>
                  <a:off x="697175" y="758050"/>
                  <a:ext cx="93900" cy="6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56" h="2647" extrusionOk="0">
                      <a:moveTo>
                        <a:pt x="487" y="0"/>
                      </a:moveTo>
                      <a:lnTo>
                        <a:pt x="1" y="292"/>
                      </a:lnTo>
                      <a:lnTo>
                        <a:pt x="1" y="1246"/>
                      </a:lnTo>
                      <a:lnTo>
                        <a:pt x="2433" y="2646"/>
                      </a:lnTo>
                      <a:lnTo>
                        <a:pt x="2938" y="2335"/>
                      </a:lnTo>
                      <a:lnTo>
                        <a:pt x="3191" y="2218"/>
                      </a:lnTo>
                      <a:lnTo>
                        <a:pt x="3756" y="1888"/>
                      </a:lnTo>
                      <a:lnTo>
                        <a:pt x="48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9" name="Google Shape;4019;p40"/>
                <p:cNvSpPr/>
                <p:nvPr/>
              </p:nvSpPr>
              <p:spPr>
                <a:xfrm>
                  <a:off x="697175" y="831500"/>
                  <a:ext cx="24350" cy="2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4" h="1090" extrusionOk="0">
                      <a:moveTo>
                        <a:pt x="1" y="0"/>
                      </a:moveTo>
                      <a:lnTo>
                        <a:pt x="1" y="1090"/>
                      </a:lnTo>
                      <a:lnTo>
                        <a:pt x="176" y="992"/>
                      </a:lnTo>
                      <a:lnTo>
                        <a:pt x="409" y="876"/>
                      </a:lnTo>
                      <a:lnTo>
                        <a:pt x="973" y="564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0" name="Google Shape;4020;p40"/>
                <p:cNvSpPr/>
                <p:nvPr/>
              </p:nvSpPr>
              <p:spPr>
                <a:xfrm>
                  <a:off x="2270125" y="2491500"/>
                  <a:ext cx="99225" cy="68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69" h="2744" extrusionOk="0">
                      <a:moveTo>
                        <a:pt x="3191" y="0"/>
                      </a:moveTo>
                      <a:lnTo>
                        <a:pt x="0" y="1848"/>
                      </a:lnTo>
                      <a:lnTo>
                        <a:pt x="1556" y="2743"/>
                      </a:lnTo>
                      <a:lnTo>
                        <a:pt x="3969" y="2743"/>
                      </a:lnTo>
                      <a:lnTo>
                        <a:pt x="3969" y="486"/>
                      </a:lnTo>
                      <a:lnTo>
                        <a:pt x="3677" y="642"/>
                      </a:lnTo>
                      <a:lnTo>
                        <a:pt x="3619" y="642"/>
                      </a:lnTo>
                      <a:cubicBezTo>
                        <a:pt x="3580" y="642"/>
                        <a:pt x="3541" y="623"/>
                        <a:pt x="3521" y="603"/>
                      </a:cubicBezTo>
                      <a:cubicBezTo>
                        <a:pt x="3502" y="545"/>
                        <a:pt x="3502" y="486"/>
                        <a:pt x="3580" y="428"/>
                      </a:cubicBezTo>
                      <a:lnTo>
                        <a:pt x="3774" y="331"/>
                      </a:lnTo>
                      <a:lnTo>
                        <a:pt x="319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1" name="Google Shape;4021;p40"/>
                <p:cNvSpPr/>
                <p:nvPr/>
              </p:nvSpPr>
              <p:spPr>
                <a:xfrm>
                  <a:off x="2357175" y="2494900"/>
                  <a:ext cx="11200" cy="12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87" extrusionOk="0">
                      <a:moveTo>
                        <a:pt x="448" y="0"/>
                      </a:moveTo>
                      <a:lnTo>
                        <a:pt x="215" y="156"/>
                      </a:lnTo>
                      <a:lnTo>
                        <a:pt x="59" y="273"/>
                      </a:lnTo>
                      <a:cubicBezTo>
                        <a:pt x="20" y="292"/>
                        <a:pt x="1" y="370"/>
                        <a:pt x="20" y="448"/>
                      </a:cubicBezTo>
                      <a:cubicBezTo>
                        <a:pt x="39" y="487"/>
                        <a:pt x="98" y="487"/>
                        <a:pt x="117" y="487"/>
                      </a:cubicBezTo>
                      <a:cubicBezTo>
                        <a:pt x="137" y="487"/>
                        <a:pt x="156" y="487"/>
                        <a:pt x="156" y="467"/>
                      </a:cubicBezTo>
                      <a:lnTo>
                        <a:pt x="448" y="292"/>
                      </a:lnTo>
                      <a:lnTo>
                        <a:pt x="44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2" name="Google Shape;4022;p40"/>
                <p:cNvSpPr/>
                <p:nvPr/>
              </p:nvSpPr>
              <p:spPr>
                <a:xfrm>
                  <a:off x="1777425" y="1980800"/>
                  <a:ext cx="104600" cy="60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84" h="2433" extrusionOk="0">
                      <a:moveTo>
                        <a:pt x="3969" y="0"/>
                      </a:moveTo>
                      <a:lnTo>
                        <a:pt x="0" y="2277"/>
                      </a:lnTo>
                      <a:cubicBezTo>
                        <a:pt x="39" y="2277"/>
                        <a:pt x="59" y="2296"/>
                        <a:pt x="59" y="2296"/>
                      </a:cubicBezTo>
                      <a:cubicBezTo>
                        <a:pt x="136" y="2335"/>
                        <a:pt x="175" y="2374"/>
                        <a:pt x="234" y="2432"/>
                      </a:cubicBezTo>
                      <a:lnTo>
                        <a:pt x="4183" y="137"/>
                      </a:lnTo>
                      <a:cubicBezTo>
                        <a:pt x="4164" y="137"/>
                        <a:pt x="4144" y="117"/>
                        <a:pt x="4125" y="117"/>
                      </a:cubicBezTo>
                      <a:cubicBezTo>
                        <a:pt x="4066" y="98"/>
                        <a:pt x="4027" y="39"/>
                        <a:pt x="396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3" name="Google Shape;4023;p40"/>
                <p:cNvSpPr/>
                <p:nvPr/>
              </p:nvSpPr>
              <p:spPr>
                <a:xfrm>
                  <a:off x="1873725" y="1959150"/>
                  <a:ext cx="413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1" extrusionOk="0">
                      <a:moveTo>
                        <a:pt x="817" y="283"/>
                      </a:moveTo>
                      <a:cubicBezTo>
                        <a:pt x="992" y="283"/>
                        <a:pt x="1148" y="302"/>
                        <a:pt x="1265" y="380"/>
                      </a:cubicBezTo>
                      <a:cubicBezTo>
                        <a:pt x="1362" y="419"/>
                        <a:pt x="1401" y="497"/>
                        <a:pt x="1401" y="575"/>
                      </a:cubicBezTo>
                      <a:cubicBezTo>
                        <a:pt x="1401" y="633"/>
                        <a:pt x="1362" y="691"/>
                        <a:pt x="1265" y="769"/>
                      </a:cubicBezTo>
                      <a:cubicBezTo>
                        <a:pt x="1138" y="837"/>
                        <a:pt x="973" y="871"/>
                        <a:pt x="813" y="871"/>
                      </a:cubicBezTo>
                      <a:cubicBezTo>
                        <a:pt x="652" y="871"/>
                        <a:pt x="496" y="837"/>
                        <a:pt x="389" y="769"/>
                      </a:cubicBezTo>
                      <a:cubicBezTo>
                        <a:pt x="292" y="711"/>
                        <a:pt x="234" y="633"/>
                        <a:pt x="234" y="575"/>
                      </a:cubicBezTo>
                      <a:cubicBezTo>
                        <a:pt x="234" y="497"/>
                        <a:pt x="312" y="419"/>
                        <a:pt x="389" y="380"/>
                      </a:cubicBezTo>
                      <a:cubicBezTo>
                        <a:pt x="506" y="302"/>
                        <a:pt x="681" y="283"/>
                        <a:pt x="817" y="283"/>
                      </a:cubicBezTo>
                      <a:close/>
                      <a:moveTo>
                        <a:pt x="827" y="1"/>
                      </a:moveTo>
                      <a:cubicBezTo>
                        <a:pt x="628" y="1"/>
                        <a:pt x="428" y="49"/>
                        <a:pt x="273" y="146"/>
                      </a:cubicBezTo>
                      <a:cubicBezTo>
                        <a:pt x="98" y="244"/>
                        <a:pt x="0" y="399"/>
                        <a:pt x="0" y="536"/>
                      </a:cubicBezTo>
                      <a:cubicBezTo>
                        <a:pt x="0" y="633"/>
                        <a:pt x="39" y="730"/>
                        <a:pt x="117" y="808"/>
                      </a:cubicBezTo>
                      <a:cubicBezTo>
                        <a:pt x="175" y="886"/>
                        <a:pt x="214" y="925"/>
                        <a:pt x="273" y="964"/>
                      </a:cubicBezTo>
                      <a:cubicBezTo>
                        <a:pt x="292" y="983"/>
                        <a:pt x="312" y="983"/>
                        <a:pt x="331" y="983"/>
                      </a:cubicBezTo>
                      <a:cubicBezTo>
                        <a:pt x="487" y="1061"/>
                        <a:pt x="662" y="1080"/>
                        <a:pt x="817" y="1080"/>
                      </a:cubicBezTo>
                      <a:cubicBezTo>
                        <a:pt x="1012" y="1080"/>
                        <a:pt x="1245" y="1022"/>
                        <a:pt x="1382" y="925"/>
                      </a:cubicBezTo>
                      <a:cubicBezTo>
                        <a:pt x="1557" y="827"/>
                        <a:pt x="1654" y="691"/>
                        <a:pt x="1654" y="536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7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4" name="Google Shape;4024;p40"/>
                <p:cNvSpPr/>
                <p:nvPr/>
              </p:nvSpPr>
              <p:spPr>
                <a:xfrm>
                  <a:off x="1745325" y="2034775"/>
                  <a:ext cx="408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1052" extrusionOk="0">
                      <a:moveTo>
                        <a:pt x="1252" y="704"/>
                      </a:moveTo>
                      <a:lnTo>
                        <a:pt x="1252" y="704"/>
                      </a:lnTo>
                      <a:cubicBezTo>
                        <a:pt x="1239" y="710"/>
                        <a:pt x="1227" y="717"/>
                        <a:pt x="1216" y="726"/>
                      </a:cubicBezTo>
                      <a:lnTo>
                        <a:pt x="1216" y="726"/>
                      </a:lnTo>
                      <a:cubicBezTo>
                        <a:pt x="1219" y="725"/>
                        <a:pt x="1223" y="723"/>
                        <a:pt x="1226" y="721"/>
                      </a:cubicBezTo>
                      <a:cubicBezTo>
                        <a:pt x="1235" y="715"/>
                        <a:pt x="1244" y="710"/>
                        <a:pt x="1252" y="704"/>
                      </a:cubicBezTo>
                      <a:close/>
                      <a:moveTo>
                        <a:pt x="817" y="1"/>
                      </a:moveTo>
                      <a:cubicBezTo>
                        <a:pt x="637" y="1"/>
                        <a:pt x="457" y="40"/>
                        <a:pt x="311" y="118"/>
                      </a:cubicBezTo>
                      <a:cubicBezTo>
                        <a:pt x="370" y="156"/>
                        <a:pt x="389" y="215"/>
                        <a:pt x="350" y="254"/>
                      </a:cubicBezTo>
                      <a:cubicBezTo>
                        <a:pt x="311" y="312"/>
                        <a:pt x="273" y="312"/>
                        <a:pt x="253" y="312"/>
                      </a:cubicBezTo>
                      <a:cubicBezTo>
                        <a:pt x="214" y="312"/>
                        <a:pt x="195" y="312"/>
                        <a:pt x="195" y="293"/>
                      </a:cubicBezTo>
                      <a:lnTo>
                        <a:pt x="117" y="234"/>
                      </a:lnTo>
                      <a:cubicBezTo>
                        <a:pt x="59" y="312"/>
                        <a:pt x="0" y="409"/>
                        <a:pt x="0" y="507"/>
                      </a:cubicBezTo>
                      <a:cubicBezTo>
                        <a:pt x="0" y="662"/>
                        <a:pt x="97" y="798"/>
                        <a:pt x="273" y="896"/>
                      </a:cubicBezTo>
                      <a:cubicBezTo>
                        <a:pt x="448" y="993"/>
                        <a:pt x="642" y="1051"/>
                        <a:pt x="837" y="1051"/>
                      </a:cubicBezTo>
                      <a:cubicBezTo>
                        <a:pt x="992" y="1051"/>
                        <a:pt x="1167" y="993"/>
                        <a:pt x="1323" y="954"/>
                      </a:cubicBezTo>
                      <a:lnTo>
                        <a:pt x="1265" y="915"/>
                      </a:lnTo>
                      <a:cubicBezTo>
                        <a:pt x="1167" y="896"/>
                        <a:pt x="1148" y="818"/>
                        <a:pt x="1187" y="760"/>
                      </a:cubicBezTo>
                      <a:cubicBezTo>
                        <a:pt x="1196" y="747"/>
                        <a:pt x="1205" y="736"/>
                        <a:pt x="1216" y="726"/>
                      </a:cubicBezTo>
                      <a:lnTo>
                        <a:pt x="1216" y="726"/>
                      </a:lnTo>
                      <a:cubicBezTo>
                        <a:pt x="1100" y="791"/>
                        <a:pt x="944" y="823"/>
                        <a:pt x="788" y="823"/>
                      </a:cubicBezTo>
                      <a:cubicBezTo>
                        <a:pt x="628" y="823"/>
                        <a:pt x="467" y="789"/>
                        <a:pt x="350" y="721"/>
                      </a:cubicBezTo>
                      <a:cubicBezTo>
                        <a:pt x="253" y="682"/>
                        <a:pt x="195" y="604"/>
                        <a:pt x="195" y="526"/>
                      </a:cubicBezTo>
                      <a:cubicBezTo>
                        <a:pt x="195" y="448"/>
                        <a:pt x="253" y="409"/>
                        <a:pt x="350" y="332"/>
                      </a:cubicBezTo>
                      <a:cubicBezTo>
                        <a:pt x="467" y="254"/>
                        <a:pt x="642" y="234"/>
                        <a:pt x="778" y="234"/>
                      </a:cubicBezTo>
                      <a:cubicBezTo>
                        <a:pt x="953" y="234"/>
                        <a:pt x="1090" y="273"/>
                        <a:pt x="1226" y="332"/>
                      </a:cubicBezTo>
                      <a:cubicBezTo>
                        <a:pt x="1323" y="390"/>
                        <a:pt x="1362" y="448"/>
                        <a:pt x="1362" y="526"/>
                      </a:cubicBezTo>
                      <a:cubicBezTo>
                        <a:pt x="1362" y="597"/>
                        <a:pt x="1330" y="651"/>
                        <a:pt x="1252" y="704"/>
                      </a:cubicBezTo>
                      <a:lnTo>
                        <a:pt x="1252" y="704"/>
                      </a:lnTo>
                      <a:cubicBezTo>
                        <a:pt x="1268" y="697"/>
                        <a:pt x="1287" y="694"/>
                        <a:pt x="1307" y="694"/>
                      </a:cubicBezTo>
                      <a:cubicBezTo>
                        <a:pt x="1324" y="694"/>
                        <a:pt x="1343" y="696"/>
                        <a:pt x="1362" y="701"/>
                      </a:cubicBezTo>
                      <a:lnTo>
                        <a:pt x="1518" y="798"/>
                      </a:lnTo>
                      <a:cubicBezTo>
                        <a:pt x="1576" y="721"/>
                        <a:pt x="1634" y="623"/>
                        <a:pt x="1634" y="526"/>
                      </a:cubicBezTo>
                      <a:cubicBezTo>
                        <a:pt x="1634" y="429"/>
                        <a:pt x="1576" y="332"/>
                        <a:pt x="1518" y="254"/>
                      </a:cubicBezTo>
                      <a:cubicBezTo>
                        <a:pt x="1459" y="215"/>
                        <a:pt x="1420" y="176"/>
                        <a:pt x="1362" y="137"/>
                      </a:cubicBezTo>
                      <a:cubicBezTo>
                        <a:pt x="1343" y="137"/>
                        <a:pt x="1323" y="118"/>
                        <a:pt x="1323" y="118"/>
                      </a:cubicBezTo>
                      <a:cubicBezTo>
                        <a:pt x="1177" y="40"/>
                        <a:pt x="997" y="1"/>
                        <a:pt x="8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5" name="Google Shape;4025;p40"/>
                <p:cNvSpPr/>
                <p:nvPr/>
              </p:nvSpPr>
              <p:spPr>
                <a:xfrm>
                  <a:off x="1774500" y="2052500"/>
                  <a:ext cx="594850" cy="34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94" h="13923" extrusionOk="0">
                      <a:moveTo>
                        <a:pt x="145" y="1"/>
                      </a:moveTo>
                      <a:cubicBezTo>
                        <a:pt x="106" y="1"/>
                        <a:pt x="59" y="18"/>
                        <a:pt x="20" y="70"/>
                      </a:cubicBezTo>
                      <a:cubicBezTo>
                        <a:pt x="0" y="109"/>
                        <a:pt x="0" y="187"/>
                        <a:pt x="78" y="226"/>
                      </a:cubicBezTo>
                      <a:lnTo>
                        <a:pt x="117" y="265"/>
                      </a:lnTo>
                      <a:lnTo>
                        <a:pt x="23794" y="13922"/>
                      </a:lnTo>
                      <a:lnTo>
                        <a:pt x="23794" y="13630"/>
                      </a:lnTo>
                      <a:lnTo>
                        <a:pt x="351" y="89"/>
                      </a:lnTo>
                      <a:lnTo>
                        <a:pt x="195" y="12"/>
                      </a:lnTo>
                      <a:cubicBezTo>
                        <a:pt x="182" y="5"/>
                        <a:pt x="165" y="1"/>
                        <a:pt x="14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6" name="Google Shape;4026;p40"/>
                <p:cNvSpPr/>
                <p:nvPr/>
              </p:nvSpPr>
              <p:spPr>
                <a:xfrm>
                  <a:off x="1650475" y="1981775"/>
                  <a:ext cx="38925" cy="2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7" h="896" extrusionOk="0">
                      <a:moveTo>
                        <a:pt x="253" y="0"/>
                      </a:moveTo>
                      <a:lnTo>
                        <a:pt x="0" y="136"/>
                      </a:lnTo>
                      <a:lnTo>
                        <a:pt x="1323" y="895"/>
                      </a:lnTo>
                      <a:lnTo>
                        <a:pt x="1557" y="759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7" name="Google Shape;4027;p40"/>
                <p:cNvSpPr/>
                <p:nvPr/>
              </p:nvSpPr>
              <p:spPr>
                <a:xfrm>
                  <a:off x="1689375" y="2005125"/>
                  <a:ext cx="6472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9" h="1518" extrusionOk="0">
                      <a:moveTo>
                        <a:pt x="254" y="0"/>
                      </a:moveTo>
                      <a:lnTo>
                        <a:pt x="1" y="136"/>
                      </a:lnTo>
                      <a:lnTo>
                        <a:pt x="2316" y="1479"/>
                      </a:lnTo>
                      <a:lnTo>
                        <a:pt x="2394" y="1518"/>
                      </a:lnTo>
                      <a:cubicBezTo>
                        <a:pt x="2413" y="1498"/>
                        <a:pt x="2433" y="1498"/>
                        <a:pt x="2452" y="1498"/>
                      </a:cubicBezTo>
                      <a:cubicBezTo>
                        <a:pt x="2511" y="1498"/>
                        <a:pt x="2530" y="1479"/>
                        <a:pt x="2549" y="1459"/>
                      </a:cubicBezTo>
                      <a:cubicBezTo>
                        <a:pt x="2588" y="1401"/>
                        <a:pt x="2588" y="1323"/>
                        <a:pt x="2530" y="1304"/>
                      </a:cubicBezTo>
                      <a:lnTo>
                        <a:pt x="2511" y="1304"/>
                      </a:ln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8" name="Google Shape;4028;p40"/>
                <p:cNvSpPr/>
                <p:nvPr/>
              </p:nvSpPr>
              <p:spPr>
                <a:xfrm>
                  <a:off x="1510875" y="1900550"/>
                  <a:ext cx="323475" cy="188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9" h="7530" extrusionOk="0">
                      <a:moveTo>
                        <a:pt x="11499" y="0"/>
                      </a:moveTo>
                      <a:lnTo>
                        <a:pt x="11246" y="136"/>
                      </a:lnTo>
                      <a:lnTo>
                        <a:pt x="12569" y="895"/>
                      </a:lnTo>
                      <a:lnTo>
                        <a:pt x="9923" y="2432"/>
                      </a:lnTo>
                      <a:cubicBezTo>
                        <a:pt x="9962" y="2452"/>
                        <a:pt x="9981" y="2529"/>
                        <a:pt x="9962" y="2588"/>
                      </a:cubicBezTo>
                      <a:cubicBezTo>
                        <a:pt x="9942" y="2646"/>
                        <a:pt x="9884" y="2646"/>
                        <a:pt x="9865" y="2646"/>
                      </a:cubicBezTo>
                      <a:cubicBezTo>
                        <a:pt x="9845" y="2646"/>
                        <a:pt x="9826" y="2646"/>
                        <a:pt x="9826" y="2627"/>
                      </a:cubicBezTo>
                      <a:lnTo>
                        <a:pt x="9689" y="2549"/>
                      </a:lnTo>
                      <a:lnTo>
                        <a:pt x="7160" y="4008"/>
                      </a:lnTo>
                      <a:lnTo>
                        <a:pt x="6927" y="4144"/>
                      </a:lnTo>
                      <a:lnTo>
                        <a:pt x="4339" y="5642"/>
                      </a:lnTo>
                      <a:cubicBezTo>
                        <a:pt x="4398" y="5662"/>
                        <a:pt x="4417" y="5739"/>
                        <a:pt x="4398" y="5798"/>
                      </a:cubicBezTo>
                      <a:cubicBezTo>
                        <a:pt x="4378" y="5856"/>
                        <a:pt x="4320" y="5856"/>
                        <a:pt x="4300" y="5856"/>
                      </a:cubicBezTo>
                      <a:cubicBezTo>
                        <a:pt x="4281" y="5856"/>
                        <a:pt x="4242" y="5856"/>
                        <a:pt x="4242" y="5837"/>
                      </a:cubicBezTo>
                      <a:lnTo>
                        <a:pt x="4125" y="5759"/>
                      </a:lnTo>
                      <a:lnTo>
                        <a:pt x="1557" y="7238"/>
                      </a:lnTo>
                      <a:lnTo>
                        <a:pt x="234" y="6479"/>
                      </a:lnTo>
                      <a:lnTo>
                        <a:pt x="1" y="6634"/>
                      </a:lnTo>
                      <a:lnTo>
                        <a:pt x="1499" y="7510"/>
                      </a:lnTo>
                      <a:cubicBezTo>
                        <a:pt x="1518" y="7510"/>
                        <a:pt x="1557" y="7529"/>
                        <a:pt x="1557" y="7529"/>
                      </a:cubicBezTo>
                      <a:cubicBezTo>
                        <a:pt x="1577" y="7529"/>
                        <a:pt x="1596" y="7529"/>
                        <a:pt x="1596" y="7510"/>
                      </a:cubicBezTo>
                      <a:lnTo>
                        <a:pt x="7160" y="4300"/>
                      </a:lnTo>
                      <a:lnTo>
                        <a:pt x="7413" y="4144"/>
                      </a:lnTo>
                      <a:lnTo>
                        <a:pt x="12880" y="992"/>
                      </a:lnTo>
                      <a:cubicBezTo>
                        <a:pt x="12938" y="954"/>
                        <a:pt x="12938" y="915"/>
                        <a:pt x="12938" y="895"/>
                      </a:cubicBezTo>
                      <a:cubicBezTo>
                        <a:pt x="12938" y="876"/>
                        <a:pt x="12900" y="817"/>
                        <a:pt x="12880" y="798"/>
                      </a:cubicBezTo>
                      <a:lnTo>
                        <a:pt x="1149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9" name="Google Shape;4029;p40"/>
                <p:cNvSpPr/>
                <p:nvPr/>
              </p:nvSpPr>
              <p:spPr>
                <a:xfrm>
                  <a:off x="1720025" y="1941875"/>
                  <a:ext cx="40400" cy="2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6" h="974" extrusionOk="0">
                      <a:moveTo>
                        <a:pt x="234" y="1"/>
                      </a:moveTo>
                      <a:lnTo>
                        <a:pt x="1" y="137"/>
                      </a:lnTo>
                      <a:lnTo>
                        <a:pt x="1304" y="896"/>
                      </a:lnTo>
                      <a:lnTo>
                        <a:pt x="1421" y="974"/>
                      </a:lnTo>
                      <a:lnTo>
                        <a:pt x="1499" y="974"/>
                      </a:lnTo>
                      <a:cubicBezTo>
                        <a:pt x="1557" y="974"/>
                        <a:pt x="1576" y="935"/>
                        <a:pt x="1596" y="915"/>
                      </a:cubicBezTo>
                      <a:cubicBezTo>
                        <a:pt x="1615" y="876"/>
                        <a:pt x="1615" y="799"/>
                        <a:pt x="1557" y="740"/>
                      </a:cubicBez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0" name="Google Shape;4030;p40"/>
                <p:cNvSpPr/>
                <p:nvPr/>
              </p:nvSpPr>
              <p:spPr>
                <a:xfrm>
                  <a:off x="1579950" y="2022625"/>
                  <a:ext cx="40875" cy="2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974" extrusionOk="0">
                      <a:moveTo>
                        <a:pt x="253" y="0"/>
                      </a:moveTo>
                      <a:lnTo>
                        <a:pt x="0" y="137"/>
                      </a:lnTo>
                      <a:lnTo>
                        <a:pt x="1323" y="895"/>
                      </a:lnTo>
                      <a:lnTo>
                        <a:pt x="1440" y="973"/>
                      </a:lnTo>
                      <a:lnTo>
                        <a:pt x="1518" y="973"/>
                      </a:lnTo>
                      <a:cubicBezTo>
                        <a:pt x="1557" y="973"/>
                        <a:pt x="1576" y="934"/>
                        <a:pt x="1615" y="915"/>
                      </a:cubicBezTo>
                      <a:cubicBezTo>
                        <a:pt x="1635" y="876"/>
                        <a:pt x="1635" y="798"/>
                        <a:pt x="1557" y="759"/>
                      </a:cubicBez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1" name="Google Shape;4031;p40"/>
                <p:cNvSpPr/>
                <p:nvPr/>
              </p:nvSpPr>
              <p:spPr>
                <a:xfrm>
                  <a:off x="1620325" y="1799875"/>
                  <a:ext cx="191175" cy="11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47" h="4436" extrusionOk="0">
                      <a:moveTo>
                        <a:pt x="1304" y="0"/>
                      </a:moveTo>
                      <a:lnTo>
                        <a:pt x="0" y="759"/>
                      </a:lnTo>
                      <a:lnTo>
                        <a:pt x="6362" y="4436"/>
                      </a:lnTo>
                      <a:lnTo>
                        <a:pt x="6868" y="4144"/>
                      </a:lnTo>
                      <a:lnTo>
                        <a:pt x="7121" y="3988"/>
                      </a:lnTo>
                      <a:lnTo>
                        <a:pt x="7646" y="3677"/>
                      </a:lnTo>
                      <a:lnTo>
                        <a:pt x="13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2" name="Google Shape;4032;p40"/>
                <p:cNvSpPr/>
                <p:nvPr/>
              </p:nvSpPr>
              <p:spPr>
                <a:xfrm>
                  <a:off x="1547850" y="1842175"/>
                  <a:ext cx="192150" cy="1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6" h="4417" extrusionOk="0">
                      <a:moveTo>
                        <a:pt x="1304" y="1"/>
                      </a:moveTo>
                      <a:lnTo>
                        <a:pt x="0" y="740"/>
                      </a:lnTo>
                      <a:lnTo>
                        <a:pt x="6362" y="4417"/>
                      </a:lnTo>
                      <a:lnTo>
                        <a:pt x="6888" y="4125"/>
                      </a:lnTo>
                      <a:lnTo>
                        <a:pt x="7121" y="3989"/>
                      </a:lnTo>
                      <a:lnTo>
                        <a:pt x="7685" y="3658"/>
                      </a:lnTo>
                      <a:lnTo>
                        <a:pt x="130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3" name="Google Shape;4033;p40"/>
                <p:cNvSpPr/>
                <p:nvPr/>
              </p:nvSpPr>
              <p:spPr>
                <a:xfrm>
                  <a:off x="1408750" y="1922425"/>
                  <a:ext cx="191175" cy="11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47" h="4418" extrusionOk="0">
                      <a:moveTo>
                        <a:pt x="1304" y="1"/>
                      </a:moveTo>
                      <a:lnTo>
                        <a:pt x="0" y="740"/>
                      </a:lnTo>
                      <a:lnTo>
                        <a:pt x="6362" y="4417"/>
                      </a:lnTo>
                      <a:lnTo>
                        <a:pt x="6848" y="4125"/>
                      </a:lnTo>
                      <a:lnTo>
                        <a:pt x="7101" y="4008"/>
                      </a:lnTo>
                      <a:lnTo>
                        <a:pt x="7646" y="3658"/>
                      </a:lnTo>
                      <a:lnTo>
                        <a:pt x="130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4" name="Google Shape;4034;p40"/>
                <p:cNvSpPr/>
                <p:nvPr/>
              </p:nvSpPr>
              <p:spPr>
                <a:xfrm>
                  <a:off x="1336275" y="1963775"/>
                  <a:ext cx="192150" cy="11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6" h="4437" extrusionOk="0">
                      <a:moveTo>
                        <a:pt x="1304" y="0"/>
                      </a:moveTo>
                      <a:lnTo>
                        <a:pt x="1" y="740"/>
                      </a:lnTo>
                      <a:lnTo>
                        <a:pt x="6362" y="4436"/>
                      </a:lnTo>
                      <a:lnTo>
                        <a:pt x="6927" y="4125"/>
                      </a:lnTo>
                      <a:lnTo>
                        <a:pt x="7179" y="3989"/>
                      </a:lnTo>
                      <a:lnTo>
                        <a:pt x="7685" y="3697"/>
                      </a:lnTo>
                      <a:lnTo>
                        <a:pt x="13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5" name="Google Shape;4035;p40"/>
                <p:cNvSpPr/>
                <p:nvPr/>
              </p:nvSpPr>
              <p:spPr>
                <a:xfrm>
                  <a:off x="1478300" y="1882050"/>
                  <a:ext cx="191650" cy="11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66" h="4437" extrusionOk="0">
                      <a:moveTo>
                        <a:pt x="1323" y="1"/>
                      </a:moveTo>
                      <a:lnTo>
                        <a:pt x="0" y="760"/>
                      </a:lnTo>
                      <a:lnTo>
                        <a:pt x="6382" y="4437"/>
                      </a:lnTo>
                      <a:lnTo>
                        <a:pt x="6887" y="4125"/>
                      </a:lnTo>
                      <a:lnTo>
                        <a:pt x="7140" y="3989"/>
                      </a:lnTo>
                      <a:lnTo>
                        <a:pt x="7666" y="3678"/>
                      </a:lnTo>
                      <a:lnTo>
                        <a:pt x="132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6" name="Google Shape;4036;p40"/>
                <p:cNvSpPr/>
                <p:nvPr/>
              </p:nvSpPr>
              <p:spPr>
                <a:xfrm>
                  <a:off x="2162625" y="2011175"/>
                  <a:ext cx="37975" cy="2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9" h="824" extrusionOk="0">
                      <a:moveTo>
                        <a:pt x="785" y="1"/>
                      </a:moveTo>
                      <a:cubicBezTo>
                        <a:pt x="640" y="1"/>
                        <a:pt x="495" y="25"/>
                        <a:pt x="370" y="69"/>
                      </a:cubicBezTo>
                      <a:cubicBezTo>
                        <a:pt x="331" y="89"/>
                        <a:pt x="292" y="89"/>
                        <a:pt x="234" y="108"/>
                      </a:cubicBezTo>
                      <a:cubicBezTo>
                        <a:pt x="234" y="147"/>
                        <a:pt x="215" y="167"/>
                        <a:pt x="156" y="186"/>
                      </a:cubicBezTo>
                      <a:cubicBezTo>
                        <a:pt x="1" y="361"/>
                        <a:pt x="39" y="556"/>
                        <a:pt x="253" y="692"/>
                      </a:cubicBezTo>
                      <a:cubicBezTo>
                        <a:pt x="390" y="779"/>
                        <a:pt x="574" y="823"/>
                        <a:pt x="759" y="823"/>
                      </a:cubicBezTo>
                      <a:cubicBezTo>
                        <a:pt x="944" y="823"/>
                        <a:pt x="1129" y="779"/>
                        <a:pt x="1265" y="692"/>
                      </a:cubicBezTo>
                      <a:cubicBezTo>
                        <a:pt x="1518" y="536"/>
                        <a:pt x="1518" y="283"/>
                        <a:pt x="1265" y="108"/>
                      </a:cubicBezTo>
                      <a:cubicBezTo>
                        <a:pt x="1128" y="34"/>
                        <a:pt x="957" y="1"/>
                        <a:pt x="78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7" name="Google Shape;4037;p40"/>
                <p:cNvSpPr/>
                <p:nvPr/>
              </p:nvSpPr>
              <p:spPr>
                <a:xfrm>
                  <a:off x="2191800" y="1994150"/>
                  <a:ext cx="38950" cy="2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" h="824" extrusionOk="0">
                      <a:moveTo>
                        <a:pt x="816" y="1"/>
                      </a:moveTo>
                      <a:cubicBezTo>
                        <a:pt x="675" y="1"/>
                        <a:pt x="534" y="25"/>
                        <a:pt x="409" y="69"/>
                      </a:cubicBezTo>
                      <a:cubicBezTo>
                        <a:pt x="351" y="89"/>
                        <a:pt x="312" y="89"/>
                        <a:pt x="254" y="108"/>
                      </a:cubicBezTo>
                      <a:cubicBezTo>
                        <a:pt x="215" y="147"/>
                        <a:pt x="176" y="167"/>
                        <a:pt x="156" y="186"/>
                      </a:cubicBezTo>
                      <a:cubicBezTo>
                        <a:pt x="1" y="361"/>
                        <a:pt x="40" y="556"/>
                        <a:pt x="254" y="692"/>
                      </a:cubicBezTo>
                      <a:cubicBezTo>
                        <a:pt x="390" y="780"/>
                        <a:pt x="575" y="823"/>
                        <a:pt x="760" y="823"/>
                      </a:cubicBezTo>
                      <a:cubicBezTo>
                        <a:pt x="944" y="823"/>
                        <a:pt x="1129" y="780"/>
                        <a:pt x="1265" y="692"/>
                      </a:cubicBezTo>
                      <a:cubicBezTo>
                        <a:pt x="1557" y="556"/>
                        <a:pt x="1557" y="283"/>
                        <a:pt x="1285" y="108"/>
                      </a:cubicBezTo>
                      <a:cubicBezTo>
                        <a:pt x="1148" y="35"/>
                        <a:pt x="982" y="1"/>
                        <a:pt x="81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8" name="Google Shape;4038;p40"/>
                <p:cNvSpPr/>
                <p:nvPr/>
              </p:nvSpPr>
              <p:spPr>
                <a:xfrm>
                  <a:off x="2220025" y="1977675"/>
                  <a:ext cx="38925" cy="2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7" h="826" extrusionOk="0">
                      <a:moveTo>
                        <a:pt x="811" y="0"/>
                      </a:moveTo>
                      <a:cubicBezTo>
                        <a:pt x="674" y="0"/>
                        <a:pt x="540" y="24"/>
                        <a:pt x="428" y="67"/>
                      </a:cubicBezTo>
                      <a:cubicBezTo>
                        <a:pt x="370" y="86"/>
                        <a:pt x="331" y="86"/>
                        <a:pt x="273" y="125"/>
                      </a:cubicBezTo>
                      <a:cubicBezTo>
                        <a:pt x="214" y="145"/>
                        <a:pt x="195" y="164"/>
                        <a:pt x="175" y="184"/>
                      </a:cubicBezTo>
                      <a:cubicBezTo>
                        <a:pt x="0" y="359"/>
                        <a:pt x="59" y="553"/>
                        <a:pt x="273" y="709"/>
                      </a:cubicBezTo>
                      <a:cubicBezTo>
                        <a:pt x="409" y="787"/>
                        <a:pt x="589" y="826"/>
                        <a:pt x="769" y="826"/>
                      </a:cubicBezTo>
                      <a:cubicBezTo>
                        <a:pt x="949" y="826"/>
                        <a:pt x="1129" y="787"/>
                        <a:pt x="1265" y="709"/>
                      </a:cubicBezTo>
                      <a:cubicBezTo>
                        <a:pt x="1557" y="534"/>
                        <a:pt x="1557" y="262"/>
                        <a:pt x="1304" y="125"/>
                      </a:cubicBezTo>
                      <a:cubicBezTo>
                        <a:pt x="1162" y="38"/>
                        <a:pt x="985" y="0"/>
                        <a:pt x="81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9" name="Google Shape;4039;p40"/>
                <p:cNvSpPr/>
                <p:nvPr/>
              </p:nvSpPr>
              <p:spPr>
                <a:xfrm>
                  <a:off x="2248725" y="1961125"/>
                  <a:ext cx="39400" cy="2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841" extrusionOk="0">
                      <a:moveTo>
                        <a:pt x="806" y="1"/>
                      </a:moveTo>
                      <a:cubicBezTo>
                        <a:pt x="668" y="1"/>
                        <a:pt x="529" y="25"/>
                        <a:pt x="409" y="67"/>
                      </a:cubicBezTo>
                      <a:cubicBezTo>
                        <a:pt x="370" y="106"/>
                        <a:pt x="311" y="106"/>
                        <a:pt x="272" y="126"/>
                      </a:cubicBezTo>
                      <a:cubicBezTo>
                        <a:pt x="214" y="145"/>
                        <a:pt x="195" y="165"/>
                        <a:pt x="175" y="204"/>
                      </a:cubicBezTo>
                      <a:cubicBezTo>
                        <a:pt x="0" y="359"/>
                        <a:pt x="39" y="554"/>
                        <a:pt x="272" y="710"/>
                      </a:cubicBezTo>
                      <a:cubicBezTo>
                        <a:pt x="399" y="797"/>
                        <a:pt x="579" y="841"/>
                        <a:pt x="761" y="841"/>
                      </a:cubicBezTo>
                      <a:cubicBezTo>
                        <a:pt x="944" y="841"/>
                        <a:pt x="1128" y="797"/>
                        <a:pt x="1265" y="710"/>
                      </a:cubicBezTo>
                      <a:cubicBezTo>
                        <a:pt x="1537" y="534"/>
                        <a:pt x="1576" y="262"/>
                        <a:pt x="1284" y="126"/>
                      </a:cubicBezTo>
                      <a:cubicBezTo>
                        <a:pt x="1154" y="39"/>
                        <a:pt x="981" y="1"/>
                        <a:pt x="80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0" name="Google Shape;4040;p40"/>
                <p:cNvSpPr/>
                <p:nvPr/>
              </p:nvSpPr>
              <p:spPr>
                <a:xfrm>
                  <a:off x="2277900" y="1944100"/>
                  <a:ext cx="38450" cy="2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8" h="841" extrusionOk="0">
                      <a:moveTo>
                        <a:pt x="787" y="1"/>
                      </a:moveTo>
                      <a:cubicBezTo>
                        <a:pt x="649" y="1"/>
                        <a:pt x="510" y="25"/>
                        <a:pt x="389" y="68"/>
                      </a:cubicBezTo>
                      <a:cubicBezTo>
                        <a:pt x="331" y="106"/>
                        <a:pt x="292" y="106"/>
                        <a:pt x="234" y="126"/>
                      </a:cubicBezTo>
                      <a:lnTo>
                        <a:pt x="175" y="184"/>
                      </a:lnTo>
                      <a:cubicBezTo>
                        <a:pt x="0" y="359"/>
                        <a:pt x="59" y="554"/>
                        <a:pt x="273" y="710"/>
                      </a:cubicBezTo>
                      <a:cubicBezTo>
                        <a:pt x="409" y="797"/>
                        <a:pt x="589" y="841"/>
                        <a:pt x="769" y="841"/>
                      </a:cubicBezTo>
                      <a:cubicBezTo>
                        <a:pt x="949" y="841"/>
                        <a:pt x="1129" y="797"/>
                        <a:pt x="1265" y="710"/>
                      </a:cubicBezTo>
                      <a:cubicBezTo>
                        <a:pt x="1537" y="534"/>
                        <a:pt x="1537" y="301"/>
                        <a:pt x="1265" y="126"/>
                      </a:cubicBezTo>
                      <a:cubicBezTo>
                        <a:pt x="1135" y="39"/>
                        <a:pt x="962" y="1"/>
                        <a:pt x="78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1" name="Google Shape;4041;p40"/>
                <p:cNvSpPr/>
                <p:nvPr/>
              </p:nvSpPr>
              <p:spPr>
                <a:xfrm>
                  <a:off x="2173825" y="1848975"/>
                  <a:ext cx="41350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2" extrusionOk="0">
                      <a:moveTo>
                        <a:pt x="856" y="254"/>
                      </a:moveTo>
                      <a:cubicBezTo>
                        <a:pt x="1012" y="254"/>
                        <a:pt x="1167" y="273"/>
                        <a:pt x="1303" y="351"/>
                      </a:cubicBezTo>
                      <a:cubicBezTo>
                        <a:pt x="1381" y="390"/>
                        <a:pt x="1440" y="468"/>
                        <a:pt x="1440" y="546"/>
                      </a:cubicBezTo>
                      <a:cubicBezTo>
                        <a:pt x="1440" y="624"/>
                        <a:pt x="1401" y="662"/>
                        <a:pt x="1303" y="740"/>
                      </a:cubicBezTo>
                      <a:cubicBezTo>
                        <a:pt x="1177" y="818"/>
                        <a:pt x="1012" y="857"/>
                        <a:pt x="849" y="857"/>
                      </a:cubicBezTo>
                      <a:cubicBezTo>
                        <a:pt x="686" y="857"/>
                        <a:pt x="525" y="818"/>
                        <a:pt x="409" y="740"/>
                      </a:cubicBezTo>
                      <a:cubicBezTo>
                        <a:pt x="331" y="701"/>
                        <a:pt x="272" y="624"/>
                        <a:pt x="272" y="546"/>
                      </a:cubicBezTo>
                      <a:cubicBezTo>
                        <a:pt x="272" y="468"/>
                        <a:pt x="311" y="429"/>
                        <a:pt x="409" y="351"/>
                      </a:cubicBezTo>
                      <a:cubicBezTo>
                        <a:pt x="545" y="273"/>
                        <a:pt x="700" y="254"/>
                        <a:pt x="856" y="254"/>
                      </a:cubicBezTo>
                      <a:close/>
                      <a:moveTo>
                        <a:pt x="837" y="1"/>
                      </a:moveTo>
                      <a:cubicBezTo>
                        <a:pt x="657" y="1"/>
                        <a:pt x="477" y="34"/>
                        <a:pt x="331" y="98"/>
                      </a:cubicBezTo>
                      <a:cubicBezTo>
                        <a:pt x="292" y="98"/>
                        <a:pt x="272" y="137"/>
                        <a:pt x="253" y="137"/>
                      </a:cubicBezTo>
                      <a:cubicBezTo>
                        <a:pt x="233" y="176"/>
                        <a:pt x="175" y="234"/>
                        <a:pt x="117" y="254"/>
                      </a:cubicBezTo>
                      <a:cubicBezTo>
                        <a:pt x="58" y="332"/>
                        <a:pt x="0" y="429"/>
                        <a:pt x="0" y="526"/>
                      </a:cubicBezTo>
                      <a:cubicBezTo>
                        <a:pt x="0" y="662"/>
                        <a:pt x="97" y="818"/>
                        <a:pt x="272" y="915"/>
                      </a:cubicBezTo>
                      <a:cubicBezTo>
                        <a:pt x="447" y="1013"/>
                        <a:pt x="642" y="1052"/>
                        <a:pt x="837" y="1052"/>
                      </a:cubicBezTo>
                      <a:cubicBezTo>
                        <a:pt x="1031" y="1052"/>
                        <a:pt x="1245" y="1013"/>
                        <a:pt x="1401" y="915"/>
                      </a:cubicBezTo>
                      <a:cubicBezTo>
                        <a:pt x="1556" y="818"/>
                        <a:pt x="1654" y="662"/>
                        <a:pt x="1654" y="526"/>
                      </a:cubicBezTo>
                      <a:cubicBezTo>
                        <a:pt x="1654" y="371"/>
                        <a:pt x="1556" y="234"/>
                        <a:pt x="1401" y="137"/>
                      </a:cubicBezTo>
                      <a:cubicBezTo>
                        <a:pt x="1246" y="44"/>
                        <a:pt x="1041" y="1"/>
                        <a:pt x="8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2" name="Google Shape;4042;p40"/>
                <p:cNvSpPr/>
                <p:nvPr/>
              </p:nvSpPr>
              <p:spPr>
                <a:xfrm>
                  <a:off x="2345500" y="1914150"/>
                  <a:ext cx="23850" cy="26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4" h="1072" extrusionOk="0">
                      <a:moveTo>
                        <a:pt x="954" y="1"/>
                      </a:moveTo>
                      <a:cubicBezTo>
                        <a:pt x="720" y="1"/>
                        <a:pt x="506" y="40"/>
                        <a:pt x="331" y="137"/>
                      </a:cubicBezTo>
                      <a:cubicBezTo>
                        <a:pt x="312" y="137"/>
                        <a:pt x="292" y="157"/>
                        <a:pt x="273" y="157"/>
                      </a:cubicBezTo>
                      <a:cubicBezTo>
                        <a:pt x="195" y="176"/>
                        <a:pt x="137" y="234"/>
                        <a:pt x="117" y="273"/>
                      </a:cubicBezTo>
                      <a:cubicBezTo>
                        <a:pt x="40" y="351"/>
                        <a:pt x="1" y="448"/>
                        <a:pt x="1" y="546"/>
                      </a:cubicBezTo>
                      <a:cubicBezTo>
                        <a:pt x="1" y="682"/>
                        <a:pt x="98" y="838"/>
                        <a:pt x="273" y="935"/>
                      </a:cubicBezTo>
                      <a:cubicBezTo>
                        <a:pt x="429" y="1032"/>
                        <a:pt x="623" y="1071"/>
                        <a:pt x="818" y="1071"/>
                      </a:cubicBezTo>
                      <a:lnTo>
                        <a:pt x="954" y="1071"/>
                      </a:lnTo>
                      <a:lnTo>
                        <a:pt x="954" y="838"/>
                      </a:lnTo>
                      <a:cubicBezTo>
                        <a:pt x="910" y="842"/>
                        <a:pt x="864" y="844"/>
                        <a:pt x="818" y="844"/>
                      </a:cubicBezTo>
                      <a:cubicBezTo>
                        <a:pt x="659" y="844"/>
                        <a:pt x="495" y="816"/>
                        <a:pt x="390" y="740"/>
                      </a:cubicBezTo>
                      <a:cubicBezTo>
                        <a:pt x="292" y="682"/>
                        <a:pt x="234" y="624"/>
                        <a:pt x="234" y="546"/>
                      </a:cubicBezTo>
                      <a:cubicBezTo>
                        <a:pt x="234" y="468"/>
                        <a:pt x="292" y="429"/>
                        <a:pt x="390" y="351"/>
                      </a:cubicBezTo>
                      <a:cubicBezTo>
                        <a:pt x="506" y="273"/>
                        <a:pt x="682" y="254"/>
                        <a:pt x="818" y="254"/>
                      </a:cubicBezTo>
                      <a:lnTo>
                        <a:pt x="954" y="254"/>
                      </a:lnTo>
                      <a:lnTo>
                        <a:pt x="9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3" name="Google Shape;4043;p40"/>
                <p:cNvSpPr/>
                <p:nvPr/>
              </p:nvSpPr>
              <p:spPr>
                <a:xfrm>
                  <a:off x="697175" y="1784300"/>
                  <a:ext cx="16575" cy="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3" h="1071" extrusionOk="0">
                      <a:moveTo>
                        <a:pt x="1" y="1"/>
                      </a:moveTo>
                      <a:lnTo>
                        <a:pt x="1" y="234"/>
                      </a:lnTo>
                      <a:cubicBezTo>
                        <a:pt x="98" y="273"/>
                        <a:pt x="195" y="292"/>
                        <a:pt x="273" y="331"/>
                      </a:cubicBezTo>
                      <a:cubicBezTo>
                        <a:pt x="370" y="390"/>
                        <a:pt x="409" y="467"/>
                        <a:pt x="409" y="526"/>
                      </a:cubicBezTo>
                      <a:cubicBezTo>
                        <a:pt x="409" y="604"/>
                        <a:pt x="370" y="662"/>
                        <a:pt x="273" y="720"/>
                      </a:cubicBezTo>
                      <a:cubicBezTo>
                        <a:pt x="195" y="779"/>
                        <a:pt x="98" y="798"/>
                        <a:pt x="1" y="818"/>
                      </a:cubicBezTo>
                      <a:lnTo>
                        <a:pt x="1" y="1071"/>
                      </a:lnTo>
                      <a:cubicBezTo>
                        <a:pt x="156" y="1032"/>
                        <a:pt x="273" y="1012"/>
                        <a:pt x="390" y="954"/>
                      </a:cubicBezTo>
                      <a:cubicBezTo>
                        <a:pt x="565" y="818"/>
                        <a:pt x="662" y="681"/>
                        <a:pt x="662" y="526"/>
                      </a:cubicBezTo>
                      <a:cubicBezTo>
                        <a:pt x="662" y="429"/>
                        <a:pt x="604" y="331"/>
                        <a:pt x="545" y="234"/>
                      </a:cubicBezTo>
                      <a:cubicBezTo>
                        <a:pt x="487" y="195"/>
                        <a:pt x="448" y="176"/>
                        <a:pt x="390" y="117"/>
                      </a:cubicBezTo>
                      <a:cubicBezTo>
                        <a:pt x="370" y="98"/>
                        <a:pt x="351" y="98"/>
                        <a:pt x="312" y="98"/>
                      </a:cubicBezTo>
                      <a:cubicBezTo>
                        <a:pt x="215" y="39"/>
                        <a:pt x="117" y="20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4" name="Google Shape;4044;p40"/>
                <p:cNvSpPr/>
                <p:nvPr/>
              </p:nvSpPr>
              <p:spPr>
                <a:xfrm>
                  <a:off x="894150" y="1688775"/>
                  <a:ext cx="41375" cy="2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98" extrusionOk="0">
                      <a:moveTo>
                        <a:pt x="838" y="261"/>
                      </a:moveTo>
                      <a:cubicBezTo>
                        <a:pt x="993" y="261"/>
                        <a:pt x="1149" y="300"/>
                        <a:pt x="1266" y="359"/>
                      </a:cubicBezTo>
                      <a:cubicBezTo>
                        <a:pt x="1363" y="417"/>
                        <a:pt x="1402" y="495"/>
                        <a:pt x="1402" y="553"/>
                      </a:cubicBezTo>
                      <a:cubicBezTo>
                        <a:pt x="1402" y="631"/>
                        <a:pt x="1363" y="689"/>
                        <a:pt x="1266" y="748"/>
                      </a:cubicBezTo>
                      <a:cubicBezTo>
                        <a:pt x="1139" y="825"/>
                        <a:pt x="974" y="864"/>
                        <a:pt x="813" y="864"/>
                      </a:cubicBezTo>
                      <a:cubicBezTo>
                        <a:pt x="653" y="864"/>
                        <a:pt x="497" y="825"/>
                        <a:pt x="390" y="748"/>
                      </a:cubicBezTo>
                      <a:cubicBezTo>
                        <a:pt x="293" y="709"/>
                        <a:pt x="254" y="631"/>
                        <a:pt x="254" y="553"/>
                      </a:cubicBezTo>
                      <a:cubicBezTo>
                        <a:pt x="254" y="495"/>
                        <a:pt x="293" y="417"/>
                        <a:pt x="390" y="359"/>
                      </a:cubicBezTo>
                      <a:cubicBezTo>
                        <a:pt x="507" y="300"/>
                        <a:pt x="682" y="261"/>
                        <a:pt x="838" y="261"/>
                      </a:cubicBezTo>
                      <a:close/>
                      <a:moveTo>
                        <a:pt x="833" y="0"/>
                      </a:moveTo>
                      <a:cubicBezTo>
                        <a:pt x="631" y="0"/>
                        <a:pt x="432" y="49"/>
                        <a:pt x="273" y="145"/>
                      </a:cubicBezTo>
                      <a:cubicBezTo>
                        <a:pt x="98" y="242"/>
                        <a:pt x="1" y="397"/>
                        <a:pt x="1" y="534"/>
                      </a:cubicBezTo>
                      <a:cubicBezTo>
                        <a:pt x="1" y="709"/>
                        <a:pt x="98" y="825"/>
                        <a:pt x="273" y="942"/>
                      </a:cubicBezTo>
                      <a:cubicBezTo>
                        <a:pt x="448" y="1039"/>
                        <a:pt x="643" y="1098"/>
                        <a:pt x="838" y="1098"/>
                      </a:cubicBezTo>
                      <a:cubicBezTo>
                        <a:pt x="1013" y="1098"/>
                        <a:pt x="1246" y="1039"/>
                        <a:pt x="1382" y="942"/>
                      </a:cubicBezTo>
                      <a:cubicBezTo>
                        <a:pt x="1557" y="845"/>
                        <a:pt x="1655" y="709"/>
                        <a:pt x="1655" y="553"/>
                      </a:cubicBezTo>
                      <a:cubicBezTo>
                        <a:pt x="1655" y="456"/>
                        <a:pt x="1596" y="359"/>
                        <a:pt x="1538" y="261"/>
                      </a:cubicBezTo>
                      <a:cubicBezTo>
                        <a:pt x="1480" y="222"/>
                        <a:pt x="1441" y="203"/>
                        <a:pt x="1382" y="145"/>
                      </a:cubicBezTo>
                      <a:cubicBezTo>
                        <a:pt x="1363" y="125"/>
                        <a:pt x="1343" y="125"/>
                        <a:pt x="1324" y="106"/>
                      </a:cubicBezTo>
                      <a:cubicBezTo>
                        <a:pt x="1173" y="35"/>
                        <a:pt x="1002" y="0"/>
                        <a:pt x="8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5" name="Google Shape;4045;p40"/>
                <p:cNvSpPr/>
                <p:nvPr/>
              </p:nvSpPr>
              <p:spPr>
                <a:xfrm>
                  <a:off x="849425" y="1582025"/>
                  <a:ext cx="41350" cy="2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49" extrusionOk="0">
                      <a:moveTo>
                        <a:pt x="837" y="232"/>
                      </a:moveTo>
                      <a:cubicBezTo>
                        <a:pt x="1012" y="232"/>
                        <a:pt x="1167" y="251"/>
                        <a:pt x="1284" y="329"/>
                      </a:cubicBezTo>
                      <a:cubicBezTo>
                        <a:pt x="1381" y="368"/>
                        <a:pt x="1420" y="446"/>
                        <a:pt x="1420" y="524"/>
                      </a:cubicBezTo>
                      <a:cubicBezTo>
                        <a:pt x="1420" y="601"/>
                        <a:pt x="1381" y="640"/>
                        <a:pt x="1284" y="718"/>
                      </a:cubicBezTo>
                      <a:cubicBezTo>
                        <a:pt x="1158" y="796"/>
                        <a:pt x="992" y="835"/>
                        <a:pt x="832" y="835"/>
                      </a:cubicBezTo>
                      <a:cubicBezTo>
                        <a:pt x="671" y="835"/>
                        <a:pt x="516" y="796"/>
                        <a:pt x="409" y="718"/>
                      </a:cubicBezTo>
                      <a:cubicBezTo>
                        <a:pt x="311" y="679"/>
                        <a:pt x="253" y="601"/>
                        <a:pt x="253" y="524"/>
                      </a:cubicBezTo>
                      <a:cubicBezTo>
                        <a:pt x="253" y="446"/>
                        <a:pt x="311" y="407"/>
                        <a:pt x="409" y="329"/>
                      </a:cubicBezTo>
                      <a:cubicBezTo>
                        <a:pt x="525" y="251"/>
                        <a:pt x="701" y="232"/>
                        <a:pt x="837" y="232"/>
                      </a:cubicBezTo>
                      <a:close/>
                      <a:moveTo>
                        <a:pt x="812" y="1"/>
                      </a:moveTo>
                      <a:cubicBezTo>
                        <a:pt x="619" y="1"/>
                        <a:pt x="423" y="44"/>
                        <a:pt x="253" y="134"/>
                      </a:cubicBezTo>
                      <a:cubicBezTo>
                        <a:pt x="97" y="232"/>
                        <a:pt x="0" y="387"/>
                        <a:pt x="0" y="524"/>
                      </a:cubicBezTo>
                      <a:cubicBezTo>
                        <a:pt x="0" y="679"/>
                        <a:pt x="97" y="815"/>
                        <a:pt x="253" y="913"/>
                      </a:cubicBezTo>
                      <a:cubicBezTo>
                        <a:pt x="428" y="1010"/>
                        <a:pt x="623" y="1049"/>
                        <a:pt x="817" y="1049"/>
                      </a:cubicBezTo>
                      <a:cubicBezTo>
                        <a:pt x="1012" y="1049"/>
                        <a:pt x="1226" y="1010"/>
                        <a:pt x="1381" y="913"/>
                      </a:cubicBezTo>
                      <a:cubicBezTo>
                        <a:pt x="1557" y="815"/>
                        <a:pt x="1654" y="679"/>
                        <a:pt x="1654" y="524"/>
                      </a:cubicBezTo>
                      <a:cubicBezTo>
                        <a:pt x="1654" y="426"/>
                        <a:pt x="1595" y="329"/>
                        <a:pt x="1518" y="251"/>
                      </a:cubicBezTo>
                      <a:cubicBezTo>
                        <a:pt x="1498" y="212"/>
                        <a:pt x="1459" y="154"/>
                        <a:pt x="1401" y="134"/>
                      </a:cubicBezTo>
                      <a:cubicBezTo>
                        <a:pt x="1381" y="115"/>
                        <a:pt x="1343" y="115"/>
                        <a:pt x="1323" y="115"/>
                      </a:cubicBezTo>
                      <a:cubicBezTo>
                        <a:pt x="1172" y="39"/>
                        <a:pt x="993" y="1"/>
                        <a:pt x="81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6" name="Google Shape;4046;p40"/>
                <p:cNvSpPr/>
                <p:nvPr/>
              </p:nvSpPr>
              <p:spPr>
                <a:xfrm>
                  <a:off x="854775" y="1512350"/>
                  <a:ext cx="41350" cy="2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4" extrusionOk="0">
                      <a:moveTo>
                        <a:pt x="817" y="217"/>
                      </a:moveTo>
                      <a:cubicBezTo>
                        <a:pt x="992" y="217"/>
                        <a:pt x="1129" y="237"/>
                        <a:pt x="1265" y="314"/>
                      </a:cubicBezTo>
                      <a:cubicBezTo>
                        <a:pt x="1362" y="373"/>
                        <a:pt x="1401" y="431"/>
                        <a:pt x="1401" y="509"/>
                      </a:cubicBezTo>
                      <a:cubicBezTo>
                        <a:pt x="1401" y="587"/>
                        <a:pt x="1362" y="665"/>
                        <a:pt x="1265" y="704"/>
                      </a:cubicBezTo>
                      <a:cubicBezTo>
                        <a:pt x="1138" y="781"/>
                        <a:pt x="973" y="820"/>
                        <a:pt x="812" y="820"/>
                      </a:cubicBezTo>
                      <a:cubicBezTo>
                        <a:pt x="652" y="820"/>
                        <a:pt x="496" y="781"/>
                        <a:pt x="389" y="704"/>
                      </a:cubicBezTo>
                      <a:cubicBezTo>
                        <a:pt x="292" y="665"/>
                        <a:pt x="234" y="587"/>
                        <a:pt x="234" y="509"/>
                      </a:cubicBezTo>
                      <a:cubicBezTo>
                        <a:pt x="234" y="431"/>
                        <a:pt x="292" y="392"/>
                        <a:pt x="389" y="314"/>
                      </a:cubicBezTo>
                      <a:cubicBezTo>
                        <a:pt x="506" y="237"/>
                        <a:pt x="681" y="217"/>
                        <a:pt x="817" y="217"/>
                      </a:cubicBezTo>
                      <a:close/>
                      <a:moveTo>
                        <a:pt x="800" y="1"/>
                      </a:moveTo>
                      <a:cubicBezTo>
                        <a:pt x="601" y="1"/>
                        <a:pt x="404" y="39"/>
                        <a:pt x="253" y="120"/>
                      </a:cubicBezTo>
                      <a:cubicBezTo>
                        <a:pt x="97" y="217"/>
                        <a:pt x="0" y="373"/>
                        <a:pt x="0" y="509"/>
                      </a:cubicBezTo>
                      <a:cubicBezTo>
                        <a:pt x="0" y="665"/>
                        <a:pt x="97" y="801"/>
                        <a:pt x="253" y="898"/>
                      </a:cubicBezTo>
                      <a:cubicBezTo>
                        <a:pt x="428" y="995"/>
                        <a:pt x="623" y="1054"/>
                        <a:pt x="817" y="1054"/>
                      </a:cubicBezTo>
                      <a:cubicBezTo>
                        <a:pt x="1012" y="1054"/>
                        <a:pt x="1245" y="995"/>
                        <a:pt x="1381" y="898"/>
                      </a:cubicBezTo>
                      <a:cubicBezTo>
                        <a:pt x="1557" y="801"/>
                        <a:pt x="1654" y="665"/>
                        <a:pt x="1654" y="509"/>
                      </a:cubicBezTo>
                      <a:cubicBezTo>
                        <a:pt x="1654" y="412"/>
                        <a:pt x="1595" y="314"/>
                        <a:pt x="1518" y="256"/>
                      </a:cubicBezTo>
                      <a:cubicBezTo>
                        <a:pt x="1498" y="198"/>
                        <a:pt x="1459" y="159"/>
                        <a:pt x="1381" y="120"/>
                      </a:cubicBezTo>
                      <a:cubicBezTo>
                        <a:pt x="1362" y="120"/>
                        <a:pt x="1362" y="100"/>
                        <a:pt x="1323" y="100"/>
                      </a:cubicBezTo>
                      <a:cubicBezTo>
                        <a:pt x="1173" y="35"/>
                        <a:pt x="986" y="1"/>
                        <a:pt x="80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7" name="Google Shape;4047;p40"/>
                <p:cNvSpPr/>
                <p:nvPr/>
              </p:nvSpPr>
              <p:spPr>
                <a:xfrm>
                  <a:off x="697175" y="1574425"/>
                  <a:ext cx="34575" cy="26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3" h="1046" extrusionOk="0">
                      <a:moveTo>
                        <a:pt x="535" y="0"/>
                      </a:moveTo>
                      <a:cubicBezTo>
                        <a:pt x="344" y="0"/>
                        <a:pt x="156" y="44"/>
                        <a:pt x="1" y="127"/>
                      </a:cubicBezTo>
                      <a:lnTo>
                        <a:pt x="1" y="419"/>
                      </a:lnTo>
                      <a:lnTo>
                        <a:pt x="98" y="322"/>
                      </a:lnTo>
                      <a:cubicBezTo>
                        <a:pt x="215" y="244"/>
                        <a:pt x="390" y="224"/>
                        <a:pt x="526" y="224"/>
                      </a:cubicBezTo>
                      <a:cubicBezTo>
                        <a:pt x="701" y="224"/>
                        <a:pt x="857" y="244"/>
                        <a:pt x="973" y="322"/>
                      </a:cubicBezTo>
                      <a:cubicBezTo>
                        <a:pt x="1071" y="361"/>
                        <a:pt x="1110" y="438"/>
                        <a:pt x="1110" y="516"/>
                      </a:cubicBezTo>
                      <a:cubicBezTo>
                        <a:pt x="1110" y="594"/>
                        <a:pt x="1071" y="633"/>
                        <a:pt x="973" y="711"/>
                      </a:cubicBezTo>
                      <a:cubicBezTo>
                        <a:pt x="847" y="779"/>
                        <a:pt x="682" y="813"/>
                        <a:pt x="521" y="813"/>
                      </a:cubicBezTo>
                      <a:cubicBezTo>
                        <a:pt x="361" y="813"/>
                        <a:pt x="205" y="779"/>
                        <a:pt x="98" y="711"/>
                      </a:cubicBezTo>
                      <a:cubicBezTo>
                        <a:pt x="40" y="691"/>
                        <a:pt x="20" y="652"/>
                        <a:pt x="1" y="613"/>
                      </a:cubicBezTo>
                      <a:lnTo>
                        <a:pt x="1" y="905"/>
                      </a:lnTo>
                      <a:cubicBezTo>
                        <a:pt x="137" y="1003"/>
                        <a:pt x="331" y="1022"/>
                        <a:pt x="565" y="1022"/>
                      </a:cubicBezTo>
                      <a:cubicBezTo>
                        <a:pt x="618" y="1038"/>
                        <a:pt x="672" y="1045"/>
                        <a:pt x="725" y="1045"/>
                      </a:cubicBezTo>
                      <a:cubicBezTo>
                        <a:pt x="865" y="1045"/>
                        <a:pt x="1002" y="995"/>
                        <a:pt x="1129" y="925"/>
                      </a:cubicBezTo>
                      <a:cubicBezTo>
                        <a:pt x="1285" y="828"/>
                        <a:pt x="1382" y="691"/>
                        <a:pt x="1382" y="536"/>
                      </a:cubicBezTo>
                      <a:cubicBezTo>
                        <a:pt x="1382" y="438"/>
                        <a:pt x="1343" y="341"/>
                        <a:pt x="1265" y="244"/>
                      </a:cubicBezTo>
                      <a:cubicBezTo>
                        <a:pt x="1226" y="205"/>
                        <a:pt x="1187" y="166"/>
                        <a:pt x="1129" y="147"/>
                      </a:cubicBezTo>
                      <a:cubicBezTo>
                        <a:pt x="1090" y="127"/>
                        <a:pt x="1071" y="127"/>
                        <a:pt x="1032" y="108"/>
                      </a:cubicBezTo>
                      <a:cubicBezTo>
                        <a:pt x="877" y="35"/>
                        <a:pt x="705" y="0"/>
                        <a:pt x="53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8" name="Google Shape;4048;p40"/>
                <p:cNvSpPr/>
                <p:nvPr/>
              </p:nvSpPr>
              <p:spPr>
                <a:xfrm>
                  <a:off x="697175" y="1662225"/>
                  <a:ext cx="4900" cy="1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" h="682" extrusionOk="0">
                      <a:moveTo>
                        <a:pt x="1" y="0"/>
                      </a:moveTo>
                      <a:lnTo>
                        <a:pt x="1" y="681"/>
                      </a:lnTo>
                      <a:cubicBezTo>
                        <a:pt x="117" y="584"/>
                        <a:pt x="195" y="487"/>
                        <a:pt x="195" y="331"/>
                      </a:cubicBezTo>
                      <a:cubicBezTo>
                        <a:pt x="195" y="234"/>
                        <a:pt x="137" y="136"/>
                        <a:pt x="79" y="59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9" name="Google Shape;4049;p40"/>
                <p:cNvSpPr/>
                <p:nvPr/>
              </p:nvSpPr>
              <p:spPr>
                <a:xfrm>
                  <a:off x="972475" y="1709875"/>
                  <a:ext cx="41350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2" extrusionOk="0">
                      <a:moveTo>
                        <a:pt x="837" y="215"/>
                      </a:moveTo>
                      <a:cubicBezTo>
                        <a:pt x="1012" y="215"/>
                        <a:pt x="1148" y="254"/>
                        <a:pt x="1265" y="312"/>
                      </a:cubicBezTo>
                      <a:cubicBezTo>
                        <a:pt x="1362" y="371"/>
                        <a:pt x="1420" y="448"/>
                        <a:pt x="1420" y="526"/>
                      </a:cubicBezTo>
                      <a:cubicBezTo>
                        <a:pt x="1420" y="585"/>
                        <a:pt x="1362" y="662"/>
                        <a:pt x="1265" y="721"/>
                      </a:cubicBezTo>
                      <a:cubicBezTo>
                        <a:pt x="1148" y="789"/>
                        <a:pt x="988" y="823"/>
                        <a:pt x="827" y="823"/>
                      </a:cubicBezTo>
                      <a:cubicBezTo>
                        <a:pt x="667" y="823"/>
                        <a:pt x="506" y="789"/>
                        <a:pt x="389" y="721"/>
                      </a:cubicBezTo>
                      <a:cubicBezTo>
                        <a:pt x="292" y="662"/>
                        <a:pt x="253" y="585"/>
                        <a:pt x="253" y="526"/>
                      </a:cubicBezTo>
                      <a:cubicBezTo>
                        <a:pt x="253" y="448"/>
                        <a:pt x="292" y="390"/>
                        <a:pt x="389" y="312"/>
                      </a:cubicBezTo>
                      <a:cubicBezTo>
                        <a:pt x="526" y="254"/>
                        <a:pt x="681" y="215"/>
                        <a:pt x="837" y="215"/>
                      </a:cubicBezTo>
                      <a:close/>
                      <a:moveTo>
                        <a:pt x="837" y="0"/>
                      </a:moveTo>
                      <a:cubicBezTo>
                        <a:pt x="632" y="0"/>
                        <a:pt x="428" y="44"/>
                        <a:pt x="273" y="137"/>
                      </a:cubicBezTo>
                      <a:cubicBezTo>
                        <a:pt x="98" y="234"/>
                        <a:pt x="0" y="371"/>
                        <a:pt x="0" y="526"/>
                      </a:cubicBezTo>
                      <a:cubicBezTo>
                        <a:pt x="0" y="662"/>
                        <a:pt x="98" y="799"/>
                        <a:pt x="273" y="915"/>
                      </a:cubicBezTo>
                      <a:cubicBezTo>
                        <a:pt x="448" y="1013"/>
                        <a:pt x="642" y="1051"/>
                        <a:pt x="837" y="1051"/>
                      </a:cubicBezTo>
                      <a:cubicBezTo>
                        <a:pt x="1031" y="1051"/>
                        <a:pt x="1245" y="1013"/>
                        <a:pt x="1382" y="915"/>
                      </a:cubicBezTo>
                      <a:cubicBezTo>
                        <a:pt x="1557" y="799"/>
                        <a:pt x="1654" y="662"/>
                        <a:pt x="1654" y="526"/>
                      </a:cubicBezTo>
                      <a:cubicBezTo>
                        <a:pt x="1654" y="429"/>
                        <a:pt x="1615" y="312"/>
                        <a:pt x="1537" y="254"/>
                      </a:cubicBezTo>
                      <a:cubicBezTo>
                        <a:pt x="1518" y="234"/>
                        <a:pt x="1459" y="176"/>
                        <a:pt x="1401" y="137"/>
                      </a:cubicBezTo>
                      <a:cubicBezTo>
                        <a:pt x="1362" y="137"/>
                        <a:pt x="1343" y="98"/>
                        <a:pt x="1343" y="98"/>
                      </a:cubicBezTo>
                      <a:cubicBezTo>
                        <a:pt x="1197" y="34"/>
                        <a:pt x="1017" y="0"/>
                        <a:pt x="8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0" name="Google Shape;4050;p40"/>
                <p:cNvSpPr/>
                <p:nvPr/>
              </p:nvSpPr>
              <p:spPr>
                <a:xfrm>
                  <a:off x="838225" y="1887400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37" y="234"/>
                      </a:moveTo>
                      <a:cubicBezTo>
                        <a:pt x="993" y="234"/>
                        <a:pt x="1149" y="254"/>
                        <a:pt x="1265" y="312"/>
                      </a:cubicBezTo>
                      <a:cubicBezTo>
                        <a:pt x="1363" y="371"/>
                        <a:pt x="1421" y="448"/>
                        <a:pt x="1421" y="507"/>
                      </a:cubicBezTo>
                      <a:cubicBezTo>
                        <a:pt x="1421" y="585"/>
                        <a:pt x="1363" y="662"/>
                        <a:pt x="1265" y="721"/>
                      </a:cubicBezTo>
                      <a:cubicBezTo>
                        <a:pt x="1149" y="789"/>
                        <a:pt x="983" y="823"/>
                        <a:pt x="820" y="823"/>
                      </a:cubicBezTo>
                      <a:cubicBezTo>
                        <a:pt x="657" y="823"/>
                        <a:pt x="497" y="789"/>
                        <a:pt x="390" y="721"/>
                      </a:cubicBezTo>
                      <a:cubicBezTo>
                        <a:pt x="292" y="662"/>
                        <a:pt x="254" y="585"/>
                        <a:pt x="254" y="507"/>
                      </a:cubicBezTo>
                      <a:cubicBezTo>
                        <a:pt x="254" y="448"/>
                        <a:pt x="292" y="390"/>
                        <a:pt x="390" y="312"/>
                      </a:cubicBezTo>
                      <a:cubicBezTo>
                        <a:pt x="507" y="254"/>
                        <a:pt x="682" y="234"/>
                        <a:pt x="837" y="234"/>
                      </a:cubicBezTo>
                      <a:close/>
                      <a:moveTo>
                        <a:pt x="837" y="1"/>
                      </a:moveTo>
                      <a:cubicBezTo>
                        <a:pt x="633" y="1"/>
                        <a:pt x="428" y="44"/>
                        <a:pt x="273" y="137"/>
                      </a:cubicBezTo>
                      <a:cubicBezTo>
                        <a:pt x="98" y="234"/>
                        <a:pt x="1" y="371"/>
                        <a:pt x="1" y="526"/>
                      </a:cubicBezTo>
                      <a:cubicBezTo>
                        <a:pt x="1" y="662"/>
                        <a:pt x="98" y="818"/>
                        <a:pt x="273" y="915"/>
                      </a:cubicBezTo>
                      <a:cubicBezTo>
                        <a:pt x="448" y="1013"/>
                        <a:pt x="643" y="1052"/>
                        <a:pt x="837" y="1052"/>
                      </a:cubicBezTo>
                      <a:cubicBezTo>
                        <a:pt x="1032" y="1052"/>
                        <a:pt x="1246" y="1013"/>
                        <a:pt x="1382" y="915"/>
                      </a:cubicBezTo>
                      <a:cubicBezTo>
                        <a:pt x="1557" y="818"/>
                        <a:pt x="1654" y="662"/>
                        <a:pt x="1654" y="526"/>
                      </a:cubicBezTo>
                      <a:cubicBezTo>
                        <a:pt x="1654" y="429"/>
                        <a:pt x="1615" y="332"/>
                        <a:pt x="1538" y="254"/>
                      </a:cubicBezTo>
                      <a:cubicBezTo>
                        <a:pt x="1479" y="196"/>
                        <a:pt x="1440" y="176"/>
                        <a:pt x="1382" y="137"/>
                      </a:cubicBezTo>
                      <a:cubicBezTo>
                        <a:pt x="1363" y="137"/>
                        <a:pt x="1343" y="98"/>
                        <a:pt x="1343" y="98"/>
                      </a:cubicBezTo>
                      <a:cubicBezTo>
                        <a:pt x="1197" y="34"/>
                        <a:pt x="1017" y="1"/>
                        <a:pt x="8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1" name="Google Shape;4051;p40"/>
                <p:cNvSpPr/>
                <p:nvPr/>
              </p:nvSpPr>
              <p:spPr>
                <a:xfrm>
                  <a:off x="1004075" y="1825225"/>
                  <a:ext cx="41375" cy="2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8" extrusionOk="0">
                      <a:moveTo>
                        <a:pt x="837" y="231"/>
                      </a:moveTo>
                      <a:cubicBezTo>
                        <a:pt x="1012" y="231"/>
                        <a:pt x="1149" y="251"/>
                        <a:pt x="1265" y="328"/>
                      </a:cubicBezTo>
                      <a:cubicBezTo>
                        <a:pt x="1363" y="367"/>
                        <a:pt x="1421" y="445"/>
                        <a:pt x="1421" y="523"/>
                      </a:cubicBezTo>
                      <a:cubicBezTo>
                        <a:pt x="1421" y="562"/>
                        <a:pt x="1363" y="640"/>
                        <a:pt x="1265" y="718"/>
                      </a:cubicBezTo>
                      <a:cubicBezTo>
                        <a:pt x="1149" y="795"/>
                        <a:pt x="988" y="834"/>
                        <a:pt x="828" y="834"/>
                      </a:cubicBezTo>
                      <a:cubicBezTo>
                        <a:pt x="667" y="834"/>
                        <a:pt x="507" y="795"/>
                        <a:pt x="390" y="718"/>
                      </a:cubicBezTo>
                      <a:cubicBezTo>
                        <a:pt x="293" y="679"/>
                        <a:pt x="254" y="601"/>
                        <a:pt x="254" y="523"/>
                      </a:cubicBezTo>
                      <a:cubicBezTo>
                        <a:pt x="254" y="445"/>
                        <a:pt x="293" y="406"/>
                        <a:pt x="390" y="328"/>
                      </a:cubicBezTo>
                      <a:cubicBezTo>
                        <a:pt x="526" y="251"/>
                        <a:pt x="682" y="231"/>
                        <a:pt x="837" y="231"/>
                      </a:cubicBezTo>
                      <a:close/>
                      <a:moveTo>
                        <a:pt x="808" y="0"/>
                      </a:moveTo>
                      <a:cubicBezTo>
                        <a:pt x="615" y="0"/>
                        <a:pt x="423" y="44"/>
                        <a:pt x="273" y="134"/>
                      </a:cubicBezTo>
                      <a:cubicBezTo>
                        <a:pt x="98" y="231"/>
                        <a:pt x="1" y="387"/>
                        <a:pt x="1" y="523"/>
                      </a:cubicBezTo>
                      <a:cubicBezTo>
                        <a:pt x="1" y="679"/>
                        <a:pt x="98" y="815"/>
                        <a:pt x="273" y="912"/>
                      </a:cubicBezTo>
                      <a:cubicBezTo>
                        <a:pt x="448" y="1009"/>
                        <a:pt x="643" y="1068"/>
                        <a:pt x="837" y="1068"/>
                      </a:cubicBezTo>
                      <a:cubicBezTo>
                        <a:pt x="1032" y="1068"/>
                        <a:pt x="1246" y="1009"/>
                        <a:pt x="1402" y="912"/>
                      </a:cubicBezTo>
                      <a:cubicBezTo>
                        <a:pt x="1557" y="815"/>
                        <a:pt x="1654" y="679"/>
                        <a:pt x="1654" y="523"/>
                      </a:cubicBezTo>
                      <a:cubicBezTo>
                        <a:pt x="1654" y="426"/>
                        <a:pt x="1616" y="328"/>
                        <a:pt x="1538" y="251"/>
                      </a:cubicBezTo>
                      <a:cubicBezTo>
                        <a:pt x="1499" y="212"/>
                        <a:pt x="1460" y="153"/>
                        <a:pt x="1402" y="134"/>
                      </a:cubicBezTo>
                      <a:cubicBezTo>
                        <a:pt x="1363" y="114"/>
                        <a:pt x="1343" y="114"/>
                        <a:pt x="1324" y="114"/>
                      </a:cubicBezTo>
                      <a:cubicBezTo>
                        <a:pt x="1173" y="39"/>
                        <a:pt x="990" y="0"/>
                        <a:pt x="80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2" name="Google Shape;4052;p40"/>
                <p:cNvSpPr/>
                <p:nvPr/>
              </p:nvSpPr>
              <p:spPr>
                <a:xfrm>
                  <a:off x="1129575" y="1785825"/>
                  <a:ext cx="41350" cy="2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49" extrusionOk="0">
                      <a:moveTo>
                        <a:pt x="856" y="231"/>
                      </a:moveTo>
                      <a:cubicBezTo>
                        <a:pt x="1012" y="231"/>
                        <a:pt x="1167" y="251"/>
                        <a:pt x="1284" y="329"/>
                      </a:cubicBezTo>
                      <a:cubicBezTo>
                        <a:pt x="1382" y="368"/>
                        <a:pt x="1440" y="445"/>
                        <a:pt x="1440" y="523"/>
                      </a:cubicBezTo>
                      <a:cubicBezTo>
                        <a:pt x="1440" y="601"/>
                        <a:pt x="1382" y="659"/>
                        <a:pt x="1284" y="718"/>
                      </a:cubicBezTo>
                      <a:cubicBezTo>
                        <a:pt x="1167" y="786"/>
                        <a:pt x="1002" y="820"/>
                        <a:pt x="839" y="820"/>
                      </a:cubicBezTo>
                      <a:cubicBezTo>
                        <a:pt x="676" y="820"/>
                        <a:pt x="516" y="786"/>
                        <a:pt x="409" y="718"/>
                      </a:cubicBezTo>
                      <a:cubicBezTo>
                        <a:pt x="311" y="659"/>
                        <a:pt x="273" y="601"/>
                        <a:pt x="273" y="523"/>
                      </a:cubicBezTo>
                      <a:cubicBezTo>
                        <a:pt x="273" y="445"/>
                        <a:pt x="311" y="406"/>
                        <a:pt x="409" y="329"/>
                      </a:cubicBezTo>
                      <a:cubicBezTo>
                        <a:pt x="525" y="251"/>
                        <a:pt x="701" y="231"/>
                        <a:pt x="856" y="231"/>
                      </a:cubicBezTo>
                      <a:close/>
                      <a:moveTo>
                        <a:pt x="817" y="0"/>
                      </a:moveTo>
                      <a:cubicBezTo>
                        <a:pt x="624" y="0"/>
                        <a:pt x="433" y="44"/>
                        <a:pt x="273" y="134"/>
                      </a:cubicBezTo>
                      <a:cubicBezTo>
                        <a:pt x="97" y="231"/>
                        <a:pt x="0" y="368"/>
                        <a:pt x="0" y="523"/>
                      </a:cubicBezTo>
                      <a:cubicBezTo>
                        <a:pt x="0" y="659"/>
                        <a:pt x="97" y="815"/>
                        <a:pt x="273" y="912"/>
                      </a:cubicBezTo>
                      <a:cubicBezTo>
                        <a:pt x="428" y="1010"/>
                        <a:pt x="623" y="1048"/>
                        <a:pt x="817" y="1048"/>
                      </a:cubicBezTo>
                      <a:cubicBezTo>
                        <a:pt x="1012" y="1048"/>
                        <a:pt x="1245" y="1010"/>
                        <a:pt x="1382" y="912"/>
                      </a:cubicBezTo>
                      <a:cubicBezTo>
                        <a:pt x="1557" y="815"/>
                        <a:pt x="1654" y="659"/>
                        <a:pt x="1654" y="523"/>
                      </a:cubicBezTo>
                      <a:cubicBezTo>
                        <a:pt x="1654" y="426"/>
                        <a:pt x="1596" y="329"/>
                        <a:pt x="1537" y="251"/>
                      </a:cubicBezTo>
                      <a:cubicBezTo>
                        <a:pt x="1498" y="212"/>
                        <a:pt x="1459" y="154"/>
                        <a:pt x="1401" y="134"/>
                      </a:cubicBezTo>
                      <a:cubicBezTo>
                        <a:pt x="1382" y="115"/>
                        <a:pt x="1362" y="115"/>
                        <a:pt x="1343" y="115"/>
                      </a:cubicBezTo>
                      <a:cubicBezTo>
                        <a:pt x="1182" y="39"/>
                        <a:pt x="999" y="0"/>
                        <a:pt x="8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3" name="Google Shape;4053;p40"/>
                <p:cNvSpPr/>
                <p:nvPr/>
              </p:nvSpPr>
              <p:spPr>
                <a:xfrm>
                  <a:off x="1223925" y="1796325"/>
                  <a:ext cx="41850" cy="2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76" extrusionOk="0">
                      <a:moveTo>
                        <a:pt x="837" y="239"/>
                      </a:moveTo>
                      <a:cubicBezTo>
                        <a:pt x="1012" y="239"/>
                        <a:pt x="1168" y="278"/>
                        <a:pt x="1284" y="337"/>
                      </a:cubicBezTo>
                      <a:cubicBezTo>
                        <a:pt x="1284" y="337"/>
                        <a:pt x="1304" y="337"/>
                        <a:pt x="1304" y="376"/>
                      </a:cubicBezTo>
                      <a:cubicBezTo>
                        <a:pt x="1382" y="414"/>
                        <a:pt x="1421" y="492"/>
                        <a:pt x="1421" y="531"/>
                      </a:cubicBezTo>
                      <a:cubicBezTo>
                        <a:pt x="1421" y="609"/>
                        <a:pt x="1382" y="667"/>
                        <a:pt x="1284" y="726"/>
                      </a:cubicBezTo>
                      <a:cubicBezTo>
                        <a:pt x="1158" y="804"/>
                        <a:pt x="993" y="842"/>
                        <a:pt x="832" y="842"/>
                      </a:cubicBezTo>
                      <a:cubicBezTo>
                        <a:pt x="672" y="842"/>
                        <a:pt x="516" y="804"/>
                        <a:pt x="409" y="726"/>
                      </a:cubicBezTo>
                      <a:cubicBezTo>
                        <a:pt x="312" y="687"/>
                        <a:pt x="253" y="609"/>
                        <a:pt x="253" y="531"/>
                      </a:cubicBezTo>
                      <a:cubicBezTo>
                        <a:pt x="253" y="473"/>
                        <a:pt x="312" y="414"/>
                        <a:pt x="409" y="337"/>
                      </a:cubicBezTo>
                      <a:cubicBezTo>
                        <a:pt x="526" y="259"/>
                        <a:pt x="701" y="239"/>
                        <a:pt x="837" y="239"/>
                      </a:cubicBezTo>
                      <a:close/>
                      <a:moveTo>
                        <a:pt x="840" y="1"/>
                      </a:moveTo>
                      <a:cubicBezTo>
                        <a:pt x="635" y="1"/>
                        <a:pt x="428" y="50"/>
                        <a:pt x="253" y="142"/>
                      </a:cubicBezTo>
                      <a:cubicBezTo>
                        <a:pt x="98" y="239"/>
                        <a:pt x="0" y="395"/>
                        <a:pt x="0" y="531"/>
                      </a:cubicBezTo>
                      <a:cubicBezTo>
                        <a:pt x="20" y="687"/>
                        <a:pt x="117" y="823"/>
                        <a:pt x="292" y="920"/>
                      </a:cubicBezTo>
                      <a:cubicBezTo>
                        <a:pt x="448" y="1018"/>
                        <a:pt x="642" y="1076"/>
                        <a:pt x="837" y="1076"/>
                      </a:cubicBezTo>
                      <a:cubicBezTo>
                        <a:pt x="1032" y="1076"/>
                        <a:pt x="1265" y="1018"/>
                        <a:pt x="1401" y="920"/>
                      </a:cubicBezTo>
                      <a:cubicBezTo>
                        <a:pt x="1576" y="823"/>
                        <a:pt x="1674" y="687"/>
                        <a:pt x="1674" y="531"/>
                      </a:cubicBezTo>
                      <a:cubicBezTo>
                        <a:pt x="1674" y="434"/>
                        <a:pt x="1615" y="376"/>
                        <a:pt x="1576" y="298"/>
                      </a:cubicBezTo>
                      <a:cubicBezTo>
                        <a:pt x="1518" y="239"/>
                        <a:pt x="1479" y="200"/>
                        <a:pt x="1401" y="142"/>
                      </a:cubicBezTo>
                      <a:cubicBezTo>
                        <a:pt x="1401" y="142"/>
                        <a:pt x="1382" y="142"/>
                        <a:pt x="1362" y="123"/>
                      </a:cubicBezTo>
                      <a:cubicBezTo>
                        <a:pt x="1206" y="40"/>
                        <a:pt x="1024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4" name="Google Shape;4054;p40"/>
                <p:cNvSpPr/>
                <p:nvPr/>
              </p:nvSpPr>
              <p:spPr>
                <a:xfrm>
                  <a:off x="1308075" y="1782300"/>
                  <a:ext cx="41350" cy="2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4" extrusionOk="0">
                      <a:moveTo>
                        <a:pt x="837" y="217"/>
                      </a:moveTo>
                      <a:cubicBezTo>
                        <a:pt x="1012" y="217"/>
                        <a:pt x="1148" y="236"/>
                        <a:pt x="1265" y="314"/>
                      </a:cubicBezTo>
                      <a:cubicBezTo>
                        <a:pt x="1362" y="372"/>
                        <a:pt x="1420" y="431"/>
                        <a:pt x="1420" y="509"/>
                      </a:cubicBezTo>
                      <a:cubicBezTo>
                        <a:pt x="1420" y="586"/>
                        <a:pt x="1362" y="664"/>
                        <a:pt x="1265" y="703"/>
                      </a:cubicBezTo>
                      <a:cubicBezTo>
                        <a:pt x="1148" y="781"/>
                        <a:pt x="988" y="820"/>
                        <a:pt x="827" y="820"/>
                      </a:cubicBezTo>
                      <a:cubicBezTo>
                        <a:pt x="667" y="820"/>
                        <a:pt x="506" y="781"/>
                        <a:pt x="389" y="703"/>
                      </a:cubicBezTo>
                      <a:cubicBezTo>
                        <a:pt x="292" y="664"/>
                        <a:pt x="253" y="586"/>
                        <a:pt x="253" y="509"/>
                      </a:cubicBezTo>
                      <a:cubicBezTo>
                        <a:pt x="253" y="431"/>
                        <a:pt x="292" y="392"/>
                        <a:pt x="389" y="314"/>
                      </a:cubicBezTo>
                      <a:cubicBezTo>
                        <a:pt x="525" y="236"/>
                        <a:pt x="681" y="217"/>
                        <a:pt x="837" y="217"/>
                      </a:cubicBezTo>
                      <a:close/>
                      <a:moveTo>
                        <a:pt x="819" y="0"/>
                      </a:moveTo>
                      <a:cubicBezTo>
                        <a:pt x="621" y="0"/>
                        <a:pt x="423" y="39"/>
                        <a:pt x="273" y="119"/>
                      </a:cubicBezTo>
                      <a:cubicBezTo>
                        <a:pt x="97" y="217"/>
                        <a:pt x="0" y="372"/>
                        <a:pt x="0" y="509"/>
                      </a:cubicBezTo>
                      <a:cubicBezTo>
                        <a:pt x="0" y="664"/>
                        <a:pt x="97" y="800"/>
                        <a:pt x="273" y="898"/>
                      </a:cubicBezTo>
                      <a:cubicBezTo>
                        <a:pt x="448" y="995"/>
                        <a:pt x="642" y="1053"/>
                        <a:pt x="837" y="1053"/>
                      </a:cubicBezTo>
                      <a:cubicBezTo>
                        <a:pt x="1031" y="1053"/>
                        <a:pt x="1245" y="995"/>
                        <a:pt x="1401" y="898"/>
                      </a:cubicBezTo>
                      <a:cubicBezTo>
                        <a:pt x="1557" y="800"/>
                        <a:pt x="1654" y="664"/>
                        <a:pt x="1654" y="509"/>
                      </a:cubicBezTo>
                      <a:cubicBezTo>
                        <a:pt x="1654" y="411"/>
                        <a:pt x="1615" y="314"/>
                        <a:pt x="1537" y="256"/>
                      </a:cubicBezTo>
                      <a:cubicBezTo>
                        <a:pt x="1518" y="197"/>
                        <a:pt x="1459" y="178"/>
                        <a:pt x="1381" y="119"/>
                      </a:cubicBezTo>
                      <a:cubicBezTo>
                        <a:pt x="1362" y="119"/>
                        <a:pt x="1343" y="100"/>
                        <a:pt x="1343" y="100"/>
                      </a:cubicBezTo>
                      <a:cubicBezTo>
                        <a:pt x="1192" y="34"/>
                        <a:pt x="1005" y="0"/>
                        <a:pt x="81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5" name="Google Shape;4055;p40"/>
                <p:cNvSpPr/>
                <p:nvPr/>
              </p:nvSpPr>
              <p:spPr>
                <a:xfrm>
                  <a:off x="1058550" y="1692650"/>
                  <a:ext cx="40875" cy="2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1060" extrusionOk="0">
                      <a:moveTo>
                        <a:pt x="837" y="223"/>
                      </a:moveTo>
                      <a:cubicBezTo>
                        <a:pt x="1012" y="223"/>
                        <a:pt x="1168" y="262"/>
                        <a:pt x="1285" y="320"/>
                      </a:cubicBezTo>
                      <a:cubicBezTo>
                        <a:pt x="1382" y="379"/>
                        <a:pt x="1421" y="456"/>
                        <a:pt x="1421" y="515"/>
                      </a:cubicBezTo>
                      <a:cubicBezTo>
                        <a:pt x="1421" y="593"/>
                        <a:pt x="1382" y="670"/>
                        <a:pt x="1285" y="729"/>
                      </a:cubicBezTo>
                      <a:cubicBezTo>
                        <a:pt x="1158" y="797"/>
                        <a:pt x="993" y="831"/>
                        <a:pt x="832" y="831"/>
                      </a:cubicBezTo>
                      <a:cubicBezTo>
                        <a:pt x="672" y="831"/>
                        <a:pt x="516" y="797"/>
                        <a:pt x="409" y="729"/>
                      </a:cubicBezTo>
                      <a:cubicBezTo>
                        <a:pt x="312" y="670"/>
                        <a:pt x="254" y="593"/>
                        <a:pt x="254" y="515"/>
                      </a:cubicBezTo>
                      <a:cubicBezTo>
                        <a:pt x="254" y="456"/>
                        <a:pt x="312" y="398"/>
                        <a:pt x="409" y="320"/>
                      </a:cubicBezTo>
                      <a:cubicBezTo>
                        <a:pt x="526" y="262"/>
                        <a:pt x="701" y="223"/>
                        <a:pt x="837" y="223"/>
                      </a:cubicBezTo>
                      <a:close/>
                      <a:moveTo>
                        <a:pt x="859" y="1"/>
                      </a:moveTo>
                      <a:cubicBezTo>
                        <a:pt x="648" y="1"/>
                        <a:pt x="434" y="50"/>
                        <a:pt x="254" y="145"/>
                      </a:cubicBezTo>
                      <a:cubicBezTo>
                        <a:pt x="98" y="242"/>
                        <a:pt x="1" y="379"/>
                        <a:pt x="1" y="534"/>
                      </a:cubicBezTo>
                      <a:cubicBezTo>
                        <a:pt x="1" y="670"/>
                        <a:pt x="98" y="826"/>
                        <a:pt x="254" y="923"/>
                      </a:cubicBezTo>
                      <a:cubicBezTo>
                        <a:pt x="429" y="1021"/>
                        <a:pt x="623" y="1060"/>
                        <a:pt x="818" y="1060"/>
                      </a:cubicBezTo>
                      <a:cubicBezTo>
                        <a:pt x="1012" y="1060"/>
                        <a:pt x="1226" y="1021"/>
                        <a:pt x="1382" y="923"/>
                      </a:cubicBezTo>
                      <a:cubicBezTo>
                        <a:pt x="1557" y="826"/>
                        <a:pt x="1635" y="670"/>
                        <a:pt x="1635" y="534"/>
                      </a:cubicBezTo>
                      <a:cubicBezTo>
                        <a:pt x="1635" y="437"/>
                        <a:pt x="1596" y="359"/>
                        <a:pt x="1538" y="262"/>
                      </a:cubicBezTo>
                      <a:cubicBezTo>
                        <a:pt x="1518" y="242"/>
                        <a:pt x="1479" y="184"/>
                        <a:pt x="1402" y="145"/>
                      </a:cubicBezTo>
                      <a:cubicBezTo>
                        <a:pt x="1382" y="145"/>
                        <a:pt x="1382" y="106"/>
                        <a:pt x="1363" y="106"/>
                      </a:cubicBezTo>
                      <a:cubicBezTo>
                        <a:pt x="1212" y="35"/>
                        <a:pt x="1037" y="1"/>
                        <a:pt x="85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6" name="Google Shape;4056;p40"/>
                <p:cNvSpPr/>
                <p:nvPr/>
              </p:nvSpPr>
              <p:spPr>
                <a:xfrm>
                  <a:off x="795925" y="1779000"/>
                  <a:ext cx="41850" cy="2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69" extrusionOk="0">
                      <a:moveTo>
                        <a:pt x="837" y="232"/>
                      </a:moveTo>
                      <a:cubicBezTo>
                        <a:pt x="1012" y="232"/>
                        <a:pt x="1148" y="251"/>
                        <a:pt x="1284" y="329"/>
                      </a:cubicBezTo>
                      <a:cubicBezTo>
                        <a:pt x="1381" y="388"/>
                        <a:pt x="1420" y="446"/>
                        <a:pt x="1420" y="524"/>
                      </a:cubicBezTo>
                      <a:cubicBezTo>
                        <a:pt x="1420" y="602"/>
                        <a:pt x="1381" y="641"/>
                        <a:pt x="1284" y="718"/>
                      </a:cubicBezTo>
                      <a:cubicBezTo>
                        <a:pt x="1158" y="796"/>
                        <a:pt x="992" y="835"/>
                        <a:pt x="832" y="835"/>
                      </a:cubicBezTo>
                      <a:cubicBezTo>
                        <a:pt x="671" y="835"/>
                        <a:pt x="516" y="796"/>
                        <a:pt x="409" y="718"/>
                      </a:cubicBezTo>
                      <a:cubicBezTo>
                        <a:pt x="311" y="679"/>
                        <a:pt x="253" y="602"/>
                        <a:pt x="253" y="524"/>
                      </a:cubicBezTo>
                      <a:cubicBezTo>
                        <a:pt x="253" y="446"/>
                        <a:pt x="311" y="407"/>
                        <a:pt x="409" y="329"/>
                      </a:cubicBezTo>
                      <a:cubicBezTo>
                        <a:pt x="525" y="251"/>
                        <a:pt x="700" y="232"/>
                        <a:pt x="837" y="232"/>
                      </a:cubicBezTo>
                      <a:close/>
                      <a:moveTo>
                        <a:pt x="809" y="1"/>
                      </a:moveTo>
                      <a:cubicBezTo>
                        <a:pt x="619" y="1"/>
                        <a:pt x="432" y="45"/>
                        <a:pt x="292" y="135"/>
                      </a:cubicBezTo>
                      <a:cubicBezTo>
                        <a:pt x="117" y="232"/>
                        <a:pt x="20" y="388"/>
                        <a:pt x="20" y="524"/>
                      </a:cubicBezTo>
                      <a:cubicBezTo>
                        <a:pt x="0" y="679"/>
                        <a:pt x="97" y="816"/>
                        <a:pt x="292" y="913"/>
                      </a:cubicBezTo>
                      <a:cubicBezTo>
                        <a:pt x="448" y="1010"/>
                        <a:pt x="642" y="1069"/>
                        <a:pt x="837" y="1069"/>
                      </a:cubicBezTo>
                      <a:cubicBezTo>
                        <a:pt x="1031" y="1069"/>
                        <a:pt x="1265" y="1010"/>
                        <a:pt x="1401" y="913"/>
                      </a:cubicBezTo>
                      <a:cubicBezTo>
                        <a:pt x="1576" y="816"/>
                        <a:pt x="1673" y="679"/>
                        <a:pt x="1673" y="524"/>
                      </a:cubicBezTo>
                      <a:cubicBezTo>
                        <a:pt x="1673" y="427"/>
                        <a:pt x="1615" y="329"/>
                        <a:pt x="1537" y="251"/>
                      </a:cubicBezTo>
                      <a:cubicBezTo>
                        <a:pt x="1498" y="213"/>
                        <a:pt x="1459" y="193"/>
                        <a:pt x="1401" y="135"/>
                      </a:cubicBezTo>
                      <a:cubicBezTo>
                        <a:pt x="1381" y="115"/>
                        <a:pt x="1342" y="115"/>
                        <a:pt x="1323" y="115"/>
                      </a:cubicBezTo>
                      <a:cubicBezTo>
                        <a:pt x="1172" y="40"/>
                        <a:pt x="989" y="1"/>
                        <a:pt x="80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7" name="Google Shape;4057;p40"/>
                <p:cNvSpPr/>
                <p:nvPr/>
              </p:nvSpPr>
              <p:spPr>
                <a:xfrm>
                  <a:off x="707875" y="1929225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37" y="235"/>
                      </a:moveTo>
                      <a:cubicBezTo>
                        <a:pt x="1012" y="235"/>
                        <a:pt x="1149" y="254"/>
                        <a:pt x="1265" y="332"/>
                      </a:cubicBezTo>
                      <a:cubicBezTo>
                        <a:pt x="1363" y="371"/>
                        <a:pt x="1421" y="449"/>
                        <a:pt x="1421" y="526"/>
                      </a:cubicBezTo>
                      <a:cubicBezTo>
                        <a:pt x="1421" y="604"/>
                        <a:pt x="1382" y="643"/>
                        <a:pt x="1285" y="721"/>
                      </a:cubicBezTo>
                      <a:cubicBezTo>
                        <a:pt x="1158" y="789"/>
                        <a:pt x="993" y="823"/>
                        <a:pt x="832" y="823"/>
                      </a:cubicBezTo>
                      <a:cubicBezTo>
                        <a:pt x="672" y="823"/>
                        <a:pt x="516" y="789"/>
                        <a:pt x="409" y="721"/>
                      </a:cubicBezTo>
                      <a:cubicBezTo>
                        <a:pt x="312" y="663"/>
                        <a:pt x="254" y="604"/>
                        <a:pt x="254" y="526"/>
                      </a:cubicBezTo>
                      <a:cubicBezTo>
                        <a:pt x="254" y="449"/>
                        <a:pt x="312" y="410"/>
                        <a:pt x="409" y="332"/>
                      </a:cubicBezTo>
                      <a:cubicBezTo>
                        <a:pt x="526" y="254"/>
                        <a:pt x="701" y="235"/>
                        <a:pt x="837" y="235"/>
                      </a:cubicBezTo>
                      <a:close/>
                      <a:moveTo>
                        <a:pt x="837" y="1"/>
                      </a:moveTo>
                      <a:cubicBezTo>
                        <a:pt x="633" y="1"/>
                        <a:pt x="428" y="44"/>
                        <a:pt x="273" y="137"/>
                      </a:cubicBezTo>
                      <a:cubicBezTo>
                        <a:pt x="98" y="235"/>
                        <a:pt x="1" y="371"/>
                        <a:pt x="1" y="526"/>
                      </a:cubicBezTo>
                      <a:cubicBezTo>
                        <a:pt x="1" y="663"/>
                        <a:pt x="98" y="818"/>
                        <a:pt x="273" y="915"/>
                      </a:cubicBezTo>
                      <a:cubicBezTo>
                        <a:pt x="448" y="1013"/>
                        <a:pt x="643" y="1052"/>
                        <a:pt x="837" y="1052"/>
                      </a:cubicBezTo>
                      <a:cubicBezTo>
                        <a:pt x="1032" y="1052"/>
                        <a:pt x="1246" y="1013"/>
                        <a:pt x="1402" y="915"/>
                      </a:cubicBezTo>
                      <a:cubicBezTo>
                        <a:pt x="1577" y="818"/>
                        <a:pt x="1654" y="663"/>
                        <a:pt x="1654" y="526"/>
                      </a:cubicBezTo>
                      <a:cubicBezTo>
                        <a:pt x="1654" y="429"/>
                        <a:pt x="1616" y="332"/>
                        <a:pt x="1538" y="254"/>
                      </a:cubicBezTo>
                      <a:cubicBezTo>
                        <a:pt x="1518" y="215"/>
                        <a:pt x="1479" y="157"/>
                        <a:pt x="1402" y="137"/>
                      </a:cubicBezTo>
                      <a:cubicBezTo>
                        <a:pt x="1382" y="137"/>
                        <a:pt x="1343" y="98"/>
                        <a:pt x="1343" y="98"/>
                      </a:cubicBezTo>
                      <a:cubicBezTo>
                        <a:pt x="1197" y="35"/>
                        <a:pt x="1017" y="1"/>
                        <a:pt x="8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8" name="Google Shape;4058;p40"/>
                <p:cNvSpPr/>
                <p:nvPr/>
              </p:nvSpPr>
              <p:spPr>
                <a:xfrm>
                  <a:off x="2094525" y="1736625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37" y="254"/>
                      </a:moveTo>
                      <a:cubicBezTo>
                        <a:pt x="1013" y="254"/>
                        <a:pt x="1168" y="273"/>
                        <a:pt x="1285" y="351"/>
                      </a:cubicBezTo>
                      <a:cubicBezTo>
                        <a:pt x="1382" y="390"/>
                        <a:pt x="1421" y="468"/>
                        <a:pt x="1421" y="546"/>
                      </a:cubicBezTo>
                      <a:cubicBezTo>
                        <a:pt x="1421" y="623"/>
                        <a:pt x="1382" y="662"/>
                        <a:pt x="1285" y="740"/>
                      </a:cubicBezTo>
                      <a:cubicBezTo>
                        <a:pt x="1158" y="808"/>
                        <a:pt x="993" y="842"/>
                        <a:pt x="833" y="842"/>
                      </a:cubicBezTo>
                      <a:cubicBezTo>
                        <a:pt x="672" y="842"/>
                        <a:pt x="516" y="808"/>
                        <a:pt x="409" y="740"/>
                      </a:cubicBezTo>
                      <a:cubicBezTo>
                        <a:pt x="312" y="682"/>
                        <a:pt x="254" y="623"/>
                        <a:pt x="254" y="546"/>
                      </a:cubicBezTo>
                      <a:cubicBezTo>
                        <a:pt x="254" y="468"/>
                        <a:pt x="312" y="429"/>
                        <a:pt x="409" y="351"/>
                      </a:cubicBezTo>
                      <a:cubicBezTo>
                        <a:pt x="526" y="273"/>
                        <a:pt x="701" y="254"/>
                        <a:pt x="837" y="254"/>
                      </a:cubicBezTo>
                      <a:close/>
                      <a:moveTo>
                        <a:pt x="818" y="0"/>
                      </a:moveTo>
                      <a:cubicBezTo>
                        <a:pt x="638" y="0"/>
                        <a:pt x="458" y="34"/>
                        <a:pt x="312" y="98"/>
                      </a:cubicBezTo>
                      <a:cubicBezTo>
                        <a:pt x="293" y="98"/>
                        <a:pt x="254" y="137"/>
                        <a:pt x="234" y="137"/>
                      </a:cubicBezTo>
                      <a:cubicBezTo>
                        <a:pt x="215" y="176"/>
                        <a:pt x="156" y="234"/>
                        <a:pt x="118" y="254"/>
                      </a:cubicBezTo>
                      <a:cubicBezTo>
                        <a:pt x="40" y="332"/>
                        <a:pt x="1" y="429"/>
                        <a:pt x="1" y="526"/>
                      </a:cubicBezTo>
                      <a:cubicBezTo>
                        <a:pt x="1" y="662"/>
                        <a:pt x="98" y="818"/>
                        <a:pt x="254" y="915"/>
                      </a:cubicBezTo>
                      <a:cubicBezTo>
                        <a:pt x="429" y="1013"/>
                        <a:pt x="623" y="1051"/>
                        <a:pt x="818" y="1051"/>
                      </a:cubicBezTo>
                      <a:cubicBezTo>
                        <a:pt x="1013" y="1051"/>
                        <a:pt x="1227" y="1013"/>
                        <a:pt x="1382" y="915"/>
                      </a:cubicBezTo>
                      <a:cubicBezTo>
                        <a:pt x="1557" y="818"/>
                        <a:pt x="1655" y="662"/>
                        <a:pt x="1655" y="526"/>
                      </a:cubicBezTo>
                      <a:cubicBezTo>
                        <a:pt x="1655" y="371"/>
                        <a:pt x="1557" y="234"/>
                        <a:pt x="1382" y="137"/>
                      </a:cubicBezTo>
                      <a:cubicBezTo>
                        <a:pt x="1227" y="44"/>
                        <a:pt x="1023" y="0"/>
                        <a:pt x="8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9" name="Google Shape;4059;p40"/>
                <p:cNvSpPr/>
                <p:nvPr/>
              </p:nvSpPr>
              <p:spPr>
                <a:xfrm>
                  <a:off x="829475" y="114302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04"/>
                      </a:moveTo>
                      <a:cubicBezTo>
                        <a:pt x="1012" y="204"/>
                        <a:pt x="1148" y="224"/>
                        <a:pt x="1265" y="302"/>
                      </a:cubicBezTo>
                      <a:cubicBezTo>
                        <a:pt x="1362" y="360"/>
                        <a:pt x="1421" y="418"/>
                        <a:pt x="1421" y="496"/>
                      </a:cubicBezTo>
                      <a:cubicBezTo>
                        <a:pt x="1421" y="574"/>
                        <a:pt x="1362" y="613"/>
                        <a:pt x="1265" y="691"/>
                      </a:cubicBezTo>
                      <a:cubicBezTo>
                        <a:pt x="1148" y="769"/>
                        <a:pt x="993" y="807"/>
                        <a:pt x="837" y="807"/>
                      </a:cubicBezTo>
                      <a:cubicBezTo>
                        <a:pt x="681" y="807"/>
                        <a:pt x="526" y="769"/>
                        <a:pt x="409" y="691"/>
                      </a:cubicBezTo>
                      <a:cubicBezTo>
                        <a:pt x="312" y="652"/>
                        <a:pt x="253" y="574"/>
                        <a:pt x="253" y="496"/>
                      </a:cubicBezTo>
                      <a:cubicBezTo>
                        <a:pt x="253" y="418"/>
                        <a:pt x="312" y="379"/>
                        <a:pt x="409" y="302"/>
                      </a:cubicBezTo>
                      <a:cubicBezTo>
                        <a:pt x="526" y="224"/>
                        <a:pt x="701" y="204"/>
                        <a:pt x="837" y="204"/>
                      </a:cubicBezTo>
                      <a:close/>
                      <a:moveTo>
                        <a:pt x="844" y="0"/>
                      </a:moveTo>
                      <a:cubicBezTo>
                        <a:pt x="642" y="0"/>
                        <a:pt x="438" y="49"/>
                        <a:pt x="273" y="146"/>
                      </a:cubicBezTo>
                      <a:cubicBezTo>
                        <a:pt x="98" y="243"/>
                        <a:pt x="0" y="379"/>
                        <a:pt x="0" y="535"/>
                      </a:cubicBezTo>
                      <a:cubicBezTo>
                        <a:pt x="0" y="671"/>
                        <a:pt x="98" y="807"/>
                        <a:pt x="273" y="924"/>
                      </a:cubicBezTo>
                      <a:cubicBezTo>
                        <a:pt x="448" y="1021"/>
                        <a:pt x="642" y="1060"/>
                        <a:pt x="837" y="1060"/>
                      </a:cubicBezTo>
                      <a:cubicBezTo>
                        <a:pt x="1012" y="1060"/>
                        <a:pt x="1168" y="1041"/>
                        <a:pt x="1323" y="963"/>
                      </a:cubicBezTo>
                      <a:cubicBezTo>
                        <a:pt x="1343" y="944"/>
                        <a:pt x="1362" y="944"/>
                        <a:pt x="1401" y="924"/>
                      </a:cubicBezTo>
                      <a:cubicBezTo>
                        <a:pt x="1440" y="885"/>
                        <a:pt x="1499" y="846"/>
                        <a:pt x="1537" y="807"/>
                      </a:cubicBezTo>
                      <a:cubicBezTo>
                        <a:pt x="1615" y="749"/>
                        <a:pt x="1654" y="652"/>
                        <a:pt x="1654" y="535"/>
                      </a:cubicBezTo>
                      <a:cubicBezTo>
                        <a:pt x="1654" y="379"/>
                        <a:pt x="1557" y="243"/>
                        <a:pt x="1401" y="146"/>
                      </a:cubicBezTo>
                      <a:cubicBezTo>
                        <a:pt x="1246" y="49"/>
                        <a:pt x="1046" y="0"/>
                        <a:pt x="84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0" name="Google Shape;4060;p40"/>
                <p:cNvSpPr/>
                <p:nvPr/>
              </p:nvSpPr>
              <p:spPr>
                <a:xfrm>
                  <a:off x="745325" y="1062750"/>
                  <a:ext cx="41375" cy="2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2" extrusionOk="0">
                      <a:moveTo>
                        <a:pt x="798" y="225"/>
                      </a:moveTo>
                      <a:cubicBezTo>
                        <a:pt x="974" y="225"/>
                        <a:pt x="1110" y="264"/>
                        <a:pt x="1226" y="322"/>
                      </a:cubicBezTo>
                      <a:cubicBezTo>
                        <a:pt x="1324" y="380"/>
                        <a:pt x="1382" y="458"/>
                        <a:pt x="1382" y="517"/>
                      </a:cubicBezTo>
                      <a:cubicBezTo>
                        <a:pt x="1382" y="594"/>
                        <a:pt x="1324" y="653"/>
                        <a:pt x="1226" y="731"/>
                      </a:cubicBezTo>
                      <a:cubicBezTo>
                        <a:pt x="1119" y="799"/>
                        <a:pt x="964" y="833"/>
                        <a:pt x="806" y="833"/>
                      </a:cubicBezTo>
                      <a:cubicBezTo>
                        <a:pt x="648" y="833"/>
                        <a:pt x="487" y="799"/>
                        <a:pt x="370" y="731"/>
                      </a:cubicBezTo>
                      <a:cubicBezTo>
                        <a:pt x="273" y="672"/>
                        <a:pt x="215" y="594"/>
                        <a:pt x="215" y="517"/>
                      </a:cubicBezTo>
                      <a:cubicBezTo>
                        <a:pt x="215" y="458"/>
                        <a:pt x="273" y="400"/>
                        <a:pt x="370" y="322"/>
                      </a:cubicBezTo>
                      <a:cubicBezTo>
                        <a:pt x="487" y="264"/>
                        <a:pt x="662" y="225"/>
                        <a:pt x="798" y="225"/>
                      </a:cubicBezTo>
                      <a:close/>
                      <a:moveTo>
                        <a:pt x="828" y="1"/>
                      </a:moveTo>
                      <a:cubicBezTo>
                        <a:pt x="628" y="1"/>
                        <a:pt x="429" y="50"/>
                        <a:pt x="273" y="147"/>
                      </a:cubicBezTo>
                      <a:cubicBezTo>
                        <a:pt x="98" y="244"/>
                        <a:pt x="1" y="380"/>
                        <a:pt x="1" y="536"/>
                      </a:cubicBezTo>
                      <a:cubicBezTo>
                        <a:pt x="1" y="672"/>
                        <a:pt x="98" y="828"/>
                        <a:pt x="273" y="925"/>
                      </a:cubicBezTo>
                      <a:cubicBezTo>
                        <a:pt x="429" y="1022"/>
                        <a:pt x="623" y="1061"/>
                        <a:pt x="818" y="1061"/>
                      </a:cubicBezTo>
                      <a:cubicBezTo>
                        <a:pt x="993" y="1061"/>
                        <a:pt x="1168" y="1042"/>
                        <a:pt x="1304" y="964"/>
                      </a:cubicBezTo>
                      <a:cubicBezTo>
                        <a:pt x="1343" y="964"/>
                        <a:pt x="1363" y="964"/>
                        <a:pt x="1382" y="945"/>
                      </a:cubicBezTo>
                      <a:cubicBezTo>
                        <a:pt x="1440" y="925"/>
                        <a:pt x="1479" y="867"/>
                        <a:pt x="1538" y="828"/>
                      </a:cubicBezTo>
                      <a:cubicBezTo>
                        <a:pt x="1596" y="750"/>
                        <a:pt x="1654" y="653"/>
                        <a:pt x="1654" y="536"/>
                      </a:cubicBezTo>
                      <a:cubicBezTo>
                        <a:pt x="1654" y="380"/>
                        <a:pt x="1557" y="244"/>
                        <a:pt x="1382" y="147"/>
                      </a:cubicBezTo>
                      <a:cubicBezTo>
                        <a:pt x="1226" y="50"/>
                        <a:pt x="1027" y="1"/>
                        <a:pt x="8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1" name="Google Shape;4061;p40"/>
                <p:cNvSpPr/>
                <p:nvPr/>
              </p:nvSpPr>
              <p:spPr>
                <a:xfrm>
                  <a:off x="825100" y="107785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17" y="243"/>
                      </a:moveTo>
                      <a:cubicBezTo>
                        <a:pt x="993" y="243"/>
                        <a:pt x="1129" y="263"/>
                        <a:pt x="1265" y="341"/>
                      </a:cubicBezTo>
                      <a:cubicBezTo>
                        <a:pt x="1343" y="379"/>
                        <a:pt x="1401" y="457"/>
                        <a:pt x="1401" y="535"/>
                      </a:cubicBezTo>
                      <a:cubicBezTo>
                        <a:pt x="1401" y="613"/>
                        <a:pt x="1343" y="652"/>
                        <a:pt x="1265" y="730"/>
                      </a:cubicBezTo>
                      <a:cubicBezTo>
                        <a:pt x="1139" y="798"/>
                        <a:pt x="978" y="832"/>
                        <a:pt x="820" y="832"/>
                      </a:cubicBezTo>
                      <a:cubicBezTo>
                        <a:pt x="662" y="832"/>
                        <a:pt x="506" y="798"/>
                        <a:pt x="389" y="730"/>
                      </a:cubicBezTo>
                      <a:cubicBezTo>
                        <a:pt x="292" y="671"/>
                        <a:pt x="234" y="613"/>
                        <a:pt x="234" y="535"/>
                      </a:cubicBezTo>
                      <a:cubicBezTo>
                        <a:pt x="234" y="457"/>
                        <a:pt x="292" y="399"/>
                        <a:pt x="389" y="341"/>
                      </a:cubicBezTo>
                      <a:cubicBezTo>
                        <a:pt x="506" y="263"/>
                        <a:pt x="681" y="243"/>
                        <a:pt x="817" y="243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9" y="49"/>
                        <a:pt x="253" y="146"/>
                      </a:cubicBezTo>
                      <a:cubicBezTo>
                        <a:pt x="98" y="243"/>
                        <a:pt x="0" y="379"/>
                        <a:pt x="0" y="535"/>
                      </a:cubicBezTo>
                      <a:cubicBezTo>
                        <a:pt x="0" y="671"/>
                        <a:pt x="98" y="827"/>
                        <a:pt x="253" y="924"/>
                      </a:cubicBezTo>
                      <a:cubicBezTo>
                        <a:pt x="428" y="1021"/>
                        <a:pt x="623" y="1060"/>
                        <a:pt x="817" y="1060"/>
                      </a:cubicBezTo>
                      <a:cubicBezTo>
                        <a:pt x="993" y="1060"/>
                        <a:pt x="1168" y="1041"/>
                        <a:pt x="1304" y="963"/>
                      </a:cubicBezTo>
                      <a:cubicBezTo>
                        <a:pt x="1323" y="963"/>
                        <a:pt x="1362" y="944"/>
                        <a:pt x="1382" y="944"/>
                      </a:cubicBezTo>
                      <a:cubicBezTo>
                        <a:pt x="1421" y="924"/>
                        <a:pt x="1479" y="866"/>
                        <a:pt x="1518" y="827"/>
                      </a:cubicBezTo>
                      <a:cubicBezTo>
                        <a:pt x="1596" y="749"/>
                        <a:pt x="1654" y="652"/>
                        <a:pt x="1654" y="555"/>
                      </a:cubicBezTo>
                      <a:cubicBezTo>
                        <a:pt x="1654" y="379"/>
                        <a:pt x="1557" y="263"/>
                        <a:pt x="1382" y="146"/>
                      </a:cubicBezTo>
                      <a:cubicBezTo>
                        <a:pt x="1226" y="49"/>
                        <a:pt x="1027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2" name="Google Shape;4062;p40"/>
                <p:cNvSpPr/>
                <p:nvPr/>
              </p:nvSpPr>
              <p:spPr>
                <a:xfrm>
                  <a:off x="987050" y="1141075"/>
                  <a:ext cx="42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4" h="1061" extrusionOk="0">
                      <a:moveTo>
                        <a:pt x="837" y="243"/>
                      </a:moveTo>
                      <a:cubicBezTo>
                        <a:pt x="1013" y="243"/>
                        <a:pt x="1149" y="263"/>
                        <a:pt x="1265" y="341"/>
                      </a:cubicBezTo>
                      <a:cubicBezTo>
                        <a:pt x="1363" y="380"/>
                        <a:pt x="1421" y="457"/>
                        <a:pt x="1421" y="535"/>
                      </a:cubicBezTo>
                      <a:cubicBezTo>
                        <a:pt x="1421" y="613"/>
                        <a:pt x="1363" y="652"/>
                        <a:pt x="1265" y="730"/>
                      </a:cubicBezTo>
                      <a:cubicBezTo>
                        <a:pt x="1158" y="798"/>
                        <a:pt x="1003" y="832"/>
                        <a:pt x="842" y="832"/>
                      </a:cubicBezTo>
                      <a:cubicBezTo>
                        <a:pt x="682" y="832"/>
                        <a:pt x="516" y="798"/>
                        <a:pt x="390" y="730"/>
                      </a:cubicBezTo>
                      <a:cubicBezTo>
                        <a:pt x="293" y="671"/>
                        <a:pt x="254" y="613"/>
                        <a:pt x="254" y="535"/>
                      </a:cubicBezTo>
                      <a:cubicBezTo>
                        <a:pt x="254" y="457"/>
                        <a:pt x="293" y="399"/>
                        <a:pt x="390" y="341"/>
                      </a:cubicBezTo>
                      <a:cubicBezTo>
                        <a:pt x="526" y="263"/>
                        <a:pt x="682" y="243"/>
                        <a:pt x="837" y="243"/>
                      </a:cubicBezTo>
                      <a:close/>
                      <a:moveTo>
                        <a:pt x="830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80"/>
                        <a:pt x="1" y="535"/>
                      </a:cubicBezTo>
                      <a:cubicBezTo>
                        <a:pt x="1" y="671"/>
                        <a:pt x="98" y="827"/>
                        <a:pt x="273" y="924"/>
                      </a:cubicBezTo>
                      <a:cubicBezTo>
                        <a:pt x="448" y="1022"/>
                        <a:pt x="643" y="1061"/>
                        <a:pt x="837" y="1061"/>
                      </a:cubicBezTo>
                      <a:cubicBezTo>
                        <a:pt x="1013" y="1061"/>
                        <a:pt x="1168" y="1022"/>
                        <a:pt x="1343" y="963"/>
                      </a:cubicBezTo>
                      <a:cubicBezTo>
                        <a:pt x="1363" y="963"/>
                        <a:pt x="1402" y="944"/>
                        <a:pt x="1421" y="944"/>
                      </a:cubicBezTo>
                      <a:cubicBezTo>
                        <a:pt x="1499" y="924"/>
                        <a:pt x="1538" y="866"/>
                        <a:pt x="1557" y="827"/>
                      </a:cubicBezTo>
                      <a:cubicBezTo>
                        <a:pt x="1635" y="749"/>
                        <a:pt x="1693" y="652"/>
                        <a:pt x="1693" y="555"/>
                      </a:cubicBezTo>
                      <a:cubicBezTo>
                        <a:pt x="1693" y="380"/>
                        <a:pt x="1596" y="243"/>
                        <a:pt x="1402" y="146"/>
                      </a:cubicBezTo>
                      <a:cubicBezTo>
                        <a:pt x="1236" y="49"/>
                        <a:pt x="1032" y="0"/>
                        <a:pt x="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3" name="Google Shape;4063;p40"/>
                <p:cNvSpPr/>
                <p:nvPr/>
              </p:nvSpPr>
              <p:spPr>
                <a:xfrm>
                  <a:off x="731725" y="962075"/>
                  <a:ext cx="413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1" extrusionOk="0">
                      <a:moveTo>
                        <a:pt x="817" y="244"/>
                      </a:moveTo>
                      <a:cubicBezTo>
                        <a:pt x="973" y="244"/>
                        <a:pt x="1128" y="263"/>
                        <a:pt x="1245" y="341"/>
                      </a:cubicBezTo>
                      <a:cubicBezTo>
                        <a:pt x="1342" y="400"/>
                        <a:pt x="1401" y="477"/>
                        <a:pt x="1401" y="536"/>
                      </a:cubicBezTo>
                      <a:cubicBezTo>
                        <a:pt x="1401" y="614"/>
                        <a:pt x="1342" y="672"/>
                        <a:pt x="1245" y="730"/>
                      </a:cubicBezTo>
                      <a:cubicBezTo>
                        <a:pt x="1128" y="808"/>
                        <a:pt x="973" y="847"/>
                        <a:pt x="815" y="847"/>
                      </a:cubicBezTo>
                      <a:cubicBezTo>
                        <a:pt x="657" y="847"/>
                        <a:pt x="496" y="808"/>
                        <a:pt x="370" y="730"/>
                      </a:cubicBezTo>
                      <a:cubicBezTo>
                        <a:pt x="272" y="691"/>
                        <a:pt x="233" y="614"/>
                        <a:pt x="233" y="536"/>
                      </a:cubicBezTo>
                      <a:cubicBezTo>
                        <a:pt x="233" y="477"/>
                        <a:pt x="272" y="419"/>
                        <a:pt x="370" y="341"/>
                      </a:cubicBezTo>
                      <a:cubicBezTo>
                        <a:pt x="486" y="283"/>
                        <a:pt x="662" y="244"/>
                        <a:pt x="817" y="244"/>
                      </a:cubicBezTo>
                      <a:close/>
                      <a:moveTo>
                        <a:pt x="829" y="1"/>
                      </a:moveTo>
                      <a:cubicBezTo>
                        <a:pt x="627" y="1"/>
                        <a:pt x="428" y="49"/>
                        <a:pt x="272" y="147"/>
                      </a:cubicBezTo>
                      <a:cubicBezTo>
                        <a:pt x="97" y="244"/>
                        <a:pt x="0" y="400"/>
                        <a:pt x="0" y="536"/>
                      </a:cubicBezTo>
                      <a:cubicBezTo>
                        <a:pt x="0" y="691"/>
                        <a:pt x="97" y="828"/>
                        <a:pt x="272" y="925"/>
                      </a:cubicBezTo>
                      <a:cubicBezTo>
                        <a:pt x="448" y="1022"/>
                        <a:pt x="642" y="1081"/>
                        <a:pt x="837" y="1081"/>
                      </a:cubicBezTo>
                      <a:cubicBezTo>
                        <a:pt x="1012" y="1081"/>
                        <a:pt x="1187" y="1022"/>
                        <a:pt x="1342" y="983"/>
                      </a:cubicBezTo>
                      <a:cubicBezTo>
                        <a:pt x="1362" y="983"/>
                        <a:pt x="1401" y="964"/>
                        <a:pt x="1401" y="964"/>
                      </a:cubicBezTo>
                      <a:lnTo>
                        <a:pt x="1537" y="808"/>
                      </a:lnTo>
                      <a:cubicBezTo>
                        <a:pt x="1615" y="730"/>
                        <a:pt x="1654" y="633"/>
                        <a:pt x="1654" y="536"/>
                      </a:cubicBezTo>
                      <a:cubicBezTo>
                        <a:pt x="1654" y="400"/>
                        <a:pt x="1556" y="244"/>
                        <a:pt x="1401" y="147"/>
                      </a:cubicBezTo>
                      <a:cubicBezTo>
                        <a:pt x="1235" y="49"/>
                        <a:pt x="1031" y="1"/>
                        <a:pt x="82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4" name="Google Shape;4064;p40"/>
                <p:cNvSpPr/>
                <p:nvPr/>
              </p:nvSpPr>
              <p:spPr>
                <a:xfrm>
                  <a:off x="973925" y="107102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798" y="244"/>
                      </a:moveTo>
                      <a:cubicBezTo>
                        <a:pt x="973" y="244"/>
                        <a:pt x="1110" y="263"/>
                        <a:pt x="1246" y="341"/>
                      </a:cubicBezTo>
                      <a:cubicBezTo>
                        <a:pt x="1343" y="380"/>
                        <a:pt x="1382" y="458"/>
                        <a:pt x="1382" y="536"/>
                      </a:cubicBezTo>
                      <a:cubicBezTo>
                        <a:pt x="1382" y="614"/>
                        <a:pt x="1324" y="652"/>
                        <a:pt x="1246" y="730"/>
                      </a:cubicBezTo>
                      <a:cubicBezTo>
                        <a:pt x="1129" y="808"/>
                        <a:pt x="968" y="847"/>
                        <a:pt x="808" y="847"/>
                      </a:cubicBezTo>
                      <a:cubicBezTo>
                        <a:pt x="647" y="847"/>
                        <a:pt x="487" y="808"/>
                        <a:pt x="370" y="730"/>
                      </a:cubicBezTo>
                      <a:cubicBezTo>
                        <a:pt x="273" y="691"/>
                        <a:pt x="215" y="614"/>
                        <a:pt x="215" y="536"/>
                      </a:cubicBezTo>
                      <a:cubicBezTo>
                        <a:pt x="215" y="458"/>
                        <a:pt x="273" y="419"/>
                        <a:pt x="370" y="341"/>
                      </a:cubicBezTo>
                      <a:cubicBezTo>
                        <a:pt x="487" y="263"/>
                        <a:pt x="662" y="244"/>
                        <a:pt x="798" y="244"/>
                      </a:cubicBezTo>
                      <a:close/>
                      <a:moveTo>
                        <a:pt x="827" y="1"/>
                      </a:moveTo>
                      <a:cubicBezTo>
                        <a:pt x="628" y="1"/>
                        <a:pt x="429" y="49"/>
                        <a:pt x="273" y="147"/>
                      </a:cubicBezTo>
                      <a:cubicBezTo>
                        <a:pt x="98" y="244"/>
                        <a:pt x="1" y="400"/>
                        <a:pt x="1" y="536"/>
                      </a:cubicBezTo>
                      <a:cubicBezTo>
                        <a:pt x="1" y="691"/>
                        <a:pt x="98" y="828"/>
                        <a:pt x="273" y="925"/>
                      </a:cubicBezTo>
                      <a:cubicBezTo>
                        <a:pt x="429" y="1022"/>
                        <a:pt x="623" y="1080"/>
                        <a:pt x="818" y="1080"/>
                      </a:cubicBezTo>
                      <a:cubicBezTo>
                        <a:pt x="993" y="1080"/>
                        <a:pt x="1187" y="1022"/>
                        <a:pt x="1343" y="944"/>
                      </a:cubicBezTo>
                      <a:cubicBezTo>
                        <a:pt x="1362" y="944"/>
                        <a:pt x="1362" y="925"/>
                        <a:pt x="1382" y="925"/>
                      </a:cubicBezTo>
                      <a:cubicBezTo>
                        <a:pt x="1440" y="905"/>
                        <a:pt x="1479" y="847"/>
                        <a:pt x="1538" y="808"/>
                      </a:cubicBezTo>
                      <a:cubicBezTo>
                        <a:pt x="1596" y="730"/>
                        <a:pt x="1654" y="633"/>
                        <a:pt x="1654" y="536"/>
                      </a:cubicBezTo>
                      <a:cubicBezTo>
                        <a:pt x="1654" y="400"/>
                        <a:pt x="1557" y="244"/>
                        <a:pt x="1382" y="147"/>
                      </a:cubicBezTo>
                      <a:cubicBezTo>
                        <a:pt x="1226" y="49"/>
                        <a:pt x="1027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5" name="Google Shape;4065;p40"/>
                <p:cNvSpPr/>
                <p:nvPr/>
              </p:nvSpPr>
              <p:spPr>
                <a:xfrm>
                  <a:off x="1016250" y="1001975"/>
                  <a:ext cx="41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1" extrusionOk="0">
                      <a:moveTo>
                        <a:pt x="837" y="243"/>
                      </a:moveTo>
                      <a:cubicBezTo>
                        <a:pt x="1012" y="243"/>
                        <a:pt x="1148" y="263"/>
                        <a:pt x="1265" y="341"/>
                      </a:cubicBezTo>
                      <a:cubicBezTo>
                        <a:pt x="1362" y="379"/>
                        <a:pt x="1420" y="457"/>
                        <a:pt x="1420" y="535"/>
                      </a:cubicBezTo>
                      <a:cubicBezTo>
                        <a:pt x="1420" y="593"/>
                        <a:pt x="1362" y="652"/>
                        <a:pt x="1265" y="730"/>
                      </a:cubicBezTo>
                      <a:cubicBezTo>
                        <a:pt x="1148" y="798"/>
                        <a:pt x="992" y="832"/>
                        <a:pt x="834" y="832"/>
                      </a:cubicBezTo>
                      <a:cubicBezTo>
                        <a:pt x="676" y="832"/>
                        <a:pt x="516" y="798"/>
                        <a:pt x="389" y="730"/>
                      </a:cubicBezTo>
                      <a:cubicBezTo>
                        <a:pt x="292" y="671"/>
                        <a:pt x="253" y="593"/>
                        <a:pt x="253" y="535"/>
                      </a:cubicBezTo>
                      <a:cubicBezTo>
                        <a:pt x="253" y="457"/>
                        <a:pt x="292" y="399"/>
                        <a:pt x="389" y="341"/>
                      </a:cubicBezTo>
                      <a:cubicBezTo>
                        <a:pt x="525" y="263"/>
                        <a:pt x="681" y="243"/>
                        <a:pt x="837" y="243"/>
                      </a:cubicBezTo>
                      <a:close/>
                      <a:moveTo>
                        <a:pt x="829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7" y="243"/>
                        <a:pt x="0" y="379"/>
                        <a:pt x="0" y="535"/>
                      </a:cubicBezTo>
                      <a:cubicBezTo>
                        <a:pt x="0" y="671"/>
                        <a:pt x="97" y="827"/>
                        <a:pt x="273" y="924"/>
                      </a:cubicBezTo>
                      <a:cubicBezTo>
                        <a:pt x="448" y="1021"/>
                        <a:pt x="642" y="1060"/>
                        <a:pt x="837" y="1060"/>
                      </a:cubicBezTo>
                      <a:cubicBezTo>
                        <a:pt x="1012" y="1060"/>
                        <a:pt x="1167" y="1041"/>
                        <a:pt x="1323" y="963"/>
                      </a:cubicBezTo>
                      <a:cubicBezTo>
                        <a:pt x="1343" y="944"/>
                        <a:pt x="1401" y="944"/>
                        <a:pt x="1420" y="924"/>
                      </a:cubicBezTo>
                      <a:cubicBezTo>
                        <a:pt x="1459" y="885"/>
                        <a:pt x="1498" y="866"/>
                        <a:pt x="1537" y="827"/>
                      </a:cubicBezTo>
                      <a:cubicBezTo>
                        <a:pt x="1615" y="749"/>
                        <a:pt x="1654" y="613"/>
                        <a:pt x="1654" y="535"/>
                      </a:cubicBezTo>
                      <a:cubicBezTo>
                        <a:pt x="1654" y="379"/>
                        <a:pt x="1557" y="243"/>
                        <a:pt x="1401" y="146"/>
                      </a:cubicBezTo>
                      <a:cubicBezTo>
                        <a:pt x="1236" y="49"/>
                        <a:pt x="1031" y="0"/>
                        <a:pt x="82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6" name="Google Shape;4066;p40"/>
                <p:cNvSpPr/>
                <p:nvPr/>
              </p:nvSpPr>
              <p:spPr>
                <a:xfrm>
                  <a:off x="989500" y="893025"/>
                  <a:ext cx="41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1" extrusionOk="0">
                      <a:moveTo>
                        <a:pt x="837" y="224"/>
                      </a:moveTo>
                      <a:cubicBezTo>
                        <a:pt x="973" y="224"/>
                        <a:pt x="1148" y="243"/>
                        <a:pt x="1265" y="321"/>
                      </a:cubicBezTo>
                      <a:cubicBezTo>
                        <a:pt x="1362" y="360"/>
                        <a:pt x="1420" y="438"/>
                        <a:pt x="1420" y="516"/>
                      </a:cubicBezTo>
                      <a:cubicBezTo>
                        <a:pt x="1420" y="574"/>
                        <a:pt x="1362" y="632"/>
                        <a:pt x="1265" y="710"/>
                      </a:cubicBezTo>
                      <a:cubicBezTo>
                        <a:pt x="1158" y="778"/>
                        <a:pt x="1002" y="812"/>
                        <a:pt x="842" y="812"/>
                      </a:cubicBezTo>
                      <a:cubicBezTo>
                        <a:pt x="681" y="812"/>
                        <a:pt x="516" y="778"/>
                        <a:pt x="389" y="710"/>
                      </a:cubicBezTo>
                      <a:cubicBezTo>
                        <a:pt x="292" y="652"/>
                        <a:pt x="253" y="574"/>
                        <a:pt x="253" y="516"/>
                      </a:cubicBezTo>
                      <a:cubicBezTo>
                        <a:pt x="253" y="438"/>
                        <a:pt x="292" y="380"/>
                        <a:pt x="389" y="321"/>
                      </a:cubicBezTo>
                      <a:cubicBezTo>
                        <a:pt x="525" y="243"/>
                        <a:pt x="681" y="224"/>
                        <a:pt x="837" y="224"/>
                      </a:cubicBezTo>
                      <a:close/>
                      <a:moveTo>
                        <a:pt x="829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7" y="243"/>
                        <a:pt x="0" y="380"/>
                        <a:pt x="0" y="535"/>
                      </a:cubicBezTo>
                      <a:cubicBezTo>
                        <a:pt x="0" y="671"/>
                        <a:pt x="97" y="827"/>
                        <a:pt x="273" y="924"/>
                      </a:cubicBezTo>
                      <a:cubicBezTo>
                        <a:pt x="448" y="1022"/>
                        <a:pt x="642" y="1060"/>
                        <a:pt x="837" y="1060"/>
                      </a:cubicBezTo>
                      <a:cubicBezTo>
                        <a:pt x="973" y="1060"/>
                        <a:pt x="1129" y="1041"/>
                        <a:pt x="1265" y="1002"/>
                      </a:cubicBezTo>
                      <a:cubicBezTo>
                        <a:pt x="1323" y="963"/>
                        <a:pt x="1362" y="944"/>
                        <a:pt x="1401" y="924"/>
                      </a:cubicBezTo>
                      <a:cubicBezTo>
                        <a:pt x="1459" y="905"/>
                        <a:pt x="1498" y="866"/>
                        <a:pt x="1518" y="846"/>
                      </a:cubicBezTo>
                      <a:cubicBezTo>
                        <a:pt x="1615" y="749"/>
                        <a:pt x="1654" y="652"/>
                        <a:pt x="1654" y="535"/>
                      </a:cubicBezTo>
                      <a:cubicBezTo>
                        <a:pt x="1654" y="380"/>
                        <a:pt x="1557" y="243"/>
                        <a:pt x="1401" y="146"/>
                      </a:cubicBezTo>
                      <a:cubicBezTo>
                        <a:pt x="1236" y="49"/>
                        <a:pt x="1031" y="0"/>
                        <a:pt x="82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7" name="Google Shape;4067;p40"/>
                <p:cNvSpPr/>
                <p:nvPr/>
              </p:nvSpPr>
              <p:spPr>
                <a:xfrm>
                  <a:off x="1071700" y="909550"/>
                  <a:ext cx="41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1" extrusionOk="0">
                      <a:moveTo>
                        <a:pt x="798" y="244"/>
                      </a:moveTo>
                      <a:cubicBezTo>
                        <a:pt x="973" y="244"/>
                        <a:pt x="1109" y="263"/>
                        <a:pt x="1245" y="341"/>
                      </a:cubicBezTo>
                      <a:cubicBezTo>
                        <a:pt x="1342" y="380"/>
                        <a:pt x="1381" y="458"/>
                        <a:pt x="1381" y="536"/>
                      </a:cubicBezTo>
                      <a:cubicBezTo>
                        <a:pt x="1381" y="594"/>
                        <a:pt x="1342" y="652"/>
                        <a:pt x="1245" y="730"/>
                      </a:cubicBezTo>
                      <a:cubicBezTo>
                        <a:pt x="1138" y="789"/>
                        <a:pt x="978" y="818"/>
                        <a:pt x="815" y="818"/>
                      </a:cubicBezTo>
                      <a:cubicBezTo>
                        <a:pt x="652" y="818"/>
                        <a:pt x="486" y="789"/>
                        <a:pt x="370" y="730"/>
                      </a:cubicBezTo>
                      <a:cubicBezTo>
                        <a:pt x="272" y="672"/>
                        <a:pt x="214" y="594"/>
                        <a:pt x="214" y="536"/>
                      </a:cubicBezTo>
                      <a:cubicBezTo>
                        <a:pt x="214" y="458"/>
                        <a:pt x="272" y="399"/>
                        <a:pt x="370" y="341"/>
                      </a:cubicBezTo>
                      <a:cubicBezTo>
                        <a:pt x="486" y="263"/>
                        <a:pt x="662" y="244"/>
                        <a:pt x="798" y="244"/>
                      </a:cubicBezTo>
                      <a:close/>
                      <a:moveTo>
                        <a:pt x="827" y="1"/>
                      </a:moveTo>
                      <a:cubicBezTo>
                        <a:pt x="627" y="1"/>
                        <a:pt x="428" y="49"/>
                        <a:pt x="272" y="147"/>
                      </a:cubicBezTo>
                      <a:cubicBezTo>
                        <a:pt x="97" y="244"/>
                        <a:pt x="0" y="380"/>
                        <a:pt x="0" y="536"/>
                      </a:cubicBezTo>
                      <a:cubicBezTo>
                        <a:pt x="0" y="672"/>
                        <a:pt x="97" y="827"/>
                        <a:pt x="272" y="905"/>
                      </a:cubicBezTo>
                      <a:cubicBezTo>
                        <a:pt x="448" y="1022"/>
                        <a:pt x="642" y="1061"/>
                        <a:pt x="837" y="1061"/>
                      </a:cubicBezTo>
                      <a:cubicBezTo>
                        <a:pt x="992" y="1061"/>
                        <a:pt x="1167" y="1041"/>
                        <a:pt x="1284" y="964"/>
                      </a:cubicBezTo>
                      <a:cubicBezTo>
                        <a:pt x="1323" y="944"/>
                        <a:pt x="1362" y="944"/>
                        <a:pt x="1381" y="905"/>
                      </a:cubicBezTo>
                      <a:cubicBezTo>
                        <a:pt x="1440" y="886"/>
                        <a:pt x="1459" y="866"/>
                        <a:pt x="1518" y="827"/>
                      </a:cubicBezTo>
                      <a:cubicBezTo>
                        <a:pt x="1615" y="730"/>
                        <a:pt x="1654" y="633"/>
                        <a:pt x="1654" y="536"/>
                      </a:cubicBezTo>
                      <a:cubicBezTo>
                        <a:pt x="1654" y="380"/>
                        <a:pt x="1556" y="244"/>
                        <a:pt x="1381" y="147"/>
                      </a:cubicBezTo>
                      <a:cubicBezTo>
                        <a:pt x="1226" y="49"/>
                        <a:pt x="1026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8" name="Google Shape;4068;p40"/>
                <p:cNvSpPr/>
                <p:nvPr/>
              </p:nvSpPr>
              <p:spPr>
                <a:xfrm>
                  <a:off x="939875" y="80305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18" y="224"/>
                      </a:moveTo>
                      <a:cubicBezTo>
                        <a:pt x="974" y="224"/>
                        <a:pt x="1129" y="243"/>
                        <a:pt x="1265" y="321"/>
                      </a:cubicBezTo>
                      <a:cubicBezTo>
                        <a:pt x="1363" y="360"/>
                        <a:pt x="1402" y="438"/>
                        <a:pt x="1402" y="516"/>
                      </a:cubicBezTo>
                      <a:cubicBezTo>
                        <a:pt x="1402" y="574"/>
                        <a:pt x="1363" y="632"/>
                        <a:pt x="1265" y="710"/>
                      </a:cubicBezTo>
                      <a:cubicBezTo>
                        <a:pt x="1158" y="778"/>
                        <a:pt x="998" y="812"/>
                        <a:pt x="835" y="812"/>
                      </a:cubicBezTo>
                      <a:cubicBezTo>
                        <a:pt x="672" y="812"/>
                        <a:pt x="507" y="778"/>
                        <a:pt x="390" y="710"/>
                      </a:cubicBezTo>
                      <a:cubicBezTo>
                        <a:pt x="293" y="652"/>
                        <a:pt x="234" y="574"/>
                        <a:pt x="234" y="516"/>
                      </a:cubicBezTo>
                      <a:cubicBezTo>
                        <a:pt x="234" y="438"/>
                        <a:pt x="293" y="379"/>
                        <a:pt x="390" y="321"/>
                      </a:cubicBezTo>
                      <a:cubicBezTo>
                        <a:pt x="507" y="243"/>
                        <a:pt x="682" y="224"/>
                        <a:pt x="818" y="224"/>
                      </a:cubicBezTo>
                      <a:close/>
                      <a:moveTo>
                        <a:pt x="828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79"/>
                        <a:pt x="1" y="535"/>
                      </a:cubicBezTo>
                      <a:cubicBezTo>
                        <a:pt x="1" y="671"/>
                        <a:pt x="98" y="827"/>
                        <a:pt x="273" y="924"/>
                      </a:cubicBezTo>
                      <a:cubicBezTo>
                        <a:pt x="429" y="1021"/>
                        <a:pt x="623" y="1060"/>
                        <a:pt x="818" y="1060"/>
                      </a:cubicBezTo>
                      <a:cubicBezTo>
                        <a:pt x="993" y="1060"/>
                        <a:pt x="1168" y="1041"/>
                        <a:pt x="1304" y="963"/>
                      </a:cubicBezTo>
                      <a:cubicBezTo>
                        <a:pt x="1343" y="944"/>
                        <a:pt x="1363" y="944"/>
                        <a:pt x="1382" y="924"/>
                      </a:cubicBezTo>
                      <a:cubicBezTo>
                        <a:pt x="1460" y="905"/>
                        <a:pt x="1499" y="846"/>
                        <a:pt x="1538" y="827"/>
                      </a:cubicBezTo>
                      <a:cubicBezTo>
                        <a:pt x="1596" y="749"/>
                        <a:pt x="1654" y="652"/>
                        <a:pt x="1654" y="535"/>
                      </a:cubicBezTo>
                      <a:cubicBezTo>
                        <a:pt x="1654" y="379"/>
                        <a:pt x="1557" y="243"/>
                        <a:pt x="1382" y="146"/>
                      </a:cubicBezTo>
                      <a:cubicBezTo>
                        <a:pt x="1226" y="49"/>
                        <a:pt x="1027" y="0"/>
                        <a:pt x="8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9" name="Google Shape;4069;p40"/>
                <p:cNvSpPr/>
                <p:nvPr/>
              </p:nvSpPr>
              <p:spPr>
                <a:xfrm>
                  <a:off x="1066825" y="84487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43"/>
                      </a:moveTo>
                      <a:cubicBezTo>
                        <a:pt x="993" y="243"/>
                        <a:pt x="1148" y="263"/>
                        <a:pt x="1265" y="341"/>
                      </a:cubicBezTo>
                      <a:cubicBezTo>
                        <a:pt x="1362" y="399"/>
                        <a:pt x="1421" y="457"/>
                        <a:pt x="1421" y="535"/>
                      </a:cubicBezTo>
                      <a:cubicBezTo>
                        <a:pt x="1421" y="613"/>
                        <a:pt x="1362" y="652"/>
                        <a:pt x="1265" y="730"/>
                      </a:cubicBezTo>
                      <a:cubicBezTo>
                        <a:pt x="1158" y="808"/>
                        <a:pt x="1002" y="846"/>
                        <a:pt x="842" y="846"/>
                      </a:cubicBezTo>
                      <a:cubicBezTo>
                        <a:pt x="681" y="846"/>
                        <a:pt x="516" y="808"/>
                        <a:pt x="390" y="730"/>
                      </a:cubicBezTo>
                      <a:cubicBezTo>
                        <a:pt x="292" y="691"/>
                        <a:pt x="253" y="613"/>
                        <a:pt x="253" y="535"/>
                      </a:cubicBezTo>
                      <a:cubicBezTo>
                        <a:pt x="253" y="457"/>
                        <a:pt x="292" y="418"/>
                        <a:pt x="390" y="341"/>
                      </a:cubicBezTo>
                      <a:cubicBezTo>
                        <a:pt x="506" y="263"/>
                        <a:pt x="681" y="243"/>
                        <a:pt x="837" y="243"/>
                      </a:cubicBezTo>
                      <a:close/>
                      <a:moveTo>
                        <a:pt x="827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99"/>
                        <a:pt x="1" y="535"/>
                      </a:cubicBezTo>
                      <a:cubicBezTo>
                        <a:pt x="1" y="691"/>
                        <a:pt x="98" y="827"/>
                        <a:pt x="273" y="924"/>
                      </a:cubicBezTo>
                      <a:cubicBezTo>
                        <a:pt x="448" y="1022"/>
                        <a:pt x="643" y="1060"/>
                        <a:pt x="837" y="1060"/>
                      </a:cubicBezTo>
                      <a:cubicBezTo>
                        <a:pt x="993" y="1060"/>
                        <a:pt x="1168" y="1041"/>
                        <a:pt x="1323" y="963"/>
                      </a:cubicBezTo>
                      <a:cubicBezTo>
                        <a:pt x="1343" y="944"/>
                        <a:pt x="1362" y="944"/>
                        <a:pt x="1382" y="924"/>
                      </a:cubicBezTo>
                      <a:cubicBezTo>
                        <a:pt x="1460" y="924"/>
                        <a:pt x="1518" y="885"/>
                        <a:pt x="1537" y="827"/>
                      </a:cubicBezTo>
                      <a:cubicBezTo>
                        <a:pt x="1615" y="749"/>
                        <a:pt x="1654" y="652"/>
                        <a:pt x="1654" y="535"/>
                      </a:cubicBezTo>
                      <a:cubicBezTo>
                        <a:pt x="1654" y="399"/>
                        <a:pt x="1557" y="243"/>
                        <a:pt x="1382" y="146"/>
                      </a:cubicBezTo>
                      <a:cubicBezTo>
                        <a:pt x="1226" y="49"/>
                        <a:pt x="1027" y="0"/>
                        <a:pt x="8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0" name="Google Shape;4070;p40"/>
                <p:cNvSpPr/>
                <p:nvPr/>
              </p:nvSpPr>
              <p:spPr>
                <a:xfrm>
                  <a:off x="829000" y="676100"/>
                  <a:ext cx="41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1" extrusionOk="0">
                      <a:moveTo>
                        <a:pt x="817" y="205"/>
                      </a:moveTo>
                      <a:cubicBezTo>
                        <a:pt x="973" y="205"/>
                        <a:pt x="1128" y="243"/>
                        <a:pt x="1245" y="302"/>
                      </a:cubicBezTo>
                      <a:cubicBezTo>
                        <a:pt x="1342" y="360"/>
                        <a:pt x="1401" y="438"/>
                        <a:pt x="1401" y="496"/>
                      </a:cubicBezTo>
                      <a:cubicBezTo>
                        <a:pt x="1401" y="574"/>
                        <a:pt x="1342" y="633"/>
                        <a:pt x="1245" y="691"/>
                      </a:cubicBezTo>
                      <a:cubicBezTo>
                        <a:pt x="1138" y="769"/>
                        <a:pt x="983" y="808"/>
                        <a:pt x="822" y="808"/>
                      </a:cubicBezTo>
                      <a:cubicBezTo>
                        <a:pt x="661" y="808"/>
                        <a:pt x="496" y="769"/>
                        <a:pt x="370" y="691"/>
                      </a:cubicBezTo>
                      <a:cubicBezTo>
                        <a:pt x="272" y="652"/>
                        <a:pt x="233" y="574"/>
                        <a:pt x="233" y="496"/>
                      </a:cubicBezTo>
                      <a:cubicBezTo>
                        <a:pt x="233" y="438"/>
                        <a:pt x="272" y="380"/>
                        <a:pt x="370" y="302"/>
                      </a:cubicBezTo>
                      <a:cubicBezTo>
                        <a:pt x="486" y="243"/>
                        <a:pt x="661" y="205"/>
                        <a:pt x="817" y="205"/>
                      </a:cubicBezTo>
                      <a:close/>
                      <a:moveTo>
                        <a:pt x="829" y="0"/>
                      </a:moveTo>
                      <a:cubicBezTo>
                        <a:pt x="627" y="0"/>
                        <a:pt x="428" y="49"/>
                        <a:pt x="272" y="146"/>
                      </a:cubicBezTo>
                      <a:cubicBezTo>
                        <a:pt x="97" y="243"/>
                        <a:pt x="0" y="380"/>
                        <a:pt x="0" y="535"/>
                      </a:cubicBezTo>
                      <a:cubicBezTo>
                        <a:pt x="0" y="671"/>
                        <a:pt x="97" y="827"/>
                        <a:pt x="272" y="924"/>
                      </a:cubicBezTo>
                      <a:cubicBezTo>
                        <a:pt x="447" y="1022"/>
                        <a:pt x="642" y="1061"/>
                        <a:pt x="837" y="1061"/>
                      </a:cubicBezTo>
                      <a:cubicBezTo>
                        <a:pt x="973" y="1061"/>
                        <a:pt x="1148" y="1041"/>
                        <a:pt x="1265" y="983"/>
                      </a:cubicBezTo>
                      <a:cubicBezTo>
                        <a:pt x="1323" y="963"/>
                        <a:pt x="1342" y="963"/>
                        <a:pt x="1381" y="944"/>
                      </a:cubicBezTo>
                      <a:cubicBezTo>
                        <a:pt x="1440" y="885"/>
                        <a:pt x="1459" y="866"/>
                        <a:pt x="1518" y="847"/>
                      </a:cubicBezTo>
                      <a:cubicBezTo>
                        <a:pt x="1615" y="749"/>
                        <a:pt x="1654" y="652"/>
                        <a:pt x="1654" y="535"/>
                      </a:cubicBezTo>
                      <a:cubicBezTo>
                        <a:pt x="1654" y="380"/>
                        <a:pt x="1556" y="243"/>
                        <a:pt x="1401" y="146"/>
                      </a:cubicBezTo>
                      <a:cubicBezTo>
                        <a:pt x="1235" y="49"/>
                        <a:pt x="1031" y="0"/>
                        <a:pt x="82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1" name="Google Shape;4071;p40"/>
                <p:cNvSpPr/>
                <p:nvPr/>
              </p:nvSpPr>
              <p:spPr>
                <a:xfrm>
                  <a:off x="1183550" y="103650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44"/>
                      </a:moveTo>
                      <a:cubicBezTo>
                        <a:pt x="993" y="244"/>
                        <a:pt x="1149" y="263"/>
                        <a:pt x="1265" y="341"/>
                      </a:cubicBezTo>
                      <a:cubicBezTo>
                        <a:pt x="1363" y="380"/>
                        <a:pt x="1401" y="458"/>
                        <a:pt x="1401" y="535"/>
                      </a:cubicBezTo>
                      <a:cubicBezTo>
                        <a:pt x="1401" y="613"/>
                        <a:pt x="1363" y="652"/>
                        <a:pt x="1265" y="730"/>
                      </a:cubicBezTo>
                      <a:cubicBezTo>
                        <a:pt x="1139" y="798"/>
                        <a:pt x="973" y="832"/>
                        <a:pt x="813" y="832"/>
                      </a:cubicBezTo>
                      <a:cubicBezTo>
                        <a:pt x="652" y="832"/>
                        <a:pt x="497" y="798"/>
                        <a:pt x="390" y="730"/>
                      </a:cubicBezTo>
                      <a:cubicBezTo>
                        <a:pt x="293" y="672"/>
                        <a:pt x="254" y="613"/>
                        <a:pt x="254" y="535"/>
                      </a:cubicBezTo>
                      <a:cubicBezTo>
                        <a:pt x="254" y="458"/>
                        <a:pt x="293" y="419"/>
                        <a:pt x="390" y="341"/>
                      </a:cubicBezTo>
                      <a:cubicBezTo>
                        <a:pt x="507" y="263"/>
                        <a:pt x="682" y="244"/>
                        <a:pt x="837" y="244"/>
                      </a:cubicBezTo>
                      <a:close/>
                      <a:moveTo>
                        <a:pt x="828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4"/>
                        <a:pt x="1" y="380"/>
                        <a:pt x="1" y="535"/>
                      </a:cubicBezTo>
                      <a:cubicBezTo>
                        <a:pt x="1" y="672"/>
                        <a:pt x="98" y="827"/>
                        <a:pt x="273" y="925"/>
                      </a:cubicBezTo>
                      <a:cubicBezTo>
                        <a:pt x="448" y="1022"/>
                        <a:pt x="643" y="1061"/>
                        <a:pt x="837" y="1061"/>
                      </a:cubicBezTo>
                      <a:cubicBezTo>
                        <a:pt x="993" y="1061"/>
                        <a:pt x="1149" y="1041"/>
                        <a:pt x="1285" y="963"/>
                      </a:cubicBezTo>
                      <a:cubicBezTo>
                        <a:pt x="1324" y="944"/>
                        <a:pt x="1363" y="944"/>
                        <a:pt x="1382" y="925"/>
                      </a:cubicBezTo>
                      <a:cubicBezTo>
                        <a:pt x="1440" y="905"/>
                        <a:pt x="1479" y="847"/>
                        <a:pt x="1518" y="827"/>
                      </a:cubicBezTo>
                      <a:cubicBezTo>
                        <a:pt x="1615" y="730"/>
                        <a:pt x="1654" y="633"/>
                        <a:pt x="1654" y="535"/>
                      </a:cubicBezTo>
                      <a:cubicBezTo>
                        <a:pt x="1654" y="380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2" name="Google Shape;4072;p40"/>
                <p:cNvSpPr/>
                <p:nvPr/>
              </p:nvSpPr>
              <p:spPr>
                <a:xfrm>
                  <a:off x="1110600" y="1025300"/>
                  <a:ext cx="41375" cy="2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101" extrusionOk="0">
                      <a:moveTo>
                        <a:pt x="837" y="283"/>
                      </a:moveTo>
                      <a:cubicBezTo>
                        <a:pt x="993" y="283"/>
                        <a:pt x="1148" y="303"/>
                        <a:pt x="1265" y="380"/>
                      </a:cubicBezTo>
                      <a:cubicBezTo>
                        <a:pt x="1362" y="419"/>
                        <a:pt x="1401" y="497"/>
                        <a:pt x="1401" y="575"/>
                      </a:cubicBezTo>
                      <a:cubicBezTo>
                        <a:pt x="1401" y="633"/>
                        <a:pt x="1362" y="692"/>
                        <a:pt x="1265" y="769"/>
                      </a:cubicBezTo>
                      <a:cubicBezTo>
                        <a:pt x="1139" y="838"/>
                        <a:pt x="973" y="872"/>
                        <a:pt x="813" y="872"/>
                      </a:cubicBezTo>
                      <a:cubicBezTo>
                        <a:pt x="652" y="872"/>
                        <a:pt x="497" y="838"/>
                        <a:pt x="390" y="769"/>
                      </a:cubicBezTo>
                      <a:cubicBezTo>
                        <a:pt x="292" y="711"/>
                        <a:pt x="253" y="633"/>
                        <a:pt x="253" y="575"/>
                      </a:cubicBezTo>
                      <a:cubicBezTo>
                        <a:pt x="253" y="497"/>
                        <a:pt x="312" y="439"/>
                        <a:pt x="390" y="380"/>
                      </a:cubicBezTo>
                      <a:cubicBezTo>
                        <a:pt x="506" y="303"/>
                        <a:pt x="681" y="283"/>
                        <a:pt x="837" y="283"/>
                      </a:cubicBezTo>
                      <a:close/>
                      <a:moveTo>
                        <a:pt x="827" y="1"/>
                      </a:moveTo>
                      <a:cubicBezTo>
                        <a:pt x="628" y="1"/>
                        <a:pt x="428" y="50"/>
                        <a:pt x="273" y="147"/>
                      </a:cubicBezTo>
                      <a:cubicBezTo>
                        <a:pt x="98" y="244"/>
                        <a:pt x="0" y="400"/>
                        <a:pt x="0" y="536"/>
                      </a:cubicBezTo>
                      <a:cubicBezTo>
                        <a:pt x="0" y="711"/>
                        <a:pt x="98" y="867"/>
                        <a:pt x="273" y="964"/>
                      </a:cubicBezTo>
                      <a:cubicBezTo>
                        <a:pt x="448" y="1061"/>
                        <a:pt x="642" y="1100"/>
                        <a:pt x="837" y="1100"/>
                      </a:cubicBezTo>
                      <a:cubicBezTo>
                        <a:pt x="993" y="1100"/>
                        <a:pt x="1168" y="1081"/>
                        <a:pt x="1323" y="1003"/>
                      </a:cubicBezTo>
                      <a:cubicBezTo>
                        <a:pt x="1343" y="1003"/>
                        <a:pt x="1362" y="983"/>
                        <a:pt x="1382" y="964"/>
                      </a:cubicBezTo>
                      <a:cubicBezTo>
                        <a:pt x="1440" y="925"/>
                        <a:pt x="1479" y="886"/>
                        <a:pt x="1537" y="828"/>
                      </a:cubicBezTo>
                      <a:cubicBezTo>
                        <a:pt x="1596" y="769"/>
                        <a:pt x="1654" y="672"/>
                        <a:pt x="1654" y="536"/>
                      </a:cubicBezTo>
                      <a:cubicBezTo>
                        <a:pt x="1654" y="400"/>
                        <a:pt x="1557" y="244"/>
                        <a:pt x="1382" y="147"/>
                      </a:cubicBezTo>
                      <a:cubicBezTo>
                        <a:pt x="1226" y="50"/>
                        <a:pt x="1027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3" name="Google Shape;4073;p40"/>
                <p:cNvSpPr/>
                <p:nvPr/>
              </p:nvSpPr>
              <p:spPr>
                <a:xfrm>
                  <a:off x="894150" y="995150"/>
                  <a:ext cx="41375" cy="26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42" extrusionOk="0">
                      <a:moveTo>
                        <a:pt x="838" y="224"/>
                      </a:moveTo>
                      <a:cubicBezTo>
                        <a:pt x="993" y="224"/>
                        <a:pt x="1149" y="244"/>
                        <a:pt x="1266" y="322"/>
                      </a:cubicBezTo>
                      <a:cubicBezTo>
                        <a:pt x="1363" y="361"/>
                        <a:pt x="1402" y="438"/>
                        <a:pt x="1402" y="516"/>
                      </a:cubicBezTo>
                      <a:cubicBezTo>
                        <a:pt x="1402" y="575"/>
                        <a:pt x="1363" y="633"/>
                        <a:pt x="1266" y="711"/>
                      </a:cubicBezTo>
                      <a:cubicBezTo>
                        <a:pt x="1139" y="779"/>
                        <a:pt x="974" y="813"/>
                        <a:pt x="813" y="813"/>
                      </a:cubicBezTo>
                      <a:cubicBezTo>
                        <a:pt x="653" y="813"/>
                        <a:pt x="497" y="779"/>
                        <a:pt x="390" y="711"/>
                      </a:cubicBezTo>
                      <a:cubicBezTo>
                        <a:pt x="293" y="652"/>
                        <a:pt x="254" y="575"/>
                        <a:pt x="254" y="516"/>
                      </a:cubicBezTo>
                      <a:cubicBezTo>
                        <a:pt x="254" y="438"/>
                        <a:pt x="293" y="361"/>
                        <a:pt x="390" y="322"/>
                      </a:cubicBezTo>
                      <a:cubicBezTo>
                        <a:pt x="507" y="244"/>
                        <a:pt x="682" y="224"/>
                        <a:pt x="838" y="224"/>
                      </a:cubicBezTo>
                      <a:close/>
                      <a:moveTo>
                        <a:pt x="828" y="1"/>
                      </a:moveTo>
                      <a:cubicBezTo>
                        <a:pt x="628" y="1"/>
                        <a:pt x="429" y="49"/>
                        <a:pt x="273" y="147"/>
                      </a:cubicBezTo>
                      <a:cubicBezTo>
                        <a:pt x="98" y="244"/>
                        <a:pt x="1" y="380"/>
                        <a:pt x="1" y="536"/>
                      </a:cubicBezTo>
                      <a:cubicBezTo>
                        <a:pt x="1" y="652"/>
                        <a:pt x="98" y="808"/>
                        <a:pt x="273" y="886"/>
                      </a:cubicBezTo>
                      <a:cubicBezTo>
                        <a:pt x="448" y="1003"/>
                        <a:pt x="643" y="1042"/>
                        <a:pt x="838" y="1042"/>
                      </a:cubicBezTo>
                      <a:cubicBezTo>
                        <a:pt x="993" y="1042"/>
                        <a:pt x="1168" y="1022"/>
                        <a:pt x="1324" y="944"/>
                      </a:cubicBezTo>
                      <a:cubicBezTo>
                        <a:pt x="1343" y="944"/>
                        <a:pt x="1363" y="925"/>
                        <a:pt x="1382" y="925"/>
                      </a:cubicBezTo>
                      <a:cubicBezTo>
                        <a:pt x="1441" y="886"/>
                        <a:pt x="1480" y="847"/>
                        <a:pt x="1538" y="789"/>
                      </a:cubicBezTo>
                      <a:cubicBezTo>
                        <a:pt x="1596" y="730"/>
                        <a:pt x="1655" y="633"/>
                        <a:pt x="1655" y="536"/>
                      </a:cubicBezTo>
                      <a:cubicBezTo>
                        <a:pt x="1655" y="380"/>
                        <a:pt x="1557" y="244"/>
                        <a:pt x="1382" y="147"/>
                      </a:cubicBezTo>
                      <a:cubicBezTo>
                        <a:pt x="1227" y="49"/>
                        <a:pt x="1027" y="1"/>
                        <a:pt x="8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4" name="Google Shape;4074;p40"/>
                <p:cNvSpPr/>
                <p:nvPr/>
              </p:nvSpPr>
              <p:spPr>
                <a:xfrm>
                  <a:off x="2246775" y="1758500"/>
                  <a:ext cx="41350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2" extrusionOk="0">
                      <a:moveTo>
                        <a:pt x="936" y="249"/>
                      </a:moveTo>
                      <a:cubicBezTo>
                        <a:pt x="1065" y="249"/>
                        <a:pt x="1191" y="287"/>
                        <a:pt x="1304" y="352"/>
                      </a:cubicBezTo>
                      <a:cubicBezTo>
                        <a:pt x="1382" y="390"/>
                        <a:pt x="1440" y="468"/>
                        <a:pt x="1440" y="546"/>
                      </a:cubicBezTo>
                      <a:cubicBezTo>
                        <a:pt x="1440" y="624"/>
                        <a:pt x="1401" y="663"/>
                        <a:pt x="1304" y="741"/>
                      </a:cubicBezTo>
                      <a:cubicBezTo>
                        <a:pt x="1177" y="809"/>
                        <a:pt x="1012" y="843"/>
                        <a:pt x="849" y="843"/>
                      </a:cubicBezTo>
                      <a:cubicBezTo>
                        <a:pt x="686" y="843"/>
                        <a:pt x="526" y="809"/>
                        <a:pt x="409" y="741"/>
                      </a:cubicBezTo>
                      <a:cubicBezTo>
                        <a:pt x="331" y="682"/>
                        <a:pt x="273" y="624"/>
                        <a:pt x="273" y="546"/>
                      </a:cubicBezTo>
                      <a:cubicBezTo>
                        <a:pt x="273" y="468"/>
                        <a:pt x="312" y="429"/>
                        <a:pt x="409" y="352"/>
                      </a:cubicBezTo>
                      <a:cubicBezTo>
                        <a:pt x="545" y="274"/>
                        <a:pt x="701" y="254"/>
                        <a:pt x="856" y="254"/>
                      </a:cubicBezTo>
                      <a:cubicBezTo>
                        <a:pt x="883" y="251"/>
                        <a:pt x="910" y="249"/>
                        <a:pt x="936" y="249"/>
                      </a:cubicBezTo>
                      <a:close/>
                      <a:moveTo>
                        <a:pt x="837" y="1"/>
                      </a:moveTo>
                      <a:cubicBezTo>
                        <a:pt x="657" y="1"/>
                        <a:pt x="477" y="35"/>
                        <a:pt x="331" y="99"/>
                      </a:cubicBezTo>
                      <a:cubicBezTo>
                        <a:pt x="292" y="99"/>
                        <a:pt x="273" y="138"/>
                        <a:pt x="253" y="138"/>
                      </a:cubicBezTo>
                      <a:lnTo>
                        <a:pt x="117" y="254"/>
                      </a:lnTo>
                      <a:cubicBezTo>
                        <a:pt x="59" y="332"/>
                        <a:pt x="0" y="429"/>
                        <a:pt x="0" y="527"/>
                      </a:cubicBezTo>
                      <a:cubicBezTo>
                        <a:pt x="0" y="663"/>
                        <a:pt x="98" y="799"/>
                        <a:pt x="273" y="916"/>
                      </a:cubicBezTo>
                      <a:cubicBezTo>
                        <a:pt x="448" y="1013"/>
                        <a:pt x="642" y="1052"/>
                        <a:pt x="837" y="1052"/>
                      </a:cubicBezTo>
                      <a:cubicBezTo>
                        <a:pt x="1031" y="1052"/>
                        <a:pt x="1245" y="1013"/>
                        <a:pt x="1401" y="916"/>
                      </a:cubicBezTo>
                      <a:cubicBezTo>
                        <a:pt x="1557" y="799"/>
                        <a:pt x="1654" y="663"/>
                        <a:pt x="1654" y="527"/>
                      </a:cubicBezTo>
                      <a:cubicBezTo>
                        <a:pt x="1654" y="371"/>
                        <a:pt x="1557" y="235"/>
                        <a:pt x="1401" y="138"/>
                      </a:cubicBezTo>
                      <a:cubicBezTo>
                        <a:pt x="1246" y="45"/>
                        <a:pt x="1041" y="1"/>
                        <a:pt x="8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5" name="Google Shape;4075;p40"/>
                <p:cNvSpPr/>
                <p:nvPr/>
              </p:nvSpPr>
              <p:spPr>
                <a:xfrm>
                  <a:off x="2131975" y="1658800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18" y="235"/>
                      </a:moveTo>
                      <a:cubicBezTo>
                        <a:pt x="993" y="235"/>
                        <a:pt x="1149" y="254"/>
                        <a:pt x="1265" y="332"/>
                      </a:cubicBezTo>
                      <a:cubicBezTo>
                        <a:pt x="1363" y="371"/>
                        <a:pt x="1421" y="449"/>
                        <a:pt x="1421" y="526"/>
                      </a:cubicBezTo>
                      <a:cubicBezTo>
                        <a:pt x="1421" y="585"/>
                        <a:pt x="1363" y="643"/>
                        <a:pt x="1265" y="721"/>
                      </a:cubicBezTo>
                      <a:cubicBezTo>
                        <a:pt x="1149" y="789"/>
                        <a:pt x="983" y="823"/>
                        <a:pt x="820" y="823"/>
                      </a:cubicBezTo>
                      <a:cubicBezTo>
                        <a:pt x="657" y="823"/>
                        <a:pt x="497" y="789"/>
                        <a:pt x="390" y="721"/>
                      </a:cubicBezTo>
                      <a:cubicBezTo>
                        <a:pt x="293" y="663"/>
                        <a:pt x="234" y="585"/>
                        <a:pt x="234" y="526"/>
                      </a:cubicBezTo>
                      <a:cubicBezTo>
                        <a:pt x="234" y="449"/>
                        <a:pt x="293" y="390"/>
                        <a:pt x="390" y="332"/>
                      </a:cubicBezTo>
                      <a:cubicBezTo>
                        <a:pt x="507" y="273"/>
                        <a:pt x="682" y="235"/>
                        <a:pt x="818" y="235"/>
                      </a:cubicBezTo>
                      <a:close/>
                      <a:moveTo>
                        <a:pt x="826" y="1"/>
                      </a:moveTo>
                      <a:cubicBezTo>
                        <a:pt x="648" y="1"/>
                        <a:pt x="467" y="35"/>
                        <a:pt x="312" y="98"/>
                      </a:cubicBezTo>
                      <a:cubicBezTo>
                        <a:pt x="293" y="98"/>
                        <a:pt x="273" y="137"/>
                        <a:pt x="254" y="137"/>
                      </a:cubicBezTo>
                      <a:lnTo>
                        <a:pt x="118" y="254"/>
                      </a:lnTo>
                      <a:cubicBezTo>
                        <a:pt x="59" y="332"/>
                        <a:pt x="1" y="410"/>
                        <a:pt x="1" y="526"/>
                      </a:cubicBezTo>
                      <a:cubicBezTo>
                        <a:pt x="1" y="663"/>
                        <a:pt x="98" y="799"/>
                        <a:pt x="273" y="896"/>
                      </a:cubicBezTo>
                      <a:cubicBezTo>
                        <a:pt x="448" y="1013"/>
                        <a:pt x="643" y="1052"/>
                        <a:pt x="837" y="1052"/>
                      </a:cubicBezTo>
                      <a:cubicBezTo>
                        <a:pt x="1032" y="1052"/>
                        <a:pt x="1246" y="1013"/>
                        <a:pt x="1382" y="896"/>
                      </a:cubicBezTo>
                      <a:cubicBezTo>
                        <a:pt x="1557" y="799"/>
                        <a:pt x="1655" y="663"/>
                        <a:pt x="1655" y="526"/>
                      </a:cubicBezTo>
                      <a:cubicBezTo>
                        <a:pt x="1655" y="371"/>
                        <a:pt x="1557" y="235"/>
                        <a:pt x="1382" y="137"/>
                      </a:cubicBezTo>
                      <a:cubicBezTo>
                        <a:pt x="1227" y="44"/>
                        <a:pt x="1028" y="1"/>
                        <a:pt x="8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6" name="Google Shape;4076;p40"/>
                <p:cNvSpPr/>
                <p:nvPr/>
              </p:nvSpPr>
              <p:spPr>
                <a:xfrm>
                  <a:off x="2352300" y="1751225"/>
                  <a:ext cx="17050" cy="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2" h="1071" extrusionOk="0">
                      <a:moveTo>
                        <a:pt x="682" y="1"/>
                      </a:moveTo>
                      <a:cubicBezTo>
                        <a:pt x="546" y="20"/>
                        <a:pt x="429" y="59"/>
                        <a:pt x="312" y="98"/>
                      </a:cubicBezTo>
                      <a:cubicBezTo>
                        <a:pt x="312" y="156"/>
                        <a:pt x="273" y="176"/>
                        <a:pt x="254" y="176"/>
                      </a:cubicBezTo>
                      <a:cubicBezTo>
                        <a:pt x="196" y="195"/>
                        <a:pt x="137" y="253"/>
                        <a:pt x="118" y="292"/>
                      </a:cubicBezTo>
                      <a:cubicBezTo>
                        <a:pt x="40" y="370"/>
                        <a:pt x="1" y="467"/>
                        <a:pt x="1" y="565"/>
                      </a:cubicBezTo>
                      <a:cubicBezTo>
                        <a:pt x="1" y="720"/>
                        <a:pt x="79" y="857"/>
                        <a:pt x="254" y="954"/>
                      </a:cubicBezTo>
                      <a:cubicBezTo>
                        <a:pt x="390" y="1032"/>
                        <a:pt x="526" y="1071"/>
                        <a:pt x="682" y="1071"/>
                      </a:cubicBezTo>
                      <a:lnTo>
                        <a:pt x="682" y="837"/>
                      </a:lnTo>
                      <a:cubicBezTo>
                        <a:pt x="546" y="818"/>
                        <a:pt x="448" y="779"/>
                        <a:pt x="390" y="740"/>
                      </a:cubicBezTo>
                      <a:cubicBezTo>
                        <a:pt x="293" y="681"/>
                        <a:pt x="234" y="604"/>
                        <a:pt x="234" y="545"/>
                      </a:cubicBezTo>
                      <a:cubicBezTo>
                        <a:pt x="234" y="467"/>
                        <a:pt x="273" y="409"/>
                        <a:pt x="390" y="351"/>
                      </a:cubicBezTo>
                      <a:cubicBezTo>
                        <a:pt x="448" y="292"/>
                        <a:pt x="585" y="273"/>
                        <a:pt x="682" y="253"/>
                      </a:cubicBezTo>
                      <a:lnTo>
                        <a:pt x="68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7" name="Google Shape;4077;p40"/>
                <p:cNvSpPr/>
                <p:nvPr/>
              </p:nvSpPr>
              <p:spPr>
                <a:xfrm>
                  <a:off x="2362525" y="1694325"/>
                  <a:ext cx="6825" cy="2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" h="818" extrusionOk="0">
                      <a:moveTo>
                        <a:pt x="273" y="0"/>
                      </a:moveTo>
                      <a:cubicBezTo>
                        <a:pt x="195" y="78"/>
                        <a:pt x="137" y="117"/>
                        <a:pt x="117" y="175"/>
                      </a:cubicBezTo>
                      <a:cubicBezTo>
                        <a:pt x="39" y="234"/>
                        <a:pt x="1" y="331"/>
                        <a:pt x="1" y="428"/>
                      </a:cubicBezTo>
                      <a:cubicBezTo>
                        <a:pt x="1" y="584"/>
                        <a:pt x="98" y="720"/>
                        <a:pt x="273" y="817"/>
                      </a:cubicBezTo>
                      <a:lnTo>
                        <a:pt x="273" y="506"/>
                      </a:lnTo>
                      <a:cubicBezTo>
                        <a:pt x="234" y="487"/>
                        <a:pt x="234" y="428"/>
                        <a:pt x="234" y="409"/>
                      </a:cubicBezTo>
                      <a:cubicBezTo>
                        <a:pt x="234" y="389"/>
                        <a:pt x="273" y="331"/>
                        <a:pt x="273" y="312"/>
                      </a:cubicBezTo>
                      <a:lnTo>
                        <a:pt x="27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8" name="Google Shape;4078;p40"/>
                <p:cNvSpPr/>
                <p:nvPr/>
              </p:nvSpPr>
              <p:spPr>
                <a:xfrm>
                  <a:off x="2255025" y="120430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18" y="244"/>
                      </a:moveTo>
                      <a:cubicBezTo>
                        <a:pt x="993" y="244"/>
                        <a:pt x="1129" y="263"/>
                        <a:pt x="1266" y="341"/>
                      </a:cubicBezTo>
                      <a:cubicBezTo>
                        <a:pt x="1363" y="380"/>
                        <a:pt x="1402" y="458"/>
                        <a:pt x="1402" y="535"/>
                      </a:cubicBezTo>
                      <a:cubicBezTo>
                        <a:pt x="1402" y="613"/>
                        <a:pt x="1363" y="652"/>
                        <a:pt x="1266" y="730"/>
                      </a:cubicBezTo>
                      <a:cubicBezTo>
                        <a:pt x="1139" y="798"/>
                        <a:pt x="974" y="832"/>
                        <a:pt x="813" y="832"/>
                      </a:cubicBezTo>
                      <a:cubicBezTo>
                        <a:pt x="653" y="832"/>
                        <a:pt x="497" y="798"/>
                        <a:pt x="390" y="730"/>
                      </a:cubicBezTo>
                      <a:cubicBezTo>
                        <a:pt x="293" y="672"/>
                        <a:pt x="234" y="613"/>
                        <a:pt x="234" y="535"/>
                      </a:cubicBezTo>
                      <a:cubicBezTo>
                        <a:pt x="234" y="458"/>
                        <a:pt x="273" y="380"/>
                        <a:pt x="390" y="341"/>
                      </a:cubicBezTo>
                      <a:cubicBezTo>
                        <a:pt x="507" y="263"/>
                        <a:pt x="682" y="244"/>
                        <a:pt x="818" y="244"/>
                      </a:cubicBezTo>
                      <a:close/>
                      <a:moveTo>
                        <a:pt x="825" y="0"/>
                      </a:moveTo>
                      <a:cubicBezTo>
                        <a:pt x="624" y="0"/>
                        <a:pt x="419" y="49"/>
                        <a:pt x="254" y="146"/>
                      </a:cubicBezTo>
                      <a:cubicBezTo>
                        <a:pt x="98" y="244"/>
                        <a:pt x="1" y="380"/>
                        <a:pt x="1" y="535"/>
                      </a:cubicBezTo>
                      <a:cubicBezTo>
                        <a:pt x="1" y="633"/>
                        <a:pt x="40" y="730"/>
                        <a:pt x="79" y="788"/>
                      </a:cubicBezTo>
                      <a:cubicBezTo>
                        <a:pt x="137" y="827"/>
                        <a:pt x="196" y="866"/>
                        <a:pt x="254" y="925"/>
                      </a:cubicBezTo>
                      <a:cubicBezTo>
                        <a:pt x="293" y="925"/>
                        <a:pt x="293" y="944"/>
                        <a:pt x="312" y="944"/>
                      </a:cubicBezTo>
                      <a:cubicBezTo>
                        <a:pt x="448" y="1022"/>
                        <a:pt x="643" y="1061"/>
                        <a:pt x="818" y="1061"/>
                      </a:cubicBezTo>
                      <a:cubicBezTo>
                        <a:pt x="1013" y="1061"/>
                        <a:pt x="1227" y="1022"/>
                        <a:pt x="1382" y="925"/>
                      </a:cubicBezTo>
                      <a:cubicBezTo>
                        <a:pt x="1557" y="827"/>
                        <a:pt x="1655" y="672"/>
                        <a:pt x="1655" y="535"/>
                      </a:cubicBezTo>
                      <a:cubicBezTo>
                        <a:pt x="1655" y="380"/>
                        <a:pt x="1557" y="244"/>
                        <a:pt x="1382" y="146"/>
                      </a:cubicBezTo>
                      <a:cubicBezTo>
                        <a:pt x="1227" y="49"/>
                        <a:pt x="1027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9" name="Google Shape;4079;p40"/>
                <p:cNvSpPr/>
                <p:nvPr/>
              </p:nvSpPr>
              <p:spPr>
                <a:xfrm>
                  <a:off x="2126150" y="10909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82"/>
                      </a:moveTo>
                      <a:cubicBezTo>
                        <a:pt x="993" y="282"/>
                        <a:pt x="1129" y="302"/>
                        <a:pt x="1265" y="380"/>
                      </a:cubicBezTo>
                      <a:cubicBezTo>
                        <a:pt x="1362" y="419"/>
                        <a:pt x="1401" y="496"/>
                        <a:pt x="1401" y="574"/>
                      </a:cubicBezTo>
                      <a:cubicBezTo>
                        <a:pt x="1401" y="633"/>
                        <a:pt x="1362" y="691"/>
                        <a:pt x="1265" y="769"/>
                      </a:cubicBezTo>
                      <a:cubicBezTo>
                        <a:pt x="1139" y="837"/>
                        <a:pt x="973" y="871"/>
                        <a:pt x="813" y="871"/>
                      </a:cubicBezTo>
                      <a:cubicBezTo>
                        <a:pt x="652" y="871"/>
                        <a:pt x="497" y="837"/>
                        <a:pt x="390" y="769"/>
                      </a:cubicBezTo>
                      <a:cubicBezTo>
                        <a:pt x="292" y="710"/>
                        <a:pt x="234" y="633"/>
                        <a:pt x="234" y="574"/>
                      </a:cubicBezTo>
                      <a:cubicBezTo>
                        <a:pt x="234" y="496"/>
                        <a:pt x="292" y="419"/>
                        <a:pt x="390" y="380"/>
                      </a:cubicBezTo>
                      <a:cubicBezTo>
                        <a:pt x="506" y="302"/>
                        <a:pt x="681" y="282"/>
                        <a:pt x="818" y="282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9" y="49"/>
                        <a:pt x="253" y="146"/>
                      </a:cubicBezTo>
                      <a:cubicBezTo>
                        <a:pt x="98" y="244"/>
                        <a:pt x="0" y="399"/>
                        <a:pt x="0" y="535"/>
                      </a:cubicBezTo>
                      <a:cubicBezTo>
                        <a:pt x="0" y="633"/>
                        <a:pt x="39" y="730"/>
                        <a:pt x="117" y="808"/>
                      </a:cubicBezTo>
                      <a:cubicBezTo>
                        <a:pt x="156" y="886"/>
                        <a:pt x="214" y="905"/>
                        <a:pt x="253" y="944"/>
                      </a:cubicBezTo>
                      <a:cubicBezTo>
                        <a:pt x="292" y="983"/>
                        <a:pt x="312" y="983"/>
                        <a:pt x="331" y="983"/>
                      </a:cubicBezTo>
                      <a:cubicBezTo>
                        <a:pt x="487" y="1061"/>
                        <a:pt x="642" y="1080"/>
                        <a:pt x="818" y="1080"/>
                      </a:cubicBezTo>
                      <a:cubicBezTo>
                        <a:pt x="1012" y="1080"/>
                        <a:pt x="1226" y="1022"/>
                        <a:pt x="1382" y="924"/>
                      </a:cubicBezTo>
                      <a:cubicBezTo>
                        <a:pt x="1557" y="827"/>
                        <a:pt x="1654" y="691"/>
                        <a:pt x="1654" y="535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0" name="Google Shape;4080;p40"/>
                <p:cNvSpPr/>
                <p:nvPr/>
              </p:nvSpPr>
              <p:spPr>
                <a:xfrm>
                  <a:off x="2175275" y="103212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7" y="244"/>
                      </a:moveTo>
                      <a:cubicBezTo>
                        <a:pt x="993" y="244"/>
                        <a:pt x="1148" y="263"/>
                        <a:pt x="1265" y="341"/>
                      </a:cubicBezTo>
                      <a:cubicBezTo>
                        <a:pt x="1362" y="380"/>
                        <a:pt x="1401" y="458"/>
                        <a:pt x="1401" y="535"/>
                      </a:cubicBezTo>
                      <a:cubicBezTo>
                        <a:pt x="1401" y="613"/>
                        <a:pt x="1362" y="652"/>
                        <a:pt x="1265" y="730"/>
                      </a:cubicBezTo>
                      <a:cubicBezTo>
                        <a:pt x="1138" y="808"/>
                        <a:pt x="973" y="847"/>
                        <a:pt x="813" y="847"/>
                      </a:cubicBezTo>
                      <a:cubicBezTo>
                        <a:pt x="652" y="847"/>
                        <a:pt x="496" y="808"/>
                        <a:pt x="389" y="730"/>
                      </a:cubicBezTo>
                      <a:cubicBezTo>
                        <a:pt x="292" y="691"/>
                        <a:pt x="234" y="613"/>
                        <a:pt x="234" y="535"/>
                      </a:cubicBezTo>
                      <a:cubicBezTo>
                        <a:pt x="234" y="458"/>
                        <a:pt x="312" y="380"/>
                        <a:pt x="389" y="341"/>
                      </a:cubicBezTo>
                      <a:cubicBezTo>
                        <a:pt x="506" y="263"/>
                        <a:pt x="681" y="244"/>
                        <a:pt x="817" y="244"/>
                      </a:cubicBezTo>
                      <a:close/>
                      <a:moveTo>
                        <a:pt x="827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8" y="244"/>
                        <a:pt x="0" y="399"/>
                        <a:pt x="0" y="535"/>
                      </a:cubicBezTo>
                      <a:cubicBezTo>
                        <a:pt x="0" y="633"/>
                        <a:pt x="39" y="730"/>
                        <a:pt x="117" y="827"/>
                      </a:cubicBezTo>
                      <a:cubicBezTo>
                        <a:pt x="175" y="847"/>
                        <a:pt x="214" y="866"/>
                        <a:pt x="273" y="924"/>
                      </a:cubicBezTo>
                      <a:cubicBezTo>
                        <a:pt x="292" y="944"/>
                        <a:pt x="312" y="944"/>
                        <a:pt x="331" y="983"/>
                      </a:cubicBezTo>
                      <a:cubicBezTo>
                        <a:pt x="487" y="1041"/>
                        <a:pt x="662" y="1080"/>
                        <a:pt x="817" y="1080"/>
                      </a:cubicBezTo>
                      <a:cubicBezTo>
                        <a:pt x="1012" y="1080"/>
                        <a:pt x="1245" y="1022"/>
                        <a:pt x="1382" y="924"/>
                      </a:cubicBezTo>
                      <a:cubicBezTo>
                        <a:pt x="1557" y="827"/>
                        <a:pt x="1654" y="691"/>
                        <a:pt x="1654" y="535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1" name="Google Shape;4081;p40"/>
                <p:cNvSpPr/>
                <p:nvPr/>
              </p:nvSpPr>
              <p:spPr>
                <a:xfrm>
                  <a:off x="2256500" y="95382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63"/>
                      </a:moveTo>
                      <a:cubicBezTo>
                        <a:pt x="1012" y="263"/>
                        <a:pt x="1148" y="282"/>
                        <a:pt x="1265" y="360"/>
                      </a:cubicBezTo>
                      <a:cubicBezTo>
                        <a:pt x="1362" y="418"/>
                        <a:pt x="1421" y="477"/>
                        <a:pt x="1421" y="555"/>
                      </a:cubicBezTo>
                      <a:cubicBezTo>
                        <a:pt x="1421" y="632"/>
                        <a:pt x="1362" y="671"/>
                        <a:pt x="1265" y="749"/>
                      </a:cubicBezTo>
                      <a:cubicBezTo>
                        <a:pt x="1148" y="827"/>
                        <a:pt x="988" y="866"/>
                        <a:pt x="827" y="866"/>
                      </a:cubicBezTo>
                      <a:cubicBezTo>
                        <a:pt x="667" y="866"/>
                        <a:pt x="506" y="827"/>
                        <a:pt x="389" y="749"/>
                      </a:cubicBezTo>
                      <a:cubicBezTo>
                        <a:pt x="292" y="710"/>
                        <a:pt x="253" y="632"/>
                        <a:pt x="253" y="555"/>
                      </a:cubicBezTo>
                      <a:cubicBezTo>
                        <a:pt x="253" y="477"/>
                        <a:pt x="292" y="418"/>
                        <a:pt x="389" y="360"/>
                      </a:cubicBezTo>
                      <a:cubicBezTo>
                        <a:pt x="526" y="282"/>
                        <a:pt x="681" y="263"/>
                        <a:pt x="837" y="263"/>
                      </a:cubicBezTo>
                      <a:close/>
                      <a:moveTo>
                        <a:pt x="830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8" y="243"/>
                        <a:pt x="0" y="379"/>
                        <a:pt x="0" y="535"/>
                      </a:cubicBezTo>
                      <a:cubicBezTo>
                        <a:pt x="0" y="632"/>
                        <a:pt x="59" y="730"/>
                        <a:pt x="137" y="827"/>
                      </a:cubicBezTo>
                      <a:cubicBezTo>
                        <a:pt x="156" y="846"/>
                        <a:pt x="195" y="905"/>
                        <a:pt x="273" y="924"/>
                      </a:cubicBezTo>
                      <a:cubicBezTo>
                        <a:pt x="292" y="944"/>
                        <a:pt x="331" y="944"/>
                        <a:pt x="351" y="963"/>
                      </a:cubicBezTo>
                      <a:cubicBezTo>
                        <a:pt x="487" y="1041"/>
                        <a:pt x="662" y="1060"/>
                        <a:pt x="837" y="1060"/>
                      </a:cubicBezTo>
                      <a:cubicBezTo>
                        <a:pt x="1031" y="1060"/>
                        <a:pt x="1245" y="1021"/>
                        <a:pt x="1401" y="924"/>
                      </a:cubicBezTo>
                      <a:cubicBezTo>
                        <a:pt x="1557" y="827"/>
                        <a:pt x="1654" y="671"/>
                        <a:pt x="1654" y="535"/>
                      </a:cubicBezTo>
                      <a:cubicBezTo>
                        <a:pt x="1654" y="379"/>
                        <a:pt x="1557" y="243"/>
                        <a:pt x="1401" y="146"/>
                      </a:cubicBezTo>
                      <a:cubicBezTo>
                        <a:pt x="1236" y="49"/>
                        <a:pt x="1031" y="0"/>
                        <a:pt x="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2" name="Google Shape;4082;p40"/>
                <p:cNvSpPr/>
                <p:nvPr/>
              </p:nvSpPr>
              <p:spPr>
                <a:xfrm>
                  <a:off x="2040050" y="98542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63"/>
                      </a:moveTo>
                      <a:cubicBezTo>
                        <a:pt x="1013" y="263"/>
                        <a:pt x="1149" y="283"/>
                        <a:pt x="1265" y="361"/>
                      </a:cubicBezTo>
                      <a:cubicBezTo>
                        <a:pt x="1363" y="419"/>
                        <a:pt x="1421" y="477"/>
                        <a:pt x="1421" y="555"/>
                      </a:cubicBezTo>
                      <a:cubicBezTo>
                        <a:pt x="1421" y="633"/>
                        <a:pt x="1363" y="672"/>
                        <a:pt x="1265" y="750"/>
                      </a:cubicBezTo>
                      <a:cubicBezTo>
                        <a:pt x="1149" y="827"/>
                        <a:pt x="988" y="866"/>
                        <a:pt x="828" y="866"/>
                      </a:cubicBezTo>
                      <a:cubicBezTo>
                        <a:pt x="667" y="866"/>
                        <a:pt x="507" y="827"/>
                        <a:pt x="390" y="750"/>
                      </a:cubicBezTo>
                      <a:cubicBezTo>
                        <a:pt x="293" y="711"/>
                        <a:pt x="254" y="633"/>
                        <a:pt x="254" y="555"/>
                      </a:cubicBezTo>
                      <a:cubicBezTo>
                        <a:pt x="254" y="477"/>
                        <a:pt x="293" y="419"/>
                        <a:pt x="390" y="361"/>
                      </a:cubicBezTo>
                      <a:cubicBezTo>
                        <a:pt x="526" y="283"/>
                        <a:pt x="682" y="263"/>
                        <a:pt x="837" y="263"/>
                      </a:cubicBezTo>
                      <a:close/>
                      <a:moveTo>
                        <a:pt x="828" y="1"/>
                      </a:moveTo>
                      <a:cubicBezTo>
                        <a:pt x="628" y="1"/>
                        <a:pt x="429" y="49"/>
                        <a:pt x="273" y="147"/>
                      </a:cubicBezTo>
                      <a:cubicBezTo>
                        <a:pt x="98" y="244"/>
                        <a:pt x="1" y="380"/>
                        <a:pt x="1" y="536"/>
                      </a:cubicBezTo>
                      <a:cubicBezTo>
                        <a:pt x="1" y="633"/>
                        <a:pt x="59" y="750"/>
                        <a:pt x="157" y="827"/>
                      </a:cubicBezTo>
                      <a:cubicBezTo>
                        <a:pt x="176" y="866"/>
                        <a:pt x="195" y="905"/>
                        <a:pt x="273" y="925"/>
                      </a:cubicBezTo>
                      <a:cubicBezTo>
                        <a:pt x="293" y="944"/>
                        <a:pt x="351" y="944"/>
                        <a:pt x="371" y="964"/>
                      </a:cubicBezTo>
                      <a:cubicBezTo>
                        <a:pt x="526" y="1022"/>
                        <a:pt x="682" y="1061"/>
                        <a:pt x="837" y="1061"/>
                      </a:cubicBezTo>
                      <a:cubicBezTo>
                        <a:pt x="1032" y="1061"/>
                        <a:pt x="1246" y="1022"/>
                        <a:pt x="1382" y="925"/>
                      </a:cubicBezTo>
                      <a:cubicBezTo>
                        <a:pt x="1557" y="827"/>
                        <a:pt x="1655" y="672"/>
                        <a:pt x="1655" y="536"/>
                      </a:cubicBezTo>
                      <a:cubicBezTo>
                        <a:pt x="1655" y="380"/>
                        <a:pt x="1557" y="244"/>
                        <a:pt x="1382" y="147"/>
                      </a:cubicBezTo>
                      <a:cubicBezTo>
                        <a:pt x="1227" y="49"/>
                        <a:pt x="1027" y="1"/>
                        <a:pt x="8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3" name="Google Shape;4083;p40"/>
                <p:cNvSpPr/>
                <p:nvPr/>
              </p:nvSpPr>
              <p:spPr>
                <a:xfrm>
                  <a:off x="1934025" y="10155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83"/>
                      </a:moveTo>
                      <a:cubicBezTo>
                        <a:pt x="993" y="283"/>
                        <a:pt x="1129" y="302"/>
                        <a:pt x="1265" y="380"/>
                      </a:cubicBezTo>
                      <a:cubicBezTo>
                        <a:pt x="1363" y="419"/>
                        <a:pt x="1401" y="497"/>
                        <a:pt x="1401" y="575"/>
                      </a:cubicBezTo>
                      <a:cubicBezTo>
                        <a:pt x="1401" y="633"/>
                        <a:pt x="1363" y="692"/>
                        <a:pt x="1265" y="769"/>
                      </a:cubicBezTo>
                      <a:cubicBezTo>
                        <a:pt x="1139" y="837"/>
                        <a:pt x="973" y="871"/>
                        <a:pt x="813" y="871"/>
                      </a:cubicBezTo>
                      <a:cubicBezTo>
                        <a:pt x="652" y="871"/>
                        <a:pt x="497" y="837"/>
                        <a:pt x="390" y="769"/>
                      </a:cubicBezTo>
                      <a:cubicBezTo>
                        <a:pt x="293" y="711"/>
                        <a:pt x="234" y="633"/>
                        <a:pt x="234" y="575"/>
                      </a:cubicBezTo>
                      <a:cubicBezTo>
                        <a:pt x="234" y="497"/>
                        <a:pt x="293" y="419"/>
                        <a:pt x="390" y="380"/>
                      </a:cubicBezTo>
                      <a:cubicBezTo>
                        <a:pt x="507" y="302"/>
                        <a:pt x="682" y="283"/>
                        <a:pt x="818" y="283"/>
                      </a:cubicBezTo>
                      <a:close/>
                      <a:moveTo>
                        <a:pt x="825" y="1"/>
                      </a:moveTo>
                      <a:cubicBezTo>
                        <a:pt x="623" y="1"/>
                        <a:pt x="419" y="49"/>
                        <a:pt x="254" y="147"/>
                      </a:cubicBezTo>
                      <a:cubicBezTo>
                        <a:pt x="98" y="244"/>
                        <a:pt x="1" y="400"/>
                        <a:pt x="1" y="536"/>
                      </a:cubicBezTo>
                      <a:cubicBezTo>
                        <a:pt x="1" y="633"/>
                        <a:pt x="40" y="730"/>
                        <a:pt x="117" y="808"/>
                      </a:cubicBezTo>
                      <a:cubicBezTo>
                        <a:pt x="156" y="886"/>
                        <a:pt x="215" y="906"/>
                        <a:pt x="254" y="964"/>
                      </a:cubicBezTo>
                      <a:cubicBezTo>
                        <a:pt x="293" y="983"/>
                        <a:pt x="312" y="983"/>
                        <a:pt x="331" y="983"/>
                      </a:cubicBezTo>
                      <a:cubicBezTo>
                        <a:pt x="487" y="1061"/>
                        <a:pt x="643" y="1081"/>
                        <a:pt x="818" y="1081"/>
                      </a:cubicBezTo>
                      <a:cubicBezTo>
                        <a:pt x="1012" y="1081"/>
                        <a:pt x="1226" y="1022"/>
                        <a:pt x="1382" y="925"/>
                      </a:cubicBezTo>
                      <a:cubicBezTo>
                        <a:pt x="1557" y="828"/>
                        <a:pt x="1654" y="692"/>
                        <a:pt x="1654" y="536"/>
                      </a:cubicBezTo>
                      <a:cubicBezTo>
                        <a:pt x="1654" y="400"/>
                        <a:pt x="1557" y="244"/>
                        <a:pt x="1382" y="147"/>
                      </a:cubicBezTo>
                      <a:cubicBezTo>
                        <a:pt x="1226" y="49"/>
                        <a:pt x="1027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4" name="Google Shape;4084;p40"/>
                <p:cNvSpPr/>
                <p:nvPr/>
              </p:nvSpPr>
              <p:spPr>
                <a:xfrm>
                  <a:off x="2162150" y="852150"/>
                  <a:ext cx="418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81" extrusionOk="0">
                      <a:moveTo>
                        <a:pt x="837" y="244"/>
                      </a:moveTo>
                      <a:cubicBezTo>
                        <a:pt x="1012" y="244"/>
                        <a:pt x="1148" y="264"/>
                        <a:pt x="1284" y="341"/>
                      </a:cubicBezTo>
                      <a:cubicBezTo>
                        <a:pt x="1381" y="400"/>
                        <a:pt x="1420" y="458"/>
                        <a:pt x="1420" y="536"/>
                      </a:cubicBezTo>
                      <a:cubicBezTo>
                        <a:pt x="1420" y="614"/>
                        <a:pt x="1381" y="653"/>
                        <a:pt x="1284" y="731"/>
                      </a:cubicBezTo>
                      <a:cubicBezTo>
                        <a:pt x="1158" y="808"/>
                        <a:pt x="992" y="847"/>
                        <a:pt x="832" y="847"/>
                      </a:cubicBezTo>
                      <a:cubicBezTo>
                        <a:pt x="671" y="847"/>
                        <a:pt x="516" y="808"/>
                        <a:pt x="409" y="731"/>
                      </a:cubicBezTo>
                      <a:cubicBezTo>
                        <a:pt x="311" y="692"/>
                        <a:pt x="253" y="614"/>
                        <a:pt x="253" y="536"/>
                      </a:cubicBezTo>
                      <a:cubicBezTo>
                        <a:pt x="253" y="458"/>
                        <a:pt x="311" y="419"/>
                        <a:pt x="409" y="341"/>
                      </a:cubicBezTo>
                      <a:cubicBezTo>
                        <a:pt x="525" y="264"/>
                        <a:pt x="700" y="244"/>
                        <a:pt x="837" y="244"/>
                      </a:cubicBezTo>
                      <a:close/>
                      <a:moveTo>
                        <a:pt x="829" y="1"/>
                      </a:moveTo>
                      <a:cubicBezTo>
                        <a:pt x="628" y="1"/>
                        <a:pt x="428" y="50"/>
                        <a:pt x="272" y="147"/>
                      </a:cubicBezTo>
                      <a:cubicBezTo>
                        <a:pt x="97" y="244"/>
                        <a:pt x="0" y="400"/>
                        <a:pt x="0" y="536"/>
                      </a:cubicBezTo>
                      <a:cubicBezTo>
                        <a:pt x="0" y="653"/>
                        <a:pt x="58" y="750"/>
                        <a:pt x="156" y="828"/>
                      </a:cubicBezTo>
                      <a:cubicBezTo>
                        <a:pt x="175" y="886"/>
                        <a:pt x="234" y="906"/>
                        <a:pt x="272" y="925"/>
                      </a:cubicBezTo>
                      <a:cubicBezTo>
                        <a:pt x="311" y="945"/>
                        <a:pt x="350" y="945"/>
                        <a:pt x="370" y="983"/>
                      </a:cubicBezTo>
                      <a:cubicBezTo>
                        <a:pt x="525" y="1022"/>
                        <a:pt x="662" y="1081"/>
                        <a:pt x="837" y="1081"/>
                      </a:cubicBezTo>
                      <a:cubicBezTo>
                        <a:pt x="1031" y="1081"/>
                        <a:pt x="1245" y="1022"/>
                        <a:pt x="1401" y="925"/>
                      </a:cubicBezTo>
                      <a:cubicBezTo>
                        <a:pt x="1556" y="828"/>
                        <a:pt x="1673" y="692"/>
                        <a:pt x="1673" y="536"/>
                      </a:cubicBezTo>
                      <a:cubicBezTo>
                        <a:pt x="1673" y="400"/>
                        <a:pt x="1576" y="244"/>
                        <a:pt x="1401" y="147"/>
                      </a:cubicBezTo>
                      <a:cubicBezTo>
                        <a:pt x="1235" y="50"/>
                        <a:pt x="1031" y="1"/>
                        <a:pt x="82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5" name="Google Shape;4085;p40"/>
                <p:cNvSpPr/>
                <p:nvPr/>
              </p:nvSpPr>
              <p:spPr>
                <a:xfrm>
                  <a:off x="2191325" y="742725"/>
                  <a:ext cx="418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81" extrusionOk="0">
                      <a:moveTo>
                        <a:pt x="837" y="263"/>
                      </a:moveTo>
                      <a:cubicBezTo>
                        <a:pt x="1012" y="263"/>
                        <a:pt x="1148" y="283"/>
                        <a:pt x="1284" y="361"/>
                      </a:cubicBezTo>
                      <a:cubicBezTo>
                        <a:pt x="1362" y="419"/>
                        <a:pt x="1421" y="497"/>
                        <a:pt x="1421" y="555"/>
                      </a:cubicBezTo>
                      <a:cubicBezTo>
                        <a:pt x="1421" y="633"/>
                        <a:pt x="1382" y="691"/>
                        <a:pt x="1284" y="750"/>
                      </a:cubicBezTo>
                      <a:cubicBezTo>
                        <a:pt x="1158" y="827"/>
                        <a:pt x="993" y="866"/>
                        <a:pt x="830" y="866"/>
                      </a:cubicBezTo>
                      <a:cubicBezTo>
                        <a:pt x="667" y="866"/>
                        <a:pt x="506" y="827"/>
                        <a:pt x="389" y="750"/>
                      </a:cubicBezTo>
                      <a:cubicBezTo>
                        <a:pt x="312" y="711"/>
                        <a:pt x="253" y="633"/>
                        <a:pt x="253" y="555"/>
                      </a:cubicBezTo>
                      <a:cubicBezTo>
                        <a:pt x="253" y="497"/>
                        <a:pt x="312" y="438"/>
                        <a:pt x="389" y="361"/>
                      </a:cubicBezTo>
                      <a:cubicBezTo>
                        <a:pt x="526" y="302"/>
                        <a:pt x="681" y="263"/>
                        <a:pt x="837" y="263"/>
                      </a:cubicBezTo>
                      <a:close/>
                      <a:moveTo>
                        <a:pt x="844" y="1"/>
                      </a:moveTo>
                      <a:cubicBezTo>
                        <a:pt x="642" y="1"/>
                        <a:pt x="438" y="49"/>
                        <a:pt x="273" y="146"/>
                      </a:cubicBezTo>
                      <a:cubicBezTo>
                        <a:pt x="117" y="244"/>
                        <a:pt x="0" y="399"/>
                        <a:pt x="0" y="536"/>
                      </a:cubicBezTo>
                      <a:cubicBezTo>
                        <a:pt x="0" y="633"/>
                        <a:pt x="59" y="730"/>
                        <a:pt x="137" y="808"/>
                      </a:cubicBezTo>
                      <a:cubicBezTo>
                        <a:pt x="156" y="886"/>
                        <a:pt x="214" y="925"/>
                        <a:pt x="273" y="944"/>
                      </a:cubicBezTo>
                      <a:cubicBezTo>
                        <a:pt x="312" y="983"/>
                        <a:pt x="331" y="983"/>
                        <a:pt x="351" y="983"/>
                      </a:cubicBezTo>
                      <a:cubicBezTo>
                        <a:pt x="506" y="1041"/>
                        <a:pt x="662" y="1080"/>
                        <a:pt x="837" y="1080"/>
                      </a:cubicBezTo>
                      <a:cubicBezTo>
                        <a:pt x="1031" y="1080"/>
                        <a:pt x="1246" y="1022"/>
                        <a:pt x="1401" y="925"/>
                      </a:cubicBezTo>
                      <a:cubicBezTo>
                        <a:pt x="1576" y="827"/>
                        <a:pt x="1674" y="691"/>
                        <a:pt x="1674" y="536"/>
                      </a:cubicBezTo>
                      <a:cubicBezTo>
                        <a:pt x="1674" y="399"/>
                        <a:pt x="1576" y="244"/>
                        <a:pt x="1401" y="146"/>
                      </a:cubicBezTo>
                      <a:cubicBezTo>
                        <a:pt x="1246" y="49"/>
                        <a:pt x="1046" y="1"/>
                        <a:pt x="84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6" name="Google Shape;4086;p40"/>
                <p:cNvSpPr/>
                <p:nvPr/>
              </p:nvSpPr>
              <p:spPr>
                <a:xfrm>
                  <a:off x="2021575" y="90322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44"/>
                      </a:moveTo>
                      <a:cubicBezTo>
                        <a:pt x="993" y="244"/>
                        <a:pt x="1129" y="263"/>
                        <a:pt x="1265" y="341"/>
                      </a:cubicBezTo>
                      <a:cubicBezTo>
                        <a:pt x="1343" y="400"/>
                        <a:pt x="1401" y="458"/>
                        <a:pt x="1401" y="536"/>
                      </a:cubicBezTo>
                      <a:cubicBezTo>
                        <a:pt x="1401" y="614"/>
                        <a:pt x="1362" y="652"/>
                        <a:pt x="1265" y="730"/>
                      </a:cubicBezTo>
                      <a:cubicBezTo>
                        <a:pt x="1139" y="798"/>
                        <a:pt x="973" y="832"/>
                        <a:pt x="813" y="832"/>
                      </a:cubicBezTo>
                      <a:cubicBezTo>
                        <a:pt x="652" y="832"/>
                        <a:pt x="497" y="798"/>
                        <a:pt x="390" y="730"/>
                      </a:cubicBezTo>
                      <a:cubicBezTo>
                        <a:pt x="292" y="672"/>
                        <a:pt x="234" y="614"/>
                        <a:pt x="234" y="536"/>
                      </a:cubicBezTo>
                      <a:cubicBezTo>
                        <a:pt x="234" y="458"/>
                        <a:pt x="312" y="400"/>
                        <a:pt x="390" y="341"/>
                      </a:cubicBezTo>
                      <a:cubicBezTo>
                        <a:pt x="506" y="263"/>
                        <a:pt x="682" y="244"/>
                        <a:pt x="818" y="244"/>
                      </a:cubicBezTo>
                      <a:close/>
                      <a:moveTo>
                        <a:pt x="825" y="1"/>
                      </a:moveTo>
                      <a:cubicBezTo>
                        <a:pt x="623" y="1"/>
                        <a:pt x="419" y="49"/>
                        <a:pt x="254" y="147"/>
                      </a:cubicBezTo>
                      <a:cubicBezTo>
                        <a:pt x="98" y="244"/>
                        <a:pt x="1" y="400"/>
                        <a:pt x="1" y="536"/>
                      </a:cubicBezTo>
                      <a:cubicBezTo>
                        <a:pt x="1" y="633"/>
                        <a:pt x="40" y="730"/>
                        <a:pt x="117" y="828"/>
                      </a:cubicBezTo>
                      <a:cubicBezTo>
                        <a:pt x="156" y="847"/>
                        <a:pt x="215" y="905"/>
                        <a:pt x="254" y="925"/>
                      </a:cubicBezTo>
                      <a:cubicBezTo>
                        <a:pt x="292" y="944"/>
                        <a:pt x="312" y="944"/>
                        <a:pt x="331" y="983"/>
                      </a:cubicBezTo>
                      <a:cubicBezTo>
                        <a:pt x="487" y="1042"/>
                        <a:pt x="643" y="1080"/>
                        <a:pt x="818" y="1080"/>
                      </a:cubicBezTo>
                      <a:cubicBezTo>
                        <a:pt x="1012" y="1080"/>
                        <a:pt x="1226" y="1022"/>
                        <a:pt x="1382" y="925"/>
                      </a:cubicBezTo>
                      <a:cubicBezTo>
                        <a:pt x="1557" y="828"/>
                        <a:pt x="1654" y="691"/>
                        <a:pt x="1654" y="536"/>
                      </a:cubicBezTo>
                      <a:cubicBezTo>
                        <a:pt x="1654" y="400"/>
                        <a:pt x="1557" y="244"/>
                        <a:pt x="1382" y="147"/>
                      </a:cubicBezTo>
                      <a:cubicBezTo>
                        <a:pt x="1226" y="49"/>
                        <a:pt x="1027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7" name="Google Shape;4087;p40"/>
                <p:cNvSpPr/>
                <p:nvPr/>
              </p:nvSpPr>
              <p:spPr>
                <a:xfrm>
                  <a:off x="1932075" y="9231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302"/>
                      </a:moveTo>
                      <a:cubicBezTo>
                        <a:pt x="993" y="302"/>
                        <a:pt x="1149" y="321"/>
                        <a:pt x="1265" y="399"/>
                      </a:cubicBezTo>
                      <a:cubicBezTo>
                        <a:pt x="1363" y="438"/>
                        <a:pt x="1402" y="516"/>
                        <a:pt x="1402" y="594"/>
                      </a:cubicBezTo>
                      <a:cubicBezTo>
                        <a:pt x="1402" y="672"/>
                        <a:pt x="1363" y="711"/>
                        <a:pt x="1265" y="788"/>
                      </a:cubicBezTo>
                      <a:cubicBezTo>
                        <a:pt x="1139" y="856"/>
                        <a:pt x="974" y="890"/>
                        <a:pt x="813" y="890"/>
                      </a:cubicBezTo>
                      <a:cubicBezTo>
                        <a:pt x="653" y="890"/>
                        <a:pt x="497" y="856"/>
                        <a:pt x="390" y="788"/>
                      </a:cubicBezTo>
                      <a:cubicBezTo>
                        <a:pt x="293" y="730"/>
                        <a:pt x="234" y="672"/>
                        <a:pt x="234" y="594"/>
                      </a:cubicBezTo>
                      <a:cubicBezTo>
                        <a:pt x="234" y="516"/>
                        <a:pt x="293" y="438"/>
                        <a:pt x="390" y="399"/>
                      </a:cubicBezTo>
                      <a:cubicBezTo>
                        <a:pt x="507" y="321"/>
                        <a:pt x="682" y="302"/>
                        <a:pt x="818" y="302"/>
                      </a:cubicBezTo>
                      <a:close/>
                      <a:moveTo>
                        <a:pt x="828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4"/>
                        <a:pt x="1" y="399"/>
                        <a:pt x="1" y="535"/>
                      </a:cubicBezTo>
                      <a:cubicBezTo>
                        <a:pt x="1" y="633"/>
                        <a:pt x="40" y="730"/>
                        <a:pt x="118" y="808"/>
                      </a:cubicBezTo>
                      <a:cubicBezTo>
                        <a:pt x="176" y="886"/>
                        <a:pt x="195" y="925"/>
                        <a:pt x="273" y="963"/>
                      </a:cubicBezTo>
                      <a:cubicBezTo>
                        <a:pt x="293" y="983"/>
                        <a:pt x="312" y="983"/>
                        <a:pt x="332" y="983"/>
                      </a:cubicBezTo>
                      <a:cubicBezTo>
                        <a:pt x="487" y="1041"/>
                        <a:pt x="662" y="1080"/>
                        <a:pt x="818" y="1080"/>
                      </a:cubicBezTo>
                      <a:cubicBezTo>
                        <a:pt x="1013" y="1080"/>
                        <a:pt x="1246" y="1022"/>
                        <a:pt x="1382" y="925"/>
                      </a:cubicBezTo>
                      <a:cubicBezTo>
                        <a:pt x="1557" y="827"/>
                        <a:pt x="1655" y="691"/>
                        <a:pt x="1655" y="535"/>
                      </a:cubicBezTo>
                      <a:cubicBezTo>
                        <a:pt x="1655" y="399"/>
                        <a:pt x="1557" y="244"/>
                        <a:pt x="1382" y="146"/>
                      </a:cubicBezTo>
                      <a:cubicBezTo>
                        <a:pt x="1227" y="49"/>
                        <a:pt x="1027" y="0"/>
                        <a:pt x="8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8" name="Google Shape;4088;p40"/>
                <p:cNvSpPr/>
                <p:nvPr/>
              </p:nvSpPr>
              <p:spPr>
                <a:xfrm>
                  <a:off x="1850375" y="87795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18" y="224"/>
                      </a:moveTo>
                      <a:cubicBezTo>
                        <a:pt x="973" y="224"/>
                        <a:pt x="1129" y="263"/>
                        <a:pt x="1246" y="341"/>
                      </a:cubicBezTo>
                      <a:cubicBezTo>
                        <a:pt x="1343" y="379"/>
                        <a:pt x="1401" y="457"/>
                        <a:pt x="1401" y="535"/>
                      </a:cubicBezTo>
                      <a:cubicBezTo>
                        <a:pt x="1401" y="593"/>
                        <a:pt x="1343" y="652"/>
                        <a:pt x="1246" y="710"/>
                      </a:cubicBezTo>
                      <a:cubicBezTo>
                        <a:pt x="1129" y="788"/>
                        <a:pt x="963" y="827"/>
                        <a:pt x="801" y="827"/>
                      </a:cubicBezTo>
                      <a:cubicBezTo>
                        <a:pt x="638" y="827"/>
                        <a:pt x="477" y="788"/>
                        <a:pt x="370" y="710"/>
                      </a:cubicBezTo>
                      <a:cubicBezTo>
                        <a:pt x="273" y="671"/>
                        <a:pt x="234" y="593"/>
                        <a:pt x="234" y="535"/>
                      </a:cubicBezTo>
                      <a:cubicBezTo>
                        <a:pt x="234" y="457"/>
                        <a:pt x="273" y="399"/>
                        <a:pt x="370" y="341"/>
                      </a:cubicBezTo>
                      <a:cubicBezTo>
                        <a:pt x="487" y="263"/>
                        <a:pt x="662" y="224"/>
                        <a:pt x="818" y="224"/>
                      </a:cubicBezTo>
                      <a:close/>
                      <a:moveTo>
                        <a:pt x="830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8" y="243"/>
                        <a:pt x="0" y="379"/>
                        <a:pt x="0" y="535"/>
                      </a:cubicBezTo>
                      <a:cubicBezTo>
                        <a:pt x="0" y="632"/>
                        <a:pt x="59" y="730"/>
                        <a:pt x="137" y="827"/>
                      </a:cubicBezTo>
                      <a:cubicBezTo>
                        <a:pt x="156" y="866"/>
                        <a:pt x="195" y="885"/>
                        <a:pt x="253" y="924"/>
                      </a:cubicBezTo>
                      <a:cubicBezTo>
                        <a:pt x="273" y="944"/>
                        <a:pt x="292" y="944"/>
                        <a:pt x="351" y="963"/>
                      </a:cubicBezTo>
                      <a:cubicBezTo>
                        <a:pt x="487" y="1041"/>
                        <a:pt x="662" y="1060"/>
                        <a:pt x="837" y="1060"/>
                      </a:cubicBezTo>
                      <a:cubicBezTo>
                        <a:pt x="1032" y="1060"/>
                        <a:pt x="1246" y="1021"/>
                        <a:pt x="1401" y="924"/>
                      </a:cubicBezTo>
                      <a:cubicBezTo>
                        <a:pt x="1557" y="827"/>
                        <a:pt x="1654" y="671"/>
                        <a:pt x="1654" y="535"/>
                      </a:cubicBezTo>
                      <a:cubicBezTo>
                        <a:pt x="1654" y="379"/>
                        <a:pt x="1557" y="243"/>
                        <a:pt x="1401" y="146"/>
                      </a:cubicBezTo>
                      <a:cubicBezTo>
                        <a:pt x="1236" y="49"/>
                        <a:pt x="1032" y="0"/>
                        <a:pt x="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9" name="Google Shape;4089;p40"/>
                <p:cNvSpPr/>
                <p:nvPr/>
              </p:nvSpPr>
              <p:spPr>
                <a:xfrm>
                  <a:off x="1738500" y="911025"/>
                  <a:ext cx="41375" cy="2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0" extrusionOk="0">
                      <a:moveTo>
                        <a:pt x="837" y="243"/>
                      </a:moveTo>
                      <a:cubicBezTo>
                        <a:pt x="1012" y="243"/>
                        <a:pt x="1149" y="263"/>
                        <a:pt x="1265" y="340"/>
                      </a:cubicBezTo>
                      <a:cubicBezTo>
                        <a:pt x="1363" y="399"/>
                        <a:pt x="1421" y="477"/>
                        <a:pt x="1421" y="535"/>
                      </a:cubicBezTo>
                      <a:cubicBezTo>
                        <a:pt x="1421" y="613"/>
                        <a:pt x="1363" y="671"/>
                        <a:pt x="1265" y="730"/>
                      </a:cubicBezTo>
                      <a:cubicBezTo>
                        <a:pt x="1149" y="807"/>
                        <a:pt x="988" y="846"/>
                        <a:pt x="828" y="846"/>
                      </a:cubicBezTo>
                      <a:cubicBezTo>
                        <a:pt x="667" y="846"/>
                        <a:pt x="507" y="807"/>
                        <a:pt x="390" y="730"/>
                      </a:cubicBezTo>
                      <a:cubicBezTo>
                        <a:pt x="293" y="691"/>
                        <a:pt x="254" y="613"/>
                        <a:pt x="254" y="535"/>
                      </a:cubicBezTo>
                      <a:cubicBezTo>
                        <a:pt x="254" y="477"/>
                        <a:pt x="332" y="418"/>
                        <a:pt x="390" y="340"/>
                      </a:cubicBezTo>
                      <a:cubicBezTo>
                        <a:pt x="526" y="282"/>
                        <a:pt x="682" y="243"/>
                        <a:pt x="837" y="243"/>
                      </a:cubicBezTo>
                      <a:close/>
                      <a:moveTo>
                        <a:pt x="830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99"/>
                        <a:pt x="1" y="535"/>
                      </a:cubicBezTo>
                      <a:cubicBezTo>
                        <a:pt x="1" y="632"/>
                        <a:pt x="59" y="730"/>
                        <a:pt x="137" y="827"/>
                      </a:cubicBezTo>
                      <a:cubicBezTo>
                        <a:pt x="176" y="866"/>
                        <a:pt x="234" y="905"/>
                        <a:pt x="273" y="924"/>
                      </a:cubicBezTo>
                      <a:cubicBezTo>
                        <a:pt x="293" y="963"/>
                        <a:pt x="332" y="963"/>
                        <a:pt x="351" y="982"/>
                      </a:cubicBezTo>
                      <a:cubicBezTo>
                        <a:pt x="487" y="1060"/>
                        <a:pt x="662" y="1080"/>
                        <a:pt x="837" y="1080"/>
                      </a:cubicBezTo>
                      <a:cubicBezTo>
                        <a:pt x="1032" y="1080"/>
                        <a:pt x="1246" y="1021"/>
                        <a:pt x="1402" y="924"/>
                      </a:cubicBezTo>
                      <a:cubicBezTo>
                        <a:pt x="1557" y="827"/>
                        <a:pt x="1654" y="691"/>
                        <a:pt x="1654" y="535"/>
                      </a:cubicBezTo>
                      <a:cubicBezTo>
                        <a:pt x="1654" y="399"/>
                        <a:pt x="1557" y="243"/>
                        <a:pt x="1402" y="146"/>
                      </a:cubicBezTo>
                      <a:cubicBezTo>
                        <a:pt x="1236" y="49"/>
                        <a:pt x="1032" y="0"/>
                        <a:pt x="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0" name="Google Shape;4090;p40"/>
                <p:cNvSpPr/>
                <p:nvPr/>
              </p:nvSpPr>
              <p:spPr>
                <a:xfrm>
                  <a:off x="2276450" y="1035100"/>
                  <a:ext cx="41850" cy="2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98" extrusionOk="0">
                      <a:moveTo>
                        <a:pt x="856" y="241"/>
                      </a:moveTo>
                      <a:cubicBezTo>
                        <a:pt x="1012" y="241"/>
                        <a:pt x="1187" y="300"/>
                        <a:pt x="1303" y="339"/>
                      </a:cubicBezTo>
                      <a:cubicBezTo>
                        <a:pt x="1401" y="397"/>
                        <a:pt x="1440" y="475"/>
                        <a:pt x="1440" y="533"/>
                      </a:cubicBezTo>
                      <a:cubicBezTo>
                        <a:pt x="1440" y="611"/>
                        <a:pt x="1401" y="669"/>
                        <a:pt x="1303" y="728"/>
                      </a:cubicBezTo>
                      <a:cubicBezTo>
                        <a:pt x="1177" y="805"/>
                        <a:pt x="1012" y="844"/>
                        <a:pt x="851" y="844"/>
                      </a:cubicBezTo>
                      <a:cubicBezTo>
                        <a:pt x="691" y="844"/>
                        <a:pt x="535" y="805"/>
                        <a:pt x="428" y="728"/>
                      </a:cubicBezTo>
                      <a:cubicBezTo>
                        <a:pt x="331" y="689"/>
                        <a:pt x="272" y="611"/>
                        <a:pt x="272" y="533"/>
                      </a:cubicBezTo>
                      <a:cubicBezTo>
                        <a:pt x="272" y="475"/>
                        <a:pt x="331" y="416"/>
                        <a:pt x="428" y="339"/>
                      </a:cubicBezTo>
                      <a:cubicBezTo>
                        <a:pt x="545" y="261"/>
                        <a:pt x="720" y="241"/>
                        <a:pt x="856" y="241"/>
                      </a:cubicBezTo>
                      <a:close/>
                      <a:moveTo>
                        <a:pt x="829" y="0"/>
                      </a:moveTo>
                      <a:cubicBezTo>
                        <a:pt x="632" y="0"/>
                        <a:pt x="434" y="49"/>
                        <a:pt x="272" y="144"/>
                      </a:cubicBezTo>
                      <a:cubicBezTo>
                        <a:pt x="117" y="241"/>
                        <a:pt x="0" y="397"/>
                        <a:pt x="0" y="533"/>
                      </a:cubicBezTo>
                      <a:cubicBezTo>
                        <a:pt x="0" y="630"/>
                        <a:pt x="58" y="728"/>
                        <a:pt x="136" y="825"/>
                      </a:cubicBezTo>
                      <a:cubicBezTo>
                        <a:pt x="175" y="883"/>
                        <a:pt x="233" y="903"/>
                        <a:pt x="272" y="942"/>
                      </a:cubicBezTo>
                      <a:cubicBezTo>
                        <a:pt x="311" y="981"/>
                        <a:pt x="331" y="981"/>
                        <a:pt x="350" y="1000"/>
                      </a:cubicBezTo>
                      <a:cubicBezTo>
                        <a:pt x="506" y="1078"/>
                        <a:pt x="661" y="1097"/>
                        <a:pt x="837" y="1097"/>
                      </a:cubicBezTo>
                      <a:cubicBezTo>
                        <a:pt x="1031" y="1097"/>
                        <a:pt x="1245" y="1039"/>
                        <a:pt x="1401" y="942"/>
                      </a:cubicBezTo>
                      <a:cubicBezTo>
                        <a:pt x="1576" y="844"/>
                        <a:pt x="1673" y="708"/>
                        <a:pt x="1673" y="553"/>
                      </a:cubicBezTo>
                      <a:cubicBezTo>
                        <a:pt x="1673" y="416"/>
                        <a:pt x="1576" y="261"/>
                        <a:pt x="1401" y="163"/>
                      </a:cubicBezTo>
                      <a:cubicBezTo>
                        <a:pt x="1241" y="54"/>
                        <a:pt x="1036" y="0"/>
                        <a:pt x="82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1" name="Google Shape;4091;p40"/>
                <p:cNvSpPr/>
                <p:nvPr/>
              </p:nvSpPr>
              <p:spPr>
                <a:xfrm>
                  <a:off x="862050" y="462325"/>
                  <a:ext cx="345350" cy="19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14" h="7900" extrusionOk="0">
                      <a:moveTo>
                        <a:pt x="1" y="1"/>
                      </a:moveTo>
                      <a:lnTo>
                        <a:pt x="12141" y="7005"/>
                      </a:lnTo>
                      <a:lnTo>
                        <a:pt x="13639" y="7880"/>
                      </a:lnTo>
                      <a:cubicBezTo>
                        <a:pt x="13658" y="7880"/>
                        <a:pt x="13697" y="7900"/>
                        <a:pt x="13697" y="7900"/>
                      </a:cubicBezTo>
                      <a:cubicBezTo>
                        <a:pt x="13736" y="7900"/>
                        <a:pt x="13756" y="7880"/>
                        <a:pt x="13795" y="7861"/>
                      </a:cubicBezTo>
                      <a:cubicBezTo>
                        <a:pt x="13814" y="7802"/>
                        <a:pt x="13814" y="7744"/>
                        <a:pt x="13736" y="7685"/>
                      </a:cubicBezTo>
                      <a:lnTo>
                        <a:pt x="12355" y="6888"/>
                      </a:lnTo>
                      <a:lnTo>
                        <a:pt x="48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2" name="Google Shape;4092;p40"/>
                <p:cNvSpPr/>
                <p:nvPr/>
              </p:nvSpPr>
              <p:spPr>
                <a:xfrm>
                  <a:off x="2138800" y="671475"/>
                  <a:ext cx="230550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22" h="254" extrusionOk="0">
                      <a:moveTo>
                        <a:pt x="117" y="0"/>
                      </a:moveTo>
                      <a:cubicBezTo>
                        <a:pt x="59" y="0"/>
                        <a:pt x="0" y="59"/>
                        <a:pt x="0" y="137"/>
                      </a:cubicBezTo>
                      <a:cubicBezTo>
                        <a:pt x="0" y="195"/>
                        <a:pt x="39" y="253"/>
                        <a:pt x="117" y="253"/>
                      </a:cubicBezTo>
                      <a:lnTo>
                        <a:pt x="9222" y="253"/>
                      </a:lnTo>
                      <a:lnTo>
                        <a:pt x="922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3" name="Google Shape;4093;p40"/>
                <p:cNvSpPr/>
                <p:nvPr/>
              </p:nvSpPr>
              <p:spPr>
                <a:xfrm>
                  <a:off x="1131514" y="2433822"/>
                  <a:ext cx="219375" cy="12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75" h="5031" extrusionOk="0">
                      <a:moveTo>
                        <a:pt x="136" y="0"/>
                      </a:moveTo>
                      <a:cubicBezTo>
                        <a:pt x="97" y="0"/>
                        <a:pt x="59" y="17"/>
                        <a:pt x="20" y="69"/>
                      </a:cubicBezTo>
                      <a:cubicBezTo>
                        <a:pt x="0" y="108"/>
                        <a:pt x="0" y="186"/>
                        <a:pt x="78" y="244"/>
                      </a:cubicBezTo>
                      <a:lnTo>
                        <a:pt x="292" y="361"/>
                      </a:lnTo>
                      <a:lnTo>
                        <a:pt x="3872" y="2423"/>
                      </a:lnTo>
                      <a:lnTo>
                        <a:pt x="4572" y="2832"/>
                      </a:lnTo>
                      <a:lnTo>
                        <a:pt x="8152" y="4914"/>
                      </a:lnTo>
                      <a:lnTo>
                        <a:pt x="8346" y="5030"/>
                      </a:lnTo>
                      <a:lnTo>
                        <a:pt x="8755" y="5030"/>
                      </a:lnTo>
                      <a:cubicBezTo>
                        <a:pt x="8774" y="4952"/>
                        <a:pt x="8755" y="4933"/>
                        <a:pt x="8735" y="4933"/>
                      </a:cubicBezTo>
                      <a:lnTo>
                        <a:pt x="8444" y="4758"/>
                      </a:lnTo>
                      <a:lnTo>
                        <a:pt x="4844" y="2696"/>
                      </a:lnTo>
                      <a:lnTo>
                        <a:pt x="4125" y="2287"/>
                      </a:lnTo>
                      <a:lnTo>
                        <a:pt x="525" y="205"/>
                      </a:lnTo>
                      <a:lnTo>
                        <a:pt x="195" y="11"/>
                      </a:lnTo>
                      <a:cubicBezTo>
                        <a:pt x="175" y="4"/>
                        <a:pt x="156" y="0"/>
                        <a:pt x="13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4" name="Google Shape;4094;p40"/>
                <p:cNvSpPr/>
                <p:nvPr/>
              </p:nvSpPr>
              <p:spPr>
                <a:xfrm>
                  <a:off x="1627625" y="646675"/>
                  <a:ext cx="5850" cy="20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8036" extrusionOk="0">
                      <a:moveTo>
                        <a:pt x="117" y="0"/>
                      </a:moveTo>
                      <a:cubicBezTo>
                        <a:pt x="39" y="0"/>
                        <a:pt x="0" y="59"/>
                        <a:pt x="0" y="117"/>
                      </a:cubicBezTo>
                      <a:lnTo>
                        <a:pt x="0" y="253"/>
                      </a:lnTo>
                      <a:lnTo>
                        <a:pt x="0" y="7860"/>
                      </a:lnTo>
                      <a:lnTo>
                        <a:pt x="0" y="7899"/>
                      </a:lnTo>
                      <a:cubicBezTo>
                        <a:pt x="0" y="7977"/>
                        <a:pt x="39" y="8035"/>
                        <a:pt x="117" y="8035"/>
                      </a:cubicBezTo>
                      <a:cubicBezTo>
                        <a:pt x="195" y="8035"/>
                        <a:pt x="234" y="7977"/>
                        <a:pt x="234" y="7899"/>
                      </a:cubicBezTo>
                      <a:lnTo>
                        <a:pt x="234" y="7860"/>
                      </a:lnTo>
                      <a:lnTo>
                        <a:pt x="234" y="195"/>
                      </a:lnTo>
                      <a:lnTo>
                        <a:pt x="234" y="117"/>
                      </a:lnTo>
                      <a:cubicBezTo>
                        <a:pt x="234" y="59"/>
                        <a:pt x="195" y="0"/>
                        <a:pt x="1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5" name="Google Shape;4095;p40"/>
                <p:cNvSpPr/>
                <p:nvPr/>
              </p:nvSpPr>
              <p:spPr>
                <a:xfrm>
                  <a:off x="1655350" y="779450"/>
                  <a:ext cx="41350" cy="2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32" extrusionOk="0">
                      <a:moveTo>
                        <a:pt x="856" y="214"/>
                      </a:moveTo>
                      <a:cubicBezTo>
                        <a:pt x="1031" y="214"/>
                        <a:pt x="1167" y="234"/>
                        <a:pt x="1284" y="312"/>
                      </a:cubicBezTo>
                      <a:cubicBezTo>
                        <a:pt x="1381" y="351"/>
                        <a:pt x="1440" y="428"/>
                        <a:pt x="1440" y="506"/>
                      </a:cubicBezTo>
                      <a:cubicBezTo>
                        <a:pt x="1440" y="584"/>
                        <a:pt x="1381" y="623"/>
                        <a:pt x="1284" y="701"/>
                      </a:cubicBezTo>
                      <a:cubicBezTo>
                        <a:pt x="1167" y="769"/>
                        <a:pt x="1007" y="803"/>
                        <a:pt x="846" y="803"/>
                      </a:cubicBezTo>
                      <a:cubicBezTo>
                        <a:pt x="686" y="803"/>
                        <a:pt x="525" y="769"/>
                        <a:pt x="409" y="701"/>
                      </a:cubicBezTo>
                      <a:cubicBezTo>
                        <a:pt x="311" y="642"/>
                        <a:pt x="272" y="584"/>
                        <a:pt x="272" y="506"/>
                      </a:cubicBezTo>
                      <a:cubicBezTo>
                        <a:pt x="272" y="428"/>
                        <a:pt x="311" y="390"/>
                        <a:pt x="409" y="312"/>
                      </a:cubicBezTo>
                      <a:cubicBezTo>
                        <a:pt x="545" y="234"/>
                        <a:pt x="700" y="214"/>
                        <a:pt x="856" y="214"/>
                      </a:cubicBezTo>
                      <a:close/>
                      <a:moveTo>
                        <a:pt x="700" y="0"/>
                      </a:moveTo>
                      <a:cubicBezTo>
                        <a:pt x="545" y="20"/>
                        <a:pt x="389" y="39"/>
                        <a:pt x="272" y="117"/>
                      </a:cubicBezTo>
                      <a:cubicBezTo>
                        <a:pt x="97" y="214"/>
                        <a:pt x="0" y="351"/>
                        <a:pt x="0" y="506"/>
                      </a:cubicBezTo>
                      <a:cubicBezTo>
                        <a:pt x="0" y="642"/>
                        <a:pt x="97" y="798"/>
                        <a:pt x="272" y="895"/>
                      </a:cubicBezTo>
                      <a:cubicBezTo>
                        <a:pt x="428" y="993"/>
                        <a:pt x="642" y="1032"/>
                        <a:pt x="837" y="1032"/>
                      </a:cubicBezTo>
                      <a:cubicBezTo>
                        <a:pt x="1031" y="1032"/>
                        <a:pt x="1245" y="993"/>
                        <a:pt x="1381" y="895"/>
                      </a:cubicBezTo>
                      <a:cubicBezTo>
                        <a:pt x="1556" y="798"/>
                        <a:pt x="1654" y="642"/>
                        <a:pt x="1654" y="506"/>
                      </a:cubicBezTo>
                      <a:cubicBezTo>
                        <a:pt x="1654" y="351"/>
                        <a:pt x="1556" y="214"/>
                        <a:pt x="1381" y="117"/>
                      </a:cubicBezTo>
                      <a:cubicBezTo>
                        <a:pt x="1265" y="39"/>
                        <a:pt x="1089" y="0"/>
                        <a:pt x="953" y="0"/>
                      </a:cubicBezTo>
                      <a:lnTo>
                        <a:pt x="953" y="39"/>
                      </a:lnTo>
                      <a:cubicBezTo>
                        <a:pt x="953" y="98"/>
                        <a:pt x="895" y="156"/>
                        <a:pt x="837" y="156"/>
                      </a:cubicBezTo>
                      <a:cubicBezTo>
                        <a:pt x="759" y="156"/>
                        <a:pt x="700" y="117"/>
                        <a:pt x="700" y="39"/>
                      </a:cubicBezTo>
                      <a:lnTo>
                        <a:pt x="70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6" name="Google Shape;4096;p40"/>
                <p:cNvSpPr/>
                <p:nvPr/>
              </p:nvSpPr>
              <p:spPr>
                <a:xfrm>
                  <a:off x="1672850" y="619925"/>
                  <a:ext cx="6350" cy="16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6518" extrusionOk="0">
                      <a:moveTo>
                        <a:pt x="137" y="0"/>
                      </a:moveTo>
                      <a:cubicBezTo>
                        <a:pt x="59" y="0"/>
                        <a:pt x="0" y="59"/>
                        <a:pt x="0" y="117"/>
                      </a:cubicBezTo>
                      <a:lnTo>
                        <a:pt x="0" y="350"/>
                      </a:lnTo>
                      <a:lnTo>
                        <a:pt x="0" y="6343"/>
                      </a:lnTo>
                      <a:lnTo>
                        <a:pt x="0" y="6401"/>
                      </a:lnTo>
                      <a:cubicBezTo>
                        <a:pt x="0" y="6479"/>
                        <a:pt x="59" y="6518"/>
                        <a:pt x="137" y="6518"/>
                      </a:cubicBezTo>
                      <a:cubicBezTo>
                        <a:pt x="195" y="6518"/>
                        <a:pt x="253" y="6479"/>
                        <a:pt x="253" y="6401"/>
                      </a:cubicBezTo>
                      <a:lnTo>
                        <a:pt x="253" y="6343"/>
                      </a:lnTo>
                      <a:lnTo>
                        <a:pt x="253" y="195"/>
                      </a:lnTo>
                      <a:lnTo>
                        <a:pt x="253" y="117"/>
                      </a:lnTo>
                      <a:cubicBezTo>
                        <a:pt x="253" y="78"/>
                        <a:pt x="195" y="0"/>
                        <a:pt x="1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7" name="Google Shape;4097;p40"/>
                <p:cNvSpPr/>
                <p:nvPr/>
              </p:nvSpPr>
              <p:spPr>
                <a:xfrm>
                  <a:off x="1701550" y="719150"/>
                  <a:ext cx="41350" cy="2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32" extrusionOk="0">
                      <a:moveTo>
                        <a:pt x="837" y="233"/>
                      </a:moveTo>
                      <a:cubicBezTo>
                        <a:pt x="992" y="233"/>
                        <a:pt x="1148" y="253"/>
                        <a:pt x="1265" y="331"/>
                      </a:cubicBezTo>
                      <a:cubicBezTo>
                        <a:pt x="1362" y="389"/>
                        <a:pt x="1420" y="467"/>
                        <a:pt x="1420" y="525"/>
                      </a:cubicBezTo>
                      <a:cubicBezTo>
                        <a:pt x="1420" y="603"/>
                        <a:pt x="1362" y="661"/>
                        <a:pt x="1265" y="720"/>
                      </a:cubicBezTo>
                      <a:cubicBezTo>
                        <a:pt x="1148" y="798"/>
                        <a:pt x="983" y="837"/>
                        <a:pt x="820" y="837"/>
                      </a:cubicBezTo>
                      <a:cubicBezTo>
                        <a:pt x="657" y="837"/>
                        <a:pt x="496" y="798"/>
                        <a:pt x="389" y="720"/>
                      </a:cubicBezTo>
                      <a:cubicBezTo>
                        <a:pt x="292" y="681"/>
                        <a:pt x="253" y="603"/>
                        <a:pt x="253" y="525"/>
                      </a:cubicBezTo>
                      <a:cubicBezTo>
                        <a:pt x="253" y="467"/>
                        <a:pt x="292" y="409"/>
                        <a:pt x="389" y="331"/>
                      </a:cubicBezTo>
                      <a:cubicBezTo>
                        <a:pt x="506" y="272"/>
                        <a:pt x="681" y="233"/>
                        <a:pt x="837" y="233"/>
                      </a:cubicBezTo>
                      <a:close/>
                      <a:moveTo>
                        <a:pt x="701" y="0"/>
                      </a:moveTo>
                      <a:cubicBezTo>
                        <a:pt x="545" y="19"/>
                        <a:pt x="389" y="39"/>
                        <a:pt x="273" y="117"/>
                      </a:cubicBezTo>
                      <a:cubicBezTo>
                        <a:pt x="98" y="214"/>
                        <a:pt x="0" y="350"/>
                        <a:pt x="0" y="506"/>
                      </a:cubicBezTo>
                      <a:cubicBezTo>
                        <a:pt x="0" y="642"/>
                        <a:pt x="98" y="798"/>
                        <a:pt x="273" y="895"/>
                      </a:cubicBezTo>
                      <a:cubicBezTo>
                        <a:pt x="428" y="992"/>
                        <a:pt x="642" y="1031"/>
                        <a:pt x="837" y="1031"/>
                      </a:cubicBezTo>
                      <a:cubicBezTo>
                        <a:pt x="1031" y="1031"/>
                        <a:pt x="1245" y="992"/>
                        <a:pt x="1382" y="895"/>
                      </a:cubicBezTo>
                      <a:cubicBezTo>
                        <a:pt x="1557" y="798"/>
                        <a:pt x="1654" y="642"/>
                        <a:pt x="1654" y="506"/>
                      </a:cubicBezTo>
                      <a:cubicBezTo>
                        <a:pt x="1654" y="350"/>
                        <a:pt x="1557" y="214"/>
                        <a:pt x="1382" y="117"/>
                      </a:cubicBezTo>
                      <a:cubicBezTo>
                        <a:pt x="1265" y="39"/>
                        <a:pt x="1090" y="0"/>
                        <a:pt x="954" y="0"/>
                      </a:cubicBezTo>
                      <a:lnTo>
                        <a:pt x="954" y="39"/>
                      </a:lnTo>
                      <a:cubicBezTo>
                        <a:pt x="954" y="117"/>
                        <a:pt x="895" y="175"/>
                        <a:pt x="837" y="175"/>
                      </a:cubicBezTo>
                      <a:cubicBezTo>
                        <a:pt x="759" y="175"/>
                        <a:pt x="701" y="117"/>
                        <a:pt x="701" y="39"/>
                      </a:cubicBezTo>
                      <a:lnTo>
                        <a:pt x="70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8" name="Google Shape;4098;p40"/>
                <p:cNvSpPr/>
                <p:nvPr/>
              </p:nvSpPr>
              <p:spPr>
                <a:xfrm>
                  <a:off x="1719050" y="593650"/>
                  <a:ext cx="6350" cy="12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5196" extrusionOk="0">
                      <a:moveTo>
                        <a:pt x="137" y="1"/>
                      </a:moveTo>
                      <a:cubicBezTo>
                        <a:pt x="59" y="1"/>
                        <a:pt x="1" y="59"/>
                        <a:pt x="1" y="137"/>
                      </a:cubicBezTo>
                      <a:lnTo>
                        <a:pt x="1" y="351"/>
                      </a:lnTo>
                      <a:lnTo>
                        <a:pt x="1" y="5020"/>
                      </a:lnTo>
                      <a:lnTo>
                        <a:pt x="1" y="5059"/>
                      </a:lnTo>
                      <a:cubicBezTo>
                        <a:pt x="1" y="5137"/>
                        <a:pt x="59" y="5195"/>
                        <a:pt x="137" y="5195"/>
                      </a:cubicBezTo>
                      <a:cubicBezTo>
                        <a:pt x="195" y="5195"/>
                        <a:pt x="254" y="5137"/>
                        <a:pt x="254" y="5059"/>
                      </a:cubicBezTo>
                      <a:lnTo>
                        <a:pt x="254" y="5020"/>
                      </a:lnTo>
                      <a:lnTo>
                        <a:pt x="254" y="195"/>
                      </a:lnTo>
                      <a:lnTo>
                        <a:pt x="254" y="137"/>
                      </a:lnTo>
                      <a:cubicBezTo>
                        <a:pt x="254" y="59"/>
                        <a:pt x="195" y="1"/>
                        <a:pt x="1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9" name="Google Shape;4099;p40"/>
                <p:cNvSpPr/>
                <p:nvPr/>
              </p:nvSpPr>
              <p:spPr>
                <a:xfrm>
                  <a:off x="1747275" y="654925"/>
                  <a:ext cx="41350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2" extrusionOk="0">
                      <a:moveTo>
                        <a:pt x="817" y="254"/>
                      </a:moveTo>
                      <a:cubicBezTo>
                        <a:pt x="992" y="254"/>
                        <a:pt x="1148" y="273"/>
                        <a:pt x="1265" y="351"/>
                      </a:cubicBezTo>
                      <a:cubicBezTo>
                        <a:pt x="1362" y="410"/>
                        <a:pt x="1401" y="468"/>
                        <a:pt x="1401" y="546"/>
                      </a:cubicBezTo>
                      <a:cubicBezTo>
                        <a:pt x="1401" y="624"/>
                        <a:pt x="1362" y="662"/>
                        <a:pt x="1265" y="740"/>
                      </a:cubicBezTo>
                      <a:cubicBezTo>
                        <a:pt x="1138" y="808"/>
                        <a:pt x="973" y="842"/>
                        <a:pt x="812" y="842"/>
                      </a:cubicBezTo>
                      <a:cubicBezTo>
                        <a:pt x="652" y="842"/>
                        <a:pt x="496" y="808"/>
                        <a:pt x="389" y="740"/>
                      </a:cubicBezTo>
                      <a:cubicBezTo>
                        <a:pt x="292" y="682"/>
                        <a:pt x="233" y="624"/>
                        <a:pt x="233" y="546"/>
                      </a:cubicBezTo>
                      <a:cubicBezTo>
                        <a:pt x="233" y="468"/>
                        <a:pt x="292" y="429"/>
                        <a:pt x="389" y="351"/>
                      </a:cubicBezTo>
                      <a:cubicBezTo>
                        <a:pt x="506" y="273"/>
                        <a:pt x="681" y="254"/>
                        <a:pt x="817" y="254"/>
                      </a:cubicBezTo>
                      <a:close/>
                      <a:moveTo>
                        <a:pt x="700" y="1"/>
                      </a:moveTo>
                      <a:cubicBezTo>
                        <a:pt x="525" y="40"/>
                        <a:pt x="389" y="59"/>
                        <a:pt x="272" y="137"/>
                      </a:cubicBezTo>
                      <a:cubicBezTo>
                        <a:pt x="97" y="234"/>
                        <a:pt x="0" y="371"/>
                        <a:pt x="0" y="526"/>
                      </a:cubicBezTo>
                      <a:cubicBezTo>
                        <a:pt x="0" y="662"/>
                        <a:pt x="97" y="818"/>
                        <a:pt x="272" y="915"/>
                      </a:cubicBezTo>
                      <a:cubicBezTo>
                        <a:pt x="428" y="1013"/>
                        <a:pt x="623" y="1052"/>
                        <a:pt x="817" y="1052"/>
                      </a:cubicBezTo>
                      <a:cubicBezTo>
                        <a:pt x="1012" y="1052"/>
                        <a:pt x="1245" y="1013"/>
                        <a:pt x="1381" y="915"/>
                      </a:cubicBezTo>
                      <a:cubicBezTo>
                        <a:pt x="1556" y="818"/>
                        <a:pt x="1654" y="662"/>
                        <a:pt x="1654" y="526"/>
                      </a:cubicBezTo>
                      <a:cubicBezTo>
                        <a:pt x="1654" y="371"/>
                        <a:pt x="1556" y="234"/>
                        <a:pt x="1381" y="137"/>
                      </a:cubicBezTo>
                      <a:cubicBezTo>
                        <a:pt x="1265" y="59"/>
                        <a:pt x="1089" y="1"/>
                        <a:pt x="953" y="1"/>
                      </a:cubicBezTo>
                      <a:lnTo>
                        <a:pt x="953" y="59"/>
                      </a:lnTo>
                      <a:cubicBezTo>
                        <a:pt x="953" y="137"/>
                        <a:pt x="895" y="176"/>
                        <a:pt x="817" y="176"/>
                      </a:cubicBezTo>
                      <a:cubicBezTo>
                        <a:pt x="759" y="176"/>
                        <a:pt x="700" y="137"/>
                        <a:pt x="700" y="59"/>
                      </a:cubicBezTo>
                      <a:lnTo>
                        <a:pt x="70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0" name="Google Shape;4100;p40"/>
                <p:cNvSpPr/>
                <p:nvPr/>
              </p:nvSpPr>
              <p:spPr>
                <a:xfrm>
                  <a:off x="1764775" y="566900"/>
                  <a:ext cx="6350" cy="9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3698" extrusionOk="0">
                      <a:moveTo>
                        <a:pt x="117" y="1"/>
                      </a:moveTo>
                      <a:cubicBezTo>
                        <a:pt x="59" y="1"/>
                        <a:pt x="0" y="59"/>
                        <a:pt x="0" y="137"/>
                      </a:cubicBezTo>
                      <a:lnTo>
                        <a:pt x="0" y="351"/>
                      </a:lnTo>
                      <a:lnTo>
                        <a:pt x="0" y="3522"/>
                      </a:lnTo>
                      <a:lnTo>
                        <a:pt x="0" y="3580"/>
                      </a:lnTo>
                      <a:cubicBezTo>
                        <a:pt x="0" y="3658"/>
                        <a:pt x="59" y="3697"/>
                        <a:pt x="117" y="3697"/>
                      </a:cubicBezTo>
                      <a:cubicBezTo>
                        <a:pt x="195" y="3697"/>
                        <a:pt x="253" y="3658"/>
                        <a:pt x="253" y="3580"/>
                      </a:cubicBezTo>
                      <a:lnTo>
                        <a:pt x="253" y="3522"/>
                      </a:lnTo>
                      <a:lnTo>
                        <a:pt x="253" y="195"/>
                      </a:lnTo>
                      <a:lnTo>
                        <a:pt x="253" y="137"/>
                      </a:lnTo>
                      <a:cubicBezTo>
                        <a:pt x="253" y="78"/>
                        <a:pt x="195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1" name="Google Shape;4101;p40"/>
                <p:cNvSpPr/>
                <p:nvPr/>
              </p:nvSpPr>
              <p:spPr>
                <a:xfrm>
                  <a:off x="2282750" y="462325"/>
                  <a:ext cx="19000" cy="1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0" extrusionOk="0">
                      <a:moveTo>
                        <a:pt x="1" y="1"/>
                      </a:moveTo>
                      <a:cubicBezTo>
                        <a:pt x="118" y="59"/>
                        <a:pt x="234" y="59"/>
                        <a:pt x="390" y="59"/>
                      </a:cubicBezTo>
                      <a:cubicBezTo>
                        <a:pt x="546" y="59"/>
                        <a:pt x="623" y="40"/>
                        <a:pt x="76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2" name="Google Shape;4102;p40"/>
                <p:cNvSpPr/>
                <p:nvPr/>
              </p:nvSpPr>
              <p:spPr>
                <a:xfrm>
                  <a:off x="2340150" y="477275"/>
                  <a:ext cx="29200" cy="2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" h="1057" extrusionOk="0">
                      <a:moveTo>
                        <a:pt x="810" y="0"/>
                      </a:moveTo>
                      <a:cubicBezTo>
                        <a:pt x="617" y="0"/>
                        <a:pt x="412" y="44"/>
                        <a:pt x="254" y="142"/>
                      </a:cubicBezTo>
                      <a:cubicBezTo>
                        <a:pt x="98" y="239"/>
                        <a:pt x="1" y="376"/>
                        <a:pt x="1" y="531"/>
                      </a:cubicBezTo>
                      <a:cubicBezTo>
                        <a:pt x="1" y="667"/>
                        <a:pt x="78" y="823"/>
                        <a:pt x="254" y="920"/>
                      </a:cubicBezTo>
                      <a:cubicBezTo>
                        <a:pt x="429" y="1018"/>
                        <a:pt x="623" y="1056"/>
                        <a:pt x="818" y="1056"/>
                      </a:cubicBezTo>
                      <a:cubicBezTo>
                        <a:pt x="934" y="1056"/>
                        <a:pt x="1071" y="1037"/>
                        <a:pt x="1168" y="1018"/>
                      </a:cubicBezTo>
                      <a:lnTo>
                        <a:pt x="1168" y="765"/>
                      </a:lnTo>
                      <a:cubicBezTo>
                        <a:pt x="1059" y="807"/>
                        <a:pt x="935" y="827"/>
                        <a:pt x="810" y="827"/>
                      </a:cubicBezTo>
                      <a:cubicBezTo>
                        <a:pt x="647" y="827"/>
                        <a:pt x="483" y="792"/>
                        <a:pt x="351" y="726"/>
                      </a:cubicBezTo>
                      <a:cubicBezTo>
                        <a:pt x="254" y="667"/>
                        <a:pt x="215" y="609"/>
                        <a:pt x="215" y="531"/>
                      </a:cubicBezTo>
                      <a:cubicBezTo>
                        <a:pt x="215" y="453"/>
                        <a:pt x="254" y="414"/>
                        <a:pt x="351" y="337"/>
                      </a:cubicBezTo>
                      <a:cubicBezTo>
                        <a:pt x="487" y="259"/>
                        <a:pt x="643" y="239"/>
                        <a:pt x="798" y="239"/>
                      </a:cubicBezTo>
                      <a:cubicBezTo>
                        <a:pt x="915" y="239"/>
                        <a:pt x="1032" y="259"/>
                        <a:pt x="1129" y="278"/>
                      </a:cubicBezTo>
                      <a:lnTo>
                        <a:pt x="1129" y="45"/>
                      </a:lnTo>
                      <a:cubicBezTo>
                        <a:pt x="1035" y="16"/>
                        <a:pt x="925" y="0"/>
                        <a:pt x="81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103" name="Google Shape;4103;p40"/>
            <p:cNvGrpSpPr/>
            <p:nvPr/>
          </p:nvGrpSpPr>
          <p:grpSpPr>
            <a:xfrm>
              <a:off x="6722850" y="1544650"/>
              <a:ext cx="762741" cy="1311760"/>
              <a:chOff x="5309625" y="6138225"/>
              <a:chExt cx="762741" cy="1311760"/>
            </a:xfrm>
          </p:grpSpPr>
          <p:sp>
            <p:nvSpPr>
              <p:cNvPr id="4104" name="Google Shape;4104;p40"/>
              <p:cNvSpPr/>
              <p:nvPr/>
            </p:nvSpPr>
            <p:spPr>
              <a:xfrm>
                <a:off x="5426107" y="6964575"/>
                <a:ext cx="594655" cy="312395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3929" extrusionOk="0">
                    <a:moveTo>
                      <a:pt x="3724" y="0"/>
                    </a:moveTo>
                    <a:cubicBezTo>
                      <a:pt x="2856" y="0"/>
                      <a:pt x="1991" y="192"/>
                      <a:pt x="1335" y="576"/>
                    </a:cubicBezTo>
                    <a:cubicBezTo>
                      <a:pt x="0" y="1344"/>
                      <a:pt x="12" y="2584"/>
                      <a:pt x="1347" y="3352"/>
                    </a:cubicBezTo>
                    <a:cubicBezTo>
                      <a:pt x="2009" y="3736"/>
                      <a:pt x="2877" y="3928"/>
                      <a:pt x="3745" y="3928"/>
                    </a:cubicBezTo>
                    <a:cubicBezTo>
                      <a:pt x="4613" y="3928"/>
                      <a:pt x="5482" y="3736"/>
                      <a:pt x="6143" y="3352"/>
                    </a:cubicBezTo>
                    <a:cubicBezTo>
                      <a:pt x="7478" y="2584"/>
                      <a:pt x="7455" y="1344"/>
                      <a:pt x="6131" y="576"/>
                    </a:cubicBezTo>
                    <a:cubicBezTo>
                      <a:pt x="5464" y="192"/>
                      <a:pt x="4593" y="0"/>
                      <a:pt x="37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5" name="Google Shape;4105;p40"/>
              <p:cNvSpPr/>
              <p:nvPr/>
            </p:nvSpPr>
            <p:spPr>
              <a:xfrm>
                <a:off x="5447734" y="6964575"/>
                <a:ext cx="550448" cy="170787"/>
              </a:xfrm>
              <a:custGeom>
                <a:avLst/>
                <a:gdLst/>
                <a:ahLst/>
                <a:cxnLst/>
                <a:rect l="l" t="t" r="r" b="b"/>
                <a:pathLst>
                  <a:path w="6923" h="2148" extrusionOk="0">
                    <a:moveTo>
                      <a:pt x="3457" y="0"/>
                    </a:moveTo>
                    <a:cubicBezTo>
                      <a:pt x="2590" y="0"/>
                      <a:pt x="1725" y="192"/>
                      <a:pt x="1063" y="576"/>
                    </a:cubicBezTo>
                    <a:cubicBezTo>
                      <a:pt x="319" y="1001"/>
                      <a:pt x="0" y="1568"/>
                      <a:pt x="83" y="2124"/>
                    </a:cubicBezTo>
                    <a:cubicBezTo>
                      <a:pt x="142" y="1687"/>
                      <a:pt x="473" y="1261"/>
                      <a:pt x="1063" y="919"/>
                    </a:cubicBezTo>
                    <a:cubicBezTo>
                      <a:pt x="1719" y="535"/>
                      <a:pt x="2584" y="343"/>
                      <a:pt x="3452" y="343"/>
                    </a:cubicBezTo>
                    <a:cubicBezTo>
                      <a:pt x="4321" y="343"/>
                      <a:pt x="5192" y="535"/>
                      <a:pt x="5859" y="919"/>
                    </a:cubicBezTo>
                    <a:cubicBezTo>
                      <a:pt x="6450" y="1261"/>
                      <a:pt x="6793" y="1698"/>
                      <a:pt x="6852" y="2147"/>
                    </a:cubicBezTo>
                    <a:cubicBezTo>
                      <a:pt x="6923" y="1580"/>
                      <a:pt x="6592" y="1001"/>
                      <a:pt x="5859" y="576"/>
                    </a:cubicBezTo>
                    <a:cubicBezTo>
                      <a:pt x="5192" y="192"/>
                      <a:pt x="4324" y="0"/>
                      <a:pt x="345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6" name="Google Shape;4106;p40"/>
              <p:cNvSpPr/>
              <p:nvPr/>
            </p:nvSpPr>
            <p:spPr>
              <a:xfrm>
                <a:off x="5757665" y="7202867"/>
                <a:ext cx="314701" cy="247117"/>
              </a:xfrm>
              <a:custGeom>
                <a:avLst/>
                <a:gdLst/>
                <a:ahLst/>
                <a:cxnLst/>
                <a:rect l="l" t="t" r="r" b="b"/>
                <a:pathLst>
                  <a:path w="3958" h="3108" extrusionOk="0">
                    <a:moveTo>
                      <a:pt x="3958" y="1"/>
                    </a:moveTo>
                    <a:lnTo>
                      <a:pt x="0" y="2293"/>
                    </a:lnTo>
                    <a:lnTo>
                      <a:pt x="0" y="3108"/>
                    </a:lnTo>
                    <a:lnTo>
                      <a:pt x="3958" y="816"/>
                    </a:lnTo>
                    <a:lnTo>
                      <a:pt x="395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7" name="Google Shape;4107;p40"/>
              <p:cNvSpPr/>
              <p:nvPr/>
            </p:nvSpPr>
            <p:spPr>
              <a:xfrm>
                <a:off x="5309625" y="7126776"/>
                <a:ext cx="448118" cy="323208"/>
              </a:xfrm>
              <a:custGeom>
                <a:avLst/>
                <a:gdLst/>
                <a:ahLst/>
                <a:cxnLst/>
                <a:rect l="l" t="t" r="r" b="b"/>
                <a:pathLst>
                  <a:path w="5636" h="4065" extrusionOk="0">
                    <a:moveTo>
                      <a:pt x="1" y="1"/>
                    </a:moveTo>
                    <a:lnTo>
                      <a:pt x="1" y="816"/>
                    </a:lnTo>
                    <a:lnTo>
                      <a:pt x="5635" y="4065"/>
                    </a:lnTo>
                    <a:lnTo>
                      <a:pt x="5635" y="325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8" name="Google Shape;4108;p40"/>
              <p:cNvSpPr/>
              <p:nvPr/>
            </p:nvSpPr>
            <p:spPr>
              <a:xfrm>
                <a:off x="5309625" y="6943664"/>
                <a:ext cx="762739" cy="441519"/>
              </a:xfrm>
              <a:custGeom>
                <a:avLst/>
                <a:gdLst/>
                <a:ahLst/>
                <a:cxnLst/>
                <a:rect l="l" t="t" r="r" b="b"/>
                <a:pathLst>
                  <a:path w="9593" h="5553" extrusionOk="0">
                    <a:moveTo>
                      <a:pt x="3958" y="0"/>
                    </a:moveTo>
                    <a:lnTo>
                      <a:pt x="1" y="2304"/>
                    </a:lnTo>
                    <a:lnTo>
                      <a:pt x="5635" y="5553"/>
                    </a:lnTo>
                    <a:lnTo>
                      <a:pt x="9593" y="3249"/>
                    </a:lnTo>
                    <a:lnTo>
                      <a:pt x="8388" y="697"/>
                    </a:lnTo>
                    <a:lnTo>
                      <a:pt x="6321" y="367"/>
                    </a:lnTo>
                    <a:lnTo>
                      <a:pt x="6321" y="367"/>
                    </a:lnTo>
                    <a:cubicBezTo>
                      <a:pt x="6781" y="461"/>
                      <a:pt x="7207" y="615"/>
                      <a:pt x="7585" y="827"/>
                    </a:cubicBezTo>
                    <a:cubicBezTo>
                      <a:pt x="8908" y="1595"/>
                      <a:pt x="8920" y="2836"/>
                      <a:pt x="7596" y="3603"/>
                    </a:cubicBezTo>
                    <a:cubicBezTo>
                      <a:pt x="6929" y="3987"/>
                      <a:pt x="6061" y="4179"/>
                      <a:pt x="5194" y="4179"/>
                    </a:cubicBezTo>
                    <a:cubicBezTo>
                      <a:pt x="4327" y="4179"/>
                      <a:pt x="3462" y="3987"/>
                      <a:pt x="2800" y="3603"/>
                    </a:cubicBezTo>
                    <a:cubicBezTo>
                      <a:pt x="1465" y="2836"/>
                      <a:pt x="1454" y="1595"/>
                      <a:pt x="2777" y="827"/>
                    </a:cubicBezTo>
                    <a:cubicBezTo>
                      <a:pt x="3440" y="443"/>
                      <a:pt x="4313" y="254"/>
                      <a:pt x="5188" y="254"/>
                    </a:cubicBezTo>
                    <a:cubicBezTo>
                      <a:pt x="5389" y="254"/>
                      <a:pt x="5590" y="264"/>
                      <a:pt x="5789" y="284"/>
                    </a:cubicBezTo>
                    <a:lnTo>
                      <a:pt x="395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9" name="Google Shape;4109;p40"/>
              <p:cNvSpPr/>
              <p:nvPr/>
            </p:nvSpPr>
            <p:spPr>
              <a:xfrm>
                <a:off x="5466499" y="7097675"/>
                <a:ext cx="349446" cy="220799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777" extrusionOk="0">
                    <a:moveTo>
                      <a:pt x="3379" y="1"/>
                    </a:moveTo>
                    <a:lnTo>
                      <a:pt x="331" y="1312"/>
                    </a:lnTo>
                    <a:lnTo>
                      <a:pt x="331" y="1749"/>
                    </a:lnTo>
                    <a:lnTo>
                      <a:pt x="0" y="1950"/>
                    </a:lnTo>
                    <a:lnTo>
                      <a:pt x="1394" y="2777"/>
                    </a:lnTo>
                    <a:lnTo>
                      <a:pt x="1394" y="2316"/>
                    </a:lnTo>
                    <a:lnTo>
                      <a:pt x="4395" y="591"/>
                    </a:lnTo>
                    <a:lnTo>
                      <a:pt x="337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0" name="Google Shape;4110;p40"/>
              <p:cNvSpPr/>
              <p:nvPr/>
            </p:nvSpPr>
            <p:spPr>
              <a:xfrm>
                <a:off x="5466499" y="7201993"/>
                <a:ext cx="26397" cy="50727"/>
              </a:xfrm>
              <a:custGeom>
                <a:avLst/>
                <a:gdLst/>
                <a:ahLst/>
                <a:cxnLst/>
                <a:rect l="l" t="t" r="r" b="b"/>
                <a:pathLst>
                  <a:path w="332" h="638" extrusionOk="0">
                    <a:moveTo>
                      <a:pt x="331" y="0"/>
                    </a:moveTo>
                    <a:lnTo>
                      <a:pt x="0" y="189"/>
                    </a:lnTo>
                    <a:lnTo>
                      <a:pt x="0" y="638"/>
                    </a:lnTo>
                    <a:lnTo>
                      <a:pt x="331" y="437"/>
                    </a:lnTo>
                    <a:lnTo>
                      <a:pt x="33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1" name="Google Shape;4111;p40"/>
              <p:cNvSpPr/>
              <p:nvPr/>
            </p:nvSpPr>
            <p:spPr>
              <a:xfrm>
                <a:off x="5470236" y="7041303"/>
                <a:ext cx="513873" cy="222469"/>
              </a:xfrm>
              <a:custGeom>
                <a:avLst/>
                <a:gdLst/>
                <a:ahLst/>
                <a:cxnLst/>
                <a:rect l="l" t="t" r="r" b="b"/>
                <a:pathLst>
                  <a:path w="6463" h="2798" extrusionOk="0">
                    <a:moveTo>
                      <a:pt x="6462" y="25"/>
                    </a:moveTo>
                    <a:lnTo>
                      <a:pt x="6459" y="107"/>
                    </a:lnTo>
                    <a:lnTo>
                      <a:pt x="6459" y="107"/>
                    </a:lnTo>
                    <a:cubicBezTo>
                      <a:pt x="6461" y="80"/>
                      <a:pt x="6462" y="52"/>
                      <a:pt x="6462" y="25"/>
                    </a:cubicBezTo>
                    <a:close/>
                    <a:moveTo>
                      <a:pt x="36" y="1"/>
                    </a:moveTo>
                    <a:lnTo>
                      <a:pt x="1" y="922"/>
                    </a:lnTo>
                    <a:cubicBezTo>
                      <a:pt x="1" y="1419"/>
                      <a:pt x="320" y="1891"/>
                      <a:pt x="957" y="2257"/>
                    </a:cubicBezTo>
                    <a:cubicBezTo>
                      <a:pt x="1589" y="2618"/>
                      <a:pt x="2410" y="2798"/>
                      <a:pt x="3232" y="2798"/>
                    </a:cubicBezTo>
                    <a:cubicBezTo>
                      <a:pt x="4053" y="2798"/>
                      <a:pt x="4874" y="2618"/>
                      <a:pt x="5506" y="2257"/>
                    </a:cubicBezTo>
                    <a:cubicBezTo>
                      <a:pt x="6120" y="1903"/>
                      <a:pt x="6427" y="1430"/>
                      <a:pt x="6427" y="958"/>
                    </a:cubicBezTo>
                    <a:lnTo>
                      <a:pt x="6459" y="107"/>
                    </a:lnTo>
                    <a:lnTo>
                      <a:pt x="6459" y="107"/>
                    </a:lnTo>
                    <a:cubicBezTo>
                      <a:pt x="6425" y="552"/>
                      <a:pt x="6119" y="990"/>
                      <a:pt x="5529" y="1324"/>
                    </a:cubicBezTo>
                    <a:cubicBezTo>
                      <a:pt x="4903" y="1684"/>
                      <a:pt x="4079" y="1865"/>
                      <a:pt x="3255" y="1865"/>
                    </a:cubicBezTo>
                    <a:cubicBezTo>
                      <a:pt x="2431" y="1865"/>
                      <a:pt x="1607" y="1684"/>
                      <a:pt x="981" y="1324"/>
                    </a:cubicBezTo>
                    <a:cubicBezTo>
                      <a:pt x="343" y="958"/>
                      <a:pt x="36" y="474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2" name="Google Shape;4112;p40"/>
              <p:cNvSpPr/>
              <p:nvPr/>
            </p:nvSpPr>
            <p:spPr>
              <a:xfrm>
                <a:off x="5792411" y="7043211"/>
                <a:ext cx="191699" cy="216108"/>
              </a:xfrm>
              <a:custGeom>
                <a:avLst/>
                <a:gdLst/>
                <a:ahLst/>
                <a:cxnLst/>
                <a:rect l="l" t="t" r="r" b="b"/>
                <a:pathLst>
                  <a:path w="2411" h="2718" extrusionOk="0">
                    <a:moveTo>
                      <a:pt x="2410" y="1"/>
                    </a:moveTo>
                    <a:lnTo>
                      <a:pt x="2407" y="83"/>
                    </a:lnTo>
                    <a:lnTo>
                      <a:pt x="2407" y="83"/>
                    </a:lnTo>
                    <a:cubicBezTo>
                      <a:pt x="2409" y="56"/>
                      <a:pt x="2410" y="28"/>
                      <a:pt x="2410" y="1"/>
                    </a:cubicBezTo>
                    <a:close/>
                    <a:moveTo>
                      <a:pt x="2407" y="83"/>
                    </a:moveTo>
                    <a:lnTo>
                      <a:pt x="2407" y="83"/>
                    </a:lnTo>
                    <a:cubicBezTo>
                      <a:pt x="2373" y="528"/>
                      <a:pt x="2067" y="966"/>
                      <a:pt x="1477" y="1300"/>
                    </a:cubicBezTo>
                    <a:cubicBezTo>
                      <a:pt x="1064" y="1548"/>
                      <a:pt x="568" y="1714"/>
                      <a:pt x="36" y="1784"/>
                    </a:cubicBezTo>
                    <a:lnTo>
                      <a:pt x="1" y="2718"/>
                    </a:lnTo>
                    <a:cubicBezTo>
                      <a:pt x="532" y="2635"/>
                      <a:pt x="1040" y="2470"/>
                      <a:pt x="1454" y="2233"/>
                    </a:cubicBezTo>
                    <a:cubicBezTo>
                      <a:pt x="2068" y="1879"/>
                      <a:pt x="2375" y="1406"/>
                      <a:pt x="2375" y="934"/>
                    </a:cubicBezTo>
                    <a:lnTo>
                      <a:pt x="2407" y="83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3" name="Google Shape;4113;p40"/>
              <p:cNvSpPr/>
              <p:nvPr/>
            </p:nvSpPr>
            <p:spPr>
              <a:xfrm>
                <a:off x="5662809" y="7185057"/>
                <a:ext cx="130635" cy="78476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987" extrusionOk="0">
                    <a:moveTo>
                      <a:pt x="36" y="0"/>
                    </a:moveTo>
                    <a:lnTo>
                      <a:pt x="0" y="934"/>
                    </a:lnTo>
                    <a:cubicBezTo>
                      <a:pt x="260" y="969"/>
                      <a:pt x="532" y="987"/>
                      <a:pt x="805" y="987"/>
                    </a:cubicBezTo>
                    <a:cubicBezTo>
                      <a:pt x="1078" y="987"/>
                      <a:pt x="1353" y="969"/>
                      <a:pt x="1619" y="934"/>
                    </a:cubicBezTo>
                    <a:lnTo>
                      <a:pt x="1642" y="0"/>
                    </a:lnTo>
                    <a:lnTo>
                      <a:pt x="1642" y="0"/>
                    </a:lnTo>
                    <a:cubicBezTo>
                      <a:pt x="1377" y="48"/>
                      <a:pt x="1108" y="71"/>
                      <a:pt x="839" y="71"/>
                    </a:cubicBezTo>
                    <a:cubicBezTo>
                      <a:pt x="570" y="71"/>
                      <a:pt x="302" y="48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4" name="Google Shape;4114;p40"/>
              <p:cNvSpPr/>
              <p:nvPr/>
            </p:nvSpPr>
            <p:spPr>
              <a:xfrm>
                <a:off x="5527562" y="7135284"/>
                <a:ext cx="138109" cy="124036"/>
              </a:xfrm>
              <a:custGeom>
                <a:avLst/>
                <a:gdLst/>
                <a:ahLst/>
                <a:cxnLst/>
                <a:rect l="l" t="t" r="r" b="b"/>
                <a:pathLst>
                  <a:path w="1737" h="1560" extrusionOk="0">
                    <a:moveTo>
                      <a:pt x="24" y="0"/>
                    </a:moveTo>
                    <a:lnTo>
                      <a:pt x="0" y="922"/>
                    </a:lnTo>
                    <a:cubicBezTo>
                      <a:pt x="71" y="969"/>
                      <a:pt x="142" y="1028"/>
                      <a:pt x="236" y="1075"/>
                    </a:cubicBezTo>
                    <a:cubicBezTo>
                      <a:pt x="662" y="1323"/>
                      <a:pt x="1158" y="1489"/>
                      <a:pt x="1713" y="1560"/>
                    </a:cubicBezTo>
                    <a:lnTo>
                      <a:pt x="1737" y="626"/>
                    </a:lnTo>
                    <a:cubicBezTo>
                      <a:pt x="1193" y="556"/>
                      <a:pt x="685" y="390"/>
                      <a:pt x="260" y="142"/>
                    </a:cubicBezTo>
                    <a:cubicBezTo>
                      <a:pt x="177" y="95"/>
                      <a:pt x="95" y="59"/>
                      <a:pt x="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5" name="Google Shape;4115;p40"/>
              <p:cNvSpPr/>
              <p:nvPr/>
            </p:nvSpPr>
            <p:spPr>
              <a:xfrm>
                <a:off x="5470236" y="7042257"/>
                <a:ext cx="59235" cy="166335"/>
              </a:xfrm>
              <a:custGeom>
                <a:avLst/>
                <a:gdLst/>
                <a:ahLst/>
                <a:cxnLst/>
                <a:rect l="l" t="t" r="r" b="b"/>
                <a:pathLst>
                  <a:path w="745" h="2092" extrusionOk="0">
                    <a:moveTo>
                      <a:pt x="36" y="1"/>
                    </a:moveTo>
                    <a:lnTo>
                      <a:pt x="1" y="934"/>
                    </a:lnTo>
                    <a:cubicBezTo>
                      <a:pt x="1" y="1029"/>
                      <a:pt x="24" y="1135"/>
                      <a:pt x="48" y="1229"/>
                    </a:cubicBezTo>
                    <a:cubicBezTo>
                      <a:pt x="142" y="1537"/>
                      <a:pt x="355" y="1832"/>
                      <a:pt x="709" y="2092"/>
                    </a:cubicBezTo>
                    <a:lnTo>
                      <a:pt x="745" y="1170"/>
                    </a:lnTo>
                    <a:cubicBezTo>
                      <a:pt x="390" y="899"/>
                      <a:pt x="154" y="603"/>
                      <a:pt x="83" y="296"/>
                    </a:cubicBezTo>
                    <a:cubicBezTo>
                      <a:pt x="48" y="190"/>
                      <a:pt x="36" y="83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6" name="Google Shape;4116;p40"/>
              <p:cNvSpPr/>
              <p:nvPr/>
            </p:nvSpPr>
            <p:spPr>
              <a:xfrm>
                <a:off x="5447734" y="6894368"/>
                <a:ext cx="561738" cy="295221"/>
              </a:xfrm>
              <a:custGeom>
                <a:avLst/>
                <a:gdLst/>
                <a:ahLst/>
                <a:cxnLst/>
                <a:rect l="l" t="t" r="r" b="b"/>
                <a:pathLst>
                  <a:path w="7065" h="3713" extrusionOk="0">
                    <a:moveTo>
                      <a:pt x="3517" y="0"/>
                    </a:moveTo>
                    <a:cubicBezTo>
                      <a:pt x="2696" y="0"/>
                      <a:pt x="1878" y="183"/>
                      <a:pt x="1252" y="550"/>
                    </a:cubicBezTo>
                    <a:cubicBezTo>
                      <a:pt x="0" y="1270"/>
                      <a:pt x="12" y="2451"/>
                      <a:pt x="1264" y="3172"/>
                    </a:cubicBezTo>
                    <a:cubicBezTo>
                      <a:pt x="1902" y="3532"/>
                      <a:pt x="2726" y="3713"/>
                      <a:pt x="3547" y="3713"/>
                    </a:cubicBezTo>
                    <a:cubicBezTo>
                      <a:pt x="4368" y="3713"/>
                      <a:pt x="5186" y="3532"/>
                      <a:pt x="5812" y="3172"/>
                    </a:cubicBezTo>
                    <a:cubicBezTo>
                      <a:pt x="7064" y="2451"/>
                      <a:pt x="7053" y="1270"/>
                      <a:pt x="5800" y="550"/>
                    </a:cubicBezTo>
                    <a:cubicBezTo>
                      <a:pt x="5162" y="183"/>
                      <a:pt x="4338" y="0"/>
                      <a:pt x="35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7" name="Google Shape;4117;p40"/>
              <p:cNvSpPr/>
              <p:nvPr/>
            </p:nvSpPr>
            <p:spPr>
              <a:xfrm>
                <a:off x="5493691" y="6834735"/>
                <a:ext cx="465054" cy="330682"/>
              </a:xfrm>
              <a:custGeom>
                <a:avLst/>
                <a:gdLst/>
                <a:ahLst/>
                <a:cxnLst/>
                <a:rect l="l" t="t" r="r" b="b"/>
                <a:pathLst>
                  <a:path w="5849" h="4159" extrusionOk="0">
                    <a:moveTo>
                      <a:pt x="1" y="0"/>
                    </a:moveTo>
                    <a:lnTo>
                      <a:pt x="1" y="12"/>
                    </a:lnTo>
                    <a:lnTo>
                      <a:pt x="1" y="2493"/>
                    </a:lnTo>
                    <a:lnTo>
                      <a:pt x="1" y="2564"/>
                    </a:lnTo>
                    <a:lnTo>
                      <a:pt x="1" y="2599"/>
                    </a:lnTo>
                    <a:lnTo>
                      <a:pt x="1" y="2658"/>
                    </a:lnTo>
                    <a:lnTo>
                      <a:pt x="1" y="2682"/>
                    </a:lnTo>
                    <a:cubicBezTo>
                      <a:pt x="1" y="2693"/>
                      <a:pt x="1" y="2717"/>
                      <a:pt x="25" y="2729"/>
                    </a:cubicBezTo>
                    <a:lnTo>
                      <a:pt x="25" y="2753"/>
                    </a:lnTo>
                    <a:lnTo>
                      <a:pt x="25" y="2776"/>
                    </a:lnTo>
                    <a:cubicBezTo>
                      <a:pt x="25" y="2788"/>
                      <a:pt x="36" y="2800"/>
                      <a:pt x="36" y="2812"/>
                    </a:cubicBezTo>
                    <a:cubicBezTo>
                      <a:pt x="48" y="2847"/>
                      <a:pt x="48" y="2859"/>
                      <a:pt x="60" y="2894"/>
                    </a:cubicBezTo>
                    <a:lnTo>
                      <a:pt x="60" y="2906"/>
                    </a:lnTo>
                    <a:cubicBezTo>
                      <a:pt x="84" y="2930"/>
                      <a:pt x="84" y="2953"/>
                      <a:pt x="95" y="2977"/>
                    </a:cubicBezTo>
                    <a:cubicBezTo>
                      <a:pt x="107" y="3012"/>
                      <a:pt x="119" y="3024"/>
                      <a:pt x="143" y="3048"/>
                    </a:cubicBezTo>
                    <a:cubicBezTo>
                      <a:pt x="143" y="3048"/>
                      <a:pt x="143" y="3060"/>
                      <a:pt x="155" y="3060"/>
                    </a:cubicBezTo>
                    <a:cubicBezTo>
                      <a:pt x="166" y="3095"/>
                      <a:pt x="178" y="3107"/>
                      <a:pt x="202" y="3142"/>
                    </a:cubicBezTo>
                    <a:cubicBezTo>
                      <a:pt x="214" y="3154"/>
                      <a:pt x="225" y="3190"/>
                      <a:pt x="237" y="3201"/>
                    </a:cubicBezTo>
                    <a:lnTo>
                      <a:pt x="261" y="3213"/>
                    </a:lnTo>
                    <a:cubicBezTo>
                      <a:pt x="273" y="3237"/>
                      <a:pt x="284" y="3261"/>
                      <a:pt x="320" y="3272"/>
                    </a:cubicBezTo>
                    <a:lnTo>
                      <a:pt x="332" y="3284"/>
                    </a:lnTo>
                    <a:cubicBezTo>
                      <a:pt x="344" y="3296"/>
                      <a:pt x="355" y="3331"/>
                      <a:pt x="391" y="3343"/>
                    </a:cubicBezTo>
                    <a:lnTo>
                      <a:pt x="403" y="3355"/>
                    </a:lnTo>
                    <a:cubicBezTo>
                      <a:pt x="414" y="3379"/>
                      <a:pt x="450" y="3402"/>
                      <a:pt x="473" y="3426"/>
                    </a:cubicBezTo>
                    <a:lnTo>
                      <a:pt x="497" y="3438"/>
                    </a:lnTo>
                    <a:cubicBezTo>
                      <a:pt x="509" y="3450"/>
                      <a:pt x="533" y="3461"/>
                      <a:pt x="556" y="3497"/>
                    </a:cubicBezTo>
                    <a:lnTo>
                      <a:pt x="568" y="3509"/>
                    </a:lnTo>
                    <a:cubicBezTo>
                      <a:pt x="592" y="3520"/>
                      <a:pt x="615" y="3532"/>
                      <a:pt x="639" y="3568"/>
                    </a:cubicBezTo>
                    <a:lnTo>
                      <a:pt x="651" y="3568"/>
                    </a:lnTo>
                    <a:cubicBezTo>
                      <a:pt x="674" y="3579"/>
                      <a:pt x="698" y="3591"/>
                      <a:pt x="733" y="3615"/>
                    </a:cubicBezTo>
                    <a:lnTo>
                      <a:pt x="757" y="3639"/>
                    </a:lnTo>
                    <a:cubicBezTo>
                      <a:pt x="792" y="3674"/>
                      <a:pt x="828" y="3686"/>
                      <a:pt x="863" y="3721"/>
                    </a:cubicBezTo>
                    <a:cubicBezTo>
                      <a:pt x="911" y="3745"/>
                      <a:pt x="946" y="3757"/>
                      <a:pt x="993" y="3792"/>
                    </a:cubicBezTo>
                    <a:cubicBezTo>
                      <a:pt x="1005" y="3792"/>
                      <a:pt x="1029" y="3804"/>
                      <a:pt x="1040" y="3804"/>
                    </a:cubicBezTo>
                    <a:cubicBezTo>
                      <a:pt x="1064" y="3816"/>
                      <a:pt x="1111" y="3828"/>
                      <a:pt x="1147" y="3851"/>
                    </a:cubicBezTo>
                    <a:cubicBezTo>
                      <a:pt x="1159" y="3851"/>
                      <a:pt x="1170" y="3863"/>
                      <a:pt x="1182" y="3863"/>
                    </a:cubicBezTo>
                    <a:cubicBezTo>
                      <a:pt x="1230" y="3875"/>
                      <a:pt x="1277" y="3910"/>
                      <a:pt x="1336" y="3922"/>
                    </a:cubicBezTo>
                    <a:lnTo>
                      <a:pt x="1348" y="3922"/>
                    </a:lnTo>
                    <a:lnTo>
                      <a:pt x="1478" y="3969"/>
                    </a:lnTo>
                    <a:cubicBezTo>
                      <a:pt x="1501" y="3969"/>
                      <a:pt x="1513" y="3981"/>
                      <a:pt x="1525" y="3981"/>
                    </a:cubicBezTo>
                    <a:cubicBezTo>
                      <a:pt x="1572" y="3993"/>
                      <a:pt x="1596" y="4017"/>
                      <a:pt x="1643" y="4017"/>
                    </a:cubicBezTo>
                    <a:cubicBezTo>
                      <a:pt x="1655" y="4017"/>
                      <a:pt x="1678" y="4028"/>
                      <a:pt x="1690" y="4028"/>
                    </a:cubicBezTo>
                    <a:cubicBezTo>
                      <a:pt x="1749" y="4040"/>
                      <a:pt x="1797" y="4052"/>
                      <a:pt x="1856" y="4076"/>
                    </a:cubicBezTo>
                    <a:lnTo>
                      <a:pt x="1879" y="4076"/>
                    </a:lnTo>
                    <a:cubicBezTo>
                      <a:pt x="1926" y="4087"/>
                      <a:pt x="1974" y="4087"/>
                      <a:pt x="2009" y="4099"/>
                    </a:cubicBezTo>
                    <a:cubicBezTo>
                      <a:pt x="2033" y="4099"/>
                      <a:pt x="2045" y="4099"/>
                      <a:pt x="2056" y="4111"/>
                    </a:cubicBezTo>
                    <a:cubicBezTo>
                      <a:pt x="2104" y="4123"/>
                      <a:pt x="2151" y="4123"/>
                      <a:pt x="2175" y="4123"/>
                    </a:cubicBezTo>
                    <a:lnTo>
                      <a:pt x="2222" y="4123"/>
                    </a:lnTo>
                    <a:cubicBezTo>
                      <a:pt x="2281" y="4147"/>
                      <a:pt x="2328" y="4147"/>
                      <a:pt x="2387" y="4147"/>
                    </a:cubicBezTo>
                    <a:lnTo>
                      <a:pt x="2411" y="4147"/>
                    </a:lnTo>
                    <a:cubicBezTo>
                      <a:pt x="2458" y="4147"/>
                      <a:pt x="2505" y="4158"/>
                      <a:pt x="2541" y="4158"/>
                    </a:cubicBezTo>
                    <a:lnTo>
                      <a:pt x="3309" y="4158"/>
                    </a:lnTo>
                    <a:cubicBezTo>
                      <a:pt x="3368" y="4158"/>
                      <a:pt x="3415" y="4147"/>
                      <a:pt x="3474" y="4147"/>
                    </a:cubicBezTo>
                    <a:lnTo>
                      <a:pt x="3486" y="4147"/>
                    </a:lnTo>
                    <a:cubicBezTo>
                      <a:pt x="3545" y="4147"/>
                      <a:pt x="3592" y="4123"/>
                      <a:pt x="3651" y="4123"/>
                    </a:cubicBezTo>
                    <a:lnTo>
                      <a:pt x="3698" y="4123"/>
                    </a:lnTo>
                    <a:cubicBezTo>
                      <a:pt x="3746" y="4123"/>
                      <a:pt x="3769" y="4111"/>
                      <a:pt x="3817" y="4111"/>
                    </a:cubicBezTo>
                    <a:cubicBezTo>
                      <a:pt x="3828" y="4111"/>
                      <a:pt x="3840" y="4111"/>
                      <a:pt x="3864" y="4099"/>
                    </a:cubicBezTo>
                    <a:cubicBezTo>
                      <a:pt x="3923" y="4087"/>
                      <a:pt x="3958" y="4087"/>
                      <a:pt x="4017" y="4076"/>
                    </a:cubicBezTo>
                    <a:cubicBezTo>
                      <a:pt x="4076" y="4052"/>
                      <a:pt x="4124" y="4040"/>
                      <a:pt x="4171" y="4028"/>
                    </a:cubicBezTo>
                    <a:cubicBezTo>
                      <a:pt x="4183" y="4028"/>
                      <a:pt x="4195" y="4017"/>
                      <a:pt x="4218" y="4017"/>
                    </a:cubicBezTo>
                    <a:cubicBezTo>
                      <a:pt x="4254" y="3993"/>
                      <a:pt x="4289" y="3981"/>
                      <a:pt x="4336" y="3981"/>
                    </a:cubicBezTo>
                    <a:cubicBezTo>
                      <a:pt x="4348" y="3981"/>
                      <a:pt x="4360" y="3969"/>
                      <a:pt x="4372" y="3969"/>
                    </a:cubicBezTo>
                    <a:cubicBezTo>
                      <a:pt x="4419" y="3957"/>
                      <a:pt x="4478" y="3934"/>
                      <a:pt x="4525" y="3910"/>
                    </a:cubicBezTo>
                    <a:cubicBezTo>
                      <a:pt x="4573" y="3898"/>
                      <a:pt x="4608" y="3863"/>
                      <a:pt x="4667" y="3851"/>
                    </a:cubicBezTo>
                    <a:cubicBezTo>
                      <a:pt x="4691" y="3851"/>
                      <a:pt x="4703" y="3839"/>
                      <a:pt x="4714" y="3839"/>
                    </a:cubicBezTo>
                    <a:cubicBezTo>
                      <a:pt x="4750" y="3816"/>
                      <a:pt x="4785" y="3804"/>
                      <a:pt x="4821" y="3792"/>
                    </a:cubicBezTo>
                    <a:cubicBezTo>
                      <a:pt x="4833" y="3792"/>
                      <a:pt x="4844" y="3780"/>
                      <a:pt x="4868" y="3780"/>
                    </a:cubicBezTo>
                    <a:cubicBezTo>
                      <a:pt x="4903" y="3745"/>
                      <a:pt x="4951" y="3733"/>
                      <a:pt x="4998" y="3698"/>
                    </a:cubicBezTo>
                    <a:cubicBezTo>
                      <a:pt x="5553" y="3379"/>
                      <a:pt x="5848" y="2930"/>
                      <a:pt x="5848" y="2504"/>
                    </a:cubicBezTo>
                    <a:lnTo>
                      <a:pt x="58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8" name="Google Shape;4118;p40"/>
              <p:cNvSpPr/>
              <p:nvPr/>
            </p:nvSpPr>
            <p:spPr>
              <a:xfrm>
                <a:off x="5491291" y="6837035"/>
                <a:ext cx="465054" cy="330682"/>
              </a:xfrm>
              <a:custGeom>
                <a:avLst/>
                <a:gdLst/>
                <a:ahLst/>
                <a:cxnLst/>
                <a:rect l="l" t="t" r="r" b="b"/>
                <a:pathLst>
                  <a:path w="5849" h="4159" extrusionOk="0">
                    <a:moveTo>
                      <a:pt x="1" y="0"/>
                    </a:moveTo>
                    <a:lnTo>
                      <a:pt x="1" y="12"/>
                    </a:lnTo>
                    <a:lnTo>
                      <a:pt x="1" y="2493"/>
                    </a:lnTo>
                    <a:lnTo>
                      <a:pt x="1" y="2564"/>
                    </a:lnTo>
                    <a:lnTo>
                      <a:pt x="1" y="2599"/>
                    </a:lnTo>
                    <a:lnTo>
                      <a:pt x="1" y="2658"/>
                    </a:lnTo>
                    <a:lnTo>
                      <a:pt x="1" y="2682"/>
                    </a:lnTo>
                    <a:cubicBezTo>
                      <a:pt x="1" y="2693"/>
                      <a:pt x="1" y="2717"/>
                      <a:pt x="25" y="2729"/>
                    </a:cubicBezTo>
                    <a:lnTo>
                      <a:pt x="25" y="2753"/>
                    </a:lnTo>
                    <a:lnTo>
                      <a:pt x="25" y="2776"/>
                    </a:lnTo>
                    <a:cubicBezTo>
                      <a:pt x="25" y="2788"/>
                      <a:pt x="36" y="2800"/>
                      <a:pt x="36" y="2812"/>
                    </a:cubicBezTo>
                    <a:cubicBezTo>
                      <a:pt x="48" y="2847"/>
                      <a:pt x="48" y="2859"/>
                      <a:pt x="60" y="2894"/>
                    </a:cubicBezTo>
                    <a:lnTo>
                      <a:pt x="60" y="2906"/>
                    </a:lnTo>
                    <a:cubicBezTo>
                      <a:pt x="84" y="2930"/>
                      <a:pt x="84" y="2953"/>
                      <a:pt x="95" y="2977"/>
                    </a:cubicBezTo>
                    <a:cubicBezTo>
                      <a:pt x="107" y="3012"/>
                      <a:pt x="119" y="3024"/>
                      <a:pt x="143" y="3048"/>
                    </a:cubicBezTo>
                    <a:cubicBezTo>
                      <a:pt x="143" y="3048"/>
                      <a:pt x="143" y="3060"/>
                      <a:pt x="155" y="3060"/>
                    </a:cubicBezTo>
                    <a:cubicBezTo>
                      <a:pt x="166" y="3095"/>
                      <a:pt x="178" y="3107"/>
                      <a:pt x="202" y="3142"/>
                    </a:cubicBezTo>
                    <a:cubicBezTo>
                      <a:pt x="214" y="3154"/>
                      <a:pt x="225" y="3190"/>
                      <a:pt x="237" y="3201"/>
                    </a:cubicBezTo>
                    <a:lnTo>
                      <a:pt x="261" y="3213"/>
                    </a:lnTo>
                    <a:cubicBezTo>
                      <a:pt x="273" y="3237"/>
                      <a:pt x="284" y="3261"/>
                      <a:pt x="320" y="3272"/>
                    </a:cubicBezTo>
                    <a:lnTo>
                      <a:pt x="332" y="3284"/>
                    </a:lnTo>
                    <a:cubicBezTo>
                      <a:pt x="344" y="3296"/>
                      <a:pt x="355" y="3331"/>
                      <a:pt x="391" y="3343"/>
                    </a:cubicBezTo>
                    <a:lnTo>
                      <a:pt x="403" y="3355"/>
                    </a:lnTo>
                    <a:cubicBezTo>
                      <a:pt x="414" y="3379"/>
                      <a:pt x="450" y="3402"/>
                      <a:pt x="473" y="3426"/>
                    </a:cubicBezTo>
                    <a:lnTo>
                      <a:pt x="497" y="3438"/>
                    </a:lnTo>
                    <a:cubicBezTo>
                      <a:pt x="509" y="3450"/>
                      <a:pt x="533" y="3461"/>
                      <a:pt x="556" y="3497"/>
                    </a:cubicBezTo>
                    <a:lnTo>
                      <a:pt x="568" y="3509"/>
                    </a:lnTo>
                    <a:cubicBezTo>
                      <a:pt x="592" y="3520"/>
                      <a:pt x="615" y="3532"/>
                      <a:pt x="639" y="3568"/>
                    </a:cubicBezTo>
                    <a:lnTo>
                      <a:pt x="651" y="3568"/>
                    </a:lnTo>
                    <a:cubicBezTo>
                      <a:pt x="674" y="3579"/>
                      <a:pt x="698" y="3591"/>
                      <a:pt x="733" y="3615"/>
                    </a:cubicBezTo>
                    <a:lnTo>
                      <a:pt x="757" y="3639"/>
                    </a:lnTo>
                    <a:cubicBezTo>
                      <a:pt x="792" y="3674"/>
                      <a:pt x="828" y="3686"/>
                      <a:pt x="863" y="3721"/>
                    </a:cubicBezTo>
                    <a:cubicBezTo>
                      <a:pt x="911" y="3745"/>
                      <a:pt x="946" y="3757"/>
                      <a:pt x="993" y="3792"/>
                    </a:cubicBezTo>
                    <a:cubicBezTo>
                      <a:pt x="1005" y="3792"/>
                      <a:pt x="1029" y="3804"/>
                      <a:pt x="1040" y="3804"/>
                    </a:cubicBezTo>
                    <a:cubicBezTo>
                      <a:pt x="1064" y="3816"/>
                      <a:pt x="1111" y="3828"/>
                      <a:pt x="1147" y="3851"/>
                    </a:cubicBezTo>
                    <a:cubicBezTo>
                      <a:pt x="1159" y="3851"/>
                      <a:pt x="1170" y="3863"/>
                      <a:pt x="1182" y="3863"/>
                    </a:cubicBezTo>
                    <a:cubicBezTo>
                      <a:pt x="1230" y="3875"/>
                      <a:pt x="1277" y="3910"/>
                      <a:pt x="1336" y="3922"/>
                    </a:cubicBezTo>
                    <a:lnTo>
                      <a:pt x="1348" y="3922"/>
                    </a:lnTo>
                    <a:lnTo>
                      <a:pt x="1478" y="3969"/>
                    </a:lnTo>
                    <a:cubicBezTo>
                      <a:pt x="1501" y="3969"/>
                      <a:pt x="1513" y="3981"/>
                      <a:pt x="1525" y="3981"/>
                    </a:cubicBezTo>
                    <a:cubicBezTo>
                      <a:pt x="1572" y="3993"/>
                      <a:pt x="1596" y="4017"/>
                      <a:pt x="1643" y="4017"/>
                    </a:cubicBezTo>
                    <a:cubicBezTo>
                      <a:pt x="1655" y="4017"/>
                      <a:pt x="1678" y="4028"/>
                      <a:pt x="1690" y="4028"/>
                    </a:cubicBezTo>
                    <a:cubicBezTo>
                      <a:pt x="1749" y="4040"/>
                      <a:pt x="1797" y="4052"/>
                      <a:pt x="1856" y="4076"/>
                    </a:cubicBezTo>
                    <a:lnTo>
                      <a:pt x="1879" y="4076"/>
                    </a:lnTo>
                    <a:cubicBezTo>
                      <a:pt x="1926" y="4087"/>
                      <a:pt x="1974" y="4087"/>
                      <a:pt x="2009" y="4099"/>
                    </a:cubicBezTo>
                    <a:cubicBezTo>
                      <a:pt x="2033" y="4099"/>
                      <a:pt x="2045" y="4099"/>
                      <a:pt x="2056" y="4111"/>
                    </a:cubicBezTo>
                    <a:cubicBezTo>
                      <a:pt x="2104" y="4123"/>
                      <a:pt x="2151" y="4123"/>
                      <a:pt x="2175" y="4123"/>
                    </a:cubicBezTo>
                    <a:lnTo>
                      <a:pt x="2222" y="4123"/>
                    </a:lnTo>
                    <a:cubicBezTo>
                      <a:pt x="2281" y="4147"/>
                      <a:pt x="2328" y="4147"/>
                      <a:pt x="2387" y="4147"/>
                    </a:cubicBezTo>
                    <a:lnTo>
                      <a:pt x="2411" y="4147"/>
                    </a:lnTo>
                    <a:cubicBezTo>
                      <a:pt x="2458" y="4147"/>
                      <a:pt x="2505" y="4158"/>
                      <a:pt x="2541" y="4158"/>
                    </a:cubicBezTo>
                    <a:lnTo>
                      <a:pt x="3309" y="4158"/>
                    </a:lnTo>
                    <a:cubicBezTo>
                      <a:pt x="3368" y="4158"/>
                      <a:pt x="3415" y="4147"/>
                      <a:pt x="3474" y="4147"/>
                    </a:cubicBezTo>
                    <a:lnTo>
                      <a:pt x="3486" y="4147"/>
                    </a:lnTo>
                    <a:cubicBezTo>
                      <a:pt x="3545" y="4147"/>
                      <a:pt x="3592" y="4123"/>
                      <a:pt x="3651" y="4123"/>
                    </a:cubicBezTo>
                    <a:lnTo>
                      <a:pt x="3698" y="4123"/>
                    </a:lnTo>
                    <a:cubicBezTo>
                      <a:pt x="3746" y="4123"/>
                      <a:pt x="3769" y="4111"/>
                      <a:pt x="3817" y="4111"/>
                    </a:cubicBezTo>
                    <a:cubicBezTo>
                      <a:pt x="3828" y="4111"/>
                      <a:pt x="3840" y="4111"/>
                      <a:pt x="3864" y="4099"/>
                    </a:cubicBezTo>
                    <a:cubicBezTo>
                      <a:pt x="3923" y="4087"/>
                      <a:pt x="3958" y="4087"/>
                      <a:pt x="4017" y="4076"/>
                    </a:cubicBezTo>
                    <a:cubicBezTo>
                      <a:pt x="4076" y="4052"/>
                      <a:pt x="4124" y="4040"/>
                      <a:pt x="4171" y="4028"/>
                    </a:cubicBezTo>
                    <a:cubicBezTo>
                      <a:pt x="4183" y="4028"/>
                      <a:pt x="4195" y="4017"/>
                      <a:pt x="4218" y="4017"/>
                    </a:cubicBezTo>
                    <a:cubicBezTo>
                      <a:pt x="4254" y="3993"/>
                      <a:pt x="4289" y="3981"/>
                      <a:pt x="4336" y="3981"/>
                    </a:cubicBezTo>
                    <a:cubicBezTo>
                      <a:pt x="4348" y="3981"/>
                      <a:pt x="4360" y="3969"/>
                      <a:pt x="4372" y="3969"/>
                    </a:cubicBezTo>
                    <a:cubicBezTo>
                      <a:pt x="4419" y="3957"/>
                      <a:pt x="4478" y="3934"/>
                      <a:pt x="4525" y="3910"/>
                    </a:cubicBezTo>
                    <a:cubicBezTo>
                      <a:pt x="4573" y="3898"/>
                      <a:pt x="4608" y="3863"/>
                      <a:pt x="4667" y="3851"/>
                    </a:cubicBezTo>
                    <a:cubicBezTo>
                      <a:pt x="4691" y="3851"/>
                      <a:pt x="4703" y="3839"/>
                      <a:pt x="4714" y="3839"/>
                    </a:cubicBezTo>
                    <a:cubicBezTo>
                      <a:pt x="4750" y="3816"/>
                      <a:pt x="4785" y="3804"/>
                      <a:pt x="4821" y="3792"/>
                    </a:cubicBezTo>
                    <a:cubicBezTo>
                      <a:pt x="4833" y="3792"/>
                      <a:pt x="4844" y="3780"/>
                      <a:pt x="4868" y="3780"/>
                    </a:cubicBezTo>
                    <a:cubicBezTo>
                      <a:pt x="4903" y="3745"/>
                      <a:pt x="4951" y="3733"/>
                      <a:pt x="4998" y="3698"/>
                    </a:cubicBezTo>
                    <a:cubicBezTo>
                      <a:pt x="5553" y="3379"/>
                      <a:pt x="5848" y="2930"/>
                      <a:pt x="5848" y="2504"/>
                    </a:cubicBezTo>
                    <a:lnTo>
                      <a:pt x="5848" y="0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9" name="Google Shape;4119;p40"/>
              <p:cNvSpPr/>
              <p:nvPr/>
            </p:nvSpPr>
            <p:spPr>
              <a:xfrm>
                <a:off x="5469281" y="6285239"/>
                <a:ext cx="513873" cy="850837"/>
              </a:xfrm>
              <a:custGeom>
                <a:avLst/>
                <a:gdLst/>
                <a:ahLst/>
                <a:cxnLst/>
                <a:rect l="l" t="t" r="r" b="b"/>
                <a:pathLst>
                  <a:path w="6463" h="10701" extrusionOk="0">
                    <a:moveTo>
                      <a:pt x="6463" y="24"/>
                    </a:moveTo>
                    <a:lnTo>
                      <a:pt x="6463" y="32"/>
                    </a:lnTo>
                    <a:lnTo>
                      <a:pt x="6463" y="32"/>
                    </a:lnTo>
                    <a:cubicBezTo>
                      <a:pt x="6463" y="30"/>
                      <a:pt x="6463" y="27"/>
                      <a:pt x="6463" y="24"/>
                    </a:cubicBezTo>
                    <a:close/>
                    <a:moveTo>
                      <a:pt x="36" y="0"/>
                    </a:moveTo>
                    <a:lnTo>
                      <a:pt x="1" y="8825"/>
                    </a:lnTo>
                    <a:cubicBezTo>
                      <a:pt x="1" y="9309"/>
                      <a:pt x="320" y="9782"/>
                      <a:pt x="946" y="10160"/>
                    </a:cubicBezTo>
                    <a:cubicBezTo>
                      <a:pt x="1584" y="10520"/>
                      <a:pt x="2408" y="10700"/>
                      <a:pt x="3229" y="10700"/>
                    </a:cubicBezTo>
                    <a:cubicBezTo>
                      <a:pt x="4050" y="10700"/>
                      <a:pt x="4868" y="10520"/>
                      <a:pt x="5494" y="10160"/>
                    </a:cubicBezTo>
                    <a:cubicBezTo>
                      <a:pt x="6120" y="9805"/>
                      <a:pt x="6427" y="9333"/>
                      <a:pt x="6427" y="8860"/>
                    </a:cubicBezTo>
                    <a:lnTo>
                      <a:pt x="6463" y="32"/>
                    </a:lnTo>
                    <a:lnTo>
                      <a:pt x="6463" y="32"/>
                    </a:lnTo>
                    <a:cubicBezTo>
                      <a:pt x="6459" y="502"/>
                      <a:pt x="6140" y="971"/>
                      <a:pt x="5529" y="1323"/>
                    </a:cubicBezTo>
                    <a:cubicBezTo>
                      <a:pt x="4903" y="1684"/>
                      <a:pt x="4079" y="1864"/>
                      <a:pt x="3255" y="1864"/>
                    </a:cubicBezTo>
                    <a:cubicBezTo>
                      <a:pt x="2431" y="1864"/>
                      <a:pt x="1607" y="1684"/>
                      <a:pt x="981" y="1323"/>
                    </a:cubicBezTo>
                    <a:cubicBezTo>
                      <a:pt x="343" y="957"/>
                      <a:pt x="36" y="473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0" name="Google Shape;4120;p40"/>
              <p:cNvSpPr/>
              <p:nvPr/>
            </p:nvSpPr>
            <p:spPr>
              <a:xfrm>
                <a:off x="5445334" y="6896668"/>
                <a:ext cx="561738" cy="295221"/>
              </a:xfrm>
              <a:custGeom>
                <a:avLst/>
                <a:gdLst/>
                <a:ahLst/>
                <a:cxnLst/>
                <a:rect l="l" t="t" r="r" b="b"/>
                <a:pathLst>
                  <a:path w="7065" h="3713" extrusionOk="0">
                    <a:moveTo>
                      <a:pt x="3517" y="0"/>
                    </a:moveTo>
                    <a:cubicBezTo>
                      <a:pt x="2696" y="0"/>
                      <a:pt x="1878" y="183"/>
                      <a:pt x="1252" y="550"/>
                    </a:cubicBezTo>
                    <a:cubicBezTo>
                      <a:pt x="0" y="1270"/>
                      <a:pt x="12" y="2451"/>
                      <a:pt x="1264" y="3172"/>
                    </a:cubicBezTo>
                    <a:cubicBezTo>
                      <a:pt x="1902" y="3532"/>
                      <a:pt x="2726" y="3713"/>
                      <a:pt x="3547" y="3713"/>
                    </a:cubicBezTo>
                    <a:cubicBezTo>
                      <a:pt x="4368" y="3713"/>
                      <a:pt x="5186" y="3532"/>
                      <a:pt x="5812" y="3172"/>
                    </a:cubicBezTo>
                    <a:cubicBezTo>
                      <a:pt x="7064" y="2451"/>
                      <a:pt x="7053" y="1270"/>
                      <a:pt x="5800" y="550"/>
                    </a:cubicBezTo>
                    <a:cubicBezTo>
                      <a:pt x="5162" y="183"/>
                      <a:pt x="4338" y="0"/>
                      <a:pt x="3517" y="0"/>
                    </a:cubicBez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1" name="Google Shape;4121;p40"/>
              <p:cNvSpPr/>
              <p:nvPr/>
            </p:nvSpPr>
            <p:spPr>
              <a:xfrm>
                <a:off x="5791457" y="6287148"/>
                <a:ext cx="191699" cy="844476"/>
              </a:xfrm>
              <a:custGeom>
                <a:avLst/>
                <a:gdLst/>
                <a:ahLst/>
                <a:cxnLst/>
                <a:rect l="l" t="t" r="r" b="b"/>
                <a:pathLst>
                  <a:path w="2411" h="10621" extrusionOk="0">
                    <a:moveTo>
                      <a:pt x="2411" y="0"/>
                    </a:moveTo>
                    <a:lnTo>
                      <a:pt x="2411" y="8"/>
                    </a:lnTo>
                    <a:lnTo>
                      <a:pt x="2411" y="8"/>
                    </a:lnTo>
                    <a:cubicBezTo>
                      <a:pt x="2411" y="6"/>
                      <a:pt x="2411" y="3"/>
                      <a:pt x="2411" y="0"/>
                    </a:cubicBezTo>
                    <a:close/>
                    <a:moveTo>
                      <a:pt x="2411" y="8"/>
                    </a:moveTo>
                    <a:lnTo>
                      <a:pt x="2411" y="8"/>
                    </a:lnTo>
                    <a:cubicBezTo>
                      <a:pt x="2407" y="478"/>
                      <a:pt x="2088" y="947"/>
                      <a:pt x="1477" y="1299"/>
                    </a:cubicBezTo>
                    <a:cubicBezTo>
                      <a:pt x="1064" y="1548"/>
                      <a:pt x="556" y="1713"/>
                      <a:pt x="24" y="1784"/>
                    </a:cubicBezTo>
                    <a:lnTo>
                      <a:pt x="1" y="10620"/>
                    </a:lnTo>
                    <a:cubicBezTo>
                      <a:pt x="532" y="10526"/>
                      <a:pt x="1028" y="10372"/>
                      <a:pt x="1442" y="10136"/>
                    </a:cubicBezTo>
                    <a:cubicBezTo>
                      <a:pt x="2068" y="9781"/>
                      <a:pt x="2375" y="9309"/>
                      <a:pt x="2375" y="8836"/>
                    </a:cubicBezTo>
                    <a:lnTo>
                      <a:pt x="2411" y="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2" name="Google Shape;4122;p40"/>
              <p:cNvSpPr/>
              <p:nvPr/>
            </p:nvSpPr>
            <p:spPr>
              <a:xfrm>
                <a:off x="5662809" y="6428915"/>
                <a:ext cx="130635" cy="706923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8891" extrusionOk="0">
                    <a:moveTo>
                      <a:pt x="36" y="1"/>
                    </a:moveTo>
                    <a:lnTo>
                      <a:pt x="0" y="8837"/>
                    </a:lnTo>
                    <a:cubicBezTo>
                      <a:pt x="260" y="8872"/>
                      <a:pt x="532" y="8890"/>
                      <a:pt x="805" y="8890"/>
                    </a:cubicBezTo>
                    <a:cubicBezTo>
                      <a:pt x="1078" y="8890"/>
                      <a:pt x="1353" y="8872"/>
                      <a:pt x="1619" y="8837"/>
                    </a:cubicBezTo>
                    <a:lnTo>
                      <a:pt x="1642" y="1"/>
                    </a:lnTo>
                    <a:lnTo>
                      <a:pt x="1642" y="1"/>
                    </a:lnTo>
                    <a:cubicBezTo>
                      <a:pt x="1377" y="48"/>
                      <a:pt x="1105" y="72"/>
                      <a:pt x="835" y="72"/>
                    </a:cubicBezTo>
                    <a:cubicBezTo>
                      <a:pt x="564" y="72"/>
                      <a:pt x="296" y="48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3" name="Google Shape;4123;p40"/>
              <p:cNvSpPr/>
              <p:nvPr/>
            </p:nvSpPr>
            <p:spPr>
              <a:xfrm>
                <a:off x="5527562" y="6378187"/>
                <a:ext cx="137155" cy="753437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9476" extrusionOk="0">
                    <a:moveTo>
                      <a:pt x="24" y="1"/>
                    </a:moveTo>
                    <a:lnTo>
                      <a:pt x="0" y="8837"/>
                    </a:lnTo>
                    <a:cubicBezTo>
                      <a:pt x="71" y="8884"/>
                      <a:pt x="142" y="8943"/>
                      <a:pt x="236" y="8979"/>
                    </a:cubicBezTo>
                    <a:cubicBezTo>
                      <a:pt x="662" y="9239"/>
                      <a:pt x="1158" y="9392"/>
                      <a:pt x="1713" y="9475"/>
                    </a:cubicBezTo>
                    <a:lnTo>
                      <a:pt x="1725" y="639"/>
                    </a:lnTo>
                    <a:cubicBezTo>
                      <a:pt x="1193" y="568"/>
                      <a:pt x="674" y="403"/>
                      <a:pt x="260" y="154"/>
                    </a:cubicBezTo>
                    <a:cubicBezTo>
                      <a:pt x="177" y="107"/>
                      <a:pt x="95" y="60"/>
                      <a:pt x="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4" name="Google Shape;4124;p40"/>
              <p:cNvSpPr/>
              <p:nvPr/>
            </p:nvSpPr>
            <p:spPr>
              <a:xfrm>
                <a:off x="5469281" y="6286194"/>
                <a:ext cx="59314" cy="794702"/>
              </a:xfrm>
              <a:custGeom>
                <a:avLst/>
                <a:gdLst/>
                <a:ahLst/>
                <a:cxnLst/>
                <a:rect l="l" t="t" r="r" b="b"/>
                <a:pathLst>
                  <a:path w="746" h="9995" extrusionOk="0">
                    <a:moveTo>
                      <a:pt x="36" y="0"/>
                    </a:moveTo>
                    <a:lnTo>
                      <a:pt x="1" y="8825"/>
                    </a:lnTo>
                    <a:cubicBezTo>
                      <a:pt x="1" y="8931"/>
                      <a:pt x="13" y="9037"/>
                      <a:pt x="48" y="9120"/>
                    </a:cubicBezTo>
                    <a:cubicBezTo>
                      <a:pt x="131" y="9439"/>
                      <a:pt x="355" y="9734"/>
                      <a:pt x="710" y="9994"/>
                    </a:cubicBezTo>
                    <a:lnTo>
                      <a:pt x="745" y="1170"/>
                    </a:lnTo>
                    <a:cubicBezTo>
                      <a:pt x="391" y="910"/>
                      <a:pt x="166" y="603"/>
                      <a:pt x="83" y="296"/>
                    </a:cubicBezTo>
                    <a:cubicBezTo>
                      <a:pt x="48" y="189"/>
                      <a:pt x="36" y="83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5" name="Google Shape;4125;p40"/>
              <p:cNvSpPr/>
              <p:nvPr/>
            </p:nvSpPr>
            <p:spPr>
              <a:xfrm>
                <a:off x="5445826" y="6138225"/>
                <a:ext cx="562692" cy="295221"/>
              </a:xfrm>
              <a:custGeom>
                <a:avLst/>
                <a:gdLst/>
                <a:ahLst/>
                <a:cxnLst/>
                <a:rect l="l" t="t" r="r" b="b"/>
                <a:pathLst>
                  <a:path w="7077" h="3713" extrusionOk="0">
                    <a:moveTo>
                      <a:pt x="3534" y="1"/>
                    </a:moveTo>
                    <a:cubicBezTo>
                      <a:pt x="2712" y="1"/>
                      <a:pt x="1891" y="184"/>
                      <a:pt x="1264" y="550"/>
                    </a:cubicBezTo>
                    <a:cubicBezTo>
                      <a:pt x="0" y="1271"/>
                      <a:pt x="12" y="2452"/>
                      <a:pt x="1276" y="3172"/>
                    </a:cubicBezTo>
                    <a:cubicBezTo>
                      <a:pt x="1908" y="3533"/>
                      <a:pt x="2732" y="3713"/>
                      <a:pt x="3555" y="3713"/>
                    </a:cubicBezTo>
                    <a:cubicBezTo>
                      <a:pt x="4377" y="3713"/>
                      <a:pt x="5198" y="3533"/>
                      <a:pt x="5824" y="3172"/>
                    </a:cubicBezTo>
                    <a:cubicBezTo>
                      <a:pt x="7077" y="2452"/>
                      <a:pt x="7065" y="1271"/>
                      <a:pt x="5813" y="550"/>
                    </a:cubicBezTo>
                    <a:cubicBezTo>
                      <a:pt x="5181" y="184"/>
                      <a:pt x="4357" y="1"/>
                      <a:pt x="35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6" name="Google Shape;4126;p40"/>
              <p:cNvSpPr/>
              <p:nvPr/>
            </p:nvSpPr>
            <p:spPr>
              <a:xfrm>
                <a:off x="5534082" y="6181002"/>
                <a:ext cx="386180" cy="210940"/>
              </a:xfrm>
              <a:custGeom>
                <a:avLst/>
                <a:gdLst/>
                <a:ahLst/>
                <a:cxnLst/>
                <a:rect l="l" t="t" r="r" b="b"/>
                <a:pathLst>
                  <a:path w="4857" h="2653" extrusionOk="0">
                    <a:moveTo>
                      <a:pt x="2429" y="0"/>
                    </a:moveTo>
                    <a:cubicBezTo>
                      <a:pt x="1929" y="0"/>
                      <a:pt x="1430" y="95"/>
                      <a:pt x="1017" y="284"/>
                    </a:cubicBezTo>
                    <a:cubicBezTo>
                      <a:pt x="958" y="319"/>
                      <a:pt x="887" y="366"/>
                      <a:pt x="828" y="390"/>
                    </a:cubicBezTo>
                    <a:cubicBezTo>
                      <a:pt x="781" y="425"/>
                      <a:pt x="722" y="461"/>
                      <a:pt x="674" y="496"/>
                    </a:cubicBezTo>
                    <a:cubicBezTo>
                      <a:pt x="1" y="981"/>
                      <a:pt x="1" y="1666"/>
                      <a:pt x="651" y="2150"/>
                    </a:cubicBezTo>
                    <a:cubicBezTo>
                      <a:pt x="710" y="2186"/>
                      <a:pt x="769" y="2233"/>
                      <a:pt x="828" y="2268"/>
                    </a:cubicBezTo>
                    <a:lnTo>
                      <a:pt x="1005" y="2351"/>
                    </a:lnTo>
                    <a:cubicBezTo>
                      <a:pt x="1424" y="2552"/>
                      <a:pt x="1935" y="2652"/>
                      <a:pt x="2445" y="2652"/>
                    </a:cubicBezTo>
                    <a:cubicBezTo>
                      <a:pt x="2954" y="2652"/>
                      <a:pt x="3462" y="2552"/>
                      <a:pt x="3876" y="2351"/>
                    </a:cubicBezTo>
                    <a:cubicBezTo>
                      <a:pt x="3911" y="2327"/>
                      <a:pt x="3970" y="2292"/>
                      <a:pt x="4029" y="2268"/>
                    </a:cubicBezTo>
                    <a:cubicBezTo>
                      <a:pt x="4088" y="2221"/>
                      <a:pt x="4147" y="2186"/>
                      <a:pt x="4206" y="2150"/>
                    </a:cubicBezTo>
                    <a:cubicBezTo>
                      <a:pt x="4856" y="1666"/>
                      <a:pt x="4856" y="981"/>
                      <a:pt x="4183" y="484"/>
                    </a:cubicBezTo>
                    <a:cubicBezTo>
                      <a:pt x="4136" y="449"/>
                      <a:pt x="4076" y="402"/>
                      <a:pt x="4017" y="378"/>
                    </a:cubicBezTo>
                    <a:lnTo>
                      <a:pt x="3840" y="284"/>
                    </a:lnTo>
                    <a:cubicBezTo>
                      <a:pt x="3427" y="95"/>
                      <a:pt x="2928" y="0"/>
                      <a:pt x="24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7" name="Google Shape;4127;p40"/>
              <p:cNvSpPr/>
              <p:nvPr/>
            </p:nvSpPr>
            <p:spPr>
              <a:xfrm>
                <a:off x="5612082" y="6219484"/>
                <a:ext cx="256499" cy="148445"/>
              </a:xfrm>
              <a:custGeom>
                <a:avLst/>
                <a:gdLst/>
                <a:ahLst/>
                <a:cxnLst/>
                <a:rect l="l" t="t" r="r" b="b"/>
                <a:pathLst>
                  <a:path w="3226" h="1867" extrusionOk="0">
                    <a:moveTo>
                      <a:pt x="378" y="0"/>
                    </a:moveTo>
                    <a:lnTo>
                      <a:pt x="154" y="83"/>
                    </a:lnTo>
                    <a:cubicBezTo>
                      <a:pt x="95" y="119"/>
                      <a:pt x="59" y="142"/>
                      <a:pt x="0" y="178"/>
                    </a:cubicBezTo>
                    <a:lnTo>
                      <a:pt x="1123" y="827"/>
                    </a:lnTo>
                    <a:lnTo>
                      <a:pt x="1453" y="1028"/>
                    </a:lnTo>
                    <a:lnTo>
                      <a:pt x="2895" y="1867"/>
                    </a:lnTo>
                    <a:cubicBezTo>
                      <a:pt x="2930" y="1843"/>
                      <a:pt x="2989" y="1808"/>
                      <a:pt x="3048" y="1784"/>
                    </a:cubicBezTo>
                    <a:cubicBezTo>
                      <a:pt x="3107" y="1737"/>
                      <a:pt x="3166" y="1702"/>
                      <a:pt x="3225" y="1666"/>
                    </a:cubicBezTo>
                    <a:lnTo>
                      <a:pt x="1796" y="827"/>
                    </a:lnTo>
                    <a:lnTo>
                      <a:pt x="1453" y="615"/>
                    </a:lnTo>
                    <a:lnTo>
                      <a:pt x="3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8" name="Google Shape;4128;p40"/>
              <p:cNvSpPr/>
              <p:nvPr/>
            </p:nvSpPr>
            <p:spPr>
              <a:xfrm>
                <a:off x="5585764" y="6215747"/>
                <a:ext cx="266836" cy="151308"/>
              </a:xfrm>
              <a:custGeom>
                <a:avLst/>
                <a:gdLst/>
                <a:ahLst/>
                <a:cxnLst/>
                <a:rect l="l" t="t" r="r" b="b"/>
                <a:pathLst>
                  <a:path w="3356" h="1903" extrusionOk="0">
                    <a:moveTo>
                      <a:pt x="2918" y="0"/>
                    </a:moveTo>
                    <a:lnTo>
                      <a:pt x="1773" y="662"/>
                    </a:lnTo>
                    <a:lnTo>
                      <a:pt x="1430" y="874"/>
                    </a:lnTo>
                    <a:lnTo>
                      <a:pt x="1" y="1701"/>
                    </a:lnTo>
                    <a:cubicBezTo>
                      <a:pt x="60" y="1737"/>
                      <a:pt x="119" y="1784"/>
                      <a:pt x="178" y="1819"/>
                    </a:cubicBezTo>
                    <a:lnTo>
                      <a:pt x="355" y="1902"/>
                    </a:lnTo>
                    <a:lnTo>
                      <a:pt x="1784" y="1075"/>
                    </a:lnTo>
                    <a:lnTo>
                      <a:pt x="2127" y="886"/>
                    </a:lnTo>
                    <a:lnTo>
                      <a:pt x="3356" y="177"/>
                    </a:lnTo>
                    <a:cubicBezTo>
                      <a:pt x="3344" y="177"/>
                      <a:pt x="3320" y="166"/>
                      <a:pt x="3285" y="130"/>
                    </a:cubicBezTo>
                    <a:cubicBezTo>
                      <a:pt x="3178" y="83"/>
                      <a:pt x="3060" y="47"/>
                      <a:pt x="29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9" name="Google Shape;4129;p40"/>
              <p:cNvSpPr/>
              <p:nvPr/>
            </p:nvSpPr>
            <p:spPr>
              <a:xfrm>
                <a:off x="5789057" y="6289448"/>
                <a:ext cx="191699" cy="844476"/>
              </a:xfrm>
              <a:custGeom>
                <a:avLst/>
                <a:gdLst/>
                <a:ahLst/>
                <a:cxnLst/>
                <a:rect l="l" t="t" r="r" b="b"/>
                <a:pathLst>
                  <a:path w="2411" h="10621" extrusionOk="0">
                    <a:moveTo>
                      <a:pt x="2411" y="0"/>
                    </a:moveTo>
                    <a:lnTo>
                      <a:pt x="2411" y="8"/>
                    </a:lnTo>
                    <a:lnTo>
                      <a:pt x="2411" y="8"/>
                    </a:lnTo>
                    <a:cubicBezTo>
                      <a:pt x="2411" y="6"/>
                      <a:pt x="2411" y="3"/>
                      <a:pt x="2411" y="0"/>
                    </a:cubicBezTo>
                    <a:close/>
                    <a:moveTo>
                      <a:pt x="2411" y="8"/>
                    </a:moveTo>
                    <a:lnTo>
                      <a:pt x="2411" y="8"/>
                    </a:lnTo>
                    <a:cubicBezTo>
                      <a:pt x="2407" y="478"/>
                      <a:pt x="2088" y="947"/>
                      <a:pt x="1477" y="1299"/>
                    </a:cubicBezTo>
                    <a:cubicBezTo>
                      <a:pt x="1064" y="1548"/>
                      <a:pt x="556" y="1713"/>
                      <a:pt x="24" y="1784"/>
                    </a:cubicBezTo>
                    <a:lnTo>
                      <a:pt x="1" y="10620"/>
                    </a:lnTo>
                    <a:cubicBezTo>
                      <a:pt x="532" y="10526"/>
                      <a:pt x="1028" y="10372"/>
                      <a:pt x="1442" y="10136"/>
                    </a:cubicBezTo>
                    <a:cubicBezTo>
                      <a:pt x="2068" y="9781"/>
                      <a:pt x="2375" y="9309"/>
                      <a:pt x="2375" y="8836"/>
                    </a:cubicBezTo>
                    <a:lnTo>
                      <a:pt x="2411" y="8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0" name="Google Shape;4130;p40"/>
              <p:cNvSpPr/>
              <p:nvPr/>
            </p:nvSpPr>
            <p:spPr>
              <a:xfrm>
                <a:off x="5538773" y="6183069"/>
                <a:ext cx="367336" cy="139779"/>
              </a:xfrm>
              <a:custGeom>
                <a:avLst/>
                <a:gdLst/>
                <a:ahLst/>
                <a:cxnLst/>
                <a:rect l="l" t="t" r="r" b="b"/>
                <a:pathLst>
                  <a:path w="4620" h="1758" extrusionOk="0">
                    <a:moveTo>
                      <a:pt x="2387" y="1"/>
                    </a:moveTo>
                    <a:cubicBezTo>
                      <a:pt x="1891" y="1"/>
                      <a:pt x="1395" y="98"/>
                      <a:pt x="981" y="293"/>
                    </a:cubicBezTo>
                    <a:cubicBezTo>
                      <a:pt x="922" y="317"/>
                      <a:pt x="840" y="364"/>
                      <a:pt x="781" y="388"/>
                    </a:cubicBezTo>
                    <a:cubicBezTo>
                      <a:pt x="745" y="423"/>
                      <a:pt x="686" y="470"/>
                      <a:pt x="639" y="494"/>
                    </a:cubicBezTo>
                    <a:cubicBezTo>
                      <a:pt x="131" y="848"/>
                      <a:pt x="1" y="1344"/>
                      <a:pt x="249" y="1758"/>
                    </a:cubicBezTo>
                    <a:cubicBezTo>
                      <a:pt x="178" y="1415"/>
                      <a:pt x="344" y="1061"/>
                      <a:pt x="745" y="777"/>
                    </a:cubicBezTo>
                    <a:cubicBezTo>
                      <a:pt x="781" y="730"/>
                      <a:pt x="828" y="707"/>
                      <a:pt x="887" y="671"/>
                    </a:cubicBezTo>
                    <a:cubicBezTo>
                      <a:pt x="946" y="624"/>
                      <a:pt x="1005" y="600"/>
                      <a:pt x="1076" y="565"/>
                    </a:cubicBezTo>
                    <a:cubicBezTo>
                      <a:pt x="1489" y="376"/>
                      <a:pt x="1989" y="281"/>
                      <a:pt x="2488" y="281"/>
                    </a:cubicBezTo>
                    <a:cubicBezTo>
                      <a:pt x="2987" y="281"/>
                      <a:pt x="3486" y="376"/>
                      <a:pt x="3899" y="565"/>
                    </a:cubicBezTo>
                    <a:lnTo>
                      <a:pt x="4077" y="659"/>
                    </a:lnTo>
                    <a:cubicBezTo>
                      <a:pt x="4136" y="683"/>
                      <a:pt x="4195" y="730"/>
                      <a:pt x="4242" y="766"/>
                    </a:cubicBezTo>
                    <a:cubicBezTo>
                      <a:pt x="4419" y="884"/>
                      <a:pt x="4537" y="1014"/>
                      <a:pt x="4620" y="1167"/>
                    </a:cubicBezTo>
                    <a:cubicBezTo>
                      <a:pt x="4584" y="907"/>
                      <a:pt x="4419" y="671"/>
                      <a:pt x="4136" y="482"/>
                    </a:cubicBezTo>
                    <a:cubicBezTo>
                      <a:pt x="4088" y="447"/>
                      <a:pt x="4029" y="411"/>
                      <a:pt x="3970" y="376"/>
                    </a:cubicBezTo>
                    <a:lnTo>
                      <a:pt x="3793" y="293"/>
                    </a:lnTo>
                    <a:cubicBezTo>
                      <a:pt x="3380" y="98"/>
                      <a:pt x="2883" y="1"/>
                      <a:pt x="238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1" name="Google Shape;4131;p40"/>
              <p:cNvSpPr/>
              <p:nvPr/>
            </p:nvSpPr>
            <p:spPr>
              <a:xfrm>
                <a:off x="5844093" y="6414841"/>
                <a:ext cx="87381" cy="98672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1241" extrusionOk="0">
                    <a:moveTo>
                      <a:pt x="1087" y="1"/>
                    </a:moveTo>
                    <a:lnTo>
                      <a:pt x="1087" y="8"/>
                    </a:lnTo>
                    <a:lnTo>
                      <a:pt x="1087" y="8"/>
                    </a:lnTo>
                    <a:cubicBezTo>
                      <a:pt x="1091" y="6"/>
                      <a:pt x="1095" y="3"/>
                      <a:pt x="1099" y="1"/>
                    </a:cubicBezTo>
                    <a:close/>
                    <a:moveTo>
                      <a:pt x="1087" y="8"/>
                    </a:moveTo>
                    <a:cubicBezTo>
                      <a:pt x="997" y="67"/>
                      <a:pt x="917" y="145"/>
                      <a:pt x="815" y="201"/>
                    </a:cubicBezTo>
                    <a:cubicBezTo>
                      <a:pt x="579" y="343"/>
                      <a:pt x="296" y="449"/>
                      <a:pt x="0" y="532"/>
                    </a:cubicBezTo>
                    <a:lnTo>
                      <a:pt x="0" y="1241"/>
                    </a:lnTo>
                    <a:cubicBezTo>
                      <a:pt x="284" y="1158"/>
                      <a:pt x="532" y="1040"/>
                      <a:pt x="780" y="922"/>
                    </a:cubicBezTo>
                    <a:cubicBezTo>
                      <a:pt x="898" y="863"/>
                      <a:pt x="1004" y="804"/>
                      <a:pt x="1087" y="757"/>
                    </a:cubicBezTo>
                    <a:lnTo>
                      <a:pt x="1087" y="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2" name="Google Shape;4132;p40"/>
              <p:cNvSpPr/>
              <p:nvPr/>
            </p:nvSpPr>
            <p:spPr>
              <a:xfrm>
                <a:off x="5844093" y="6510651"/>
                <a:ext cx="87381" cy="168243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2116" extrusionOk="0">
                    <a:moveTo>
                      <a:pt x="1099" y="1"/>
                    </a:moveTo>
                    <a:cubicBezTo>
                      <a:pt x="1004" y="36"/>
                      <a:pt x="922" y="95"/>
                      <a:pt x="815" y="154"/>
                    </a:cubicBezTo>
                    <a:cubicBezTo>
                      <a:pt x="579" y="308"/>
                      <a:pt x="296" y="390"/>
                      <a:pt x="0" y="461"/>
                    </a:cubicBezTo>
                    <a:lnTo>
                      <a:pt x="0" y="2115"/>
                    </a:lnTo>
                    <a:cubicBezTo>
                      <a:pt x="296" y="2032"/>
                      <a:pt x="555" y="1926"/>
                      <a:pt x="815" y="1784"/>
                    </a:cubicBezTo>
                    <a:cubicBezTo>
                      <a:pt x="922" y="1725"/>
                      <a:pt x="1004" y="1666"/>
                      <a:pt x="1099" y="1595"/>
                    </a:cubicBez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3" name="Google Shape;4133;p40"/>
              <p:cNvSpPr/>
              <p:nvPr/>
            </p:nvSpPr>
            <p:spPr>
              <a:xfrm>
                <a:off x="5547281" y="6698534"/>
                <a:ext cx="62018" cy="364474"/>
              </a:xfrm>
              <a:custGeom>
                <a:avLst/>
                <a:gdLst/>
                <a:ahLst/>
                <a:cxnLst/>
                <a:rect l="l" t="t" r="r" b="b"/>
                <a:pathLst>
                  <a:path w="780" h="4584" extrusionOk="0">
                    <a:moveTo>
                      <a:pt x="0" y="0"/>
                    </a:moveTo>
                    <a:lnTo>
                      <a:pt x="0" y="4135"/>
                    </a:lnTo>
                    <a:lnTo>
                      <a:pt x="780" y="4584"/>
                    </a:lnTo>
                    <a:lnTo>
                      <a:pt x="780" y="44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4" name="Google Shape;4134;p40"/>
              <p:cNvSpPr/>
              <p:nvPr/>
            </p:nvSpPr>
            <p:spPr>
              <a:xfrm>
                <a:off x="5547281" y="6626179"/>
                <a:ext cx="62018" cy="91198"/>
              </a:xfrm>
              <a:custGeom>
                <a:avLst/>
                <a:gdLst/>
                <a:ahLst/>
                <a:cxnLst/>
                <a:rect l="l" t="t" r="r" b="b"/>
                <a:pathLst>
                  <a:path w="780" h="1147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780" y="1146"/>
                    </a:lnTo>
                    <a:lnTo>
                      <a:pt x="780" y="44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5" name="Google Shape;4135;p40"/>
              <p:cNvSpPr/>
              <p:nvPr/>
            </p:nvSpPr>
            <p:spPr>
              <a:xfrm>
                <a:off x="5547281" y="6444896"/>
                <a:ext cx="62018" cy="20298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2553" extrusionOk="0">
                    <a:moveTo>
                      <a:pt x="0" y="1"/>
                    </a:moveTo>
                    <a:lnTo>
                      <a:pt x="0" y="2092"/>
                    </a:lnTo>
                    <a:lnTo>
                      <a:pt x="780" y="2552"/>
                    </a:lnTo>
                    <a:lnTo>
                      <a:pt x="780" y="43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6" name="Google Shape;4136;p40"/>
              <p:cNvSpPr/>
              <p:nvPr/>
            </p:nvSpPr>
            <p:spPr>
              <a:xfrm>
                <a:off x="5790011" y="7045511"/>
                <a:ext cx="191699" cy="216108"/>
              </a:xfrm>
              <a:custGeom>
                <a:avLst/>
                <a:gdLst/>
                <a:ahLst/>
                <a:cxnLst/>
                <a:rect l="l" t="t" r="r" b="b"/>
                <a:pathLst>
                  <a:path w="2411" h="2718" extrusionOk="0">
                    <a:moveTo>
                      <a:pt x="2410" y="1"/>
                    </a:moveTo>
                    <a:lnTo>
                      <a:pt x="2407" y="83"/>
                    </a:lnTo>
                    <a:lnTo>
                      <a:pt x="2407" y="83"/>
                    </a:lnTo>
                    <a:cubicBezTo>
                      <a:pt x="2409" y="56"/>
                      <a:pt x="2410" y="28"/>
                      <a:pt x="2410" y="1"/>
                    </a:cubicBezTo>
                    <a:close/>
                    <a:moveTo>
                      <a:pt x="2407" y="83"/>
                    </a:moveTo>
                    <a:lnTo>
                      <a:pt x="2407" y="83"/>
                    </a:lnTo>
                    <a:cubicBezTo>
                      <a:pt x="2373" y="528"/>
                      <a:pt x="2067" y="966"/>
                      <a:pt x="1477" y="1300"/>
                    </a:cubicBezTo>
                    <a:cubicBezTo>
                      <a:pt x="1064" y="1548"/>
                      <a:pt x="568" y="1714"/>
                      <a:pt x="36" y="1784"/>
                    </a:cubicBezTo>
                    <a:lnTo>
                      <a:pt x="1" y="2718"/>
                    </a:lnTo>
                    <a:cubicBezTo>
                      <a:pt x="532" y="2635"/>
                      <a:pt x="1040" y="2470"/>
                      <a:pt x="1454" y="2233"/>
                    </a:cubicBezTo>
                    <a:cubicBezTo>
                      <a:pt x="2068" y="1879"/>
                      <a:pt x="2375" y="1406"/>
                      <a:pt x="2375" y="934"/>
                    </a:cubicBezTo>
                    <a:lnTo>
                      <a:pt x="2407" y="83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7" name="Google Shape;4137;p40"/>
              <p:cNvSpPr/>
              <p:nvPr/>
            </p:nvSpPr>
            <p:spPr>
              <a:xfrm>
                <a:off x="5467836" y="7044557"/>
                <a:ext cx="59235" cy="166335"/>
              </a:xfrm>
              <a:custGeom>
                <a:avLst/>
                <a:gdLst/>
                <a:ahLst/>
                <a:cxnLst/>
                <a:rect l="l" t="t" r="r" b="b"/>
                <a:pathLst>
                  <a:path w="745" h="2092" extrusionOk="0">
                    <a:moveTo>
                      <a:pt x="36" y="1"/>
                    </a:moveTo>
                    <a:lnTo>
                      <a:pt x="1" y="934"/>
                    </a:lnTo>
                    <a:cubicBezTo>
                      <a:pt x="1" y="1029"/>
                      <a:pt x="24" y="1135"/>
                      <a:pt x="48" y="1229"/>
                    </a:cubicBezTo>
                    <a:cubicBezTo>
                      <a:pt x="142" y="1537"/>
                      <a:pt x="355" y="1832"/>
                      <a:pt x="709" y="2092"/>
                    </a:cubicBezTo>
                    <a:lnTo>
                      <a:pt x="745" y="1170"/>
                    </a:lnTo>
                    <a:cubicBezTo>
                      <a:pt x="390" y="899"/>
                      <a:pt x="154" y="603"/>
                      <a:pt x="83" y="296"/>
                    </a:cubicBezTo>
                    <a:cubicBezTo>
                      <a:pt x="48" y="190"/>
                      <a:pt x="36" y="83"/>
                      <a:pt x="36" y="1"/>
                    </a:cubicBez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8" name="Google Shape;4138;p40"/>
              <p:cNvSpPr/>
              <p:nvPr/>
            </p:nvSpPr>
            <p:spPr>
              <a:xfrm>
                <a:off x="5466881" y="6288494"/>
                <a:ext cx="59314" cy="794702"/>
              </a:xfrm>
              <a:custGeom>
                <a:avLst/>
                <a:gdLst/>
                <a:ahLst/>
                <a:cxnLst/>
                <a:rect l="l" t="t" r="r" b="b"/>
                <a:pathLst>
                  <a:path w="746" h="9995" extrusionOk="0">
                    <a:moveTo>
                      <a:pt x="36" y="0"/>
                    </a:moveTo>
                    <a:lnTo>
                      <a:pt x="1" y="8825"/>
                    </a:lnTo>
                    <a:cubicBezTo>
                      <a:pt x="1" y="8931"/>
                      <a:pt x="13" y="9037"/>
                      <a:pt x="48" y="9120"/>
                    </a:cubicBezTo>
                    <a:cubicBezTo>
                      <a:pt x="131" y="9439"/>
                      <a:pt x="355" y="9734"/>
                      <a:pt x="710" y="9994"/>
                    </a:cubicBezTo>
                    <a:lnTo>
                      <a:pt x="745" y="1170"/>
                    </a:lnTo>
                    <a:cubicBezTo>
                      <a:pt x="391" y="910"/>
                      <a:pt x="166" y="603"/>
                      <a:pt x="83" y="296"/>
                    </a:cubicBezTo>
                    <a:cubicBezTo>
                      <a:pt x="48" y="189"/>
                      <a:pt x="36" y="83"/>
                      <a:pt x="36" y="0"/>
                    </a:cubicBez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39" name="Google Shape;4139;p40"/>
            <p:cNvGrpSpPr/>
            <p:nvPr/>
          </p:nvGrpSpPr>
          <p:grpSpPr>
            <a:xfrm>
              <a:off x="7236625" y="3453800"/>
              <a:ext cx="1314274" cy="809400"/>
              <a:chOff x="5522300" y="5335650"/>
              <a:chExt cx="1314274" cy="809400"/>
            </a:xfrm>
          </p:grpSpPr>
          <p:sp>
            <p:nvSpPr>
              <p:cNvPr id="4140" name="Google Shape;4140;p40"/>
              <p:cNvSpPr/>
              <p:nvPr/>
            </p:nvSpPr>
            <p:spPr>
              <a:xfrm>
                <a:off x="5522300" y="5959482"/>
                <a:ext cx="311312" cy="185568"/>
              </a:xfrm>
              <a:custGeom>
                <a:avLst/>
                <a:gdLst/>
                <a:ahLst/>
                <a:cxnLst/>
                <a:rect l="l" t="t" r="r" b="b"/>
                <a:pathLst>
                  <a:path w="5412" h="3226" extrusionOk="0">
                    <a:moveTo>
                      <a:pt x="2730" y="0"/>
                    </a:moveTo>
                    <a:lnTo>
                      <a:pt x="1" y="1512"/>
                    </a:lnTo>
                    <a:lnTo>
                      <a:pt x="3108" y="3225"/>
                    </a:lnTo>
                    <a:lnTo>
                      <a:pt x="5033" y="3048"/>
                    </a:lnTo>
                    <a:lnTo>
                      <a:pt x="5411" y="1855"/>
                    </a:lnTo>
                    <a:lnTo>
                      <a:pt x="2730" y="0"/>
                    </a:lnTo>
                    <a:close/>
                  </a:path>
                </a:pathLst>
              </a:custGeom>
              <a:solidFill>
                <a:srgbClr val="282A2E">
                  <a:alpha val="704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1" name="Google Shape;4141;p40"/>
              <p:cNvSpPr/>
              <p:nvPr/>
            </p:nvSpPr>
            <p:spPr>
              <a:xfrm>
                <a:off x="6728491" y="5355380"/>
                <a:ext cx="8858" cy="72076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253" extrusionOk="0">
                    <a:moveTo>
                      <a:pt x="154" y="0"/>
                    </a:moveTo>
                    <a:lnTo>
                      <a:pt x="0" y="83"/>
                    </a:lnTo>
                    <a:lnTo>
                      <a:pt x="0" y="1253"/>
                    </a:lnTo>
                    <a:lnTo>
                      <a:pt x="154" y="1170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2" name="Google Shape;4142;p40"/>
              <p:cNvSpPr/>
              <p:nvPr/>
            </p:nvSpPr>
            <p:spPr>
              <a:xfrm>
                <a:off x="5720753" y="5941133"/>
                <a:ext cx="66611" cy="169231"/>
              </a:xfrm>
              <a:custGeom>
                <a:avLst/>
                <a:gdLst/>
                <a:ahLst/>
                <a:cxnLst/>
                <a:rect l="l" t="t" r="r" b="b"/>
                <a:pathLst>
                  <a:path w="1158" h="2942" extrusionOk="0">
                    <a:moveTo>
                      <a:pt x="0" y="0"/>
                    </a:moveTo>
                    <a:lnTo>
                      <a:pt x="0" y="2280"/>
                    </a:lnTo>
                    <a:lnTo>
                      <a:pt x="1158" y="2942"/>
                    </a:lnTo>
                    <a:lnTo>
                      <a:pt x="1158" y="67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3" name="Google Shape;4143;p40"/>
              <p:cNvSpPr/>
              <p:nvPr/>
            </p:nvSpPr>
            <p:spPr>
              <a:xfrm>
                <a:off x="5679279" y="5926867"/>
                <a:ext cx="33363" cy="150191"/>
              </a:xfrm>
              <a:custGeom>
                <a:avLst/>
                <a:gdLst/>
                <a:ahLst/>
                <a:cxnLst/>
                <a:rect l="l" t="t" r="r" b="b"/>
                <a:pathLst>
                  <a:path w="580" h="2611" extrusionOk="0">
                    <a:moveTo>
                      <a:pt x="1" y="0"/>
                    </a:moveTo>
                    <a:lnTo>
                      <a:pt x="1" y="2280"/>
                    </a:lnTo>
                    <a:lnTo>
                      <a:pt x="579" y="2611"/>
                    </a:lnTo>
                    <a:lnTo>
                      <a:pt x="579" y="34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4" name="Google Shape;4144;p40"/>
              <p:cNvSpPr/>
              <p:nvPr/>
            </p:nvSpPr>
            <p:spPr>
              <a:xfrm>
                <a:off x="5712585" y="5941133"/>
                <a:ext cx="8226" cy="135926"/>
              </a:xfrm>
              <a:custGeom>
                <a:avLst/>
                <a:gdLst/>
                <a:ahLst/>
                <a:cxnLst/>
                <a:rect l="l" t="t" r="r" b="b"/>
                <a:pathLst>
                  <a:path w="143" h="2363" extrusionOk="0">
                    <a:moveTo>
                      <a:pt x="142" y="0"/>
                    </a:moveTo>
                    <a:lnTo>
                      <a:pt x="0" y="95"/>
                    </a:lnTo>
                    <a:lnTo>
                      <a:pt x="0" y="2363"/>
                    </a:lnTo>
                    <a:lnTo>
                      <a:pt x="142" y="2280"/>
                    </a:lnTo>
                    <a:lnTo>
                      <a:pt x="14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5" name="Google Shape;4145;p40"/>
              <p:cNvSpPr/>
              <p:nvPr/>
            </p:nvSpPr>
            <p:spPr>
              <a:xfrm>
                <a:off x="5811811" y="5413133"/>
                <a:ext cx="1024763" cy="721735"/>
              </a:xfrm>
              <a:custGeom>
                <a:avLst/>
                <a:gdLst/>
                <a:ahLst/>
                <a:cxnLst/>
                <a:rect l="l" t="t" r="r" b="b"/>
                <a:pathLst>
                  <a:path w="17815" h="12547" extrusionOk="0">
                    <a:moveTo>
                      <a:pt x="17815" y="0"/>
                    </a:moveTo>
                    <a:lnTo>
                      <a:pt x="0" y="10278"/>
                    </a:lnTo>
                    <a:lnTo>
                      <a:pt x="0" y="12546"/>
                    </a:lnTo>
                    <a:lnTo>
                      <a:pt x="17815" y="2257"/>
                    </a:lnTo>
                    <a:lnTo>
                      <a:pt x="1781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6" name="Google Shape;4146;p40"/>
              <p:cNvSpPr/>
              <p:nvPr/>
            </p:nvSpPr>
            <p:spPr>
              <a:xfrm>
                <a:off x="5679279" y="5335650"/>
                <a:ext cx="1157295" cy="668699"/>
              </a:xfrm>
              <a:custGeom>
                <a:avLst/>
                <a:gdLst/>
                <a:ahLst/>
                <a:cxnLst/>
                <a:rect l="l" t="t" r="r" b="b"/>
                <a:pathLst>
                  <a:path w="20119" h="11625" extrusionOk="0">
                    <a:moveTo>
                      <a:pt x="17815" y="1"/>
                    </a:moveTo>
                    <a:lnTo>
                      <a:pt x="1" y="10278"/>
                    </a:lnTo>
                    <a:lnTo>
                      <a:pt x="579" y="10621"/>
                    </a:lnTo>
                    <a:lnTo>
                      <a:pt x="721" y="10526"/>
                    </a:lnTo>
                    <a:lnTo>
                      <a:pt x="1879" y="11200"/>
                    </a:lnTo>
                    <a:lnTo>
                      <a:pt x="1737" y="11282"/>
                    </a:lnTo>
                    <a:lnTo>
                      <a:pt x="2304" y="11625"/>
                    </a:lnTo>
                    <a:lnTo>
                      <a:pt x="20119" y="1347"/>
                    </a:lnTo>
                    <a:lnTo>
                      <a:pt x="19540" y="1005"/>
                    </a:lnTo>
                    <a:lnTo>
                      <a:pt x="19398" y="1099"/>
                    </a:lnTo>
                    <a:lnTo>
                      <a:pt x="18240" y="426"/>
                    </a:lnTo>
                    <a:lnTo>
                      <a:pt x="18394" y="343"/>
                    </a:lnTo>
                    <a:lnTo>
                      <a:pt x="1781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7" name="Google Shape;4147;p40"/>
              <p:cNvSpPr/>
              <p:nvPr/>
            </p:nvSpPr>
            <p:spPr>
              <a:xfrm>
                <a:off x="5747213" y="5525244"/>
                <a:ext cx="762518" cy="439012"/>
              </a:xfrm>
              <a:custGeom>
                <a:avLst/>
                <a:gdLst/>
                <a:ahLst/>
                <a:cxnLst/>
                <a:rect l="l" t="t" r="r" b="b"/>
                <a:pathLst>
                  <a:path w="13256" h="7632" extrusionOk="0">
                    <a:moveTo>
                      <a:pt x="12688" y="1"/>
                    </a:moveTo>
                    <a:lnTo>
                      <a:pt x="1" y="7313"/>
                    </a:lnTo>
                    <a:lnTo>
                      <a:pt x="568" y="7632"/>
                    </a:lnTo>
                    <a:lnTo>
                      <a:pt x="12688" y="639"/>
                    </a:lnTo>
                    <a:lnTo>
                      <a:pt x="13255" y="308"/>
                    </a:lnTo>
                    <a:lnTo>
                      <a:pt x="12688" y="1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8" name="Google Shape;4148;p40"/>
              <p:cNvSpPr/>
              <p:nvPr/>
            </p:nvSpPr>
            <p:spPr>
              <a:xfrm>
                <a:off x="6519166" y="5373730"/>
                <a:ext cx="250798" cy="145474"/>
              </a:xfrm>
              <a:custGeom>
                <a:avLst/>
                <a:gdLst/>
                <a:ahLst/>
                <a:cxnLst/>
                <a:rect l="l" t="t" r="r" b="b"/>
                <a:pathLst>
                  <a:path w="4360" h="2529" extrusionOk="0">
                    <a:moveTo>
                      <a:pt x="3816" y="0"/>
                    </a:moveTo>
                    <a:lnTo>
                      <a:pt x="1" y="2209"/>
                    </a:lnTo>
                    <a:lnTo>
                      <a:pt x="556" y="2528"/>
                    </a:lnTo>
                    <a:lnTo>
                      <a:pt x="3816" y="650"/>
                    </a:lnTo>
                    <a:lnTo>
                      <a:pt x="4360" y="331"/>
                    </a:lnTo>
                    <a:lnTo>
                      <a:pt x="3816" y="0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9" name="Google Shape;4149;p40"/>
              <p:cNvSpPr/>
              <p:nvPr/>
            </p:nvSpPr>
            <p:spPr>
              <a:xfrm>
                <a:off x="5707810" y="5916685"/>
                <a:ext cx="38137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0" extrusionOk="0">
                    <a:moveTo>
                      <a:pt x="178" y="0"/>
                    </a:moveTo>
                    <a:lnTo>
                      <a:pt x="1" y="106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0" name="Google Shape;4150;p40"/>
              <p:cNvSpPr/>
              <p:nvPr/>
            </p:nvSpPr>
            <p:spPr>
              <a:xfrm>
                <a:off x="5732948" y="5901730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90" y="0"/>
                    </a:moveTo>
                    <a:lnTo>
                      <a:pt x="1" y="95"/>
                    </a:lnTo>
                    <a:lnTo>
                      <a:pt x="485" y="378"/>
                    </a:lnTo>
                    <a:lnTo>
                      <a:pt x="674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1" name="Google Shape;4151;p40"/>
              <p:cNvSpPr/>
              <p:nvPr/>
            </p:nvSpPr>
            <p:spPr>
              <a:xfrm>
                <a:off x="5759466" y="5886774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78" y="0"/>
                    </a:moveTo>
                    <a:lnTo>
                      <a:pt x="1" y="107"/>
                    </a:lnTo>
                    <a:lnTo>
                      <a:pt x="473" y="390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2" name="Google Shape;4152;p40"/>
              <p:cNvSpPr/>
              <p:nvPr/>
            </p:nvSpPr>
            <p:spPr>
              <a:xfrm>
                <a:off x="5784603" y="5871818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201" y="0"/>
                    </a:moveTo>
                    <a:lnTo>
                      <a:pt x="1" y="107"/>
                    </a:lnTo>
                    <a:lnTo>
                      <a:pt x="497" y="378"/>
                    </a:lnTo>
                    <a:lnTo>
                      <a:pt x="662" y="284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3" name="Google Shape;4153;p40"/>
              <p:cNvSpPr/>
              <p:nvPr/>
            </p:nvSpPr>
            <p:spPr>
              <a:xfrm>
                <a:off x="5810431" y="5857552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90" y="0"/>
                    </a:moveTo>
                    <a:lnTo>
                      <a:pt x="1" y="95"/>
                    </a:lnTo>
                    <a:lnTo>
                      <a:pt x="485" y="378"/>
                    </a:lnTo>
                    <a:lnTo>
                      <a:pt x="674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4" name="Google Shape;4154;p40"/>
              <p:cNvSpPr/>
              <p:nvPr/>
            </p:nvSpPr>
            <p:spPr>
              <a:xfrm>
                <a:off x="5836948" y="5841906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77" y="1"/>
                    </a:moveTo>
                    <a:lnTo>
                      <a:pt x="0" y="107"/>
                    </a:lnTo>
                    <a:lnTo>
                      <a:pt x="473" y="390"/>
                    </a:lnTo>
                    <a:lnTo>
                      <a:pt x="662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5" name="Google Shape;4155;p40"/>
              <p:cNvSpPr/>
              <p:nvPr/>
            </p:nvSpPr>
            <p:spPr>
              <a:xfrm>
                <a:off x="5862086" y="5827640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79"/>
                    </a:lnTo>
                    <a:lnTo>
                      <a:pt x="662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6" name="Google Shape;4156;p40"/>
              <p:cNvSpPr/>
              <p:nvPr/>
            </p:nvSpPr>
            <p:spPr>
              <a:xfrm>
                <a:off x="5887913" y="5811994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7" name="Google Shape;4157;p40"/>
              <p:cNvSpPr/>
              <p:nvPr/>
            </p:nvSpPr>
            <p:spPr>
              <a:xfrm>
                <a:off x="5913741" y="5797038"/>
                <a:ext cx="3877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4" h="403" extrusionOk="0">
                    <a:moveTo>
                      <a:pt x="177" y="1"/>
                    </a:moveTo>
                    <a:lnTo>
                      <a:pt x="0" y="119"/>
                    </a:lnTo>
                    <a:lnTo>
                      <a:pt x="484" y="403"/>
                    </a:lnTo>
                    <a:lnTo>
                      <a:pt x="674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8" name="Google Shape;4158;p40"/>
              <p:cNvSpPr/>
              <p:nvPr/>
            </p:nvSpPr>
            <p:spPr>
              <a:xfrm>
                <a:off x="5939569" y="5782773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89" y="1"/>
                    </a:moveTo>
                    <a:lnTo>
                      <a:pt x="0" y="95"/>
                    </a:lnTo>
                    <a:lnTo>
                      <a:pt x="484" y="379"/>
                    </a:lnTo>
                    <a:lnTo>
                      <a:pt x="673" y="273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9" name="Google Shape;4159;p40"/>
              <p:cNvSpPr/>
              <p:nvPr/>
            </p:nvSpPr>
            <p:spPr>
              <a:xfrm>
                <a:off x="5964706" y="5767184"/>
                <a:ext cx="39460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02" extrusionOk="0">
                    <a:moveTo>
                      <a:pt x="189" y="0"/>
                    </a:moveTo>
                    <a:lnTo>
                      <a:pt x="0" y="118"/>
                    </a:lnTo>
                    <a:lnTo>
                      <a:pt x="484" y="402"/>
                    </a:lnTo>
                    <a:lnTo>
                      <a:pt x="685" y="284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0" name="Google Shape;4160;p40"/>
              <p:cNvSpPr/>
              <p:nvPr/>
            </p:nvSpPr>
            <p:spPr>
              <a:xfrm>
                <a:off x="5991166" y="5752919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1" y="106"/>
                    </a:lnTo>
                    <a:lnTo>
                      <a:pt x="485" y="378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1" name="Google Shape;4161;p40"/>
              <p:cNvSpPr/>
              <p:nvPr/>
            </p:nvSpPr>
            <p:spPr>
              <a:xfrm>
                <a:off x="6016994" y="5737273"/>
                <a:ext cx="38828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5" h="403" extrusionOk="0">
                    <a:moveTo>
                      <a:pt x="190" y="0"/>
                    </a:moveTo>
                    <a:lnTo>
                      <a:pt x="1" y="119"/>
                    </a:lnTo>
                    <a:lnTo>
                      <a:pt x="485" y="402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2" name="Google Shape;4162;p40"/>
              <p:cNvSpPr/>
              <p:nvPr/>
            </p:nvSpPr>
            <p:spPr>
              <a:xfrm>
                <a:off x="6042131" y="5723007"/>
                <a:ext cx="3951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1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86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3" name="Google Shape;4163;p40"/>
              <p:cNvSpPr/>
              <p:nvPr/>
            </p:nvSpPr>
            <p:spPr>
              <a:xfrm>
                <a:off x="6068649" y="5708051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78" y="0"/>
                    </a:moveTo>
                    <a:lnTo>
                      <a:pt x="1" y="119"/>
                    </a:lnTo>
                    <a:lnTo>
                      <a:pt x="485" y="390"/>
                    </a:lnTo>
                    <a:lnTo>
                      <a:pt x="662" y="272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4" name="Google Shape;4164;p40"/>
              <p:cNvSpPr/>
              <p:nvPr/>
            </p:nvSpPr>
            <p:spPr>
              <a:xfrm>
                <a:off x="6093787" y="5693095"/>
                <a:ext cx="3946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91" extrusionOk="0">
                    <a:moveTo>
                      <a:pt x="201" y="1"/>
                    </a:moveTo>
                    <a:lnTo>
                      <a:pt x="1" y="107"/>
                    </a:lnTo>
                    <a:lnTo>
                      <a:pt x="497" y="390"/>
                    </a:lnTo>
                    <a:lnTo>
                      <a:pt x="686" y="284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5" name="Google Shape;4165;p40"/>
              <p:cNvSpPr/>
              <p:nvPr/>
            </p:nvSpPr>
            <p:spPr>
              <a:xfrm>
                <a:off x="6120305" y="5678139"/>
                <a:ext cx="3808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03" extrusionOk="0">
                    <a:moveTo>
                      <a:pt x="178" y="1"/>
                    </a:moveTo>
                    <a:lnTo>
                      <a:pt x="0" y="119"/>
                    </a:lnTo>
                    <a:lnTo>
                      <a:pt x="473" y="402"/>
                    </a:lnTo>
                    <a:lnTo>
                      <a:pt x="662" y="284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6" name="Google Shape;4166;p40"/>
              <p:cNvSpPr/>
              <p:nvPr/>
            </p:nvSpPr>
            <p:spPr>
              <a:xfrm>
                <a:off x="6145442" y="5663874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201" y="1"/>
                    </a:moveTo>
                    <a:lnTo>
                      <a:pt x="0" y="95"/>
                    </a:lnTo>
                    <a:lnTo>
                      <a:pt x="497" y="379"/>
                    </a:lnTo>
                    <a:lnTo>
                      <a:pt x="674" y="272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7" name="Google Shape;4167;p40"/>
              <p:cNvSpPr/>
              <p:nvPr/>
            </p:nvSpPr>
            <p:spPr>
              <a:xfrm>
                <a:off x="6171270" y="5648228"/>
                <a:ext cx="3946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86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8" name="Google Shape;4168;p40"/>
              <p:cNvSpPr/>
              <p:nvPr/>
            </p:nvSpPr>
            <p:spPr>
              <a:xfrm>
                <a:off x="6197787" y="5633962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77" y="1"/>
                    </a:moveTo>
                    <a:lnTo>
                      <a:pt x="0" y="107"/>
                    </a:lnTo>
                    <a:lnTo>
                      <a:pt x="484" y="379"/>
                    </a:lnTo>
                    <a:lnTo>
                      <a:pt x="662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9" name="Google Shape;4169;p40"/>
              <p:cNvSpPr/>
              <p:nvPr/>
            </p:nvSpPr>
            <p:spPr>
              <a:xfrm>
                <a:off x="6222925" y="5618373"/>
                <a:ext cx="38770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0" extrusionOk="0">
                    <a:moveTo>
                      <a:pt x="201" y="0"/>
                    </a:moveTo>
                    <a:lnTo>
                      <a:pt x="0" y="106"/>
                    </a:lnTo>
                    <a:lnTo>
                      <a:pt x="496" y="390"/>
                    </a:lnTo>
                    <a:lnTo>
                      <a:pt x="674" y="284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0" name="Google Shape;4170;p40"/>
              <p:cNvSpPr/>
              <p:nvPr/>
            </p:nvSpPr>
            <p:spPr>
              <a:xfrm>
                <a:off x="6248752" y="5604050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4" y="391"/>
                    </a:lnTo>
                    <a:lnTo>
                      <a:pt x="673" y="285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1" name="Google Shape;4171;p40"/>
              <p:cNvSpPr/>
              <p:nvPr/>
            </p:nvSpPr>
            <p:spPr>
              <a:xfrm>
                <a:off x="6275213" y="5589152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1" y="95"/>
                    </a:lnTo>
                    <a:lnTo>
                      <a:pt x="485" y="378"/>
                    </a:lnTo>
                    <a:lnTo>
                      <a:pt x="662" y="272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2" name="Google Shape;4172;p40"/>
              <p:cNvSpPr/>
              <p:nvPr/>
            </p:nvSpPr>
            <p:spPr>
              <a:xfrm>
                <a:off x="6300350" y="5574196"/>
                <a:ext cx="3951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1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86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3" name="Google Shape;4173;p40"/>
              <p:cNvSpPr/>
              <p:nvPr/>
            </p:nvSpPr>
            <p:spPr>
              <a:xfrm>
                <a:off x="6326178" y="5559240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78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4" name="Google Shape;4174;p40"/>
              <p:cNvSpPr/>
              <p:nvPr/>
            </p:nvSpPr>
            <p:spPr>
              <a:xfrm>
                <a:off x="6352005" y="5544975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78" y="0"/>
                    </a:moveTo>
                    <a:lnTo>
                      <a:pt x="1" y="95"/>
                    </a:lnTo>
                    <a:lnTo>
                      <a:pt x="497" y="378"/>
                    </a:lnTo>
                    <a:lnTo>
                      <a:pt x="674" y="26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5" name="Google Shape;4175;p40"/>
              <p:cNvSpPr/>
              <p:nvPr/>
            </p:nvSpPr>
            <p:spPr>
              <a:xfrm>
                <a:off x="6377833" y="5529328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90" y="1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74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6" name="Google Shape;4176;p40"/>
              <p:cNvSpPr/>
              <p:nvPr/>
            </p:nvSpPr>
            <p:spPr>
              <a:xfrm>
                <a:off x="6404351" y="5514373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77" y="1"/>
                    </a:moveTo>
                    <a:lnTo>
                      <a:pt x="0" y="119"/>
                    </a:lnTo>
                    <a:lnTo>
                      <a:pt x="473" y="390"/>
                    </a:lnTo>
                    <a:lnTo>
                      <a:pt x="662" y="272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7" name="Google Shape;4177;p40"/>
              <p:cNvSpPr/>
              <p:nvPr/>
            </p:nvSpPr>
            <p:spPr>
              <a:xfrm>
                <a:off x="6429488" y="5499417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78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62" y="284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8" name="Google Shape;4178;p40"/>
              <p:cNvSpPr/>
              <p:nvPr/>
            </p:nvSpPr>
            <p:spPr>
              <a:xfrm>
                <a:off x="6455316" y="5484461"/>
                <a:ext cx="3877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4" h="403" extrusionOk="0">
                    <a:moveTo>
                      <a:pt x="189" y="1"/>
                    </a:moveTo>
                    <a:lnTo>
                      <a:pt x="0" y="119"/>
                    </a:lnTo>
                    <a:lnTo>
                      <a:pt x="485" y="403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9" name="Google Shape;4179;p40"/>
              <p:cNvSpPr/>
              <p:nvPr/>
            </p:nvSpPr>
            <p:spPr>
              <a:xfrm>
                <a:off x="6481144" y="5470195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77" y="1"/>
                    </a:moveTo>
                    <a:lnTo>
                      <a:pt x="0" y="95"/>
                    </a:lnTo>
                    <a:lnTo>
                      <a:pt x="473" y="379"/>
                    </a:lnTo>
                    <a:lnTo>
                      <a:pt x="662" y="273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0" name="Google Shape;4180;p40"/>
              <p:cNvSpPr/>
              <p:nvPr/>
            </p:nvSpPr>
            <p:spPr>
              <a:xfrm>
                <a:off x="6506971" y="5454607"/>
                <a:ext cx="38080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02" extrusionOk="0">
                    <a:moveTo>
                      <a:pt x="189" y="0"/>
                    </a:moveTo>
                    <a:lnTo>
                      <a:pt x="0" y="118"/>
                    </a:lnTo>
                    <a:lnTo>
                      <a:pt x="484" y="402"/>
                    </a:lnTo>
                    <a:lnTo>
                      <a:pt x="662" y="284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1" name="Google Shape;4181;p40"/>
              <p:cNvSpPr/>
              <p:nvPr/>
            </p:nvSpPr>
            <p:spPr>
              <a:xfrm>
                <a:off x="6532109" y="5440341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201" y="0"/>
                    </a:moveTo>
                    <a:lnTo>
                      <a:pt x="0" y="106"/>
                    </a:lnTo>
                    <a:lnTo>
                      <a:pt x="496" y="378"/>
                    </a:lnTo>
                    <a:lnTo>
                      <a:pt x="685" y="284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2" name="Google Shape;4182;p40"/>
              <p:cNvSpPr/>
              <p:nvPr/>
            </p:nvSpPr>
            <p:spPr>
              <a:xfrm>
                <a:off x="6558569" y="5424695"/>
                <a:ext cx="38137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02" extrusionOk="0">
                    <a:moveTo>
                      <a:pt x="178" y="0"/>
                    </a:moveTo>
                    <a:lnTo>
                      <a:pt x="1" y="118"/>
                    </a:lnTo>
                    <a:lnTo>
                      <a:pt x="485" y="402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3" name="Google Shape;4183;p40"/>
              <p:cNvSpPr/>
              <p:nvPr/>
            </p:nvSpPr>
            <p:spPr>
              <a:xfrm>
                <a:off x="6584397" y="5410429"/>
                <a:ext cx="3882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91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4" name="Google Shape;4184;p40"/>
              <p:cNvSpPr/>
              <p:nvPr/>
            </p:nvSpPr>
            <p:spPr>
              <a:xfrm>
                <a:off x="6609534" y="5395473"/>
                <a:ext cx="3951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1" extrusionOk="0">
                    <a:moveTo>
                      <a:pt x="190" y="0"/>
                    </a:moveTo>
                    <a:lnTo>
                      <a:pt x="1" y="118"/>
                    </a:lnTo>
                    <a:lnTo>
                      <a:pt x="485" y="390"/>
                    </a:lnTo>
                    <a:lnTo>
                      <a:pt x="686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5" name="Google Shape;4185;p40"/>
              <p:cNvSpPr/>
              <p:nvPr/>
            </p:nvSpPr>
            <p:spPr>
              <a:xfrm>
                <a:off x="6636052" y="5380518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78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6" name="Google Shape;4186;p40"/>
              <p:cNvSpPr/>
              <p:nvPr/>
            </p:nvSpPr>
            <p:spPr>
              <a:xfrm>
                <a:off x="6661189" y="5365562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190" y="1"/>
                    </a:moveTo>
                    <a:lnTo>
                      <a:pt x="1" y="107"/>
                    </a:lnTo>
                    <a:lnTo>
                      <a:pt x="485" y="379"/>
                    </a:lnTo>
                    <a:lnTo>
                      <a:pt x="686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7" name="Google Shape;4187;p40"/>
              <p:cNvSpPr/>
              <p:nvPr/>
            </p:nvSpPr>
            <p:spPr>
              <a:xfrm>
                <a:off x="6687017" y="5351296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90" y="0"/>
                    </a:moveTo>
                    <a:lnTo>
                      <a:pt x="1" y="95"/>
                    </a:lnTo>
                    <a:lnTo>
                      <a:pt x="485" y="379"/>
                    </a:lnTo>
                    <a:lnTo>
                      <a:pt x="674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8" name="Google Shape;4188;p40"/>
              <p:cNvSpPr/>
              <p:nvPr/>
            </p:nvSpPr>
            <p:spPr>
              <a:xfrm>
                <a:off x="5794784" y="5966960"/>
                <a:ext cx="38828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75" h="402" extrusionOk="0">
                    <a:moveTo>
                      <a:pt x="190" y="0"/>
                    </a:moveTo>
                    <a:lnTo>
                      <a:pt x="1" y="118"/>
                    </a:lnTo>
                    <a:lnTo>
                      <a:pt x="485" y="402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9" name="Google Shape;4189;p40"/>
              <p:cNvSpPr/>
              <p:nvPr/>
            </p:nvSpPr>
            <p:spPr>
              <a:xfrm>
                <a:off x="5820612" y="5952695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90" y="0"/>
                    </a:moveTo>
                    <a:lnTo>
                      <a:pt x="1" y="95"/>
                    </a:lnTo>
                    <a:lnTo>
                      <a:pt x="485" y="378"/>
                    </a:lnTo>
                    <a:lnTo>
                      <a:pt x="674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0" name="Google Shape;4190;p40"/>
              <p:cNvSpPr/>
              <p:nvPr/>
            </p:nvSpPr>
            <p:spPr>
              <a:xfrm>
                <a:off x="5847130" y="5937048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66" y="0"/>
                    </a:moveTo>
                    <a:lnTo>
                      <a:pt x="0" y="107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6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1" name="Google Shape;4191;p40"/>
              <p:cNvSpPr/>
              <p:nvPr/>
            </p:nvSpPr>
            <p:spPr>
              <a:xfrm>
                <a:off x="5872267" y="5922783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78"/>
                    </a:lnTo>
                    <a:lnTo>
                      <a:pt x="686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2" name="Google Shape;4192;p40"/>
              <p:cNvSpPr/>
              <p:nvPr/>
            </p:nvSpPr>
            <p:spPr>
              <a:xfrm>
                <a:off x="5898095" y="5907137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3" name="Google Shape;4193;p40"/>
              <p:cNvSpPr/>
              <p:nvPr/>
            </p:nvSpPr>
            <p:spPr>
              <a:xfrm>
                <a:off x="5923923" y="5892871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78" y="1"/>
                    </a:moveTo>
                    <a:lnTo>
                      <a:pt x="0" y="107"/>
                    </a:lnTo>
                    <a:lnTo>
                      <a:pt x="497" y="390"/>
                    </a:lnTo>
                    <a:lnTo>
                      <a:pt x="674" y="284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4" name="Google Shape;4194;p40"/>
              <p:cNvSpPr/>
              <p:nvPr/>
            </p:nvSpPr>
            <p:spPr>
              <a:xfrm>
                <a:off x="5949750" y="5877915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89" y="1"/>
                    </a:moveTo>
                    <a:lnTo>
                      <a:pt x="0" y="95"/>
                    </a:lnTo>
                    <a:lnTo>
                      <a:pt x="485" y="379"/>
                    </a:lnTo>
                    <a:lnTo>
                      <a:pt x="674" y="272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5" name="Google Shape;4195;p40"/>
              <p:cNvSpPr/>
              <p:nvPr/>
            </p:nvSpPr>
            <p:spPr>
              <a:xfrm>
                <a:off x="5974888" y="5862959"/>
                <a:ext cx="3946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91" extrusionOk="0">
                    <a:moveTo>
                      <a:pt x="201" y="1"/>
                    </a:moveTo>
                    <a:lnTo>
                      <a:pt x="0" y="107"/>
                    </a:lnTo>
                    <a:lnTo>
                      <a:pt x="496" y="391"/>
                    </a:lnTo>
                    <a:lnTo>
                      <a:pt x="686" y="284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6" name="Google Shape;4196;p40"/>
              <p:cNvSpPr/>
              <p:nvPr/>
            </p:nvSpPr>
            <p:spPr>
              <a:xfrm>
                <a:off x="6001405" y="5848003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77" y="1"/>
                    </a:moveTo>
                    <a:lnTo>
                      <a:pt x="0" y="107"/>
                    </a:lnTo>
                    <a:lnTo>
                      <a:pt x="484" y="379"/>
                    </a:lnTo>
                    <a:lnTo>
                      <a:pt x="662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7" name="Google Shape;4197;p40"/>
              <p:cNvSpPr/>
              <p:nvPr/>
            </p:nvSpPr>
            <p:spPr>
              <a:xfrm>
                <a:off x="6026543" y="5833738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201" y="1"/>
                    </a:moveTo>
                    <a:lnTo>
                      <a:pt x="0" y="95"/>
                    </a:lnTo>
                    <a:lnTo>
                      <a:pt x="496" y="379"/>
                    </a:lnTo>
                    <a:lnTo>
                      <a:pt x="685" y="261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8" name="Google Shape;4198;p40"/>
              <p:cNvSpPr/>
              <p:nvPr/>
            </p:nvSpPr>
            <p:spPr>
              <a:xfrm>
                <a:off x="6053003" y="5818149"/>
                <a:ext cx="38828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90" extrusionOk="0">
                    <a:moveTo>
                      <a:pt x="178" y="0"/>
                    </a:moveTo>
                    <a:lnTo>
                      <a:pt x="1" y="106"/>
                    </a:lnTo>
                    <a:lnTo>
                      <a:pt x="473" y="390"/>
                    </a:lnTo>
                    <a:lnTo>
                      <a:pt x="674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9" name="Google Shape;4199;p40"/>
              <p:cNvSpPr/>
              <p:nvPr/>
            </p:nvSpPr>
            <p:spPr>
              <a:xfrm>
                <a:off x="6078831" y="5803193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90" y="0"/>
                    </a:moveTo>
                    <a:lnTo>
                      <a:pt x="1" y="118"/>
                    </a:lnTo>
                    <a:lnTo>
                      <a:pt x="485" y="390"/>
                    </a:lnTo>
                    <a:lnTo>
                      <a:pt x="662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0" name="Google Shape;4200;p40"/>
              <p:cNvSpPr/>
              <p:nvPr/>
            </p:nvSpPr>
            <p:spPr>
              <a:xfrm>
                <a:off x="6103968" y="5788238"/>
                <a:ext cx="3951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1" extrusionOk="0">
                    <a:moveTo>
                      <a:pt x="202" y="0"/>
                    </a:moveTo>
                    <a:lnTo>
                      <a:pt x="1" y="107"/>
                    </a:lnTo>
                    <a:lnTo>
                      <a:pt x="497" y="390"/>
                    </a:lnTo>
                    <a:lnTo>
                      <a:pt x="686" y="284"/>
                    </a:lnTo>
                    <a:lnTo>
                      <a:pt x="2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1" name="Google Shape;4201;p40"/>
              <p:cNvSpPr/>
              <p:nvPr/>
            </p:nvSpPr>
            <p:spPr>
              <a:xfrm>
                <a:off x="6130486" y="5773282"/>
                <a:ext cx="38137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03" extrusionOk="0">
                    <a:moveTo>
                      <a:pt x="178" y="0"/>
                    </a:moveTo>
                    <a:lnTo>
                      <a:pt x="1" y="119"/>
                    </a:lnTo>
                    <a:lnTo>
                      <a:pt x="485" y="402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2" name="Google Shape;4202;p40"/>
              <p:cNvSpPr/>
              <p:nvPr/>
            </p:nvSpPr>
            <p:spPr>
              <a:xfrm>
                <a:off x="6156314" y="5759016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89" y="0"/>
                    </a:moveTo>
                    <a:lnTo>
                      <a:pt x="0" y="95"/>
                    </a:lnTo>
                    <a:lnTo>
                      <a:pt x="485" y="378"/>
                    </a:lnTo>
                    <a:lnTo>
                      <a:pt x="662" y="27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3" name="Google Shape;4203;p40"/>
              <p:cNvSpPr/>
              <p:nvPr/>
            </p:nvSpPr>
            <p:spPr>
              <a:xfrm>
                <a:off x="6181451" y="5743370"/>
                <a:ext cx="3946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03" extrusionOk="0">
                    <a:moveTo>
                      <a:pt x="190" y="1"/>
                    </a:moveTo>
                    <a:lnTo>
                      <a:pt x="1" y="119"/>
                    </a:lnTo>
                    <a:lnTo>
                      <a:pt x="485" y="402"/>
                    </a:lnTo>
                    <a:lnTo>
                      <a:pt x="686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4" name="Google Shape;4204;p40"/>
              <p:cNvSpPr/>
              <p:nvPr/>
            </p:nvSpPr>
            <p:spPr>
              <a:xfrm>
                <a:off x="6207969" y="5729104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77" y="1"/>
                    </a:moveTo>
                    <a:lnTo>
                      <a:pt x="0" y="107"/>
                    </a:lnTo>
                    <a:lnTo>
                      <a:pt x="485" y="379"/>
                    </a:lnTo>
                    <a:lnTo>
                      <a:pt x="662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5" name="Google Shape;4205;p40"/>
              <p:cNvSpPr/>
              <p:nvPr/>
            </p:nvSpPr>
            <p:spPr>
              <a:xfrm>
                <a:off x="6233106" y="5713458"/>
                <a:ext cx="3946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03" extrusionOk="0">
                    <a:moveTo>
                      <a:pt x="201" y="1"/>
                    </a:moveTo>
                    <a:lnTo>
                      <a:pt x="0" y="119"/>
                    </a:lnTo>
                    <a:lnTo>
                      <a:pt x="497" y="403"/>
                    </a:lnTo>
                    <a:lnTo>
                      <a:pt x="686" y="284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6" name="Google Shape;4206;p40"/>
              <p:cNvSpPr/>
              <p:nvPr/>
            </p:nvSpPr>
            <p:spPr>
              <a:xfrm>
                <a:off x="6258934" y="5699193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7" name="Google Shape;4207;p40"/>
              <p:cNvSpPr/>
              <p:nvPr/>
            </p:nvSpPr>
            <p:spPr>
              <a:xfrm>
                <a:off x="6285394" y="5684237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1"/>
                    </a:moveTo>
                    <a:lnTo>
                      <a:pt x="1" y="119"/>
                    </a:lnTo>
                    <a:lnTo>
                      <a:pt x="485" y="379"/>
                    </a:lnTo>
                    <a:lnTo>
                      <a:pt x="663" y="273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8" name="Google Shape;4208;p40"/>
              <p:cNvSpPr/>
              <p:nvPr/>
            </p:nvSpPr>
            <p:spPr>
              <a:xfrm>
                <a:off x="6310589" y="5669338"/>
                <a:ext cx="38770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0" extrusionOk="0">
                    <a:moveTo>
                      <a:pt x="189" y="0"/>
                    </a:moveTo>
                    <a:lnTo>
                      <a:pt x="0" y="106"/>
                    </a:lnTo>
                    <a:lnTo>
                      <a:pt x="484" y="390"/>
                    </a:lnTo>
                    <a:lnTo>
                      <a:pt x="673" y="284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9" name="Google Shape;4209;p40"/>
              <p:cNvSpPr/>
              <p:nvPr/>
            </p:nvSpPr>
            <p:spPr>
              <a:xfrm>
                <a:off x="6336359" y="5654383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90" y="0"/>
                    </a:moveTo>
                    <a:lnTo>
                      <a:pt x="1" y="106"/>
                    </a:lnTo>
                    <a:lnTo>
                      <a:pt x="485" y="378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0" name="Google Shape;4210;p40"/>
              <p:cNvSpPr/>
              <p:nvPr/>
            </p:nvSpPr>
            <p:spPr>
              <a:xfrm>
                <a:off x="6362187" y="5640117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1" y="95"/>
                    </a:lnTo>
                    <a:lnTo>
                      <a:pt x="497" y="378"/>
                    </a:lnTo>
                    <a:lnTo>
                      <a:pt x="662" y="272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1" name="Google Shape;4211;p40"/>
              <p:cNvSpPr/>
              <p:nvPr/>
            </p:nvSpPr>
            <p:spPr>
              <a:xfrm>
                <a:off x="6388015" y="5624471"/>
                <a:ext cx="3882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91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2" name="Google Shape;4212;p40"/>
              <p:cNvSpPr/>
              <p:nvPr/>
            </p:nvSpPr>
            <p:spPr>
              <a:xfrm>
                <a:off x="6414532" y="5610205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0" y="107"/>
                    </a:lnTo>
                    <a:lnTo>
                      <a:pt x="473" y="378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3" name="Google Shape;4213;p40"/>
              <p:cNvSpPr/>
              <p:nvPr/>
            </p:nvSpPr>
            <p:spPr>
              <a:xfrm>
                <a:off x="6439670" y="5594559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90" y="1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4" name="Google Shape;4214;p40"/>
              <p:cNvSpPr/>
              <p:nvPr/>
            </p:nvSpPr>
            <p:spPr>
              <a:xfrm>
                <a:off x="6465497" y="5580293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90" y="1"/>
                    </a:moveTo>
                    <a:lnTo>
                      <a:pt x="0" y="107"/>
                    </a:lnTo>
                    <a:lnTo>
                      <a:pt x="485" y="390"/>
                    </a:lnTo>
                    <a:lnTo>
                      <a:pt x="674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5" name="Google Shape;4215;p40"/>
              <p:cNvSpPr/>
              <p:nvPr/>
            </p:nvSpPr>
            <p:spPr>
              <a:xfrm>
                <a:off x="6491325" y="5565338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78" y="1"/>
                    </a:moveTo>
                    <a:lnTo>
                      <a:pt x="0" y="95"/>
                    </a:lnTo>
                    <a:lnTo>
                      <a:pt x="485" y="379"/>
                    </a:lnTo>
                    <a:lnTo>
                      <a:pt x="674" y="272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6" name="Google Shape;4216;p40"/>
              <p:cNvSpPr/>
              <p:nvPr/>
            </p:nvSpPr>
            <p:spPr>
              <a:xfrm>
                <a:off x="6517153" y="5549691"/>
                <a:ext cx="3877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4" h="403" extrusionOk="0">
                    <a:moveTo>
                      <a:pt x="189" y="1"/>
                    </a:moveTo>
                    <a:lnTo>
                      <a:pt x="0" y="119"/>
                    </a:lnTo>
                    <a:lnTo>
                      <a:pt x="485" y="403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7" name="Google Shape;4217;p40"/>
              <p:cNvSpPr/>
              <p:nvPr/>
            </p:nvSpPr>
            <p:spPr>
              <a:xfrm>
                <a:off x="6542290" y="5535426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79"/>
                    </a:lnTo>
                    <a:lnTo>
                      <a:pt x="686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8" name="Google Shape;4218;p40"/>
              <p:cNvSpPr/>
              <p:nvPr/>
            </p:nvSpPr>
            <p:spPr>
              <a:xfrm>
                <a:off x="6568808" y="5519837"/>
                <a:ext cx="38080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02" extrusionOk="0">
                    <a:moveTo>
                      <a:pt x="177" y="0"/>
                    </a:moveTo>
                    <a:lnTo>
                      <a:pt x="0" y="118"/>
                    </a:lnTo>
                    <a:lnTo>
                      <a:pt x="484" y="402"/>
                    </a:lnTo>
                    <a:lnTo>
                      <a:pt x="662" y="284"/>
                    </a:lnTo>
                    <a:lnTo>
                      <a:pt x="1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9" name="Google Shape;4219;p40"/>
              <p:cNvSpPr/>
              <p:nvPr/>
            </p:nvSpPr>
            <p:spPr>
              <a:xfrm>
                <a:off x="6594636" y="5505572"/>
                <a:ext cx="38770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0" extrusionOk="0">
                    <a:moveTo>
                      <a:pt x="189" y="0"/>
                    </a:moveTo>
                    <a:lnTo>
                      <a:pt x="0" y="106"/>
                    </a:lnTo>
                    <a:lnTo>
                      <a:pt x="484" y="390"/>
                    </a:lnTo>
                    <a:lnTo>
                      <a:pt x="673" y="284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0" name="Google Shape;4220;p40"/>
              <p:cNvSpPr/>
              <p:nvPr/>
            </p:nvSpPr>
            <p:spPr>
              <a:xfrm>
                <a:off x="6619773" y="5490616"/>
                <a:ext cx="3946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91" extrusionOk="0">
                    <a:moveTo>
                      <a:pt x="189" y="0"/>
                    </a:moveTo>
                    <a:lnTo>
                      <a:pt x="0" y="118"/>
                    </a:lnTo>
                    <a:lnTo>
                      <a:pt x="484" y="390"/>
                    </a:lnTo>
                    <a:lnTo>
                      <a:pt x="685" y="27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1" name="Google Shape;4221;p40"/>
              <p:cNvSpPr/>
              <p:nvPr/>
            </p:nvSpPr>
            <p:spPr>
              <a:xfrm>
                <a:off x="6646233" y="5475660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78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2" name="Google Shape;4222;p40"/>
              <p:cNvSpPr/>
              <p:nvPr/>
            </p:nvSpPr>
            <p:spPr>
              <a:xfrm>
                <a:off x="6671371" y="5460704"/>
                <a:ext cx="39518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87" h="403" extrusionOk="0">
                    <a:moveTo>
                      <a:pt x="202" y="0"/>
                    </a:moveTo>
                    <a:lnTo>
                      <a:pt x="1" y="119"/>
                    </a:lnTo>
                    <a:lnTo>
                      <a:pt x="497" y="402"/>
                    </a:lnTo>
                    <a:lnTo>
                      <a:pt x="686" y="284"/>
                    </a:lnTo>
                    <a:lnTo>
                      <a:pt x="2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3" name="Google Shape;4223;p40"/>
              <p:cNvSpPr/>
              <p:nvPr/>
            </p:nvSpPr>
            <p:spPr>
              <a:xfrm>
                <a:off x="6697889" y="5446438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1" y="95"/>
                    </a:lnTo>
                    <a:lnTo>
                      <a:pt x="473" y="378"/>
                    </a:lnTo>
                    <a:lnTo>
                      <a:pt x="662" y="272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4" name="Google Shape;4224;p40"/>
              <p:cNvSpPr/>
              <p:nvPr/>
            </p:nvSpPr>
            <p:spPr>
              <a:xfrm>
                <a:off x="6723026" y="5430792"/>
                <a:ext cx="38828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5" h="403" extrusionOk="0">
                    <a:moveTo>
                      <a:pt x="202" y="1"/>
                    </a:moveTo>
                    <a:lnTo>
                      <a:pt x="1" y="119"/>
                    </a:lnTo>
                    <a:lnTo>
                      <a:pt x="497" y="402"/>
                    </a:lnTo>
                    <a:lnTo>
                      <a:pt x="674" y="284"/>
                    </a:lnTo>
                    <a:lnTo>
                      <a:pt x="2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5" name="Google Shape;4225;p40"/>
              <p:cNvSpPr/>
              <p:nvPr/>
            </p:nvSpPr>
            <p:spPr>
              <a:xfrm>
                <a:off x="6748854" y="5416527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190" y="1"/>
                    </a:moveTo>
                    <a:lnTo>
                      <a:pt x="1" y="107"/>
                    </a:lnTo>
                    <a:lnTo>
                      <a:pt x="485" y="379"/>
                    </a:lnTo>
                    <a:lnTo>
                      <a:pt x="686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6" name="Google Shape;4226;p40"/>
              <p:cNvSpPr/>
              <p:nvPr/>
            </p:nvSpPr>
            <p:spPr>
              <a:xfrm>
                <a:off x="6775372" y="5400881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78" y="1"/>
                    </a:moveTo>
                    <a:lnTo>
                      <a:pt x="0" y="107"/>
                    </a:lnTo>
                    <a:lnTo>
                      <a:pt x="473" y="391"/>
                    </a:lnTo>
                    <a:lnTo>
                      <a:pt x="662" y="284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7" name="Google Shape;4227;p40"/>
              <p:cNvSpPr/>
              <p:nvPr/>
            </p:nvSpPr>
            <p:spPr>
              <a:xfrm>
                <a:off x="5779196" y="5984620"/>
                <a:ext cx="32673" cy="150249"/>
              </a:xfrm>
              <a:custGeom>
                <a:avLst/>
                <a:gdLst/>
                <a:ahLst/>
                <a:cxnLst/>
                <a:rect l="l" t="t" r="r" b="b"/>
                <a:pathLst>
                  <a:path w="568" h="2612" extrusionOk="0">
                    <a:moveTo>
                      <a:pt x="0" y="0"/>
                    </a:moveTo>
                    <a:lnTo>
                      <a:pt x="0" y="2280"/>
                    </a:lnTo>
                    <a:lnTo>
                      <a:pt x="567" y="2611"/>
                    </a:lnTo>
                    <a:lnTo>
                      <a:pt x="567" y="3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8" name="Google Shape;4228;p40"/>
              <p:cNvSpPr/>
              <p:nvPr/>
            </p:nvSpPr>
            <p:spPr>
              <a:xfrm>
                <a:off x="6477060" y="5525244"/>
                <a:ext cx="32673" cy="36757"/>
              </a:xfrm>
              <a:custGeom>
                <a:avLst/>
                <a:gdLst/>
                <a:ahLst/>
                <a:cxnLst/>
                <a:rect l="l" t="t" r="r" b="b"/>
                <a:pathLst>
                  <a:path w="568" h="639" extrusionOk="0">
                    <a:moveTo>
                      <a:pt x="0" y="1"/>
                    </a:moveTo>
                    <a:lnTo>
                      <a:pt x="0" y="639"/>
                    </a:lnTo>
                    <a:lnTo>
                      <a:pt x="567" y="30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9" name="Google Shape;4229;p40"/>
              <p:cNvSpPr/>
              <p:nvPr/>
            </p:nvSpPr>
            <p:spPr>
              <a:xfrm>
                <a:off x="6738672" y="5373730"/>
                <a:ext cx="31292" cy="37447"/>
              </a:xfrm>
              <a:custGeom>
                <a:avLst/>
                <a:gdLst/>
                <a:ahLst/>
                <a:cxnLst/>
                <a:rect l="l" t="t" r="r" b="b"/>
                <a:pathLst>
                  <a:path w="544" h="651" extrusionOk="0">
                    <a:moveTo>
                      <a:pt x="0" y="0"/>
                    </a:moveTo>
                    <a:lnTo>
                      <a:pt x="0" y="650"/>
                    </a:lnTo>
                    <a:lnTo>
                      <a:pt x="544" y="3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82A2E">
                  <a:alpha val="704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30" name="Google Shape;4230;p40"/>
            <p:cNvGrpSpPr/>
            <p:nvPr/>
          </p:nvGrpSpPr>
          <p:grpSpPr>
            <a:xfrm>
              <a:off x="6258930" y="813427"/>
              <a:ext cx="642501" cy="606585"/>
              <a:chOff x="-4345070" y="3726402"/>
              <a:chExt cx="642501" cy="606585"/>
            </a:xfrm>
          </p:grpSpPr>
          <p:sp>
            <p:nvSpPr>
              <p:cNvPr id="4231" name="Google Shape;4231;p40"/>
              <p:cNvSpPr/>
              <p:nvPr/>
            </p:nvSpPr>
            <p:spPr>
              <a:xfrm>
                <a:off x="-4345070" y="3767752"/>
                <a:ext cx="275029" cy="208137"/>
              </a:xfrm>
              <a:custGeom>
                <a:avLst/>
                <a:gdLst/>
                <a:ahLst/>
                <a:cxnLst/>
                <a:rect l="l" t="t" r="r" b="b"/>
                <a:pathLst>
                  <a:path w="2175" h="1646" extrusionOk="0">
                    <a:moveTo>
                      <a:pt x="539" y="1"/>
                    </a:moveTo>
                    <a:cubicBezTo>
                      <a:pt x="447" y="1"/>
                      <a:pt x="361" y="22"/>
                      <a:pt x="284" y="63"/>
                    </a:cubicBezTo>
                    <a:cubicBezTo>
                      <a:pt x="107" y="169"/>
                      <a:pt x="1" y="382"/>
                      <a:pt x="1" y="642"/>
                    </a:cubicBezTo>
                    <a:lnTo>
                      <a:pt x="1" y="1528"/>
                    </a:lnTo>
                    <a:cubicBezTo>
                      <a:pt x="1" y="1587"/>
                      <a:pt x="60" y="1646"/>
                      <a:pt x="119" y="1646"/>
                    </a:cubicBezTo>
                    <a:cubicBezTo>
                      <a:pt x="201" y="1646"/>
                      <a:pt x="237" y="1599"/>
                      <a:pt x="225" y="1540"/>
                    </a:cubicBezTo>
                    <a:lnTo>
                      <a:pt x="225" y="654"/>
                    </a:lnTo>
                    <a:cubicBezTo>
                      <a:pt x="225" y="465"/>
                      <a:pt x="284" y="335"/>
                      <a:pt x="390" y="276"/>
                    </a:cubicBezTo>
                    <a:cubicBezTo>
                      <a:pt x="429" y="252"/>
                      <a:pt x="476" y="239"/>
                      <a:pt x="530" y="239"/>
                    </a:cubicBezTo>
                    <a:cubicBezTo>
                      <a:pt x="611" y="239"/>
                      <a:pt x="705" y="266"/>
                      <a:pt x="804" y="323"/>
                    </a:cubicBezTo>
                    <a:lnTo>
                      <a:pt x="1985" y="996"/>
                    </a:lnTo>
                    <a:cubicBezTo>
                      <a:pt x="2004" y="1008"/>
                      <a:pt x="2024" y="1013"/>
                      <a:pt x="2044" y="1013"/>
                    </a:cubicBezTo>
                    <a:cubicBezTo>
                      <a:pt x="2086" y="1013"/>
                      <a:pt x="2127" y="989"/>
                      <a:pt x="2151" y="949"/>
                    </a:cubicBezTo>
                    <a:cubicBezTo>
                      <a:pt x="2174" y="890"/>
                      <a:pt x="2162" y="819"/>
                      <a:pt x="2103" y="795"/>
                    </a:cubicBezTo>
                    <a:lnTo>
                      <a:pt x="922" y="110"/>
                    </a:lnTo>
                    <a:cubicBezTo>
                      <a:pt x="788" y="37"/>
                      <a:pt x="658" y="1"/>
                      <a:pt x="5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2" name="Google Shape;4232;p40"/>
              <p:cNvSpPr/>
              <p:nvPr/>
            </p:nvSpPr>
            <p:spPr>
              <a:xfrm>
                <a:off x="-4261358" y="3726402"/>
                <a:ext cx="504915" cy="413871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273" extrusionOk="0">
                    <a:moveTo>
                      <a:pt x="874" y="0"/>
                    </a:moveTo>
                    <a:cubicBezTo>
                      <a:pt x="803" y="12"/>
                      <a:pt x="709" y="24"/>
                      <a:pt x="638" y="83"/>
                    </a:cubicBezTo>
                    <a:cubicBezTo>
                      <a:pt x="626" y="83"/>
                      <a:pt x="626" y="95"/>
                      <a:pt x="614" y="95"/>
                    </a:cubicBezTo>
                    <a:cubicBezTo>
                      <a:pt x="591" y="118"/>
                      <a:pt x="579" y="118"/>
                      <a:pt x="567" y="130"/>
                    </a:cubicBezTo>
                    <a:cubicBezTo>
                      <a:pt x="555" y="142"/>
                      <a:pt x="544" y="142"/>
                      <a:pt x="544" y="154"/>
                    </a:cubicBezTo>
                    <a:cubicBezTo>
                      <a:pt x="520" y="154"/>
                      <a:pt x="520" y="177"/>
                      <a:pt x="508" y="189"/>
                    </a:cubicBezTo>
                    <a:lnTo>
                      <a:pt x="461" y="236"/>
                    </a:lnTo>
                    <a:cubicBezTo>
                      <a:pt x="402" y="295"/>
                      <a:pt x="343" y="354"/>
                      <a:pt x="295" y="414"/>
                    </a:cubicBezTo>
                    <a:lnTo>
                      <a:pt x="284" y="425"/>
                    </a:lnTo>
                    <a:cubicBezTo>
                      <a:pt x="201" y="543"/>
                      <a:pt x="118" y="673"/>
                      <a:pt x="83" y="803"/>
                    </a:cubicBezTo>
                    <a:cubicBezTo>
                      <a:pt x="36" y="945"/>
                      <a:pt x="0" y="1063"/>
                      <a:pt x="0" y="1181"/>
                    </a:cubicBezTo>
                    <a:cubicBezTo>
                      <a:pt x="0" y="1382"/>
                      <a:pt x="83" y="1512"/>
                      <a:pt x="201" y="1595"/>
                    </a:cubicBezTo>
                    <a:lnTo>
                      <a:pt x="1855" y="2552"/>
                    </a:lnTo>
                    <a:lnTo>
                      <a:pt x="3063" y="3247"/>
                    </a:lnTo>
                    <a:lnTo>
                      <a:pt x="3063" y="3247"/>
                    </a:lnTo>
                    <a:cubicBezTo>
                      <a:pt x="3025" y="3218"/>
                      <a:pt x="2995" y="3174"/>
                      <a:pt x="2977" y="3131"/>
                    </a:cubicBezTo>
                    <a:cubicBezTo>
                      <a:pt x="2942" y="3048"/>
                      <a:pt x="2930" y="2977"/>
                      <a:pt x="2930" y="2871"/>
                    </a:cubicBezTo>
                    <a:cubicBezTo>
                      <a:pt x="2930" y="2682"/>
                      <a:pt x="2989" y="2481"/>
                      <a:pt x="3095" y="2280"/>
                    </a:cubicBezTo>
                    <a:cubicBezTo>
                      <a:pt x="3095" y="2268"/>
                      <a:pt x="3107" y="2256"/>
                      <a:pt x="3107" y="2245"/>
                    </a:cubicBezTo>
                    <a:cubicBezTo>
                      <a:pt x="3119" y="2209"/>
                      <a:pt x="3142" y="2197"/>
                      <a:pt x="3154" y="2162"/>
                    </a:cubicBezTo>
                    <a:cubicBezTo>
                      <a:pt x="3178" y="2138"/>
                      <a:pt x="3202" y="2091"/>
                      <a:pt x="3225" y="2067"/>
                    </a:cubicBezTo>
                    <a:cubicBezTo>
                      <a:pt x="3331" y="1949"/>
                      <a:pt x="3438" y="1843"/>
                      <a:pt x="3556" y="1772"/>
                    </a:cubicBezTo>
                    <a:cubicBezTo>
                      <a:pt x="3580" y="1748"/>
                      <a:pt x="3627" y="1737"/>
                      <a:pt x="3650" y="1725"/>
                    </a:cubicBezTo>
                    <a:cubicBezTo>
                      <a:pt x="3707" y="1699"/>
                      <a:pt x="3764" y="1688"/>
                      <a:pt x="3818" y="1688"/>
                    </a:cubicBezTo>
                    <a:cubicBezTo>
                      <a:pt x="3864" y="1688"/>
                      <a:pt x="3907" y="1697"/>
                      <a:pt x="3946" y="1713"/>
                    </a:cubicBezTo>
                    <a:cubicBezTo>
                      <a:pt x="3969" y="1713"/>
                      <a:pt x="3981" y="1725"/>
                      <a:pt x="3981" y="1725"/>
                    </a:cubicBezTo>
                    <a:lnTo>
                      <a:pt x="3993" y="1725"/>
                    </a:lnTo>
                    <a:lnTo>
                      <a:pt x="2209" y="685"/>
                    </a:lnTo>
                    <a:lnTo>
                      <a:pt x="1087" y="36"/>
                    </a:lnTo>
                    <a:cubicBezTo>
                      <a:pt x="1087" y="36"/>
                      <a:pt x="1063" y="24"/>
                      <a:pt x="1052" y="24"/>
                    </a:cubicBezTo>
                    <a:cubicBezTo>
                      <a:pt x="1004" y="12"/>
                      <a:pt x="957" y="0"/>
                      <a:pt x="910" y="0"/>
                    </a:cubicBezTo>
                    <a:close/>
                    <a:moveTo>
                      <a:pt x="3063" y="3247"/>
                    </a:moveTo>
                    <a:lnTo>
                      <a:pt x="3063" y="3247"/>
                    </a:lnTo>
                    <a:cubicBezTo>
                      <a:pt x="3077" y="3258"/>
                      <a:pt x="3092" y="3266"/>
                      <a:pt x="3107" y="3272"/>
                    </a:cubicBezTo>
                    <a:lnTo>
                      <a:pt x="3063" y="3247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3" name="Google Shape;4233;p40"/>
              <p:cNvSpPr/>
              <p:nvPr/>
            </p:nvSpPr>
            <p:spPr>
              <a:xfrm>
                <a:off x="-3893888" y="3940232"/>
                <a:ext cx="159959" cy="209654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1658" extrusionOk="0">
                    <a:moveTo>
                      <a:pt x="917" y="0"/>
                    </a:moveTo>
                    <a:cubicBezTo>
                      <a:pt x="830" y="0"/>
                      <a:pt x="731" y="30"/>
                      <a:pt x="626" y="93"/>
                    </a:cubicBezTo>
                    <a:cubicBezTo>
                      <a:pt x="272" y="294"/>
                      <a:pt x="0" y="790"/>
                      <a:pt x="0" y="1203"/>
                    </a:cubicBezTo>
                    <a:cubicBezTo>
                      <a:pt x="0" y="1495"/>
                      <a:pt x="135" y="1657"/>
                      <a:pt x="339" y="1657"/>
                    </a:cubicBezTo>
                    <a:cubicBezTo>
                      <a:pt x="424" y="1657"/>
                      <a:pt x="522" y="1629"/>
                      <a:pt x="626" y="1570"/>
                    </a:cubicBezTo>
                    <a:cubicBezTo>
                      <a:pt x="981" y="1357"/>
                      <a:pt x="1264" y="861"/>
                      <a:pt x="1264" y="459"/>
                    </a:cubicBezTo>
                    <a:cubicBezTo>
                      <a:pt x="1264" y="168"/>
                      <a:pt x="1124" y="0"/>
                      <a:pt x="917" y="0"/>
                    </a:cubicBezTo>
                    <a:close/>
                  </a:path>
                </a:pathLst>
              </a:custGeom>
              <a:solidFill>
                <a:srgbClr val="E7A11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4" name="Google Shape;4234;p40"/>
              <p:cNvSpPr/>
              <p:nvPr/>
            </p:nvSpPr>
            <p:spPr>
              <a:xfrm>
                <a:off x="-3959643" y="3902929"/>
                <a:ext cx="203205" cy="241772"/>
              </a:xfrm>
              <a:custGeom>
                <a:avLst/>
                <a:gdLst/>
                <a:ahLst/>
                <a:cxnLst/>
                <a:rect l="l" t="t" r="r" b="b"/>
                <a:pathLst>
                  <a:path w="1607" h="1912" extrusionOk="0">
                    <a:moveTo>
                      <a:pt x="926" y="1"/>
                    </a:moveTo>
                    <a:cubicBezTo>
                      <a:pt x="866" y="1"/>
                      <a:pt x="798" y="16"/>
                      <a:pt x="721" y="45"/>
                    </a:cubicBezTo>
                    <a:lnTo>
                      <a:pt x="638" y="93"/>
                    </a:lnTo>
                    <a:cubicBezTo>
                      <a:pt x="556" y="140"/>
                      <a:pt x="485" y="199"/>
                      <a:pt x="426" y="258"/>
                    </a:cubicBezTo>
                    <a:cubicBezTo>
                      <a:pt x="178" y="506"/>
                      <a:pt x="0" y="872"/>
                      <a:pt x="0" y="1203"/>
                    </a:cubicBezTo>
                    <a:cubicBezTo>
                      <a:pt x="0" y="1404"/>
                      <a:pt x="71" y="1534"/>
                      <a:pt x="189" y="1616"/>
                    </a:cubicBezTo>
                    <a:lnTo>
                      <a:pt x="709" y="1912"/>
                    </a:lnTo>
                    <a:cubicBezTo>
                      <a:pt x="591" y="1829"/>
                      <a:pt x="520" y="1699"/>
                      <a:pt x="520" y="1498"/>
                    </a:cubicBezTo>
                    <a:cubicBezTo>
                      <a:pt x="520" y="1168"/>
                      <a:pt x="697" y="790"/>
                      <a:pt x="945" y="553"/>
                    </a:cubicBezTo>
                    <a:cubicBezTo>
                      <a:pt x="1005" y="494"/>
                      <a:pt x="1075" y="435"/>
                      <a:pt x="1146" y="388"/>
                    </a:cubicBezTo>
                    <a:lnTo>
                      <a:pt x="1241" y="341"/>
                    </a:lnTo>
                    <a:cubicBezTo>
                      <a:pt x="1312" y="317"/>
                      <a:pt x="1371" y="293"/>
                      <a:pt x="1430" y="293"/>
                    </a:cubicBezTo>
                    <a:cubicBezTo>
                      <a:pt x="1501" y="293"/>
                      <a:pt x="1560" y="317"/>
                      <a:pt x="1607" y="341"/>
                    </a:cubicBezTo>
                    <a:lnTo>
                      <a:pt x="1087" y="45"/>
                    </a:lnTo>
                    <a:cubicBezTo>
                      <a:pt x="1040" y="16"/>
                      <a:pt x="987" y="1"/>
                      <a:pt x="926" y="1"/>
                    </a:cubicBez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5" name="Google Shape;4235;p40"/>
              <p:cNvSpPr/>
              <p:nvPr/>
            </p:nvSpPr>
            <p:spPr>
              <a:xfrm>
                <a:off x="-3893888" y="3940232"/>
                <a:ext cx="159959" cy="209654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1658" extrusionOk="0">
                    <a:moveTo>
                      <a:pt x="917" y="0"/>
                    </a:moveTo>
                    <a:cubicBezTo>
                      <a:pt x="830" y="0"/>
                      <a:pt x="731" y="30"/>
                      <a:pt x="626" y="93"/>
                    </a:cubicBezTo>
                    <a:cubicBezTo>
                      <a:pt x="272" y="294"/>
                      <a:pt x="0" y="790"/>
                      <a:pt x="0" y="1203"/>
                    </a:cubicBezTo>
                    <a:cubicBezTo>
                      <a:pt x="0" y="1495"/>
                      <a:pt x="135" y="1657"/>
                      <a:pt x="339" y="1657"/>
                    </a:cubicBezTo>
                    <a:cubicBezTo>
                      <a:pt x="424" y="1657"/>
                      <a:pt x="522" y="1629"/>
                      <a:pt x="626" y="1570"/>
                    </a:cubicBezTo>
                    <a:cubicBezTo>
                      <a:pt x="981" y="1357"/>
                      <a:pt x="1264" y="861"/>
                      <a:pt x="1264" y="459"/>
                    </a:cubicBezTo>
                    <a:cubicBezTo>
                      <a:pt x="1264" y="168"/>
                      <a:pt x="1124" y="0"/>
                      <a:pt x="9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6" name="Google Shape;4236;p40"/>
              <p:cNvSpPr/>
              <p:nvPr/>
            </p:nvSpPr>
            <p:spPr>
              <a:xfrm>
                <a:off x="-3840146" y="4010034"/>
                <a:ext cx="52350" cy="66133"/>
              </a:xfrm>
              <a:custGeom>
                <a:avLst/>
                <a:gdLst/>
                <a:ahLst/>
                <a:cxnLst/>
                <a:rect l="l" t="t" r="r" b="b"/>
                <a:pathLst>
                  <a:path w="414" h="523" extrusionOk="0">
                    <a:moveTo>
                      <a:pt x="295" y="0"/>
                    </a:moveTo>
                    <a:cubicBezTo>
                      <a:pt x="267" y="0"/>
                      <a:pt x="235" y="8"/>
                      <a:pt x="201" y="25"/>
                    </a:cubicBezTo>
                    <a:cubicBezTo>
                      <a:pt x="107" y="96"/>
                      <a:pt x="12" y="261"/>
                      <a:pt x="0" y="380"/>
                    </a:cubicBezTo>
                    <a:cubicBezTo>
                      <a:pt x="0" y="472"/>
                      <a:pt x="43" y="523"/>
                      <a:pt x="109" y="523"/>
                    </a:cubicBezTo>
                    <a:cubicBezTo>
                      <a:pt x="136" y="523"/>
                      <a:pt x="167" y="515"/>
                      <a:pt x="201" y="498"/>
                    </a:cubicBezTo>
                    <a:cubicBezTo>
                      <a:pt x="319" y="427"/>
                      <a:pt x="414" y="273"/>
                      <a:pt x="414" y="143"/>
                    </a:cubicBezTo>
                    <a:cubicBezTo>
                      <a:pt x="414" y="51"/>
                      <a:pt x="366" y="0"/>
                      <a:pt x="29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7" name="Google Shape;4237;p40"/>
              <p:cNvSpPr/>
              <p:nvPr/>
            </p:nvSpPr>
            <p:spPr>
              <a:xfrm>
                <a:off x="-4262876" y="3728173"/>
                <a:ext cx="204723" cy="238738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1888" extrusionOk="0">
                    <a:moveTo>
                      <a:pt x="920" y="1"/>
                    </a:moveTo>
                    <a:cubicBezTo>
                      <a:pt x="857" y="1"/>
                      <a:pt x="786" y="16"/>
                      <a:pt x="709" y="45"/>
                    </a:cubicBezTo>
                    <a:cubicBezTo>
                      <a:pt x="697" y="57"/>
                      <a:pt x="674" y="69"/>
                      <a:pt x="638" y="81"/>
                    </a:cubicBezTo>
                    <a:cubicBezTo>
                      <a:pt x="567" y="128"/>
                      <a:pt x="496" y="175"/>
                      <a:pt x="414" y="246"/>
                    </a:cubicBezTo>
                    <a:cubicBezTo>
                      <a:pt x="178" y="482"/>
                      <a:pt x="0" y="872"/>
                      <a:pt x="0" y="1179"/>
                    </a:cubicBezTo>
                    <a:cubicBezTo>
                      <a:pt x="0" y="1380"/>
                      <a:pt x="83" y="1522"/>
                      <a:pt x="201" y="1593"/>
                    </a:cubicBezTo>
                    <a:lnTo>
                      <a:pt x="709" y="1888"/>
                    </a:lnTo>
                    <a:cubicBezTo>
                      <a:pt x="591" y="1817"/>
                      <a:pt x="520" y="1675"/>
                      <a:pt x="520" y="1475"/>
                    </a:cubicBezTo>
                    <a:cubicBezTo>
                      <a:pt x="508" y="1167"/>
                      <a:pt x="685" y="789"/>
                      <a:pt x="934" y="541"/>
                    </a:cubicBezTo>
                    <a:cubicBezTo>
                      <a:pt x="1004" y="482"/>
                      <a:pt x="1087" y="423"/>
                      <a:pt x="1158" y="376"/>
                    </a:cubicBezTo>
                    <a:lnTo>
                      <a:pt x="1241" y="340"/>
                    </a:lnTo>
                    <a:cubicBezTo>
                      <a:pt x="1317" y="311"/>
                      <a:pt x="1385" y="296"/>
                      <a:pt x="1447" y="296"/>
                    </a:cubicBezTo>
                    <a:cubicBezTo>
                      <a:pt x="1509" y="296"/>
                      <a:pt x="1566" y="311"/>
                      <a:pt x="1619" y="340"/>
                    </a:cubicBezTo>
                    <a:lnTo>
                      <a:pt x="1087" y="45"/>
                    </a:lnTo>
                    <a:cubicBezTo>
                      <a:pt x="1040" y="16"/>
                      <a:pt x="984" y="1"/>
                      <a:pt x="920" y="1"/>
                    </a:cubicBez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8" name="Google Shape;4238;p40"/>
              <p:cNvSpPr/>
              <p:nvPr/>
            </p:nvSpPr>
            <p:spPr>
              <a:xfrm>
                <a:off x="-4206099" y="3735254"/>
                <a:ext cx="404893" cy="237726"/>
              </a:xfrm>
              <a:custGeom>
                <a:avLst/>
                <a:gdLst/>
                <a:ahLst/>
                <a:cxnLst/>
                <a:rect l="l" t="t" r="r" b="b"/>
                <a:pathLst>
                  <a:path w="3202" h="1880" extrusionOk="0">
                    <a:moveTo>
                      <a:pt x="296" y="1"/>
                    </a:moveTo>
                    <a:cubicBezTo>
                      <a:pt x="284" y="13"/>
                      <a:pt x="248" y="25"/>
                      <a:pt x="225" y="48"/>
                    </a:cubicBezTo>
                    <a:cubicBezTo>
                      <a:pt x="142" y="84"/>
                      <a:pt x="71" y="131"/>
                      <a:pt x="0" y="202"/>
                    </a:cubicBezTo>
                    <a:lnTo>
                      <a:pt x="520" y="497"/>
                    </a:lnTo>
                    <a:lnTo>
                      <a:pt x="2386" y="1584"/>
                    </a:lnTo>
                    <a:lnTo>
                      <a:pt x="2906" y="1879"/>
                    </a:lnTo>
                    <a:cubicBezTo>
                      <a:pt x="2965" y="1820"/>
                      <a:pt x="3036" y="1761"/>
                      <a:pt x="3119" y="1714"/>
                    </a:cubicBezTo>
                    <a:lnTo>
                      <a:pt x="3202" y="1667"/>
                    </a:lnTo>
                    <a:lnTo>
                      <a:pt x="2682" y="1371"/>
                    </a:lnTo>
                    <a:lnTo>
                      <a:pt x="815" y="296"/>
                    </a:lnTo>
                    <a:lnTo>
                      <a:pt x="296" y="1"/>
                    </a:ln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9" name="Google Shape;4239;p40"/>
              <p:cNvSpPr/>
              <p:nvPr/>
            </p:nvSpPr>
            <p:spPr>
              <a:xfrm>
                <a:off x="-3826742" y="4028116"/>
                <a:ext cx="124174" cy="304871"/>
              </a:xfrm>
              <a:custGeom>
                <a:avLst/>
                <a:gdLst/>
                <a:ahLst/>
                <a:cxnLst/>
                <a:rect l="l" t="t" r="r" b="b"/>
                <a:pathLst>
                  <a:path w="982" h="2411" extrusionOk="0">
                    <a:moveTo>
                      <a:pt x="132" y="1"/>
                    </a:moveTo>
                    <a:cubicBezTo>
                      <a:pt x="89" y="1"/>
                      <a:pt x="49" y="19"/>
                      <a:pt x="24" y="59"/>
                    </a:cubicBezTo>
                    <a:cubicBezTo>
                      <a:pt x="1" y="118"/>
                      <a:pt x="13" y="189"/>
                      <a:pt x="72" y="225"/>
                    </a:cubicBezTo>
                    <a:cubicBezTo>
                      <a:pt x="438" y="426"/>
                      <a:pt x="745" y="981"/>
                      <a:pt x="745" y="1406"/>
                    </a:cubicBezTo>
                    <a:lnTo>
                      <a:pt x="745" y="2292"/>
                    </a:lnTo>
                    <a:cubicBezTo>
                      <a:pt x="745" y="2351"/>
                      <a:pt x="804" y="2410"/>
                      <a:pt x="863" y="2410"/>
                    </a:cubicBezTo>
                    <a:cubicBezTo>
                      <a:pt x="922" y="2410"/>
                      <a:pt x="981" y="2363"/>
                      <a:pt x="981" y="2292"/>
                    </a:cubicBezTo>
                    <a:lnTo>
                      <a:pt x="981" y="1406"/>
                    </a:lnTo>
                    <a:cubicBezTo>
                      <a:pt x="981" y="886"/>
                      <a:pt x="627" y="260"/>
                      <a:pt x="190" y="12"/>
                    </a:cubicBezTo>
                    <a:cubicBezTo>
                      <a:pt x="171" y="5"/>
                      <a:pt x="151" y="1"/>
                      <a:pt x="1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0" name="Google Shape;4240;p40"/>
              <p:cNvSpPr/>
              <p:nvPr/>
            </p:nvSpPr>
            <p:spPr>
              <a:xfrm>
                <a:off x="-4110501" y="3813275"/>
                <a:ext cx="145038" cy="207504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1" extrusionOk="0">
                    <a:moveTo>
                      <a:pt x="1111" y="60"/>
                    </a:moveTo>
                    <a:lnTo>
                      <a:pt x="1146" y="81"/>
                    </a:lnTo>
                    <a:cubicBezTo>
                      <a:pt x="1134" y="72"/>
                      <a:pt x="1122" y="65"/>
                      <a:pt x="1111" y="60"/>
                    </a:cubicBezTo>
                    <a:close/>
                    <a:moveTo>
                      <a:pt x="918" y="1"/>
                    </a:moveTo>
                    <a:cubicBezTo>
                      <a:pt x="829" y="1"/>
                      <a:pt x="730" y="31"/>
                      <a:pt x="626" y="93"/>
                    </a:cubicBezTo>
                    <a:cubicBezTo>
                      <a:pt x="272" y="294"/>
                      <a:pt x="0" y="790"/>
                      <a:pt x="0" y="1203"/>
                    </a:cubicBezTo>
                    <a:cubicBezTo>
                      <a:pt x="0" y="1333"/>
                      <a:pt x="24" y="1416"/>
                      <a:pt x="71" y="1510"/>
                    </a:cubicBezTo>
                    <a:cubicBezTo>
                      <a:pt x="83" y="1522"/>
                      <a:pt x="83" y="1534"/>
                      <a:pt x="95" y="1558"/>
                    </a:cubicBezTo>
                    <a:lnTo>
                      <a:pt x="130" y="1581"/>
                    </a:lnTo>
                    <a:cubicBezTo>
                      <a:pt x="142" y="1593"/>
                      <a:pt x="154" y="1593"/>
                      <a:pt x="177" y="1617"/>
                    </a:cubicBezTo>
                    <a:lnTo>
                      <a:pt x="237" y="1640"/>
                    </a:lnTo>
                    <a:cubicBezTo>
                      <a:pt x="107" y="1569"/>
                      <a:pt x="36" y="1439"/>
                      <a:pt x="36" y="1227"/>
                    </a:cubicBezTo>
                    <a:cubicBezTo>
                      <a:pt x="36" y="825"/>
                      <a:pt x="319" y="329"/>
                      <a:pt x="674" y="116"/>
                    </a:cubicBezTo>
                    <a:cubicBezTo>
                      <a:pt x="744" y="81"/>
                      <a:pt x="804" y="57"/>
                      <a:pt x="863" y="45"/>
                    </a:cubicBezTo>
                    <a:cubicBezTo>
                      <a:pt x="886" y="45"/>
                      <a:pt x="910" y="34"/>
                      <a:pt x="922" y="34"/>
                    </a:cubicBezTo>
                    <a:lnTo>
                      <a:pt x="981" y="34"/>
                    </a:lnTo>
                    <a:cubicBezTo>
                      <a:pt x="1042" y="42"/>
                      <a:pt x="1077" y="45"/>
                      <a:pt x="1111" y="60"/>
                    </a:cubicBezTo>
                    <a:lnTo>
                      <a:pt x="1111" y="60"/>
                    </a:lnTo>
                    <a:lnTo>
                      <a:pt x="1087" y="45"/>
                    </a:lnTo>
                    <a:cubicBezTo>
                      <a:pt x="1038" y="16"/>
                      <a:pt x="981" y="1"/>
                      <a:pt x="9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1" name="Google Shape;4241;p40"/>
              <p:cNvSpPr/>
              <p:nvPr/>
            </p:nvSpPr>
            <p:spPr>
              <a:xfrm>
                <a:off x="-4011994" y="3871569"/>
                <a:ext cx="145038" cy="207378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0" extrusionOk="0">
                    <a:moveTo>
                      <a:pt x="923" y="1"/>
                    </a:moveTo>
                    <a:cubicBezTo>
                      <a:pt x="838" y="1"/>
                      <a:pt x="742" y="30"/>
                      <a:pt x="639" y="92"/>
                    </a:cubicBezTo>
                    <a:cubicBezTo>
                      <a:pt x="284" y="293"/>
                      <a:pt x="1" y="778"/>
                      <a:pt x="1" y="1191"/>
                    </a:cubicBezTo>
                    <a:cubicBezTo>
                      <a:pt x="1" y="1333"/>
                      <a:pt x="25" y="1416"/>
                      <a:pt x="72" y="1510"/>
                    </a:cubicBezTo>
                    <a:cubicBezTo>
                      <a:pt x="84" y="1522"/>
                      <a:pt x="84" y="1534"/>
                      <a:pt x="107" y="1545"/>
                    </a:cubicBezTo>
                    <a:lnTo>
                      <a:pt x="131" y="1581"/>
                    </a:lnTo>
                    <a:cubicBezTo>
                      <a:pt x="131" y="1581"/>
                      <a:pt x="166" y="1593"/>
                      <a:pt x="178" y="1605"/>
                    </a:cubicBezTo>
                    <a:lnTo>
                      <a:pt x="237" y="1640"/>
                    </a:lnTo>
                    <a:cubicBezTo>
                      <a:pt x="119" y="1569"/>
                      <a:pt x="48" y="1427"/>
                      <a:pt x="48" y="1227"/>
                    </a:cubicBezTo>
                    <a:cubicBezTo>
                      <a:pt x="48" y="825"/>
                      <a:pt x="320" y="329"/>
                      <a:pt x="674" y="116"/>
                    </a:cubicBezTo>
                    <a:cubicBezTo>
                      <a:pt x="757" y="69"/>
                      <a:pt x="804" y="57"/>
                      <a:pt x="875" y="45"/>
                    </a:cubicBezTo>
                    <a:cubicBezTo>
                      <a:pt x="887" y="45"/>
                      <a:pt x="911" y="33"/>
                      <a:pt x="934" y="33"/>
                    </a:cubicBezTo>
                    <a:lnTo>
                      <a:pt x="981" y="33"/>
                    </a:lnTo>
                    <a:cubicBezTo>
                      <a:pt x="1064" y="45"/>
                      <a:pt x="1111" y="57"/>
                      <a:pt x="1147" y="69"/>
                    </a:cubicBezTo>
                    <a:lnTo>
                      <a:pt x="1088" y="45"/>
                    </a:lnTo>
                    <a:cubicBezTo>
                      <a:pt x="1039" y="16"/>
                      <a:pt x="983" y="1"/>
                      <a:pt x="923" y="1"/>
                    </a:cubicBezTo>
                    <a:close/>
                  </a:path>
                </a:pathLst>
              </a:custGeom>
              <a:solidFill>
                <a:srgbClr val="D81E18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2" name="Google Shape;4242;p40"/>
              <p:cNvSpPr/>
              <p:nvPr/>
            </p:nvSpPr>
            <p:spPr>
              <a:xfrm>
                <a:off x="-4176256" y="3775971"/>
                <a:ext cx="145038" cy="207378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0" extrusionOk="0">
                    <a:moveTo>
                      <a:pt x="1088" y="46"/>
                    </a:moveTo>
                    <a:lnTo>
                      <a:pt x="1146" y="81"/>
                    </a:lnTo>
                    <a:cubicBezTo>
                      <a:pt x="1130" y="64"/>
                      <a:pt x="1112" y="53"/>
                      <a:pt x="1088" y="46"/>
                    </a:cubicBezTo>
                    <a:close/>
                    <a:moveTo>
                      <a:pt x="922" y="0"/>
                    </a:moveTo>
                    <a:cubicBezTo>
                      <a:pt x="837" y="0"/>
                      <a:pt x="742" y="30"/>
                      <a:pt x="638" y="92"/>
                    </a:cubicBezTo>
                    <a:cubicBezTo>
                      <a:pt x="284" y="293"/>
                      <a:pt x="0" y="789"/>
                      <a:pt x="0" y="1203"/>
                    </a:cubicBezTo>
                    <a:cubicBezTo>
                      <a:pt x="0" y="1333"/>
                      <a:pt x="24" y="1415"/>
                      <a:pt x="71" y="1510"/>
                    </a:cubicBezTo>
                    <a:cubicBezTo>
                      <a:pt x="83" y="1522"/>
                      <a:pt x="83" y="1534"/>
                      <a:pt x="107" y="1557"/>
                    </a:cubicBezTo>
                    <a:lnTo>
                      <a:pt x="130" y="1581"/>
                    </a:lnTo>
                    <a:cubicBezTo>
                      <a:pt x="142" y="1593"/>
                      <a:pt x="166" y="1593"/>
                      <a:pt x="178" y="1616"/>
                    </a:cubicBezTo>
                    <a:lnTo>
                      <a:pt x="237" y="1640"/>
                    </a:lnTo>
                    <a:cubicBezTo>
                      <a:pt x="119" y="1569"/>
                      <a:pt x="36" y="1439"/>
                      <a:pt x="36" y="1226"/>
                    </a:cubicBezTo>
                    <a:cubicBezTo>
                      <a:pt x="36" y="825"/>
                      <a:pt x="319" y="329"/>
                      <a:pt x="674" y="116"/>
                    </a:cubicBezTo>
                    <a:cubicBezTo>
                      <a:pt x="757" y="81"/>
                      <a:pt x="804" y="57"/>
                      <a:pt x="875" y="45"/>
                    </a:cubicBezTo>
                    <a:cubicBezTo>
                      <a:pt x="886" y="45"/>
                      <a:pt x="910" y="33"/>
                      <a:pt x="922" y="33"/>
                    </a:cubicBezTo>
                    <a:lnTo>
                      <a:pt x="981" y="33"/>
                    </a:lnTo>
                    <a:cubicBezTo>
                      <a:pt x="1026" y="33"/>
                      <a:pt x="1060" y="37"/>
                      <a:pt x="1088" y="46"/>
                    </a:cubicBezTo>
                    <a:lnTo>
                      <a:pt x="1088" y="46"/>
                    </a:lnTo>
                    <a:lnTo>
                      <a:pt x="1087" y="45"/>
                    </a:lnTo>
                    <a:cubicBezTo>
                      <a:pt x="1038" y="16"/>
                      <a:pt x="983" y="0"/>
                      <a:pt x="92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3" name="Google Shape;4243;p40"/>
              <p:cNvSpPr/>
              <p:nvPr/>
            </p:nvSpPr>
            <p:spPr>
              <a:xfrm>
                <a:off x="-4146413" y="3792410"/>
                <a:ext cx="145038" cy="207378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0" extrusionOk="0">
                    <a:moveTo>
                      <a:pt x="922" y="0"/>
                    </a:moveTo>
                    <a:cubicBezTo>
                      <a:pt x="838" y="0"/>
                      <a:pt x="742" y="30"/>
                      <a:pt x="639" y="92"/>
                    </a:cubicBezTo>
                    <a:cubicBezTo>
                      <a:pt x="284" y="305"/>
                      <a:pt x="1" y="789"/>
                      <a:pt x="1" y="1203"/>
                    </a:cubicBezTo>
                    <a:cubicBezTo>
                      <a:pt x="1" y="1333"/>
                      <a:pt x="24" y="1427"/>
                      <a:pt x="72" y="1510"/>
                    </a:cubicBezTo>
                    <a:cubicBezTo>
                      <a:pt x="83" y="1522"/>
                      <a:pt x="83" y="1545"/>
                      <a:pt x="95" y="1557"/>
                    </a:cubicBezTo>
                    <a:lnTo>
                      <a:pt x="131" y="1581"/>
                    </a:lnTo>
                    <a:cubicBezTo>
                      <a:pt x="143" y="1604"/>
                      <a:pt x="154" y="1604"/>
                      <a:pt x="178" y="1616"/>
                    </a:cubicBezTo>
                    <a:lnTo>
                      <a:pt x="237" y="1640"/>
                    </a:lnTo>
                    <a:cubicBezTo>
                      <a:pt x="119" y="1569"/>
                      <a:pt x="36" y="1439"/>
                      <a:pt x="36" y="1226"/>
                    </a:cubicBezTo>
                    <a:cubicBezTo>
                      <a:pt x="36" y="837"/>
                      <a:pt x="320" y="329"/>
                      <a:pt x="674" y="128"/>
                    </a:cubicBezTo>
                    <a:cubicBezTo>
                      <a:pt x="745" y="81"/>
                      <a:pt x="804" y="69"/>
                      <a:pt x="863" y="45"/>
                    </a:cubicBezTo>
                    <a:cubicBezTo>
                      <a:pt x="887" y="45"/>
                      <a:pt x="910" y="45"/>
                      <a:pt x="922" y="33"/>
                    </a:cubicBezTo>
                    <a:lnTo>
                      <a:pt x="981" y="33"/>
                    </a:lnTo>
                    <a:cubicBezTo>
                      <a:pt x="1064" y="45"/>
                      <a:pt x="1111" y="69"/>
                      <a:pt x="1147" y="81"/>
                    </a:cubicBezTo>
                    <a:lnTo>
                      <a:pt x="1088" y="45"/>
                    </a:lnTo>
                    <a:cubicBezTo>
                      <a:pt x="1038" y="16"/>
                      <a:pt x="983" y="0"/>
                      <a:pt x="92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44" name="Google Shape;4244;p40"/>
            <p:cNvGrpSpPr/>
            <p:nvPr/>
          </p:nvGrpSpPr>
          <p:grpSpPr>
            <a:xfrm>
              <a:off x="7730346" y="1216362"/>
              <a:ext cx="491637" cy="986062"/>
              <a:chOff x="4225370" y="-782119"/>
              <a:chExt cx="299250" cy="600196"/>
            </a:xfrm>
          </p:grpSpPr>
          <p:sp>
            <p:nvSpPr>
              <p:cNvPr id="4245" name="Google Shape;4245;p40"/>
              <p:cNvSpPr/>
              <p:nvPr/>
            </p:nvSpPr>
            <p:spPr>
              <a:xfrm>
                <a:off x="4319042" y="-549211"/>
                <a:ext cx="115528" cy="367289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4772" extrusionOk="0">
                    <a:moveTo>
                      <a:pt x="412" y="0"/>
                    </a:moveTo>
                    <a:cubicBezTo>
                      <a:pt x="341" y="0"/>
                      <a:pt x="274" y="15"/>
                      <a:pt x="213" y="46"/>
                    </a:cubicBezTo>
                    <a:cubicBezTo>
                      <a:pt x="71" y="140"/>
                      <a:pt x="1" y="282"/>
                      <a:pt x="1" y="495"/>
                    </a:cubicBezTo>
                    <a:lnTo>
                      <a:pt x="1" y="3932"/>
                    </a:lnTo>
                    <a:cubicBezTo>
                      <a:pt x="1" y="4003"/>
                      <a:pt x="60" y="4062"/>
                      <a:pt x="131" y="4062"/>
                    </a:cubicBezTo>
                    <a:cubicBezTo>
                      <a:pt x="201" y="4062"/>
                      <a:pt x="260" y="4003"/>
                      <a:pt x="260" y="3932"/>
                    </a:cubicBezTo>
                    <a:lnTo>
                      <a:pt x="260" y="495"/>
                    </a:lnTo>
                    <a:cubicBezTo>
                      <a:pt x="260" y="388"/>
                      <a:pt x="296" y="318"/>
                      <a:pt x="331" y="282"/>
                    </a:cubicBezTo>
                    <a:cubicBezTo>
                      <a:pt x="351" y="274"/>
                      <a:pt x="373" y="270"/>
                      <a:pt x="397" y="270"/>
                    </a:cubicBezTo>
                    <a:cubicBezTo>
                      <a:pt x="446" y="270"/>
                      <a:pt x="501" y="286"/>
                      <a:pt x="556" y="318"/>
                    </a:cubicBezTo>
                    <a:lnTo>
                      <a:pt x="780" y="447"/>
                    </a:lnTo>
                    <a:cubicBezTo>
                      <a:pt x="1005" y="577"/>
                      <a:pt x="1206" y="932"/>
                      <a:pt x="1206" y="1204"/>
                    </a:cubicBezTo>
                    <a:lnTo>
                      <a:pt x="1206" y="4641"/>
                    </a:lnTo>
                    <a:cubicBezTo>
                      <a:pt x="1206" y="4712"/>
                      <a:pt x="1265" y="4771"/>
                      <a:pt x="1335" y="4771"/>
                    </a:cubicBezTo>
                    <a:cubicBezTo>
                      <a:pt x="1418" y="4771"/>
                      <a:pt x="1477" y="4712"/>
                      <a:pt x="1501" y="4641"/>
                    </a:cubicBezTo>
                    <a:lnTo>
                      <a:pt x="1501" y="1204"/>
                    </a:lnTo>
                    <a:cubicBezTo>
                      <a:pt x="1501" y="826"/>
                      <a:pt x="1253" y="388"/>
                      <a:pt x="922" y="211"/>
                    </a:cubicBezTo>
                    <a:lnTo>
                      <a:pt x="709" y="81"/>
                    </a:lnTo>
                    <a:cubicBezTo>
                      <a:pt x="608" y="27"/>
                      <a:pt x="507" y="0"/>
                      <a:pt x="4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6" name="Google Shape;4246;p40"/>
              <p:cNvSpPr/>
              <p:nvPr/>
            </p:nvSpPr>
            <p:spPr>
              <a:xfrm>
                <a:off x="4236300" y="-539359"/>
                <a:ext cx="275544" cy="105292"/>
              </a:xfrm>
              <a:custGeom>
                <a:avLst/>
                <a:gdLst/>
                <a:ahLst/>
                <a:cxnLst/>
                <a:rect l="l" t="t" r="r" b="b"/>
                <a:pathLst>
                  <a:path w="3580" h="1368" extrusionOk="0">
                    <a:moveTo>
                      <a:pt x="3580" y="24"/>
                    </a:moveTo>
                    <a:lnTo>
                      <a:pt x="3579" y="63"/>
                    </a:lnTo>
                    <a:lnTo>
                      <a:pt x="3579" y="63"/>
                    </a:lnTo>
                    <a:cubicBezTo>
                      <a:pt x="3580" y="50"/>
                      <a:pt x="3580" y="37"/>
                      <a:pt x="3580" y="24"/>
                    </a:cubicBezTo>
                    <a:close/>
                    <a:moveTo>
                      <a:pt x="24" y="1"/>
                    </a:moveTo>
                    <a:lnTo>
                      <a:pt x="1" y="331"/>
                    </a:lnTo>
                    <a:cubicBezTo>
                      <a:pt x="1" y="591"/>
                      <a:pt x="190" y="863"/>
                      <a:pt x="544" y="1076"/>
                    </a:cubicBezTo>
                    <a:cubicBezTo>
                      <a:pt x="887" y="1270"/>
                      <a:pt x="1338" y="1368"/>
                      <a:pt x="1792" y="1368"/>
                    </a:cubicBezTo>
                    <a:cubicBezTo>
                      <a:pt x="2245" y="1368"/>
                      <a:pt x="2700" y="1270"/>
                      <a:pt x="3048" y="1076"/>
                    </a:cubicBezTo>
                    <a:cubicBezTo>
                      <a:pt x="3391" y="863"/>
                      <a:pt x="3568" y="615"/>
                      <a:pt x="3568" y="343"/>
                    </a:cubicBezTo>
                    <a:lnTo>
                      <a:pt x="3579" y="63"/>
                    </a:lnTo>
                    <a:lnTo>
                      <a:pt x="3579" y="63"/>
                    </a:lnTo>
                    <a:cubicBezTo>
                      <a:pt x="3561" y="299"/>
                      <a:pt x="3385" y="543"/>
                      <a:pt x="3060" y="745"/>
                    </a:cubicBezTo>
                    <a:cubicBezTo>
                      <a:pt x="2724" y="946"/>
                      <a:pt x="2272" y="1046"/>
                      <a:pt x="1817" y="1046"/>
                    </a:cubicBezTo>
                    <a:cubicBezTo>
                      <a:pt x="1362" y="1046"/>
                      <a:pt x="904" y="946"/>
                      <a:pt x="556" y="745"/>
                    </a:cubicBezTo>
                    <a:cubicBezTo>
                      <a:pt x="201" y="532"/>
                      <a:pt x="24" y="272"/>
                      <a:pt x="2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7" name="Google Shape;4247;p40"/>
              <p:cNvSpPr/>
              <p:nvPr/>
            </p:nvSpPr>
            <p:spPr>
              <a:xfrm>
                <a:off x="4408172" y="-537512"/>
                <a:ext cx="103675" cy="100981"/>
              </a:xfrm>
              <a:custGeom>
                <a:avLst/>
                <a:gdLst/>
                <a:ahLst/>
                <a:cxnLst/>
                <a:rect l="l" t="t" r="r" b="b"/>
                <a:pathLst>
                  <a:path w="1347" h="1312" extrusionOk="0">
                    <a:moveTo>
                      <a:pt x="1347" y="0"/>
                    </a:moveTo>
                    <a:lnTo>
                      <a:pt x="1346" y="39"/>
                    </a:lnTo>
                    <a:lnTo>
                      <a:pt x="1346" y="39"/>
                    </a:lnTo>
                    <a:cubicBezTo>
                      <a:pt x="1347" y="26"/>
                      <a:pt x="1347" y="13"/>
                      <a:pt x="1347" y="0"/>
                    </a:cubicBezTo>
                    <a:close/>
                    <a:moveTo>
                      <a:pt x="1346" y="39"/>
                    </a:moveTo>
                    <a:cubicBezTo>
                      <a:pt x="1328" y="275"/>
                      <a:pt x="1152" y="519"/>
                      <a:pt x="827" y="721"/>
                    </a:cubicBezTo>
                    <a:cubicBezTo>
                      <a:pt x="591" y="851"/>
                      <a:pt x="319" y="945"/>
                      <a:pt x="24" y="981"/>
                    </a:cubicBezTo>
                    <a:lnTo>
                      <a:pt x="0" y="1311"/>
                    </a:lnTo>
                    <a:cubicBezTo>
                      <a:pt x="296" y="1264"/>
                      <a:pt x="579" y="1181"/>
                      <a:pt x="815" y="1052"/>
                    </a:cubicBezTo>
                    <a:cubicBezTo>
                      <a:pt x="1158" y="839"/>
                      <a:pt x="1335" y="591"/>
                      <a:pt x="1335" y="319"/>
                    </a:cubicBezTo>
                    <a:lnTo>
                      <a:pt x="1346" y="39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8" name="Google Shape;4248;p40"/>
              <p:cNvSpPr/>
              <p:nvPr/>
            </p:nvSpPr>
            <p:spPr>
              <a:xfrm>
                <a:off x="4339054" y="-461159"/>
                <a:ext cx="70964" cy="27323"/>
              </a:xfrm>
              <a:custGeom>
                <a:avLst/>
                <a:gdLst/>
                <a:ahLst/>
                <a:cxnLst/>
                <a:rect l="l" t="t" r="r" b="b"/>
                <a:pathLst>
                  <a:path w="922" h="355" extrusionOk="0">
                    <a:moveTo>
                      <a:pt x="12" y="0"/>
                    </a:moveTo>
                    <a:lnTo>
                      <a:pt x="0" y="319"/>
                    </a:lnTo>
                    <a:cubicBezTo>
                      <a:pt x="148" y="343"/>
                      <a:pt x="299" y="355"/>
                      <a:pt x="449" y="355"/>
                    </a:cubicBezTo>
                    <a:cubicBezTo>
                      <a:pt x="600" y="355"/>
                      <a:pt x="751" y="343"/>
                      <a:pt x="898" y="319"/>
                    </a:cubicBezTo>
                    <a:lnTo>
                      <a:pt x="922" y="0"/>
                    </a:lnTo>
                    <a:lnTo>
                      <a:pt x="922" y="0"/>
                    </a:lnTo>
                    <a:cubicBezTo>
                      <a:pt x="780" y="18"/>
                      <a:pt x="632" y="27"/>
                      <a:pt x="480" y="27"/>
                    </a:cubicBezTo>
                    <a:cubicBezTo>
                      <a:pt x="328" y="27"/>
                      <a:pt x="172" y="18"/>
                      <a:pt x="12" y="0"/>
                    </a:cubicBez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9" name="Google Shape;4249;p40"/>
              <p:cNvSpPr/>
              <p:nvPr/>
            </p:nvSpPr>
            <p:spPr>
              <a:xfrm>
                <a:off x="4264472" y="-488406"/>
                <a:ext cx="74582" cy="51876"/>
              </a:xfrm>
              <a:custGeom>
                <a:avLst/>
                <a:gdLst/>
                <a:ahLst/>
                <a:cxnLst/>
                <a:rect l="l" t="t" r="r" b="b"/>
                <a:pathLst>
                  <a:path w="969" h="674" extrusionOk="0">
                    <a:moveTo>
                      <a:pt x="24" y="0"/>
                    </a:moveTo>
                    <a:lnTo>
                      <a:pt x="0" y="319"/>
                    </a:lnTo>
                    <a:lnTo>
                      <a:pt x="142" y="414"/>
                    </a:lnTo>
                    <a:cubicBezTo>
                      <a:pt x="378" y="543"/>
                      <a:pt x="650" y="626"/>
                      <a:pt x="945" y="673"/>
                    </a:cubicBezTo>
                    <a:lnTo>
                      <a:pt x="969" y="354"/>
                    </a:lnTo>
                    <a:cubicBezTo>
                      <a:pt x="674" y="307"/>
                      <a:pt x="378" y="213"/>
                      <a:pt x="154" y="83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0" name="Google Shape;4250;p40"/>
              <p:cNvSpPr/>
              <p:nvPr/>
            </p:nvSpPr>
            <p:spPr>
              <a:xfrm>
                <a:off x="4235376" y="-539359"/>
                <a:ext cx="31942" cy="75582"/>
              </a:xfrm>
              <a:custGeom>
                <a:avLst/>
                <a:gdLst/>
                <a:ahLst/>
                <a:cxnLst/>
                <a:rect l="l" t="t" r="r" b="b"/>
                <a:pathLst>
                  <a:path w="415" h="982" extrusionOk="0">
                    <a:moveTo>
                      <a:pt x="24" y="1"/>
                    </a:moveTo>
                    <a:lnTo>
                      <a:pt x="1" y="331"/>
                    </a:lnTo>
                    <a:cubicBezTo>
                      <a:pt x="1" y="390"/>
                      <a:pt x="24" y="449"/>
                      <a:pt x="36" y="497"/>
                    </a:cubicBezTo>
                    <a:cubicBezTo>
                      <a:pt x="83" y="674"/>
                      <a:pt x="213" y="827"/>
                      <a:pt x="402" y="981"/>
                    </a:cubicBezTo>
                    <a:lnTo>
                      <a:pt x="414" y="650"/>
                    </a:lnTo>
                    <a:cubicBezTo>
                      <a:pt x="225" y="508"/>
                      <a:pt x="107" y="343"/>
                      <a:pt x="48" y="166"/>
                    </a:cubicBezTo>
                    <a:cubicBezTo>
                      <a:pt x="36" y="107"/>
                      <a:pt x="24" y="48"/>
                      <a:pt x="24" y="1"/>
                    </a:cubicBez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1" name="Google Shape;4251;p40"/>
              <p:cNvSpPr/>
              <p:nvPr/>
            </p:nvSpPr>
            <p:spPr>
              <a:xfrm>
                <a:off x="4225370" y="-617329"/>
                <a:ext cx="299250" cy="158476"/>
              </a:xfrm>
              <a:custGeom>
                <a:avLst/>
                <a:gdLst/>
                <a:ahLst/>
                <a:cxnLst/>
                <a:rect l="l" t="t" r="r" b="b"/>
                <a:pathLst>
                  <a:path w="3888" h="2059" extrusionOk="0">
                    <a:moveTo>
                      <a:pt x="1934" y="1"/>
                    </a:moveTo>
                    <a:cubicBezTo>
                      <a:pt x="1480" y="1"/>
                      <a:pt x="1029" y="98"/>
                      <a:pt x="686" y="293"/>
                    </a:cubicBezTo>
                    <a:cubicBezTo>
                      <a:pt x="1" y="706"/>
                      <a:pt x="1" y="1356"/>
                      <a:pt x="698" y="1758"/>
                    </a:cubicBezTo>
                    <a:cubicBezTo>
                      <a:pt x="1046" y="1959"/>
                      <a:pt x="1501" y="2059"/>
                      <a:pt x="1954" y="2059"/>
                    </a:cubicBezTo>
                    <a:cubicBezTo>
                      <a:pt x="2408" y="2059"/>
                      <a:pt x="2860" y="1959"/>
                      <a:pt x="3202" y="1758"/>
                    </a:cubicBezTo>
                    <a:cubicBezTo>
                      <a:pt x="3887" y="1344"/>
                      <a:pt x="3887" y="695"/>
                      <a:pt x="3190" y="293"/>
                    </a:cubicBezTo>
                    <a:cubicBezTo>
                      <a:pt x="2842" y="98"/>
                      <a:pt x="2387" y="1"/>
                      <a:pt x="19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2" name="Google Shape;4252;p40"/>
              <p:cNvSpPr/>
              <p:nvPr/>
            </p:nvSpPr>
            <p:spPr>
              <a:xfrm>
                <a:off x="4252694" y="-782119"/>
                <a:ext cx="243756" cy="232827"/>
              </a:xfrm>
              <a:custGeom>
                <a:avLst/>
                <a:gdLst/>
                <a:ahLst/>
                <a:cxnLst/>
                <a:rect l="l" t="t" r="r" b="b"/>
                <a:pathLst>
                  <a:path w="3167" h="3025" extrusionOk="0">
                    <a:moveTo>
                      <a:pt x="1583" y="0"/>
                    </a:moveTo>
                    <a:cubicBezTo>
                      <a:pt x="709" y="0"/>
                      <a:pt x="0" y="709"/>
                      <a:pt x="0" y="1583"/>
                    </a:cubicBezTo>
                    <a:lnTo>
                      <a:pt x="0" y="3025"/>
                    </a:lnTo>
                    <a:lnTo>
                      <a:pt x="3166" y="3025"/>
                    </a:lnTo>
                    <a:lnTo>
                      <a:pt x="3166" y="1583"/>
                    </a:lnTo>
                    <a:cubicBezTo>
                      <a:pt x="3166" y="709"/>
                      <a:pt x="2457" y="0"/>
                      <a:pt x="158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3" name="Google Shape;4253;p40"/>
              <p:cNvSpPr/>
              <p:nvPr/>
            </p:nvSpPr>
            <p:spPr>
              <a:xfrm>
                <a:off x="4241765" y="-619792"/>
                <a:ext cx="266461" cy="141235"/>
              </a:xfrm>
              <a:custGeom>
                <a:avLst/>
                <a:gdLst/>
                <a:ahLst/>
                <a:cxnLst/>
                <a:rect l="l" t="t" r="r" b="b"/>
                <a:pathLst>
                  <a:path w="3462" h="1835" extrusionOk="0">
                    <a:moveTo>
                      <a:pt x="1741" y="0"/>
                    </a:moveTo>
                    <a:cubicBezTo>
                      <a:pt x="1335" y="0"/>
                      <a:pt x="928" y="89"/>
                      <a:pt x="615" y="266"/>
                    </a:cubicBezTo>
                    <a:cubicBezTo>
                      <a:pt x="0" y="620"/>
                      <a:pt x="0" y="1211"/>
                      <a:pt x="615" y="1565"/>
                    </a:cubicBezTo>
                    <a:cubicBezTo>
                      <a:pt x="721" y="1648"/>
                      <a:pt x="851" y="1683"/>
                      <a:pt x="981" y="1731"/>
                    </a:cubicBezTo>
                    <a:cubicBezTo>
                      <a:pt x="1075" y="1743"/>
                      <a:pt x="1158" y="1778"/>
                      <a:pt x="1253" y="1790"/>
                    </a:cubicBezTo>
                    <a:cubicBezTo>
                      <a:pt x="1406" y="1819"/>
                      <a:pt x="1569" y="1834"/>
                      <a:pt x="1731" y="1834"/>
                    </a:cubicBezTo>
                    <a:cubicBezTo>
                      <a:pt x="1894" y="1834"/>
                      <a:pt x="2056" y="1819"/>
                      <a:pt x="2210" y="1790"/>
                    </a:cubicBezTo>
                    <a:cubicBezTo>
                      <a:pt x="2304" y="1778"/>
                      <a:pt x="2387" y="1766"/>
                      <a:pt x="2481" y="1731"/>
                    </a:cubicBezTo>
                    <a:cubicBezTo>
                      <a:pt x="2611" y="1683"/>
                      <a:pt x="2729" y="1624"/>
                      <a:pt x="2847" y="1565"/>
                    </a:cubicBezTo>
                    <a:cubicBezTo>
                      <a:pt x="3462" y="1199"/>
                      <a:pt x="3450" y="620"/>
                      <a:pt x="2859" y="266"/>
                    </a:cubicBezTo>
                    <a:cubicBezTo>
                      <a:pt x="2552" y="89"/>
                      <a:pt x="2148" y="0"/>
                      <a:pt x="1741" y="0"/>
                    </a:cubicBez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4" name="Google Shape;4254;p40"/>
              <p:cNvSpPr/>
              <p:nvPr/>
            </p:nvSpPr>
            <p:spPr>
              <a:xfrm>
                <a:off x="4317194" y="-682136"/>
                <a:ext cx="102829" cy="199192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2588" extrusionOk="0">
                    <a:moveTo>
                      <a:pt x="1" y="1"/>
                    </a:moveTo>
                    <a:lnTo>
                      <a:pt x="1" y="1667"/>
                    </a:lnTo>
                    <a:lnTo>
                      <a:pt x="1" y="2529"/>
                    </a:lnTo>
                    <a:cubicBezTo>
                      <a:pt x="95" y="2553"/>
                      <a:pt x="178" y="2564"/>
                      <a:pt x="273" y="2588"/>
                    </a:cubicBezTo>
                    <a:lnTo>
                      <a:pt x="273" y="1548"/>
                    </a:lnTo>
                    <a:lnTo>
                      <a:pt x="273" y="1159"/>
                    </a:lnTo>
                    <a:lnTo>
                      <a:pt x="1336" y="6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5" name="Google Shape;4255;p40"/>
              <p:cNvSpPr/>
              <p:nvPr/>
            </p:nvSpPr>
            <p:spPr>
              <a:xfrm>
                <a:off x="4375383" y="-654812"/>
                <a:ext cx="57418" cy="171868"/>
              </a:xfrm>
              <a:custGeom>
                <a:avLst/>
                <a:gdLst/>
                <a:ahLst/>
                <a:cxnLst/>
                <a:rect l="l" t="t" r="r" b="b"/>
                <a:pathLst>
                  <a:path w="746" h="2233" extrusionOk="0">
                    <a:moveTo>
                      <a:pt x="745" y="0"/>
                    </a:moveTo>
                    <a:lnTo>
                      <a:pt x="1" y="815"/>
                    </a:lnTo>
                    <a:lnTo>
                      <a:pt x="1" y="1489"/>
                    </a:lnTo>
                    <a:lnTo>
                      <a:pt x="474" y="1760"/>
                    </a:lnTo>
                    <a:lnTo>
                      <a:pt x="474" y="2233"/>
                    </a:lnTo>
                    <a:cubicBezTo>
                      <a:pt x="568" y="2221"/>
                      <a:pt x="651" y="2186"/>
                      <a:pt x="745" y="2174"/>
                    </a:cubicBezTo>
                    <a:lnTo>
                      <a:pt x="745" y="1217"/>
                    </a:lnTo>
                    <a:lnTo>
                      <a:pt x="745" y="402"/>
                    </a:lnTo>
                    <a:lnTo>
                      <a:pt x="74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6" name="Google Shape;4256;p40"/>
              <p:cNvSpPr/>
              <p:nvPr/>
            </p:nvSpPr>
            <p:spPr>
              <a:xfrm>
                <a:off x="4264471" y="-759567"/>
                <a:ext cx="98287" cy="95902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246" extrusionOk="0">
                    <a:moveTo>
                      <a:pt x="898" y="0"/>
                    </a:moveTo>
                    <a:cubicBezTo>
                      <a:pt x="713" y="0"/>
                      <a:pt x="484" y="119"/>
                      <a:pt x="308" y="345"/>
                    </a:cubicBezTo>
                    <a:cubicBezTo>
                      <a:pt x="60" y="652"/>
                      <a:pt x="1" y="1030"/>
                      <a:pt x="190" y="1184"/>
                    </a:cubicBezTo>
                    <a:cubicBezTo>
                      <a:pt x="245" y="1225"/>
                      <a:pt x="314" y="1246"/>
                      <a:pt x="391" y="1246"/>
                    </a:cubicBezTo>
                    <a:cubicBezTo>
                      <a:pt x="577" y="1246"/>
                      <a:pt x="806" y="1126"/>
                      <a:pt x="981" y="901"/>
                    </a:cubicBezTo>
                    <a:cubicBezTo>
                      <a:pt x="1241" y="593"/>
                      <a:pt x="1277" y="215"/>
                      <a:pt x="1099" y="62"/>
                    </a:cubicBezTo>
                    <a:cubicBezTo>
                      <a:pt x="1044" y="20"/>
                      <a:pt x="975" y="0"/>
                      <a:pt x="89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57" name="Google Shape;4257;p40"/>
            <p:cNvGrpSpPr/>
            <p:nvPr/>
          </p:nvGrpSpPr>
          <p:grpSpPr>
            <a:xfrm>
              <a:off x="5954623" y="2724050"/>
              <a:ext cx="373850" cy="899213"/>
              <a:chOff x="10985382" y="-7411116"/>
              <a:chExt cx="815553" cy="1961633"/>
            </a:xfrm>
          </p:grpSpPr>
          <p:sp>
            <p:nvSpPr>
              <p:cNvPr id="4258" name="Google Shape;4258;p40"/>
              <p:cNvSpPr/>
              <p:nvPr/>
            </p:nvSpPr>
            <p:spPr>
              <a:xfrm>
                <a:off x="11219661" y="-6589108"/>
                <a:ext cx="358461" cy="113962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4772" extrusionOk="0">
                    <a:moveTo>
                      <a:pt x="412" y="1"/>
                    </a:moveTo>
                    <a:cubicBezTo>
                      <a:pt x="341" y="1"/>
                      <a:pt x="274" y="16"/>
                      <a:pt x="213" y="46"/>
                    </a:cubicBezTo>
                    <a:cubicBezTo>
                      <a:pt x="71" y="141"/>
                      <a:pt x="0" y="283"/>
                      <a:pt x="0" y="495"/>
                    </a:cubicBezTo>
                    <a:lnTo>
                      <a:pt x="0" y="3933"/>
                    </a:lnTo>
                    <a:cubicBezTo>
                      <a:pt x="0" y="4004"/>
                      <a:pt x="59" y="4063"/>
                      <a:pt x="130" y="4063"/>
                    </a:cubicBezTo>
                    <a:cubicBezTo>
                      <a:pt x="201" y="4063"/>
                      <a:pt x="260" y="4004"/>
                      <a:pt x="260" y="3933"/>
                    </a:cubicBezTo>
                    <a:lnTo>
                      <a:pt x="260" y="495"/>
                    </a:lnTo>
                    <a:cubicBezTo>
                      <a:pt x="260" y="389"/>
                      <a:pt x="296" y="318"/>
                      <a:pt x="343" y="283"/>
                    </a:cubicBezTo>
                    <a:cubicBezTo>
                      <a:pt x="363" y="275"/>
                      <a:pt x="384" y="271"/>
                      <a:pt x="406" y="271"/>
                    </a:cubicBezTo>
                    <a:cubicBezTo>
                      <a:pt x="450" y="271"/>
                      <a:pt x="500" y="287"/>
                      <a:pt x="555" y="318"/>
                    </a:cubicBezTo>
                    <a:lnTo>
                      <a:pt x="780" y="448"/>
                    </a:lnTo>
                    <a:cubicBezTo>
                      <a:pt x="1004" y="578"/>
                      <a:pt x="1205" y="932"/>
                      <a:pt x="1205" y="1204"/>
                    </a:cubicBezTo>
                    <a:lnTo>
                      <a:pt x="1205" y="4642"/>
                    </a:lnTo>
                    <a:cubicBezTo>
                      <a:pt x="1205" y="4713"/>
                      <a:pt x="1264" y="4772"/>
                      <a:pt x="1347" y="4772"/>
                    </a:cubicBezTo>
                    <a:cubicBezTo>
                      <a:pt x="1418" y="4772"/>
                      <a:pt x="1477" y="4713"/>
                      <a:pt x="1501" y="4642"/>
                    </a:cubicBezTo>
                    <a:lnTo>
                      <a:pt x="1501" y="1204"/>
                    </a:lnTo>
                    <a:cubicBezTo>
                      <a:pt x="1501" y="826"/>
                      <a:pt x="1252" y="389"/>
                      <a:pt x="934" y="212"/>
                    </a:cubicBezTo>
                    <a:lnTo>
                      <a:pt x="709" y="82"/>
                    </a:lnTo>
                    <a:cubicBezTo>
                      <a:pt x="608" y="28"/>
                      <a:pt x="507" y="1"/>
                      <a:pt x="4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9" name="Google Shape;4259;p40"/>
              <p:cNvSpPr/>
              <p:nvPr/>
            </p:nvSpPr>
            <p:spPr>
              <a:xfrm>
                <a:off x="11019294" y="-6544210"/>
                <a:ext cx="747969" cy="280846"/>
              </a:xfrm>
              <a:custGeom>
                <a:avLst/>
                <a:gdLst/>
                <a:ahLst/>
                <a:cxnLst/>
                <a:rect l="l" t="t" r="r" b="b"/>
                <a:pathLst>
                  <a:path w="3132" h="1176" extrusionOk="0">
                    <a:moveTo>
                      <a:pt x="3131" y="0"/>
                    </a:moveTo>
                    <a:lnTo>
                      <a:pt x="3124" y="87"/>
                    </a:lnTo>
                    <a:lnTo>
                      <a:pt x="3124" y="87"/>
                    </a:lnTo>
                    <a:cubicBezTo>
                      <a:pt x="3129" y="58"/>
                      <a:pt x="3131" y="29"/>
                      <a:pt x="3131" y="0"/>
                    </a:cubicBezTo>
                    <a:close/>
                    <a:moveTo>
                      <a:pt x="12" y="0"/>
                    </a:moveTo>
                    <a:lnTo>
                      <a:pt x="1" y="272"/>
                    </a:lnTo>
                    <a:cubicBezTo>
                      <a:pt x="1" y="496"/>
                      <a:pt x="142" y="733"/>
                      <a:pt x="449" y="910"/>
                    </a:cubicBezTo>
                    <a:cubicBezTo>
                      <a:pt x="757" y="1087"/>
                      <a:pt x="1155" y="1176"/>
                      <a:pt x="1554" y="1176"/>
                    </a:cubicBezTo>
                    <a:cubicBezTo>
                      <a:pt x="1953" y="1176"/>
                      <a:pt x="2351" y="1087"/>
                      <a:pt x="2659" y="910"/>
                    </a:cubicBezTo>
                    <a:cubicBezTo>
                      <a:pt x="2966" y="733"/>
                      <a:pt x="3107" y="508"/>
                      <a:pt x="3107" y="272"/>
                    </a:cubicBezTo>
                    <a:lnTo>
                      <a:pt x="3124" y="87"/>
                    </a:lnTo>
                    <a:lnTo>
                      <a:pt x="3124" y="87"/>
                    </a:lnTo>
                    <a:cubicBezTo>
                      <a:pt x="3088" y="289"/>
                      <a:pt x="2929" y="471"/>
                      <a:pt x="2670" y="626"/>
                    </a:cubicBezTo>
                    <a:cubicBezTo>
                      <a:pt x="2369" y="804"/>
                      <a:pt x="1970" y="892"/>
                      <a:pt x="1572" y="892"/>
                    </a:cubicBezTo>
                    <a:cubicBezTo>
                      <a:pt x="1173" y="892"/>
                      <a:pt x="774" y="804"/>
                      <a:pt x="473" y="626"/>
                    </a:cubicBezTo>
                    <a:cubicBezTo>
                      <a:pt x="154" y="449"/>
                      <a:pt x="12" y="237"/>
                      <a:pt x="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0" name="Google Shape;4260;p40"/>
              <p:cNvSpPr/>
              <p:nvPr/>
            </p:nvSpPr>
            <p:spPr>
              <a:xfrm>
                <a:off x="11484748" y="-6544210"/>
                <a:ext cx="282518" cy="273921"/>
              </a:xfrm>
              <a:custGeom>
                <a:avLst/>
                <a:gdLst/>
                <a:ahLst/>
                <a:cxnLst/>
                <a:rect l="l" t="t" r="r" b="b"/>
                <a:pathLst>
                  <a:path w="1183" h="1147" extrusionOk="0">
                    <a:moveTo>
                      <a:pt x="1182" y="0"/>
                    </a:moveTo>
                    <a:lnTo>
                      <a:pt x="1175" y="87"/>
                    </a:lnTo>
                    <a:lnTo>
                      <a:pt x="1175" y="87"/>
                    </a:lnTo>
                    <a:cubicBezTo>
                      <a:pt x="1180" y="58"/>
                      <a:pt x="1182" y="29"/>
                      <a:pt x="1182" y="0"/>
                    </a:cubicBezTo>
                    <a:close/>
                    <a:moveTo>
                      <a:pt x="1175" y="87"/>
                    </a:moveTo>
                    <a:cubicBezTo>
                      <a:pt x="1139" y="289"/>
                      <a:pt x="980" y="471"/>
                      <a:pt x="721" y="626"/>
                    </a:cubicBezTo>
                    <a:cubicBezTo>
                      <a:pt x="509" y="744"/>
                      <a:pt x="261" y="827"/>
                      <a:pt x="13" y="863"/>
                    </a:cubicBezTo>
                    <a:lnTo>
                      <a:pt x="1" y="1146"/>
                    </a:lnTo>
                    <a:cubicBezTo>
                      <a:pt x="261" y="1099"/>
                      <a:pt x="497" y="1028"/>
                      <a:pt x="710" y="910"/>
                    </a:cubicBezTo>
                    <a:cubicBezTo>
                      <a:pt x="1017" y="733"/>
                      <a:pt x="1158" y="508"/>
                      <a:pt x="1158" y="272"/>
                    </a:cubicBezTo>
                    <a:lnTo>
                      <a:pt x="1175" y="8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1" name="Google Shape;4261;p40"/>
              <p:cNvSpPr/>
              <p:nvPr/>
            </p:nvSpPr>
            <p:spPr>
              <a:xfrm>
                <a:off x="11295844" y="-6338350"/>
                <a:ext cx="192007" cy="76421"/>
              </a:xfrm>
              <a:custGeom>
                <a:avLst/>
                <a:gdLst/>
                <a:ahLst/>
                <a:cxnLst/>
                <a:rect l="l" t="t" r="r" b="b"/>
                <a:pathLst>
                  <a:path w="804" h="320" extrusionOk="0">
                    <a:moveTo>
                      <a:pt x="24" y="1"/>
                    </a:moveTo>
                    <a:lnTo>
                      <a:pt x="0" y="284"/>
                    </a:lnTo>
                    <a:cubicBezTo>
                      <a:pt x="130" y="308"/>
                      <a:pt x="263" y="320"/>
                      <a:pt x="396" y="320"/>
                    </a:cubicBezTo>
                    <a:cubicBezTo>
                      <a:pt x="529" y="320"/>
                      <a:pt x="662" y="308"/>
                      <a:pt x="792" y="284"/>
                    </a:cubicBezTo>
                    <a:lnTo>
                      <a:pt x="804" y="1"/>
                    </a:lnTo>
                    <a:lnTo>
                      <a:pt x="804" y="1"/>
                    </a:lnTo>
                    <a:cubicBezTo>
                      <a:pt x="679" y="18"/>
                      <a:pt x="550" y="27"/>
                      <a:pt x="418" y="27"/>
                    </a:cubicBezTo>
                    <a:cubicBezTo>
                      <a:pt x="287" y="27"/>
                      <a:pt x="154" y="18"/>
                      <a:pt x="24" y="1"/>
                    </a:cubicBezTo>
                    <a:close/>
                  </a:path>
                </a:pathLst>
              </a:custGeom>
              <a:solidFill>
                <a:srgbClr val="FFFFFF">
                  <a:alpha val="3725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2" name="Google Shape;4262;p40"/>
              <p:cNvSpPr/>
              <p:nvPr/>
            </p:nvSpPr>
            <p:spPr>
              <a:xfrm>
                <a:off x="11098342" y="-6411694"/>
                <a:ext cx="203232" cy="14137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592" extrusionOk="0">
                    <a:moveTo>
                      <a:pt x="12" y="0"/>
                    </a:moveTo>
                    <a:lnTo>
                      <a:pt x="0" y="284"/>
                    </a:lnTo>
                    <a:cubicBezTo>
                      <a:pt x="48" y="308"/>
                      <a:pt x="71" y="319"/>
                      <a:pt x="118" y="355"/>
                    </a:cubicBezTo>
                    <a:cubicBezTo>
                      <a:pt x="331" y="473"/>
                      <a:pt x="567" y="544"/>
                      <a:pt x="827" y="591"/>
                    </a:cubicBezTo>
                    <a:lnTo>
                      <a:pt x="851" y="308"/>
                    </a:lnTo>
                    <a:cubicBezTo>
                      <a:pt x="591" y="272"/>
                      <a:pt x="343" y="189"/>
                      <a:pt x="130" y="71"/>
                    </a:cubicBezTo>
                    <a:cubicBezTo>
                      <a:pt x="95" y="48"/>
                      <a:pt x="48" y="24"/>
                      <a:pt x="12" y="0"/>
                    </a:cubicBezTo>
                    <a:close/>
                  </a:path>
                </a:pathLst>
              </a:custGeom>
              <a:solidFill>
                <a:srgbClr val="EBEAEA">
                  <a:alpha val="2766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3" name="Google Shape;4263;p40"/>
              <p:cNvSpPr/>
              <p:nvPr/>
            </p:nvSpPr>
            <p:spPr>
              <a:xfrm>
                <a:off x="11019294" y="-6549942"/>
                <a:ext cx="84779" cy="200605"/>
              </a:xfrm>
              <a:custGeom>
                <a:avLst/>
                <a:gdLst/>
                <a:ahLst/>
                <a:cxnLst/>
                <a:rect l="l" t="t" r="r" b="b"/>
                <a:pathLst>
                  <a:path w="355" h="840" extrusionOk="0">
                    <a:moveTo>
                      <a:pt x="12" y="1"/>
                    </a:moveTo>
                    <a:lnTo>
                      <a:pt x="1" y="284"/>
                    </a:lnTo>
                    <a:cubicBezTo>
                      <a:pt x="1" y="331"/>
                      <a:pt x="1" y="390"/>
                      <a:pt x="12" y="426"/>
                    </a:cubicBezTo>
                    <a:cubicBezTo>
                      <a:pt x="60" y="579"/>
                      <a:pt x="154" y="721"/>
                      <a:pt x="331" y="839"/>
                    </a:cubicBezTo>
                    <a:lnTo>
                      <a:pt x="355" y="568"/>
                    </a:lnTo>
                    <a:cubicBezTo>
                      <a:pt x="190" y="450"/>
                      <a:pt x="71" y="320"/>
                      <a:pt x="24" y="154"/>
                    </a:cubicBezTo>
                    <a:cubicBezTo>
                      <a:pt x="12" y="107"/>
                      <a:pt x="12" y="48"/>
                      <a:pt x="12" y="1"/>
                    </a:cubicBez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4" name="Google Shape;4264;p40"/>
              <p:cNvSpPr/>
              <p:nvPr/>
            </p:nvSpPr>
            <p:spPr>
              <a:xfrm>
                <a:off x="10985382" y="-6760101"/>
                <a:ext cx="815553" cy="429151"/>
              </a:xfrm>
              <a:custGeom>
                <a:avLst/>
                <a:gdLst/>
                <a:ahLst/>
                <a:cxnLst/>
                <a:rect l="l" t="t" r="r" b="b"/>
                <a:pathLst>
                  <a:path w="3415" h="1797" extrusionOk="0">
                    <a:moveTo>
                      <a:pt x="1705" y="1"/>
                    </a:moveTo>
                    <a:cubicBezTo>
                      <a:pt x="1309" y="1"/>
                      <a:pt x="916" y="89"/>
                      <a:pt x="615" y="266"/>
                    </a:cubicBezTo>
                    <a:cubicBezTo>
                      <a:pt x="1" y="621"/>
                      <a:pt x="1" y="1176"/>
                      <a:pt x="615" y="1530"/>
                    </a:cubicBezTo>
                    <a:cubicBezTo>
                      <a:pt x="916" y="1708"/>
                      <a:pt x="1315" y="1796"/>
                      <a:pt x="1714" y="1796"/>
                    </a:cubicBezTo>
                    <a:cubicBezTo>
                      <a:pt x="2112" y="1796"/>
                      <a:pt x="2511" y="1708"/>
                      <a:pt x="2812" y="1530"/>
                    </a:cubicBezTo>
                    <a:cubicBezTo>
                      <a:pt x="3415" y="1176"/>
                      <a:pt x="3415" y="621"/>
                      <a:pt x="2812" y="266"/>
                    </a:cubicBezTo>
                    <a:cubicBezTo>
                      <a:pt x="2499" y="89"/>
                      <a:pt x="2101" y="1"/>
                      <a:pt x="17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5" name="Google Shape;4265;p40"/>
              <p:cNvSpPr/>
              <p:nvPr/>
            </p:nvSpPr>
            <p:spPr>
              <a:xfrm>
                <a:off x="11053206" y="-7215764"/>
                <a:ext cx="677279" cy="847316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3548" extrusionOk="0">
                    <a:moveTo>
                      <a:pt x="2835" y="1"/>
                    </a:moveTo>
                    <a:lnTo>
                      <a:pt x="2835" y="5"/>
                    </a:lnTo>
                    <a:lnTo>
                      <a:pt x="2835" y="5"/>
                    </a:lnTo>
                    <a:cubicBezTo>
                      <a:pt x="2835" y="3"/>
                      <a:pt x="2835" y="2"/>
                      <a:pt x="2835" y="1"/>
                    </a:cubicBezTo>
                    <a:close/>
                    <a:moveTo>
                      <a:pt x="12" y="1"/>
                    </a:moveTo>
                    <a:lnTo>
                      <a:pt x="0" y="2730"/>
                    </a:lnTo>
                    <a:cubicBezTo>
                      <a:pt x="0" y="2942"/>
                      <a:pt x="130" y="3143"/>
                      <a:pt x="414" y="3308"/>
                    </a:cubicBezTo>
                    <a:cubicBezTo>
                      <a:pt x="685" y="3468"/>
                      <a:pt x="1049" y="3548"/>
                      <a:pt x="1412" y="3548"/>
                    </a:cubicBezTo>
                    <a:cubicBezTo>
                      <a:pt x="1775" y="3548"/>
                      <a:pt x="2138" y="3468"/>
                      <a:pt x="2410" y="3308"/>
                    </a:cubicBezTo>
                    <a:cubicBezTo>
                      <a:pt x="2694" y="3143"/>
                      <a:pt x="2824" y="2942"/>
                      <a:pt x="2824" y="2730"/>
                    </a:cubicBezTo>
                    <a:lnTo>
                      <a:pt x="2835" y="5"/>
                    </a:lnTo>
                    <a:lnTo>
                      <a:pt x="2835" y="5"/>
                    </a:lnTo>
                    <a:cubicBezTo>
                      <a:pt x="2834" y="204"/>
                      <a:pt x="2704" y="415"/>
                      <a:pt x="2422" y="580"/>
                    </a:cubicBezTo>
                    <a:cubicBezTo>
                      <a:pt x="2150" y="739"/>
                      <a:pt x="1790" y="819"/>
                      <a:pt x="1428" y="819"/>
                    </a:cubicBezTo>
                    <a:cubicBezTo>
                      <a:pt x="1066" y="819"/>
                      <a:pt x="703" y="739"/>
                      <a:pt x="426" y="580"/>
                    </a:cubicBezTo>
                    <a:cubicBezTo>
                      <a:pt x="154" y="426"/>
                      <a:pt x="12" y="202"/>
                      <a:pt x="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6" name="Google Shape;4266;p40"/>
              <p:cNvSpPr/>
              <p:nvPr/>
            </p:nvSpPr>
            <p:spPr>
              <a:xfrm>
                <a:off x="11476389" y="-7215764"/>
                <a:ext cx="254099" cy="838241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3510" extrusionOk="0">
                    <a:moveTo>
                      <a:pt x="1063" y="1"/>
                    </a:moveTo>
                    <a:lnTo>
                      <a:pt x="1063" y="5"/>
                    </a:lnTo>
                    <a:lnTo>
                      <a:pt x="1063" y="5"/>
                    </a:lnTo>
                    <a:cubicBezTo>
                      <a:pt x="1063" y="3"/>
                      <a:pt x="1063" y="2"/>
                      <a:pt x="1063" y="1"/>
                    </a:cubicBezTo>
                    <a:close/>
                    <a:moveTo>
                      <a:pt x="1063" y="5"/>
                    </a:moveTo>
                    <a:cubicBezTo>
                      <a:pt x="1062" y="204"/>
                      <a:pt x="932" y="415"/>
                      <a:pt x="650" y="580"/>
                    </a:cubicBezTo>
                    <a:cubicBezTo>
                      <a:pt x="473" y="674"/>
                      <a:pt x="248" y="757"/>
                      <a:pt x="12" y="780"/>
                    </a:cubicBezTo>
                    <a:lnTo>
                      <a:pt x="0" y="3509"/>
                    </a:lnTo>
                    <a:cubicBezTo>
                      <a:pt x="237" y="3486"/>
                      <a:pt x="461" y="3415"/>
                      <a:pt x="638" y="3308"/>
                    </a:cubicBezTo>
                    <a:cubicBezTo>
                      <a:pt x="922" y="3143"/>
                      <a:pt x="1052" y="2942"/>
                      <a:pt x="1052" y="2730"/>
                    </a:cubicBezTo>
                    <a:lnTo>
                      <a:pt x="1063" y="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7" name="Google Shape;4267;p40"/>
              <p:cNvSpPr/>
              <p:nvPr/>
            </p:nvSpPr>
            <p:spPr>
              <a:xfrm>
                <a:off x="11307068" y="-7029487"/>
                <a:ext cx="172424" cy="658891"/>
              </a:xfrm>
              <a:custGeom>
                <a:avLst/>
                <a:gdLst/>
                <a:ahLst/>
                <a:cxnLst/>
                <a:rect l="l" t="t" r="r" b="b"/>
                <a:pathLst>
                  <a:path w="722" h="2759" extrusionOk="0">
                    <a:moveTo>
                      <a:pt x="12" y="0"/>
                    </a:moveTo>
                    <a:lnTo>
                      <a:pt x="0" y="2741"/>
                    </a:lnTo>
                    <a:cubicBezTo>
                      <a:pt x="119" y="2753"/>
                      <a:pt x="237" y="2759"/>
                      <a:pt x="355" y="2759"/>
                    </a:cubicBezTo>
                    <a:cubicBezTo>
                      <a:pt x="473" y="2759"/>
                      <a:pt x="591" y="2753"/>
                      <a:pt x="709" y="2741"/>
                    </a:cubicBezTo>
                    <a:lnTo>
                      <a:pt x="721" y="0"/>
                    </a:lnTo>
                    <a:lnTo>
                      <a:pt x="721" y="0"/>
                    </a:lnTo>
                    <a:cubicBezTo>
                      <a:pt x="603" y="24"/>
                      <a:pt x="485" y="36"/>
                      <a:pt x="367" y="36"/>
                    </a:cubicBezTo>
                    <a:cubicBezTo>
                      <a:pt x="249" y="36"/>
                      <a:pt x="130" y="24"/>
                      <a:pt x="12" y="0"/>
                    </a:cubicBez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8" name="Google Shape;4268;p40"/>
              <p:cNvSpPr/>
              <p:nvPr/>
            </p:nvSpPr>
            <p:spPr>
              <a:xfrm>
                <a:off x="11126522" y="-7094445"/>
                <a:ext cx="183649" cy="719788"/>
              </a:xfrm>
              <a:custGeom>
                <a:avLst/>
                <a:gdLst/>
                <a:ahLst/>
                <a:cxnLst/>
                <a:rect l="l" t="t" r="r" b="b"/>
                <a:pathLst>
                  <a:path w="769" h="3014" extrusionOk="0">
                    <a:moveTo>
                      <a:pt x="24" y="1"/>
                    </a:moveTo>
                    <a:lnTo>
                      <a:pt x="0" y="2730"/>
                    </a:lnTo>
                    <a:cubicBezTo>
                      <a:pt x="36" y="2753"/>
                      <a:pt x="60" y="2789"/>
                      <a:pt x="107" y="2800"/>
                    </a:cubicBezTo>
                    <a:cubicBezTo>
                      <a:pt x="296" y="2907"/>
                      <a:pt x="520" y="2978"/>
                      <a:pt x="756" y="3013"/>
                    </a:cubicBezTo>
                    <a:lnTo>
                      <a:pt x="768" y="272"/>
                    </a:lnTo>
                    <a:cubicBezTo>
                      <a:pt x="532" y="249"/>
                      <a:pt x="319" y="178"/>
                      <a:pt x="119" y="72"/>
                    </a:cubicBezTo>
                    <a:cubicBezTo>
                      <a:pt x="95" y="36"/>
                      <a:pt x="48" y="24"/>
                      <a:pt x="24" y="1"/>
                    </a:cubicBezTo>
                    <a:close/>
                  </a:path>
                </a:pathLst>
              </a:custGeom>
              <a:solidFill>
                <a:srgbClr val="FDB01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9" name="Google Shape;4269;p40"/>
              <p:cNvSpPr/>
              <p:nvPr/>
            </p:nvSpPr>
            <p:spPr>
              <a:xfrm>
                <a:off x="11126522" y="-7094445"/>
                <a:ext cx="183649" cy="719788"/>
              </a:xfrm>
              <a:custGeom>
                <a:avLst/>
                <a:gdLst/>
                <a:ahLst/>
                <a:cxnLst/>
                <a:rect l="l" t="t" r="r" b="b"/>
                <a:pathLst>
                  <a:path w="769" h="3014" extrusionOk="0">
                    <a:moveTo>
                      <a:pt x="24" y="1"/>
                    </a:moveTo>
                    <a:lnTo>
                      <a:pt x="0" y="2730"/>
                    </a:lnTo>
                    <a:cubicBezTo>
                      <a:pt x="36" y="2753"/>
                      <a:pt x="60" y="2789"/>
                      <a:pt x="107" y="2800"/>
                    </a:cubicBezTo>
                    <a:cubicBezTo>
                      <a:pt x="296" y="2907"/>
                      <a:pt x="520" y="2978"/>
                      <a:pt x="756" y="3013"/>
                    </a:cubicBezTo>
                    <a:lnTo>
                      <a:pt x="768" y="272"/>
                    </a:lnTo>
                    <a:cubicBezTo>
                      <a:pt x="532" y="249"/>
                      <a:pt x="319" y="178"/>
                      <a:pt x="119" y="72"/>
                    </a:cubicBezTo>
                    <a:cubicBezTo>
                      <a:pt x="95" y="36"/>
                      <a:pt x="48" y="24"/>
                      <a:pt x="24" y="1"/>
                    </a:cubicBezTo>
                    <a:close/>
                  </a:path>
                </a:pathLst>
              </a:custGeom>
              <a:solidFill>
                <a:srgbClr val="1E8AC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0" name="Google Shape;4270;p40"/>
              <p:cNvSpPr/>
              <p:nvPr/>
            </p:nvSpPr>
            <p:spPr>
              <a:xfrm>
                <a:off x="11126522" y="-7094445"/>
                <a:ext cx="183649" cy="719788"/>
              </a:xfrm>
              <a:custGeom>
                <a:avLst/>
                <a:gdLst/>
                <a:ahLst/>
                <a:cxnLst/>
                <a:rect l="l" t="t" r="r" b="b"/>
                <a:pathLst>
                  <a:path w="769" h="3014" extrusionOk="0">
                    <a:moveTo>
                      <a:pt x="24" y="1"/>
                    </a:moveTo>
                    <a:lnTo>
                      <a:pt x="0" y="2730"/>
                    </a:lnTo>
                    <a:cubicBezTo>
                      <a:pt x="36" y="2753"/>
                      <a:pt x="60" y="2789"/>
                      <a:pt x="107" y="2800"/>
                    </a:cubicBezTo>
                    <a:cubicBezTo>
                      <a:pt x="296" y="2907"/>
                      <a:pt x="520" y="2978"/>
                      <a:pt x="756" y="3013"/>
                    </a:cubicBezTo>
                    <a:lnTo>
                      <a:pt x="768" y="272"/>
                    </a:lnTo>
                    <a:cubicBezTo>
                      <a:pt x="532" y="249"/>
                      <a:pt x="319" y="178"/>
                      <a:pt x="119" y="72"/>
                    </a:cubicBezTo>
                    <a:cubicBezTo>
                      <a:pt x="95" y="36"/>
                      <a:pt x="48" y="24"/>
                      <a:pt x="2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1" name="Google Shape;4271;p40"/>
              <p:cNvSpPr/>
              <p:nvPr/>
            </p:nvSpPr>
            <p:spPr>
              <a:xfrm>
                <a:off x="11053206" y="-7215764"/>
                <a:ext cx="79287" cy="776149"/>
              </a:xfrm>
              <a:custGeom>
                <a:avLst/>
                <a:gdLst/>
                <a:ahLst/>
                <a:cxnLst/>
                <a:rect l="l" t="t" r="r" b="b"/>
                <a:pathLst>
                  <a:path w="332" h="3250" extrusionOk="0">
                    <a:moveTo>
                      <a:pt x="12" y="1"/>
                    </a:moveTo>
                    <a:lnTo>
                      <a:pt x="0" y="2730"/>
                    </a:lnTo>
                    <a:cubicBezTo>
                      <a:pt x="0" y="2777"/>
                      <a:pt x="0" y="2824"/>
                      <a:pt x="12" y="2860"/>
                    </a:cubicBezTo>
                    <a:cubicBezTo>
                      <a:pt x="59" y="3001"/>
                      <a:pt x="154" y="3131"/>
                      <a:pt x="307" y="3249"/>
                    </a:cubicBezTo>
                    <a:lnTo>
                      <a:pt x="331" y="521"/>
                    </a:lnTo>
                    <a:cubicBezTo>
                      <a:pt x="166" y="402"/>
                      <a:pt x="71" y="272"/>
                      <a:pt x="36" y="131"/>
                    </a:cubicBezTo>
                    <a:cubicBezTo>
                      <a:pt x="12" y="83"/>
                      <a:pt x="12" y="48"/>
                      <a:pt x="12" y="1"/>
                    </a:cubicBez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2" name="Google Shape;4272;p40"/>
              <p:cNvSpPr/>
              <p:nvPr/>
            </p:nvSpPr>
            <p:spPr>
              <a:xfrm>
                <a:off x="11022159" y="-7411116"/>
                <a:ext cx="745103" cy="390940"/>
              </a:xfrm>
              <a:custGeom>
                <a:avLst/>
                <a:gdLst/>
                <a:ahLst/>
                <a:cxnLst/>
                <a:rect l="l" t="t" r="r" b="b"/>
                <a:pathLst>
                  <a:path w="3120" h="1637" extrusionOk="0">
                    <a:moveTo>
                      <a:pt x="1554" y="1"/>
                    </a:moveTo>
                    <a:cubicBezTo>
                      <a:pt x="1193" y="1"/>
                      <a:pt x="833" y="80"/>
                      <a:pt x="556" y="240"/>
                    </a:cubicBezTo>
                    <a:cubicBezTo>
                      <a:pt x="0" y="559"/>
                      <a:pt x="12" y="1067"/>
                      <a:pt x="556" y="1398"/>
                    </a:cubicBezTo>
                    <a:cubicBezTo>
                      <a:pt x="833" y="1557"/>
                      <a:pt x="1196" y="1637"/>
                      <a:pt x="1558" y="1637"/>
                    </a:cubicBezTo>
                    <a:cubicBezTo>
                      <a:pt x="1920" y="1637"/>
                      <a:pt x="2280" y="1557"/>
                      <a:pt x="2552" y="1398"/>
                    </a:cubicBezTo>
                    <a:cubicBezTo>
                      <a:pt x="3119" y="1090"/>
                      <a:pt x="3095" y="571"/>
                      <a:pt x="2552" y="240"/>
                    </a:cubicBezTo>
                    <a:cubicBezTo>
                      <a:pt x="2274" y="80"/>
                      <a:pt x="1914" y="1"/>
                      <a:pt x="15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3" name="Google Shape;4273;p40"/>
              <p:cNvSpPr/>
              <p:nvPr/>
            </p:nvSpPr>
            <p:spPr>
              <a:xfrm>
                <a:off x="11216795" y="-7001306"/>
                <a:ext cx="316191" cy="618053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2588" extrusionOk="0">
                    <a:moveTo>
                      <a:pt x="0" y="1"/>
                    </a:moveTo>
                    <a:lnTo>
                      <a:pt x="0" y="1678"/>
                    </a:lnTo>
                    <a:lnTo>
                      <a:pt x="0" y="2529"/>
                    </a:lnTo>
                    <a:cubicBezTo>
                      <a:pt x="83" y="2564"/>
                      <a:pt x="166" y="2576"/>
                      <a:pt x="260" y="2588"/>
                    </a:cubicBezTo>
                    <a:lnTo>
                      <a:pt x="260" y="1560"/>
                    </a:lnTo>
                    <a:lnTo>
                      <a:pt x="260" y="1158"/>
                    </a:lnTo>
                    <a:lnTo>
                      <a:pt x="1324" y="6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4" name="Google Shape;4274;p40"/>
              <p:cNvSpPr/>
              <p:nvPr/>
            </p:nvSpPr>
            <p:spPr>
              <a:xfrm>
                <a:off x="11394475" y="-6919392"/>
                <a:ext cx="177917" cy="533274"/>
              </a:xfrm>
              <a:custGeom>
                <a:avLst/>
                <a:gdLst/>
                <a:ahLst/>
                <a:cxnLst/>
                <a:rect l="l" t="t" r="r" b="b"/>
                <a:pathLst>
                  <a:path w="745" h="2233" extrusionOk="0">
                    <a:moveTo>
                      <a:pt x="745" y="0"/>
                    </a:moveTo>
                    <a:lnTo>
                      <a:pt x="1" y="815"/>
                    </a:lnTo>
                    <a:lnTo>
                      <a:pt x="1" y="1489"/>
                    </a:lnTo>
                    <a:lnTo>
                      <a:pt x="473" y="1760"/>
                    </a:lnTo>
                    <a:lnTo>
                      <a:pt x="473" y="2233"/>
                    </a:lnTo>
                    <a:cubicBezTo>
                      <a:pt x="568" y="2221"/>
                      <a:pt x="650" y="2186"/>
                      <a:pt x="745" y="2174"/>
                    </a:cubicBezTo>
                    <a:lnTo>
                      <a:pt x="745" y="1217"/>
                    </a:lnTo>
                    <a:lnTo>
                      <a:pt x="745" y="402"/>
                    </a:lnTo>
                    <a:lnTo>
                      <a:pt x="74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75" name="Google Shape;4275;p40"/>
            <p:cNvGrpSpPr/>
            <p:nvPr/>
          </p:nvGrpSpPr>
          <p:grpSpPr>
            <a:xfrm>
              <a:off x="7527910" y="2799450"/>
              <a:ext cx="301969" cy="562336"/>
              <a:chOff x="7686885" y="2546950"/>
              <a:chExt cx="301969" cy="562336"/>
            </a:xfrm>
          </p:grpSpPr>
          <p:sp>
            <p:nvSpPr>
              <p:cNvPr id="4276" name="Google Shape;4276;p40"/>
              <p:cNvSpPr/>
              <p:nvPr/>
            </p:nvSpPr>
            <p:spPr>
              <a:xfrm>
                <a:off x="7912479" y="2581851"/>
                <a:ext cx="46408" cy="419949"/>
              </a:xfrm>
              <a:custGeom>
                <a:avLst/>
                <a:gdLst/>
                <a:ahLst/>
                <a:cxnLst/>
                <a:rect l="l" t="t" r="r" b="b"/>
                <a:pathLst>
                  <a:path w="367" h="3321" extrusionOk="0">
                    <a:moveTo>
                      <a:pt x="296" y="1"/>
                    </a:moveTo>
                    <a:cubicBezTo>
                      <a:pt x="249" y="1"/>
                      <a:pt x="225" y="24"/>
                      <a:pt x="225" y="71"/>
                    </a:cubicBezTo>
                    <a:lnTo>
                      <a:pt x="225" y="1501"/>
                    </a:lnTo>
                    <a:cubicBezTo>
                      <a:pt x="24" y="1737"/>
                      <a:pt x="1" y="1843"/>
                      <a:pt x="1" y="1903"/>
                    </a:cubicBezTo>
                    <a:cubicBezTo>
                      <a:pt x="1" y="2056"/>
                      <a:pt x="131" y="2115"/>
                      <a:pt x="201" y="2127"/>
                    </a:cubicBezTo>
                    <a:lnTo>
                      <a:pt x="201" y="3249"/>
                    </a:lnTo>
                    <a:cubicBezTo>
                      <a:pt x="201" y="3296"/>
                      <a:pt x="237" y="3320"/>
                      <a:pt x="284" y="3320"/>
                    </a:cubicBezTo>
                    <a:cubicBezTo>
                      <a:pt x="320" y="3320"/>
                      <a:pt x="355" y="3285"/>
                      <a:pt x="367" y="3261"/>
                    </a:cubicBezTo>
                    <a:lnTo>
                      <a:pt x="367" y="2068"/>
                    </a:lnTo>
                    <a:cubicBezTo>
                      <a:pt x="367" y="2032"/>
                      <a:pt x="343" y="2009"/>
                      <a:pt x="308" y="1997"/>
                    </a:cubicBezTo>
                    <a:cubicBezTo>
                      <a:pt x="296" y="1997"/>
                      <a:pt x="284" y="1973"/>
                      <a:pt x="261" y="1973"/>
                    </a:cubicBezTo>
                    <a:cubicBezTo>
                      <a:pt x="166" y="1950"/>
                      <a:pt x="142" y="1938"/>
                      <a:pt x="142" y="1903"/>
                    </a:cubicBezTo>
                    <a:cubicBezTo>
                      <a:pt x="142" y="1855"/>
                      <a:pt x="225" y="1737"/>
                      <a:pt x="355" y="1595"/>
                    </a:cubicBezTo>
                    <a:cubicBezTo>
                      <a:pt x="367" y="1584"/>
                      <a:pt x="367" y="1548"/>
                      <a:pt x="367" y="1536"/>
                    </a:cubicBezTo>
                    <a:lnTo>
                      <a:pt x="367" y="71"/>
                    </a:lnTo>
                    <a:cubicBezTo>
                      <a:pt x="367" y="24"/>
                      <a:pt x="343" y="1"/>
                      <a:pt x="2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7" name="Google Shape;4277;p40"/>
              <p:cNvSpPr/>
              <p:nvPr/>
            </p:nvSpPr>
            <p:spPr>
              <a:xfrm>
                <a:off x="7751124" y="2687946"/>
                <a:ext cx="47925" cy="421340"/>
              </a:xfrm>
              <a:custGeom>
                <a:avLst/>
                <a:gdLst/>
                <a:ahLst/>
                <a:cxnLst/>
                <a:rect l="l" t="t" r="r" b="b"/>
                <a:pathLst>
                  <a:path w="379" h="3332" extrusionOk="0">
                    <a:moveTo>
                      <a:pt x="83" y="0"/>
                    </a:moveTo>
                    <a:cubicBezTo>
                      <a:pt x="36" y="0"/>
                      <a:pt x="1" y="36"/>
                      <a:pt x="1" y="83"/>
                    </a:cubicBezTo>
                    <a:lnTo>
                      <a:pt x="1" y="1536"/>
                    </a:lnTo>
                    <a:cubicBezTo>
                      <a:pt x="1" y="1571"/>
                      <a:pt x="36" y="1619"/>
                      <a:pt x="83" y="1619"/>
                    </a:cubicBezTo>
                    <a:cubicBezTo>
                      <a:pt x="178" y="1619"/>
                      <a:pt x="225" y="1642"/>
                      <a:pt x="225" y="1642"/>
                    </a:cubicBezTo>
                    <a:cubicBezTo>
                      <a:pt x="225" y="1737"/>
                      <a:pt x="119" y="1879"/>
                      <a:pt x="60" y="1949"/>
                    </a:cubicBezTo>
                    <a:cubicBezTo>
                      <a:pt x="48" y="1985"/>
                      <a:pt x="36" y="1997"/>
                      <a:pt x="24" y="2009"/>
                    </a:cubicBezTo>
                    <a:cubicBezTo>
                      <a:pt x="1" y="2032"/>
                      <a:pt x="1" y="2044"/>
                      <a:pt x="1" y="2056"/>
                    </a:cubicBezTo>
                    <a:lnTo>
                      <a:pt x="1" y="3249"/>
                    </a:lnTo>
                    <a:cubicBezTo>
                      <a:pt x="1" y="3296"/>
                      <a:pt x="36" y="3332"/>
                      <a:pt x="83" y="3332"/>
                    </a:cubicBezTo>
                    <a:cubicBezTo>
                      <a:pt x="119" y="3332"/>
                      <a:pt x="154" y="3296"/>
                      <a:pt x="154" y="3249"/>
                    </a:cubicBezTo>
                    <a:lnTo>
                      <a:pt x="154" y="2091"/>
                    </a:lnTo>
                    <a:lnTo>
                      <a:pt x="178" y="2056"/>
                    </a:lnTo>
                    <a:cubicBezTo>
                      <a:pt x="261" y="1949"/>
                      <a:pt x="379" y="1784"/>
                      <a:pt x="379" y="1654"/>
                    </a:cubicBezTo>
                    <a:cubicBezTo>
                      <a:pt x="379" y="1560"/>
                      <a:pt x="296" y="1477"/>
                      <a:pt x="154" y="1465"/>
                    </a:cubicBezTo>
                    <a:lnTo>
                      <a:pt x="154" y="83"/>
                    </a:lnTo>
                    <a:cubicBezTo>
                      <a:pt x="154" y="36"/>
                      <a:pt x="119" y="0"/>
                      <a:pt x="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8" name="Google Shape;4278;p40"/>
              <p:cNvSpPr/>
              <p:nvPr/>
            </p:nvSpPr>
            <p:spPr>
              <a:xfrm>
                <a:off x="7758585" y="2546950"/>
                <a:ext cx="209279" cy="102300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809" extrusionOk="0">
                    <a:moveTo>
                      <a:pt x="1240" y="1"/>
                    </a:moveTo>
                    <a:cubicBezTo>
                      <a:pt x="1163" y="1"/>
                      <a:pt x="1076" y="27"/>
                      <a:pt x="981" y="88"/>
                    </a:cubicBezTo>
                    <a:lnTo>
                      <a:pt x="1" y="643"/>
                    </a:lnTo>
                    <a:lnTo>
                      <a:pt x="273" y="808"/>
                    </a:lnTo>
                    <a:lnTo>
                      <a:pt x="1241" y="241"/>
                    </a:lnTo>
                    <a:cubicBezTo>
                      <a:pt x="1352" y="186"/>
                      <a:pt x="1449" y="166"/>
                      <a:pt x="1531" y="166"/>
                    </a:cubicBezTo>
                    <a:cubicBezTo>
                      <a:pt x="1554" y="166"/>
                      <a:pt x="1575" y="168"/>
                      <a:pt x="1596" y="170"/>
                    </a:cubicBezTo>
                    <a:cubicBezTo>
                      <a:pt x="1619" y="194"/>
                      <a:pt x="1631" y="206"/>
                      <a:pt x="1655" y="206"/>
                    </a:cubicBezTo>
                    <a:lnTo>
                      <a:pt x="1395" y="40"/>
                    </a:lnTo>
                    <a:cubicBezTo>
                      <a:pt x="1349" y="15"/>
                      <a:pt x="1298" y="1"/>
                      <a:pt x="124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9" name="Google Shape;4279;p40"/>
              <p:cNvSpPr/>
              <p:nvPr/>
            </p:nvSpPr>
            <p:spPr>
              <a:xfrm>
                <a:off x="7686885" y="2628133"/>
                <a:ext cx="106220" cy="194357"/>
              </a:xfrm>
              <a:custGeom>
                <a:avLst/>
                <a:gdLst/>
                <a:ahLst/>
                <a:cxnLst/>
                <a:rect l="l" t="t" r="r" b="b"/>
                <a:pathLst>
                  <a:path w="840" h="1537" extrusionOk="0">
                    <a:moveTo>
                      <a:pt x="568" y="1"/>
                    </a:moveTo>
                    <a:cubicBezTo>
                      <a:pt x="261" y="190"/>
                      <a:pt x="1" y="639"/>
                      <a:pt x="1" y="1005"/>
                    </a:cubicBezTo>
                    <a:cubicBezTo>
                      <a:pt x="1" y="1182"/>
                      <a:pt x="60" y="1324"/>
                      <a:pt x="154" y="1371"/>
                    </a:cubicBezTo>
                    <a:lnTo>
                      <a:pt x="408" y="1526"/>
                    </a:lnTo>
                    <a:lnTo>
                      <a:pt x="408" y="1526"/>
                    </a:lnTo>
                    <a:cubicBezTo>
                      <a:pt x="313" y="1463"/>
                      <a:pt x="261" y="1337"/>
                      <a:pt x="261" y="1170"/>
                    </a:cubicBezTo>
                    <a:cubicBezTo>
                      <a:pt x="261" y="804"/>
                      <a:pt x="509" y="343"/>
                      <a:pt x="840" y="166"/>
                    </a:cubicBezTo>
                    <a:lnTo>
                      <a:pt x="568" y="1"/>
                    </a:lnTo>
                    <a:close/>
                    <a:moveTo>
                      <a:pt x="408" y="1526"/>
                    </a:moveTo>
                    <a:cubicBezTo>
                      <a:pt x="414" y="1530"/>
                      <a:pt x="420" y="1533"/>
                      <a:pt x="426" y="1537"/>
                    </a:cubicBezTo>
                    <a:lnTo>
                      <a:pt x="408" y="1526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0" name="Google Shape;4280;p40"/>
              <p:cNvSpPr/>
              <p:nvPr/>
            </p:nvSpPr>
            <p:spPr>
              <a:xfrm>
                <a:off x="7719763" y="2568067"/>
                <a:ext cx="269091" cy="258090"/>
              </a:xfrm>
              <a:custGeom>
                <a:avLst/>
                <a:gdLst/>
                <a:ahLst/>
                <a:cxnLst/>
                <a:rect l="l" t="t" r="r" b="b"/>
                <a:pathLst>
                  <a:path w="2128" h="2041" extrusionOk="0">
                    <a:moveTo>
                      <a:pt x="1806" y="0"/>
                    </a:moveTo>
                    <a:cubicBezTo>
                      <a:pt x="1729" y="0"/>
                      <a:pt x="1642" y="24"/>
                      <a:pt x="1548" y="74"/>
                    </a:cubicBezTo>
                    <a:lnTo>
                      <a:pt x="580" y="641"/>
                    </a:lnTo>
                    <a:cubicBezTo>
                      <a:pt x="272" y="830"/>
                      <a:pt x="1" y="1279"/>
                      <a:pt x="1" y="1645"/>
                    </a:cubicBezTo>
                    <a:cubicBezTo>
                      <a:pt x="1" y="1896"/>
                      <a:pt x="125" y="2041"/>
                      <a:pt x="315" y="2041"/>
                    </a:cubicBezTo>
                    <a:cubicBezTo>
                      <a:pt x="393" y="2041"/>
                      <a:pt x="483" y="2016"/>
                      <a:pt x="580" y="1964"/>
                    </a:cubicBezTo>
                    <a:lnTo>
                      <a:pt x="1548" y="1409"/>
                    </a:lnTo>
                    <a:cubicBezTo>
                      <a:pt x="1855" y="1220"/>
                      <a:pt x="2127" y="771"/>
                      <a:pt x="2127" y="405"/>
                    </a:cubicBezTo>
                    <a:cubicBezTo>
                      <a:pt x="2127" y="151"/>
                      <a:pt x="2000" y="0"/>
                      <a:pt x="18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1" name="Google Shape;4281;p40"/>
              <p:cNvSpPr/>
              <p:nvPr/>
            </p:nvSpPr>
            <p:spPr>
              <a:xfrm>
                <a:off x="7719763" y="2568067"/>
                <a:ext cx="269091" cy="258090"/>
              </a:xfrm>
              <a:custGeom>
                <a:avLst/>
                <a:gdLst/>
                <a:ahLst/>
                <a:cxnLst/>
                <a:rect l="l" t="t" r="r" b="b"/>
                <a:pathLst>
                  <a:path w="2128" h="2041" extrusionOk="0">
                    <a:moveTo>
                      <a:pt x="1806" y="0"/>
                    </a:moveTo>
                    <a:cubicBezTo>
                      <a:pt x="1729" y="0"/>
                      <a:pt x="1642" y="24"/>
                      <a:pt x="1548" y="74"/>
                    </a:cubicBezTo>
                    <a:lnTo>
                      <a:pt x="580" y="641"/>
                    </a:lnTo>
                    <a:cubicBezTo>
                      <a:pt x="272" y="830"/>
                      <a:pt x="1" y="1279"/>
                      <a:pt x="1" y="1645"/>
                    </a:cubicBezTo>
                    <a:cubicBezTo>
                      <a:pt x="1" y="1896"/>
                      <a:pt x="125" y="2041"/>
                      <a:pt x="315" y="2041"/>
                    </a:cubicBezTo>
                    <a:cubicBezTo>
                      <a:pt x="393" y="2041"/>
                      <a:pt x="483" y="2016"/>
                      <a:pt x="580" y="1964"/>
                    </a:cubicBezTo>
                    <a:lnTo>
                      <a:pt x="1548" y="1409"/>
                    </a:lnTo>
                    <a:cubicBezTo>
                      <a:pt x="1855" y="1220"/>
                      <a:pt x="2127" y="771"/>
                      <a:pt x="2127" y="405"/>
                    </a:cubicBezTo>
                    <a:cubicBezTo>
                      <a:pt x="2127" y="151"/>
                      <a:pt x="2000" y="0"/>
                      <a:pt x="1806" y="0"/>
                    </a:cubicBezTo>
                    <a:close/>
                  </a:path>
                </a:pathLst>
              </a:custGeom>
              <a:solidFill>
                <a:srgbClr val="FFFFFF">
                  <a:alpha val="3725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2" name="Google Shape;4282;p40"/>
              <p:cNvSpPr/>
              <p:nvPr/>
            </p:nvSpPr>
            <p:spPr>
              <a:xfrm>
                <a:off x="7772115" y="2664046"/>
                <a:ext cx="56904" cy="74733"/>
              </a:xfrm>
              <a:custGeom>
                <a:avLst/>
                <a:gdLst/>
                <a:ahLst/>
                <a:cxnLst/>
                <a:rect l="l" t="t" r="r" b="b"/>
                <a:pathLst>
                  <a:path w="450" h="591" extrusionOk="0">
                    <a:moveTo>
                      <a:pt x="449" y="0"/>
                    </a:moveTo>
                    <a:lnTo>
                      <a:pt x="0" y="272"/>
                    </a:lnTo>
                    <a:lnTo>
                      <a:pt x="0" y="591"/>
                    </a:lnTo>
                    <a:lnTo>
                      <a:pt x="449" y="331"/>
                    </a:lnTo>
                    <a:lnTo>
                      <a:pt x="44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3" name="Google Shape;4283;p40"/>
              <p:cNvSpPr/>
              <p:nvPr/>
            </p:nvSpPr>
            <p:spPr>
              <a:xfrm>
                <a:off x="7772115" y="2673024"/>
                <a:ext cx="136063" cy="122532"/>
              </a:xfrm>
              <a:custGeom>
                <a:avLst/>
                <a:gdLst/>
                <a:ahLst/>
                <a:cxnLst/>
                <a:rect l="l" t="t" r="r" b="b"/>
                <a:pathLst>
                  <a:path w="1076" h="969" extrusionOk="0">
                    <a:moveTo>
                      <a:pt x="1075" y="0"/>
                    </a:moveTo>
                    <a:lnTo>
                      <a:pt x="0" y="638"/>
                    </a:lnTo>
                    <a:lnTo>
                      <a:pt x="0" y="969"/>
                    </a:lnTo>
                    <a:lnTo>
                      <a:pt x="1075" y="331"/>
                    </a:lnTo>
                    <a:lnTo>
                      <a:pt x="107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4" name="Google Shape;4284;p40"/>
              <p:cNvSpPr/>
              <p:nvPr/>
            </p:nvSpPr>
            <p:spPr>
              <a:xfrm>
                <a:off x="7686885" y="2628133"/>
                <a:ext cx="106220" cy="194357"/>
              </a:xfrm>
              <a:custGeom>
                <a:avLst/>
                <a:gdLst/>
                <a:ahLst/>
                <a:cxnLst/>
                <a:rect l="l" t="t" r="r" b="b"/>
                <a:pathLst>
                  <a:path w="840" h="1537" extrusionOk="0">
                    <a:moveTo>
                      <a:pt x="568" y="1"/>
                    </a:moveTo>
                    <a:cubicBezTo>
                      <a:pt x="261" y="190"/>
                      <a:pt x="1" y="639"/>
                      <a:pt x="1" y="1005"/>
                    </a:cubicBezTo>
                    <a:cubicBezTo>
                      <a:pt x="1" y="1182"/>
                      <a:pt x="60" y="1324"/>
                      <a:pt x="154" y="1371"/>
                    </a:cubicBezTo>
                    <a:lnTo>
                      <a:pt x="408" y="1526"/>
                    </a:lnTo>
                    <a:lnTo>
                      <a:pt x="408" y="1526"/>
                    </a:lnTo>
                    <a:cubicBezTo>
                      <a:pt x="313" y="1463"/>
                      <a:pt x="261" y="1337"/>
                      <a:pt x="261" y="1170"/>
                    </a:cubicBezTo>
                    <a:cubicBezTo>
                      <a:pt x="261" y="804"/>
                      <a:pt x="509" y="343"/>
                      <a:pt x="840" y="166"/>
                    </a:cubicBezTo>
                    <a:lnTo>
                      <a:pt x="568" y="1"/>
                    </a:lnTo>
                    <a:close/>
                    <a:moveTo>
                      <a:pt x="408" y="1526"/>
                    </a:moveTo>
                    <a:cubicBezTo>
                      <a:pt x="414" y="1530"/>
                      <a:pt x="420" y="1533"/>
                      <a:pt x="426" y="1537"/>
                    </a:cubicBezTo>
                    <a:lnTo>
                      <a:pt x="408" y="1526"/>
                    </a:ln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24648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6" name="Google Shape;4946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System requirements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555A8B84-F8D3-4BB1-8AAF-94D61867684D}"/>
              </a:ext>
            </a:extLst>
          </p:cNvPr>
          <p:cNvSpPr txBox="1"/>
          <p:nvPr/>
        </p:nvSpPr>
        <p:spPr>
          <a:xfrm>
            <a:off x="680309" y="1795268"/>
            <a:ext cx="3703801" cy="960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360045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The healthcare system is divided  	into two sub-systems:</a:t>
            </a:r>
            <a:endParaRPr lang="en-US" sz="1600" dirty="0">
              <a:latin typeface="Times New Roman" panose="02020603050405020304" pitchFamily="18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109" name="Google Shape;5198;p47">
            <a:extLst>
              <a:ext uri="{FF2B5EF4-FFF2-40B4-BE49-F238E27FC236}">
                <a16:creationId xmlns:a16="http://schemas.microsoft.com/office/drawing/2014/main" id="{C280E86B-14F4-4D45-9102-E4A50113FB42}"/>
              </a:ext>
            </a:extLst>
          </p:cNvPr>
          <p:cNvGrpSpPr/>
          <p:nvPr/>
        </p:nvGrpSpPr>
        <p:grpSpPr>
          <a:xfrm>
            <a:off x="5309625" y="391075"/>
            <a:ext cx="3503100" cy="4383600"/>
            <a:chOff x="5309625" y="391075"/>
            <a:chExt cx="3503100" cy="4383600"/>
          </a:xfrm>
        </p:grpSpPr>
        <p:grpSp>
          <p:nvGrpSpPr>
            <p:cNvPr id="110" name="Google Shape;5199;p47">
              <a:extLst>
                <a:ext uri="{FF2B5EF4-FFF2-40B4-BE49-F238E27FC236}">
                  <a16:creationId xmlns:a16="http://schemas.microsoft.com/office/drawing/2014/main" id="{6B79AF8E-D5BA-4E3A-B79C-8FF7EF6FAB08}"/>
                </a:ext>
              </a:extLst>
            </p:cNvPr>
            <p:cNvGrpSpPr/>
            <p:nvPr/>
          </p:nvGrpSpPr>
          <p:grpSpPr>
            <a:xfrm>
              <a:off x="5309625" y="391075"/>
              <a:ext cx="3503100" cy="4383600"/>
              <a:chOff x="5309625" y="391075"/>
              <a:chExt cx="3503100" cy="4383600"/>
            </a:xfrm>
          </p:grpSpPr>
          <p:sp>
            <p:nvSpPr>
              <p:cNvPr id="662" name="Google Shape;5200;p47">
                <a:extLst>
                  <a:ext uri="{FF2B5EF4-FFF2-40B4-BE49-F238E27FC236}">
                    <a16:creationId xmlns:a16="http://schemas.microsoft.com/office/drawing/2014/main" id="{B1C1E08B-63C9-4DF0-89FD-43E799E40BCE}"/>
                  </a:ext>
                </a:extLst>
              </p:cNvPr>
              <p:cNvSpPr/>
              <p:nvPr/>
            </p:nvSpPr>
            <p:spPr>
              <a:xfrm>
                <a:off x="5309625" y="391075"/>
                <a:ext cx="3503100" cy="4383600"/>
              </a:xfrm>
              <a:prstGeom prst="rect">
                <a:avLst/>
              </a:prstGeom>
              <a:solidFill>
                <a:schemeClr val="accent5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63" name="Google Shape;5201;p47">
                <a:extLst>
                  <a:ext uri="{FF2B5EF4-FFF2-40B4-BE49-F238E27FC236}">
                    <a16:creationId xmlns:a16="http://schemas.microsoft.com/office/drawing/2014/main" id="{77EC35D6-94C8-4014-80CA-B0A1D20014E9}"/>
                  </a:ext>
                </a:extLst>
              </p:cNvPr>
              <p:cNvGrpSpPr/>
              <p:nvPr/>
            </p:nvGrpSpPr>
            <p:grpSpPr>
              <a:xfrm rot="10800000">
                <a:off x="5314549" y="395586"/>
                <a:ext cx="3493047" cy="4375061"/>
                <a:chOff x="697175" y="461850"/>
                <a:chExt cx="1672675" cy="2098250"/>
              </a:xfrm>
            </p:grpSpPr>
            <p:sp>
              <p:nvSpPr>
                <p:cNvPr id="664" name="Google Shape;5202;p47">
                  <a:extLst>
                    <a:ext uri="{FF2B5EF4-FFF2-40B4-BE49-F238E27FC236}">
                      <a16:creationId xmlns:a16="http://schemas.microsoft.com/office/drawing/2014/main" id="{09C45619-BE1B-42FE-85C7-F9CB85036DCB}"/>
                    </a:ext>
                  </a:extLst>
                </p:cNvPr>
                <p:cNvSpPr/>
                <p:nvPr/>
              </p:nvSpPr>
              <p:spPr>
                <a:xfrm>
                  <a:off x="1341150" y="2552100"/>
                  <a:ext cx="18000" cy="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0" h="261" extrusionOk="0">
                      <a:moveTo>
                        <a:pt x="191" y="0"/>
                      </a:moveTo>
                      <a:cubicBezTo>
                        <a:pt x="127" y="0"/>
                        <a:pt x="62" y="9"/>
                        <a:pt x="0" y="27"/>
                      </a:cubicBezTo>
                      <a:lnTo>
                        <a:pt x="292" y="203"/>
                      </a:lnTo>
                      <a:cubicBezTo>
                        <a:pt x="311" y="222"/>
                        <a:pt x="331" y="241"/>
                        <a:pt x="331" y="261"/>
                      </a:cubicBezTo>
                      <a:lnTo>
                        <a:pt x="720" y="261"/>
                      </a:lnTo>
                      <a:cubicBezTo>
                        <a:pt x="700" y="222"/>
                        <a:pt x="662" y="144"/>
                        <a:pt x="584" y="105"/>
                      </a:cubicBezTo>
                      <a:cubicBezTo>
                        <a:pt x="465" y="39"/>
                        <a:pt x="328" y="0"/>
                        <a:pt x="1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5" name="Google Shape;5203;p47">
                  <a:extLst>
                    <a:ext uri="{FF2B5EF4-FFF2-40B4-BE49-F238E27FC236}">
                      <a16:creationId xmlns:a16="http://schemas.microsoft.com/office/drawing/2014/main" id="{DC726DF8-16A7-4721-9539-DB9C02B6F394}"/>
                    </a:ext>
                  </a:extLst>
                </p:cNvPr>
                <p:cNvSpPr/>
                <p:nvPr/>
              </p:nvSpPr>
              <p:spPr>
                <a:xfrm>
                  <a:off x="1332375" y="2556175"/>
                  <a:ext cx="6350" cy="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137" extrusionOk="0">
                      <a:moveTo>
                        <a:pt x="59" y="1"/>
                      </a:moveTo>
                      <a:cubicBezTo>
                        <a:pt x="40" y="59"/>
                        <a:pt x="40" y="78"/>
                        <a:pt x="1" y="137"/>
                      </a:cubicBezTo>
                      <a:lnTo>
                        <a:pt x="254" y="137"/>
                      </a:lnTo>
                      <a:lnTo>
                        <a:pt x="59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6" name="Google Shape;5204;p47">
                  <a:extLst>
                    <a:ext uri="{FF2B5EF4-FFF2-40B4-BE49-F238E27FC236}">
                      <a16:creationId xmlns:a16="http://schemas.microsoft.com/office/drawing/2014/main" id="{2467E52C-44F9-410B-8329-3FA3D116E349}"/>
                    </a:ext>
                  </a:extLst>
                </p:cNvPr>
                <p:cNvSpPr/>
                <p:nvPr/>
              </p:nvSpPr>
              <p:spPr>
                <a:xfrm>
                  <a:off x="1223925" y="2494400"/>
                  <a:ext cx="20950" cy="11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8" h="458" extrusionOk="0">
                      <a:moveTo>
                        <a:pt x="137" y="1"/>
                      </a:moveTo>
                      <a:cubicBezTo>
                        <a:pt x="0" y="118"/>
                        <a:pt x="39" y="273"/>
                        <a:pt x="214" y="370"/>
                      </a:cubicBezTo>
                      <a:cubicBezTo>
                        <a:pt x="316" y="427"/>
                        <a:pt x="438" y="457"/>
                        <a:pt x="565" y="457"/>
                      </a:cubicBezTo>
                      <a:cubicBezTo>
                        <a:pt x="655" y="457"/>
                        <a:pt x="748" y="442"/>
                        <a:pt x="837" y="409"/>
                      </a:cubicBezTo>
                      <a:lnTo>
                        <a:pt x="1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7" name="Google Shape;5205;p47">
                  <a:extLst>
                    <a:ext uri="{FF2B5EF4-FFF2-40B4-BE49-F238E27FC236}">
                      <a16:creationId xmlns:a16="http://schemas.microsoft.com/office/drawing/2014/main" id="{56AAF8FC-17BB-49A7-B2E9-D4B25F1A3E2E}"/>
                    </a:ext>
                  </a:extLst>
                </p:cNvPr>
                <p:cNvSpPr/>
                <p:nvPr/>
              </p:nvSpPr>
              <p:spPr>
                <a:xfrm>
                  <a:off x="1233175" y="2490050"/>
                  <a:ext cx="19950" cy="1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8" h="448" extrusionOk="0">
                      <a:moveTo>
                        <a:pt x="202" y="0"/>
                      </a:moveTo>
                      <a:cubicBezTo>
                        <a:pt x="136" y="0"/>
                        <a:pt x="68" y="7"/>
                        <a:pt x="0" y="19"/>
                      </a:cubicBezTo>
                      <a:lnTo>
                        <a:pt x="720" y="447"/>
                      </a:lnTo>
                      <a:cubicBezTo>
                        <a:pt x="798" y="311"/>
                        <a:pt x="739" y="194"/>
                        <a:pt x="603" y="97"/>
                      </a:cubicBezTo>
                      <a:cubicBezTo>
                        <a:pt x="484" y="31"/>
                        <a:pt x="346" y="0"/>
                        <a:pt x="20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8" name="Google Shape;5206;p47">
                  <a:extLst>
                    <a:ext uri="{FF2B5EF4-FFF2-40B4-BE49-F238E27FC236}">
                      <a16:creationId xmlns:a16="http://schemas.microsoft.com/office/drawing/2014/main" id="{1D02712E-817D-4F4F-A7ED-A234B8B5EEED}"/>
                    </a:ext>
                  </a:extLst>
                </p:cNvPr>
                <p:cNvSpPr/>
                <p:nvPr/>
              </p:nvSpPr>
              <p:spPr>
                <a:xfrm>
                  <a:off x="898595" y="2557575"/>
                  <a:ext cx="19908" cy="14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6" h="106" extrusionOk="0">
                      <a:moveTo>
                        <a:pt x="392" y="0"/>
                      </a:moveTo>
                      <a:cubicBezTo>
                        <a:pt x="251" y="0"/>
                        <a:pt x="115" y="30"/>
                        <a:pt x="18" y="88"/>
                      </a:cubicBezTo>
                      <a:lnTo>
                        <a:pt x="796" y="88"/>
                      </a:lnTo>
                      <a:cubicBezTo>
                        <a:pt x="679" y="30"/>
                        <a:pt x="533" y="0"/>
                        <a:pt x="392" y="0"/>
                      </a:cubicBezTo>
                      <a:close/>
                      <a:moveTo>
                        <a:pt x="18" y="88"/>
                      </a:moveTo>
                      <a:cubicBezTo>
                        <a:pt x="5" y="88"/>
                        <a:pt x="0" y="105"/>
                        <a:pt x="5" y="105"/>
                      </a:cubicBezTo>
                      <a:cubicBezTo>
                        <a:pt x="7" y="105"/>
                        <a:pt x="11" y="101"/>
                        <a:pt x="18" y="88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9" name="Google Shape;5207;p47">
                  <a:extLst>
                    <a:ext uri="{FF2B5EF4-FFF2-40B4-BE49-F238E27FC236}">
                      <a16:creationId xmlns:a16="http://schemas.microsoft.com/office/drawing/2014/main" id="{BB7F65A5-349B-4F25-A6AC-E16F914F3147}"/>
                    </a:ext>
                  </a:extLst>
                </p:cNvPr>
                <p:cNvSpPr/>
                <p:nvPr/>
              </p:nvSpPr>
              <p:spPr>
                <a:xfrm>
                  <a:off x="1116925" y="2428150"/>
                  <a:ext cx="29200" cy="15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" h="622" extrusionOk="0">
                      <a:moveTo>
                        <a:pt x="586" y="0"/>
                      </a:moveTo>
                      <a:cubicBezTo>
                        <a:pt x="453" y="0"/>
                        <a:pt x="321" y="34"/>
                        <a:pt x="214" y="102"/>
                      </a:cubicBezTo>
                      <a:cubicBezTo>
                        <a:pt x="0" y="219"/>
                        <a:pt x="0" y="414"/>
                        <a:pt x="214" y="530"/>
                      </a:cubicBezTo>
                      <a:cubicBezTo>
                        <a:pt x="324" y="591"/>
                        <a:pt x="456" y="621"/>
                        <a:pt x="592" y="621"/>
                      </a:cubicBezTo>
                      <a:cubicBezTo>
                        <a:pt x="674" y="621"/>
                        <a:pt x="757" y="610"/>
                        <a:pt x="837" y="589"/>
                      </a:cubicBezTo>
                      <a:lnTo>
                        <a:pt x="623" y="452"/>
                      </a:lnTo>
                      <a:cubicBezTo>
                        <a:pt x="526" y="414"/>
                        <a:pt x="506" y="336"/>
                        <a:pt x="545" y="297"/>
                      </a:cubicBezTo>
                      <a:cubicBezTo>
                        <a:pt x="574" y="253"/>
                        <a:pt x="614" y="231"/>
                        <a:pt x="665" y="231"/>
                      </a:cubicBezTo>
                      <a:cubicBezTo>
                        <a:pt x="683" y="231"/>
                        <a:pt x="701" y="234"/>
                        <a:pt x="720" y="238"/>
                      </a:cubicBezTo>
                      <a:lnTo>
                        <a:pt x="1070" y="433"/>
                      </a:lnTo>
                      <a:cubicBezTo>
                        <a:pt x="1168" y="316"/>
                        <a:pt x="1109" y="200"/>
                        <a:pt x="973" y="102"/>
                      </a:cubicBezTo>
                      <a:cubicBezTo>
                        <a:pt x="856" y="34"/>
                        <a:pt x="720" y="0"/>
                        <a:pt x="58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0" name="Google Shape;5208;p47">
                  <a:extLst>
                    <a:ext uri="{FF2B5EF4-FFF2-40B4-BE49-F238E27FC236}">
                      <a16:creationId xmlns:a16="http://schemas.microsoft.com/office/drawing/2014/main" id="{28098A8C-994D-41A8-B941-689812520125}"/>
                    </a:ext>
                  </a:extLst>
                </p:cNvPr>
                <p:cNvSpPr/>
                <p:nvPr/>
              </p:nvSpPr>
              <p:spPr>
                <a:xfrm>
                  <a:off x="1094050" y="2093150"/>
                  <a:ext cx="34075" cy="1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3" h="740" extrusionOk="0">
                      <a:moveTo>
                        <a:pt x="684" y="0"/>
                      </a:moveTo>
                      <a:cubicBezTo>
                        <a:pt x="526" y="0"/>
                        <a:pt x="371" y="39"/>
                        <a:pt x="254" y="117"/>
                      </a:cubicBezTo>
                      <a:cubicBezTo>
                        <a:pt x="1" y="273"/>
                        <a:pt x="1" y="487"/>
                        <a:pt x="254" y="623"/>
                      </a:cubicBezTo>
                      <a:cubicBezTo>
                        <a:pt x="371" y="701"/>
                        <a:pt x="526" y="740"/>
                        <a:pt x="684" y="740"/>
                      </a:cubicBezTo>
                      <a:cubicBezTo>
                        <a:pt x="842" y="740"/>
                        <a:pt x="1003" y="701"/>
                        <a:pt x="1129" y="623"/>
                      </a:cubicBezTo>
                      <a:cubicBezTo>
                        <a:pt x="1363" y="487"/>
                        <a:pt x="1363" y="273"/>
                        <a:pt x="1129" y="117"/>
                      </a:cubicBezTo>
                      <a:cubicBezTo>
                        <a:pt x="1003" y="39"/>
                        <a:pt x="842" y="0"/>
                        <a:pt x="68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1" name="Google Shape;5209;p47">
                  <a:extLst>
                    <a:ext uri="{FF2B5EF4-FFF2-40B4-BE49-F238E27FC236}">
                      <a16:creationId xmlns:a16="http://schemas.microsoft.com/office/drawing/2014/main" id="{155336CA-7710-40CB-89AA-AF628F8A8C71}"/>
                    </a:ext>
                  </a:extLst>
                </p:cNvPr>
                <p:cNvSpPr/>
                <p:nvPr/>
              </p:nvSpPr>
              <p:spPr>
                <a:xfrm>
                  <a:off x="1057100" y="2114550"/>
                  <a:ext cx="34075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3" h="725" extrusionOk="0">
                      <a:moveTo>
                        <a:pt x="684" y="0"/>
                      </a:moveTo>
                      <a:cubicBezTo>
                        <a:pt x="526" y="0"/>
                        <a:pt x="370" y="39"/>
                        <a:pt x="253" y="117"/>
                      </a:cubicBezTo>
                      <a:cubicBezTo>
                        <a:pt x="0" y="253"/>
                        <a:pt x="0" y="487"/>
                        <a:pt x="253" y="623"/>
                      </a:cubicBezTo>
                      <a:cubicBezTo>
                        <a:pt x="377" y="697"/>
                        <a:pt x="539" y="724"/>
                        <a:pt x="696" y="724"/>
                      </a:cubicBezTo>
                      <a:cubicBezTo>
                        <a:pt x="787" y="724"/>
                        <a:pt x="875" y="715"/>
                        <a:pt x="954" y="701"/>
                      </a:cubicBezTo>
                      <a:cubicBezTo>
                        <a:pt x="759" y="584"/>
                        <a:pt x="662" y="526"/>
                        <a:pt x="662" y="526"/>
                      </a:cubicBezTo>
                      <a:cubicBezTo>
                        <a:pt x="584" y="506"/>
                        <a:pt x="565" y="428"/>
                        <a:pt x="604" y="351"/>
                      </a:cubicBezTo>
                      <a:cubicBezTo>
                        <a:pt x="632" y="322"/>
                        <a:pt x="671" y="304"/>
                        <a:pt x="720" y="304"/>
                      </a:cubicBezTo>
                      <a:cubicBezTo>
                        <a:pt x="738" y="304"/>
                        <a:pt x="758" y="307"/>
                        <a:pt x="779" y="312"/>
                      </a:cubicBezTo>
                      <a:lnTo>
                        <a:pt x="1226" y="545"/>
                      </a:lnTo>
                      <a:cubicBezTo>
                        <a:pt x="1362" y="409"/>
                        <a:pt x="1343" y="234"/>
                        <a:pt x="1129" y="117"/>
                      </a:cubicBezTo>
                      <a:cubicBezTo>
                        <a:pt x="1002" y="39"/>
                        <a:pt x="842" y="0"/>
                        <a:pt x="68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2" name="Google Shape;5210;p47">
                  <a:extLst>
                    <a:ext uri="{FF2B5EF4-FFF2-40B4-BE49-F238E27FC236}">
                      <a16:creationId xmlns:a16="http://schemas.microsoft.com/office/drawing/2014/main" id="{EA440560-51CD-4662-9961-B8A858C3A318}"/>
                    </a:ext>
                  </a:extLst>
                </p:cNvPr>
                <p:cNvSpPr/>
                <p:nvPr/>
              </p:nvSpPr>
              <p:spPr>
                <a:xfrm>
                  <a:off x="888325" y="1452200"/>
                  <a:ext cx="112375" cy="66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95" h="2663" extrusionOk="0">
                      <a:moveTo>
                        <a:pt x="4365" y="0"/>
                      </a:moveTo>
                      <a:cubicBezTo>
                        <a:pt x="4340" y="0"/>
                        <a:pt x="4316" y="11"/>
                        <a:pt x="4300" y="36"/>
                      </a:cubicBezTo>
                      <a:lnTo>
                        <a:pt x="1" y="2506"/>
                      </a:lnTo>
                      <a:cubicBezTo>
                        <a:pt x="20" y="2506"/>
                        <a:pt x="39" y="2526"/>
                        <a:pt x="39" y="2526"/>
                      </a:cubicBezTo>
                      <a:cubicBezTo>
                        <a:pt x="117" y="2584"/>
                        <a:pt x="156" y="2604"/>
                        <a:pt x="215" y="2662"/>
                      </a:cubicBezTo>
                      <a:lnTo>
                        <a:pt x="4417" y="230"/>
                      </a:lnTo>
                      <a:cubicBezTo>
                        <a:pt x="4475" y="191"/>
                        <a:pt x="4495" y="133"/>
                        <a:pt x="4475" y="55"/>
                      </a:cubicBezTo>
                      <a:cubicBezTo>
                        <a:pt x="4441" y="21"/>
                        <a:pt x="4401" y="0"/>
                        <a:pt x="436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3" name="Google Shape;5211;p47">
                  <a:extLst>
                    <a:ext uri="{FF2B5EF4-FFF2-40B4-BE49-F238E27FC236}">
                      <a16:creationId xmlns:a16="http://schemas.microsoft.com/office/drawing/2014/main" id="{6BE03B23-58B9-406B-BFC6-8320FC6C0188}"/>
                    </a:ext>
                  </a:extLst>
                </p:cNvPr>
                <p:cNvSpPr/>
                <p:nvPr/>
              </p:nvSpPr>
              <p:spPr>
                <a:xfrm>
                  <a:off x="697175" y="1468450"/>
                  <a:ext cx="332225" cy="19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9" h="7810" extrusionOk="0">
                      <a:moveTo>
                        <a:pt x="13140" y="1"/>
                      </a:moveTo>
                      <a:cubicBezTo>
                        <a:pt x="13124" y="1"/>
                        <a:pt x="13109" y="3"/>
                        <a:pt x="13094" y="8"/>
                      </a:cubicBezTo>
                      <a:lnTo>
                        <a:pt x="1" y="7596"/>
                      </a:lnTo>
                      <a:lnTo>
                        <a:pt x="1" y="7771"/>
                      </a:lnTo>
                      <a:cubicBezTo>
                        <a:pt x="20" y="7771"/>
                        <a:pt x="59" y="7790"/>
                        <a:pt x="79" y="7810"/>
                      </a:cubicBezTo>
                      <a:lnTo>
                        <a:pt x="13211" y="222"/>
                      </a:lnTo>
                      <a:cubicBezTo>
                        <a:pt x="13250" y="203"/>
                        <a:pt x="13288" y="125"/>
                        <a:pt x="13250" y="67"/>
                      </a:cubicBezTo>
                      <a:cubicBezTo>
                        <a:pt x="13235" y="23"/>
                        <a:pt x="13188" y="1"/>
                        <a:pt x="1314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4" name="Google Shape;5212;p47">
                  <a:extLst>
                    <a:ext uri="{FF2B5EF4-FFF2-40B4-BE49-F238E27FC236}">
                      <a16:creationId xmlns:a16="http://schemas.microsoft.com/office/drawing/2014/main" id="{B9B823E3-D42E-4CD4-AA6C-66B11DC5A2E1}"/>
                    </a:ext>
                  </a:extLst>
                </p:cNvPr>
                <p:cNvSpPr/>
                <p:nvPr/>
              </p:nvSpPr>
              <p:spPr>
                <a:xfrm>
                  <a:off x="697175" y="1419325"/>
                  <a:ext cx="245650" cy="14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26" h="5865" extrusionOk="0">
                      <a:moveTo>
                        <a:pt x="9692" y="1"/>
                      </a:moveTo>
                      <a:cubicBezTo>
                        <a:pt x="9673" y="1"/>
                        <a:pt x="9652" y="3"/>
                        <a:pt x="9631" y="8"/>
                      </a:cubicBezTo>
                      <a:lnTo>
                        <a:pt x="1" y="5572"/>
                      </a:lnTo>
                      <a:lnTo>
                        <a:pt x="1" y="5864"/>
                      </a:lnTo>
                      <a:lnTo>
                        <a:pt x="9748" y="242"/>
                      </a:lnTo>
                      <a:cubicBezTo>
                        <a:pt x="9806" y="183"/>
                        <a:pt x="9825" y="106"/>
                        <a:pt x="9806" y="47"/>
                      </a:cubicBezTo>
                      <a:cubicBezTo>
                        <a:pt x="9792" y="19"/>
                        <a:pt x="9746" y="1"/>
                        <a:pt x="969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5" name="Google Shape;5213;p47">
                  <a:extLst>
                    <a:ext uri="{FF2B5EF4-FFF2-40B4-BE49-F238E27FC236}">
                      <a16:creationId xmlns:a16="http://schemas.microsoft.com/office/drawing/2014/main" id="{EF89BF2C-7DBB-4E1F-9792-B5029FFA187E}"/>
                    </a:ext>
                  </a:extLst>
                </p:cNvPr>
                <p:cNvSpPr/>
                <p:nvPr/>
              </p:nvSpPr>
              <p:spPr>
                <a:xfrm>
                  <a:off x="722950" y="1435650"/>
                  <a:ext cx="248575" cy="144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43" h="5795" extrusionOk="0">
                      <a:moveTo>
                        <a:pt x="9811" y="1"/>
                      </a:moveTo>
                      <a:cubicBezTo>
                        <a:pt x="9792" y="1"/>
                        <a:pt x="9771" y="5"/>
                        <a:pt x="9748" y="17"/>
                      </a:cubicBezTo>
                      <a:lnTo>
                        <a:pt x="1" y="5620"/>
                      </a:lnTo>
                      <a:cubicBezTo>
                        <a:pt x="20" y="5659"/>
                        <a:pt x="40" y="5659"/>
                        <a:pt x="98" y="5678"/>
                      </a:cubicBezTo>
                      <a:cubicBezTo>
                        <a:pt x="137" y="5717"/>
                        <a:pt x="195" y="5756"/>
                        <a:pt x="215" y="5795"/>
                      </a:cubicBezTo>
                      <a:lnTo>
                        <a:pt x="9865" y="231"/>
                      </a:lnTo>
                      <a:cubicBezTo>
                        <a:pt x="9923" y="211"/>
                        <a:pt x="9942" y="133"/>
                        <a:pt x="9923" y="56"/>
                      </a:cubicBezTo>
                      <a:cubicBezTo>
                        <a:pt x="9895" y="28"/>
                        <a:pt x="9858" y="1"/>
                        <a:pt x="981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6" name="Google Shape;5214;p47">
                  <a:extLst>
                    <a:ext uri="{FF2B5EF4-FFF2-40B4-BE49-F238E27FC236}">
                      <a16:creationId xmlns:a16="http://schemas.microsoft.com/office/drawing/2014/main" id="{D476A9C0-1E1C-463E-945F-D40692A961B3}"/>
                    </a:ext>
                  </a:extLst>
                </p:cNvPr>
                <p:cNvSpPr/>
                <p:nvPr/>
              </p:nvSpPr>
              <p:spPr>
                <a:xfrm>
                  <a:off x="882500" y="1485475"/>
                  <a:ext cx="175100" cy="10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04" h="4094" extrusionOk="0">
                      <a:moveTo>
                        <a:pt x="6867" y="1"/>
                      </a:moveTo>
                      <a:cubicBezTo>
                        <a:pt x="6848" y="1"/>
                        <a:pt x="6829" y="3"/>
                        <a:pt x="6809" y="8"/>
                      </a:cubicBezTo>
                      <a:lnTo>
                        <a:pt x="0" y="3938"/>
                      </a:lnTo>
                      <a:cubicBezTo>
                        <a:pt x="20" y="3938"/>
                        <a:pt x="58" y="3977"/>
                        <a:pt x="78" y="3977"/>
                      </a:cubicBezTo>
                      <a:cubicBezTo>
                        <a:pt x="136" y="3996"/>
                        <a:pt x="175" y="4055"/>
                        <a:pt x="214" y="4094"/>
                      </a:cubicBezTo>
                      <a:lnTo>
                        <a:pt x="6945" y="222"/>
                      </a:lnTo>
                      <a:cubicBezTo>
                        <a:pt x="6984" y="203"/>
                        <a:pt x="7004" y="125"/>
                        <a:pt x="6984" y="66"/>
                      </a:cubicBezTo>
                      <a:cubicBezTo>
                        <a:pt x="6970" y="23"/>
                        <a:pt x="6922" y="1"/>
                        <a:pt x="686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7" name="Google Shape;5215;p47">
                  <a:extLst>
                    <a:ext uri="{FF2B5EF4-FFF2-40B4-BE49-F238E27FC236}">
                      <a16:creationId xmlns:a16="http://schemas.microsoft.com/office/drawing/2014/main" id="{0BC42FC4-0906-41C0-9B9B-3B9FC019AD9C}"/>
                    </a:ext>
                  </a:extLst>
                </p:cNvPr>
                <p:cNvSpPr/>
                <p:nvPr/>
              </p:nvSpPr>
              <p:spPr>
                <a:xfrm>
                  <a:off x="697175" y="1502500"/>
                  <a:ext cx="389625" cy="229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5" h="9172" extrusionOk="0">
                      <a:moveTo>
                        <a:pt x="15428" y="1"/>
                      </a:moveTo>
                      <a:cubicBezTo>
                        <a:pt x="15409" y="1"/>
                        <a:pt x="15390" y="3"/>
                        <a:pt x="15370" y="8"/>
                      </a:cubicBezTo>
                      <a:lnTo>
                        <a:pt x="1" y="8880"/>
                      </a:lnTo>
                      <a:lnTo>
                        <a:pt x="1" y="9171"/>
                      </a:lnTo>
                      <a:lnTo>
                        <a:pt x="15526" y="222"/>
                      </a:lnTo>
                      <a:cubicBezTo>
                        <a:pt x="15565" y="183"/>
                        <a:pt x="15584" y="105"/>
                        <a:pt x="15545" y="66"/>
                      </a:cubicBezTo>
                      <a:cubicBezTo>
                        <a:pt x="15531" y="23"/>
                        <a:pt x="15483" y="1"/>
                        <a:pt x="154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" name="Google Shape;5216;p47">
                  <a:extLst>
                    <a:ext uri="{FF2B5EF4-FFF2-40B4-BE49-F238E27FC236}">
                      <a16:creationId xmlns:a16="http://schemas.microsoft.com/office/drawing/2014/main" id="{0538B6DE-BB99-4781-BA53-971C5895BE31}"/>
                    </a:ext>
                  </a:extLst>
                </p:cNvPr>
                <p:cNvSpPr/>
                <p:nvPr/>
              </p:nvSpPr>
              <p:spPr>
                <a:xfrm>
                  <a:off x="697175" y="1519025"/>
                  <a:ext cx="418325" cy="246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33" h="9853" extrusionOk="0">
                      <a:moveTo>
                        <a:pt x="16599" y="1"/>
                      </a:moveTo>
                      <a:cubicBezTo>
                        <a:pt x="16579" y="1"/>
                        <a:pt x="16558" y="3"/>
                        <a:pt x="16537" y="9"/>
                      </a:cubicBezTo>
                      <a:lnTo>
                        <a:pt x="1" y="9561"/>
                      </a:lnTo>
                      <a:lnTo>
                        <a:pt x="1" y="9853"/>
                      </a:lnTo>
                      <a:lnTo>
                        <a:pt x="16654" y="242"/>
                      </a:lnTo>
                      <a:cubicBezTo>
                        <a:pt x="16713" y="184"/>
                        <a:pt x="16732" y="106"/>
                        <a:pt x="16713" y="47"/>
                      </a:cubicBezTo>
                      <a:cubicBezTo>
                        <a:pt x="16698" y="19"/>
                        <a:pt x="16653" y="1"/>
                        <a:pt x="1659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" name="Google Shape;5217;p47">
                  <a:extLst>
                    <a:ext uri="{FF2B5EF4-FFF2-40B4-BE49-F238E27FC236}">
                      <a16:creationId xmlns:a16="http://schemas.microsoft.com/office/drawing/2014/main" id="{69D6EF7F-98D0-4A98-A2D2-4DD2F45CD0C9}"/>
                    </a:ext>
                  </a:extLst>
                </p:cNvPr>
                <p:cNvSpPr/>
                <p:nvPr/>
              </p:nvSpPr>
              <p:spPr>
                <a:xfrm>
                  <a:off x="704975" y="1535350"/>
                  <a:ext cx="439200" cy="25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0192" extrusionOk="0">
                      <a:moveTo>
                        <a:pt x="17437" y="1"/>
                      </a:moveTo>
                      <a:cubicBezTo>
                        <a:pt x="17417" y="1"/>
                        <a:pt x="17396" y="6"/>
                        <a:pt x="17373" y="17"/>
                      </a:cubicBezTo>
                      <a:lnTo>
                        <a:pt x="0" y="10036"/>
                      </a:lnTo>
                      <a:cubicBezTo>
                        <a:pt x="39" y="10036"/>
                        <a:pt x="58" y="10056"/>
                        <a:pt x="78" y="10056"/>
                      </a:cubicBezTo>
                      <a:cubicBezTo>
                        <a:pt x="117" y="10134"/>
                        <a:pt x="175" y="10173"/>
                        <a:pt x="233" y="10192"/>
                      </a:cubicBezTo>
                      <a:lnTo>
                        <a:pt x="17490" y="231"/>
                      </a:lnTo>
                      <a:cubicBezTo>
                        <a:pt x="17548" y="212"/>
                        <a:pt x="17568" y="134"/>
                        <a:pt x="17548" y="56"/>
                      </a:cubicBezTo>
                      <a:cubicBezTo>
                        <a:pt x="17521" y="28"/>
                        <a:pt x="17484" y="1"/>
                        <a:pt x="174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" name="Google Shape;5218;p47">
                  <a:extLst>
                    <a:ext uri="{FF2B5EF4-FFF2-40B4-BE49-F238E27FC236}">
                      <a16:creationId xmlns:a16="http://schemas.microsoft.com/office/drawing/2014/main" id="{3A0BD5C2-AA6F-40EA-BA34-BFC0D3427528}"/>
                    </a:ext>
                  </a:extLst>
                </p:cNvPr>
                <p:cNvSpPr/>
                <p:nvPr/>
              </p:nvSpPr>
              <p:spPr>
                <a:xfrm>
                  <a:off x="927725" y="1551625"/>
                  <a:ext cx="245650" cy="143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26" h="5748" extrusionOk="0">
                      <a:moveTo>
                        <a:pt x="9685" y="1"/>
                      </a:moveTo>
                      <a:cubicBezTo>
                        <a:pt x="9668" y="1"/>
                        <a:pt x="9650" y="3"/>
                        <a:pt x="9631" y="8"/>
                      </a:cubicBezTo>
                      <a:lnTo>
                        <a:pt x="0" y="5592"/>
                      </a:lnTo>
                      <a:cubicBezTo>
                        <a:pt x="20" y="5592"/>
                        <a:pt x="39" y="5611"/>
                        <a:pt x="78" y="5631"/>
                      </a:cubicBezTo>
                      <a:cubicBezTo>
                        <a:pt x="117" y="5650"/>
                        <a:pt x="156" y="5708"/>
                        <a:pt x="214" y="5747"/>
                      </a:cubicBezTo>
                      <a:lnTo>
                        <a:pt x="9747" y="241"/>
                      </a:lnTo>
                      <a:cubicBezTo>
                        <a:pt x="9806" y="203"/>
                        <a:pt x="9825" y="144"/>
                        <a:pt x="9806" y="66"/>
                      </a:cubicBezTo>
                      <a:cubicBezTo>
                        <a:pt x="9777" y="23"/>
                        <a:pt x="9736" y="1"/>
                        <a:pt x="968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" name="Google Shape;5219;p47">
                  <a:extLst>
                    <a:ext uri="{FF2B5EF4-FFF2-40B4-BE49-F238E27FC236}">
                      <a16:creationId xmlns:a16="http://schemas.microsoft.com/office/drawing/2014/main" id="{99A44764-D2DC-4E24-BB06-F5DBE5861C36}"/>
                    </a:ext>
                  </a:extLst>
                </p:cNvPr>
                <p:cNvSpPr/>
                <p:nvPr/>
              </p:nvSpPr>
              <p:spPr>
                <a:xfrm>
                  <a:off x="829000" y="1568650"/>
                  <a:ext cx="373050" cy="21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22" h="8666" extrusionOk="0">
                      <a:moveTo>
                        <a:pt x="14774" y="1"/>
                      </a:moveTo>
                      <a:cubicBezTo>
                        <a:pt x="14758" y="1"/>
                        <a:pt x="14742" y="3"/>
                        <a:pt x="14727" y="8"/>
                      </a:cubicBezTo>
                      <a:lnTo>
                        <a:pt x="0" y="8510"/>
                      </a:lnTo>
                      <a:cubicBezTo>
                        <a:pt x="39" y="8510"/>
                        <a:pt x="58" y="8529"/>
                        <a:pt x="78" y="8529"/>
                      </a:cubicBezTo>
                      <a:lnTo>
                        <a:pt x="233" y="8665"/>
                      </a:lnTo>
                      <a:lnTo>
                        <a:pt x="14844" y="241"/>
                      </a:lnTo>
                      <a:cubicBezTo>
                        <a:pt x="14883" y="202"/>
                        <a:pt x="14922" y="144"/>
                        <a:pt x="14883" y="66"/>
                      </a:cubicBezTo>
                      <a:cubicBezTo>
                        <a:pt x="14868" y="23"/>
                        <a:pt x="14821" y="1"/>
                        <a:pt x="1477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2" name="Google Shape;5220;p47">
                  <a:extLst>
                    <a:ext uri="{FF2B5EF4-FFF2-40B4-BE49-F238E27FC236}">
                      <a16:creationId xmlns:a16="http://schemas.microsoft.com/office/drawing/2014/main" id="{36EFEF91-6D11-4004-BA13-2EF66EB1CECB}"/>
                    </a:ext>
                  </a:extLst>
                </p:cNvPr>
                <p:cNvSpPr/>
                <p:nvPr/>
              </p:nvSpPr>
              <p:spPr>
                <a:xfrm>
                  <a:off x="1005550" y="1585200"/>
                  <a:ext cx="224725" cy="13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89" h="5241" extrusionOk="0">
                      <a:moveTo>
                        <a:pt x="8851" y="0"/>
                      </a:moveTo>
                      <a:cubicBezTo>
                        <a:pt x="8833" y="0"/>
                        <a:pt x="8813" y="3"/>
                        <a:pt x="8794" y="7"/>
                      </a:cubicBezTo>
                      <a:lnTo>
                        <a:pt x="0" y="5085"/>
                      </a:lnTo>
                      <a:cubicBezTo>
                        <a:pt x="20" y="5085"/>
                        <a:pt x="39" y="5124"/>
                        <a:pt x="39" y="5124"/>
                      </a:cubicBezTo>
                      <a:cubicBezTo>
                        <a:pt x="117" y="5163"/>
                        <a:pt x="175" y="5182"/>
                        <a:pt x="195" y="5241"/>
                      </a:cubicBezTo>
                      <a:lnTo>
                        <a:pt x="8891" y="221"/>
                      </a:lnTo>
                      <a:cubicBezTo>
                        <a:pt x="8988" y="202"/>
                        <a:pt x="8988" y="124"/>
                        <a:pt x="8969" y="66"/>
                      </a:cubicBezTo>
                      <a:cubicBezTo>
                        <a:pt x="8954" y="22"/>
                        <a:pt x="8907" y="0"/>
                        <a:pt x="885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3" name="Google Shape;5221;p47">
                  <a:extLst>
                    <a:ext uri="{FF2B5EF4-FFF2-40B4-BE49-F238E27FC236}">
                      <a16:creationId xmlns:a16="http://schemas.microsoft.com/office/drawing/2014/main" id="{039E3955-DE34-47B3-AC96-6BE5E533446E}"/>
                    </a:ext>
                  </a:extLst>
                </p:cNvPr>
                <p:cNvSpPr/>
                <p:nvPr/>
              </p:nvSpPr>
              <p:spPr>
                <a:xfrm>
                  <a:off x="1092600" y="1602225"/>
                  <a:ext cx="166850" cy="9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74" h="3899" extrusionOk="0">
                      <a:moveTo>
                        <a:pt x="6517" y="0"/>
                      </a:moveTo>
                      <a:cubicBezTo>
                        <a:pt x="6499" y="0"/>
                        <a:pt x="6479" y="2"/>
                        <a:pt x="6460" y="7"/>
                      </a:cubicBezTo>
                      <a:lnTo>
                        <a:pt x="1" y="3723"/>
                      </a:lnTo>
                      <a:cubicBezTo>
                        <a:pt x="20" y="3723"/>
                        <a:pt x="20" y="3762"/>
                        <a:pt x="40" y="3762"/>
                      </a:cubicBezTo>
                      <a:cubicBezTo>
                        <a:pt x="117" y="3801"/>
                        <a:pt x="156" y="3859"/>
                        <a:pt x="215" y="3898"/>
                      </a:cubicBezTo>
                      <a:lnTo>
                        <a:pt x="6576" y="202"/>
                      </a:lnTo>
                      <a:cubicBezTo>
                        <a:pt x="6654" y="182"/>
                        <a:pt x="6674" y="105"/>
                        <a:pt x="6635" y="66"/>
                      </a:cubicBezTo>
                      <a:cubicBezTo>
                        <a:pt x="6620" y="22"/>
                        <a:pt x="6573" y="0"/>
                        <a:pt x="65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4" name="Google Shape;5222;p47">
                  <a:extLst>
                    <a:ext uri="{FF2B5EF4-FFF2-40B4-BE49-F238E27FC236}">
                      <a16:creationId xmlns:a16="http://schemas.microsoft.com/office/drawing/2014/main" id="{2494B718-5F93-4B9E-8DC0-E33B2BA00EE9}"/>
                    </a:ext>
                  </a:extLst>
                </p:cNvPr>
                <p:cNvSpPr/>
                <p:nvPr/>
              </p:nvSpPr>
              <p:spPr>
                <a:xfrm>
                  <a:off x="741450" y="1618750"/>
                  <a:ext cx="546700" cy="31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68" h="12674" extrusionOk="0">
                      <a:moveTo>
                        <a:pt x="21734" y="0"/>
                      </a:moveTo>
                      <a:cubicBezTo>
                        <a:pt x="21715" y="0"/>
                        <a:pt x="21694" y="3"/>
                        <a:pt x="21673" y="8"/>
                      </a:cubicBezTo>
                      <a:lnTo>
                        <a:pt x="0" y="12498"/>
                      </a:lnTo>
                      <a:cubicBezTo>
                        <a:pt x="39" y="12498"/>
                        <a:pt x="59" y="12537"/>
                        <a:pt x="59" y="12537"/>
                      </a:cubicBezTo>
                      <a:cubicBezTo>
                        <a:pt x="136" y="12576"/>
                        <a:pt x="175" y="12634"/>
                        <a:pt x="234" y="12673"/>
                      </a:cubicBezTo>
                      <a:lnTo>
                        <a:pt x="21790" y="222"/>
                      </a:lnTo>
                      <a:cubicBezTo>
                        <a:pt x="21848" y="202"/>
                        <a:pt x="21868" y="125"/>
                        <a:pt x="21848" y="47"/>
                      </a:cubicBezTo>
                      <a:cubicBezTo>
                        <a:pt x="21834" y="18"/>
                        <a:pt x="21788" y="0"/>
                        <a:pt x="2173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5" name="Google Shape;5223;p47">
                  <a:extLst>
                    <a:ext uri="{FF2B5EF4-FFF2-40B4-BE49-F238E27FC236}">
                      <a16:creationId xmlns:a16="http://schemas.microsoft.com/office/drawing/2014/main" id="{247C11CB-59A9-4E13-8717-88E786AF526F}"/>
                    </a:ext>
                  </a:extLst>
                </p:cNvPr>
                <p:cNvSpPr/>
                <p:nvPr/>
              </p:nvSpPr>
              <p:spPr>
                <a:xfrm>
                  <a:off x="870825" y="1635075"/>
                  <a:ext cx="446025" cy="258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41" h="10347" extrusionOk="0">
                      <a:moveTo>
                        <a:pt x="17700" y="0"/>
                      </a:moveTo>
                      <a:cubicBezTo>
                        <a:pt x="17682" y="0"/>
                        <a:pt x="17663" y="5"/>
                        <a:pt x="17646" y="16"/>
                      </a:cubicBezTo>
                      <a:lnTo>
                        <a:pt x="0" y="10172"/>
                      </a:lnTo>
                      <a:cubicBezTo>
                        <a:pt x="39" y="10172"/>
                        <a:pt x="59" y="10191"/>
                        <a:pt x="59" y="10191"/>
                      </a:cubicBezTo>
                      <a:cubicBezTo>
                        <a:pt x="136" y="10269"/>
                        <a:pt x="175" y="10289"/>
                        <a:pt x="234" y="10347"/>
                      </a:cubicBezTo>
                      <a:lnTo>
                        <a:pt x="17763" y="230"/>
                      </a:lnTo>
                      <a:cubicBezTo>
                        <a:pt x="17801" y="211"/>
                        <a:pt x="17840" y="133"/>
                        <a:pt x="17801" y="55"/>
                      </a:cubicBezTo>
                      <a:cubicBezTo>
                        <a:pt x="17788" y="28"/>
                        <a:pt x="17745" y="0"/>
                        <a:pt x="1770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6" name="Google Shape;5224;p47">
                  <a:extLst>
                    <a:ext uri="{FF2B5EF4-FFF2-40B4-BE49-F238E27FC236}">
                      <a16:creationId xmlns:a16="http://schemas.microsoft.com/office/drawing/2014/main" id="{2F28EF38-347B-4E21-BA08-4D3F23C69B09}"/>
                    </a:ext>
                  </a:extLst>
                </p:cNvPr>
                <p:cNvSpPr/>
                <p:nvPr/>
              </p:nvSpPr>
              <p:spPr>
                <a:xfrm>
                  <a:off x="1037150" y="1651325"/>
                  <a:ext cx="308400" cy="17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36" h="7188" extrusionOk="0">
                      <a:moveTo>
                        <a:pt x="12187" y="1"/>
                      </a:moveTo>
                      <a:cubicBezTo>
                        <a:pt x="12171" y="1"/>
                        <a:pt x="12155" y="3"/>
                        <a:pt x="12141" y="8"/>
                      </a:cubicBezTo>
                      <a:lnTo>
                        <a:pt x="1" y="7012"/>
                      </a:lnTo>
                      <a:cubicBezTo>
                        <a:pt x="20" y="7012"/>
                        <a:pt x="40" y="7051"/>
                        <a:pt x="79" y="7051"/>
                      </a:cubicBezTo>
                      <a:cubicBezTo>
                        <a:pt x="137" y="7109"/>
                        <a:pt x="176" y="7168"/>
                        <a:pt x="215" y="7187"/>
                      </a:cubicBezTo>
                      <a:lnTo>
                        <a:pt x="12257" y="242"/>
                      </a:lnTo>
                      <a:cubicBezTo>
                        <a:pt x="12296" y="203"/>
                        <a:pt x="12335" y="144"/>
                        <a:pt x="12296" y="67"/>
                      </a:cubicBezTo>
                      <a:cubicBezTo>
                        <a:pt x="12282" y="23"/>
                        <a:pt x="12234" y="1"/>
                        <a:pt x="1218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7" name="Google Shape;5225;p47">
                  <a:extLst>
                    <a:ext uri="{FF2B5EF4-FFF2-40B4-BE49-F238E27FC236}">
                      <a16:creationId xmlns:a16="http://schemas.microsoft.com/office/drawing/2014/main" id="{B72321D6-B533-4424-A63A-BC6C09990C0F}"/>
                    </a:ext>
                  </a:extLst>
                </p:cNvPr>
                <p:cNvSpPr/>
                <p:nvPr/>
              </p:nvSpPr>
              <p:spPr>
                <a:xfrm>
                  <a:off x="1163125" y="1668350"/>
                  <a:ext cx="211600" cy="123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64" h="4931" extrusionOk="0">
                      <a:moveTo>
                        <a:pt x="8307" y="1"/>
                      </a:moveTo>
                      <a:cubicBezTo>
                        <a:pt x="8293" y="1"/>
                        <a:pt x="8279" y="3"/>
                        <a:pt x="8269" y="8"/>
                      </a:cubicBezTo>
                      <a:lnTo>
                        <a:pt x="1" y="4775"/>
                      </a:lnTo>
                      <a:cubicBezTo>
                        <a:pt x="20" y="4775"/>
                        <a:pt x="40" y="4814"/>
                        <a:pt x="59" y="4814"/>
                      </a:cubicBezTo>
                      <a:cubicBezTo>
                        <a:pt x="117" y="4833"/>
                        <a:pt x="156" y="4872"/>
                        <a:pt x="215" y="4930"/>
                      </a:cubicBezTo>
                      <a:lnTo>
                        <a:pt x="8386" y="203"/>
                      </a:lnTo>
                      <a:cubicBezTo>
                        <a:pt x="8425" y="183"/>
                        <a:pt x="8463" y="105"/>
                        <a:pt x="8425" y="47"/>
                      </a:cubicBezTo>
                      <a:cubicBezTo>
                        <a:pt x="8396" y="19"/>
                        <a:pt x="8347" y="1"/>
                        <a:pt x="830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8" name="Google Shape;5226;p47">
                  <a:extLst>
                    <a:ext uri="{FF2B5EF4-FFF2-40B4-BE49-F238E27FC236}">
                      <a16:creationId xmlns:a16="http://schemas.microsoft.com/office/drawing/2014/main" id="{CEDE2A4F-7847-4A40-A762-1925F0AF4849}"/>
                    </a:ext>
                  </a:extLst>
                </p:cNvPr>
                <p:cNvSpPr/>
                <p:nvPr/>
              </p:nvSpPr>
              <p:spPr>
                <a:xfrm>
                  <a:off x="697175" y="1684900"/>
                  <a:ext cx="705750" cy="4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30" h="16506" extrusionOk="0">
                      <a:moveTo>
                        <a:pt x="28093" y="0"/>
                      </a:moveTo>
                      <a:cubicBezTo>
                        <a:pt x="28074" y="0"/>
                        <a:pt x="28055" y="3"/>
                        <a:pt x="28035" y="8"/>
                      </a:cubicBezTo>
                      <a:lnTo>
                        <a:pt x="1" y="16214"/>
                      </a:lnTo>
                      <a:lnTo>
                        <a:pt x="1" y="16506"/>
                      </a:lnTo>
                      <a:lnTo>
                        <a:pt x="28172" y="222"/>
                      </a:lnTo>
                      <a:cubicBezTo>
                        <a:pt x="28230" y="202"/>
                        <a:pt x="28230" y="124"/>
                        <a:pt x="28210" y="66"/>
                      </a:cubicBezTo>
                      <a:cubicBezTo>
                        <a:pt x="28196" y="22"/>
                        <a:pt x="28148" y="0"/>
                        <a:pt x="2809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9" name="Google Shape;5227;p47">
                  <a:extLst>
                    <a:ext uri="{FF2B5EF4-FFF2-40B4-BE49-F238E27FC236}">
                      <a16:creationId xmlns:a16="http://schemas.microsoft.com/office/drawing/2014/main" id="{05CD480E-E3BA-4C5A-B36C-CA392DBBCEA8}"/>
                    </a:ext>
                  </a:extLst>
                </p:cNvPr>
                <p:cNvSpPr/>
                <p:nvPr/>
              </p:nvSpPr>
              <p:spPr>
                <a:xfrm>
                  <a:off x="1258950" y="1701925"/>
                  <a:ext cx="173175" cy="101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7" h="4074" extrusionOk="0">
                      <a:moveTo>
                        <a:pt x="6789" y="0"/>
                      </a:moveTo>
                      <a:cubicBezTo>
                        <a:pt x="6771" y="0"/>
                        <a:pt x="6751" y="3"/>
                        <a:pt x="6732" y="8"/>
                      </a:cubicBezTo>
                      <a:lnTo>
                        <a:pt x="0" y="3899"/>
                      </a:lnTo>
                      <a:cubicBezTo>
                        <a:pt x="20" y="3899"/>
                        <a:pt x="20" y="3899"/>
                        <a:pt x="59" y="3918"/>
                      </a:cubicBezTo>
                      <a:cubicBezTo>
                        <a:pt x="97" y="3957"/>
                        <a:pt x="156" y="3996"/>
                        <a:pt x="195" y="4074"/>
                      </a:cubicBezTo>
                      <a:lnTo>
                        <a:pt x="6868" y="222"/>
                      </a:lnTo>
                      <a:cubicBezTo>
                        <a:pt x="6907" y="202"/>
                        <a:pt x="6926" y="124"/>
                        <a:pt x="6907" y="66"/>
                      </a:cubicBezTo>
                      <a:cubicBezTo>
                        <a:pt x="6892" y="22"/>
                        <a:pt x="6845" y="0"/>
                        <a:pt x="678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0" name="Google Shape;5228;p47">
                  <a:extLst>
                    <a:ext uri="{FF2B5EF4-FFF2-40B4-BE49-F238E27FC236}">
                      <a16:creationId xmlns:a16="http://schemas.microsoft.com/office/drawing/2014/main" id="{7840D2B7-326E-4984-AF77-3F455CCCFCEA}"/>
                    </a:ext>
                  </a:extLst>
                </p:cNvPr>
                <p:cNvSpPr/>
                <p:nvPr/>
              </p:nvSpPr>
              <p:spPr>
                <a:xfrm>
                  <a:off x="1257000" y="1805700"/>
                  <a:ext cx="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" extrusionOk="0">
                      <a:moveTo>
                        <a:pt x="0" y="1"/>
                      </a:move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1" name="Google Shape;5229;p47">
                  <a:extLst>
                    <a:ext uri="{FF2B5EF4-FFF2-40B4-BE49-F238E27FC236}">
                      <a16:creationId xmlns:a16="http://schemas.microsoft.com/office/drawing/2014/main" id="{AD3F7337-6859-43C8-BCCE-9861BA804260}"/>
                    </a:ext>
                  </a:extLst>
                </p:cNvPr>
                <p:cNvSpPr/>
                <p:nvPr/>
              </p:nvSpPr>
              <p:spPr>
                <a:xfrm>
                  <a:off x="1341150" y="1717750"/>
                  <a:ext cx="119675" cy="70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7" h="2838" extrusionOk="0">
                      <a:moveTo>
                        <a:pt x="4655" y="1"/>
                      </a:moveTo>
                      <a:cubicBezTo>
                        <a:pt x="4635" y="1"/>
                        <a:pt x="4614" y="5"/>
                        <a:pt x="4591" y="17"/>
                      </a:cubicBezTo>
                      <a:lnTo>
                        <a:pt x="0" y="2663"/>
                      </a:lnTo>
                      <a:cubicBezTo>
                        <a:pt x="20" y="2682"/>
                        <a:pt x="39" y="2701"/>
                        <a:pt x="58" y="2701"/>
                      </a:cubicBezTo>
                      <a:cubicBezTo>
                        <a:pt x="136" y="2760"/>
                        <a:pt x="195" y="2779"/>
                        <a:pt x="214" y="2838"/>
                      </a:cubicBezTo>
                      <a:lnTo>
                        <a:pt x="4708" y="231"/>
                      </a:lnTo>
                      <a:cubicBezTo>
                        <a:pt x="4767" y="211"/>
                        <a:pt x="4786" y="133"/>
                        <a:pt x="4767" y="56"/>
                      </a:cubicBezTo>
                      <a:cubicBezTo>
                        <a:pt x="4739" y="28"/>
                        <a:pt x="4702" y="1"/>
                        <a:pt x="465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2" name="Google Shape;5230;p47">
                  <a:extLst>
                    <a:ext uri="{FF2B5EF4-FFF2-40B4-BE49-F238E27FC236}">
                      <a16:creationId xmlns:a16="http://schemas.microsoft.com/office/drawing/2014/main" id="{9B630CF6-CD78-47E6-8EEF-7D394A005FF4}"/>
                    </a:ext>
                  </a:extLst>
                </p:cNvPr>
                <p:cNvSpPr/>
                <p:nvPr/>
              </p:nvSpPr>
              <p:spPr>
                <a:xfrm>
                  <a:off x="2158250" y="1441225"/>
                  <a:ext cx="211600" cy="12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64" h="5067" extrusionOk="0">
                      <a:moveTo>
                        <a:pt x="134" y="0"/>
                      </a:moveTo>
                      <a:cubicBezTo>
                        <a:pt x="80" y="0"/>
                        <a:pt x="34" y="18"/>
                        <a:pt x="20" y="47"/>
                      </a:cubicBezTo>
                      <a:cubicBezTo>
                        <a:pt x="0" y="105"/>
                        <a:pt x="0" y="183"/>
                        <a:pt x="59" y="222"/>
                      </a:cubicBezTo>
                      <a:lnTo>
                        <a:pt x="8463" y="5066"/>
                      </a:lnTo>
                      <a:lnTo>
                        <a:pt x="8463" y="4774"/>
                      </a:lnTo>
                      <a:lnTo>
                        <a:pt x="195" y="8"/>
                      </a:lnTo>
                      <a:cubicBezTo>
                        <a:pt x="174" y="3"/>
                        <a:pt x="153" y="0"/>
                        <a:pt x="13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3" name="Google Shape;5231;p47">
                  <a:extLst>
                    <a:ext uri="{FF2B5EF4-FFF2-40B4-BE49-F238E27FC236}">
                      <a16:creationId xmlns:a16="http://schemas.microsoft.com/office/drawing/2014/main" id="{8194C81E-8679-4F87-8A20-9BC3E1042B9D}"/>
                    </a:ext>
                  </a:extLst>
                </p:cNvPr>
                <p:cNvSpPr/>
                <p:nvPr/>
              </p:nvSpPr>
              <p:spPr>
                <a:xfrm>
                  <a:off x="2129075" y="1457675"/>
                  <a:ext cx="240275" cy="14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11" h="5712" extrusionOk="0">
                      <a:moveTo>
                        <a:pt x="130" y="1"/>
                      </a:moveTo>
                      <a:cubicBezTo>
                        <a:pt x="93" y="1"/>
                        <a:pt x="57" y="25"/>
                        <a:pt x="20" y="50"/>
                      </a:cubicBezTo>
                      <a:cubicBezTo>
                        <a:pt x="0" y="108"/>
                        <a:pt x="0" y="167"/>
                        <a:pt x="78" y="225"/>
                      </a:cubicBezTo>
                      <a:lnTo>
                        <a:pt x="9611" y="5712"/>
                      </a:lnTo>
                      <a:lnTo>
                        <a:pt x="9611" y="5459"/>
                      </a:lnTo>
                      <a:lnTo>
                        <a:pt x="195" y="31"/>
                      </a:lnTo>
                      <a:cubicBezTo>
                        <a:pt x="173" y="9"/>
                        <a:pt x="152" y="1"/>
                        <a:pt x="13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4" name="Google Shape;5232;p47">
                  <a:extLst>
                    <a:ext uri="{FF2B5EF4-FFF2-40B4-BE49-F238E27FC236}">
                      <a16:creationId xmlns:a16="http://schemas.microsoft.com/office/drawing/2014/main" id="{C93F0012-E843-42E3-BAC0-6B522B68EA13}"/>
                    </a:ext>
                  </a:extLst>
                </p:cNvPr>
                <p:cNvSpPr/>
                <p:nvPr/>
              </p:nvSpPr>
              <p:spPr>
                <a:xfrm>
                  <a:off x="2100375" y="1474125"/>
                  <a:ext cx="268500" cy="160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40" h="6416" extrusionOk="0">
                      <a:moveTo>
                        <a:pt x="126" y="0"/>
                      </a:moveTo>
                      <a:cubicBezTo>
                        <a:pt x="90" y="0"/>
                        <a:pt x="55" y="26"/>
                        <a:pt x="20" y="73"/>
                      </a:cubicBezTo>
                      <a:cubicBezTo>
                        <a:pt x="0" y="131"/>
                        <a:pt x="0" y="190"/>
                        <a:pt x="78" y="248"/>
                      </a:cubicBezTo>
                      <a:lnTo>
                        <a:pt x="10739" y="6415"/>
                      </a:lnTo>
                      <a:lnTo>
                        <a:pt x="10739" y="6124"/>
                      </a:lnTo>
                      <a:lnTo>
                        <a:pt x="195" y="34"/>
                      </a:lnTo>
                      <a:cubicBezTo>
                        <a:pt x="172" y="11"/>
                        <a:pt x="149" y="0"/>
                        <a:pt x="12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5" name="Google Shape;5233;p47">
                  <a:extLst>
                    <a:ext uri="{FF2B5EF4-FFF2-40B4-BE49-F238E27FC236}">
                      <a16:creationId xmlns:a16="http://schemas.microsoft.com/office/drawing/2014/main" id="{1808CBC6-C1A2-43F5-B366-E31754A7C5BD}"/>
                    </a:ext>
                  </a:extLst>
                </p:cNvPr>
                <p:cNvSpPr/>
                <p:nvPr/>
              </p:nvSpPr>
              <p:spPr>
                <a:xfrm>
                  <a:off x="2071675" y="1490825"/>
                  <a:ext cx="298175" cy="17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27" h="7071" extrusionOk="0">
                      <a:moveTo>
                        <a:pt x="149" y="1"/>
                      </a:moveTo>
                      <a:cubicBezTo>
                        <a:pt x="101" y="1"/>
                        <a:pt x="54" y="23"/>
                        <a:pt x="39" y="66"/>
                      </a:cubicBezTo>
                      <a:cubicBezTo>
                        <a:pt x="0" y="105"/>
                        <a:pt x="0" y="183"/>
                        <a:pt x="78" y="242"/>
                      </a:cubicBezTo>
                      <a:lnTo>
                        <a:pt x="11926" y="7070"/>
                      </a:lnTo>
                      <a:lnTo>
                        <a:pt x="11926" y="6778"/>
                      </a:lnTo>
                      <a:lnTo>
                        <a:pt x="195" y="8"/>
                      </a:lnTo>
                      <a:cubicBezTo>
                        <a:pt x="180" y="3"/>
                        <a:pt x="165" y="1"/>
                        <a:pt x="14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6" name="Google Shape;5234;p47">
                  <a:extLst>
                    <a:ext uri="{FF2B5EF4-FFF2-40B4-BE49-F238E27FC236}">
                      <a16:creationId xmlns:a16="http://schemas.microsoft.com/office/drawing/2014/main" id="{67C28E8D-DB09-493A-BEEF-D8B321535DE9}"/>
                    </a:ext>
                  </a:extLst>
                </p:cNvPr>
                <p:cNvSpPr/>
                <p:nvPr/>
              </p:nvSpPr>
              <p:spPr>
                <a:xfrm>
                  <a:off x="2042500" y="1507525"/>
                  <a:ext cx="325875" cy="19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35" h="7648" extrusionOk="0">
                      <a:moveTo>
                        <a:pt x="136" y="1"/>
                      </a:moveTo>
                      <a:cubicBezTo>
                        <a:pt x="103" y="1"/>
                        <a:pt x="57" y="22"/>
                        <a:pt x="20" y="60"/>
                      </a:cubicBezTo>
                      <a:cubicBezTo>
                        <a:pt x="0" y="99"/>
                        <a:pt x="0" y="177"/>
                        <a:pt x="78" y="216"/>
                      </a:cubicBezTo>
                      <a:lnTo>
                        <a:pt x="12899" y="7647"/>
                      </a:lnTo>
                      <a:cubicBezTo>
                        <a:pt x="12938" y="7589"/>
                        <a:pt x="12996" y="7550"/>
                        <a:pt x="13035" y="7511"/>
                      </a:cubicBezTo>
                      <a:lnTo>
                        <a:pt x="13035" y="7433"/>
                      </a:lnTo>
                      <a:lnTo>
                        <a:pt x="175" y="21"/>
                      </a:lnTo>
                      <a:cubicBezTo>
                        <a:pt x="168" y="7"/>
                        <a:pt x="154" y="1"/>
                        <a:pt x="13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7" name="Google Shape;5235;p47">
                  <a:extLst>
                    <a:ext uri="{FF2B5EF4-FFF2-40B4-BE49-F238E27FC236}">
                      <a16:creationId xmlns:a16="http://schemas.microsoft.com/office/drawing/2014/main" id="{0A138E8A-EBB2-438F-AE33-F469467BA18F}"/>
                    </a:ext>
                  </a:extLst>
                </p:cNvPr>
                <p:cNvSpPr/>
                <p:nvPr/>
              </p:nvSpPr>
              <p:spPr>
                <a:xfrm>
                  <a:off x="2014275" y="1523925"/>
                  <a:ext cx="355075" cy="20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03" h="8393" extrusionOk="0">
                      <a:moveTo>
                        <a:pt x="149" y="0"/>
                      </a:moveTo>
                      <a:cubicBezTo>
                        <a:pt x="95" y="0"/>
                        <a:pt x="35" y="25"/>
                        <a:pt x="20" y="85"/>
                      </a:cubicBezTo>
                      <a:cubicBezTo>
                        <a:pt x="1" y="124"/>
                        <a:pt x="1" y="202"/>
                        <a:pt x="59" y="241"/>
                      </a:cubicBezTo>
                      <a:lnTo>
                        <a:pt x="14203" y="8392"/>
                      </a:lnTo>
                      <a:lnTo>
                        <a:pt x="14203" y="8100"/>
                      </a:lnTo>
                      <a:lnTo>
                        <a:pt x="195" y="7"/>
                      </a:lnTo>
                      <a:cubicBezTo>
                        <a:pt x="182" y="2"/>
                        <a:pt x="166" y="0"/>
                        <a:pt x="14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8" name="Google Shape;5236;p47">
                  <a:extLst>
                    <a:ext uri="{FF2B5EF4-FFF2-40B4-BE49-F238E27FC236}">
                      <a16:creationId xmlns:a16="http://schemas.microsoft.com/office/drawing/2014/main" id="{7EE7F82C-3CB9-4BCF-890B-012B70C12AE6}"/>
                    </a:ext>
                  </a:extLst>
                </p:cNvPr>
                <p:cNvSpPr/>
                <p:nvPr/>
              </p:nvSpPr>
              <p:spPr>
                <a:xfrm>
                  <a:off x="1985575" y="1540825"/>
                  <a:ext cx="375025" cy="21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1" h="8709" extrusionOk="0">
                      <a:moveTo>
                        <a:pt x="131" y="0"/>
                      </a:moveTo>
                      <a:cubicBezTo>
                        <a:pt x="94" y="0"/>
                        <a:pt x="57" y="14"/>
                        <a:pt x="20" y="51"/>
                      </a:cubicBezTo>
                      <a:cubicBezTo>
                        <a:pt x="1" y="109"/>
                        <a:pt x="1" y="187"/>
                        <a:pt x="79" y="226"/>
                      </a:cubicBezTo>
                      <a:lnTo>
                        <a:pt x="14787" y="8708"/>
                      </a:lnTo>
                      <a:cubicBezTo>
                        <a:pt x="14806" y="8669"/>
                        <a:pt x="14865" y="8611"/>
                        <a:pt x="14923" y="8592"/>
                      </a:cubicBezTo>
                      <a:cubicBezTo>
                        <a:pt x="14962" y="8592"/>
                        <a:pt x="14981" y="8572"/>
                        <a:pt x="15001" y="8572"/>
                      </a:cubicBezTo>
                      <a:lnTo>
                        <a:pt x="195" y="12"/>
                      </a:lnTo>
                      <a:cubicBezTo>
                        <a:pt x="174" y="5"/>
                        <a:pt x="15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9" name="Google Shape;5237;p47">
                  <a:extLst>
                    <a:ext uri="{FF2B5EF4-FFF2-40B4-BE49-F238E27FC236}">
                      <a16:creationId xmlns:a16="http://schemas.microsoft.com/office/drawing/2014/main" id="{6E3D16CF-57ED-4092-B4C3-98281E9F50DB}"/>
                    </a:ext>
                  </a:extLst>
                </p:cNvPr>
                <p:cNvSpPr/>
                <p:nvPr/>
              </p:nvSpPr>
              <p:spPr>
                <a:xfrm>
                  <a:off x="1956400" y="1557850"/>
                  <a:ext cx="184375" cy="10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5" h="4293" extrusionOk="0">
                      <a:moveTo>
                        <a:pt x="131" y="0"/>
                      </a:moveTo>
                      <a:cubicBezTo>
                        <a:pt x="94" y="0"/>
                        <a:pt x="57" y="14"/>
                        <a:pt x="20" y="51"/>
                      </a:cubicBezTo>
                      <a:cubicBezTo>
                        <a:pt x="1" y="109"/>
                        <a:pt x="20" y="187"/>
                        <a:pt x="78" y="206"/>
                      </a:cubicBezTo>
                      <a:lnTo>
                        <a:pt x="7141" y="4292"/>
                      </a:lnTo>
                      <a:cubicBezTo>
                        <a:pt x="7199" y="4234"/>
                        <a:pt x="7238" y="4195"/>
                        <a:pt x="7296" y="4175"/>
                      </a:cubicBezTo>
                      <a:cubicBezTo>
                        <a:pt x="7316" y="4175"/>
                        <a:pt x="7335" y="4136"/>
                        <a:pt x="7374" y="4136"/>
                      </a:cubicBezTo>
                      <a:lnTo>
                        <a:pt x="195" y="12"/>
                      </a:lnTo>
                      <a:cubicBezTo>
                        <a:pt x="174" y="5"/>
                        <a:pt x="152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0" name="Google Shape;5238;p47">
                  <a:extLst>
                    <a:ext uri="{FF2B5EF4-FFF2-40B4-BE49-F238E27FC236}">
                      <a16:creationId xmlns:a16="http://schemas.microsoft.com/office/drawing/2014/main" id="{45802E06-A256-43A7-B7BA-4F980A9A3180}"/>
                    </a:ext>
                  </a:extLst>
                </p:cNvPr>
                <p:cNvSpPr/>
                <p:nvPr/>
              </p:nvSpPr>
              <p:spPr>
                <a:xfrm>
                  <a:off x="1927700" y="1574025"/>
                  <a:ext cx="327850" cy="190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14" h="7634" extrusionOk="0">
                      <a:moveTo>
                        <a:pt x="131" y="1"/>
                      </a:moveTo>
                      <a:cubicBezTo>
                        <a:pt x="95" y="1"/>
                        <a:pt x="54" y="20"/>
                        <a:pt x="20" y="65"/>
                      </a:cubicBezTo>
                      <a:cubicBezTo>
                        <a:pt x="1" y="124"/>
                        <a:pt x="20" y="182"/>
                        <a:pt x="79" y="221"/>
                      </a:cubicBezTo>
                      <a:lnTo>
                        <a:pt x="12880" y="7633"/>
                      </a:lnTo>
                      <a:cubicBezTo>
                        <a:pt x="12938" y="7575"/>
                        <a:pt x="12977" y="7536"/>
                        <a:pt x="13036" y="7517"/>
                      </a:cubicBezTo>
                      <a:cubicBezTo>
                        <a:pt x="13055" y="7517"/>
                        <a:pt x="13094" y="7478"/>
                        <a:pt x="13113" y="7478"/>
                      </a:cubicBezTo>
                      <a:lnTo>
                        <a:pt x="195" y="26"/>
                      </a:lnTo>
                      <a:cubicBezTo>
                        <a:pt x="179" y="10"/>
                        <a:pt x="156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1" name="Google Shape;5239;p47">
                  <a:extLst>
                    <a:ext uri="{FF2B5EF4-FFF2-40B4-BE49-F238E27FC236}">
                      <a16:creationId xmlns:a16="http://schemas.microsoft.com/office/drawing/2014/main" id="{70515ACC-4A67-48D2-A8DA-C209F7E51DBA}"/>
                    </a:ext>
                  </a:extLst>
                </p:cNvPr>
                <p:cNvSpPr/>
                <p:nvPr/>
              </p:nvSpPr>
              <p:spPr>
                <a:xfrm>
                  <a:off x="1899000" y="1590550"/>
                  <a:ext cx="470850" cy="276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34" h="11058" extrusionOk="0">
                      <a:moveTo>
                        <a:pt x="149" y="0"/>
                      </a:moveTo>
                      <a:cubicBezTo>
                        <a:pt x="102" y="0"/>
                        <a:pt x="54" y="22"/>
                        <a:pt x="40" y="66"/>
                      </a:cubicBezTo>
                      <a:cubicBezTo>
                        <a:pt x="1" y="105"/>
                        <a:pt x="1" y="183"/>
                        <a:pt x="79" y="221"/>
                      </a:cubicBezTo>
                      <a:lnTo>
                        <a:pt x="18833" y="11058"/>
                      </a:lnTo>
                      <a:lnTo>
                        <a:pt x="18833" y="10766"/>
                      </a:lnTo>
                      <a:lnTo>
                        <a:pt x="196" y="7"/>
                      </a:lnTo>
                      <a:cubicBezTo>
                        <a:pt x="181" y="3"/>
                        <a:pt x="165" y="0"/>
                        <a:pt x="14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2" name="Google Shape;5240;p47">
                  <a:extLst>
                    <a:ext uri="{FF2B5EF4-FFF2-40B4-BE49-F238E27FC236}">
                      <a16:creationId xmlns:a16="http://schemas.microsoft.com/office/drawing/2014/main" id="{83E6F7E3-1320-49E7-936F-5BE63EB9F31F}"/>
                    </a:ext>
                  </a:extLst>
                </p:cNvPr>
                <p:cNvSpPr/>
                <p:nvPr/>
              </p:nvSpPr>
              <p:spPr>
                <a:xfrm>
                  <a:off x="1869825" y="1607000"/>
                  <a:ext cx="233000" cy="13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20" h="5439" extrusionOk="0">
                      <a:moveTo>
                        <a:pt x="146" y="0"/>
                      </a:moveTo>
                      <a:cubicBezTo>
                        <a:pt x="109" y="0"/>
                        <a:pt x="66" y="17"/>
                        <a:pt x="40" y="69"/>
                      </a:cubicBezTo>
                      <a:cubicBezTo>
                        <a:pt x="1" y="128"/>
                        <a:pt x="40" y="205"/>
                        <a:pt x="78" y="225"/>
                      </a:cubicBezTo>
                      <a:lnTo>
                        <a:pt x="9106" y="5439"/>
                      </a:lnTo>
                      <a:cubicBezTo>
                        <a:pt x="9144" y="5380"/>
                        <a:pt x="9203" y="5342"/>
                        <a:pt x="9242" y="5322"/>
                      </a:cubicBezTo>
                      <a:cubicBezTo>
                        <a:pt x="9281" y="5322"/>
                        <a:pt x="9300" y="5283"/>
                        <a:pt x="9320" y="5283"/>
                      </a:cubicBezTo>
                      <a:lnTo>
                        <a:pt x="195" y="11"/>
                      </a:lnTo>
                      <a:cubicBezTo>
                        <a:pt x="182" y="4"/>
                        <a:pt x="165" y="0"/>
                        <a:pt x="1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3" name="Google Shape;5241;p47">
                  <a:extLst>
                    <a:ext uri="{FF2B5EF4-FFF2-40B4-BE49-F238E27FC236}">
                      <a16:creationId xmlns:a16="http://schemas.microsoft.com/office/drawing/2014/main" id="{435E5CA4-A585-42FC-8E4D-1234E93CC0FE}"/>
                    </a:ext>
                  </a:extLst>
                </p:cNvPr>
                <p:cNvSpPr/>
                <p:nvPr/>
              </p:nvSpPr>
              <p:spPr>
                <a:xfrm>
                  <a:off x="1841625" y="1624000"/>
                  <a:ext cx="512175" cy="29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87" h="11899" extrusionOk="0">
                      <a:moveTo>
                        <a:pt x="132" y="1"/>
                      </a:moveTo>
                      <a:cubicBezTo>
                        <a:pt x="89" y="1"/>
                        <a:pt x="46" y="18"/>
                        <a:pt x="20" y="70"/>
                      </a:cubicBezTo>
                      <a:cubicBezTo>
                        <a:pt x="0" y="109"/>
                        <a:pt x="0" y="187"/>
                        <a:pt x="59" y="226"/>
                      </a:cubicBezTo>
                      <a:lnTo>
                        <a:pt x="20272" y="11899"/>
                      </a:lnTo>
                      <a:cubicBezTo>
                        <a:pt x="20292" y="11840"/>
                        <a:pt x="20350" y="11782"/>
                        <a:pt x="20428" y="11763"/>
                      </a:cubicBezTo>
                      <a:cubicBezTo>
                        <a:pt x="20447" y="11763"/>
                        <a:pt x="20467" y="11743"/>
                        <a:pt x="20486" y="11743"/>
                      </a:cubicBezTo>
                      <a:lnTo>
                        <a:pt x="195" y="12"/>
                      </a:lnTo>
                      <a:cubicBezTo>
                        <a:pt x="175" y="5"/>
                        <a:pt x="154" y="1"/>
                        <a:pt x="13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4" name="Google Shape;5242;p47">
                  <a:extLst>
                    <a:ext uri="{FF2B5EF4-FFF2-40B4-BE49-F238E27FC236}">
                      <a16:creationId xmlns:a16="http://schemas.microsoft.com/office/drawing/2014/main" id="{4D2DFE6E-779A-41CF-BD77-198CC8BBA1A1}"/>
                    </a:ext>
                  </a:extLst>
                </p:cNvPr>
                <p:cNvSpPr/>
                <p:nvPr/>
              </p:nvSpPr>
              <p:spPr>
                <a:xfrm>
                  <a:off x="1812425" y="1641025"/>
                  <a:ext cx="370650" cy="21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26" h="8592" extrusionOk="0">
                      <a:moveTo>
                        <a:pt x="157" y="1"/>
                      </a:moveTo>
                      <a:cubicBezTo>
                        <a:pt x="118" y="1"/>
                        <a:pt x="79" y="18"/>
                        <a:pt x="40" y="70"/>
                      </a:cubicBezTo>
                      <a:cubicBezTo>
                        <a:pt x="1" y="90"/>
                        <a:pt x="20" y="167"/>
                        <a:pt x="98" y="206"/>
                      </a:cubicBezTo>
                      <a:lnTo>
                        <a:pt x="14612" y="8591"/>
                      </a:lnTo>
                      <a:cubicBezTo>
                        <a:pt x="14651" y="8552"/>
                        <a:pt x="14709" y="8494"/>
                        <a:pt x="14748" y="8475"/>
                      </a:cubicBezTo>
                      <a:cubicBezTo>
                        <a:pt x="14787" y="8475"/>
                        <a:pt x="14806" y="8455"/>
                        <a:pt x="14826" y="8455"/>
                      </a:cubicBezTo>
                      <a:lnTo>
                        <a:pt x="215" y="12"/>
                      </a:lnTo>
                      <a:cubicBezTo>
                        <a:pt x="196" y="5"/>
                        <a:pt x="176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5" name="Google Shape;5243;p47">
                  <a:extLst>
                    <a:ext uri="{FF2B5EF4-FFF2-40B4-BE49-F238E27FC236}">
                      <a16:creationId xmlns:a16="http://schemas.microsoft.com/office/drawing/2014/main" id="{13B5107D-DD09-48BB-B9E2-1963D87D748E}"/>
                    </a:ext>
                  </a:extLst>
                </p:cNvPr>
                <p:cNvSpPr/>
                <p:nvPr/>
              </p:nvSpPr>
              <p:spPr>
                <a:xfrm>
                  <a:off x="1783750" y="1657100"/>
                  <a:ext cx="504375" cy="29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75" h="11665" extrusionOk="0">
                      <a:moveTo>
                        <a:pt x="130" y="0"/>
                      </a:moveTo>
                      <a:cubicBezTo>
                        <a:pt x="93" y="0"/>
                        <a:pt x="56" y="25"/>
                        <a:pt x="20" y="50"/>
                      </a:cubicBezTo>
                      <a:cubicBezTo>
                        <a:pt x="0" y="108"/>
                        <a:pt x="0" y="166"/>
                        <a:pt x="78" y="225"/>
                      </a:cubicBezTo>
                      <a:lnTo>
                        <a:pt x="19941" y="11664"/>
                      </a:lnTo>
                      <a:cubicBezTo>
                        <a:pt x="19961" y="11645"/>
                        <a:pt x="20019" y="11625"/>
                        <a:pt x="20039" y="11606"/>
                      </a:cubicBezTo>
                      <a:cubicBezTo>
                        <a:pt x="20078" y="11567"/>
                        <a:pt x="20136" y="11548"/>
                        <a:pt x="20175" y="11548"/>
                      </a:cubicBezTo>
                      <a:lnTo>
                        <a:pt x="195" y="30"/>
                      </a:lnTo>
                      <a:cubicBezTo>
                        <a:pt x="173" y="9"/>
                        <a:pt x="152" y="0"/>
                        <a:pt x="1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6" name="Google Shape;5244;p47">
                  <a:extLst>
                    <a:ext uri="{FF2B5EF4-FFF2-40B4-BE49-F238E27FC236}">
                      <a16:creationId xmlns:a16="http://schemas.microsoft.com/office/drawing/2014/main" id="{6C659356-81F0-4E10-B363-C512B4ED53C0}"/>
                    </a:ext>
                  </a:extLst>
                </p:cNvPr>
                <p:cNvSpPr/>
                <p:nvPr/>
              </p:nvSpPr>
              <p:spPr>
                <a:xfrm>
                  <a:off x="1755050" y="1674575"/>
                  <a:ext cx="504875" cy="29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95" h="11686" extrusionOk="0">
                      <a:moveTo>
                        <a:pt x="139" y="0"/>
                      </a:moveTo>
                      <a:cubicBezTo>
                        <a:pt x="102" y="0"/>
                        <a:pt x="57" y="14"/>
                        <a:pt x="20" y="51"/>
                      </a:cubicBezTo>
                      <a:cubicBezTo>
                        <a:pt x="0" y="109"/>
                        <a:pt x="0" y="168"/>
                        <a:pt x="78" y="226"/>
                      </a:cubicBezTo>
                      <a:lnTo>
                        <a:pt x="19942" y="11685"/>
                      </a:lnTo>
                      <a:cubicBezTo>
                        <a:pt x="19961" y="11627"/>
                        <a:pt x="20000" y="11607"/>
                        <a:pt x="20039" y="11588"/>
                      </a:cubicBezTo>
                      <a:cubicBezTo>
                        <a:pt x="20078" y="11549"/>
                        <a:pt x="20136" y="11529"/>
                        <a:pt x="20195" y="11529"/>
                      </a:cubicBezTo>
                      <a:lnTo>
                        <a:pt x="195" y="12"/>
                      </a:lnTo>
                      <a:cubicBezTo>
                        <a:pt x="181" y="5"/>
                        <a:pt x="161" y="0"/>
                        <a:pt x="13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7" name="Google Shape;5245;p47">
                  <a:extLst>
                    <a:ext uri="{FF2B5EF4-FFF2-40B4-BE49-F238E27FC236}">
                      <a16:creationId xmlns:a16="http://schemas.microsoft.com/office/drawing/2014/main" id="{4F725D2C-80D8-4F06-8CA2-EE6E284E2D30}"/>
                    </a:ext>
                  </a:extLst>
                </p:cNvPr>
                <p:cNvSpPr/>
                <p:nvPr/>
              </p:nvSpPr>
              <p:spPr>
                <a:xfrm>
                  <a:off x="1725850" y="1690775"/>
                  <a:ext cx="504900" cy="29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96" h="11699" extrusionOk="0">
                      <a:moveTo>
                        <a:pt x="131" y="0"/>
                      </a:moveTo>
                      <a:cubicBezTo>
                        <a:pt x="95" y="0"/>
                        <a:pt x="55" y="19"/>
                        <a:pt x="20" y="65"/>
                      </a:cubicBezTo>
                      <a:cubicBezTo>
                        <a:pt x="1" y="123"/>
                        <a:pt x="1" y="181"/>
                        <a:pt x="79" y="240"/>
                      </a:cubicBezTo>
                      <a:lnTo>
                        <a:pt x="19942" y="11699"/>
                      </a:lnTo>
                      <a:cubicBezTo>
                        <a:pt x="19962" y="11640"/>
                        <a:pt x="20020" y="11621"/>
                        <a:pt x="20040" y="11601"/>
                      </a:cubicBezTo>
                      <a:cubicBezTo>
                        <a:pt x="20098" y="11562"/>
                        <a:pt x="20137" y="11543"/>
                        <a:pt x="20195" y="11543"/>
                      </a:cubicBezTo>
                      <a:lnTo>
                        <a:pt x="196" y="26"/>
                      </a:lnTo>
                      <a:cubicBezTo>
                        <a:pt x="179" y="9"/>
                        <a:pt x="157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8" name="Google Shape;5246;p47">
                  <a:extLst>
                    <a:ext uri="{FF2B5EF4-FFF2-40B4-BE49-F238E27FC236}">
                      <a16:creationId xmlns:a16="http://schemas.microsoft.com/office/drawing/2014/main" id="{942D9D09-D93B-44AD-941E-3987F19D094F}"/>
                    </a:ext>
                  </a:extLst>
                </p:cNvPr>
                <p:cNvSpPr/>
                <p:nvPr/>
              </p:nvSpPr>
              <p:spPr>
                <a:xfrm>
                  <a:off x="1697175" y="1707175"/>
                  <a:ext cx="504875" cy="292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95" h="11685" extrusionOk="0">
                      <a:moveTo>
                        <a:pt x="146" y="1"/>
                      </a:moveTo>
                      <a:cubicBezTo>
                        <a:pt x="108" y="1"/>
                        <a:pt x="65" y="18"/>
                        <a:pt x="39" y="70"/>
                      </a:cubicBezTo>
                      <a:cubicBezTo>
                        <a:pt x="0" y="109"/>
                        <a:pt x="0" y="187"/>
                        <a:pt x="78" y="245"/>
                      </a:cubicBezTo>
                      <a:lnTo>
                        <a:pt x="19941" y="11685"/>
                      </a:lnTo>
                      <a:cubicBezTo>
                        <a:pt x="19980" y="11646"/>
                        <a:pt x="20000" y="11607"/>
                        <a:pt x="20039" y="11587"/>
                      </a:cubicBezTo>
                      <a:cubicBezTo>
                        <a:pt x="20097" y="11568"/>
                        <a:pt x="20136" y="11548"/>
                        <a:pt x="20194" y="11548"/>
                      </a:cubicBezTo>
                      <a:lnTo>
                        <a:pt x="195" y="12"/>
                      </a:lnTo>
                      <a:cubicBezTo>
                        <a:pt x="182" y="5"/>
                        <a:pt x="164" y="1"/>
                        <a:pt x="14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9" name="Google Shape;5247;p47">
                  <a:extLst>
                    <a:ext uri="{FF2B5EF4-FFF2-40B4-BE49-F238E27FC236}">
                      <a16:creationId xmlns:a16="http://schemas.microsoft.com/office/drawing/2014/main" id="{F1BE80E1-E2B6-4977-AF7F-BDE0F0FA817B}"/>
                    </a:ext>
                  </a:extLst>
                </p:cNvPr>
                <p:cNvSpPr/>
                <p:nvPr/>
              </p:nvSpPr>
              <p:spPr>
                <a:xfrm>
                  <a:off x="1668950" y="1723725"/>
                  <a:ext cx="504400" cy="29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76" h="11665" extrusionOk="0">
                      <a:moveTo>
                        <a:pt x="133" y="0"/>
                      </a:moveTo>
                      <a:cubicBezTo>
                        <a:pt x="89" y="0"/>
                        <a:pt x="46" y="18"/>
                        <a:pt x="20" y="69"/>
                      </a:cubicBezTo>
                      <a:cubicBezTo>
                        <a:pt x="1" y="108"/>
                        <a:pt x="1" y="186"/>
                        <a:pt x="59" y="206"/>
                      </a:cubicBezTo>
                      <a:lnTo>
                        <a:pt x="19942" y="11665"/>
                      </a:lnTo>
                      <a:cubicBezTo>
                        <a:pt x="19962" y="11645"/>
                        <a:pt x="20000" y="11606"/>
                        <a:pt x="20039" y="11587"/>
                      </a:cubicBezTo>
                      <a:cubicBezTo>
                        <a:pt x="20078" y="11567"/>
                        <a:pt x="20117" y="11548"/>
                        <a:pt x="20176" y="11548"/>
                      </a:cubicBezTo>
                      <a:lnTo>
                        <a:pt x="195" y="11"/>
                      </a:lnTo>
                      <a:cubicBezTo>
                        <a:pt x="176" y="5"/>
                        <a:pt x="154" y="0"/>
                        <a:pt x="1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0" name="Google Shape;5248;p47">
                  <a:extLst>
                    <a:ext uri="{FF2B5EF4-FFF2-40B4-BE49-F238E27FC236}">
                      <a16:creationId xmlns:a16="http://schemas.microsoft.com/office/drawing/2014/main" id="{2203DEF9-4B57-4762-809F-7C15662DFBA2}"/>
                    </a:ext>
                  </a:extLst>
                </p:cNvPr>
                <p:cNvSpPr/>
                <p:nvPr/>
              </p:nvSpPr>
              <p:spPr>
                <a:xfrm>
                  <a:off x="2186950" y="1424600"/>
                  <a:ext cx="182900" cy="1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16" h="4409" extrusionOk="0">
                      <a:moveTo>
                        <a:pt x="119" y="0"/>
                      </a:moveTo>
                      <a:cubicBezTo>
                        <a:pt x="72" y="0"/>
                        <a:pt x="33" y="18"/>
                        <a:pt x="20" y="70"/>
                      </a:cubicBezTo>
                      <a:cubicBezTo>
                        <a:pt x="0" y="109"/>
                        <a:pt x="0" y="186"/>
                        <a:pt x="59" y="225"/>
                      </a:cubicBezTo>
                      <a:lnTo>
                        <a:pt x="7315" y="4408"/>
                      </a:lnTo>
                      <a:lnTo>
                        <a:pt x="7315" y="4116"/>
                      </a:lnTo>
                      <a:lnTo>
                        <a:pt x="195" y="11"/>
                      </a:lnTo>
                      <a:cubicBezTo>
                        <a:pt x="169" y="5"/>
                        <a:pt x="143" y="0"/>
                        <a:pt x="11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1" name="Google Shape;5249;p47">
                  <a:extLst>
                    <a:ext uri="{FF2B5EF4-FFF2-40B4-BE49-F238E27FC236}">
                      <a16:creationId xmlns:a16="http://schemas.microsoft.com/office/drawing/2014/main" id="{38028395-702E-4859-B0A5-B456563145A4}"/>
                    </a:ext>
                  </a:extLst>
                </p:cNvPr>
                <p:cNvSpPr/>
                <p:nvPr/>
              </p:nvSpPr>
              <p:spPr>
                <a:xfrm>
                  <a:off x="2200575" y="1190425"/>
                  <a:ext cx="167800" cy="10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12" h="4048" extrusionOk="0">
                      <a:moveTo>
                        <a:pt x="6712" y="1"/>
                      </a:moveTo>
                      <a:cubicBezTo>
                        <a:pt x="6693" y="1"/>
                        <a:pt x="6673" y="1"/>
                        <a:pt x="6673" y="20"/>
                      </a:cubicBezTo>
                      <a:lnTo>
                        <a:pt x="78" y="3834"/>
                      </a:lnTo>
                      <a:cubicBezTo>
                        <a:pt x="39" y="3853"/>
                        <a:pt x="0" y="3931"/>
                        <a:pt x="39" y="4009"/>
                      </a:cubicBezTo>
                      <a:cubicBezTo>
                        <a:pt x="58" y="4048"/>
                        <a:pt x="97" y="4048"/>
                        <a:pt x="136" y="4048"/>
                      </a:cubicBezTo>
                      <a:cubicBezTo>
                        <a:pt x="156" y="4048"/>
                        <a:pt x="175" y="4048"/>
                        <a:pt x="175" y="4028"/>
                      </a:cubicBezTo>
                      <a:lnTo>
                        <a:pt x="6712" y="254"/>
                      </a:lnTo>
                      <a:lnTo>
                        <a:pt x="67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2" name="Google Shape;5250;p47">
                  <a:extLst>
                    <a:ext uri="{FF2B5EF4-FFF2-40B4-BE49-F238E27FC236}">
                      <a16:creationId xmlns:a16="http://schemas.microsoft.com/office/drawing/2014/main" id="{024DDE23-B355-42E3-B878-B48185D06B25}"/>
                    </a:ext>
                  </a:extLst>
                </p:cNvPr>
                <p:cNvSpPr/>
                <p:nvPr/>
              </p:nvSpPr>
              <p:spPr>
                <a:xfrm>
                  <a:off x="2173825" y="1223500"/>
                  <a:ext cx="89025" cy="5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1" h="2122" extrusionOk="0">
                      <a:moveTo>
                        <a:pt x="3346" y="1"/>
                      </a:moveTo>
                      <a:lnTo>
                        <a:pt x="78" y="1907"/>
                      </a:lnTo>
                      <a:cubicBezTo>
                        <a:pt x="39" y="1927"/>
                        <a:pt x="0" y="2005"/>
                        <a:pt x="39" y="2083"/>
                      </a:cubicBezTo>
                      <a:cubicBezTo>
                        <a:pt x="58" y="2102"/>
                        <a:pt x="97" y="2121"/>
                        <a:pt x="156" y="2121"/>
                      </a:cubicBezTo>
                      <a:cubicBezTo>
                        <a:pt x="175" y="2121"/>
                        <a:pt x="195" y="2121"/>
                        <a:pt x="195" y="2102"/>
                      </a:cubicBezTo>
                      <a:lnTo>
                        <a:pt x="3560" y="157"/>
                      </a:lnTo>
                      <a:cubicBezTo>
                        <a:pt x="3521" y="157"/>
                        <a:pt x="3521" y="137"/>
                        <a:pt x="3502" y="137"/>
                      </a:cubicBezTo>
                      <a:cubicBezTo>
                        <a:pt x="3444" y="79"/>
                        <a:pt x="3385" y="59"/>
                        <a:pt x="334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3" name="Google Shape;5251;p47">
                  <a:extLst>
                    <a:ext uri="{FF2B5EF4-FFF2-40B4-BE49-F238E27FC236}">
                      <a16:creationId xmlns:a16="http://schemas.microsoft.com/office/drawing/2014/main" id="{334A10C6-B076-4AB8-9C4B-C4D3D87F0F9E}"/>
                    </a:ext>
                  </a:extLst>
                </p:cNvPr>
                <p:cNvSpPr/>
                <p:nvPr/>
              </p:nvSpPr>
              <p:spPr>
                <a:xfrm>
                  <a:off x="2147050" y="1127700"/>
                  <a:ext cx="221325" cy="133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53" h="5331" extrusionOk="0">
                      <a:moveTo>
                        <a:pt x="8853" y="0"/>
                      </a:moveTo>
                      <a:lnTo>
                        <a:pt x="59" y="5078"/>
                      </a:lnTo>
                      <a:cubicBezTo>
                        <a:pt x="1" y="5156"/>
                        <a:pt x="1" y="5234"/>
                        <a:pt x="40" y="5273"/>
                      </a:cubicBezTo>
                      <a:cubicBezTo>
                        <a:pt x="59" y="5331"/>
                        <a:pt x="98" y="5331"/>
                        <a:pt x="137" y="5331"/>
                      </a:cubicBezTo>
                      <a:cubicBezTo>
                        <a:pt x="157" y="5331"/>
                        <a:pt x="176" y="5331"/>
                        <a:pt x="176" y="5292"/>
                      </a:cubicBezTo>
                      <a:lnTo>
                        <a:pt x="8853" y="292"/>
                      </a:lnTo>
                      <a:lnTo>
                        <a:pt x="88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4" name="Google Shape;5252;p47">
                  <a:extLst>
                    <a:ext uri="{FF2B5EF4-FFF2-40B4-BE49-F238E27FC236}">
                      <a16:creationId xmlns:a16="http://schemas.microsoft.com/office/drawing/2014/main" id="{7B1B683B-D399-4D76-A32B-362639B82CE5}"/>
                    </a:ext>
                  </a:extLst>
                </p:cNvPr>
                <p:cNvSpPr/>
                <p:nvPr/>
              </p:nvSpPr>
              <p:spPr>
                <a:xfrm>
                  <a:off x="2119825" y="1096075"/>
                  <a:ext cx="249050" cy="14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62" h="5954" extrusionOk="0">
                      <a:moveTo>
                        <a:pt x="9961" y="1"/>
                      </a:moveTo>
                      <a:lnTo>
                        <a:pt x="78" y="5720"/>
                      </a:lnTo>
                      <a:cubicBezTo>
                        <a:pt x="20" y="5779"/>
                        <a:pt x="1" y="5857"/>
                        <a:pt x="59" y="5915"/>
                      </a:cubicBezTo>
                      <a:cubicBezTo>
                        <a:pt x="78" y="5954"/>
                        <a:pt x="117" y="5954"/>
                        <a:pt x="137" y="5954"/>
                      </a:cubicBezTo>
                      <a:cubicBezTo>
                        <a:pt x="176" y="5954"/>
                        <a:pt x="195" y="5954"/>
                        <a:pt x="195" y="5934"/>
                      </a:cubicBezTo>
                      <a:lnTo>
                        <a:pt x="9961" y="292"/>
                      </a:lnTo>
                      <a:lnTo>
                        <a:pt x="996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5" name="Google Shape;5253;p47">
                  <a:extLst>
                    <a:ext uri="{FF2B5EF4-FFF2-40B4-BE49-F238E27FC236}">
                      <a16:creationId xmlns:a16="http://schemas.microsoft.com/office/drawing/2014/main" id="{FD3CCB1F-277E-4390-807A-BA6A76023749}"/>
                    </a:ext>
                  </a:extLst>
                </p:cNvPr>
                <p:cNvSpPr/>
                <p:nvPr/>
              </p:nvSpPr>
              <p:spPr>
                <a:xfrm>
                  <a:off x="1815350" y="1065425"/>
                  <a:ext cx="554000" cy="324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60" h="12997" extrusionOk="0">
                      <a:moveTo>
                        <a:pt x="22160" y="1"/>
                      </a:moveTo>
                      <a:lnTo>
                        <a:pt x="79" y="12744"/>
                      </a:lnTo>
                      <a:cubicBezTo>
                        <a:pt x="20" y="12802"/>
                        <a:pt x="1" y="12880"/>
                        <a:pt x="40" y="12939"/>
                      </a:cubicBezTo>
                      <a:cubicBezTo>
                        <a:pt x="79" y="12997"/>
                        <a:pt x="117" y="12997"/>
                        <a:pt x="137" y="12997"/>
                      </a:cubicBezTo>
                      <a:cubicBezTo>
                        <a:pt x="176" y="12997"/>
                        <a:pt x="195" y="12997"/>
                        <a:pt x="195" y="12977"/>
                      </a:cubicBezTo>
                      <a:lnTo>
                        <a:pt x="22160" y="293"/>
                      </a:lnTo>
                      <a:lnTo>
                        <a:pt x="2216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6" name="Google Shape;5254;p47">
                  <a:extLst>
                    <a:ext uri="{FF2B5EF4-FFF2-40B4-BE49-F238E27FC236}">
                      <a16:creationId xmlns:a16="http://schemas.microsoft.com/office/drawing/2014/main" id="{47EA79CB-C7FE-4A3D-ADCB-602471CE778A}"/>
                    </a:ext>
                  </a:extLst>
                </p:cNvPr>
                <p:cNvSpPr/>
                <p:nvPr/>
              </p:nvSpPr>
              <p:spPr>
                <a:xfrm>
                  <a:off x="1788600" y="1033825"/>
                  <a:ext cx="579775" cy="34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191" h="13619" extrusionOk="0">
                      <a:moveTo>
                        <a:pt x="23191" y="0"/>
                      </a:moveTo>
                      <a:lnTo>
                        <a:pt x="40" y="13385"/>
                      </a:lnTo>
                      <a:cubicBezTo>
                        <a:pt x="20" y="13463"/>
                        <a:pt x="1" y="13522"/>
                        <a:pt x="20" y="13580"/>
                      </a:cubicBezTo>
                      <a:cubicBezTo>
                        <a:pt x="40" y="13619"/>
                        <a:pt x="98" y="13619"/>
                        <a:pt x="117" y="13619"/>
                      </a:cubicBezTo>
                      <a:cubicBezTo>
                        <a:pt x="137" y="13619"/>
                        <a:pt x="176" y="13619"/>
                        <a:pt x="176" y="13599"/>
                      </a:cubicBezTo>
                      <a:lnTo>
                        <a:pt x="23191" y="292"/>
                      </a:lnTo>
                      <a:lnTo>
                        <a:pt x="2319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7" name="Google Shape;5255;p47">
                  <a:extLst>
                    <a:ext uri="{FF2B5EF4-FFF2-40B4-BE49-F238E27FC236}">
                      <a16:creationId xmlns:a16="http://schemas.microsoft.com/office/drawing/2014/main" id="{B7AC5B59-04F4-41D1-9757-83AF556198FE}"/>
                    </a:ext>
                  </a:extLst>
                </p:cNvPr>
                <p:cNvSpPr/>
                <p:nvPr/>
              </p:nvSpPr>
              <p:spPr>
                <a:xfrm>
                  <a:off x="1761850" y="1055700"/>
                  <a:ext cx="522875" cy="30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15" h="12141" extrusionOk="0">
                      <a:moveTo>
                        <a:pt x="20720" y="1"/>
                      </a:moveTo>
                      <a:lnTo>
                        <a:pt x="78" y="11927"/>
                      </a:lnTo>
                      <a:cubicBezTo>
                        <a:pt x="20" y="11946"/>
                        <a:pt x="1" y="12024"/>
                        <a:pt x="20" y="12102"/>
                      </a:cubicBezTo>
                      <a:cubicBezTo>
                        <a:pt x="40" y="12141"/>
                        <a:pt x="98" y="12141"/>
                        <a:pt x="117" y="12141"/>
                      </a:cubicBezTo>
                      <a:cubicBezTo>
                        <a:pt x="137" y="12141"/>
                        <a:pt x="176" y="12141"/>
                        <a:pt x="176" y="12121"/>
                      </a:cubicBezTo>
                      <a:lnTo>
                        <a:pt x="20915" y="137"/>
                      </a:lnTo>
                      <a:cubicBezTo>
                        <a:pt x="20895" y="137"/>
                        <a:pt x="20856" y="98"/>
                        <a:pt x="20837" y="79"/>
                      </a:cubicBezTo>
                      <a:cubicBezTo>
                        <a:pt x="20817" y="79"/>
                        <a:pt x="20759" y="40"/>
                        <a:pt x="2072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8" name="Google Shape;5256;p47">
                  <a:extLst>
                    <a:ext uri="{FF2B5EF4-FFF2-40B4-BE49-F238E27FC236}">
                      <a16:creationId xmlns:a16="http://schemas.microsoft.com/office/drawing/2014/main" id="{C9B3DD45-C073-40BE-BC47-4AA62DEE5F06}"/>
                    </a:ext>
                  </a:extLst>
                </p:cNvPr>
                <p:cNvSpPr/>
                <p:nvPr/>
              </p:nvSpPr>
              <p:spPr>
                <a:xfrm>
                  <a:off x="1735100" y="1111150"/>
                  <a:ext cx="398850" cy="23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54" h="9301" extrusionOk="0">
                      <a:moveTo>
                        <a:pt x="15720" y="1"/>
                      </a:moveTo>
                      <a:lnTo>
                        <a:pt x="78" y="9067"/>
                      </a:lnTo>
                      <a:cubicBezTo>
                        <a:pt x="1" y="9125"/>
                        <a:pt x="1" y="9203"/>
                        <a:pt x="20" y="9242"/>
                      </a:cubicBezTo>
                      <a:cubicBezTo>
                        <a:pt x="40" y="9300"/>
                        <a:pt x="98" y="9300"/>
                        <a:pt x="117" y="9300"/>
                      </a:cubicBezTo>
                      <a:cubicBezTo>
                        <a:pt x="137" y="9300"/>
                        <a:pt x="176" y="9300"/>
                        <a:pt x="176" y="9261"/>
                      </a:cubicBezTo>
                      <a:lnTo>
                        <a:pt x="15954" y="137"/>
                      </a:lnTo>
                      <a:cubicBezTo>
                        <a:pt x="15934" y="137"/>
                        <a:pt x="15895" y="117"/>
                        <a:pt x="15876" y="117"/>
                      </a:cubicBezTo>
                      <a:cubicBezTo>
                        <a:pt x="15798" y="98"/>
                        <a:pt x="15779" y="40"/>
                        <a:pt x="1572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9" name="Google Shape;5257;p47">
                  <a:extLst>
                    <a:ext uri="{FF2B5EF4-FFF2-40B4-BE49-F238E27FC236}">
                      <a16:creationId xmlns:a16="http://schemas.microsoft.com/office/drawing/2014/main" id="{1AC4E7DA-A920-46E6-A1F7-5E7BD4533401}"/>
                    </a:ext>
                  </a:extLst>
                </p:cNvPr>
                <p:cNvSpPr/>
                <p:nvPr/>
              </p:nvSpPr>
              <p:spPr>
                <a:xfrm>
                  <a:off x="1707875" y="1051825"/>
                  <a:ext cx="475700" cy="27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28" h="11051" extrusionOk="0">
                      <a:moveTo>
                        <a:pt x="18813" y="0"/>
                      </a:moveTo>
                      <a:lnTo>
                        <a:pt x="59" y="10817"/>
                      </a:lnTo>
                      <a:cubicBezTo>
                        <a:pt x="20" y="10856"/>
                        <a:pt x="0" y="10934"/>
                        <a:pt x="39" y="11012"/>
                      </a:cubicBezTo>
                      <a:cubicBezTo>
                        <a:pt x="59" y="11051"/>
                        <a:pt x="117" y="11051"/>
                        <a:pt x="136" y="11051"/>
                      </a:cubicBezTo>
                      <a:cubicBezTo>
                        <a:pt x="156" y="11051"/>
                        <a:pt x="195" y="11051"/>
                        <a:pt x="195" y="11031"/>
                      </a:cubicBezTo>
                      <a:lnTo>
                        <a:pt x="19027" y="156"/>
                      </a:lnTo>
                      <a:cubicBezTo>
                        <a:pt x="19008" y="156"/>
                        <a:pt x="18988" y="136"/>
                        <a:pt x="18969" y="117"/>
                      </a:cubicBezTo>
                      <a:cubicBezTo>
                        <a:pt x="18910" y="98"/>
                        <a:pt x="18871" y="39"/>
                        <a:pt x="1881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0" name="Google Shape;5258;p47">
                  <a:extLst>
                    <a:ext uri="{FF2B5EF4-FFF2-40B4-BE49-F238E27FC236}">
                      <a16:creationId xmlns:a16="http://schemas.microsoft.com/office/drawing/2014/main" id="{AB7441A2-13FA-432A-8141-0AA9801924B0}"/>
                    </a:ext>
                  </a:extLst>
                </p:cNvPr>
                <p:cNvSpPr/>
                <p:nvPr/>
              </p:nvSpPr>
              <p:spPr>
                <a:xfrm>
                  <a:off x="1680625" y="974000"/>
                  <a:ext cx="584650" cy="339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86" h="13561" extrusionOk="0">
                      <a:moveTo>
                        <a:pt x="23152" y="0"/>
                      </a:moveTo>
                      <a:lnTo>
                        <a:pt x="78" y="13327"/>
                      </a:lnTo>
                      <a:cubicBezTo>
                        <a:pt x="40" y="13347"/>
                        <a:pt x="1" y="13424"/>
                        <a:pt x="40" y="13483"/>
                      </a:cubicBezTo>
                      <a:cubicBezTo>
                        <a:pt x="59" y="13541"/>
                        <a:pt x="117" y="13561"/>
                        <a:pt x="156" y="13561"/>
                      </a:cubicBezTo>
                      <a:cubicBezTo>
                        <a:pt x="176" y="13561"/>
                        <a:pt x="215" y="13561"/>
                        <a:pt x="215" y="13541"/>
                      </a:cubicBezTo>
                      <a:lnTo>
                        <a:pt x="23386" y="156"/>
                      </a:lnTo>
                      <a:cubicBezTo>
                        <a:pt x="23347" y="156"/>
                        <a:pt x="23327" y="137"/>
                        <a:pt x="23308" y="117"/>
                      </a:cubicBezTo>
                      <a:cubicBezTo>
                        <a:pt x="23249" y="98"/>
                        <a:pt x="23210" y="39"/>
                        <a:pt x="231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1" name="Google Shape;5259;p47">
                  <a:extLst>
                    <a:ext uri="{FF2B5EF4-FFF2-40B4-BE49-F238E27FC236}">
                      <a16:creationId xmlns:a16="http://schemas.microsoft.com/office/drawing/2014/main" id="{BE8DDDBB-1E78-44C8-9958-185DEB838ADF}"/>
                    </a:ext>
                  </a:extLst>
                </p:cNvPr>
                <p:cNvSpPr/>
                <p:nvPr/>
              </p:nvSpPr>
              <p:spPr>
                <a:xfrm>
                  <a:off x="1654375" y="879650"/>
                  <a:ext cx="714975" cy="41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99" h="16713" extrusionOk="0">
                      <a:moveTo>
                        <a:pt x="28599" y="0"/>
                      </a:moveTo>
                      <a:lnTo>
                        <a:pt x="58" y="16459"/>
                      </a:lnTo>
                      <a:cubicBezTo>
                        <a:pt x="20" y="16517"/>
                        <a:pt x="0" y="16576"/>
                        <a:pt x="20" y="16654"/>
                      </a:cubicBezTo>
                      <a:cubicBezTo>
                        <a:pt x="39" y="16712"/>
                        <a:pt x="97" y="16712"/>
                        <a:pt x="117" y="16712"/>
                      </a:cubicBezTo>
                      <a:cubicBezTo>
                        <a:pt x="136" y="16712"/>
                        <a:pt x="156" y="16712"/>
                        <a:pt x="156" y="16673"/>
                      </a:cubicBezTo>
                      <a:lnTo>
                        <a:pt x="28599" y="292"/>
                      </a:lnTo>
                      <a:lnTo>
                        <a:pt x="2859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2" name="Google Shape;5260;p47">
                  <a:extLst>
                    <a:ext uri="{FF2B5EF4-FFF2-40B4-BE49-F238E27FC236}">
                      <a16:creationId xmlns:a16="http://schemas.microsoft.com/office/drawing/2014/main" id="{B7D90E9C-1B07-4BD5-8F86-8F5D854DA2B9}"/>
                    </a:ext>
                  </a:extLst>
                </p:cNvPr>
                <p:cNvSpPr/>
                <p:nvPr/>
              </p:nvSpPr>
              <p:spPr>
                <a:xfrm>
                  <a:off x="1627625" y="853200"/>
                  <a:ext cx="737350" cy="428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94" h="17129" extrusionOk="0">
                      <a:moveTo>
                        <a:pt x="29354" y="0"/>
                      </a:moveTo>
                      <a:cubicBezTo>
                        <a:pt x="29337" y="0"/>
                        <a:pt x="29319" y="3"/>
                        <a:pt x="29299" y="8"/>
                      </a:cubicBezTo>
                      <a:lnTo>
                        <a:pt x="39" y="16895"/>
                      </a:lnTo>
                      <a:cubicBezTo>
                        <a:pt x="20" y="16953"/>
                        <a:pt x="0" y="17031"/>
                        <a:pt x="20" y="17089"/>
                      </a:cubicBezTo>
                      <a:cubicBezTo>
                        <a:pt x="39" y="17128"/>
                        <a:pt x="97" y="17128"/>
                        <a:pt x="117" y="17128"/>
                      </a:cubicBezTo>
                      <a:cubicBezTo>
                        <a:pt x="136" y="17128"/>
                        <a:pt x="156" y="17128"/>
                        <a:pt x="156" y="17109"/>
                      </a:cubicBezTo>
                      <a:lnTo>
                        <a:pt x="29416" y="222"/>
                      </a:lnTo>
                      <a:cubicBezTo>
                        <a:pt x="29474" y="202"/>
                        <a:pt x="29494" y="124"/>
                        <a:pt x="29474" y="66"/>
                      </a:cubicBezTo>
                      <a:cubicBezTo>
                        <a:pt x="29445" y="22"/>
                        <a:pt x="29405" y="0"/>
                        <a:pt x="2935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3" name="Google Shape;5261;p47">
                  <a:extLst>
                    <a:ext uri="{FF2B5EF4-FFF2-40B4-BE49-F238E27FC236}">
                      <a16:creationId xmlns:a16="http://schemas.microsoft.com/office/drawing/2014/main" id="{920C32B9-D51D-47C0-9005-4DAE3D2137C8}"/>
                    </a:ext>
                  </a:extLst>
                </p:cNvPr>
                <p:cNvSpPr/>
                <p:nvPr/>
              </p:nvSpPr>
              <p:spPr>
                <a:xfrm>
                  <a:off x="1573150" y="1036250"/>
                  <a:ext cx="369175" cy="21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67" h="8600" extrusionOk="0">
                      <a:moveTo>
                        <a:pt x="14552" y="1"/>
                      </a:moveTo>
                      <a:lnTo>
                        <a:pt x="78" y="8347"/>
                      </a:lnTo>
                      <a:cubicBezTo>
                        <a:pt x="39" y="8366"/>
                        <a:pt x="0" y="8444"/>
                        <a:pt x="39" y="8522"/>
                      </a:cubicBezTo>
                      <a:cubicBezTo>
                        <a:pt x="78" y="8561"/>
                        <a:pt x="97" y="8600"/>
                        <a:pt x="156" y="8600"/>
                      </a:cubicBezTo>
                      <a:cubicBezTo>
                        <a:pt x="175" y="8600"/>
                        <a:pt x="195" y="8600"/>
                        <a:pt x="195" y="8561"/>
                      </a:cubicBezTo>
                      <a:lnTo>
                        <a:pt x="14766" y="156"/>
                      </a:lnTo>
                      <a:cubicBezTo>
                        <a:pt x="14747" y="156"/>
                        <a:pt x="14728" y="137"/>
                        <a:pt x="14689" y="137"/>
                      </a:cubicBezTo>
                      <a:cubicBezTo>
                        <a:pt x="14650" y="98"/>
                        <a:pt x="14591" y="59"/>
                        <a:pt x="1455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4" name="Google Shape;5262;p47">
                  <a:extLst>
                    <a:ext uri="{FF2B5EF4-FFF2-40B4-BE49-F238E27FC236}">
                      <a16:creationId xmlns:a16="http://schemas.microsoft.com/office/drawing/2014/main" id="{C1FE5D2E-2F7A-4CF7-B916-5FE0519861F0}"/>
                    </a:ext>
                  </a:extLst>
                </p:cNvPr>
                <p:cNvSpPr/>
                <p:nvPr/>
              </p:nvSpPr>
              <p:spPr>
                <a:xfrm>
                  <a:off x="1588700" y="11943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43"/>
                      </a:lnTo>
                      <a:lnTo>
                        <a:pt x="1071" y="156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5" name="Google Shape;5263;p47">
                  <a:extLst>
                    <a:ext uri="{FF2B5EF4-FFF2-40B4-BE49-F238E27FC236}">
                      <a16:creationId xmlns:a16="http://schemas.microsoft.com/office/drawing/2014/main" id="{F8A0038C-67B7-4FBE-B4BC-762DD00D7D14}"/>
                    </a:ext>
                  </a:extLst>
                </p:cNvPr>
                <p:cNvSpPr/>
                <p:nvPr/>
              </p:nvSpPr>
              <p:spPr>
                <a:xfrm>
                  <a:off x="1546400" y="1225450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31" y="1"/>
                      </a:moveTo>
                      <a:lnTo>
                        <a:pt x="78" y="176"/>
                      </a:lnTo>
                      <a:cubicBezTo>
                        <a:pt x="39" y="195"/>
                        <a:pt x="0" y="273"/>
                        <a:pt x="39" y="331"/>
                      </a:cubicBezTo>
                      <a:cubicBezTo>
                        <a:pt x="58" y="390"/>
                        <a:pt x="97" y="390"/>
                        <a:pt x="136" y="390"/>
                      </a:cubicBezTo>
                      <a:cubicBezTo>
                        <a:pt x="156" y="390"/>
                        <a:pt x="175" y="390"/>
                        <a:pt x="175" y="370"/>
                      </a:cubicBezTo>
                      <a:lnTo>
                        <a:pt x="564" y="137"/>
                      </a:lnTo>
                      <a:lnTo>
                        <a:pt x="3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6" name="Google Shape;5264;p47">
                  <a:extLst>
                    <a:ext uri="{FF2B5EF4-FFF2-40B4-BE49-F238E27FC236}">
                      <a16:creationId xmlns:a16="http://schemas.microsoft.com/office/drawing/2014/main" id="{CE05FAC7-113A-40B1-A823-2E9711EA5408}"/>
                    </a:ext>
                  </a:extLst>
                </p:cNvPr>
                <p:cNvSpPr/>
                <p:nvPr/>
              </p:nvSpPr>
              <p:spPr>
                <a:xfrm>
                  <a:off x="1642200" y="11632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0"/>
                      </a:moveTo>
                      <a:lnTo>
                        <a:pt x="1" y="487"/>
                      </a:lnTo>
                      <a:lnTo>
                        <a:pt x="234" y="642"/>
                      </a:lnTo>
                      <a:lnTo>
                        <a:pt x="1071" y="156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7" name="Google Shape;5265;p47">
                  <a:extLst>
                    <a:ext uri="{FF2B5EF4-FFF2-40B4-BE49-F238E27FC236}">
                      <a16:creationId xmlns:a16="http://schemas.microsoft.com/office/drawing/2014/main" id="{1F4022D7-FA71-431F-9B07-B90D434BFC4F}"/>
                    </a:ext>
                  </a:extLst>
                </p:cNvPr>
                <p:cNvSpPr/>
                <p:nvPr/>
              </p:nvSpPr>
              <p:spPr>
                <a:xfrm>
                  <a:off x="1560975" y="1210375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1"/>
                      </a:moveTo>
                      <a:lnTo>
                        <a:pt x="1" y="468"/>
                      </a:lnTo>
                      <a:lnTo>
                        <a:pt x="254" y="604"/>
                      </a:lnTo>
                      <a:lnTo>
                        <a:pt x="1110" y="137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8" name="Google Shape;5266;p47">
                  <a:extLst>
                    <a:ext uri="{FF2B5EF4-FFF2-40B4-BE49-F238E27FC236}">
                      <a16:creationId xmlns:a16="http://schemas.microsoft.com/office/drawing/2014/main" id="{805DDBBB-13E5-4A00-9C1A-C6C88A61F783}"/>
                    </a:ext>
                  </a:extLst>
                </p:cNvPr>
                <p:cNvSpPr/>
                <p:nvPr/>
              </p:nvSpPr>
              <p:spPr>
                <a:xfrm>
                  <a:off x="1696200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17" y="1"/>
                      </a:moveTo>
                      <a:lnTo>
                        <a:pt x="0" y="487"/>
                      </a:lnTo>
                      <a:lnTo>
                        <a:pt x="234" y="623"/>
                      </a:lnTo>
                      <a:lnTo>
                        <a:pt x="1070" y="137"/>
                      </a:lnTo>
                      <a:lnTo>
                        <a:pt x="81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9" name="Google Shape;5267;p47">
                  <a:extLst>
                    <a:ext uri="{FF2B5EF4-FFF2-40B4-BE49-F238E27FC236}">
                      <a16:creationId xmlns:a16="http://schemas.microsoft.com/office/drawing/2014/main" id="{659B74A0-30C9-4787-B7B5-ABF35EF856C9}"/>
                    </a:ext>
                  </a:extLst>
                </p:cNvPr>
                <p:cNvSpPr/>
                <p:nvPr/>
              </p:nvSpPr>
              <p:spPr>
                <a:xfrm>
                  <a:off x="1722950" y="872825"/>
                  <a:ext cx="448450" cy="25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38" h="10390" extrusionOk="0">
                      <a:moveTo>
                        <a:pt x="17724" y="1"/>
                      </a:moveTo>
                      <a:lnTo>
                        <a:pt x="0" y="10234"/>
                      </a:lnTo>
                      <a:lnTo>
                        <a:pt x="234" y="10390"/>
                      </a:lnTo>
                      <a:lnTo>
                        <a:pt x="17938" y="156"/>
                      </a:lnTo>
                      <a:cubicBezTo>
                        <a:pt x="17899" y="118"/>
                        <a:pt x="17879" y="118"/>
                        <a:pt x="17840" y="98"/>
                      </a:cubicBezTo>
                      <a:cubicBezTo>
                        <a:pt x="17802" y="79"/>
                        <a:pt x="17743" y="20"/>
                        <a:pt x="177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0" name="Google Shape;5268;p47">
                  <a:extLst>
                    <a:ext uri="{FF2B5EF4-FFF2-40B4-BE49-F238E27FC236}">
                      <a16:creationId xmlns:a16="http://schemas.microsoft.com/office/drawing/2014/main" id="{05B75A81-D79B-4491-B990-0E716DA6685F}"/>
                    </a:ext>
                  </a:extLst>
                </p:cNvPr>
                <p:cNvSpPr/>
                <p:nvPr/>
              </p:nvSpPr>
              <p:spPr>
                <a:xfrm>
                  <a:off x="1615450" y="11792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0"/>
                      </a:moveTo>
                      <a:lnTo>
                        <a:pt x="1" y="467"/>
                      </a:lnTo>
                      <a:lnTo>
                        <a:pt x="234" y="604"/>
                      </a:lnTo>
                      <a:lnTo>
                        <a:pt x="1071" y="117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1" name="Google Shape;5269;p47">
                  <a:extLst>
                    <a:ext uri="{FF2B5EF4-FFF2-40B4-BE49-F238E27FC236}">
                      <a16:creationId xmlns:a16="http://schemas.microsoft.com/office/drawing/2014/main" id="{2F3D90A0-8540-42EC-8C1D-5CAC4BCB4696}"/>
                    </a:ext>
                  </a:extLst>
                </p:cNvPr>
                <p:cNvSpPr/>
                <p:nvPr/>
              </p:nvSpPr>
              <p:spPr>
                <a:xfrm>
                  <a:off x="1668950" y="1148125"/>
                  <a:ext cx="272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04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34" y="603"/>
                      </a:lnTo>
                      <a:lnTo>
                        <a:pt x="1090" y="11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2" name="Google Shape;5270;p47">
                  <a:extLst>
                    <a:ext uri="{FF2B5EF4-FFF2-40B4-BE49-F238E27FC236}">
                      <a16:creationId xmlns:a16="http://schemas.microsoft.com/office/drawing/2014/main" id="{79693060-14A2-4DA0-86B7-AFD0228352DF}"/>
                    </a:ext>
                  </a:extLst>
                </p:cNvPr>
                <p:cNvSpPr/>
                <p:nvPr/>
              </p:nvSpPr>
              <p:spPr>
                <a:xfrm>
                  <a:off x="1588700" y="11632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0"/>
                      </a:moveTo>
                      <a:lnTo>
                        <a:pt x="1" y="487"/>
                      </a:lnTo>
                      <a:lnTo>
                        <a:pt x="234" y="642"/>
                      </a:lnTo>
                      <a:lnTo>
                        <a:pt x="1071" y="156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3" name="Google Shape;5271;p47">
                  <a:extLst>
                    <a:ext uri="{FF2B5EF4-FFF2-40B4-BE49-F238E27FC236}">
                      <a16:creationId xmlns:a16="http://schemas.microsoft.com/office/drawing/2014/main" id="{89707672-5365-4D9A-87BD-C775CFA77CED}"/>
                    </a:ext>
                  </a:extLst>
                </p:cNvPr>
                <p:cNvSpPr/>
                <p:nvPr/>
              </p:nvSpPr>
              <p:spPr>
                <a:xfrm>
                  <a:off x="1560975" y="1179250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0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110" y="117"/>
                      </a:lnTo>
                      <a:lnTo>
                        <a:pt x="85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4" name="Google Shape;5272;p47">
                  <a:extLst>
                    <a:ext uri="{FF2B5EF4-FFF2-40B4-BE49-F238E27FC236}">
                      <a16:creationId xmlns:a16="http://schemas.microsoft.com/office/drawing/2014/main" id="{52E261AF-D3C9-4A80-86BF-BD7EA94F6719}"/>
                    </a:ext>
                  </a:extLst>
                </p:cNvPr>
                <p:cNvSpPr/>
                <p:nvPr/>
              </p:nvSpPr>
              <p:spPr>
                <a:xfrm>
                  <a:off x="1696200" y="923425"/>
                  <a:ext cx="334150" cy="19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66" h="7763" extrusionOk="0">
                      <a:moveTo>
                        <a:pt x="13152" y="0"/>
                      </a:moveTo>
                      <a:lnTo>
                        <a:pt x="0" y="7607"/>
                      </a:lnTo>
                      <a:lnTo>
                        <a:pt x="234" y="7763"/>
                      </a:lnTo>
                      <a:lnTo>
                        <a:pt x="13366" y="175"/>
                      </a:lnTo>
                      <a:cubicBezTo>
                        <a:pt x="13346" y="136"/>
                        <a:pt x="13327" y="136"/>
                        <a:pt x="13307" y="117"/>
                      </a:cubicBezTo>
                      <a:cubicBezTo>
                        <a:pt x="13249" y="97"/>
                        <a:pt x="13210" y="39"/>
                        <a:pt x="131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5" name="Google Shape;5273;p47">
                  <a:extLst>
                    <a:ext uri="{FF2B5EF4-FFF2-40B4-BE49-F238E27FC236}">
                      <a16:creationId xmlns:a16="http://schemas.microsoft.com/office/drawing/2014/main" id="{F8CAB182-2D61-40B2-9356-D4BBA083FC02}"/>
                    </a:ext>
                  </a:extLst>
                </p:cNvPr>
                <p:cNvSpPr/>
                <p:nvPr/>
              </p:nvSpPr>
              <p:spPr>
                <a:xfrm>
                  <a:off x="1642200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23"/>
                      </a:lnTo>
                      <a:lnTo>
                        <a:pt x="1071" y="137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6" name="Google Shape;5274;p47">
                  <a:extLst>
                    <a:ext uri="{FF2B5EF4-FFF2-40B4-BE49-F238E27FC236}">
                      <a16:creationId xmlns:a16="http://schemas.microsoft.com/office/drawing/2014/main" id="{6FC32520-25FA-4734-AE68-3F1FC60CB366}"/>
                    </a:ext>
                  </a:extLst>
                </p:cNvPr>
                <p:cNvSpPr/>
                <p:nvPr/>
              </p:nvSpPr>
              <p:spPr>
                <a:xfrm>
                  <a:off x="1615450" y="11481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0"/>
                      </a:moveTo>
                      <a:lnTo>
                        <a:pt x="1" y="467"/>
                      </a:lnTo>
                      <a:lnTo>
                        <a:pt x="234" y="603"/>
                      </a:lnTo>
                      <a:lnTo>
                        <a:pt x="1071" y="117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7" name="Google Shape;5275;p47">
                  <a:extLst>
                    <a:ext uri="{FF2B5EF4-FFF2-40B4-BE49-F238E27FC236}">
                      <a16:creationId xmlns:a16="http://schemas.microsoft.com/office/drawing/2014/main" id="{1F82A4AD-FA70-45D3-8AC8-E28D6F11A7A4}"/>
                    </a:ext>
                  </a:extLst>
                </p:cNvPr>
                <p:cNvSpPr/>
                <p:nvPr/>
              </p:nvSpPr>
              <p:spPr>
                <a:xfrm>
                  <a:off x="1519650" y="1209400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31" y="1"/>
                      </a:moveTo>
                      <a:lnTo>
                        <a:pt x="78" y="176"/>
                      </a:lnTo>
                      <a:cubicBezTo>
                        <a:pt x="39" y="215"/>
                        <a:pt x="0" y="273"/>
                        <a:pt x="39" y="351"/>
                      </a:cubicBezTo>
                      <a:cubicBezTo>
                        <a:pt x="58" y="390"/>
                        <a:pt x="97" y="390"/>
                        <a:pt x="136" y="390"/>
                      </a:cubicBezTo>
                      <a:cubicBezTo>
                        <a:pt x="156" y="390"/>
                        <a:pt x="175" y="390"/>
                        <a:pt x="175" y="370"/>
                      </a:cubicBezTo>
                      <a:lnTo>
                        <a:pt x="564" y="156"/>
                      </a:lnTo>
                      <a:lnTo>
                        <a:pt x="3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8" name="Google Shape;5276;p47">
                  <a:extLst>
                    <a:ext uri="{FF2B5EF4-FFF2-40B4-BE49-F238E27FC236}">
                      <a16:creationId xmlns:a16="http://schemas.microsoft.com/office/drawing/2014/main" id="{5ACA0323-DB63-4074-BFD5-21EEF1004805}"/>
                    </a:ext>
                  </a:extLst>
                </p:cNvPr>
                <p:cNvSpPr/>
                <p:nvPr/>
              </p:nvSpPr>
              <p:spPr>
                <a:xfrm>
                  <a:off x="1668950" y="1117475"/>
                  <a:ext cx="272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04" extrusionOk="0">
                      <a:moveTo>
                        <a:pt x="837" y="1"/>
                      </a:moveTo>
                      <a:lnTo>
                        <a:pt x="1" y="448"/>
                      </a:lnTo>
                      <a:lnTo>
                        <a:pt x="234" y="604"/>
                      </a:lnTo>
                      <a:lnTo>
                        <a:pt x="1090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9" name="Google Shape;5277;p47">
                  <a:extLst>
                    <a:ext uri="{FF2B5EF4-FFF2-40B4-BE49-F238E27FC236}">
                      <a16:creationId xmlns:a16="http://schemas.microsoft.com/office/drawing/2014/main" id="{F3957516-D1F7-4FA5-B06F-F726E9ECEBE8}"/>
                    </a:ext>
                  </a:extLst>
                </p:cNvPr>
                <p:cNvSpPr/>
                <p:nvPr/>
              </p:nvSpPr>
              <p:spPr>
                <a:xfrm>
                  <a:off x="1534225" y="11943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0" name="Google Shape;5278;p47">
                  <a:extLst>
                    <a:ext uri="{FF2B5EF4-FFF2-40B4-BE49-F238E27FC236}">
                      <a16:creationId xmlns:a16="http://schemas.microsoft.com/office/drawing/2014/main" id="{028C6452-0709-4885-B012-F40B0967B678}"/>
                    </a:ext>
                  </a:extLst>
                </p:cNvPr>
                <p:cNvSpPr/>
                <p:nvPr/>
              </p:nvSpPr>
              <p:spPr>
                <a:xfrm>
                  <a:off x="1560975" y="1148125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0"/>
                      </a:moveTo>
                      <a:lnTo>
                        <a:pt x="1" y="467"/>
                      </a:lnTo>
                      <a:lnTo>
                        <a:pt x="254" y="603"/>
                      </a:lnTo>
                      <a:lnTo>
                        <a:pt x="1110" y="117"/>
                      </a:lnTo>
                      <a:lnTo>
                        <a:pt x="85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1" name="Google Shape;5279;p47">
                  <a:extLst>
                    <a:ext uri="{FF2B5EF4-FFF2-40B4-BE49-F238E27FC236}">
                      <a16:creationId xmlns:a16="http://schemas.microsoft.com/office/drawing/2014/main" id="{27492C08-AF09-444C-A00F-F240CBDEC137}"/>
                    </a:ext>
                  </a:extLst>
                </p:cNvPr>
                <p:cNvSpPr/>
                <p:nvPr/>
              </p:nvSpPr>
              <p:spPr>
                <a:xfrm>
                  <a:off x="1507475" y="11792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2" name="Google Shape;5280;p47">
                  <a:extLst>
                    <a:ext uri="{FF2B5EF4-FFF2-40B4-BE49-F238E27FC236}">
                      <a16:creationId xmlns:a16="http://schemas.microsoft.com/office/drawing/2014/main" id="{F0D800C5-C4F4-432A-B2B7-E84A63D9BBBE}"/>
                    </a:ext>
                  </a:extLst>
                </p:cNvPr>
                <p:cNvSpPr/>
                <p:nvPr/>
              </p:nvSpPr>
              <p:spPr>
                <a:xfrm>
                  <a:off x="1492900" y="1194325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31" y="1"/>
                      </a:moveTo>
                      <a:lnTo>
                        <a:pt x="78" y="176"/>
                      </a:lnTo>
                      <a:cubicBezTo>
                        <a:pt x="39" y="195"/>
                        <a:pt x="0" y="273"/>
                        <a:pt x="39" y="351"/>
                      </a:cubicBezTo>
                      <a:cubicBezTo>
                        <a:pt x="58" y="390"/>
                        <a:pt x="97" y="390"/>
                        <a:pt x="136" y="390"/>
                      </a:cubicBezTo>
                      <a:cubicBezTo>
                        <a:pt x="156" y="390"/>
                        <a:pt x="175" y="390"/>
                        <a:pt x="175" y="370"/>
                      </a:cubicBezTo>
                      <a:lnTo>
                        <a:pt x="564" y="156"/>
                      </a:lnTo>
                      <a:lnTo>
                        <a:pt x="3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3" name="Google Shape;5281;p47">
                  <a:extLst>
                    <a:ext uri="{FF2B5EF4-FFF2-40B4-BE49-F238E27FC236}">
                      <a16:creationId xmlns:a16="http://schemas.microsoft.com/office/drawing/2014/main" id="{3FDA1A03-B820-4C34-B9B0-CAA0775C9EAB}"/>
                    </a:ext>
                  </a:extLst>
                </p:cNvPr>
                <p:cNvSpPr/>
                <p:nvPr/>
              </p:nvSpPr>
              <p:spPr>
                <a:xfrm>
                  <a:off x="1615450" y="11174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1"/>
                      </a:moveTo>
                      <a:lnTo>
                        <a:pt x="1" y="448"/>
                      </a:lnTo>
                      <a:lnTo>
                        <a:pt x="234" y="604"/>
                      </a:lnTo>
                      <a:lnTo>
                        <a:pt x="1071" y="117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4" name="Google Shape;5282;p47">
                  <a:extLst>
                    <a:ext uri="{FF2B5EF4-FFF2-40B4-BE49-F238E27FC236}">
                      <a16:creationId xmlns:a16="http://schemas.microsoft.com/office/drawing/2014/main" id="{C30462F7-2746-4CF5-8D53-943B614B3F68}"/>
                    </a:ext>
                  </a:extLst>
                </p:cNvPr>
                <p:cNvSpPr/>
                <p:nvPr/>
              </p:nvSpPr>
              <p:spPr>
                <a:xfrm>
                  <a:off x="1668950" y="944825"/>
                  <a:ext cx="271425" cy="157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7" h="6285" extrusionOk="0">
                      <a:moveTo>
                        <a:pt x="10643" y="0"/>
                      </a:moveTo>
                      <a:lnTo>
                        <a:pt x="1" y="6148"/>
                      </a:lnTo>
                      <a:lnTo>
                        <a:pt x="234" y="6284"/>
                      </a:lnTo>
                      <a:lnTo>
                        <a:pt x="10857" y="136"/>
                      </a:lnTo>
                      <a:cubicBezTo>
                        <a:pt x="10837" y="136"/>
                        <a:pt x="10818" y="117"/>
                        <a:pt x="10798" y="117"/>
                      </a:cubicBezTo>
                      <a:cubicBezTo>
                        <a:pt x="10740" y="97"/>
                        <a:pt x="10701" y="39"/>
                        <a:pt x="1064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5" name="Google Shape;5283;p47">
                  <a:extLst>
                    <a:ext uri="{FF2B5EF4-FFF2-40B4-BE49-F238E27FC236}">
                      <a16:creationId xmlns:a16="http://schemas.microsoft.com/office/drawing/2014/main" id="{1843DC00-517F-4148-8963-00BF0A0794E5}"/>
                    </a:ext>
                  </a:extLst>
                </p:cNvPr>
                <p:cNvSpPr/>
                <p:nvPr/>
              </p:nvSpPr>
              <p:spPr>
                <a:xfrm>
                  <a:off x="1534225" y="11632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0"/>
                      </a:moveTo>
                      <a:lnTo>
                        <a:pt x="1" y="487"/>
                      </a:lnTo>
                      <a:lnTo>
                        <a:pt x="254" y="642"/>
                      </a:lnTo>
                      <a:lnTo>
                        <a:pt x="1071" y="156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6" name="Google Shape;5284;p47">
                  <a:extLst>
                    <a:ext uri="{FF2B5EF4-FFF2-40B4-BE49-F238E27FC236}">
                      <a16:creationId xmlns:a16="http://schemas.microsoft.com/office/drawing/2014/main" id="{B59AE7CF-4E32-4CBF-9F80-04F551222EA1}"/>
                    </a:ext>
                  </a:extLst>
                </p:cNvPr>
                <p:cNvSpPr/>
                <p:nvPr/>
              </p:nvSpPr>
              <p:spPr>
                <a:xfrm>
                  <a:off x="1588700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23"/>
                      </a:lnTo>
                      <a:lnTo>
                        <a:pt x="1071" y="137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7" name="Google Shape;5285;p47">
                  <a:extLst>
                    <a:ext uri="{FF2B5EF4-FFF2-40B4-BE49-F238E27FC236}">
                      <a16:creationId xmlns:a16="http://schemas.microsoft.com/office/drawing/2014/main" id="{C814C2DE-EB43-4E87-8162-EF0711BED005}"/>
                    </a:ext>
                  </a:extLst>
                </p:cNvPr>
                <p:cNvSpPr/>
                <p:nvPr/>
              </p:nvSpPr>
              <p:spPr>
                <a:xfrm>
                  <a:off x="1642200" y="11014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43"/>
                      </a:lnTo>
                      <a:lnTo>
                        <a:pt x="1071" y="156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8" name="Google Shape;5286;p47">
                  <a:extLst>
                    <a:ext uri="{FF2B5EF4-FFF2-40B4-BE49-F238E27FC236}">
                      <a16:creationId xmlns:a16="http://schemas.microsoft.com/office/drawing/2014/main" id="{0BDF0B63-4334-4006-9F6F-28BB7CD8B823}"/>
                    </a:ext>
                  </a:extLst>
                </p:cNvPr>
                <p:cNvSpPr/>
                <p:nvPr/>
              </p:nvSpPr>
              <p:spPr>
                <a:xfrm>
                  <a:off x="1480725" y="11632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0"/>
                      </a:moveTo>
                      <a:lnTo>
                        <a:pt x="1" y="487"/>
                      </a:lnTo>
                      <a:lnTo>
                        <a:pt x="254" y="642"/>
                      </a:lnTo>
                      <a:lnTo>
                        <a:pt x="1071" y="156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9" name="Google Shape;5287;p47">
                  <a:extLst>
                    <a:ext uri="{FF2B5EF4-FFF2-40B4-BE49-F238E27FC236}">
                      <a16:creationId xmlns:a16="http://schemas.microsoft.com/office/drawing/2014/main" id="{0B868ACD-9F57-4866-B0E0-875ADACC1EF4}"/>
                    </a:ext>
                  </a:extLst>
                </p:cNvPr>
                <p:cNvSpPr/>
                <p:nvPr/>
              </p:nvSpPr>
              <p:spPr>
                <a:xfrm>
                  <a:off x="1507475" y="11481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54" y="603"/>
                      </a:lnTo>
                      <a:lnTo>
                        <a:pt x="1071" y="11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0" name="Google Shape;5288;p47">
                  <a:extLst>
                    <a:ext uri="{FF2B5EF4-FFF2-40B4-BE49-F238E27FC236}">
                      <a16:creationId xmlns:a16="http://schemas.microsoft.com/office/drawing/2014/main" id="{94F87143-7456-4F8C-829D-7E426E4ACFB4}"/>
                    </a:ext>
                  </a:extLst>
                </p:cNvPr>
                <p:cNvSpPr/>
                <p:nvPr/>
              </p:nvSpPr>
              <p:spPr>
                <a:xfrm>
                  <a:off x="1641725" y="763875"/>
                  <a:ext cx="557900" cy="322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16" h="12900" extrusionOk="0">
                      <a:moveTo>
                        <a:pt x="22101" y="1"/>
                      </a:moveTo>
                      <a:lnTo>
                        <a:pt x="0" y="12744"/>
                      </a:lnTo>
                      <a:lnTo>
                        <a:pt x="253" y="12900"/>
                      </a:lnTo>
                      <a:lnTo>
                        <a:pt x="22315" y="157"/>
                      </a:lnTo>
                      <a:cubicBezTo>
                        <a:pt x="22296" y="157"/>
                        <a:pt x="22257" y="137"/>
                        <a:pt x="22237" y="137"/>
                      </a:cubicBezTo>
                      <a:cubicBezTo>
                        <a:pt x="22159" y="98"/>
                        <a:pt x="22121" y="59"/>
                        <a:pt x="2210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1" name="Google Shape;5289;p47">
                  <a:extLst>
                    <a:ext uri="{FF2B5EF4-FFF2-40B4-BE49-F238E27FC236}">
                      <a16:creationId xmlns:a16="http://schemas.microsoft.com/office/drawing/2014/main" id="{8A49B610-1E16-4C20-8C88-3869F2A78F3C}"/>
                    </a:ext>
                  </a:extLst>
                </p:cNvPr>
                <p:cNvSpPr/>
                <p:nvPr/>
              </p:nvSpPr>
              <p:spPr>
                <a:xfrm>
                  <a:off x="1615450" y="10863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1"/>
                      </a:moveTo>
                      <a:lnTo>
                        <a:pt x="1" y="467"/>
                      </a:lnTo>
                      <a:lnTo>
                        <a:pt x="234" y="604"/>
                      </a:lnTo>
                      <a:lnTo>
                        <a:pt x="1071" y="117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2" name="Google Shape;5290;p47">
                  <a:extLst>
                    <a:ext uri="{FF2B5EF4-FFF2-40B4-BE49-F238E27FC236}">
                      <a16:creationId xmlns:a16="http://schemas.microsoft.com/office/drawing/2014/main" id="{6248EC72-9675-4AC5-96CB-69D8240EE55B}"/>
                    </a:ext>
                  </a:extLst>
                </p:cNvPr>
                <p:cNvSpPr/>
                <p:nvPr/>
              </p:nvSpPr>
              <p:spPr>
                <a:xfrm>
                  <a:off x="1534225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23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3" name="Google Shape;5291;p47">
                  <a:extLst>
                    <a:ext uri="{FF2B5EF4-FFF2-40B4-BE49-F238E27FC236}">
                      <a16:creationId xmlns:a16="http://schemas.microsoft.com/office/drawing/2014/main" id="{652AFF52-57BD-47A0-9850-0FF2BA0112A2}"/>
                    </a:ext>
                  </a:extLst>
                </p:cNvPr>
                <p:cNvSpPr/>
                <p:nvPr/>
              </p:nvSpPr>
              <p:spPr>
                <a:xfrm>
                  <a:off x="1588700" y="11014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43"/>
                      </a:lnTo>
                      <a:lnTo>
                        <a:pt x="1071" y="156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4" name="Google Shape;5292;p47">
                  <a:extLst>
                    <a:ext uri="{FF2B5EF4-FFF2-40B4-BE49-F238E27FC236}">
                      <a16:creationId xmlns:a16="http://schemas.microsoft.com/office/drawing/2014/main" id="{B09163FE-A323-4606-ABE3-C6B15E1C5F7A}"/>
                    </a:ext>
                  </a:extLst>
                </p:cNvPr>
                <p:cNvSpPr/>
                <p:nvPr/>
              </p:nvSpPr>
              <p:spPr>
                <a:xfrm>
                  <a:off x="1466150" y="1178775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31" y="0"/>
                      </a:moveTo>
                      <a:lnTo>
                        <a:pt x="78" y="175"/>
                      </a:lnTo>
                      <a:cubicBezTo>
                        <a:pt x="39" y="195"/>
                        <a:pt x="0" y="272"/>
                        <a:pt x="39" y="331"/>
                      </a:cubicBezTo>
                      <a:cubicBezTo>
                        <a:pt x="58" y="389"/>
                        <a:pt x="97" y="389"/>
                        <a:pt x="136" y="389"/>
                      </a:cubicBezTo>
                      <a:cubicBezTo>
                        <a:pt x="156" y="389"/>
                        <a:pt x="175" y="389"/>
                        <a:pt x="175" y="350"/>
                      </a:cubicBezTo>
                      <a:lnTo>
                        <a:pt x="564" y="136"/>
                      </a:lnTo>
                      <a:lnTo>
                        <a:pt x="3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5" name="Google Shape;5293;p47">
                  <a:extLst>
                    <a:ext uri="{FF2B5EF4-FFF2-40B4-BE49-F238E27FC236}">
                      <a16:creationId xmlns:a16="http://schemas.microsoft.com/office/drawing/2014/main" id="{7E0F2B35-CC6D-4A72-B627-EDB2FE6D460F}"/>
                    </a:ext>
                  </a:extLst>
                </p:cNvPr>
                <p:cNvSpPr/>
                <p:nvPr/>
              </p:nvSpPr>
              <p:spPr>
                <a:xfrm>
                  <a:off x="1560975" y="1117475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1"/>
                      </a:moveTo>
                      <a:lnTo>
                        <a:pt x="1" y="448"/>
                      </a:lnTo>
                      <a:lnTo>
                        <a:pt x="254" y="604"/>
                      </a:lnTo>
                      <a:lnTo>
                        <a:pt x="1110" y="117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6" name="Google Shape;5294;p47">
                  <a:extLst>
                    <a:ext uri="{FF2B5EF4-FFF2-40B4-BE49-F238E27FC236}">
                      <a16:creationId xmlns:a16="http://schemas.microsoft.com/office/drawing/2014/main" id="{7C21C9CC-3308-4F45-829A-3C821078ABEF}"/>
                    </a:ext>
                  </a:extLst>
                </p:cNvPr>
                <p:cNvSpPr/>
                <p:nvPr/>
              </p:nvSpPr>
              <p:spPr>
                <a:xfrm>
                  <a:off x="1560975" y="1086350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1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110" y="117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7" name="Google Shape;5295;p47">
                  <a:extLst>
                    <a:ext uri="{FF2B5EF4-FFF2-40B4-BE49-F238E27FC236}">
                      <a16:creationId xmlns:a16="http://schemas.microsoft.com/office/drawing/2014/main" id="{C62323F1-D8F7-47F9-A547-013832304200}"/>
                    </a:ext>
                  </a:extLst>
                </p:cNvPr>
                <p:cNvSpPr/>
                <p:nvPr/>
              </p:nvSpPr>
              <p:spPr>
                <a:xfrm>
                  <a:off x="1534225" y="11014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8" name="Google Shape;5296;p47">
                  <a:extLst>
                    <a:ext uri="{FF2B5EF4-FFF2-40B4-BE49-F238E27FC236}">
                      <a16:creationId xmlns:a16="http://schemas.microsoft.com/office/drawing/2014/main" id="{05078EB6-1C5E-4AC6-9430-B6635025ABFB}"/>
                    </a:ext>
                  </a:extLst>
                </p:cNvPr>
                <p:cNvSpPr/>
                <p:nvPr/>
              </p:nvSpPr>
              <p:spPr>
                <a:xfrm>
                  <a:off x="1615450" y="671475"/>
                  <a:ext cx="446525" cy="39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61" h="15954" extrusionOk="0">
                      <a:moveTo>
                        <a:pt x="17744" y="0"/>
                      </a:moveTo>
                      <a:cubicBezTo>
                        <a:pt x="17666" y="0"/>
                        <a:pt x="17627" y="59"/>
                        <a:pt x="17627" y="137"/>
                      </a:cubicBezTo>
                      <a:lnTo>
                        <a:pt x="17627" y="5623"/>
                      </a:lnTo>
                      <a:lnTo>
                        <a:pt x="1" y="15817"/>
                      </a:lnTo>
                      <a:lnTo>
                        <a:pt x="234" y="15954"/>
                      </a:lnTo>
                      <a:lnTo>
                        <a:pt x="17821" y="5798"/>
                      </a:lnTo>
                      <a:cubicBezTo>
                        <a:pt x="17860" y="5779"/>
                        <a:pt x="17860" y="5720"/>
                        <a:pt x="17860" y="5701"/>
                      </a:cubicBezTo>
                      <a:lnTo>
                        <a:pt x="17860" y="137"/>
                      </a:lnTo>
                      <a:cubicBezTo>
                        <a:pt x="17860" y="59"/>
                        <a:pt x="17821" y="0"/>
                        <a:pt x="1774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9" name="Google Shape;5297;p47">
                  <a:extLst>
                    <a:ext uri="{FF2B5EF4-FFF2-40B4-BE49-F238E27FC236}">
                      <a16:creationId xmlns:a16="http://schemas.microsoft.com/office/drawing/2014/main" id="{12047707-FEB7-4D81-9295-738FF5DACDB6}"/>
                    </a:ext>
                  </a:extLst>
                </p:cNvPr>
                <p:cNvSpPr/>
                <p:nvPr/>
              </p:nvSpPr>
              <p:spPr>
                <a:xfrm>
                  <a:off x="1480725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23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0" name="Google Shape;5298;p47">
                  <a:extLst>
                    <a:ext uri="{FF2B5EF4-FFF2-40B4-BE49-F238E27FC236}">
                      <a16:creationId xmlns:a16="http://schemas.microsoft.com/office/drawing/2014/main" id="{F7588077-948D-4B22-830F-8ECF9EFF10CB}"/>
                    </a:ext>
                  </a:extLst>
                </p:cNvPr>
                <p:cNvSpPr/>
                <p:nvPr/>
              </p:nvSpPr>
              <p:spPr>
                <a:xfrm>
                  <a:off x="1507475" y="11174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48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1" name="Google Shape;5299;p47">
                  <a:extLst>
                    <a:ext uri="{FF2B5EF4-FFF2-40B4-BE49-F238E27FC236}">
                      <a16:creationId xmlns:a16="http://schemas.microsoft.com/office/drawing/2014/main" id="{BE672DA8-C9BD-475B-BE02-EBF59D8BE79B}"/>
                    </a:ext>
                  </a:extLst>
                </p:cNvPr>
                <p:cNvSpPr/>
                <p:nvPr/>
              </p:nvSpPr>
              <p:spPr>
                <a:xfrm>
                  <a:off x="1453975" y="11481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54" y="603"/>
                      </a:lnTo>
                      <a:lnTo>
                        <a:pt x="1071" y="11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2" name="Google Shape;5300;p47">
                  <a:extLst>
                    <a:ext uri="{FF2B5EF4-FFF2-40B4-BE49-F238E27FC236}">
                      <a16:creationId xmlns:a16="http://schemas.microsoft.com/office/drawing/2014/main" id="{6CCDF419-0D4A-4D52-BC4A-507BE2CCF1F2}"/>
                    </a:ext>
                  </a:extLst>
                </p:cNvPr>
                <p:cNvSpPr/>
                <p:nvPr/>
              </p:nvSpPr>
              <p:spPr>
                <a:xfrm>
                  <a:off x="1438900" y="1163200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12" y="0"/>
                      </a:moveTo>
                      <a:lnTo>
                        <a:pt x="78" y="176"/>
                      </a:lnTo>
                      <a:cubicBezTo>
                        <a:pt x="20" y="214"/>
                        <a:pt x="1" y="273"/>
                        <a:pt x="20" y="351"/>
                      </a:cubicBezTo>
                      <a:cubicBezTo>
                        <a:pt x="59" y="390"/>
                        <a:pt x="98" y="390"/>
                        <a:pt x="117" y="390"/>
                      </a:cubicBezTo>
                      <a:cubicBezTo>
                        <a:pt x="156" y="390"/>
                        <a:pt x="176" y="390"/>
                        <a:pt x="176" y="370"/>
                      </a:cubicBezTo>
                      <a:lnTo>
                        <a:pt x="565" y="156"/>
                      </a:lnTo>
                      <a:lnTo>
                        <a:pt x="31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3" name="Google Shape;5301;p47">
                  <a:extLst>
                    <a:ext uri="{FF2B5EF4-FFF2-40B4-BE49-F238E27FC236}">
                      <a16:creationId xmlns:a16="http://schemas.microsoft.com/office/drawing/2014/main" id="{5939895F-8E5E-4BB6-A83A-4BD55A48CE06}"/>
                    </a:ext>
                  </a:extLst>
                </p:cNvPr>
                <p:cNvSpPr/>
                <p:nvPr/>
              </p:nvSpPr>
              <p:spPr>
                <a:xfrm>
                  <a:off x="1588700" y="10703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43"/>
                      </a:lnTo>
                      <a:lnTo>
                        <a:pt x="1071" y="156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" name="Google Shape;5302;p47">
                  <a:extLst>
                    <a:ext uri="{FF2B5EF4-FFF2-40B4-BE49-F238E27FC236}">
                      <a16:creationId xmlns:a16="http://schemas.microsoft.com/office/drawing/2014/main" id="{46CCDB4C-F5E3-43B3-AD50-ED4F56A0621F}"/>
                    </a:ext>
                  </a:extLst>
                </p:cNvPr>
                <p:cNvSpPr/>
                <p:nvPr/>
              </p:nvSpPr>
              <p:spPr>
                <a:xfrm>
                  <a:off x="1480725" y="11014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" name="Google Shape;5303;p47">
                  <a:extLst>
                    <a:ext uri="{FF2B5EF4-FFF2-40B4-BE49-F238E27FC236}">
                      <a16:creationId xmlns:a16="http://schemas.microsoft.com/office/drawing/2014/main" id="{E4FE47E1-05DF-422C-91A8-6E4436B8716E}"/>
                    </a:ext>
                  </a:extLst>
                </p:cNvPr>
                <p:cNvSpPr/>
                <p:nvPr/>
              </p:nvSpPr>
              <p:spPr>
                <a:xfrm>
                  <a:off x="1534225" y="10703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" name="Google Shape;5304;p47">
                  <a:extLst>
                    <a:ext uri="{FF2B5EF4-FFF2-40B4-BE49-F238E27FC236}">
                      <a16:creationId xmlns:a16="http://schemas.microsoft.com/office/drawing/2014/main" id="{2BBDB800-A604-4686-B270-44BD7CB028DD}"/>
                    </a:ext>
                  </a:extLst>
                </p:cNvPr>
                <p:cNvSpPr/>
                <p:nvPr/>
              </p:nvSpPr>
              <p:spPr>
                <a:xfrm>
                  <a:off x="1453975" y="11174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48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" name="Google Shape;5305;p47">
                  <a:extLst>
                    <a:ext uri="{FF2B5EF4-FFF2-40B4-BE49-F238E27FC236}">
                      <a16:creationId xmlns:a16="http://schemas.microsoft.com/office/drawing/2014/main" id="{4A2A12CE-01C9-42BB-8A9A-C0400B7C4761}"/>
                    </a:ext>
                  </a:extLst>
                </p:cNvPr>
                <p:cNvSpPr/>
                <p:nvPr/>
              </p:nvSpPr>
              <p:spPr>
                <a:xfrm>
                  <a:off x="1412150" y="1147625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12" y="1"/>
                      </a:moveTo>
                      <a:lnTo>
                        <a:pt x="78" y="176"/>
                      </a:lnTo>
                      <a:cubicBezTo>
                        <a:pt x="20" y="195"/>
                        <a:pt x="1" y="273"/>
                        <a:pt x="20" y="351"/>
                      </a:cubicBezTo>
                      <a:cubicBezTo>
                        <a:pt x="59" y="390"/>
                        <a:pt x="98" y="390"/>
                        <a:pt x="117" y="390"/>
                      </a:cubicBezTo>
                      <a:cubicBezTo>
                        <a:pt x="156" y="390"/>
                        <a:pt x="176" y="390"/>
                        <a:pt x="176" y="371"/>
                      </a:cubicBezTo>
                      <a:lnTo>
                        <a:pt x="565" y="13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" name="Google Shape;5306;p47">
                  <a:extLst>
                    <a:ext uri="{FF2B5EF4-FFF2-40B4-BE49-F238E27FC236}">
                      <a16:creationId xmlns:a16="http://schemas.microsoft.com/office/drawing/2014/main" id="{57E8A00C-510E-4BC6-A926-096ED6D32B9D}"/>
                    </a:ext>
                  </a:extLst>
                </p:cNvPr>
                <p:cNvSpPr/>
                <p:nvPr/>
              </p:nvSpPr>
              <p:spPr>
                <a:xfrm>
                  <a:off x="1426750" y="1132550"/>
                  <a:ext cx="27250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" h="624" extrusionOk="0">
                      <a:moveTo>
                        <a:pt x="856" y="1"/>
                      </a:moveTo>
                      <a:lnTo>
                        <a:pt x="0" y="487"/>
                      </a:lnTo>
                      <a:lnTo>
                        <a:pt x="253" y="623"/>
                      </a:lnTo>
                      <a:lnTo>
                        <a:pt x="1090" y="137"/>
                      </a:lnTo>
                      <a:lnTo>
                        <a:pt x="85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" name="Google Shape;5307;p47">
                  <a:extLst>
                    <a:ext uri="{FF2B5EF4-FFF2-40B4-BE49-F238E27FC236}">
                      <a16:creationId xmlns:a16="http://schemas.microsoft.com/office/drawing/2014/main" id="{ACFA3403-A8F1-4BB9-A923-73E617DA5864}"/>
                    </a:ext>
                  </a:extLst>
                </p:cNvPr>
                <p:cNvSpPr/>
                <p:nvPr/>
              </p:nvSpPr>
              <p:spPr>
                <a:xfrm>
                  <a:off x="1560975" y="1054725"/>
                  <a:ext cx="27750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24" extrusionOk="0">
                      <a:moveTo>
                        <a:pt x="857" y="1"/>
                      </a:moveTo>
                      <a:lnTo>
                        <a:pt x="1" y="487"/>
                      </a:lnTo>
                      <a:lnTo>
                        <a:pt x="254" y="624"/>
                      </a:lnTo>
                      <a:lnTo>
                        <a:pt x="1110" y="137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" name="Google Shape;5308;p47">
                  <a:extLst>
                    <a:ext uri="{FF2B5EF4-FFF2-40B4-BE49-F238E27FC236}">
                      <a16:creationId xmlns:a16="http://schemas.microsoft.com/office/drawing/2014/main" id="{13C6AD6E-1083-4F3F-A5EB-9393E4923BC5}"/>
                    </a:ext>
                  </a:extLst>
                </p:cNvPr>
                <p:cNvSpPr/>
                <p:nvPr/>
              </p:nvSpPr>
              <p:spPr>
                <a:xfrm>
                  <a:off x="1507475" y="10863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" name="Google Shape;5309;p47">
                  <a:extLst>
                    <a:ext uri="{FF2B5EF4-FFF2-40B4-BE49-F238E27FC236}">
                      <a16:creationId xmlns:a16="http://schemas.microsoft.com/office/drawing/2014/main" id="{D4A918B8-524A-4D4E-890F-BB3F41D74B01}"/>
                    </a:ext>
                  </a:extLst>
                </p:cNvPr>
                <p:cNvSpPr/>
                <p:nvPr/>
              </p:nvSpPr>
              <p:spPr>
                <a:xfrm>
                  <a:off x="1587725" y="898600"/>
                  <a:ext cx="271425" cy="15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7" h="6266" extrusionOk="0">
                      <a:moveTo>
                        <a:pt x="10604" y="1"/>
                      </a:moveTo>
                      <a:lnTo>
                        <a:pt x="1" y="6110"/>
                      </a:lnTo>
                      <a:lnTo>
                        <a:pt x="254" y="6265"/>
                      </a:lnTo>
                      <a:lnTo>
                        <a:pt x="10857" y="137"/>
                      </a:lnTo>
                      <a:cubicBezTo>
                        <a:pt x="10837" y="118"/>
                        <a:pt x="10779" y="118"/>
                        <a:pt x="10759" y="98"/>
                      </a:cubicBezTo>
                      <a:cubicBezTo>
                        <a:pt x="10701" y="59"/>
                        <a:pt x="10662" y="20"/>
                        <a:pt x="1060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" name="Google Shape;5310;p47">
                  <a:extLst>
                    <a:ext uri="{FF2B5EF4-FFF2-40B4-BE49-F238E27FC236}">
                      <a16:creationId xmlns:a16="http://schemas.microsoft.com/office/drawing/2014/main" id="{0469CAA5-5E38-4C03-91CF-E07131C693C9}"/>
                    </a:ext>
                  </a:extLst>
                </p:cNvPr>
                <p:cNvSpPr/>
                <p:nvPr/>
              </p:nvSpPr>
              <p:spPr>
                <a:xfrm>
                  <a:off x="1534225" y="10396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04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" name="Google Shape;5311;p47">
                  <a:extLst>
                    <a:ext uri="{FF2B5EF4-FFF2-40B4-BE49-F238E27FC236}">
                      <a16:creationId xmlns:a16="http://schemas.microsoft.com/office/drawing/2014/main" id="{28469EF7-0CD8-4EF1-B074-B54A3008451B}"/>
                    </a:ext>
                  </a:extLst>
                </p:cNvPr>
                <p:cNvSpPr/>
                <p:nvPr/>
              </p:nvSpPr>
              <p:spPr>
                <a:xfrm>
                  <a:off x="1480725" y="10703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" name="Google Shape;5312;p47">
                  <a:extLst>
                    <a:ext uri="{FF2B5EF4-FFF2-40B4-BE49-F238E27FC236}">
                      <a16:creationId xmlns:a16="http://schemas.microsoft.com/office/drawing/2014/main" id="{8672EA21-4E48-4C0A-9EBA-1FC6816FA6DF}"/>
                    </a:ext>
                  </a:extLst>
                </p:cNvPr>
                <p:cNvSpPr/>
                <p:nvPr/>
              </p:nvSpPr>
              <p:spPr>
                <a:xfrm>
                  <a:off x="1426750" y="1101425"/>
                  <a:ext cx="27250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" h="643" extrusionOk="0">
                      <a:moveTo>
                        <a:pt x="856" y="1"/>
                      </a:moveTo>
                      <a:lnTo>
                        <a:pt x="0" y="487"/>
                      </a:lnTo>
                      <a:lnTo>
                        <a:pt x="253" y="643"/>
                      </a:lnTo>
                      <a:lnTo>
                        <a:pt x="1090" y="156"/>
                      </a:lnTo>
                      <a:lnTo>
                        <a:pt x="85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" name="Google Shape;5313;p47">
                  <a:extLst>
                    <a:ext uri="{FF2B5EF4-FFF2-40B4-BE49-F238E27FC236}">
                      <a16:creationId xmlns:a16="http://schemas.microsoft.com/office/drawing/2014/main" id="{C8039395-6AB8-4895-920A-3D6DCFD16C4E}"/>
                    </a:ext>
                  </a:extLst>
                </p:cNvPr>
                <p:cNvSpPr/>
                <p:nvPr/>
              </p:nvSpPr>
              <p:spPr>
                <a:xfrm>
                  <a:off x="1400000" y="11174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0" y="448"/>
                      </a:lnTo>
                      <a:lnTo>
                        <a:pt x="253" y="604"/>
                      </a:lnTo>
                      <a:lnTo>
                        <a:pt x="1070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" name="Google Shape;5314;p47">
                  <a:extLst>
                    <a:ext uri="{FF2B5EF4-FFF2-40B4-BE49-F238E27FC236}">
                      <a16:creationId xmlns:a16="http://schemas.microsoft.com/office/drawing/2014/main" id="{56D6C2BB-F308-431B-9FFF-F83896328FB7}"/>
                    </a:ext>
                  </a:extLst>
                </p:cNvPr>
                <p:cNvSpPr/>
                <p:nvPr/>
              </p:nvSpPr>
              <p:spPr>
                <a:xfrm>
                  <a:off x="1385400" y="1132550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12" y="1"/>
                      </a:moveTo>
                      <a:lnTo>
                        <a:pt x="78" y="176"/>
                      </a:lnTo>
                      <a:cubicBezTo>
                        <a:pt x="20" y="195"/>
                        <a:pt x="1" y="273"/>
                        <a:pt x="20" y="332"/>
                      </a:cubicBezTo>
                      <a:cubicBezTo>
                        <a:pt x="59" y="390"/>
                        <a:pt x="98" y="390"/>
                        <a:pt x="117" y="390"/>
                      </a:cubicBezTo>
                      <a:cubicBezTo>
                        <a:pt x="156" y="390"/>
                        <a:pt x="176" y="390"/>
                        <a:pt x="176" y="370"/>
                      </a:cubicBezTo>
                      <a:lnTo>
                        <a:pt x="565" y="13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" name="Google Shape;5315;p47">
                  <a:extLst>
                    <a:ext uri="{FF2B5EF4-FFF2-40B4-BE49-F238E27FC236}">
                      <a16:creationId xmlns:a16="http://schemas.microsoft.com/office/drawing/2014/main" id="{8244A41C-2FC3-4A94-B282-118C485E1A02}"/>
                    </a:ext>
                  </a:extLst>
                </p:cNvPr>
                <p:cNvSpPr/>
                <p:nvPr/>
              </p:nvSpPr>
              <p:spPr>
                <a:xfrm>
                  <a:off x="1561950" y="931200"/>
                  <a:ext cx="185825" cy="10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33" h="4300" extrusionOk="0">
                      <a:moveTo>
                        <a:pt x="7218" y="0"/>
                      </a:moveTo>
                      <a:lnTo>
                        <a:pt x="1" y="4164"/>
                      </a:lnTo>
                      <a:lnTo>
                        <a:pt x="234" y="4300"/>
                      </a:lnTo>
                      <a:lnTo>
                        <a:pt x="7432" y="175"/>
                      </a:lnTo>
                      <a:cubicBezTo>
                        <a:pt x="7413" y="175"/>
                        <a:pt x="7394" y="156"/>
                        <a:pt x="7355" y="117"/>
                      </a:cubicBezTo>
                      <a:cubicBezTo>
                        <a:pt x="7316" y="98"/>
                        <a:pt x="7257" y="59"/>
                        <a:pt x="72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" name="Google Shape;5316;p47">
                  <a:extLst>
                    <a:ext uri="{FF2B5EF4-FFF2-40B4-BE49-F238E27FC236}">
                      <a16:creationId xmlns:a16="http://schemas.microsoft.com/office/drawing/2014/main" id="{7844BA2A-8AB4-4AE0-ACEF-60C6ACD30B5F}"/>
                    </a:ext>
                  </a:extLst>
                </p:cNvPr>
                <p:cNvSpPr/>
                <p:nvPr/>
              </p:nvSpPr>
              <p:spPr>
                <a:xfrm>
                  <a:off x="1453975" y="10863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" name="Google Shape;5317;p47">
                  <a:extLst>
                    <a:ext uri="{FF2B5EF4-FFF2-40B4-BE49-F238E27FC236}">
                      <a16:creationId xmlns:a16="http://schemas.microsoft.com/office/drawing/2014/main" id="{DD67D7F6-E1ED-4970-8DDD-EA8CE292BAFA}"/>
                    </a:ext>
                  </a:extLst>
                </p:cNvPr>
                <p:cNvSpPr/>
                <p:nvPr/>
              </p:nvSpPr>
              <p:spPr>
                <a:xfrm>
                  <a:off x="1507475" y="1054725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24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" name="Google Shape;5318;p47">
                  <a:extLst>
                    <a:ext uri="{FF2B5EF4-FFF2-40B4-BE49-F238E27FC236}">
                      <a16:creationId xmlns:a16="http://schemas.microsoft.com/office/drawing/2014/main" id="{D41274F4-84FE-4D6E-8571-096D7A6EF40B}"/>
                    </a:ext>
                  </a:extLst>
                </p:cNvPr>
                <p:cNvSpPr/>
                <p:nvPr/>
              </p:nvSpPr>
              <p:spPr>
                <a:xfrm>
                  <a:off x="1880050" y="1006100"/>
                  <a:ext cx="168800" cy="9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52" h="3931" extrusionOk="0">
                      <a:moveTo>
                        <a:pt x="6518" y="0"/>
                      </a:moveTo>
                      <a:lnTo>
                        <a:pt x="78" y="3716"/>
                      </a:lnTo>
                      <a:cubicBezTo>
                        <a:pt x="39" y="3736"/>
                        <a:pt x="0" y="3814"/>
                        <a:pt x="39" y="3891"/>
                      </a:cubicBezTo>
                      <a:cubicBezTo>
                        <a:pt x="59" y="3930"/>
                        <a:pt x="117" y="3930"/>
                        <a:pt x="136" y="3930"/>
                      </a:cubicBezTo>
                      <a:cubicBezTo>
                        <a:pt x="156" y="3930"/>
                        <a:pt x="175" y="3930"/>
                        <a:pt x="175" y="3911"/>
                      </a:cubicBezTo>
                      <a:lnTo>
                        <a:pt x="6751" y="117"/>
                      </a:lnTo>
                      <a:cubicBezTo>
                        <a:pt x="6712" y="98"/>
                        <a:pt x="6673" y="98"/>
                        <a:pt x="6654" y="59"/>
                      </a:cubicBezTo>
                      <a:cubicBezTo>
                        <a:pt x="6643" y="62"/>
                        <a:pt x="6634" y="64"/>
                        <a:pt x="6625" y="64"/>
                      </a:cubicBezTo>
                      <a:cubicBezTo>
                        <a:pt x="6587" y="64"/>
                        <a:pt x="6565" y="32"/>
                        <a:pt x="65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" name="Google Shape;5319;p47">
                  <a:extLst>
                    <a:ext uri="{FF2B5EF4-FFF2-40B4-BE49-F238E27FC236}">
                      <a16:creationId xmlns:a16="http://schemas.microsoft.com/office/drawing/2014/main" id="{2672EFC4-2D0A-41D7-B839-CE9D657FA642}"/>
                    </a:ext>
                  </a:extLst>
                </p:cNvPr>
                <p:cNvSpPr/>
                <p:nvPr/>
              </p:nvSpPr>
              <p:spPr>
                <a:xfrm>
                  <a:off x="697175" y="1190925"/>
                  <a:ext cx="240775" cy="1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31" h="4417" extrusionOk="0">
                      <a:moveTo>
                        <a:pt x="1" y="0"/>
                      </a:moveTo>
                      <a:lnTo>
                        <a:pt x="1" y="234"/>
                      </a:lnTo>
                      <a:lnTo>
                        <a:pt x="2219" y="234"/>
                      </a:lnTo>
                      <a:lnTo>
                        <a:pt x="9456" y="4397"/>
                      </a:lnTo>
                      <a:cubicBezTo>
                        <a:pt x="9495" y="4397"/>
                        <a:pt x="9514" y="4417"/>
                        <a:pt x="9514" y="4417"/>
                      </a:cubicBezTo>
                      <a:cubicBezTo>
                        <a:pt x="9553" y="4417"/>
                        <a:pt x="9592" y="4397"/>
                        <a:pt x="9611" y="4378"/>
                      </a:cubicBezTo>
                      <a:cubicBezTo>
                        <a:pt x="9631" y="4319"/>
                        <a:pt x="9631" y="4261"/>
                        <a:pt x="9553" y="4203"/>
                      </a:cubicBezTo>
                      <a:lnTo>
                        <a:pt x="2316" y="20"/>
                      </a:lnTo>
                      <a:cubicBezTo>
                        <a:pt x="2296" y="20"/>
                        <a:pt x="2258" y="0"/>
                        <a:pt x="225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" name="Google Shape;5320;p47">
                  <a:extLst>
                    <a:ext uri="{FF2B5EF4-FFF2-40B4-BE49-F238E27FC236}">
                      <a16:creationId xmlns:a16="http://schemas.microsoft.com/office/drawing/2014/main" id="{03618B8E-785C-42CB-93A7-C17543588393}"/>
                    </a:ext>
                  </a:extLst>
                </p:cNvPr>
                <p:cNvSpPr/>
                <p:nvPr/>
              </p:nvSpPr>
              <p:spPr>
                <a:xfrm>
                  <a:off x="697175" y="1161250"/>
                  <a:ext cx="267525" cy="125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01" h="5001" extrusionOk="0">
                      <a:moveTo>
                        <a:pt x="1" y="1"/>
                      </a:moveTo>
                      <a:lnTo>
                        <a:pt x="1" y="234"/>
                      </a:lnTo>
                      <a:lnTo>
                        <a:pt x="2316" y="234"/>
                      </a:lnTo>
                      <a:lnTo>
                        <a:pt x="10526" y="4981"/>
                      </a:lnTo>
                      <a:cubicBezTo>
                        <a:pt x="10545" y="4981"/>
                        <a:pt x="10584" y="5001"/>
                        <a:pt x="10584" y="5001"/>
                      </a:cubicBezTo>
                      <a:cubicBezTo>
                        <a:pt x="10623" y="5001"/>
                        <a:pt x="10662" y="4981"/>
                        <a:pt x="10682" y="4962"/>
                      </a:cubicBezTo>
                      <a:cubicBezTo>
                        <a:pt x="10701" y="4903"/>
                        <a:pt x="10701" y="4825"/>
                        <a:pt x="10623" y="4787"/>
                      </a:cubicBezTo>
                      <a:lnTo>
                        <a:pt x="2394" y="20"/>
                      </a:lnTo>
                      <a:cubicBezTo>
                        <a:pt x="2355" y="20"/>
                        <a:pt x="2335" y="1"/>
                        <a:pt x="233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3" name="Google Shape;5321;p47">
                  <a:extLst>
                    <a:ext uri="{FF2B5EF4-FFF2-40B4-BE49-F238E27FC236}">
                      <a16:creationId xmlns:a16="http://schemas.microsoft.com/office/drawing/2014/main" id="{81A7BCBD-6CC5-4407-BC78-4AC9C8F2835D}"/>
                    </a:ext>
                  </a:extLst>
                </p:cNvPr>
                <p:cNvSpPr/>
                <p:nvPr/>
              </p:nvSpPr>
              <p:spPr>
                <a:xfrm>
                  <a:off x="697175" y="1133525"/>
                  <a:ext cx="294275" cy="13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71" h="5488" extrusionOk="0">
                      <a:moveTo>
                        <a:pt x="1" y="1"/>
                      </a:moveTo>
                      <a:lnTo>
                        <a:pt x="1" y="254"/>
                      </a:lnTo>
                      <a:lnTo>
                        <a:pt x="2588" y="254"/>
                      </a:lnTo>
                      <a:lnTo>
                        <a:pt x="11596" y="5448"/>
                      </a:lnTo>
                      <a:cubicBezTo>
                        <a:pt x="11635" y="5448"/>
                        <a:pt x="11654" y="5487"/>
                        <a:pt x="11654" y="5487"/>
                      </a:cubicBezTo>
                      <a:cubicBezTo>
                        <a:pt x="11693" y="5487"/>
                        <a:pt x="11732" y="5448"/>
                        <a:pt x="11752" y="5429"/>
                      </a:cubicBezTo>
                      <a:cubicBezTo>
                        <a:pt x="11771" y="5390"/>
                        <a:pt x="11771" y="5312"/>
                        <a:pt x="11693" y="5254"/>
                      </a:cubicBezTo>
                      <a:lnTo>
                        <a:pt x="2627" y="40"/>
                      </a:lnTo>
                      <a:cubicBezTo>
                        <a:pt x="2608" y="40"/>
                        <a:pt x="2588" y="1"/>
                        <a:pt x="258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4" name="Google Shape;5322;p47">
                  <a:extLst>
                    <a:ext uri="{FF2B5EF4-FFF2-40B4-BE49-F238E27FC236}">
                      <a16:creationId xmlns:a16="http://schemas.microsoft.com/office/drawing/2014/main" id="{0208378A-7083-4E40-A22D-A4820E098DC7}"/>
                    </a:ext>
                  </a:extLst>
                </p:cNvPr>
                <p:cNvSpPr/>
                <p:nvPr/>
              </p:nvSpPr>
              <p:spPr>
                <a:xfrm>
                  <a:off x="862550" y="1163675"/>
                  <a:ext cx="417825" cy="242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13" h="9690" extrusionOk="0">
                      <a:moveTo>
                        <a:pt x="214" y="1"/>
                      </a:moveTo>
                      <a:cubicBezTo>
                        <a:pt x="176" y="40"/>
                        <a:pt x="156" y="59"/>
                        <a:pt x="78" y="118"/>
                      </a:cubicBezTo>
                      <a:cubicBezTo>
                        <a:pt x="59" y="137"/>
                        <a:pt x="20" y="137"/>
                        <a:pt x="0" y="157"/>
                      </a:cubicBezTo>
                      <a:lnTo>
                        <a:pt x="16537" y="9690"/>
                      </a:lnTo>
                      <a:lnTo>
                        <a:pt x="16596" y="9690"/>
                      </a:lnTo>
                      <a:cubicBezTo>
                        <a:pt x="16634" y="9690"/>
                        <a:pt x="16654" y="9670"/>
                        <a:pt x="16693" y="9651"/>
                      </a:cubicBezTo>
                      <a:cubicBezTo>
                        <a:pt x="16712" y="9592"/>
                        <a:pt x="16712" y="9534"/>
                        <a:pt x="16634" y="9475"/>
                      </a:cubicBezTo>
                      <a:lnTo>
                        <a:pt x="21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5" name="Google Shape;5323;p47">
                  <a:extLst>
                    <a:ext uri="{FF2B5EF4-FFF2-40B4-BE49-F238E27FC236}">
                      <a16:creationId xmlns:a16="http://schemas.microsoft.com/office/drawing/2014/main" id="{D07DB9A8-1512-40A8-9892-48E0F56EF881}"/>
                    </a:ext>
                  </a:extLst>
                </p:cNvPr>
                <p:cNvSpPr/>
                <p:nvPr/>
              </p:nvSpPr>
              <p:spPr>
                <a:xfrm>
                  <a:off x="777925" y="1083425"/>
                  <a:ext cx="529200" cy="307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68" h="12297" extrusionOk="0">
                      <a:moveTo>
                        <a:pt x="234" y="1"/>
                      </a:moveTo>
                      <a:cubicBezTo>
                        <a:pt x="175" y="40"/>
                        <a:pt x="136" y="98"/>
                        <a:pt x="78" y="118"/>
                      </a:cubicBezTo>
                      <a:cubicBezTo>
                        <a:pt x="59" y="137"/>
                        <a:pt x="39" y="137"/>
                        <a:pt x="0" y="156"/>
                      </a:cubicBezTo>
                      <a:lnTo>
                        <a:pt x="20992" y="12277"/>
                      </a:lnTo>
                      <a:cubicBezTo>
                        <a:pt x="21012" y="12277"/>
                        <a:pt x="21031" y="12296"/>
                        <a:pt x="21031" y="12296"/>
                      </a:cubicBezTo>
                      <a:cubicBezTo>
                        <a:pt x="21089" y="12296"/>
                        <a:pt x="21109" y="12277"/>
                        <a:pt x="21128" y="12257"/>
                      </a:cubicBezTo>
                      <a:cubicBezTo>
                        <a:pt x="21167" y="12199"/>
                        <a:pt x="21167" y="12121"/>
                        <a:pt x="21089" y="12082"/>
                      </a:cubicBez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6" name="Google Shape;5324;p47">
                  <a:extLst>
                    <a:ext uri="{FF2B5EF4-FFF2-40B4-BE49-F238E27FC236}">
                      <a16:creationId xmlns:a16="http://schemas.microsoft.com/office/drawing/2014/main" id="{0EFF06D0-07BB-4BB7-8D1B-2D797B0ED586}"/>
                    </a:ext>
                  </a:extLst>
                </p:cNvPr>
                <p:cNvSpPr/>
                <p:nvPr/>
              </p:nvSpPr>
              <p:spPr>
                <a:xfrm>
                  <a:off x="857675" y="1099000"/>
                  <a:ext cx="475700" cy="27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28" h="11032" extrusionOk="0">
                      <a:moveTo>
                        <a:pt x="195" y="0"/>
                      </a:moveTo>
                      <a:cubicBezTo>
                        <a:pt x="195" y="20"/>
                        <a:pt x="157" y="78"/>
                        <a:pt x="79" y="98"/>
                      </a:cubicBezTo>
                      <a:cubicBezTo>
                        <a:pt x="59" y="117"/>
                        <a:pt x="20" y="117"/>
                        <a:pt x="1" y="117"/>
                      </a:cubicBezTo>
                      <a:lnTo>
                        <a:pt x="18853" y="11012"/>
                      </a:lnTo>
                      <a:cubicBezTo>
                        <a:pt x="18872" y="11012"/>
                        <a:pt x="18892" y="11031"/>
                        <a:pt x="18892" y="11031"/>
                      </a:cubicBezTo>
                      <a:cubicBezTo>
                        <a:pt x="18950" y="11031"/>
                        <a:pt x="18969" y="11012"/>
                        <a:pt x="18989" y="10992"/>
                      </a:cubicBezTo>
                      <a:cubicBezTo>
                        <a:pt x="19028" y="10954"/>
                        <a:pt x="19028" y="10876"/>
                        <a:pt x="18950" y="10817"/>
                      </a:cubicBezTo>
                      <a:lnTo>
                        <a:pt x="19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7" name="Google Shape;5325;p47">
                  <a:extLst>
                    <a:ext uri="{FF2B5EF4-FFF2-40B4-BE49-F238E27FC236}">
                      <a16:creationId xmlns:a16="http://schemas.microsoft.com/office/drawing/2014/main" id="{3D610805-2DAF-43B4-AE24-6AB9886E894C}"/>
                    </a:ext>
                  </a:extLst>
                </p:cNvPr>
                <p:cNvSpPr/>
                <p:nvPr/>
              </p:nvSpPr>
              <p:spPr>
                <a:xfrm>
                  <a:off x="1020125" y="1161250"/>
                  <a:ext cx="340000" cy="197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00" h="7919" extrusionOk="0">
                      <a:moveTo>
                        <a:pt x="195" y="1"/>
                      </a:moveTo>
                      <a:cubicBezTo>
                        <a:pt x="195" y="40"/>
                        <a:pt x="137" y="78"/>
                        <a:pt x="79" y="117"/>
                      </a:cubicBezTo>
                      <a:cubicBezTo>
                        <a:pt x="40" y="117"/>
                        <a:pt x="20" y="137"/>
                        <a:pt x="1" y="137"/>
                      </a:cubicBezTo>
                      <a:lnTo>
                        <a:pt x="13425" y="7899"/>
                      </a:lnTo>
                      <a:cubicBezTo>
                        <a:pt x="13444" y="7899"/>
                        <a:pt x="13464" y="7919"/>
                        <a:pt x="13464" y="7919"/>
                      </a:cubicBezTo>
                      <a:cubicBezTo>
                        <a:pt x="13522" y="7919"/>
                        <a:pt x="13541" y="7899"/>
                        <a:pt x="13561" y="7880"/>
                      </a:cubicBezTo>
                      <a:cubicBezTo>
                        <a:pt x="13600" y="7822"/>
                        <a:pt x="13600" y="7744"/>
                        <a:pt x="13522" y="7705"/>
                      </a:cubicBezTo>
                      <a:lnTo>
                        <a:pt x="19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8" name="Google Shape;5326;p47">
                  <a:extLst>
                    <a:ext uri="{FF2B5EF4-FFF2-40B4-BE49-F238E27FC236}">
                      <a16:creationId xmlns:a16="http://schemas.microsoft.com/office/drawing/2014/main" id="{7D0F5F4A-3A77-4B4E-A7A2-684E151B31D4}"/>
                    </a:ext>
                  </a:extLst>
                </p:cNvPr>
                <p:cNvSpPr/>
                <p:nvPr/>
              </p:nvSpPr>
              <p:spPr>
                <a:xfrm>
                  <a:off x="765275" y="982275"/>
                  <a:ext cx="622575" cy="361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903" h="14456" extrusionOk="0">
                      <a:moveTo>
                        <a:pt x="195" y="0"/>
                      </a:moveTo>
                      <a:cubicBezTo>
                        <a:pt x="156" y="59"/>
                        <a:pt x="98" y="97"/>
                        <a:pt x="59" y="117"/>
                      </a:cubicBezTo>
                      <a:cubicBezTo>
                        <a:pt x="20" y="117"/>
                        <a:pt x="0" y="156"/>
                        <a:pt x="0" y="156"/>
                      </a:cubicBezTo>
                      <a:lnTo>
                        <a:pt x="24728" y="14416"/>
                      </a:lnTo>
                      <a:cubicBezTo>
                        <a:pt x="24767" y="14416"/>
                        <a:pt x="24786" y="14455"/>
                        <a:pt x="24786" y="14455"/>
                      </a:cubicBezTo>
                      <a:cubicBezTo>
                        <a:pt x="24825" y="14455"/>
                        <a:pt x="24864" y="14416"/>
                        <a:pt x="24883" y="14397"/>
                      </a:cubicBezTo>
                      <a:cubicBezTo>
                        <a:pt x="24903" y="14358"/>
                        <a:pt x="24903" y="14280"/>
                        <a:pt x="24825" y="14222"/>
                      </a:cubicBezTo>
                      <a:lnTo>
                        <a:pt x="19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9" name="Google Shape;5327;p47">
                  <a:extLst>
                    <a:ext uri="{FF2B5EF4-FFF2-40B4-BE49-F238E27FC236}">
                      <a16:creationId xmlns:a16="http://schemas.microsoft.com/office/drawing/2014/main" id="{553E06C4-3D15-4E5F-94AF-EB820D251A0B}"/>
                    </a:ext>
                  </a:extLst>
                </p:cNvPr>
                <p:cNvSpPr/>
                <p:nvPr/>
              </p:nvSpPr>
              <p:spPr>
                <a:xfrm>
                  <a:off x="1006525" y="1091225"/>
                  <a:ext cx="408075" cy="23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23" h="9475" extrusionOk="0">
                      <a:moveTo>
                        <a:pt x="234" y="0"/>
                      </a:moveTo>
                      <a:cubicBezTo>
                        <a:pt x="175" y="39"/>
                        <a:pt x="136" y="97"/>
                        <a:pt x="58" y="117"/>
                      </a:cubicBezTo>
                      <a:cubicBezTo>
                        <a:pt x="39" y="117"/>
                        <a:pt x="39" y="136"/>
                        <a:pt x="0" y="136"/>
                      </a:cubicBezTo>
                      <a:lnTo>
                        <a:pt x="16128" y="9455"/>
                      </a:lnTo>
                      <a:cubicBezTo>
                        <a:pt x="16148" y="9475"/>
                        <a:pt x="16187" y="9475"/>
                        <a:pt x="16206" y="9475"/>
                      </a:cubicBezTo>
                      <a:cubicBezTo>
                        <a:pt x="16245" y="9475"/>
                        <a:pt x="16284" y="9455"/>
                        <a:pt x="16303" y="9436"/>
                      </a:cubicBezTo>
                      <a:cubicBezTo>
                        <a:pt x="16323" y="9377"/>
                        <a:pt x="16323" y="9319"/>
                        <a:pt x="16245" y="9261"/>
                      </a:cubicBez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0" name="Google Shape;5328;p47">
                  <a:extLst>
                    <a:ext uri="{FF2B5EF4-FFF2-40B4-BE49-F238E27FC236}">
                      <a16:creationId xmlns:a16="http://schemas.microsoft.com/office/drawing/2014/main" id="{2A350675-83A8-4411-91C2-209F06993677}"/>
                    </a:ext>
                  </a:extLst>
                </p:cNvPr>
                <p:cNvSpPr/>
                <p:nvPr/>
              </p:nvSpPr>
              <p:spPr>
                <a:xfrm>
                  <a:off x="927225" y="1014375"/>
                  <a:ext cx="513650" cy="298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46" h="11946" extrusionOk="0">
                      <a:moveTo>
                        <a:pt x="176" y="0"/>
                      </a:moveTo>
                      <a:cubicBezTo>
                        <a:pt x="176" y="59"/>
                        <a:pt x="137" y="78"/>
                        <a:pt x="59" y="117"/>
                      </a:cubicBezTo>
                      <a:cubicBezTo>
                        <a:pt x="40" y="156"/>
                        <a:pt x="20" y="156"/>
                        <a:pt x="1" y="156"/>
                      </a:cubicBezTo>
                      <a:lnTo>
                        <a:pt x="20370" y="11926"/>
                      </a:lnTo>
                      <a:cubicBezTo>
                        <a:pt x="20390" y="11926"/>
                        <a:pt x="20409" y="11946"/>
                        <a:pt x="20409" y="11946"/>
                      </a:cubicBezTo>
                      <a:cubicBezTo>
                        <a:pt x="20468" y="11946"/>
                        <a:pt x="20487" y="11926"/>
                        <a:pt x="20506" y="11907"/>
                      </a:cubicBezTo>
                      <a:cubicBezTo>
                        <a:pt x="20545" y="11848"/>
                        <a:pt x="20545" y="11770"/>
                        <a:pt x="20468" y="11732"/>
                      </a:cubicBezTo>
                      <a:lnTo>
                        <a:pt x="17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1" name="Google Shape;5329;p47">
                  <a:extLst>
                    <a:ext uri="{FF2B5EF4-FFF2-40B4-BE49-F238E27FC236}">
                      <a16:creationId xmlns:a16="http://schemas.microsoft.com/office/drawing/2014/main" id="{2AA615CA-13EF-4873-89DA-686780C626C4}"/>
                    </a:ext>
                  </a:extLst>
                </p:cNvPr>
                <p:cNvSpPr/>
                <p:nvPr/>
              </p:nvSpPr>
              <p:spPr>
                <a:xfrm>
                  <a:off x="891725" y="965725"/>
                  <a:ext cx="576375" cy="33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55" h="13231" extrusionOk="0">
                      <a:moveTo>
                        <a:pt x="1" y="1"/>
                      </a:moveTo>
                      <a:lnTo>
                        <a:pt x="409" y="254"/>
                      </a:lnTo>
                      <a:cubicBezTo>
                        <a:pt x="409" y="273"/>
                        <a:pt x="448" y="273"/>
                        <a:pt x="468" y="273"/>
                      </a:cubicBezTo>
                      <a:cubicBezTo>
                        <a:pt x="469" y="273"/>
                        <a:pt x="471" y="273"/>
                        <a:pt x="472" y="273"/>
                      </a:cubicBezTo>
                      <a:lnTo>
                        <a:pt x="472" y="273"/>
                      </a:lnTo>
                      <a:lnTo>
                        <a:pt x="22880" y="13211"/>
                      </a:lnTo>
                      <a:cubicBezTo>
                        <a:pt x="22899" y="13211"/>
                        <a:pt x="22938" y="13230"/>
                        <a:pt x="22938" y="13230"/>
                      </a:cubicBezTo>
                      <a:cubicBezTo>
                        <a:pt x="22977" y="13230"/>
                        <a:pt x="22996" y="13211"/>
                        <a:pt x="23035" y="13191"/>
                      </a:cubicBezTo>
                      <a:cubicBezTo>
                        <a:pt x="23055" y="13133"/>
                        <a:pt x="23055" y="13074"/>
                        <a:pt x="22977" y="13016"/>
                      </a:cubicBezTo>
                      <a:lnTo>
                        <a:pt x="507" y="40"/>
                      </a:lnTo>
                      <a:lnTo>
                        <a:pt x="507" y="40"/>
                      </a:lnTo>
                      <a:cubicBezTo>
                        <a:pt x="584" y="98"/>
                        <a:pt x="604" y="176"/>
                        <a:pt x="565" y="234"/>
                      </a:cubicBezTo>
                      <a:cubicBezTo>
                        <a:pt x="547" y="270"/>
                        <a:pt x="495" y="273"/>
                        <a:pt x="472" y="273"/>
                      </a:cubicBezTo>
                      <a:lnTo>
                        <a:pt x="472" y="273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2" name="Google Shape;5330;p47">
                  <a:extLst>
                    <a:ext uri="{FF2B5EF4-FFF2-40B4-BE49-F238E27FC236}">
                      <a16:creationId xmlns:a16="http://schemas.microsoft.com/office/drawing/2014/main" id="{8E769ABB-09DD-476F-95E0-88950BF384D2}"/>
                    </a:ext>
                  </a:extLst>
                </p:cNvPr>
                <p:cNvSpPr/>
                <p:nvPr/>
              </p:nvSpPr>
              <p:spPr>
                <a:xfrm>
                  <a:off x="1048825" y="1022625"/>
                  <a:ext cx="446525" cy="259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61" h="10371" extrusionOk="0">
                      <a:moveTo>
                        <a:pt x="234" y="1"/>
                      </a:moveTo>
                      <a:cubicBezTo>
                        <a:pt x="195" y="40"/>
                        <a:pt x="156" y="59"/>
                        <a:pt x="98" y="98"/>
                      </a:cubicBezTo>
                      <a:cubicBezTo>
                        <a:pt x="59" y="118"/>
                        <a:pt x="40" y="118"/>
                        <a:pt x="1" y="137"/>
                      </a:cubicBezTo>
                      <a:lnTo>
                        <a:pt x="17646" y="10332"/>
                      </a:lnTo>
                      <a:cubicBezTo>
                        <a:pt x="17705" y="10351"/>
                        <a:pt x="17724" y="10370"/>
                        <a:pt x="17744" y="10370"/>
                      </a:cubicBezTo>
                      <a:cubicBezTo>
                        <a:pt x="17802" y="10370"/>
                        <a:pt x="17821" y="10351"/>
                        <a:pt x="17841" y="10332"/>
                      </a:cubicBezTo>
                      <a:cubicBezTo>
                        <a:pt x="17860" y="10273"/>
                        <a:pt x="17860" y="10215"/>
                        <a:pt x="17802" y="10156"/>
                      </a:cubicBez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3" name="Google Shape;5331;p47">
                  <a:extLst>
                    <a:ext uri="{FF2B5EF4-FFF2-40B4-BE49-F238E27FC236}">
                      <a16:creationId xmlns:a16="http://schemas.microsoft.com/office/drawing/2014/main" id="{F0578922-4D6C-4EDD-9C25-AB2AEE7818C8}"/>
                    </a:ext>
                  </a:extLst>
                </p:cNvPr>
                <p:cNvSpPr/>
                <p:nvPr/>
              </p:nvSpPr>
              <p:spPr>
                <a:xfrm>
                  <a:off x="1216625" y="1057650"/>
                  <a:ext cx="332225" cy="193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9" h="7725" extrusionOk="0">
                      <a:moveTo>
                        <a:pt x="215" y="1"/>
                      </a:moveTo>
                      <a:cubicBezTo>
                        <a:pt x="156" y="20"/>
                        <a:pt x="137" y="59"/>
                        <a:pt x="98" y="79"/>
                      </a:cubicBezTo>
                      <a:cubicBezTo>
                        <a:pt x="59" y="98"/>
                        <a:pt x="20" y="98"/>
                        <a:pt x="1" y="117"/>
                      </a:cubicBezTo>
                      <a:lnTo>
                        <a:pt x="13113" y="7705"/>
                      </a:lnTo>
                      <a:cubicBezTo>
                        <a:pt x="13152" y="7705"/>
                        <a:pt x="13172" y="7724"/>
                        <a:pt x="13172" y="7724"/>
                      </a:cubicBezTo>
                      <a:cubicBezTo>
                        <a:pt x="13211" y="7724"/>
                        <a:pt x="13249" y="7705"/>
                        <a:pt x="13269" y="7685"/>
                      </a:cubicBezTo>
                      <a:cubicBezTo>
                        <a:pt x="13288" y="7647"/>
                        <a:pt x="13288" y="7569"/>
                        <a:pt x="13230" y="7510"/>
                      </a:cubicBezTo>
                      <a:lnTo>
                        <a:pt x="21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" name="Google Shape;5332;p47">
                  <a:extLst>
                    <a:ext uri="{FF2B5EF4-FFF2-40B4-BE49-F238E27FC236}">
                      <a16:creationId xmlns:a16="http://schemas.microsoft.com/office/drawing/2014/main" id="{7079D030-161F-4964-9CFD-0DE9691BC267}"/>
                    </a:ext>
                  </a:extLst>
                </p:cNvPr>
                <p:cNvSpPr/>
                <p:nvPr/>
              </p:nvSpPr>
              <p:spPr>
                <a:xfrm>
                  <a:off x="1021600" y="912225"/>
                  <a:ext cx="553500" cy="323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40" h="12939" extrusionOk="0">
                      <a:moveTo>
                        <a:pt x="253" y="1"/>
                      </a:moveTo>
                      <a:cubicBezTo>
                        <a:pt x="234" y="40"/>
                        <a:pt x="175" y="59"/>
                        <a:pt x="136" y="78"/>
                      </a:cubicBezTo>
                      <a:cubicBezTo>
                        <a:pt x="78" y="98"/>
                        <a:pt x="59" y="137"/>
                        <a:pt x="0" y="156"/>
                      </a:cubicBezTo>
                      <a:lnTo>
                        <a:pt x="14922" y="8755"/>
                      </a:lnTo>
                      <a:lnTo>
                        <a:pt x="15156" y="8911"/>
                      </a:lnTo>
                      <a:lnTo>
                        <a:pt x="15992" y="9397"/>
                      </a:lnTo>
                      <a:lnTo>
                        <a:pt x="16226" y="9534"/>
                      </a:lnTo>
                      <a:lnTo>
                        <a:pt x="17062" y="10020"/>
                      </a:lnTo>
                      <a:lnTo>
                        <a:pt x="17296" y="10176"/>
                      </a:lnTo>
                      <a:lnTo>
                        <a:pt x="18132" y="10662"/>
                      </a:lnTo>
                      <a:lnTo>
                        <a:pt x="18366" y="10798"/>
                      </a:lnTo>
                      <a:lnTo>
                        <a:pt x="19202" y="11285"/>
                      </a:lnTo>
                      <a:lnTo>
                        <a:pt x="19436" y="11440"/>
                      </a:lnTo>
                      <a:lnTo>
                        <a:pt x="20272" y="11927"/>
                      </a:lnTo>
                      <a:lnTo>
                        <a:pt x="20506" y="12063"/>
                      </a:lnTo>
                      <a:lnTo>
                        <a:pt x="21342" y="12549"/>
                      </a:lnTo>
                      <a:lnTo>
                        <a:pt x="21576" y="12705"/>
                      </a:lnTo>
                      <a:lnTo>
                        <a:pt x="21965" y="12919"/>
                      </a:lnTo>
                      <a:cubicBezTo>
                        <a:pt x="22004" y="12919"/>
                        <a:pt x="22023" y="12938"/>
                        <a:pt x="22023" y="12938"/>
                      </a:cubicBezTo>
                      <a:cubicBezTo>
                        <a:pt x="22062" y="12938"/>
                        <a:pt x="22101" y="12919"/>
                        <a:pt x="22120" y="12899"/>
                      </a:cubicBezTo>
                      <a:cubicBezTo>
                        <a:pt x="22140" y="12841"/>
                        <a:pt x="22140" y="12783"/>
                        <a:pt x="22062" y="12724"/>
                      </a:cubicBezTo>
                      <a:lnTo>
                        <a:pt x="21809" y="12588"/>
                      </a:lnTo>
                      <a:lnTo>
                        <a:pt x="21556" y="12432"/>
                      </a:lnTo>
                      <a:lnTo>
                        <a:pt x="20759" y="11927"/>
                      </a:lnTo>
                      <a:lnTo>
                        <a:pt x="20506" y="11771"/>
                      </a:lnTo>
                      <a:lnTo>
                        <a:pt x="19689" y="11285"/>
                      </a:lnTo>
                      <a:lnTo>
                        <a:pt x="19436" y="11148"/>
                      </a:lnTo>
                      <a:lnTo>
                        <a:pt x="18619" y="10662"/>
                      </a:lnTo>
                      <a:lnTo>
                        <a:pt x="18366" y="10506"/>
                      </a:lnTo>
                      <a:lnTo>
                        <a:pt x="17549" y="10020"/>
                      </a:lnTo>
                      <a:lnTo>
                        <a:pt x="17296" y="9884"/>
                      </a:lnTo>
                      <a:lnTo>
                        <a:pt x="16479" y="9397"/>
                      </a:lnTo>
                      <a:lnTo>
                        <a:pt x="16226" y="9242"/>
                      </a:lnTo>
                      <a:lnTo>
                        <a:pt x="15409" y="8755"/>
                      </a:lnTo>
                      <a:lnTo>
                        <a:pt x="15156" y="8619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" name="Google Shape;5333;p47">
                  <a:extLst>
                    <a:ext uri="{FF2B5EF4-FFF2-40B4-BE49-F238E27FC236}">
                      <a16:creationId xmlns:a16="http://schemas.microsoft.com/office/drawing/2014/main" id="{2C954E53-78E8-473C-8002-5A43307059AC}"/>
                    </a:ext>
                  </a:extLst>
                </p:cNvPr>
                <p:cNvSpPr/>
                <p:nvPr/>
              </p:nvSpPr>
              <p:spPr>
                <a:xfrm>
                  <a:off x="1103800" y="928275"/>
                  <a:ext cx="498050" cy="291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22" h="11655" extrusionOk="0">
                      <a:moveTo>
                        <a:pt x="253" y="1"/>
                      </a:moveTo>
                      <a:cubicBezTo>
                        <a:pt x="195" y="40"/>
                        <a:pt x="175" y="78"/>
                        <a:pt x="97" y="98"/>
                      </a:cubicBezTo>
                      <a:cubicBezTo>
                        <a:pt x="78" y="117"/>
                        <a:pt x="20" y="117"/>
                        <a:pt x="0" y="137"/>
                      </a:cubicBezTo>
                      <a:lnTo>
                        <a:pt x="12704" y="7471"/>
                      </a:lnTo>
                      <a:lnTo>
                        <a:pt x="12938" y="7608"/>
                      </a:lnTo>
                      <a:lnTo>
                        <a:pt x="13774" y="8094"/>
                      </a:lnTo>
                      <a:lnTo>
                        <a:pt x="14008" y="8250"/>
                      </a:lnTo>
                      <a:lnTo>
                        <a:pt x="14844" y="8736"/>
                      </a:lnTo>
                      <a:lnTo>
                        <a:pt x="15078" y="8872"/>
                      </a:lnTo>
                      <a:lnTo>
                        <a:pt x="15914" y="9359"/>
                      </a:lnTo>
                      <a:lnTo>
                        <a:pt x="16148" y="9514"/>
                      </a:lnTo>
                      <a:lnTo>
                        <a:pt x="16984" y="10001"/>
                      </a:lnTo>
                      <a:lnTo>
                        <a:pt x="17218" y="10137"/>
                      </a:lnTo>
                      <a:lnTo>
                        <a:pt x="18054" y="10623"/>
                      </a:lnTo>
                      <a:lnTo>
                        <a:pt x="18288" y="10779"/>
                      </a:lnTo>
                      <a:lnTo>
                        <a:pt x="19124" y="11265"/>
                      </a:lnTo>
                      <a:lnTo>
                        <a:pt x="19358" y="11401"/>
                      </a:lnTo>
                      <a:lnTo>
                        <a:pt x="19747" y="11615"/>
                      </a:lnTo>
                      <a:cubicBezTo>
                        <a:pt x="19786" y="11615"/>
                        <a:pt x="19805" y="11654"/>
                        <a:pt x="19805" y="11654"/>
                      </a:cubicBezTo>
                      <a:cubicBezTo>
                        <a:pt x="19844" y="11654"/>
                        <a:pt x="19883" y="11615"/>
                        <a:pt x="19903" y="11596"/>
                      </a:cubicBezTo>
                      <a:cubicBezTo>
                        <a:pt x="19922" y="11557"/>
                        <a:pt x="19922" y="11479"/>
                        <a:pt x="19844" y="11421"/>
                      </a:cubicBezTo>
                      <a:lnTo>
                        <a:pt x="19591" y="11285"/>
                      </a:lnTo>
                      <a:lnTo>
                        <a:pt x="19338" y="11129"/>
                      </a:lnTo>
                      <a:lnTo>
                        <a:pt x="18541" y="10643"/>
                      </a:lnTo>
                      <a:lnTo>
                        <a:pt x="18288" y="10506"/>
                      </a:lnTo>
                      <a:lnTo>
                        <a:pt x="17471" y="10020"/>
                      </a:lnTo>
                      <a:lnTo>
                        <a:pt x="17218" y="9864"/>
                      </a:lnTo>
                      <a:lnTo>
                        <a:pt x="16401" y="9378"/>
                      </a:lnTo>
                      <a:lnTo>
                        <a:pt x="16148" y="9242"/>
                      </a:lnTo>
                      <a:lnTo>
                        <a:pt x="15331" y="8755"/>
                      </a:lnTo>
                      <a:lnTo>
                        <a:pt x="15078" y="8600"/>
                      </a:lnTo>
                      <a:lnTo>
                        <a:pt x="14261" y="8113"/>
                      </a:lnTo>
                      <a:lnTo>
                        <a:pt x="14008" y="7977"/>
                      </a:lnTo>
                      <a:lnTo>
                        <a:pt x="13191" y="7491"/>
                      </a:lnTo>
                      <a:lnTo>
                        <a:pt x="12938" y="7335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" name="Google Shape;5334;p47">
                  <a:extLst>
                    <a:ext uri="{FF2B5EF4-FFF2-40B4-BE49-F238E27FC236}">
                      <a16:creationId xmlns:a16="http://schemas.microsoft.com/office/drawing/2014/main" id="{F33FCC14-7F9D-4D22-8DE6-F89FCE23B911}"/>
                    </a:ext>
                  </a:extLst>
                </p:cNvPr>
                <p:cNvSpPr/>
                <p:nvPr/>
              </p:nvSpPr>
              <p:spPr>
                <a:xfrm>
                  <a:off x="972475" y="823700"/>
                  <a:ext cx="656125" cy="38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245" h="15312" extrusionOk="0">
                      <a:moveTo>
                        <a:pt x="234" y="1"/>
                      </a:moveTo>
                      <a:cubicBezTo>
                        <a:pt x="175" y="40"/>
                        <a:pt x="156" y="79"/>
                        <a:pt x="78" y="118"/>
                      </a:cubicBezTo>
                      <a:cubicBezTo>
                        <a:pt x="59" y="137"/>
                        <a:pt x="39" y="137"/>
                        <a:pt x="0" y="176"/>
                      </a:cubicBezTo>
                      <a:lnTo>
                        <a:pt x="19027" y="11129"/>
                      </a:lnTo>
                      <a:lnTo>
                        <a:pt x="19261" y="11285"/>
                      </a:lnTo>
                      <a:lnTo>
                        <a:pt x="20097" y="11771"/>
                      </a:lnTo>
                      <a:lnTo>
                        <a:pt x="20331" y="11907"/>
                      </a:lnTo>
                      <a:lnTo>
                        <a:pt x="21167" y="12394"/>
                      </a:lnTo>
                      <a:lnTo>
                        <a:pt x="21401" y="12549"/>
                      </a:lnTo>
                      <a:lnTo>
                        <a:pt x="22237" y="13036"/>
                      </a:lnTo>
                      <a:lnTo>
                        <a:pt x="22471" y="13172"/>
                      </a:lnTo>
                      <a:lnTo>
                        <a:pt x="23307" y="13658"/>
                      </a:lnTo>
                      <a:lnTo>
                        <a:pt x="23541" y="13814"/>
                      </a:lnTo>
                      <a:lnTo>
                        <a:pt x="24377" y="14300"/>
                      </a:lnTo>
                      <a:lnTo>
                        <a:pt x="24611" y="14436"/>
                      </a:lnTo>
                      <a:lnTo>
                        <a:pt x="25447" y="14923"/>
                      </a:lnTo>
                      <a:lnTo>
                        <a:pt x="25681" y="15078"/>
                      </a:lnTo>
                      <a:lnTo>
                        <a:pt x="26070" y="15292"/>
                      </a:lnTo>
                      <a:cubicBezTo>
                        <a:pt x="26109" y="15292"/>
                        <a:pt x="26128" y="15312"/>
                        <a:pt x="26128" y="15312"/>
                      </a:cubicBezTo>
                      <a:cubicBezTo>
                        <a:pt x="26167" y="15312"/>
                        <a:pt x="26206" y="15292"/>
                        <a:pt x="26226" y="15273"/>
                      </a:cubicBezTo>
                      <a:cubicBezTo>
                        <a:pt x="26245" y="15215"/>
                        <a:pt x="26245" y="15137"/>
                        <a:pt x="26167" y="15098"/>
                      </a:cubicBezTo>
                      <a:lnTo>
                        <a:pt x="25914" y="14942"/>
                      </a:lnTo>
                      <a:lnTo>
                        <a:pt x="25661" y="14806"/>
                      </a:lnTo>
                      <a:lnTo>
                        <a:pt x="24883" y="14222"/>
                      </a:lnTo>
                      <a:lnTo>
                        <a:pt x="24650" y="14086"/>
                      </a:lnTo>
                      <a:lnTo>
                        <a:pt x="23813" y="13600"/>
                      </a:lnTo>
                      <a:lnTo>
                        <a:pt x="23580" y="13444"/>
                      </a:lnTo>
                      <a:lnTo>
                        <a:pt x="22743" y="12958"/>
                      </a:lnTo>
                      <a:lnTo>
                        <a:pt x="22510" y="12822"/>
                      </a:lnTo>
                      <a:lnTo>
                        <a:pt x="21673" y="12335"/>
                      </a:lnTo>
                      <a:lnTo>
                        <a:pt x="21420" y="12180"/>
                      </a:lnTo>
                      <a:lnTo>
                        <a:pt x="20603" y="11693"/>
                      </a:lnTo>
                      <a:lnTo>
                        <a:pt x="20350" y="11557"/>
                      </a:lnTo>
                      <a:lnTo>
                        <a:pt x="19533" y="11071"/>
                      </a:lnTo>
                      <a:lnTo>
                        <a:pt x="19280" y="10915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" name="Google Shape;5335;p47">
                  <a:extLst>
                    <a:ext uri="{FF2B5EF4-FFF2-40B4-BE49-F238E27FC236}">
                      <a16:creationId xmlns:a16="http://schemas.microsoft.com/office/drawing/2014/main" id="{29B6510D-E214-4F8B-A8A4-A02BE2199DB0}"/>
                    </a:ext>
                  </a:extLst>
                </p:cNvPr>
                <p:cNvSpPr/>
                <p:nvPr/>
              </p:nvSpPr>
              <p:spPr>
                <a:xfrm>
                  <a:off x="1100875" y="864575"/>
                  <a:ext cx="555950" cy="324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38" h="12997" extrusionOk="0">
                      <a:moveTo>
                        <a:pt x="214" y="0"/>
                      </a:moveTo>
                      <a:cubicBezTo>
                        <a:pt x="175" y="39"/>
                        <a:pt x="137" y="58"/>
                        <a:pt x="78" y="117"/>
                      </a:cubicBezTo>
                      <a:cubicBezTo>
                        <a:pt x="39" y="136"/>
                        <a:pt x="20" y="136"/>
                        <a:pt x="0" y="156"/>
                      </a:cubicBezTo>
                      <a:lnTo>
                        <a:pt x="15000" y="8813"/>
                      </a:lnTo>
                      <a:lnTo>
                        <a:pt x="15253" y="8969"/>
                      </a:lnTo>
                      <a:lnTo>
                        <a:pt x="16070" y="9455"/>
                      </a:lnTo>
                      <a:lnTo>
                        <a:pt x="16323" y="9591"/>
                      </a:lnTo>
                      <a:lnTo>
                        <a:pt x="17140" y="10078"/>
                      </a:lnTo>
                      <a:lnTo>
                        <a:pt x="17393" y="10233"/>
                      </a:lnTo>
                      <a:lnTo>
                        <a:pt x="18210" y="10720"/>
                      </a:lnTo>
                      <a:lnTo>
                        <a:pt x="18463" y="10856"/>
                      </a:lnTo>
                      <a:lnTo>
                        <a:pt x="19280" y="11342"/>
                      </a:lnTo>
                      <a:lnTo>
                        <a:pt x="19533" y="11498"/>
                      </a:lnTo>
                      <a:lnTo>
                        <a:pt x="20350" y="11984"/>
                      </a:lnTo>
                      <a:lnTo>
                        <a:pt x="20603" y="12121"/>
                      </a:lnTo>
                      <a:lnTo>
                        <a:pt x="21420" y="12607"/>
                      </a:lnTo>
                      <a:lnTo>
                        <a:pt x="21673" y="12763"/>
                      </a:lnTo>
                      <a:lnTo>
                        <a:pt x="22062" y="12977"/>
                      </a:lnTo>
                      <a:cubicBezTo>
                        <a:pt x="22082" y="12977"/>
                        <a:pt x="22101" y="12996"/>
                        <a:pt x="22101" y="12996"/>
                      </a:cubicBezTo>
                      <a:cubicBezTo>
                        <a:pt x="22160" y="12996"/>
                        <a:pt x="22179" y="12977"/>
                        <a:pt x="22198" y="12957"/>
                      </a:cubicBezTo>
                      <a:cubicBezTo>
                        <a:pt x="22237" y="12899"/>
                        <a:pt x="22237" y="12840"/>
                        <a:pt x="22160" y="12782"/>
                      </a:cubicBezTo>
                      <a:lnTo>
                        <a:pt x="21887" y="12646"/>
                      </a:lnTo>
                      <a:lnTo>
                        <a:pt x="21654" y="12490"/>
                      </a:lnTo>
                      <a:lnTo>
                        <a:pt x="20817" y="11945"/>
                      </a:lnTo>
                      <a:lnTo>
                        <a:pt x="20584" y="11809"/>
                      </a:lnTo>
                      <a:lnTo>
                        <a:pt x="19747" y="11323"/>
                      </a:lnTo>
                      <a:lnTo>
                        <a:pt x="19514" y="11187"/>
                      </a:lnTo>
                      <a:lnTo>
                        <a:pt x="18677" y="10700"/>
                      </a:lnTo>
                      <a:lnTo>
                        <a:pt x="18444" y="10545"/>
                      </a:lnTo>
                      <a:lnTo>
                        <a:pt x="17607" y="10058"/>
                      </a:lnTo>
                      <a:lnTo>
                        <a:pt x="17374" y="9922"/>
                      </a:lnTo>
                      <a:lnTo>
                        <a:pt x="16537" y="9436"/>
                      </a:lnTo>
                      <a:lnTo>
                        <a:pt x="16284" y="9280"/>
                      </a:lnTo>
                      <a:lnTo>
                        <a:pt x="15467" y="8794"/>
                      </a:lnTo>
                      <a:lnTo>
                        <a:pt x="15214" y="8658"/>
                      </a:lnTo>
                      <a:lnTo>
                        <a:pt x="21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" name="Google Shape;5336;p47">
                  <a:extLst>
                    <a:ext uri="{FF2B5EF4-FFF2-40B4-BE49-F238E27FC236}">
                      <a16:creationId xmlns:a16="http://schemas.microsoft.com/office/drawing/2014/main" id="{E78F2D3B-C542-4135-82DB-27AE35E49006}"/>
                    </a:ext>
                  </a:extLst>
                </p:cNvPr>
                <p:cNvSpPr/>
                <p:nvPr/>
              </p:nvSpPr>
              <p:spPr>
                <a:xfrm>
                  <a:off x="860600" y="697250"/>
                  <a:ext cx="821525" cy="47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61" h="19125" extrusionOk="0">
                      <a:moveTo>
                        <a:pt x="254" y="1"/>
                      </a:moveTo>
                      <a:cubicBezTo>
                        <a:pt x="234" y="20"/>
                        <a:pt x="176" y="39"/>
                        <a:pt x="137" y="98"/>
                      </a:cubicBezTo>
                      <a:cubicBezTo>
                        <a:pt x="78" y="117"/>
                        <a:pt x="59" y="137"/>
                        <a:pt x="1" y="137"/>
                      </a:cubicBezTo>
                      <a:lnTo>
                        <a:pt x="25642" y="14961"/>
                      </a:lnTo>
                      <a:lnTo>
                        <a:pt x="25876" y="15098"/>
                      </a:lnTo>
                      <a:lnTo>
                        <a:pt x="26712" y="15584"/>
                      </a:lnTo>
                      <a:lnTo>
                        <a:pt x="26946" y="15720"/>
                      </a:lnTo>
                      <a:lnTo>
                        <a:pt x="27782" y="16207"/>
                      </a:lnTo>
                      <a:lnTo>
                        <a:pt x="28016" y="16362"/>
                      </a:lnTo>
                      <a:lnTo>
                        <a:pt x="28852" y="16849"/>
                      </a:lnTo>
                      <a:lnTo>
                        <a:pt x="29086" y="16985"/>
                      </a:lnTo>
                      <a:lnTo>
                        <a:pt x="29922" y="17471"/>
                      </a:lnTo>
                      <a:lnTo>
                        <a:pt x="30156" y="17627"/>
                      </a:lnTo>
                      <a:lnTo>
                        <a:pt x="30992" y="18113"/>
                      </a:lnTo>
                      <a:lnTo>
                        <a:pt x="31226" y="18249"/>
                      </a:lnTo>
                      <a:lnTo>
                        <a:pt x="32062" y="18736"/>
                      </a:lnTo>
                      <a:lnTo>
                        <a:pt x="32296" y="18891"/>
                      </a:lnTo>
                      <a:lnTo>
                        <a:pt x="32685" y="19105"/>
                      </a:lnTo>
                      <a:cubicBezTo>
                        <a:pt x="32724" y="19105"/>
                        <a:pt x="32743" y="19125"/>
                        <a:pt x="32743" y="19125"/>
                      </a:cubicBezTo>
                      <a:cubicBezTo>
                        <a:pt x="32782" y="19125"/>
                        <a:pt x="32821" y="19105"/>
                        <a:pt x="32841" y="19086"/>
                      </a:cubicBezTo>
                      <a:cubicBezTo>
                        <a:pt x="32860" y="19028"/>
                        <a:pt x="32860" y="18969"/>
                        <a:pt x="32782" y="18911"/>
                      </a:cubicBezTo>
                      <a:lnTo>
                        <a:pt x="32529" y="18775"/>
                      </a:lnTo>
                      <a:lnTo>
                        <a:pt x="32276" y="18619"/>
                      </a:lnTo>
                      <a:lnTo>
                        <a:pt x="31498" y="18035"/>
                      </a:lnTo>
                      <a:lnTo>
                        <a:pt x="31265" y="17899"/>
                      </a:lnTo>
                      <a:lnTo>
                        <a:pt x="30428" y="17413"/>
                      </a:lnTo>
                      <a:lnTo>
                        <a:pt x="30195" y="17257"/>
                      </a:lnTo>
                      <a:lnTo>
                        <a:pt x="29358" y="16771"/>
                      </a:lnTo>
                      <a:lnTo>
                        <a:pt x="29125" y="16635"/>
                      </a:lnTo>
                      <a:lnTo>
                        <a:pt x="28288" y="16148"/>
                      </a:lnTo>
                      <a:lnTo>
                        <a:pt x="28055" y="15993"/>
                      </a:lnTo>
                      <a:lnTo>
                        <a:pt x="27218" y="15506"/>
                      </a:lnTo>
                      <a:lnTo>
                        <a:pt x="26985" y="15370"/>
                      </a:lnTo>
                      <a:lnTo>
                        <a:pt x="26148" y="14884"/>
                      </a:lnTo>
                      <a:lnTo>
                        <a:pt x="25895" y="14728"/>
                      </a:lnTo>
                      <a:lnTo>
                        <a:pt x="2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" name="Google Shape;5337;p47">
                  <a:extLst>
                    <a:ext uri="{FF2B5EF4-FFF2-40B4-BE49-F238E27FC236}">
                      <a16:creationId xmlns:a16="http://schemas.microsoft.com/office/drawing/2014/main" id="{0BA2369D-EDF5-4106-969C-2A5D0EA46D6A}"/>
                    </a:ext>
                  </a:extLst>
                </p:cNvPr>
                <p:cNvSpPr/>
                <p:nvPr/>
              </p:nvSpPr>
              <p:spPr>
                <a:xfrm>
                  <a:off x="1164575" y="705525"/>
                  <a:ext cx="544775" cy="45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91" h="18172" extrusionOk="0">
                      <a:moveTo>
                        <a:pt x="1" y="0"/>
                      </a:moveTo>
                      <a:lnTo>
                        <a:pt x="1" y="5506"/>
                      </a:lnTo>
                      <a:cubicBezTo>
                        <a:pt x="1" y="5545"/>
                        <a:pt x="20" y="5584"/>
                        <a:pt x="59" y="5603"/>
                      </a:cubicBezTo>
                      <a:lnTo>
                        <a:pt x="14573" y="13988"/>
                      </a:lnTo>
                      <a:lnTo>
                        <a:pt x="14826" y="14144"/>
                      </a:lnTo>
                      <a:lnTo>
                        <a:pt x="15643" y="14630"/>
                      </a:lnTo>
                      <a:lnTo>
                        <a:pt x="15896" y="14767"/>
                      </a:lnTo>
                      <a:lnTo>
                        <a:pt x="16713" y="15253"/>
                      </a:lnTo>
                      <a:lnTo>
                        <a:pt x="16966" y="15389"/>
                      </a:lnTo>
                      <a:lnTo>
                        <a:pt x="17783" y="15876"/>
                      </a:lnTo>
                      <a:lnTo>
                        <a:pt x="18036" y="16031"/>
                      </a:lnTo>
                      <a:lnTo>
                        <a:pt x="18853" y="16518"/>
                      </a:lnTo>
                      <a:lnTo>
                        <a:pt x="19106" y="16654"/>
                      </a:lnTo>
                      <a:lnTo>
                        <a:pt x="19923" y="17140"/>
                      </a:lnTo>
                      <a:lnTo>
                        <a:pt x="20176" y="17296"/>
                      </a:lnTo>
                      <a:lnTo>
                        <a:pt x="20993" y="17782"/>
                      </a:lnTo>
                      <a:lnTo>
                        <a:pt x="21246" y="17918"/>
                      </a:lnTo>
                      <a:lnTo>
                        <a:pt x="21635" y="18152"/>
                      </a:lnTo>
                      <a:cubicBezTo>
                        <a:pt x="21654" y="18152"/>
                        <a:pt x="21674" y="18171"/>
                        <a:pt x="21674" y="18171"/>
                      </a:cubicBezTo>
                      <a:cubicBezTo>
                        <a:pt x="21732" y="18171"/>
                        <a:pt x="21752" y="18152"/>
                        <a:pt x="21771" y="18113"/>
                      </a:cubicBezTo>
                      <a:cubicBezTo>
                        <a:pt x="21791" y="18074"/>
                        <a:pt x="21791" y="17996"/>
                        <a:pt x="21732" y="17957"/>
                      </a:cubicBezTo>
                      <a:lnTo>
                        <a:pt x="21460" y="17802"/>
                      </a:lnTo>
                      <a:lnTo>
                        <a:pt x="21207" y="17665"/>
                      </a:lnTo>
                      <a:lnTo>
                        <a:pt x="20409" y="17082"/>
                      </a:lnTo>
                      <a:lnTo>
                        <a:pt x="20176" y="16926"/>
                      </a:lnTo>
                      <a:lnTo>
                        <a:pt x="19339" y="16440"/>
                      </a:lnTo>
                      <a:lnTo>
                        <a:pt x="19106" y="16304"/>
                      </a:lnTo>
                      <a:lnTo>
                        <a:pt x="18269" y="15817"/>
                      </a:lnTo>
                      <a:lnTo>
                        <a:pt x="18036" y="15662"/>
                      </a:lnTo>
                      <a:lnTo>
                        <a:pt x="17199" y="15175"/>
                      </a:lnTo>
                      <a:lnTo>
                        <a:pt x="16966" y="15039"/>
                      </a:lnTo>
                      <a:lnTo>
                        <a:pt x="16129" y="14553"/>
                      </a:lnTo>
                      <a:lnTo>
                        <a:pt x="15896" y="14397"/>
                      </a:lnTo>
                      <a:lnTo>
                        <a:pt x="15059" y="13911"/>
                      </a:lnTo>
                      <a:lnTo>
                        <a:pt x="14826" y="13774"/>
                      </a:lnTo>
                      <a:lnTo>
                        <a:pt x="254" y="5350"/>
                      </a:lnTo>
                      <a:lnTo>
                        <a:pt x="254" y="156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" name="Google Shape;5338;p47">
                  <a:extLst>
                    <a:ext uri="{FF2B5EF4-FFF2-40B4-BE49-F238E27FC236}">
                      <a16:creationId xmlns:a16="http://schemas.microsoft.com/office/drawing/2014/main" id="{8A5E320B-E196-47E3-BAE9-E9E236CCC90B}"/>
                    </a:ext>
                  </a:extLst>
                </p:cNvPr>
                <p:cNvSpPr/>
                <p:nvPr/>
              </p:nvSpPr>
              <p:spPr>
                <a:xfrm>
                  <a:off x="1210300" y="703575"/>
                  <a:ext cx="525325" cy="4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13" h="17588" extrusionOk="0">
                      <a:moveTo>
                        <a:pt x="254" y="0"/>
                      </a:moveTo>
                      <a:lnTo>
                        <a:pt x="1" y="156"/>
                      </a:lnTo>
                      <a:lnTo>
                        <a:pt x="1" y="5409"/>
                      </a:lnTo>
                      <a:lnTo>
                        <a:pt x="59" y="5409"/>
                      </a:lnTo>
                      <a:cubicBezTo>
                        <a:pt x="59" y="5467"/>
                        <a:pt x="79" y="5487"/>
                        <a:pt x="98" y="5506"/>
                      </a:cubicBezTo>
                      <a:lnTo>
                        <a:pt x="13794" y="13405"/>
                      </a:lnTo>
                      <a:lnTo>
                        <a:pt x="14028" y="13561"/>
                      </a:lnTo>
                      <a:lnTo>
                        <a:pt x="14864" y="14047"/>
                      </a:lnTo>
                      <a:lnTo>
                        <a:pt x="15098" y="14183"/>
                      </a:lnTo>
                      <a:lnTo>
                        <a:pt x="15934" y="14670"/>
                      </a:lnTo>
                      <a:lnTo>
                        <a:pt x="16168" y="14825"/>
                      </a:lnTo>
                      <a:lnTo>
                        <a:pt x="17004" y="15312"/>
                      </a:lnTo>
                      <a:lnTo>
                        <a:pt x="17238" y="15448"/>
                      </a:lnTo>
                      <a:lnTo>
                        <a:pt x="18074" y="15934"/>
                      </a:lnTo>
                      <a:lnTo>
                        <a:pt x="18308" y="16090"/>
                      </a:lnTo>
                      <a:lnTo>
                        <a:pt x="19144" y="16576"/>
                      </a:lnTo>
                      <a:lnTo>
                        <a:pt x="19378" y="16712"/>
                      </a:lnTo>
                      <a:lnTo>
                        <a:pt x="20214" y="17199"/>
                      </a:lnTo>
                      <a:lnTo>
                        <a:pt x="20448" y="17354"/>
                      </a:lnTo>
                      <a:lnTo>
                        <a:pt x="20837" y="17568"/>
                      </a:lnTo>
                      <a:cubicBezTo>
                        <a:pt x="20876" y="17568"/>
                        <a:pt x="20895" y="17588"/>
                        <a:pt x="20895" y="17588"/>
                      </a:cubicBezTo>
                      <a:cubicBezTo>
                        <a:pt x="20934" y="17588"/>
                        <a:pt x="20973" y="17568"/>
                        <a:pt x="20993" y="17549"/>
                      </a:cubicBezTo>
                      <a:cubicBezTo>
                        <a:pt x="21012" y="17491"/>
                        <a:pt x="21012" y="17413"/>
                        <a:pt x="20934" y="17374"/>
                      </a:cubicBezTo>
                      <a:lnTo>
                        <a:pt x="20681" y="17218"/>
                      </a:lnTo>
                      <a:lnTo>
                        <a:pt x="20428" y="17082"/>
                      </a:lnTo>
                      <a:lnTo>
                        <a:pt x="19611" y="16596"/>
                      </a:lnTo>
                      <a:lnTo>
                        <a:pt x="19358" y="16440"/>
                      </a:lnTo>
                      <a:lnTo>
                        <a:pt x="18541" y="15954"/>
                      </a:lnTo>
                      <a:lnTo>
                        <a:pt x="18288" y="15817"/>
                      </a:lnTo>
                      <a:lnTo>
                        <a:pt x="17471" y="15331"/>
                      </a:lnTo>
                      <a:lnTo>
                        <a:pt x="17218" y="15195"/>
                      </a:lnTo>
                      <a:lnTo>
                        <a:pt x="16401" y="14708"/>
                      </a:lnTo>
                      <a:lnTo>
                        <a:pt x="16148" y="14553"/>
                      </a:lnTo>
                      <a:lnTo>
                        <a:pt x="15331" y="14066"/>
                      </a:lnTo>
                      <a:lnTo>
                        <a:pt x="15078" y="13930"/>
                      </a:lnTo>
                      <a:lnTo>
                        <a:pt x="14261" y="13444"/>
                      </a:lnTo>
                      <a:lnTo>
                        <a:pt x="14008" y="13288"/>
                      </a:lnTo>
                      <a:lnTo>
                        <a:pt x="254" y="5331"/>
                      </a:ln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" name="Google Shape;5339;p47">
                  <a:extLst>
                    <a:ext uri="{FF2B5EF4-FFF2-40B4-BE49-F238E27FC236}">
                      <a16:creationId xmlns:a16="http://schemas.microsoft.com/office/drawing/2014/main" id="{3B2009C2-B3C5-4375-896C-882FC139C53A}"/>
                    </a:ext>
                  </a:extLst>
                </p:cNvPr>
                <p:cNvSpPr/>
                <p:nvPr/>
              </p:nvSpPr>
              <p:spPr>
                <a:xfrm>
                  <a:off x="1144150" y="1046950"/>
                  <a:ext cx="97800" cy="58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2" h="2336" extrusionOk="0">
                      <a:moveTo>
                        <a:pt x="195" y="1"/>
                      </a:moveTo>
                      <a:cubicBezTo>
                        <a:pt x="176" y="20"/>
                        <a:pt x="118" y="59"/>
                        <a:pt x="79" y="98"/>
                      </a:cubicBezTo>
                      <a:cubicBezTo>
                        <a:pt x="40" y="117"/>
                        <a:pt x="20" y="117"/>
                        <a:pt x="1" y="137"/>
                      </a:cubicBezTo>
                      <a:lnTo>
                        <a:pt x="3736" y="2296"/>
                      </a:lnTo>
                      <a:cubicBezTo>
                        <a:pt x="3775" y="2296"/>
                        <a:pt x="3795" y="2335"/>
                        <a:pt x="3795" y="2335"/>
                      </a:cubicBezTo>
                      <a:cubicBezTo>
                        <a:pt x="3833" y="2335"/>
                        <a:pt x="3872" y="2296"/>
                        <a:pt x="3892" y="2277"/>
                      </a:cubicBezTo>
                      <a:cubicBezTo>
                        <a:pt x="3911" y="2238"/>
                        <a:pt x="3911" y="2160"/>
                        <a:pt x="3833" y="2102"/>
                      </a:cubicBezTo>
                      <a:lnTo>
                        <a:pt x="19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" name="Google Shape;5340;p47">
                  <a:extLst>
                    <a:ext uri="{FF2B5EF4-FFF2-40B4-BE49-F238E27FC236}">
                      <a16:creationId xmlns:a16="http://schemas.microsoft.com/office/drawing/2014/main" id="{487F3C69-3D5A-43B1-AFFE-5FBFF45D08CE}"/>
                    </a:ext>
                  </a:extLst>
                </p:cNvPr>
                <p:cNvSpPr/>
                <p:nvPr/>
              </p:nvSpPr>
              <p:spPr>
                <a:xfrm>
                  <a:off x="697175" y="2247325"/>
                  <a:ext cx="109950" cy="67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98" h="2705" extrusionOk="0">
                      <a:moveTo>
                        <a:pt x="1" y="1"/>
                      </a:moveTo>
                      <a:lnTo>
                        <a:pt x="1" y="293"/>
                      </a:lnTo>
                      <a:lnTo>
                        <a:pt x="4184" y="2705"/>
                      </a:lnTo>
                      <a:cubicBezTo>
                        <a:pt x="4203" y="2627"/>
                        <a:pt x="4261" y="2608"/>
                        <a:pt x="4339" y="2569"/>
                      </a:cubicBezTo>
                      <a:cubicBezTo>
                        <a:pt x="4359" y="2569"/>
                        <a:pt x="4378" y="2530"/>
                        <a:pt x="4398" y="2530"/>
                      </a:cubicBez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" name="Google Shape;5341;p47">
                  <a:extLst>
                    <a:ext uri="{FF2B5EF4-FFF2-40B4-BE49-F238E27FC236}">
                      <a16:creationId xmlns:a16="http://schemas.microsoft.com/office/drawing/2014/main" id="{57022CFF-05F3-472A-AB92-7215B1864F35}"/>
                    </a:ext>
                  </a:extLst>
                </p:cNvPr>
                <p:cNvSpPr/>
                <p:nvPr/>
              </p:nvSpPr>
              <p:spPr>
                <a:xfrm>
                  <a:off x="798825" y="2308125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18" y="253"/>
                      </a:moveTo>
                      <a:cubicBezTo>
                        <a:pt x="993" y="253"/>
                        <a:pt x="1149" y="273"/>
                        <a:pt x="1265" y="351"/>
                      </a:cubicBezTo>
                      <a:cubicBezTo>
                        <a:pt x="1363" y="390"/>
                        <a:pt x="1402" y="467"/>
                        <a:pt x="1402" y="545"/>
                      </a:cubicBezTo>
                      <a:cubicBezTo>
                        <a:pt x="1402" y="623"/>
                        <a:pt x="1363" y="662"/>
                        <a:pt x="1265" y="740"/>
                      </a:cubicBezTo>
                      <a:cubicBezTo>
                        <a:pt x="1139" y="808"/>
                        <a:pt x="974" y="842"/>
                        <a:pt x="813" y="842"/>
                      </a:cubicBezTo>
                      <a:cubicBezTo>
                        <a:pt x="653" y="842"/>
                        <a:pt x="497" y="808"/>
                        <a:pt x="390" y="740"/>
                      </a:cubicBezTo>
                      <a:cubicBezTo>
                        <a:pt x="293" y="681"/>
                        <a:pt x="234" y="623"/>
                        <a:pt x="234" y="545"/>
                      </a:cubicBezTo>
                      <a:cubicBezTo>
                        <a:pt x="234" y="467"/>
                        <a:pt x="293" y="429"/>
                        <a:pt x="390" y="351"/>
                      </a:cubicBezTo>
                      <a:cubicBezTo>
                        <a:pt x="507" y="273"/>
                        <a:pt x="662" y="253"/>
                        <a:pt x="818" y="253"/>
                      </a:cubicBezTo>
                      <a:close/>
                      <a:moveTo>
                        <a:pt x="818" y="0"/>
                      </a:moveTo>
                      <a:cubicBezTo>
                        <a:pt x="638" y="0"/>
                        <a:pt x="458" y="34"/>
                        <a:pt x="312" y="98"/>
                      </a:cubicBezTo>
                      <a:cubicBezTo>
                        <a:pt x="293" y="98"/>
                        <a:pt x="273" y="137"/>
                        <a:pt x="234" y="137"/>
                      </a:cubicBezTo>
                      <a:cubicBezTo>
                        <a:pt x="195" y="176"/>
                        <a:pt x="137" y="195"/>
                        <a:pt x="118" y="253"/>
                      </a:cubicBezTo>
                      <a:cubicBezTo>
                        <a:pt x="40" y="331"/>
                        <a:pt x="1" y="429"/>
                        <a:pt x="1" y="526"/>
                      </a:cubicBezTo>
                      <a:cubicBezTo>
                        <a:pt x="1" y="662"/>
                        <a:pt x="98" y="818"/>
                        <a:pt x="273" y="915"/>
                      </a:cubicBezTo>
                      <a:cubicBezTo>
                        <a:pt x="429" y="1012"/>
                        <a:pt x="623" y="1051"/>
                        <a:pt x="818" y="1051"/>
                      </a:cubicBezTo>
                      <a:cubicBezTo>
                        <a:pt x="1012" y="1051"/>
                        <a:pt x="1246" y="1012"/>
                        <a:pt x="1382" y="915"/>
                      </a:cubicBezTo>
                      <a:cubicBezTo>
                        <a:pt x="1557" y="818"/>
                        <a:pt x="1654" y="662"/>
                        <a:pt x="1654" y="526"/>
                      </a:cubicBezTo>
                      <a:cubicBezTo>
                        <a:pt x="1654" y="370"/>
                        <a:pt x="1557" y="234"/>
                        <a:pt x="1382" y="137"/>
                      </a:cubicBezTo>
                      <a:cubicBezTo>
                        <a:pt x="1227" y="44"/>
                        <a:pt x="1023" y="0"/>
                        <a:pt x="8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" name="Google Shape;5342;p47">
                  <a:extLst>
                    <a:ext uri="{FF2B5EF4-FFF2-40B4-BE49-F238E27FC236}">
                      <a16:creationId xmlns:a16="http://schemas.microsoft.com/office/drawing/2014/main" id="{FCC49326-9E01-4CB7-A30A-7ABDA5C90C73}"/>
                    </a:ext>
                  </a:extLst>
                </p:cNvPr>
                <p:cNvSpPr/>
                <p:nvPr/>
              </p:nvSpPr>
              <p:spPr>
                <a:xfrm>
                  <a:off x="800775" y="2135475"/>
                  <a:ext cx="35050" cy="2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2" h="837" extrusionOk="0">
                      <a:moveTo>
                        <a:pt x="701" y="0"/>
                      </a:moveTo>
                      <a:cubicBezTo>
                        <a:pt x="312" y="0"/>
                        <a:pt x="1" y="195"/>
                        <a:pt x="1" y="428"/>
                      </a:cubicBezTo>
                      <a:cubicBezTo>
                        <a:pt x="1" y="642"/>
                        <a:pt x="254" y="817"/>
                        <a:pt x="623" y="837"/>
                      </a:cubicBezTo>
                      <a:cubicBezTo>
                        <a:pt x="604" y="778"/>
                        <a:pt x="623" y="778"/>
                        <a:pt x="682" y="778"/>
                      </a:cubicBezTo>
                      <a:cubicBezTo>
                        <a:pt x="701" y="778"/>
                        <a:pt x="740" y="817"/>
                        <a:pt x="779" y="837"/>
                      </a:cubicBezTo>
                      <a:cubicBezTo>
                        <a:pt x="1110" y="798"/>
                        <a:pt x="1401" y="642"/>
                        <a:pt x="1401" y="428"/>
                      </a:cubicBezTo>
                      <a:cubicBezTo>
                        <a:pt x="1401" y="195"/>
                        <a:pt x="1090" y="0"/>
                        <a:pt x="70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" name="Google Shape;5343;p47">
                  <a:extLst>
                    <a:ext uri="{FF2B5EF4-FFF2-40B4-BE49-F238E27FC236}">
                      <a16:creationId xmlns:a16="http://schemas.microsoft.com/office/drawing/2014/main" id="{B934B497-8234-4D4F-914E-723EC72D6CEB}"/>
                    </a:ext>
                  </a:extLst>
                </p:cNvPr>
                <p:cNvSpPr/>
                <p:nvPr/>
              </p:nvSpPr>
              <p:spPr>
                <a:xfrm>
                  <a:off x="799325" y="2238575"/>
                  <a:ext cx="35050" cy="2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2" h="818" extrusionOk="0">
                      <a:moveTo>
                        <a:pt x="603" y="0"/>
                      </a:moveTo>
                      <a:cubicBezTo>
                        <a:pt x="273" y="20"/>
                        <a:pt x="0" y="195"/>
                        <a:pt x="0" y="409"/>
                      </a:cubicBezTo>
                      <a:cubicBezTo>
                        <a:pt x="0" y="623"/>
                        <a:pt x="312" y="818"/>
                        <a:pt x="701" y="818"/>
                      </a:cubicBezTo>
                      <a:cubicBezTo>
                        <a:pt x="1090" y="818"/>
                        <a:pt x="1401" y="623"/>
                        <a:pt x="1401" y="409"/>
                      </a:cubicBezTo>
                      <a:cubicBezTo>
                        <a:pt x="1401" y="214"/>
                        <a:pt x="1148" y="39"/>
                        <a:pt x="798" y="0"/>
                      </a:cubicBezTo>
                      <a:cubicBezTo>
                        <a:pt x="798" y="20"/>
                        <a:pt x="778" y="59"/>
                        <a:pt x="740" y="59"/>
                      </a:cubicBezTo>
                      <a:cubicBezTo>
                        <a:pt x="681" y="59"/>
                        <a:pt x="642" y="39"/>
                        <a:pt x="60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" name="Google Shape;5344;p47">
                  <a:extLst>
                    <a:ext uri="{FF2B5EF4-FFF2-40B4-BE49-F238E27FC236}">
                      <a16:creationId xmlns:a16="http://schemas.microsoft.com/office/drawing/2014/main" id="{C2C3BD29-64A2-4B77-A0FF-410D097E9527}"/>
                    </a:ext>
                  </a:extLst>
                </p:cNvPr>
                <p:cNvSpPr/>
                <p:nvPr/>
              </p:nvSpPr>
              <p:spPr>
                <a:xfrm>
                  <a:off x="815375" y="2154425"/>
                  <a:ext cx="5850" cy="8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3406" extrusionOk="0">
                      <a:moveTo>
                        <a:pt x="117" y="1"/>
                      </a:moveTo>
                      <a:cubicBezTo>
                        <a:pt x="98" y="1"/>
                        <a:pt x="39" y="20"/>
                        <a:pt x="20" y="40"/>
                      </a:cubicBezTo>
                      <a:cubicBezTo>
                        <a:pt x="0" y="79"/>
                        <a:pt x="0" y="98"/>
                        <a:pt x="0" y="118"/>
                      </a:cubicBezTo>
                      <a:lnTo>
                        <a:pt x="0" y="1207"/>
                      </a:lnTo>
                      <a:lnTo>
                        <a:pt x="117" y="1285"/>
                      </a:lnTo>
                      <a:cubicBezTo>
                        <a:pt x="136" y="1343"/>
                        <a:pt x="156" y="1421"/>
                        <a:pt x="136" y="1460"/>
                      </a:cubicBezTo>
                      <a:cubicBezTo>
                        <a:pt x="117" y="1499"/>
                        <a:pt x="59" y="1499"/>
                        <a:pt x="39" y="1499"/>
                      </a:cubicBezTo>
                      <a:cubicBezTo>
                        <a:pt x="20" y="1499"/>
                        <a:pt x="0" y="1499"/>
                        <a:pt x="0" y="1479"/>
                      </a:cubicBezTo>
                      <a:lnTo>
                        <a:pt x="0" y="3289"/>
                      </a:lnTo>
                      <a:lnTo>
                        <a:pt x="0" y="3328"/>
                      </a:lnTo>
                      <a:cubicBezTo>
                        <a:pt x="20" y="3386"/>
                        <a:pt x="59" y="3405"/>
                        <a:pt x="117" y="3405"/>
                      </a:cubicBezTo>
                      <a:cubicBezTo>
                        <a:pt x="156" y="3405"/>
                        <a:pt x="214" y="3386"/>
                        <a:pt x="234" y="3328"/>
                      </a:cubicBezTo>
                      <a:lnTo>
                        <a:pt x="234" y="3289"/>
                      </a:lnTo>
                      <a:lnTo>
                        <a:pt x="234" y="118"/>
                      </a:lnTo>
                      <a:cubicBezTo>
                        <a:pt x="234" y="98"/>
                        <a:pt x="214" y="40"/>
                        <a:pt x="214" y="40"/>
                      </a:cubicBezTo>
                      <a:cubicBezTo>
                        <a:pt x="195" y="20"/>
                        <a:pt x="156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" name="Google Shape;5345;p47">
                  <a:extLst>
                    <a:ext uri="{FF2B5EF4-FFF2-40B4-BE49-F238E27FC236}">
                      <a16:creationId xmlns:a16="http://schemas.microsoft.com/office/drawing/2014/main" id="{E21763E4-6FBE-4B1E-BF89-4082E57B4E11}"/>
                    </a:ext>
                  </a:extLst>
                </p:cNvPr>
                <p:cNvSpPr/>
                <p:nvPr/>
              </p:nvSpPr>
              <p:spPr>
                <a:xfrm>
                  <a:off x="697175" y="2117475"/>
                  <a:ext cx="121625" cy="7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5" h="3036" extrusionOk="0">
                      <a:moveTo>
                        <a:pt x="1" y="0"/>
                      </a:moveTo>
                      <a:lnTo>
                        <a:pt x="1" y="292"/>
                      </a:lnTo>
                      <a:lnTo>
                        <a:pt x="2724" y="1868"/>
                      </a:lnTo>
                      <a:lnTo>
                        <a:pt x="2880" y="1771"/>
                      </a:lnTo>
                      <a:cubicBezTo>
                        <a:pt x="2894" y="1763"/>
                        <a:pt x="2914" y="1759"/>
                        <a:pt x="2935" y="1759"/>
                      </a:cubicBezTo>
                      <a:cubicBezTo>
                        <a:pt x="2971" y="1759"/>
                        <a:pt x="3011" y="1773"/>
                        <a:pt x="3036" y="1810"/>
                      </a:cubicBezTo>
                      <a:cubicBezTo>
                        <a:pt x="3075" y="1868"/>
                        <a:pt x="3075" y="1946"/>
                        <a:pt x="2997" y="1985"/>
                      </a:cubicBezTo>
                      <a:lnTo>
                        <a:pt x="2977" y="2004"/>
                      </a:lnTo>
                      <a:lnTo>
                        <a:pt x="4689" y="3016"/>
                      </a:lnTo>
                      <a:cubicBezTo>
                        <a:pt x="4728" y="3016"/>
                        <a:pt x="4748" y="3035"/>
                        <a:pt x="4748" y="3035"/>
                      </a:cubicBezTo>
                      <a:cubicBezTo>
                        <a:pt x="4787" y="3035"/>
                        <a:pt x="4826" y="3016"/>
                        <a:pt x="4845" y="2996"/>
                      </a:cubicBezTo>
                      <a:cubicBezTo>
                        <a:pt x="4864" y="2938"/>
                        <a:pt x="4864" y="2860"/>
                        <a:pt x="4787" y="2821"/>
                      </a:cubicBezTo>
                      <a:lnTo>
                        <a:pt x="4670" y="274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" name="Google Shape;5346;p47">
                  <a:extLst>
                    <a:ext uri="{FF2B5EF4-FFF2-40B4-BE49-F238E27FC236}">
                      <a16:creationId xmlns:a16="http://schemas.microsoft.com/office/drawing/2014/main" id="{E29E5307-F25D-45F6-BB24-BABC853A5EAD}"/>
                    </a:ext>
                  </a:extLst>
                </p:cNvPr>
                <p:cNvSpPr/>
                <p:nvPr/>
              </p:nvSpPr>
              <p:spPr>
                <a:xfrm>
                  <a:off x="697175" y="2161050"/>
                  <a:ext cx="76400" cy="4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56" h="1974" extrusionOk="0">
                      <a:moveTo>
                        <a:pt x="2930" y="1"/>
                      </a:moveTo>
                      <a:cubicBezTo>
                        <a:pt x="2913" y="1"/>
                        <a:pt x="2896" y="3"/>
                        <a:pt x="2880" y="8"/>
                      </a:cubicBezTo>
                      <a:lnTo>
                        <a:pt x="2724" y="105"/>
                      </a:lnTo>
                      <a:lnTo>
                        <a:pt x="1" y="1681"/>
                      </a:lnTo>
                      <a:lnTo>
                        <a:pt x="1" y="1973"/>
                      </a:lnTo>
                      <a:lnTo>
                        <a:pt x="2977" y="261"/>
                      </a:lnTo>
                      <a:lnTo>
                        <a:pt x="2997" y="222"/>
                      </a:lnTo>
                      <a:cubicBezTo>
                        <a:pt x="3036" y="203"/>
                        <a:pt x="3055" y="125"/>
                        <a:pt x="3036" y="47"/>
                      </a:cubicBezTo>
                      <a:cubicBezTo>
                        <a:pt x="3021" y="19"/>
                        <a:pt x="2976" y="1"/>
                        <a:pt x="293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" name="Google Shape;5347;p47">
                  <a:extLst>
                    <a:ext uri="{FF2B5EF4-FFF2-40B4-BE49-F238E27FC236}">
                      <a16:creationId xmlns:a16="http://schemas.microsoft.com/office/drawing/2014/main" id="{880C170C-188E-4868-A0CD-24BE2E7DE9E7}"/>
                    </a:ext>
                  </a:extLst>
                </p:cNvPr>
                <p:cNvSpPr/>
                <p:nvPr/>
              </p:nvSpPr>
              <p:spPr>
                <a:xfrm>
                  <a:off x="776450" y="462325"/>
                  <a:ext cx="351675" cy="20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67" h="8017" extrusionOk="0">
                      <a:moveTo>
                        <a:pt x="1" y="1"/>
                      </a:moveTo>
                      <a:lnTo>
                        <a:pt x="13833" y="8016"/>
                      </a:lnTo>
                      <a:lnTo>
                        <a:pt x="14067" y="7861"/>
                      </a:lnTo>
                      <a:lnTo>
                        <a:pt x="48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" name="Google Shape;5348;p47">
                  <a:extLst>
                    <a:ext uri="{FF2B5EF4-FFF2-40B4-BE49-F238E27FC236}">
                      <a16:creationId xmlns:a16="http://schemas.microsoft.com/office/drawing/2014/main" id="{ED2A15E6-D3F0-4D2B-AB38-A110B8000BCA}"/>
                    </a:ext>
                  </a:extLst>
                </p:cNvPr>
                <p:cNvSpPr/>
                <p:nvPr/>
              </p:nvSpPr>
              <p:spPr>
                <a:xfrm>
                  <a:off x="1203500" y="2158325"/>
                  <a:ext cx="144475" cy="83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9" h="3328" extrusionOk="0">
                      <a:moveTo>
                        <a:pt x="2588" y="0"/>
                      </a:moveTo>
                      <a:lnTo>
                        <a:pt x="0" y="1479"/>
                      </a:lnTo>
                      <a:lnTo>
                        <a:pt x="3191" y="3327"/>
                      </a:lnTo>
                      <a:lnTo>
                        <a:pt x="3969" y="2880"/>
                      </a:lnTo>
                      <a:lnTo>
                        <a:pt x="2024" y="1771"/>
                      </a:lnTo>
                      <a:cubicBezTo>
                        <a:pt x="1985" y="1732"/>
                        <a:pt x="1946" y="1674"/>
                        <a:pt x="1985" y="1596"/>
                      </a:cubicBezTo>
                      <a:cubicBezTo>
                        <a:pt x="1999" y="1568"/>
                        <a:pt x="2041" y="1541"/>
                        <a:pt x="2086" y="1541"/>
                      </a:cubicBezTo>
                      <a:cubicBezTo>
                        <a:pt x="2105" y="1541"/>
                        <a:pt x="2123" y="1545"/>
                        <a:pt x="2140" y="1557"/>
                      </a:cubicBezTo>
                      <a:lnTo>
                        <a:pt x="4222" y="2744"/>
                      </a:lnTo>
                      <a:lnTo>
                        <a:pt x="4942" y="2316"/>
                      </a:lnTo>
                      <a:lnTo>
                        <a:pt x="4747" y="2238"/>
                      </a:lnTo>
                      <a:cubicBezTo>
                        <a:pt x="4708" y="2199"/>
                        <a:pt x="4670" y="2140"/>
                        <a:pt x="4708" y="2063"/>
                      </a:cubicBezTo>
                      <a:cubicBezTo>
                        <a:pt x="4723" y="2019"/>
                        <a:pt x="4770" y="1997"/>
                        <a:pt x="4818" y="1997"/>
                      </a:cubicBezTo>
                      <a:cubicBezTo>
                        <a:pt x="4834" y="1997"/>
                        <a:pt x="4850" y="1999"/>
                        <a:pt x="4864" y="2004"/>
                      </a:cubicBezTo>
                      <a:lnTo>
                        <a:pt x="5195" y="2179"/>
                      </a:lnTo>
                      <a:lnTo>
                        <a:pt x="5778" y="1849"/>
                      </a:lnTo>
                      <a:lnTo>
                        <a:pt x="258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" name="Google Shape;5349;p47">
                  <a:extLst>
                    <a:ext uri="{FF2B5EF4-FFF2-40B4-BE49-F238E27FC236}">
                      <a16:creationId xmlns:a16="http://schemas.microsoft.com/office/drawing/2014/main" id="{AC2799D4-3068-4D43-A767-E6EE48274E76}"/>
                    </a:ext>
                  </a:extLst>
                </p:cNvPr>
                <p:cNvSpPr/>
                <p:nvPr/>
              </p:nvSpPr>
              <p:spPr>
                <a:xfrm>
                  <a:off x="1184050" y="2199675"/>
                  <a:ext cx="92425" cy="5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7" h="2141" extrusionOk="0">
                      <a:moveTo>
                        <a:pt x="506" y="0"/>
                      </a:moveTo>
                      <a:lnTo>
                        <a:pt x="0" y="292"/>
                      </a:lnTo>
                      <a:lnTo>
                        <a:pt x="3191" y="2140"/>
                      </a:lnTo>
                      <a:lnTo>
                        <a:pt x="3697" y="1848"/>
                      </a:lnTo>
                      <a:cubicBezTo>
                        <a:pt x="2588" y="1187"/>
                        <a:pt x="1479" y="584"/>
                        <a:pt x="50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" name="Google Shape;5350;p47">
                  <a:extLst>
                    <a:ext uri="{FF2B5EF4-FFF2-40B4-BE49-F238E27FC236}">
                      <a16:creationId xmlns:a16="http://schemas.microsoft.com/office/drawing/2014/main" id="{2E238686-BC2C-44B7-AAE7-D682B7AE8F66}"/>
                    </a:ext>
                  </a:extLst>
                </p:cNvPr>
                <p:cNvSpPr/>
                <p:nvPr/>
              </p:nvSpPr>
              <p:spPr>
                <a:xfrm>
                  <a:off x="1071700" y="2123025"/>
                  <a:ext cx="759250" cy="437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70" h="17483" extrusionOk="0">
                      <a:moveTo>
                        <a:pt x="13210" y="7523"/>
                      </a:moveTo>
                      <a:lnTo>
                        <a:pt x="13268" y="7557"/>
                      </a:lnTo>
                      <a:lnTo>
                        <a:pt x="13268" y="7557"/>
                      </a:lnTo>
                      <a:cubicBezTo>
                        <a:pt x="13251" y="7540"/>
                        <a:pt x="13231" y="7528"/>
                        <a:pt x="13210" y="7523"/>
                      </a:cubicBezTo>
                      <a:close/>
                      <a:moveTo>
                        <a:pt x="145" y="1"/>
                      </a:moveTo>
                      <a:cubicBezTo>
                        <a:pt x="106" y="1"/>
                        <a:pt x="58" y="18"/>
                        <a:pt x="20" y="70"/>
                      </a:cubicBezTo>
                      <a:cubicBezTo>
                        <a:pt x="0" y="109"/>
                        <a:pt x="0" y="187"/>
                        <a:pt x="78" y="226"/>
                      </a:cubicBezTo>
                      <a:cubicBezTo>
                        <a:pt x="78" y="226"/>
                        <a:pt x="175" y="303"/>
                        <a:pt x="370" y="401"/>
                      </a:cubicBezTo>
                      <a:cubicBezTo>
                        <a:pt x="1031" y="790"/>
                        <a:pt x="2782" y="1782"/>
                        <a:pt x="5019" y="3086"/>
                      </a:cubicBezTo>
                      <a:cubicBezTo>
                        <a:pt x="5992" y="3630"/>
                        <a:pt x="7062" y="4272"/>
                        <a:pt x="8191" y="4934"/>
                      </a:cubicBezTo>
                      <a:cubicBezTo>
                        <a:pt x="8930" y="5342"/>
                        <a:pt x="9650" y="5770"/>
                        <a:pt x="10408" y="6198"/>
                      </a:cubicBezTo>
                      <a:lnTo>
                        <a:pt x="10408" y="6140"/>
                      </a:lnTo>
                      <a:cubicBezTo>
                        <a:pt x="10408" y="6062"/>
                        <a:pt x="10467" y="6023"/>
                        <a:pt x="10525" y="6023"/>
                      </a:cubicBezTo>
                      <a:cubicBezTo>
                        <a:pt x="10603" y="6023"/>
                        <a:pt x="10661" y="6062"/>
                        <a:pt x="10661" y="6140"/>
                      </a:cubicBezTo>
                      <a:lnTo>
                        <a:pt x="10661" y="6315"/>
                      </a:lnTo>
                      <a:lnTo>
                        <a:pt x="13054" y="7696"/>
                      </a:lnTo>
                      <a:lnTo>
                        <a:pt x="13054" y="7657"/>
                      </a:lnTo>
                      <a:cubicBezTo>
                        <a:pt x="13054" y="7580"/>
                        <a:pt x="13113" y="7521"/>
                        <a:pt x="13191" y="7521"/>
                      </a:cubicBezTo>
                      <a:cubicBezTo>
                        <a:pt x="13197" y="7521"/>
                        <a:pt x="13203" y="7522"/>
                        <a:pt x="13210" y="7523"/>
                      </a:cubicBezTo>
                      <a:lnTo>
                        <a:pt x="13210" y="7523"/>
                      </a:lnTo>
                      <a:lnTo>
                        <a:pt x="8463" y="4778"/>
                      </a:lnTo>
                      <a:lnTo>
                        <a:pt x="5272" y="2930"/>
                      </a:lnTo>
                      <a:lnTo>
                        <a:pt x="642" y="265"/>
                      </a:lnTo>
                      <a:lnTo>
                        <a:pt x="195" y="12"/>
                      </a:lnTo>
                      <a:cubicBezTo>
                        <a:pt x="182" y="5"/>
                        <a:pt x="164" y="1"/>
                        <a:pt x="145" y="1"/>
                      </a:cubicBezTo>
                      <a:close/>
                      <a:moveTo>
                        <a:pt x="13268" y="7557"/>
                      </a:moveTo>
                      <a:cubicBezTo>
                        <a:pt x="13291" y="7581"/>
                        <a:pt x="13307" y="7617"/>
                        <a:pt x="13307" y="7657"/>
                      </a:cubicBezTo>
                      <a:lnTo>
                        <a:pt x="13307" y="7813"/>
                      </a:lnTo>
                      <a:cubicBezTo>
                        <a:pt x="15856" y="9311"/>
                        <a:pt x="18366" y="10731"/>
                        <a:pt x="20389" y="11899"/>
                      </a:cubicBezTo>
                      <a:lnTo>
                        <a:pt x="20544" y="11821"/>
                      </a:lnTo>
                      <a:cubicBezTo>
                        <a:pt x="20562" y="11809"/>
                        <a:pt x="20581" y="11801"/>
                        <a:pt x="20600" y="11798"/>
                      </a:cubicBezTo>
                      <a:lnTo>
                        <a:pt x="20600" y="11798"/>
                      </a:lnTo>
                      <a:lnTo>
                        <a:pt x="20724" y="11869"/>
                      </a:lnTo>
                      <a:lnTo>
                        <a:pt x="20724" y="11869"/>
                      </a:lnTo>
                      <a:cubicBezTo>
                        <a:pt x="20722" y="11866"/>
                        <a:pt x="20721" y="11863"/>
                        <a:pt x="20720" y="11860"/>
                      </a:cubicBezTo>
                      <a:cubicBezTo>
                        <a:pt x="20697" y="11814"/>
                        <a:pt x="20661" y="11795"/>
                        <a:pt x="20623" y="11795"/>
                      </a:cubicBezTo>
                      <a:cubicBezTo>
                        <a:pt x="20615" y="11795"/>
                        <a:pt x="20608" y="11796"/>
                        <a:pt x="20600" y="11798"/>
                      </a:cubicBezTo>
                      <a:lnTo>
                        <a:pt x="20600" y="11798"/>
                      </a:lnTo>
                      <a:lnTo>
                        <a:pt x="13268" y="7557"/>
                      </a:lnTo>
                      <a:close/>
                      <a:moveTo>
                        <a:pt x="26039" y="14970"/>
                      </a:moveTo>
                      <a:lnTo>
                        <a:pt x="26066" y="14987"/>
                      </a:lnTo>
                      <a:lnTo>
                        <a:pt x="26066" y="14987"/>
                      </a:lnTo>
                      <a:cubicBezTo>
                        <a:pt x="26058" y="14980"/>
                        <a:pt x="26048" y="14974"/>
                        <a:pt x="26039" y="14970"/>
                      </a:cubicBezTo>
                      <a:close/>
                      <a:moveTo>
                        <a:pt x="20724" y="11869"/>
                      </a:moveTo>
                      <a:cubicBezTo>
                        <a:pt x="20739" y="11910"/>
                        <a:pt x="20735" y="11981"/>
                        <a:pt x="20681" y="12035"/>
                      </a:cubicBezTo>
                      <a:lnTo>
                        <a:pt x="20603" y="12054"/>
                      </a:lnTo>
                      <a:cubicBezTo>
                        <a:pt x="21556" y="12619"/>
                        <a:pt x="22393" y="13105"/>
                        <a:pt x="23054" y="13494"/>
                      </a:cubicBezTo>
                      <a:lnTo>
                        <a:pt x="23229" y="13397"/>
                      </a:lnTo>
                      <a:cubicBezTo>
                        <a:pt x="23245" y="13381"/>
                        <a:pt x="23268" y="13371"/>
                        <a:pt x="23292" y="13371"/>
                      </a:cubicBezTo>
                      <a:cubicBezTo>
                        <a:pt x="23326" y="13371"/>
                        <a:pt x="23362" y="13390"/>
                        <a:pt x="23385" y="13436"/>
                      </a:cubicBezTo>
                      <a:cubicBezTo>
                        <a:pt x="23424" y="13494"/>
                        <a:pt x="23424" y="13552"/>
                        <a:pt x="23346" y="13611"/>
                      </a:cubicBezTo>
                      <a:lnTo>
                        <a:pt x="23268" y="13630"/>
                      </a:lnTo>
                      <a:cubicBezTo>
                        <a:pt x="24163" y="14155"/>
                        <a:pt x="24688" y="14467"/>
                        <a:pt x="24688" y="14467"/>
                      </a:cubicBezTo>
                      <a:lnTo>
                        <a:pt x="25720" y="15070"/>
                      </a:lnTo>
                      <a:lnTo>
                        <a:pt x="25934" y="14973"/>
                      </a:lnTo>
                      <a:cubicBezTo>
                        <a:pt x="25948" y="14965"/>
                        <a:pt x="25967" y="14961"/>
                        <a:pt x="25988" y="14961"/>
                      </a:cubicBezTo>
                      <a:cubicBezTo>
                        <a:pt x="26005" y="14961"/>
                        <a:pt x="26022" y="14964"/>
                        <a:pt x="26039" y="14970"/>
                      </a:cubicBezTo>
                      <a:lnTo>
                        <a:pt x="26039" y="14970"/>
                      </a:lnTo>
                      <a:lnTo>
                        <a:pt x="25506" y="14661"/>
                      </a:lnTo>
                      <a:lnTo>
                        <a:pt x="25486" y="14681"/>
                      </a:lnTo>
                      <a:cubicBezTo>
                        <a:pt x="25467" y="14681"/>
                        <a:pt x="25447" y="14700"/>
                        <a:pt x="25447" y="14700"/>
                      </a:cubicBezTo>
                      <a:cubicBezTo>
                        <a:pt x="25389" y="14700"/>
                        <a:pt x="25369" y="14681"/>
                        <a:pt x="25350" y="14661"/>
                      </a:cubicBezTo>
                      <a:cubicBezTo>
                        <a:pt x="25311" y="14603"/>
                        <a:pt x="25311" y="14564"/>
                        <a:pt x="25350" y="14545"/>
                      </a:cubicBezTo>
                      <a:lnTo>
                        <a:pt x="20724" y="11869"/>
                      </a:lnTo>
                      <a:close/>
                      <a:moveTo>
                        <a:pt x="26066" y="14987"/>
                      </a:moveTo>
                      <a:lnTo>
                        <a:pt x="26066" y="14987"/>
                      </a:lnTo>
                      <a:cubicBezTo>
                        <a:pt x="26075" y="14993"/>
                        <a:pt x="26083" y="15002"/>
                        <a:pt x="26089" y="15011"/>
                      </a:cubicBezTo>
                      <a:cubicBezTo>
                        <a:pt x="26109" y="15070"/>
                        <a:pt x="26109" y="15148"/>
                        <a:pt x="26050" y="15187"/>
                      </a:cubicBezTo>
                      <a:lnTo>
                        <a:pt x="25972" y="15225"/>
                      </a:lnTo>
                      <a:lnTo>
                        <a:pt x="28969" y="16938"/>
                      </a:lnTo>
                      <a:lnTo>
                        <a:pt x="29105" y="16879"/>
                      </a:lnTo>
                      <a:cubicBezTo>
                        <a:pt x="29129" y="16863"/>
                        <a:pt x="29156" y="16854"/>
                        <a:pt x="29183" y="16854"/>
                      </a:cubicBezTo>
                      <a:cubicBezTo>
                        <a:pt x="29221" y="16854"/>
                        <a:pt x="29257" y="16872"/>
                        <a:pt x="29280" y="16918"/>
                      </a:cubicBezTo>
                      <a:cubicBezTo>
                        <a:pt x="29299" y="16957"/>
                        <a:pt x="29299" y="17035"/>
                        <a:pt x="29241" y="17093"/>
                      </a:cubicBezTo>
                      <a:lnTo>
                        <a:pt x="29202" y="17093"/>
                      </a:lnTo>
                      <a:lnTo>
                        <a:pt x="29883" y="17482"/>
                      </a:lnTo>
                      <a:lnTo>
                        <a:pt x="30369" y="17482"/>
                      </a:lnTo>
                      <a:lnTo>
                        <a:pt x="26066" y="14987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" name="Google Shape;5351;p47">
                  <a:extLst>
                    <a:ext uri="{FF2B5EF4-FFF2-40B4-BE49-F238E27FC236}">
                      <a16:creationId xmlns:a16="http://schemas.microsoft.com/office/drawing/2014/main" id="{0E0445E1-8EB3-4F72-BD3F-B6472826CFB9}"/>
                    </a:ext>
                  </a:extLst>
                </p:cNvPr>
                <p:cNvSpPr/>
                <p:nvPr/>
              </p:nvSpPr>
              <p:spPr>
                <a:xfrm>
                  <a:off x="1682100" y="2496650"/>
                  <a:ext cx="43775" cy="25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1" h="1020" extrusionOk="0">
                      <a:moveTo>
                        <a:pt x="1618" y="0"/>
                      </a:moveTo>
                      <a:cubicBezTo>
                        <a:pt x="1598" y="0"/>
                        <a:pt x="1577" y="3"/>
                        <a:pt x="1556" y="8"/>
                      </a:cubicBezTo>
                      <a:lnTo>
                        <a:pt x="1362" y="105"/>
                      </a:lnTo>
                      <a:lnTo>
                        <a:pt x="0" y="884"/>
                      </a:lnTo>
                      <a:lnTo>
                        <a:pt x="253" y="1020"/>
                      </a:lnTo>
                      <a:lnTo>
                        <a:pt x="1615" y="242"/>
                      </a:lnTo>
                      <a:lnTo>
                        <a:pt x="1673" y="222"/>
                      </a:lnTo>
                      <a:cubicBezTo>
                        <a:pt x="1732" y="203"/>
                        <a:pt x="1751" y="125"/>
                        <a:pt x="1732" y="47"/>
                      </a:cubicBezTo>
                      <a:cubicBezTo>
                        <a:pt x="1717" y="19"/>
                        <a:pt x="1672" y="0"/>
                        <a:pt x="16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" name="Google Shape;5352;p47">
                  <a:extLst>
                    <a:ext uri="{FF2B5EF4-FFF2-40B4-BE49-F238E27FC236}">
                      <a16:creationId xmlns:a16="http://schemas.microsoft.com/office/drawing/2014/main" id="{DE04DA8F-54A3-43B5-B8FC-1C1C442B94B0}"/>
                    </a:ext>
                  </a:extLst>
                </p:cNvPr>
                <p:cNvSpPr/>
                <p:nvPr/>
              </p:nvSpPr>
              <p:spPr>
                <a:xfrm>
                  <a:off x="1614475" y="2457050"/>
                  <a:ext cx="43800" cy="25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2" h="1028" extrusionOk="0">
                      <a:moveTo>
                        <a:pt x="1605" y="0"/>
                      </a:moveTo>
                      <a:cubicBezTo>
                        <a:pt x="1583" y="0"/>
                        <a:pt x="1561" y="5"/>
                        <a:pt x="1538" y="16"/>
                      </a:cubicBezTo>
                      <a:lnTo>
                        <a:pt x="1363" y="114"/>
                      </a:lnTo>
                      <a:lnTo>
                        <a:pt x="1" y="892"/>
                      </a:lnTo>
                      <a:lnTo>
                        <a:pt x="254" y="1028"/>
                      </a:lnTo>
                      <a:lnTo>
                        <a:pt x="1616" y="250"/>
                      </a:lnTo>
                      <a:lnTo>
                        <a:pt x="1693" y="230"/>
                      </a:lnTo>
                      <a:cubicBezTo>
                        <a:pt x="1732" y="211"/>
                        <a:pt x="1752" y="114"/>
                        <a:pt x="1713" y="55"/>
                      </a:cubicBezTo>
                      <a:cubicBezTo>
                        <a:pt x="1699" y="28"/>
                        <a:pt x="1656" y="0"/>
                        <a:pt x="160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" name="Google Shape;5353;p47">
                  <a:extLst>
                    <a:ext uri="{FF2B5EF4-FFF2-40B4-BE49-F238E27FC236}">
                      <a16:creationId xmlns:a16="http://schemas.microsoft.com/office/drawing/2014/main" id="{ADF3B633-D203-4CC0-9090-A6077B0165D4}"/>
                    </a:ext>
                  </a:extLst>
                </p:cNvPr>
                <p:cNvSpPr/>
                <p:nvPr/>
              </p:nvSpPr>
              <p:spPr>
                <a:xfrm>
                  <a:off x="1547375" y="2418125"/>
                  <a:ext cx="42825" cy="25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3" h="1029" extrusionOk="0">
                      <a:moveTo>
                        <a:pt x="1584" y="1"/>
                      </a:moveTo>
                      <a:cubicBezTo>
                        <a:pt x="1563" y="1"/>
                        <a:pt x="1540" y="5"/>
                        <a:pt x="1517" y="17"/>
                      </a:cubicBezTo>
                      <a:lnTo>
                        <a:pt x="1362" y="114"/>
                      </a:lnTo>
                      <a:lnTo>
                        <a:pt x="0" y="892"/>
                      </a:lnTo>
                      <a:lnTo>
                        <a:pt x="233" y="1029"/>
                      </a:lnTo>
                      <a:lnTo>
                        <a:pt x="1595" y="250"/>
                      </a:lnTo>
                      <a:lnTo>
                        <a:pt x="1673" y="231"/>
                      </a:lnTo>
                      <a:cubicBezTo>
                        <a:pt x="1712" y="172"/>
                        <a:pt x="1712" y="114"/>
                        <a:pt x="1693" y="56"/>
                      </a:cubicBezTo>
                      <a:cubicBezTo>
                        <a:pt x="1679" y="28"/>
                        <a:pt x="1636" y="1"/>
                        <a:pt x="158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" name="Google Shape;5354;p47">
                  <a:extLst>
                    <a:ext uri="{FF2B5EF4-FFF2-40B4-BE49-F238E27FC236}">
                      <a16:creationId xmlns:a16="http://schemas.microsoft.com/office/drawing/2014/main" id="{756CD806-7ED8-47DE-8F14-E2AAB37FAE59}"/>
                    </a:ext>
                  </a:extLst>
                </p:cNvPr>
                <p:cNvSpPr/>
                <p:nvPr/>
              </p:nvSpPr>
              <p:spPr>
                <a:xfrm>
                  <a:off x="1596000" y="2513875"/>
                  <a:ext cx="101200" cy="45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48" h="1829" extrusionOk="0">
                      <a:moveTo>
                        <a:pt x="3133" y="0"/>
                      </a:moveTo>
                      <a:lnTo>
                        <a:pt x="1" y="1829"/>
                      </a:lnTo>
                      <a:lnTo>
                        <a:pt x="1849" y="1829"/>
                      </a:lnTo>
                      <a:lnTo>
                        <a:pt x="4047" y="525"/>
                      </a:lnTo>
                      <a:lnTo>
                        <a:pt x="3716" y="331"/>
                      </a:lnTo>
                      <a:lnTo>
                        <a:pt x="3463" y="195"/>
                      </a:lnTo>
                      <a:lnTo>
                        <a:pt x="313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" name="Google Shape;5355;p47">
                  <a:extLst>
                    <a:ext uri="{FF2B5EF4-FFF2-40B4-BE49-F238E27FC236}">
                      <a16:creationId xmlns:a16="http://schemas.microsoft.com/office/drawing/2014/main" id="{1411E03A-4145-4FA2-A907-9976CAE7F0FA}"/>
                    </a:ext>
                  </a:extLst>
                </p:cNvPr>
                <p:cNvSpPr/>
                <p:nvPr/>
              </p:nvSpPr>
              <p:spPr>
                <a:xfrm>
                  <a:off x="1525950" y="2474950"/>
                  <a:ext cx="104125" cy="5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5" h="2375" extrusionOk="0">
                      <a:moveTo>
                        <a:pt x="3231" y="1"/>
                      </a:moveTo>
                      <a:lnTo>
                        <a:pt x="1" y="1849"/>
                      </a:lnTo>
                      <a:lnTo>
                        <a:pt x="915" y="2374"/>
                      </a:lnTo>
                      <a:lnTo>
                        <a:pt x="4164" y="526"/>
                      </a:lnTo>
                      <a:lnTo>
                        <a:pt x="3795" y="312"/>
                      </a:lnTo>
                      <a:lnTo>
                        <a:pt x="3542" y="195"/>
                      </a:lnTo>
                      <a:lnTo>
                        <a:pt x="32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" name="Google Shape;5356;p47">
                  <a:extLst>
                    <a:ext uri="{FF2B5EF4-FFF2-40B4-BE49-F238E27FC236}">
                      <a16:creationId xmlns:a16="http://schemas.microsoft.com/office/drawing/2014/main" id="{D4948CC8-2412-4C9E-8E34-D58B13E2ACE6}"/>
                    </a:ext>
                  </a:extLst>
                </p:cNvPr>
                <p:cNvSpPr/>
                <p:nvPr/>
              </p:nvSpPr>
              <p:spPr>
                <a:xfrm>
                  <a:off x="1458350" y="2436050"/>
                  <a:ext cx="104125" cy="5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5" h="2374" extrusionOk="0">
                      <a:moveTo>
                        <a:pt x="3211" y="0"/>
                      </a:moveTo>
                      <a:lnTo>
                        <a:pt x="1" y="1848"/>
                      </a:lnTo>
                      <a:lnTo>
                        <a:pt x="935" y="2374"/>
                      </a:lnTo>
                      <a:lnTo>
                        <a:pt x="4164" y="526"/>
                      </a:lnTo>
                      <a:lnTo>
                        <a:pt x="3794" y="312"/>
                      </a:lnTo>
                      <a:lnTo>
                        <a:pt x="3561" y="175"/>
                      </a:lnTo>
                      <a:lnTo>
                        <a:pt x="32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" name="Google Shape;5357;p47">
                  <a:extLst>
                    <a:ext uri="{FF2B5EF4-FFF2-40B4-BE49-F238E27FC236}">
                      <a16:creationId xmlns:a16="http://schemas.microsoft.com/office/drawing/2014/main" id="{5BF3FE2F-2CAD-4B6F-AD49-8484A91E11C4}"/>
                    </a:ext>
                  </a:extLst>
                </p:cNvPr>
                <p:cNvSpPr/>
                <p:nvPr/>
              </p:nvSpPr>
              <p:spPr>
                <a:xfrm>
                  <a:off x="1917975" y="2498850"/>
                  <a:ext cx="41375" cy="2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8" extrusionOk="0">
                      <a:moveTo>
                        <a:pt x="837" y="251"/>
                      </a:moveTo>
                      <a:cubicBezTo>
                        <a:pt x="993" y="251"/>
                        <a:pt x="1149" y="290"/>
                        <a:pt x="1265" y="348"/>
                      </a:cubicBezTo>
                      <a:cubicBezTo>
                        <a:pt x="1363" y="406"/>
                        <a:pt x="1421" y="465"/>
                        <a:pt x="1421" y="543"/>
                      </a:cubicBezTo>
                      <a:cubicBezTo>
                        <a:pt x="1421" y="620"/>
                        <a:pt x="1363" y="679"/>
                        <a:pt x="1265" y="737"/>
                      </a:cubicBezTo>
                      <a:cubicBezTo>
                        <a:pt x="1149" y="815"/>
                        <a:pt x="983" y="854"/>
                        <a:pt x="820" y="854"/>
                      </a:cubicBezTo>
                      <a:cubicBezTo>
                        <a:pt x="657" y="854"/>
                        <a:pt x="497" y="815"/>
                        <a:pt x="390" y="737"/>
                      </a:cubicBezTo>
                      <a:cubicBezTo>
                        <a:pt x="293" y="698"/>
                        <a:pt x="254" y="620"/>
                        <a:pt x="254" y="543"/>
                      </a:cubicBezTo>
                      <a:cubicBezTo>
                        <a:pt x="254" y="465"/>
                        <a:pt x="293" y="426"/>
                        <a:pt x="390" y="348"/>
                      </a:cubicBezTo>
                      <a:cubicBezTo>
                        <a:pt x="487" y="290"/>
                        <a:pt x="662" y="251"/>
                        <a:pt x="837" y="251"/>
                      </a:cubicBezTo>
                      <a:close/>
                      <a:moveTo>
                        <a:pt x="845" y="0"/>
                      </a:moveTo>
                      <a:cubicBezTo>
                        <a:pt x="660" y="0"/>
                        <a:pt x="472" y="39"/>
                        <a:pt x="312" y="115"/>
                      </a:cubicBezTo>
                      <a:cubicBezTo>
                        <a:pt x="351" y="154"/>
                        <a:pt x="351" y="212"/>
                        <a:pt x="312" y="251"/>
                      </a:cubicBezTo>
                      <a:cubicBezTo>
                        <a:pt x="293" y="309"/>
                        <a:pt x="254" y="309"/>
                        <a:pt x="215" y="309"/>
                      </a:cubicBezTo>
                      <a:cubicBezTo>
                        <a:pt x="195" y="309"/>
                        <a:pt x="176" y="309"/>
                        <a:pt x="176" y="270"/>
                      </a:cubicBezTo>
                      <a:lnTo>
                        <a:pt x="117" y="251"/>
                      </a:lnTo>
                      <a:cubicBezTo>
                        <a:pt x="59" y="329"/>
                        <a:pt x="1" y="426"/>
                        <a:pt x="1" y="523"/>
                      </a:cubicBezTo>
                      <a:cubicBezTo>
                        <a:pt x="1" y="679"/>
                        <a:pt x="98" y="815"/>
                        <a:pt x="273" y="912"/>
                      </a:cubicBezTo>
                      <a:cubicBezTo>
                        <a:pt x="448" y="1010"/>
                        <a:pt x="643" y="1068"/>
                        <a:pt x="837" y="1068"/>
                      </a:cubicBezTo>
                      <a:cubicBezTo>
                        <a:pt x="1032" y="1068"/>
                        <a:pt x="1246" y="1010"/>
                        <a:pt x="1382" y="912"/>
                      </a:cubicBezTo>
                      <a:cubicBezTo>
                        <a:pt x="1557" y="815"/>
                        <a:pt x="1654" y="679"/>
                        <a:pt x="1654" y="523"/>
                      </a:cubicBezTo>
                      <a:cubicBezTo>
                        <a:pt x="1654" y="368"/>
                        <a:pt x="1557" y="231"/>
                        <a:pt x="1382" y="134"/>
                      </a:cubicBezTo>
                      <a:cubicBezTo>
                        <a:pt x="1232" y="44"/>
                        <a:pt x="1040" y="0"/>
                        <a:pt x="8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" name="Google Shape;5358;p47">
                  <a:extLst>
                    <a:ext uri="{FF2B5EF4-FFF2-40B4-BE49-F238E27FC236}">
                      <a16:creationId xmlns:a16="http://schemas.microsoft.com/office/drawing/2014/main" id="{11DEFDAC-1F79-4B82-83E1-FFF60155B1A9}"/>
                    </a:ext>
                  </a:extLst>
                </p:cNvPr>
                <p:cNvSpPr/>
                <p:nvPr/>
              </p:nvSpPr>
              <p:spPr>
                <a:xfrm>
                  <a:off x="1780825" y="241975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309" y="693"/>
                      </a:moveTo>
                      <a:cubicBezTo>
                        <a:pt x="332" y="712"/>
                        <a:pt x="359" y="731"/>
                        <a:pt x="389" y="750"/>
                      </a:cubicBezTo>
                      <a:cubicBezTo>
                        <a:pt x="402" y="758"/>
                        <a:pt x="416" y="765"/>
                        <a:pt x="429" y="772"/>
                      </a:cubicBezTo>
                      <a:lnTo>
                        <a:pt x="429" y="772"/>
                      </a:lnTo>
                      <a:cubicBezTo>
                        <a:pt x="429" y="771"/>
                        <a:pt x="429" y="770"/>
                        <a:pt x="428" y="769"/>
                      </a:cubicBezTo>
                      <a:cubicBezTo>
                        <a:pt x="401" y="714"/>
                        <a:pt x="355" y="698"/>
                        <a:pt x="309" y="693"/>
                      </a:cubicBezTo>
                      <a:close/>
                      <a:moveTo>
                        <a:pt x="1308" y="714"/>
                      </a:moveTo>
                      <a:cubicBezTo>
                        <a:pt x="1260" y="716"/>
                        <a:pt x="1220" y="743"/>
                        <a:pt x="1207" y="769"/>
                      </a:cubicBezTo>
                      <a:cubicBezTo>
                        <a:pt x="1206" y="772"/>
                        <a:pt x="1205" y="775"/>
                        <a:pt x="1204" y="778"/>
                      </a:cubicBezTo>
                      <a:lnTo>
                        <a:pt x="1204" y="778"/>
                      </a:lnTo>
                      <a:cubicBezTo>
                        <a:pt x="1225" y="770"/>
                        <a:pt x="1246" y="760"/>
                        <a:pt x="1265" y="750"/>
                      </a:cubicBezTo>
                      <a:cubicBezTo>
                        <a:pt x="1281" y="737"/>
                        <a:pt x="1295" y="725"/>
                        <a:pt x="1308" y="714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9" y="49"/>
                        <a:pt x="253" y="146"/>
                      </a:cubicBezTo>
                      <a:cubicBezTo>
                        <a:pt x="98" y="224"/>
                        <a:pt x="0" y="380"/>
                        <a:pt x="0" y="536"/>
                      </a:cubicBezTo>
                      <a:cubicBezTo>
                        <a:pt x="0" y="633"/>
                        <a:pt x="39" y="730"/>
                        <a:pt x="117" y="788"/>
                      </a:cubicBezTo>
                      <a:lnTo>
                        <a:pt x="253" y="691"/>
                      </a:lnTo>
                      <a:cubicBezTo>
                        <a:pt x="271" y="691"/>
                        <a:pt x="290" y="691"/>
                        <a:pt x="309" y="693"/>
                      </a:cubicBezTo>
                      <a:lnTo>
                        <a:pt x="309" y="693"/>
                      </a:lnTo>
                      <a:cubicBezTo>
                        <a:pt x="261" y="652"/>
                        <a:pt x="234" y="608"/>
                        <a:pt x="234" y="555"/>
                      </a:cubicBezTo>
                      <a:cubicBezTo>
                        <a:pt x="234" y="477"/>
                        <a:pt x="292" y="399"/>
                        <a:pt x="389" y="360"/>
                      </a:cubicBezTo>
                      <a:cubicBezTo>
                        <a:pt x="506" y="283"/>
                        <a:pt x="681" y="263"/>
                        <a:pt x="818" y="263"/>
                      </a:cubicBezTo>
                      <a:cubicBezTo>
                        <a:pt x="993" y="263"/>
                        <a:pt x="1129" y="283"/>
                        <a:pt x="1265" y="360"/>
                      </a:cubicBezTo>
                      <a:cubicBezTo>
                        <a:pt x="1362" y="399"/>
                        <a:pt x="1401" y="477"/>
                        <a:pt x="1401" y="555"/>
                      </a:cubicBezTo>
                      <a:cubicBezTo>
                        <a:pt x="1401" y="620"/>
                        <a:pt x="1374" y="658"/>
                        <a:pt x="1308" y="714"/>
                      </a:cubicBezTo>
                      <a:lnTo>
                        <a:pt x="1308" y="714"/>
                      </a:lnTo>
                      <a:cubicBezTo>
                        <a:pt x="1310" y="714"/>
                        <a:pt x="1313" y="714"/>
                        <a:pt x="1315" y="714"/>
                      </a:cubicBezTo>
                      <a:cubicBezTo>
                        <a:pt x="1336" y="714"/>
                        <a:pt x="1359" y="719"/>
                        <a:pt x="1382" y="730"/>
                      </a:cubicBezTo>
                      <a:lnTo>
                        <a:pt x="1518" y="788"/>
                      </a:lnTo>
                      <a:cubicBezTo>
                        <a:pt x="1596" y="730"/>
                        <a:pt x="1654" y="633"/>
                        <a:pt x="1654" y="536"/>
                      </a:cubicBezTo>
                      <a:cubicBezTo>
                        <a:pt x="1654" y="380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5" y="0"/>
                      </a:cubicBezTo>
                      <a:close/>
                      <a:moveTo>
                        <a:pt x="429" y="772"/>
                      </a:moveTo>
                      <a:lnTo>
                        <a:pt x="429" y="772"/>
                      </a:lnTo>
                      <a:cubicBezTo>
                        <a:pt x="448" y="830"/>
                        <a:pt x="447" y="887"/>
                        <a:pt x="389" y="944"/>
                      </a:cubicBezTo>
                      <a:lnTo>
                        <a:pt x="331" y="964"/>
                      </a:lnTo>
                      <a:cubicBezTo>
                        <a:pt x="487" y="1041"/>
                        <a:pt x="642" y="1061"/>
                        <a:pt x="818" y="1061"/>
                      </a:cubicBezTo>
                      <a:cubicBezTo>
                        <a:pt x="993" y="1061"/>
                        <a:pt x="1168" y="1041"/>
                        <a:pt x="1304" y="964"/>
                      </a:cubicBezTo>
                      <a:lnTo>
                        <a:pt x="1265" y="944"/>
                      </a:lnTo>
                      <a:cubicBezTo>
                        <a:pt x="1209" y="925"/>
                        <a:pt x="1189" y="853"/>
                        <a:pt x="1204" y="778"/>
                      </a:cubicBezTo>
                      <a:lnTo>
                        <a:pt x="1204" y="778"/>
                      </a:lnTo>
                      <a:cubicBezTo>
                        <a:pt x="1088" y="827"/>
                        <a:pt x="949" y="852"/>
                        <a:pt x="813" y="852"/>
                      </a:cubicBezTo>
                      <a:cubicBezTo>
                        <a:pt x="671" y="852"/>
                        <a:pt x="533" y="825"/>
                        <a:pt x="429" y="77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" name="Google Shape;5359;p47">
                  <a:extLst>
                    <a:ext uri="{FF2B5EF4-FFF2-40B4-BE49-F238E27FC236}">
                      <a16:creationId xmlns:a16="http://schemas.microsoft.com/office/drawing/2014/main" id="{F410371C-01D6-4167-A699-7E4DA2103B7E}"/>
                    </a:ext>
                  </a:extLst>
                </p:cNvPr>
                <p:cNvSpPr/>
                <p:nvPr/>
              </p:nvSpPr>
              <p:spPr>
                <a:xfrm>
                  <a:off x="1810975" y="2437850"/>
                  <a:ext cx="115300" cy="69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12" h="2769" extrusionOk="0">
                      <a:moveTo>
                        <a:pt x="103" y="0"/>
                      </a:moveTo>
                      <a:cubicBezTo>
                        <a:pt x="71" y="0"/>
                        <a:pt x="43" y="22"/>
                        <a:pt x="20" y="45"/>
                      </a:cubicBezTo>
                      <a:cubicBezTo>
                        <a:pt x="1" y="103"/>
                        <a:pt x="1" y="162"/>
                        <a:pt x="78" y="220"/>
                      </a:cubicBezTo>
                      <a:lnTo>
                        <a:pt x="117" y="240"/>
                      </a:lnTo>
                      <a:lnTo>
                        <a:pt x="4397" y="2730"/>
                      </a:lnTo>
                      <a:lnTo>
                        <a:pt x="4456" y="2749"/>
                      </a:lnTo>
                      <a:cubicBezTo>
                        <a:pt x="4475" y="2749"/>
                        <a:pt x="4495" y="2769"/>
                        <a:pt x="4495" y="2769"/>
                      </a:cubicBezTo>
                      <a:cubicBezTo>
                        <a:pt x="4553" y="2769"/>
                        <a:pt x="4573" y="2749"/>
                        <a:pt x="4592" y="2730"/>
                      </a:cubicBezTo>
                      <a:cubicBezTo>
                        <a:pt x="4611" y="2671"/>
                        <a:pt x="4611" y="2632"/>
                        <a:pt x="4573" y="2574"/>
                      </a:cubicBezTo>
                      <a:lnTo>
                        <a:pt x="4553" y="2555"/>
                      </a:lnTo>
                      <a:lnTo>
                        <a:pt x="312" y="123"/>
                      </a:lnTo>
                      <a:lnTo>
                        <a:pt x="176" y="45"/>
                      </a:lnTo>
                      <a:cubicBezTo>
                        <a:pt x="151" y="12"/>
                        <a:pt x="126" y="0"/>
                        <a:pt x="10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" name="Google Shape;5360;p47">
                  <a:extLst>
                    <a:ext uri="{FF2B5EF4-FFF2-40B4-BE49-F238E27FC236}">
                      <a16:creationId xmlns:a16="http://schemas.microsoft.com/office/drawing/2014/main" id="{BAAE9587-0A3D-487C-994D-F0898BA4AE87}"/>
                    </a:ext>
                  </a:extLst>
                </p:cNvPr>
                <p:cNvSpPr/>
                <p:nvPr/>
              </p:nvSpPr>
              <p:spPr>
                <a:xfrm>
                  <a:off x="1703500" y="2436825"/>
                  <a:ext cx="87550" cy="5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02" h="2129" extrusionOk="0">
                      <a:moveTo>
                        <a:pt x="3354" y="1"/>
                      </a:moveTo>
                      <a:cubicBezTo>
                        <a:pt x="3338" y="1"/>
                        <a:pt x="3322" y="3"/>
                        <a:pt x="3307" y="8"/>
                      </a:cubicBezTo>
                      <a:lnTo>
                        <a:pt x="3152" y="105"/>
                      </a:lnTo>
                      <a:lnTo>
                        <a:pt x="39" y="1915"/>
                      </a:lnTo>
                      <a:cubicBezTo>
                        <a:pt x="20" y="1915"/>
                        <a:pt x="20" y="1934"/>
                        <a:pt x="0" y="1934"/>
                      </a:cubicBezTo>
                      <a:cubicBezTo>
                        <a:pt x="20" y="1993"/>
                        <a:pt x="20" y="2031"/>
                        <a:pt x="39" y="2090"/>
                      </a:cubicBezTo>
                      <a:cubicBezTo>
                        <a:pt x="78" y="2129"/>
                        <a:pt x="117" y="2129"/>
                        <a:pt x="136" y="2129"/>
                      </a:cubicBezTo>
                      <a:cubicBezTo>
                        <a:pt x="175" y="2129"/>
                        <a:pt x="195" y="2129"/>
                        <a:pt x="195" y="2109"/>
                      </a:cubicBezTo>
                      <a:lnTo>
                        <a:pt x="272" y="2051"/>
                      </a:lnTo>
                      <a:lnTo>
                        <a:pt x="3385" y="261"/>
                      </a:lnTo>
                      <a:lnTo>
                        <a:pt x="3424" y="242"/>
                      </a:lnTo>
                      <a:cubicBezTo>
                        <a:pt x="3482" y="203"/>
                        <a:pt x="3502" y="144"/>
                        <a:pt x="3482" y="67"/>
                      </a:cubicBezTo>
                      <a:cubicBezTo>
                        <a:pt x="3453" y="23"/>
                        <a:pt x="3402" y="1"/>
                        <a:pt x="335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" name="Google Shape;5361;p47">
                  <a:extLst>
                    <a:ext uri="{FF2B5EF4-FFF2-40B4-BE49-F238E27FC236}">
                      <a16:creationId xmlns:a16="http://schemas.microsoft.com/office/drawing/2014/main" id="{5130B13E-42CE-47D5-8562-7DCDFCEDE68E}"/>
                    </a:ext>
                  </a:extLst>
                </p:cNvPr>
                <p:cNvSpPr/>
                <p:nvPr/>
              </p:nvSpPr>
              <p:spPr>
                <a:xfrm>
                  <a:off x="1251650" y="2196375"/>
                  <a:ext cx="426075" cy="24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43" h="9918" extrusionOk="0">
                      <a:moveTo>
                        <a:pt x="134" y="1"/>
                      </a:moveTo>
                      <a:cubicBezTo>
                        <a:pt x="98" y="1"/>
                        <a:pt x="55" y="27"/>
                        <a:pt x="20" y="74"/>
                      </a:cubicBezTo>
                      <a:cubicBezTo>
                        <a:pt x="0" y="113"/>
                        <a:pt x="0" y="190"/>
                        <a:pt x="78" y="249"/>
                      </a:cubicBezTo>
                      <a:lnTo>
                        <a:pt x="2024" y="1358"/>
                      </a:lnTo>
                      <a:lnTo>
                        <a:pt x="16829" y="9918"/>
                      </a:lnTo>
                      <a:cubicBezTo>
                        <a:pt x="16887" y="9879"/>
                        <a:pt x="16926" y="9860"/>
                        <a:pt x="16985" y="9801"/>
                      </a:cubicBezTo>
                      <a:cubicBezTo>
                        <a:pt x="17004" y="9782"/>
                        <a:pt x="17023" y="9782"/>
                        <a:pt x="17043" y="9762"/>
                      </a:cubicBezTo>
                      <a:lnTo>
                        <a:pt x="2257" y="1222"/>
                      </a:lnTo>
                      <a:lnTo>
                        <a:pt x="195" y="35"/>
                      </a:lnTo>
                      <a:cubicBezTo>
                        <a:pt x="180" y="12"/>
                        <a:pt x="158" y="1"/>
                        <a:pt x="13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" name="Google Shape;5362;p47">
                  <a:extLst>
                    <a:ext uri="{FF2B5EF4-FFF2-40B4-BE49-F238E27FC236}">
                      <a16:creationId xmlns:a16="http://schemas.microsoft.com/office/drawing/2014/main" id="{1FD555CC-85EF-4B04-8981-921091C7F645}"/>
                    </a:ext>
                  </a:extLst>
                </p:cNvPr>
                <p:cNvSpPr/>
                <p:nvPr/>
              </p:nvSpPr>
              <p:spPr>
                <a:xfrm>
                  <a:off x="1669925" y="2438475"/>
                  <a:ext cx="41375" cy="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71" extrusionOk="0">
                      <a:moveTo>
                        <a:pt x="837" y="215"/>
                      </a:moveTo>
                      <a:cubicBezTo>
                        <a:pt x="993" y="215"/>
                        <a:pt x="1149" y="273"/>
                        <a:pt x="1265" y="312"/>
                      </a:cubicBezTo>
                      <a:cubicBezTo>
                        <a:pt x="1363" y="370"/>
                        <a:pt x="1421" y="429"/>
                        <a:pt x="1421" y="506"/>
                      </a:cubicBezTo>
                      <a:cubicBezTo>
                        <a:pt x="1421" y="584"/>
                        <a:pt x="1363" y="623"/>
                        <a:pt x="1265" y="701"/>
                      </a:cubicBezTo>
                      <a:cubicBezTo>
                        <a:pt x="1149" y="779"/>
                        <a:pt x="983" y="818"/>
                        <a:pt x="820" y="818"/>
                      </a:cubicBezTo>
                      <a:cubicBezTo>
                        <a:pt x="657" y="818"/>
                        <a:pt x="497" y="779"/>
                        <a:pt x="390" y="701"/>
                      </a:cubicBezTo>
                      <a:cubicBezTo>
                        <a:pt x="292" y="662"/>
                        <a:pt x="254" y="584"/>
                        <a:pt x="254" y="506"/>
                      </a:cubicBezTo>
                      <a:cubicBezTo>
                        <a:pt x="254" y="429"/>
                        <a:pt x="292" y="390"/>
                        <a:pt x="390" y="312"/>
                      </a:cubicBezTo>
                      <a:cubicBezTo>
                        <a:pt x="506" y="234"/>
                        <a:pt x="682" y="215"/>
                        <a:pt x="837" y="215"/>
                      </a:cubicBezTo>
                      <a:close/>
                      <a:moveTo>
                        <a:pt x="839" y="0"/>
                      </a:moveTo>
                      <a:cubicBezTo>
                        <a:pt x="668" y="0"/>
                        <a:pt x="497" y="34"/>
                        <a:pt x="351" y="98"/>
                      </a:cubicBezTo>
                      <a:cubicBezTo>
                        <a:pt x="312" y="98"/>
                        <a:pt x="292" y="117"/>
                        <a:pt x="273" y="137"/>
                      </a:cubicBezTo>
                      <a:cubicBezTo>
                        <a:pt x="195" y="137"/>
                        <a:pt x="156" y="195"/>
                        <a:pt x="117" y="234"/>
                      </a:cubicBezTo>
                      <a:cubicBezTo>
                        <a:pt x="59" y="312"/>
                        <a:pt x="1" y="409"/>
                        <a:pt x="1" y="526"/>
                      </a:cubicBezTo>
                      <a:cubicBezTo>
                        <a:pt x="1" y="681"/>
                        <a:pt x="98" y="818"/>
                        <a:pt x="273" y="915"/>
                      </a:cubicBezTo>
                      <a:cubicBezTo>
                        <a:pt x="448" y="1012"/>
                        <a:pt x="643" y="1071"/>
                        <a:pt x="837" y="1071"/>
                      </a:cubicBezTo>
                      <a:cubicBezTo>
                        <a:pt x="1032" y="1071"/>
                        <a:pt x="1246" y="1012"/>
                        <a:pt x="1382" y="915"/>
                      </a:cubicBezTo>
                      <a:cubicBezTo>
                        <a:pt x="1557" y="818"/>
                        <a:pt x="1654" y="681"/>
                        <a:pt x="1654" y="526"/>
                      </a:cubicBezTo>
                      <a:cubicBezTo>
                        <a:pt x="1654" y="390"/>
                        <a:pt x="1557" y="234"/>
                        <a:pt x="1382" y="137"/>
                      </a:cubicBezTo>
                      <a:cubicBezTo>
                        <a:pt x="1227" y="44"/>
                        <a:pt x="1033" y="0"/>
                        <a:pt x="83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" name="Google Shape;5363;p47">
                  <a:extLst>
                    <a:ext uri="{FF2B5EF4-FFF2-40B4-BE49-F238E27FC236}">
                      <a16:creationId xmlns:a16="http://schemas.microsoft.com/office/drawing/2014/main" id="{4472FD5B-F703-485D-94C6-33962560FCC6}"/>
                    </a:ext>
                  </a:extLst>
                </p:cNvPr>
                <p:cNvSpPr/>
                <p:nvPr/>
              </p:nvSpPr>
              <p:spPr>
                <a:xfrm>
                  <a:off x="1149025" y="2248550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1187" y="730"/>
                      </a:moveTo>
                      <a:cubicBezTo>
                        <a:pt x="1187" y="730"/>
                        <a:pt x="1182" y="730"/>
                        <a:pt x="1177" y="735"/>
                      </a:cubicBezTo>
                      <a:lnTo>
                        <a:pt x="1177" y="735"/>
                      </a:lnTo>
                      <a:cubicBezTo>
                        <a:pt x="1180" y="734"/>
                        <a:pt x="1184" y="732"/>
                        <a:pt x="1187" y="730"/>
                      </a:cubicBezTo>
                      <a:close/>
                      <a:moveTo>
                        <a:pt x="827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8" y="244"/>
                        <a:pt x="0" y="399"/>
                        <a:pt x="0" y="535"/>
                      </a:cubicBezTo>
                      <a:cubicBezTo>
                        <a:pt x="0" y="691"/>
                        <a:pt x="98" y="827"/>
                        <a:pt x="273" y="924"/>
                      </a:cubicBezTo>
                      <a:cubicBezTo>
                        <a:pt x="428" y="1022"/>
                        <a:pt x="623" y="1080"/>
                        <a:pt x="818" y="1080"/>
                      </a:cubicBezTo>
                      <a:cubicBezTo>
                        <a:pt x="993" y="1080"/>
                        <a:pt x="1129" y="1061"/>
                        <a:pt x="1284" y="983"/>
                      </a:cubicBezTo>
                      <a:lnTo>
                        <a:pt x="1246" y="963"/>
                      </a:lnTo>
                      <a:cubicBezTo>
                        <a:pt x="1168" y="886"/>
                        <a:pt x="1148" y="808"/>
                        <a:pt x="1168" y="769"/>
                      </a:cubicBezTo>
                      <a:cubicBezTo>
                        <a:pt x="1168" y="750"/>
                        <a:pt x="1172" y="740"/>
                        <a:pt x="1177" y="735"/>
                      </a:cubicBezTo>
                      <a:lnTo>
                        <a:pt x="1177" y="735"/>
                      </a:lnTo>
                      <a:cubicBezTo>
                        <a:pt x="1067" y="792"/>
                        <a:pt x="940" y="816"/>
                        <a:pt x="812" y="816"/>
                      </a:cubicBezTo>
                      <a:cubicBezTo>
                        <a:pt x="647" y="816"/>
                        <a:pt x="480" y="775"/>
                        <a:pt x="351" y="710"/>
                      </a:cubicBezTo>
                      <a:cubicBezTo>
                        <a:pt x="253" y="672"/>
                        <a:pt x="214" y="594"/>
                        <a:pt x="214" y="516"/>
                      </a:cubicBezTo>
                      <a:cubicBezTo>
                        <a:pt x="214" y="438"/>
                        <a:pt x="273" y="399"/>
                        <a:pt x="351" y="321"/>
                      </a:cubicBezTo>
                      <a:cubicBezTo>
                        <a:pt x="487" y="244"/>
                        <a:pt x="642" y="224"/>
                        <a:pt x="798" y="224"/>
                      </a:cubicBezTo>
                      <a:cubicBezTo>
                        <a:pt x="973" y="224"/>
                        <a:pt x="1109" y="244"/>
                        <a:pt x="1226" y="321"/>
                      </a:cubicBezTo>
                      <a:cubicBezTo>
                        <a:pt x="1323" y="360"/>
                        <a:pt x="1382" y="438"/>
                        <a:pt x="1382" y="516"/>
                      </a:cubicBezTo>
                      <a:cubicBezTo>
                        <a:pt x="1382" y="594"/>
                        <a:pt x="1323" y="633"/>
                        <a:pt x="1226" y="710"/>
                      </a:cubicBezTo>
                      <a:cubicBezTo>
                        <a:pt x="1265" y="710"/>
                        <a:pt x="1304" y="710"/>
                        <a:pt x="1323" y="730"/>
                      </a:cubicBezTo>
                      <a:lnTo>
                        <a:pt x="1498" y="827"/>
                      </a:lnTo>
                      <a:cubicBezTo>
                        <a:pt x="1596" y="730"/>
                        <a:pt x="1654" y="633"/>
                        <a:pt x="1654" y="535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" name="Google Shape;5364;p47">
                  <a:extLst>
                    <a:ext uri="{FF2B5EF4-FFF2-40B4-BE49-F238E27FC236}">
                      <a16:creationId xmlns:a16="http://schemas.microsoft.com/office/drawing/2014/main" id="{69BD7195-2B37-4379-ADCD-F3F4A0C12A05}"/>
                    </a:ext>
                  </a:extLst>
                </p:cNvPr>
                <p:cNvSpPr/>
                <p:nvPr/>
              </p:nvSpPr>
              <p:spPr>
                <a:xfrm>
                  <a:off x="1430625" y="2410200"/>
                  <a:ext cx="41375" cy="2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4" extrusionOk="0">
                      <a:moveTo>
                        <a:pt x="818" y="256"/>
                      </a:moveTo>
                      <a:cubicBezTo>
                        <a:pt x="993" y="256"/>
                        <a:pt x="1129" y="275"/>
                        <a:pt x="1265" y="353"/>
                      </a:cubicBezTo>
                      <a:cubicBezTo>
                        <a:pt x="1363" y="392"/>
                        <a:pt x="1402" y="470"/>
                        <a:pt x="1402" y="548"/>
                      </a:cubicBezTo>
                      <a:cubicBezTo>
                        <a:pt x="1402" y="626"/>
                        <a:pt x="1363" y="665"/>
                        <a:pt x="1265" y="742"/>
                      </a:cubicBezTo>
                      <a:cubicBezTo>
                        <a:pt x="1139" y="810"/>
                        <a:pt x="974" y="845"/>
                        <a:pt x="813" y="845"/>
                      </a:cubicBezTo>
                      <a:cubicBezTo>
                        <a:pt x="653" y="845"/>
                        <a:pt x="497" y="810"/>
                        <a:pt x="390" y="742"/>
                      </a:cubicBezTo>
                      <a:cubicBezTo>
                        <a:pt x="293" y="684"/>
                        <a:pt x="234" y="626"/>
                        <a:pt x="234" y="548"/>
                      </a:cubicBezTo>
                      <a:cubicBezTo>
                        <a:pt x="234" y="470"/>
                        <a:pt x="293" y="431"/>
                        <a:pt x="390" y="353"/>
                      </a:cubicBezTo>
                      <a:cubicBezTo>
                        <a:pt x="487" y="295"/>
                        <a:pt x="643" y="256"/>
                        <a:pt x="818" y="256"/>
                      </a:cubicBezTo>
                      <a:close/>
                      <a:moveTo>
                        <a:pt x="818" y="1"/>
                      </a:moveTo>
                      <a:cubicBezTo>
                        <a:pt x="630" y="1"/>
                        <a:pt x="443" y="35"/>
                        <a:pt x="293" y="100"/>
                      </a:cubicBezTo>
                      <a:lnTo>
                        <a:pt x="332" y="120"/>
                      </a:lnTo>
                      <a:cubicBezTo>
                        <a:pt x="370" y="178"/>
                        <a:pt x="409" y="275"/>
                        <a:pt x="351" y="334"/>
                      </a:cubicBezTo>
                      <a:cubicBezTo>
                        <a:pt x="332" y="373"/>
                        <a:pt x="273" y="373"/>
                        <a:pt x="254" y="373"/>
                      </a:cubicBezTo>
                      <a:cubicBezTo>
                        <a:pt x="234" y="373"/>
                        <a:pt x="215" y="373"/>
                        <a:pt x="215" y="353"/>
                      </a:cubicBezTo>
                      <a:lnTo>
                        <a:pt x="98" y="275"/>
                      </a:lnTo>
                      <a:cubicBezTo>
                        <a:pt x="40" y="353"/>
                        <a:pt x="1" y="431"/>
                        <a:pt x="1" y="528"/>
                      </a:cubicBezTo>
                      <a:cubicBezTo>
                        <a:pt x="1" y="665"/>
                        <a:pt x="98" y="820"/>
                        <a:pt x="254" y="918"/>
                      </a:cubicBezTo>
                      <a:cubicBezTo>
                        <a:pt x="429" y="1015"/>
                        <a:pt x="623" y="1054"/>
                        <a:pt x="818" y="1054"/>
                      </a:cubicBezTo>
                      <a:cubicBezTo>
                        <a:pt x="1012" y="1054"/>
                        <a:pt x="1226" y="1015"/>
                        <a:pt x="1382" y="918"/>
                      </a:cubicBezTo>
                      <a:cubicBezTo>
                        <a:pt x="1557" y="820"/>
                        <a:pt x="1654" y="665"/>
                        <a:pt x="1654" y="528"/>
                      </a:cubicBezTo>
                      <a:cubicBezTo>
                        <a:pt x="1654" y="373"/>
                        <a:pt x="1557" y="237"/>
                        <a:pt x="1382" y="120"/>
                      </a:cubicBezTo>
                      <a:cubicBezTo>
                        <a:pt x="1221" y="39"/>
                        <a:pt x="1019" y="1"/>
                        <a:pt x="81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" name="Google Shape;5365;p47">
                  <a:extLst>
                    <a:ext uri="{FF2B5EF4-FFF2-40B4-BE49-F238E27FC236}">
                      <a16:creationId xmlns:a16="http://schemas.microsoft.com/office/drawing/2014/main" id="{897259A9-5F02-4206-ABF0-209A48039454}"/>
                    </a:ext>
                  </a:extLst>
                </p:cNvPr>
                <p:cNvSpPr/>
                <p:nvPr/>
              </p:nvSpPr>
              <p:spPr>
                <a:xfrm>
                  <a:off x="1353775" y="2411300"/>
                  <a:ext cx="41375" cy="2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9" extrusionOk="0">
                      <a:moveTo>
                        <a:pt x="799" y="251"/>
                      </a:moveTo>
                      <a:cubicBezTo>
                        <a:pt x="974" y="251"/>
                        <a:pt x="1129" y="290"/>
                        <a:pt x="1246" y="348"/>
                      </a:cubicBezTo>
                      <a:cubicBezTo>
                        <a:pt x="1343" y="407"/>
                        <a:pt x="1382" y="484"/>
                        <a:pt x="1382" y="543"/>
                      </a:cubicBezTo>
                      <a:cubicBezTo>
                        <a:pt x="1382" y="621"/>
                        <a:pt x="1343" y="679"/>
                        <a:pt x="1246" y="737"/>
                      </a:cubicBezTo>
                      <a:cubicBezTo>
                        <a:pt x="1120" y="815"/>
                        <a:pt x="954" y="854"/>
                        <a:pt x="794" y="854"/>
                      </a:cubicBezTo>
                      <a:cubicBezTo>
                        <a:pt x="633" y="854"/>
                        <a:pt x="478" y="815"/>
                        <a:pt x="371" y="737"/>
                      </a:cubicBezTo>
                      <a:cubicBezTo>
                        <a:pt x="273" y="698"/>
                        <a:pt x="215" y="621"/>
                        <a:pt x="215" y="543"/>
                      </a:cubicBezTo>
                      <a:cubicBezTo>
                        <a:pt x="215" y="484"/>
                        <a:pt x="273" y="426"/>
                        <a:pt x="371" y="348"/>
                      </a:cubicBezTo>
                      <a:cubicBezTo>
                        <a:pt x="487" y="309"/>
                        <a:pt x="643" y="251"/>
                        <a:pt x="799" y="251"/>
                      </a:cubicBezTo>
                      <a:close/>
                      <a:moveTo>
                        <a:pt x="845" y="0"/>
                      </a:moveTo>
                      <a:cubicBezTo>
                        <a:pt x="661" y="0"/>
                        <a:pt x="473" y="39"/>
                        <a:pt x="312" y="115"/>
                      </a:cubicBezTo>
                      <a:cubicBezTo>
                        <a:pt x="371" y="154"/>
                        <a:pt x="390" y="231"/>
                        <a:pt x="371" y="290"/>
                      </a:cubicBezTo>
                      <a:cubicBezTo>
                        <a:pt x="351" y="329"/>
                        <a:pt x="293" y="329"/>
                        <a:pt x="273" y="329"/>
                      </a:cubicBezTo>
                      <a:cubicBezTo>
                        <a:pt x="254" y="329"/>
                        <a:pt x="215" y="329"/>
                        <a:pt x="215" y="309"/>
                      </a:cubicBezTo>
                      <a:lnTo>
                        <a:pt x="118" y="251"/>
                      </a:lnTo>
                      <a:cubicBezTo>
                        <a:pt x="40" y="329"/>
                        <a:pt x="1" y="426"/>
                        <a:pt x="1" y="523"/>
                      </a:cubicBezTo>
                      <a:cubicBezTo>
                        <a:pt x="1" y="679"/>
                        <a:pt x="98" y="815"/>
                        <a:pt x="273" y="912"/>
                      </a:cubicBezTo>
                      <a:cubicBezTo>
                        <a:pt x="429" y="1010"/>
                        <a:pt x="643" y="1068"/>
                        <a:pt x="837" y="1068"/>
                      </a:cubicBezTo>
                      <a:cubicBezTo>
                        <a:pt x="1032" y="1068"/>
                        <a:pt x="1246" y="1010"/>
                        <a:pt x="1382" y="912"/>
                      </a:cubicBezTo>
                      <a:cubicBezTo>
                        <a:pt x="1557" y="815"/>
                        <a:pt x="1655" y="679"/>
                        <a:pt x="1655" y="523"/>
                      </a:cubicBezTo>
                      <a:cubicBezTo>
                        <a:pt x="1655" y="387"/>
                        <a:pt x="1557" y="231"/>
                        <a:pt x="1382" y="134"/>
                      </a:cubicBezTo>
                      <a:cubicBezTo>
                        <a:pt x="1232" y="44"/>
                        <a:pt x="1041" y="0"/>
                        <a:pt x="8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" name="Google Shape;5366;p47">
                  <a:extLst>
                    <a:ext uri="{FF2B5EF4-FFF2-40B4-BE49-F238E27FC236}">
                      <a16:creationId xmlns:a16="http://schemas.microsoft.com/office/drawing/2014/main" id="{92C8DADA-FCB2-42D0-8BC7-9693C54E5BB8}"/>
                    </a:ext>
                  </a:extLst>
                </p:cNvPr>
                <p:cNvSpPr/>
                <p:nvPr/>
              </p:nvSpPr>
              <p:spPr>
                <a:xfrm>
                  <a:off x="1357675" y="2488550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798" y="254"/>
                      </a:moveTo>
                      <a:cubicBezTo>
                        <a:pt x="973" y="254"/>
                        <a:pt x="1110" y="274"/>
                        <a:pt x="1226" y="352"/>
                      </a:cubicBezTo>
                      <a:cubicBezTo>
                        <a:pt x="1324" y="390"/>
                        <a:pt x="1382" y="468"/>
                        <a:pt x="1382" y="546"/>
                      </a:cubicBezTo>
                      <a:cubicBezTo>
                        <a:pt x="1382" y="624"/>
                        <a:pt x="1324" y="663"/>
                        <a:pt x="1226" y="741"/>
                      </a:cubicBezTo>
                      <a:cubicBezTo>
                        <a:pt x="1110" y="818"/>
                        <a:pt x="949" y="857"/>
                        <a:pt x="789" y="857"/>
                      </a:cubicBezTo>
                      <a:cubicBezTo>
                        <a:pt x="628" y="857"/>
                        <a:pt x="467" y="818"/>
                        <a:pt x="351" y="741"/>
                      </a:cubicBezTo>
                      <a:cubicBezTo>
                        <a:pt x="253" y="702"/>
                        <a:pt x="215" y="624"/>
                        <a:pt x="215" y="546"/>
                      </a:cubicBezTo>
                      <a:cubicBezTo>
                        <a:pt x="215" y="468"/>
                        <a:pt x="253" y="429"/>
                        <a:pt x="351" y="352"/>
                      </a:cubicBezTo>
                      <a:cubicBezTo>
                        <a:pt x="487" y="313"/>
                        <a:pt x="623" y="254"/>
                        <a:pt x="798" y="254"/>
                      </a:cubicBezTo>
                      <a:close/>
                      <a:moveTo>
                        <a:pt x="818" y="1"/>
                      </a:moveTo>
                      <a:cubicBezTo>
                        <a:pt x="638" y="1"/>
                        <a:pt x="458" y="35"/>
                        <a:pt x="312" y="99"/>
                      </a:cubicBezTo>
                      <a:lnTo>
                        <a:pt x="331" y="138"/>
                      </a:lnTo>
                      <a:cubicBezTo>
                        <a:pt x="370" y="176"/>
                        <a:pt x="409" y="254"/>
                        <a:pt x="370" y="313"/>
                      </a:cubicBezTo>
                      <a:cubicBezTo>
                        <a:pt x="351" y="352"/>
                        <a:pt x="312" y="352"/>
                        <a:pt x="273" y="352"/>
                      </a:cubicBezTo>
                      <a:cubicBezTo>
                        <a:pt x="253" y="352"/>
                        <a:pt x="234" y="352"/>
                        <a:pt x="234" y="332"/>
                      </a:cubicBezTo>
                      <a:lnTo>
                        <a:pt x="117" y="254"/>
                      </a:lnTo>
                      <a:cubicBezTo>
                        <a:pt x="39" y="332"/>
                        <a:pt x="1" y="429"/>
                        <a:pt x="1" y="527"/>
                      </a:cubicBezTo>
                      <a:cubicBezTo>
                        <a:pt x="1" y="663"/>
                        <a:pt x="98" y="818"/>
                        <a:pt x="253" y="916"/>
                      </a:cubicBezTo>
                      <a:cubicBezTo>
                        <a:pt x="429" y="1013"/>
                        <a:pt x="623" y="1052"/>
                        <a:pt x="818" y="1052"/>
                      </a:cubicBezTo>
                      <a:cubicBezTo>
                        <a:pt x="1012" y="1052"/>
                        <a:pt x="1226" y="1013"/>
                        <a:pt x="1382" y="916"/>
                      </a:cubicBezTo>
                      <a:cubicBezTo>
                        <a:pt x="1557" y="818"/>
                        <a:pt x="1654" y="663"/>
                        <a:pt x="1654" y="527"/>
                      </a:cubicBezTo>
                      <a:cubicBezTo>
                        <a:pt x="1654" y="371"/>
                        <a:pt x="1557" y="235"/>
                        <a:pt x="1382" y="138"/>
                      </a:cubicBezTo>
                      <a:cubicBezTo>
                        <a:pt x="1227" y="45"/>
                        <a:pt x="1022" y="1"/>
                        <a:pt x="81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" name="Google Shape;5367;p47">
                  <a:extLst>
                    <a:ext uri="{FF2B5EF4-FFF2-40B4-BE49-F238E27FC236}">
                      <a16:creationId xmlns:a16="http://schemas.microsoft.com/office/drawing/2014/main" id="{0C2BC0CB-43A3-44E6-899C-378DF141B213}"/>
                    </a:ext>
                  </a:extLst>
                </p:cNvPr>
                <p:cNvSpPr/>
                <p:nvPr/>
              </p:nvSpPr>
              <p:spPr>
                <a:xfrm>
                  <a:off x="1177725" y="2309350"/>
                  <a:ext cx="41350" cy="2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0" extrusionOk="0">
                      <a:moveTo>
                        <a:pt x="798" y="243"/>
                      </a:moveTo>
                      <a:cubicBezTo>
                        <a:pt x="973" y="243"/>
                        <a:pt x="1109" y="282"/>
                        <a:pt x="1226" y="341"/>
                      </a:cubicBezTo>
                      <a:cubicBezTo>
                        <a:pt x="1323" y="399"/>
                        <a:pt x="1382" y="477"/>
                        <a:pt x="1382" y="535"/>
                      </a:cubicBezTo>
                      <a:cubicBezTo>
                        <a:pt x="1382" y="613"/>
                        <a:pt x="1323" y="671"/>
                        <a:pt x="1226" y="730"/>
                      </a:cubicBezTo>
                      <a:cubicBezTo>
                        <a:pt x="1119" y="808"/>
                        <a:pt x="963" y="846"/>
                        <a:pt x="803" y="846"/>
                      </a:cubicBezTo>
                      <a:cubicBezTo>
                        <a:pt x="642" y="846"/>
                        <a:pt x="477" y="808"/>
                        <a:pt x="350" y="730"/>
                      </a:cubicBezTo>
                      <a:cubicBezTo>
                        <a:pt x="253" y="691"/>
                        <a:pt x="214" y="613"/>
                        <a:pt x="214" y="535"/>
                      </a:cubicBezTo>
                      <a:cubicBezTo>
                        <a:pt x="214" y="477"/>
                        <a:pt x="253" y="418"/>
                        <a:pt x="350" y="341"/>
                      </a:cubicBezTo>
                      <a:cubicBezTo>
                        <a:pt x="487" y="263"/>
                        <a:pt x="642" y="243"/>
                        <a:pt x="798" y="243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9" y="49"/>
                        <a:pt x="253" y="146"/>
                      </a:cubicBezTo>
                      <a:cubicBezTo>
                        <a:pt x="98" y="243"/>
                        <a:pt x="0" y="399"/>
                        <a:pt x="0" y="535"/>
                      </a:cubicBezTo>
                      <a:cubicBezTo>
                        <a:pt x="0" y="691"/>
                        <a:pt x="98" y="827"/>
                        <a:pt x="253" y="924"/>
                      </a:cubicBezTo>
                      <a:cubicBezTo>
                        <a:pt x="428" y="1022"/>
                        <a:pt x="623" y="1080"/>
                        <a:pt x="817" y="1080"/>
                      </a:cubicBezTo>
                      <a:cubicBezTo>
                        <a:pt x="992" y="1080"/>
                        <a:pt x="1187" y="1022"/>
                        <a:pt x="1323" y="983"/>
                      </a:cubicBezTo>
                      <a:lnTo>
                        <a:pt x="1284" y="963"/>
                      </a:lnTo>
                      <a:cubicBezTo>
                        <a:pt x="1187" y="924"/>
                        <a:pt x="1187" y="866"/>
                        <a:pt x="1206" y="788"/>
                      </a:cubicBezTo>
                      <a:cubicBezTo>
                        <a:pt x="1221" y="744"/>
                        <a:pt x="1268" y="722"/>
                        <a:pt x="1324" y="722"/>
                      </a:cubicBezTo>
                      <a:cubicBezTo>
                        <a:pt x="1343" y="722"/>
                        <a:pt x="1362" y="725"/>
                        <a:pt x="1382" y="730"/>
                      </a:cubicBezTo>
                      <a:lnTo>
                        <a:pt x="1518" y="808"/>
                      </a:lnTo>
                      <a:cubicBezTo>
                        <a:pt x="1596" y="730"/>
                        <a:pt x="1654" y="632"/>
                        <a:pt x="1654" y="535"/>
                      </a:cubicBezTo>
                      <a:cubicBezTo>
                        <a:pt x="1654" y="399"/>
                        <a:pt x="1557" y="243"/>
                        <a:pt x="1382" y="146"/>
                      </a:cubicBezTo>
                      <a:cubicBezTo>
                        <a:pt x="1226" y="49"/>
                        <a:pt x="1026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" name="Google Shape;5368;p47">
                  <a:extLst>
                    <a:ext uri="{FF2B5EF4-FFF2-40B4-BE49-F238E27FC236}">
                      <a16:creationId xmlns:a16="http://schemas.microsoft.com/office/drawing/2014/main" id="{A6F51E1C-9D0F-4D1C-B17D-E6A4C1CC7272}"/>
                    </a:ext>
                  </a:extLst>
                </p:cNvPr>
                <p:cNvSpPr/>
                <p:nvPr/>
              </p:nvSpPr>
              <p:spPr>
                <a:xfrm>
                  <a:off x="1320225" y="2208150"/>
                  <a:ext cx="525300" cy="13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12" h="5226" extrusionOk="0">
                      <a:moveTo>
                        <a:pt x="127" y="0"/>
                      </a:moveTo>
                      <a:cubicBezTo>
                        <a:pt x="91" y="0"/>
                        <a:pt x="52" y="18"/>
                        <a:pt x="39" y="70"/>
                      </a:cubicBezTo>
                      <a:cubicBezTo>
                        <a:pt x="1" y="109"/>
                        <a:pt x="1" y="186"/>
                        <a:pt x="78" y="245"/>
                      </a:cubicBezTo>
                      <a:lnTo>
                        <a:pt x="273" y="323"/>
                      </a:lnTo>
                      <a:lnTo>
                        <a:pt x="8716" y="5206"/>
                      </a:lnTo>
                      <a:cubicBezTo>
                        <a:pt x="8736" y="5206"/>
                        <a:pt x="8755" y="5225"/>
                        <a:pt x="8755" y="5225"/>
                      </a:cubicBezTo>
                      <a:lnTo>
                        <a:pt x="20895" y="5225"/>
                      </a:lnTo>
                      <a:cubicBezTo>
                        <a:pt x="20973" y="5225"/>
                        <a:pt x="21012" y="5167"/>
                        <a:pt x="21012" y="5108"/>
                      </a:cubicBezTo>
                      <a:cubicBezTo>
                        <a:pt x="21012" y="5031"/>
                        <a:pt x="20973" y="4972"/>
                        <a:pt x="20895" y="4972"/>
                      </a:cubicBezTo>
                      <a:lnTo>
                        <a:pt x="8794" y="4972"/>
                      </a:lnTo>
                      <a:lnTo>
                        <a:pt x="487" y="186"/>
                      </a:lnTo>
                      <a:lnTo>
                        <a:pt x="176" y="11"/>
                      </a:lnTo>
                      <a:cubicBezTo>
                        <a:pt x="163" y="5"/>
                        <a:pt x="145" y="0"/>
                        <a:pt x="1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" name="Google Shape;5369;p47">
                  <a:extLst>
                    <a:ext uri="{FF2B5EF4-FFF2-40B4-BE49-F238E27FC236}">
                      <a16:creationId xmlns:a16="http://schemas.microsoft.com/office/drawing/2014/main" id="{C81F9CFE-69F0-49AE-8943-42D4FAAFECEE}"/>
                    </a:ext>
                  </a:extLst>
                </p:cNvPr>
                <p:cNvSpPr/>
                <p:nvPr/>
              </p:nvSpPr>
              <p:spPr>
                <a:xfrm>
                  <a:off x="1177725" y="2265800"/>
                  <a:ext cx="261700" cy="15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8" h="6149" extrusionOk="0">
                      <a:moveTo>
                        <a:pt x="98" y="1"/>
                      </a:moveTo>
                      <a:cubicBezTo>
                        <a:pt x="59" y="1"/>
                        <a:pt x="59" y="1"/>
                        <a:pt x="39" y="20"/>
                      </a:cubicBezTo>
                      <a:cubicBezTo>
                        <a:pt x="20" y="20"/>
                        <a:pt x="20" y="40"/>
                        <a:pt x="20" y="40"/>
                      </a:cubicBezTo>
                      <a:cubicBezTo>
                        <a:pt x="0" y="98"/>
                        <a:pt x="0" y="176"/>
                        <a:pt x="59" y="215"/>
                      </a:cubicBezTo>
                      <a:lnTo>
                        <a:pt x="117" y="234"/>
                      </a:lnTo>
                      <a:lnTo>
                        <a:pt x="3171" y="2024"/>
                      </a:lnTo>
                      <a:cubicBezTo>
                        <a:pt x="3171" y="1946"/>
                        <a:pt x="3230" y="1888"/>
                        <a:pt x="3308" y="1888"/>
                      </a:cubicBezTo>
                      <a:cubicBezTo>
                        <a:pt x="3366" y="1888"/>
                        <a:pt x="3424" y="1946"/>
                        <a:pt x="3424" y="2024"/>
                      </a:cubicBezTo>
                      <a:lnTo>
                        <a:pt x="3424" y="2160"/>
                      </a:lnTo>
                      <a:lnTo>
                        <a:pt x="10175" y="6051"/>
                      </a:lnTo>
                      <a:lnTo>
                        <a:pt x="10311" y="6129"/>
                      </a:lnTo>
                      <a:cubicBezTo>
                        <a:pt x="10331" y="6129"/>
                        <a:pt x="10350" y="6149"/>
                        <a:pt x="10350" y="6149"/>
                      </a:cubicBezTo>
                      <a:cubicBezTo>
                        <a:pt x="10389" y="6149"/>
                        <a:pt x="10428" y="6129"/>
                        <a:pt x="10448" y="6110"/>
                      </a:cubicBezTo>
                      <a:cubicBezTo>
                        <a:pt x="10467" y="6051"/>
                        <a:pt x="10467" y="5974"/>
                        <a:pt x="10409" y="5935"/>
                      </a:cubicBezTo>
                      <a:lnTo>
                        <a:pt x="10350" y="5915"/>
                      </a:lnTo>
                      <a:lnTo>
                        <a:pt x="9008" y="5137"/>
                      </a:lnTo>
                      <a:lnTo>
                        <a:pt x="9008" y="5157"/>
                      </a:lnTo>
                      <a:cubicBezTo>
                        <a:pt x="9066" y="5234"/>
                        <a:pt x="8988" y="5273"/>
                        <a:pt x="8950" y="5273"/>
                      </a:cubicBezTo>
                      <a:cubicBezTo>
                        <a:pt x="8872" y="5273"/>
                        <a:pt x="8813" y="5234"/>
                        <a:pt x="8813" y="5157"/>
                      </a:cubicBezTo>
                      <a:lnTo>
                        <a:pt x="8813" y="4981"/>
                      </a:lnTo>
                      <a:lnTo>
                        <a:pt x="6420" y="3600"/>
                      </a:lnTo>
                      <a:lnTo>
                        <a:pt x="6420" y="3620"/>
                      </a:lnTo>
                      <a:cubicBezTo>
                        <a:pt x="6420" y="3697"/>
                        <a:pt x="6362" y="3736"/>
                        <a:pt x="6284" y="3736"/>
                      </a:cubicBezTo>
                      <a:cubicBezTo>
                        <a:pt x="6226" y="3736"/>
                        <a:pt x="6167" y="3697"/>
                        <a:pt x="6167" y="3620"/>
                      </a:cubicBezTo>
                      <a:lnTo>
                        <a:pt x="6167" y="3445"/>
                      </a:lnTo>
                      <a:lnTo>
                        <a:pt x="350" y="118"/>
                      </a:lnTo>
                      <a:lnTo>
                        <a:pt x="195" y="20"/>
                      </a:lnTo>
                      <a:cubicBezTo>
                        <a:pt x="156" y="1"/>
                        <a:pt x="136" y="1"/>
                        <a:pt x="9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" name="Google Shape;5370;p47">
                  <a:extLst>
                    <a:ext uri="{FF2B5EF4-FFF2-40B4-BE49-F238E27FC236}">
                      <a16:creationId xmlns:a16="http://schemas.microsoft.com/office/drawing/2014/main" id="{34FC75E8-E329-40A9-9FB1-F0A9BC70ADD7}"/>
                    </a:ext>
                  </a:extLst>
                </p:cNvPr>
                <p:cNvSpPr/>
                <p:nvPr/>
              </p:nvSpPr>
              <p:spPr>
                <a:xfrm>
                  <a:off x="1262825" y="2358225"/>
                  <a:ext cx="9975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0" h="2472" extrusionOk="0">
                      <a:moveTo>
                        <a:pt x="1" y="0"/>
                      </a:moveTo>
                      <a:lnTo>
                        <a:pt x="1" y="292"/>
                      </a:lnTo>
                      <a:lnTo>
                        <a:pt x="3717" y="2413"/>
                      </a:lnTo>
                      <a:lnTo>
                        <a:pt x="3814" y="2452"/>
                      </a:lnTo>
                      <a:cubicBezTo>
                        <a:pt x="3833" y="2452"/>
                        <a:pt x="3853" y="2471"/>
                        <a:pt x="3853" y="2471"/>
                      </a:cubicBezTo>
                      <a:cubicBezTo>
                        <a:pt x="3911" y="2471"/>
                        <a:pt x="3931" y="2452"/>
                        <a:pt x="3950" y="2432"/>
                      </a:cubicBezTo>
                      <a:cubicBezTo>
                        <a:pt x="3989" y="2374"/>
                        <a:pt x="3989" y="2316"/>
                        <a:pt x="3911" y="2257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" name="Google Shape;5371;p47">
                  <a:extLst>
                    <a:ext uri="{FF2B5EF4-FFF2-40B4-BE49-F238E27FC236}">
                      <a16:creationId xmlns:a16="http://schemas.microsoft.com/office/drawing/2014/main" id="{958789CC-019F-4F93-9A06-8D0F4284BD87}"/>
                    </a:ext>
                  </a:extLst>
                </p:cNvPr>
                <p:cNvSpPr/>
                <p:nvPr/>
              </p:nvSpPr>
              <p:spPr>
                <a:xfrm>
                  <a:off x="1207375" y="2327925"/>
                  <a:ext cx="50625" cy="3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5" h="1349" extrusionOk="0">
                      <a:moveTo>
                        <a:pt x="123" y="0"/>
                      </a:moveTo>
                      <a:cubicBezTo>
                        <a:pt x="89" y="0"/>
                        <a:pt x="55" y="19"/>
                        <a:pt x="20" y="65"/>
                      </a:cubicBezTo>
                      <a:cubicBezTo>
                        <a:pt x="1" y="123"/>
                        <a:pt x="1" y="181"/>
                        <a:pt x="79" y="240"/>
                      </a:cubicBezTo>
                      <a:lnTo>
                        <a:pt x="118" y="259"/>
                      </a:lnTo>
                      <a:lnTo>
                        <a:pt x="2024" y="1349"/>
                      </a:lnTo>
                      <a:lnTo>
                        <a:pt x="2024" y="1057"/>
                      </a:lnTo>
                      <a:lnTo>
                        <a:pt x="332" y="84"/>
                      </a:lnTo>
                      <a:lnTo>
                        <a:pt x="196" y="26"/>
                      </a:lnTo>
                      <a:cubicBezTo>
                        <a:pt x="171" y="10"/>
                        <a:pt x="147" y="0"/>
                        <a:pt x="1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" name="Google Shape;5372;p47">
                  <a:extLst>
                    <a:ext uri="{FF2B5EF4-FFF2-40B4-BE49-F238E27FC236}">
                      <a16:creationId xmlns:a16="http://schemas.microsoft.com/office/drawing/2014/main" id="{F773EF46-8E9D-4D52-94F3-DAF9FBCB49F3}"/>
                    </a:ext>
                  </a:extLst>
                </p:cNvPr>
                <p:cNvSpPr/>
                <p:nvPr/>
              </p:nvSpPr>
              <p:spPr>
                <a:xfrm>
                  <a:off x="1331900" y="2273100"/>
                  <a:ext cx="6350" cy="86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3445" extrusionOk="0">
                      <a:moveTo>
                        <a:pt x="117" y="1"/>
                      </a:moveTo>
                      <a:cubicBezTo>
                        <a:pt x="59" y="1"/>
                        <a:pt x="0" y="40"/>
                        <a:pt x="0" y="118"/>
                      </a:cubicBezTo>
                      <a:lnTo>
                        <a:pt x="0" y="176"/>
                      </a:lnTo>
                      <a:lnTo>
                        <a:pt x="0" y="3172"/>
                      </a:lnTo>
                      <a:lnTo>
                        <a:pt x="0" y="3347"/>
                      </a:lnTo>
                      <a:cubicBezTo>
                        <a:pt x="0" y="3405"/>
                        <a:pt x="59" y="3444"/>
                        <a:pt x="117" y="3444"/>
                      </a:cubicBezTo>
                      <a:cubicBezTo>
                        <a:pt x="195" y="3444"/>
                        <a:pt x="253" y="3405"/>
                        <a:pt x="253" y="3328"/>
                      </a:cubicBezTo>
                      <a:lnTo>
                        <a:pt x="253" y="3308"/>
                      </a:lnTo>
                      <a:lnTo>
                        <a:pt x="253" y="293"/>
                      </a:lnTo>
                      <a:lnTo>
                        <a:pt x="253" y="118"/>
                      </a:lnTo>
                      <a:cubicBezTo>
                        <a:pt x="253" y="40"/>
                        <a:pt x="195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" name="Google Shape;5373;p47">
                  <a:extLst>
                    <a:ext uri="{FF2B5EF4-FFF2-40B4-BE49-F238E27FC236}">
                      <a16:creationId xmlns:a16="http://schemas.microsoft.com/office/drawing/2014/main" id="{9A12D7EE-2103-41E1-8C15-B5C8955E18C0}"/>
                    </a:ext>
                  </a:extLst>
                </p:cNvPr>
                <p:cNvSpPr/>
                <p:nvPr/>
              </p:nvSpPr>
              <p:spPr>
                <a:xfrm>
                  <a:off x="1398050" y="2311525"/>
                  <a:ext cx="6350" cy="8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3464" extrusionOk="0">
                      <a:moveTo>
                        <a:pt x="137" y="1"/>
                      </a:moveTo>
                      <a:cubicBezTo>
                        <a:pt x="59" y="1"/>
                        <a:pt x="0" y="40"/>
                        <a:pt x="0" y="117"/>
                      </a:cubicBezTo>
                      <a:lnTo>
                        <a:pt x="0" y="156"/>
                      </a:lnTo>
                      <a:lnTo>
                        <a:pt x="0" y="3172"/>
                      </a:lnTo>
                      <a:lnTo>
                        <a:pt x="0" y="3347"/>
                      </a:lnTo>
                      <a:cubicBezTo>
                        <a:pt x="0" y="3425"/>
                        <a:pt x="59" y="3464"/>
                        <a:pt x="137" y="3464"/>
                      </a:cubicBezTo>
                      <a:cubicBezTo>
                        <a:pt x="195" y="3464"/>
                        <a:pt x="253" y="3425"/>
                        <a:pt x="253" y="3347"/>
                      </a:cubicBezTo>
                      <a:lnTo>
                        <a:pt x="253" y="3328"/>
                      </a:lnTo>
                      <a:lnTo>
                        <a:pt x="253" y="312"/>
                      </a:lnTo>
                      <a:lnTo>
                        <a:pt x="253" y="137"/>
                      </a:lnTo>
                      <a:cubicBezTo>
                        <a:pt x="253" y="40"/>
                        <a:pt x="175" y="1"/>
                        <a:pt x="1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" name="Google Shape;5374;p47">
                  <a:extLst>
                    <a:ext uri="{FF2B5EF4-FFF2-40B4-BE49-F238E27FC236}">
                      <a16:creationId xmlns:a16="http://schemas.microsoft.com/office/drawing/2014/main" id="{7D625816-5618-41B4-B2F1-424A05A3EC90}"/>
                    </a:ext>
                  </a:extLst>
                </p:cNvPr>
                <p:cNvSpPr/>
                <p:nvPr/>
              </p:nvSpPr>
              <p:spPr>
                <a:xfrm>
                  <a:off x="1257000" y="2313975"/>
                  <a:ext cx="109450" cy="18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8" h="7393" extrusionOk="0">
                      <a:moveTo>
                        <a:pt x="137" y="0"/>
                      </a:moveTo>
                      <a:cubicBezTo>
                        <a:pt x="59" y="0"/>
                        <a:pt x="0" y="39"/>
                        <a:pt x="0" y="117"/>
                      </a:cubicBezTo>
                      <a:lnTo>
                        <a:pt x="0" y="1615"/>
                      </a:lnTo>
                      <a:lnTo>
                        <a:pt x="0" y="1907"/>
                      </a:lnTo>
                      <a:lnTo>
                        <a:pt x="0" y="4864"/>
                      </a:lnTo>
                      <a:cubicBezTo>
                        <a:pt x="0" y="4903"/>
                        <a:pt x="20" y="4922"/>
                        <a:pt x="59" y="4942"/>
                      </a:cubicBezTo>
                      <a:lnTo>
                        <a:pt x="4086" y="7296"/>
                      </a:lnTo>
                      <a:lnTo>
                        <a:pt x="4203" y="7354"/>
                      </a:lnTo>
                      <a:cubicBezTo>
                        <a:pt x="4242" y="7354"/>
                        <a:pt x="4261" y="7393"/>
                        <a:pt x="4261" y="7393"/>
                      </a:cubicBezTo>
                      <a:cubicBezTo>
                        <a:pt x="4300" y="7393"/>
                        <a:pt x="4339" y="7354"/>
                        <a:pt x="4358" y="7335"/>
                      </a:cubicBezTo>
                      <a:cubicBezTo>
                        <a:pt x="4378" y="7296"/>
                        <a:pt x="4378" y="7218"/>
                        <a:pt x="4300" y="7159"/>
                      </a:cubicBezTo>
                      <a:lnTo>
                        <a:pt x="4280" y="7140"/>
                      </a:lnTo>
                      <a:lnTo>
                        <a:pt x="234" y="4786"/>
                      </a:lnTo>
                      <a:lnTo>
                        <a:pt x="234" y="2062"/>
                      </a:lnTo>
                      <a:lnTo>
                        <a:pt x="234" y="1770"/>
                      </a:lnTo>
                      <a:lnTo>
                        <a:pt x="234" y="253"/>
                      </a:lnTo>
                      <a:lnTo>
                        <a:pt x="234" y="117"/>
                      </a:lnTo>
                      <a:cubicBezTo>
                        <a:pt x="253" y="39"/>
                        <a:pt x="195" y="0"/>
                        <a:pt x="1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" name="Google Shape;5375;p47">
                  <a:extLst>
                    <a:ext uri="{FF2B5EF4-FFF2-40B4-BE49-F238E27FC236}">
                      <a16:creationId xmlns:a16="http://schemas.microsoft.com/office/drawing/2014/main" id="{D05D93E5-69EE-4FAB-8780-CEED4F903D08}"/>
                    </a:ext>
                  </a:extLst>
                </p:cNvPr>
                <p:cNvSpPr/>
                <p:nvPr/>
              </p:nvSpPr>
              <p:spPr>
                <a:xfrm>
                  <a:off x="1774025" y="2543350"/>
                  <a:ext cx="31625" cy="1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" h="611" extrusionOk="0">
                      <a:moveTo>
                        <a:pt x="1125" y="0"/>
                      </a:moveTo>
                      <a:cubicBezTo>
                        <a:pt x="1108" y="0"/>
                        <a:pt x="1090" y="3"/>
                        <a:pt x="1070" y="8"/>
                      </a:cubicBezTo>
                      <a:lnTo>
                        <a:pt x="914" y="86"/>
                      </a:lnTo>
                      <a:lnTo>
                        <a:pt x="0" y="611"/>
                      </a:lnTo>
                      <a:lnTo>
                        <a:pt x="486" y="611"/>
                      </a:lnTo>
                      <a:lnTo>
                        <a:pt x="1187" y="222"/>
                      </a:lnTo>
                      <a:cubicBezTo>
                        <a:pt x="1245" y="202"/>
                        <a:pt x="1265" y="125"/>
                        <a:pt x="1245" y="66"/>
                      </a:cubicBezTo>
                      <a:cubicBezTo>
                        <a:pt x="1216" y="22"/>
                        <a:pt x="1176" y="0"/>
                        <a:pt x="11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" name="Google Shape;5376;p47">
                  <a:extLst>
                    <a:ext uri="{FF2B5EF4-FFF2-40B4-BE49-F238E27FC236}">
                      <a16:creationId xmlns:a16="http://schemas.microsoft.com/office/drawing/2014/main" id="{5485E4FC-4083-453D-8B7F-0DC8B295884F}"/>
                    </a:ext>
                  </a:extLst>
                </p:cNvPr>
                <p:cNvSpPr/>
                <p:nvPr/>
              </p:nvSpPr>
              <p:spPr>
                <a:xfrm>
                  <a:off x="1108175" y="627225"/>
                  <a:ext cx="163450" cy="9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38" h="3736" extrusionOk="0">
                      <a:moveTo>
                        <a:pt x="3152" y="0"/>
                      </a:moveTo>
                      <a:lnTo>
                        <a:pt x="2607" y="311"/>
                      </a:lnTo>
                      <a:lnTo>
                        <a:pt x="3988" y="1109"/>
                      </a:lnTo>
                      <a:cubicBezTo>
                        <a:pt x="4027" y="1148"/>
                        <a:pt x="4066" y="1206"/>
                        <a:pt x="4027" y="1284"/>
                      </a:cubicBezTo>
                      <a:cubicBezTo>
                        <a:pt x="4008" y="1342"/>
                        <a:pt x="3969" y="1342"/>
                        <a:pt x="3930" y="1342"/>
                      </a:cubicBezTo>
                      <a:cubicBezTo>
                        <a:pt x="3911" y="1342"/>
                        <a:pt x="3891" y="1342"/>
                        <a:pt x="3891" y="1304"/>
                      </a:cubicBezTo>
                      <a:lnTo>
                        <a:pt x="2374" y="428"/>
                      </a:lnTo>
                      <a:lnTo>
                        <a:pt x="895" y="1284"/>
                      </a:lnTo>
                      <a:lnTo>
                        <a:pt x="662" y="1440"/>
                      </a:lnTo>
                      <a:lnTo>
                        <a:pt x="0" y="1829"/>
                      </a:lnTo>
                      <a:lnTo>
                        <a:pt x="2335" y="3152"/>
                      </a:lnTo>
                      <a:lnTo>
                        <a:pt x="2568" y="3307"/>
                      </a:lnTo>
                      <a:lnTo>
                        <a:pt x="3346" y="3735"/>
                      </a:lnTo>
                      <a:lnTo>
                        <a:pt x="4222" y="3230"/>
                      </a:lnTo>
                      <a:lnTo>
                        <a:pt x="4475" y="3093"/>
                      </a:lnTo>
                      <a:lnTo>
                        <a:pt x="6537" y="1887"/>
                      </a:lnTo>
                      <a:lnTo>
                        <a:pt x="6031" y="1595"/>
                      </a:lnTo>
                      <a:lnTo>
                        <a:pt x="4942" y="2237"/>
                      </a:lnTo>
                      <a:lnTo>
                        <a:pt x="4767" y="2237"/>
                      </a:lnTo>
                      <a:cubicBezTo>
                        <a:pt x="4728" y="2237"/>
                        <a:pt x="4689" y="2218"/>
                        <a:pt x="4669" y="2198"/>
                      </a:cubicBezTo>
                      <a:cubicBezTo>
                        <a:pt x="4650" y="2140"/>
                        <a:pt x="4650" y="2062"/>
                        <a:pt x="4728" y="2023"/>
                      </a:cubicBezTo>
                      <a:lnTo>
                        <a:pt x="5700" y="1459"/>
                      </a:lnTo>
                      <a:lnTo>
                        <a:pt x="4922" y="992"/>
                      </a:lnTo>
                      <a:lnTo>
                        <a:pt x="4280" y="1362"/>
                      </a:lnTo>
                      <a:cubicBezTo>
                        <a:pt x="4261" y="1362"/>
                        <a:pt x="4241" y="1381"/>
                        <a:pt x="4241" y="1381"/>
                      </a:cubicBezTo>
                      <a:cubicBezTo>
                        <a:pt x="4183" y="1381"/>
                        <a:pt x="4164" y="1362"/>
                        <a:pt x="4144" y="1342"/>
                      </a:cubicBezTo>
                      <a:cubicBezTo>
                        <a:pt x="4105" y="1284"/>
                        <a:pt x="4105" y="1206"/>
                        <a:pt x="4183" y="1167"/>
                      </a:cubicBezTo>
                      <a:lnTo>
                        <a:pt x="4689" y="875"/>
                      </a:lnTo>
                      <a:lnTo>
                        <a:pt x="3969" y="467"/>
                      </a:lnTo>
                      <a:lnTo>
                        <a:pt x="3658" y="623"/>
                      </a:lnTo>
                      <a:cubicBezTo>
                        <a:pt x="3619" y="623"/>
                        <a:pt x="3599" y="661"/>
                        <a:pt x="3599" y="661"/>
                      </a:cubicBezTo>
                      <a:cubicBezTo>
                        <a:pt x="3541" y="661"/>
                        <a:pt x="3522" y="623"/>
                        <a:pt x="3502" y="603"/>
                      </a:cubicBezTo>
                      <a:cubicBezTo>
                        <a:pt x="3483" y="564"/>
                        <a:pt x="3483" y="486"/>
                        <a:pt x="3541" y="428"/>
                      </a:cubicBezTo>
                      <a:lnTo>
                        <a:pt x="3736" y="331"/>
                      </a:lnTo>
                      <a:lnTo>
                        <a:pt x="315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" name="Google Shape;5377;p47">
                  <a:extLst>
                    <a:ext uri="{FF2B5EF4-FFF2-40B4-BE49-F238E27FC236}">
                      <a16:creationId xmlns:a16="http://schemas.microsoft.com/office/drawing/2014/main" id="{43E087E5-C8A5-4573-B206-B900D4D14371}"/>
                    </a:ext>
                  </a:extLst>
                </p:cNvPr>
                <p:cNvSpPr/>
                <p:nvPr/>
              </p:nvSpPr>
              <p:spPr>
                <a:xfrm>
                  <a:off x="1224400" y="462325"/>
                  <a:ext cx="382800" cy="220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12" h="8834" extrusionOk="0">
                      <a:moveTo>
                        <a:pt x="14981" y="1"/>
                      </a:moveTo>
                      <a:lnTo>
                        <a:pt x="1051" y="8036"/>
                      </a:lnTo>
                      <a:lnTo>
                        <a:pt x="79" y="8619"/>
                      </a:lnTo>
                      <a:cubicBezTo>
                        <a:pt x="20" y="8639"/>
                        <a:pt x="1" y="8717"/>
                        <a:pt x="20" y="8794"/>
                      </a:cubicBezTo>
                      <a:cubicBezTo>
                        <a:pt x="40" y="8833"/>
                        <a:pt x="98" y="8833"/>
                        <a:pt x="118" y="8833"/>
                      </a:cubicBezTo>
                      <a:cubicBezTo>
                        <a:pt x="137" y="8833"/>
                        <a:pt x="176" y="8833"/>
                        <a:pt x="176" y="8814"/>
                      </a:cubicBezTo>
                      <a:lnTo>
                        <a:pt x="1265" y="8172"/>
                      </a:lnTo>
                      <a:lnTo>
                        <a:pt x="5234" y="5896"/>
                      </a:lnTo>
                      <a:cubicBezTo>
                        <a:pt x="5176" y="5896"/>
                        <a:pt x="5137" y="5837"/>
                        <a:pt x="5137" y="5779"/>
                      </a:cubicBezTo>
                      <a:cubicBezTo>
                        <a:pt x="5137" y="5701"/>
                        <a:pt x="5176" y="5643"/>
                        <a:pt x="5254" y="5643"/>
                      </a:cubicBezTo>
                      <a:lnTo>
                        <a:pt x="5662" y="5643"/>
                      </a:lnTo>
                      <a:lnTo>
                        <a:pt x="7900" y="4359"/>
                      </a:lnTo>
                      <a:cubicBezTo>
                        <a:pt x="7861" y="4359"/>
                        <a:pt x="7802" y="4320"/>
                        <a:pt x="7802" y="4242"/>
                      </a:cubicBezTo>
                      <a:cubicBezTo>
                        <a:pt x="7802" y="4164"/>
                        <a:pt x="7841" y="4125"/>
                        <a:pt x="7919" y="4125"/>
                      </a:cubicBezTo>
                      <a:lnTo>
                        <a:pt x="8328" y="4125"/>
                      </a:lnTo>
                      <a:lnTo>
                        <a:pt x="15312" y="79"/>
                      </a:lnTo>
                      <a:lnTo>
                        <a:pt x="15234" y="59"/>
                      </a:lnTo>
                      <a:lnTo>
                        <a:pt x="1519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" name="Google Shape;5378;p47">
                  <a:extLst>
                    <a:ext uri="{FF2B5EF4-FFF2-40B4-BE49-F238E27FC236}">
                      <a16:creationId xmlns:a16="http://schemas.microsoft.com/office/drawing/2014/main" id="{56ECD9E4-372D-40B0-8F54-D54D337944A7}"/>
                    </a:ext>
                  </a:extLst>
                </p:cNvPr>
                <p:cNvSpPr/>
                <p:nvPr/>
              </p:nvSpPr>
              <p:spPr>
                <a:xfrm>
                  <a:off x="1604275" y="461850"/>
                  <a:ext cx="42825" cy="21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3" h="876" extrusionOk="0">
                      <a:moveTo>
                        <a:pt x="0" y="0"/>
                      </a:moveTo>
                      <a:cubicBezTo>
                        <a:pt x="0" y="59"/>
                        <a:pt x="20" y="59"/>
                        <a:pt x="20" y="78"/>
                      </a:cubicBezTo>
                      <a:lnTo>
                        <a:pt x="98" y="98"/>
                      </a:lnTo>
                      <a:lnTo>
                        <a:pt x="1459" y="876"/>
                      </a:lnTo>
                      <a:lnTo>
                        <a:pt x="1712" y="740"/>
                      </a:lnTo>
                      <a:lnTo>
                        <a:pt x="44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" name="Google Shape;5379;p47">
                  <a:extLst>
                    <a:ext uri="{FF2B5EF4-FFF2-40B4-BE49-F238E27FC236}">
                      <a16:creationId xmlns:a16="http://schemas.microsoft.com/office/drawing/2014/main" id="{D7C882A6-C97C-4D08-9442-99DAFE191A02}"/>
                    </a:ext>
                  </a:extLst>
                </p:cNvPr>
                <p:cNvSpPr/>
                <p:nvPr/>
              </p:nvSpPr>
              <p:spPr>
                <a:xfrm>
                  <a:off x="1721475" y="462325"/>
                  <a:ext cx="92450" cy="39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8" h="1597" extrusionOk="0">
                      <a:moveTo>
                        <a:pt x="1" y="1"/>
                      </a:moveTo>
                      <a:lnTo>
                        <a:pt x="2763" y="1596"/>
                      </a:lnTo>
                      <a:lnTo>
                        <a:pt x="3697" y="1051"/>
                      </a:lnTo>
                      <a:lnTo>
                        <a:pt x="188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" name="Google Shape;5380;p47">
                  <a:extLst>
                    <a:ext uri="{FF2B5EF4-FFF2-40B4-BE49-F238E27FC236}">
                      <a16:creationId xmlns:a16="http://schemas.microsoft.com/office/drawing/2014/main" id="{07C5BE77-BED4-4D1F-9134-2DA38743260A}"/>
                    </a:ext>
                  </a:extLst>
                </p:cNvPr>
                <p:cNvSpPr/>
                <p:nvPr/>
              </p:nvSpPr>
              <p:spPr>
                <a:xfrm>
                  <a:off x="1632475" y="475475"/>
                  <a:ext cx="113350" cy="6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4" h="2627" extrusionOk="0">
                      <a:moveTo>
                        <a:pt x="915" y="0"/>
                      </a:moveTo>
                      <a:lnTo>
                        <a:pt x="545" y="214"/>
                      </a:lnTo>
                      <a:lnTo>
                        <a:pt x="312" y="350"/>
                      </a:lnTo>
                      <a:lnTo>
                        <a:pt x="1" y="525"/>
                      </a:lnTo>
                      <a:lnTo>
                        <a:pt x="3619" y="2626"/>
                      </a:lnTo>
                      <a:lnTo>
                        <a:pt x="4534" y="2082"/>
                      </a:lnTo>
                      <a:lnTo>
                        <a:pt x="91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" name="Google Shape;5381;p47">
                  <a:extLst>
                    <a:ext uri="{FF2B5EF4-FFF2-40B4-BE49-F238E27FC236}">
                      <a16:creationId xmlns:a16="http://schemas.microsoft.com/office/drawing/2014/main" id="{3B6F6129-A898-4E88-BCCF-562DB43521BC}"/>
                    </a:ext>
                  </a:extLst>
                </p:cNvPr>
                <p:cNvSpPr/>
                <p:nvPr/>
              </p:nvSpPr>
              <p:spPr>
                <a:xfrm>
                  <a:off x="1209825" y="461850"/>
                  <a:ext cx="348275" cy="199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1" h="7977" extrusionOk="0">
                      <a:moveTo>
                        <a:pt x="13444" y="0"/>
                      </a:moveTo>
                      <a:lnTo>
                        <a:pt x="564" y="7452"/>
                      </a:lnTo>
                      <a:lnTo>
                        <a:pt x="78" y="7763"/>
                      </a:lnTo>
                      <a:cubicBezTo>
                        <a:pt x="20" y="7782"/>
                        <a:pt x="0" y="7860"/>
                        <a:pt x="20" y="7938"/>
                      </a:cubicBezTo>
                      <a:cubicBezTo>
                        <a:pt x="39" y="7977"/>
                        <a:pt x="98" y="7977"/>
                        <a:pt x="117" y="7977"/>
                      </a:cubicBezTo>
                      <a:cubicBezTo>
                        <a:pt x="136" y="7977"/>
                        <a:pt x="175" y="7977"/>
                        <a:pt x="175" y="7957"/>
                      </a:cubicBezTo>
                      <a:lnTo>
                        <a:pt x="798" y="7588"/>
                      </a:lnTo>
                      <a:lnTo>
                        <a:pt x="1393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" name="Google Shape;5382;p47">
                  <a:extLst>
                    <a:ext uri="{FF2B5EF4-FFF2-40B4-BE49-F238E27FC236}">
                      <a16:creationId xmlns:a16="http://schemas.microsoft.com/office/drawing/2014/main" id="{CD343FDA-1985-4EC3-AE2C-D7A6A4AE00D6}"/>
                    </a:ext>
                  </a:extLst>
                </p:cNvPr>
                <p:cNvSpPr/>
                <p:nvPr/>
              </p:nvSpPr>
              <p:spPr>
                <a:xfrm>
                  <a:off x="1277425" y="707575"/>
                  <a:ext cx="41375" cy="2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7" extrusionOk="0">
                      <a:moveTo>
                        <a:pt x="1285" y="385"/>
                      </a:moveTo>
                      <a:cubicBezTo>
                        <a:pt x="1297" y="398"/>
                        <a:pt x="1301" y="402"/>
                        <a:pt x="1308" y="404"/>
                      </a:cubicBezTo>
                      <a:lnTo>
                        <a:pt x="1308" y="404"/>
                      </a:lnTo>
                      <a:cubicBezTo>
                        <a:pt x="1301" y="398"/>
                        <a:pt x="1293" y="392"/>
                        <a:pt x="1285" y="385"/>
                      </a:cubicBezTo>
                      <a:close/>
                      <a:moveTo>
                        <a:pt x="827" y="1"/>
                      </a:moveTo>
                      <a:cubicBezTo>
                        <a:pt x="616" y="1"/>
                        <a:pt x="407" y="49"/>
                        <a:pt x="253" y="152"/>
                      </a:cubicBezTo>
                      <a:cubicBezTo>
                        <a:pt x="98" y="249"/>
                        <a:pt x="1" y="385"/>
                        <a:pt x="1" y="541"/>
                      </a:cubicBezTo>
                      <a:cubicBezTo>
                        <a:pt x="1" y="677"/>
                        <a:pt x="98" y="833"/>
                        <a:pt x="253" y="930"/>
                      </a:cubicBezTo>
                      <a:cubicBezTo>
                        <a:pt x="429" y="1027"/>
                        <a:pt x="623" y="1066"/>
                        <a:pt x="818" y="1066"/>
                      </a:cubicBezTo>
                      <a:cubicBezTo>
                        <a:pt x="1012" y="1066"/>
                        <a:pt x="1226" y="1008"/>
                        <a:pt x="1382" y="930"/>
                      </a:cubicBezTo>
                      <a:cubicBezTo>
                        <a:pt x="1557" y="813"/>
                        <a:pt x="1654" y="677"/>
                        <a:pt x="1654" y="541"/>
                      </a:cubicBezTo>
                      <a:cubicBezTo>
                        <a:pt x="1654" y="444"/>
                        <a:pt x="1615" y="366"/>
                        <a:pt x="1557" y="288"/>
                      </a:cubicBezTo>
                      <a:lnTo>
                        <a:pt x="1401" y="366"/>
                      </a:lnTo>
                      <a:cubicBezTo>
                        <a:pt x="1362" y="385"/>
                        <a:pt x="1323" y="405"/>
                        <a:pt x="1323" y="405"/>
                      </a:cubicBezTo>
                      <a:cubicBezTo>
                        <a:pt x="1316" y="405"/>
                        <a:pt x="1312" y="405"/>
                        <a:pt x="1308" y="404"/>
                      </a:cubicBezTo>
                      <a:lnTo>
                        <a:pt x="1308" y="404"/>
                      </a:lnTo>
                      <a:cubicBezTo>
                        <a:pt x="1366" y="453"/>
                        <a:pt x="1382" y="491"/>
                        <a:pt x="1382" y="560"/>
                      </a:cubicBezTo>
                      <a:cubicBezTo>
                        <a:pt x="1382" y="638"/>
                        <a:pt x="1323" y="677"/>
                        <a:pt x="1226" y="755"/>
                      </a:cubicBezTo>
                      <a:cubicBezTo>
                        <a:pt x="1109" y="823"/>
                        <a:pt x="949" y="857"/>
                        <a:pt x="788" y="857"/>
                      </a:cubicBezTo>
                      <a:cubicBezTo>
                        <a:pt x="628" y="857"/>
                        <a:pt x="467" y="823"/>
                        <a:pt x="351" y="755"/>
                      </a:cubicBezTo>
                      <a:cubicBezTo>
                        <a:pt x="253" y="696"/>
                        <a:pt x="215" y="638"/>
                        <a:pt x="215" y="560"/>
                      </a:cubicBezTo>
                      <a:cubicBezTo>
                        <a:pt x="215" y="482"/>
                        <a:pt x="253" y="444"/>
                        <a:pt x="351" y="366"/>
                      </a:cubicBezTo>
                      <a:cubicBezTo>
                        <a:pt x="487" y="288"/>
                        <a:pt x="643" y="268"/>
                        <a:pt x="798" y="268"/>
                      </a:cubicBezTo>
                      <a:cubicBezTo>
                        <a:pt x="973" y="268"/>
                        <a:pt x="1109" y="288"/>
                        <a:pt x="1226" y="366"/>
                      </a:cubicBezTo>
                      <a:lnTo>
                        <a:pt x="1265" y="366"/>
                      </a:lnTo>
                      <a:lnTo>
                        <a:pt x="1226" y="346"/>
                      </a:lnTo>
                      <a:cubicBezTo>
                        <a:pt x="1207" y="288"/>
                        <a:pt x="1207" y="210"/>
                        <a:pt x="1285" y="171"/>
                      </a:cubicBezTo>
                      <a:lnTo>
                        <a:pt x="1362" y="113"/>
                      </a:lnTo>
                      <a:cubicBezTo>
                        <a:pt x="1206" y="39"/>
                        <a:pt x="1015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5" name="Google Shape;5383;p47">
                  <a:extLst>
                    <a:ext uri="{FF2B5EF4-FFF2-40B4-BE49-F238E27FC236}">
                      <a16:creationId xmlns:a16="http://schemas.microsoft.com/office/drawing/2014/main" id="{7326AF6E-2DA0-492C-B27E-064A9577E8DA}"/>
                    </a:ext>
                  </a:extLst>
                </p:cNvPr>
                <p:cNvSpPr/>
                <p:nvPr/>
              </p:nvSpPr>
              <p:spPr>
                <a:xfrm>
                  <a:off x="1591125" y="5267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24"/>
                      </a:moveTo>
                      <a:cubicBezTo>
                        <a:pt x="993" y="224"/>
                        <a:pt x="1129" y="244"/>
                        <a:pt x="1266" y="322"/>
                      </a:cubicBezTo>
                      <a:cubicBezTo>
                        <a:pt x="1363" y="380"/>
                        <a:pt x="1402" y="438"/>
                        <a:pt x="1402" y="516"/>
                      </a:cubicBezTo>
                      <a:cubicBezTo>
                        <a:pt x="1402" y="594"/>
                        <a:pt x="1363" y="633"/>
                        <a:pt x="1266" y="711"/>
                      </a:cubicBezTo>
                      <a:cubicBezTo>
                        <a:pt x="1139" y="779"/>
                        <a:pt x="974" y="813"/>
                        <a:pt x="813" y="813"/>
                      </a:cubicBezTo>
                      <a:cubicBezTo>
                        <a:pt x="653" y="813"/>
                        <a:pt x="497" y="779"/>
                        <a:pt x="390" y="711"/>
                      </a:cubicBezTo>
                      <a:cubicBezTo>
                        <a:pt x="293" y="652"/>
                        <a:pt x="234" y="594"/>
                        <a:pt x="234" y="516"/>
                      </a:cubicBezTo>
                      <a:cubicBezTo>
                        <a:pt x="234" y="438"/>
                        <a:pt x="293" y="380"/>
                        <a:pt x="390" y="322"/>
                      </a:cubicBezTo>
                      <a:cubicBezTo>
                        <a:pt x="507" y="244"/>
                        <a:pt x="682" y="224"/>
                        <a:pt x="818" y="224"/>
                      </a:cubicBezTo>
                      <a:close/>
                      <a:moveTo>
                        <a:pt x="825" y="1"/>
                      </a:moveTo>
                      <a:cubicBezTo>
                        <a:pt x="624" y="1"/>
                        <a:pt x="419" y="49"/>
                        <a:pt x="254" y="146"/>
                      </a:cubicBezTo>
                      <a:cubicBezTo>
                        <a:pt x="98" y="244"/>
                        <a:pt x="1" y="399"/>
                        <a:pt x="1" y="536"/>
                      </a:cubicBezTo>
                      <a:cubicBezTo>
                        <a:pt x="1" y="672"/>
                        <a:pt x="40" y="750"/>
                        <a:pt x="137" y="827"/>
                      </a:cubicBezTo>
                      <a:lnTo>
                        <a:pt x="234" y="788"/>
                      </a:lnTo>
                      <a:cubicBezTo>
                        <a:pt x="260" y="754"/>
                        <a:pt x="286" y="739"/>
                        <a:pt x="311" y="739"/>
                      </a:cubicBezTo>
                      <a:cubicBezTo>
                        <a:pt x="344" y="739"/>
                        <a:pt x="377" y="764"/>
                        <a:pt x="410" y="808"/>
                      </a:cubicBezTo>
                      <a:cubicBezTo>
                        <a:pt x="429" y="866"/>
                        <a:pt x="429" y="925"/>
                        <a:pt x="351" y="983"/>
                      </a:cubicBezTo>
                      <a:cubicBezTo>
                        <a:pt x="507" y="1022"/>
                        <a:pt x="643" y="1080"/>
                        <a:pt x="818" y="1080"/>
                      </a:cubicBezTo>
                      <a:cubicBezTo>
                        <a:pt x="1013" y="1080"/>
                        <a:pt x="1227" y="1022"/>
                        <a:pt x="1382" y="925"/>
                      </a:cubicBezTo>
                      <a:cubicBezTo>
                        <a:pt x="1557" y="827"/>
                        <a:pt x="1655" y="691"/>
                        <a:pt x="1655" y="536"/>
                      </a:cubicBezTo>
                      <a:cubicBezTo>
                        <a:pt x="1655" y="399"/>
                        <a:pt x="1557" y="244"/>
                        <a:pt x="1382" y="146"/>
                      </a:cubicBezTo>
                      <a:cubicBezTo>
                        <a:pt x="1227" y="49"/>
                        <a:pt x="1027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6" name="Google Shape;5384;p47">
                  <a:extLst>
                    <a:ext uri="{FF2B5EF4-FFF2-40B4-BE49-F238E27FC236}">
                      <a16:creationId xmlns:a16="http://schemas.microsoft.com/office/drawing/2014/main" id="{7686A8D7-E37D-48D2-9BBC-63FCA74A1207}"/>
                    </a:ext>
                  </a:extLst>
                </p:cNvPr>
                <p:cNvSpPr/>
                <p:nvPr/>
              </p:nvSpPr>
              <p:spPr>
                <a:xfrm>
                  <a:off x="1593575" y="570550"/>
                  <a:ext cx="413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1" extrusionOk="0">
                      <a:moveTo>
                        <a:pt x="297" y="730"/>
                      </a:moveTo>
                      <a:cubicBezTo>
                        <a:pt x="312" y="744"/>
                        <a:pt x="330" y="757"/>
                        <a:pt x="350" y="769"/>
                      </a:cubicBezTo>
                      <a:cubicBezTo>
                        <a:pt x="363" y="776"/>
                        <a:pt x="376" y="783"/>
                        <a:pt x="390" y="790"/>
                      </a:cubicBezTo>
                      <a:lnTo>
                        <a:pt x="390" y="790"/>
                      </a:lnTo>
                      <a:cubicBezTo>
                        <a:pt x="390" y="789"/>
                        <a:pt x="390" y="789"/>
                        <a:pt x="389" y="788"/>
                      </a:cubicBezTo>
                      <a:cubicBezTo>
                        <a:pt x="360" y="759"/>
                        <a:pt x="326" y="740"/>
                        <a:pt x="297" y="730"/>
                      </a:cubicBezTo>
                      <a:close/>
                      <a:moveTo>
                        <a:pt x="825" y="1"/>
                      </a:moveTo>
                      <a:cubicBezTo>
                        <a:pt x="623" y="1"/>
                        <a:pt x="419" y="49"/>
                        <a:pt x="253" y="146"/>
                      </a:cubicBezTo>
                      <a:cubicBezTo>
                        <a:pt x="98" y="244"/>
                        <a:pt x="0" y="399"/>
                        <a:pt x="0" y="536"/>
                      </a:cubicBezTo>
                      <a:cubicBezTo>
                        <a:pt x="0" y="633"/>
                        <a:pt x="39" y="730"/>
                        <a:pt x="117" y="808"/>
                      </a:cubicBezTo>
                      <a:lnTo>
                        <a:pt x="234" y="730"/>
                      </a:lnTo>
                      <a:cubicBezTo>
                        <a:pt x="239" y="725"/>
                        <a:pt x="247" y="723"/>
                        <a:pt x="258" y="723"/>
                      </a:cubicBezTo>
                      <a:cubicBezTo>
                        <a:pt x="269" y="723"/>
                        <a:pt x="282" y="725"/>
                        <a:pt x="297" y="730"/>
                      </a:cubicBezTo>
                      <a:lnTo>
                        <a:pt x="297" y="730"/>
                      </a:lnTo>
                      <a:cubicBezTo>
                        <a:pt x="239" y="679"/>
                        <a:pt x="214" y="621"/>
                        <a:pt x="214" y="574"/>
                      </a:cubicBezTo>
                      <a:cubicBezTo>
                        <a:pt x="214" y="497"/>
                        <a:pt x="253" y="419"/>
                        <a:pt x="350" y="380"/>
                      </a:cubicBezTo>
                      <a:cubicBezTo>
                        <a:pt x="487" y="302"/>
                        <a:pt x="642" y="283"/>
                        <a:pt x="798" y="283"/>
                      </a:cubicBezTo>
                      <a:cubicBezTo>
                        <a:pt x="973" y="283"/>
                        <a:pt x="1109" y="302"/>
                        <a:pt x="1226" y="380"/>
                      </a:cubicBezTo>
                      <a:cubicBezTo>
                        <a:pt x="1323" y="419"/>
                        <a:pt x="1382" y="497"/>
                        <a:pt x="1382" y="574"/>
                      </a:cubicBezTo>
                      <a:cubicBezTo>
                        <a:pt x="1382" y="633"/>
                        <a:pt x="1323" y="691"/>
                        <a:pt x="1226" y="769"/>
                      </a:cubicBezTo>
                      <a:cubicBezTo>
                        <a:pt x="1109" y="837"/>
                        <a:pt x="949" y="871"/>
                        <a:pt x="788" y="871"/>
                      </a:cubicBezTo>
                      <a:cubicBezTo>
                        <a:pt x="645" y="871"/>
                        <a:pt x="502" y="844"/>
                        <a:pt x="390" y="790"/>
                      </a:cubicBezTo>
                      <a:lnTo>
                        <a:pt x="390" y="790"/>
                      </a:lnTo>
                      <a:cubicBezTo>
                        <a:pt x="409" y="829"/>
                        <a:pt x="408" y="906"/>
                        <a:pt x="331" y="964"/>
                      </a:cubicBezTo>
                      <a:lnTo>
                        <a:pt x="312" y="983"/>
                      </a:lnTo>
                      <a:cubicBezTo>
                        <a:pt x="448" y="1061"/>
                        <a:pt x="623" y="1080"/>
                        <a:pt x="817" y="1080"/>
                      </a:cubicBezTo>
                      <a:cubicBezTo>
                        <a:pt x="1012" y="1080"/>
                        <a:pt x="1226" y="1022"/>
                        <a:pt x="1382" y="925"/>
                      </a:cubicBezTo>
                      <a:cubicBezTo>
                        <a:pt x="1557" y="827"/>
                        <a:pt x="1654" y="691"/>
                        <a:pt x="1654" y="536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6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7" name="Google Shape;5385;p47">
                  <a:extLst>
                    <a:ext uri="{FF2B5EF4-FFF2-40B4-BE49-F238E27FC236}">
                      <a16:creationId xmlns:a16="http://schemas.microsoft.com/office/drawing/2014/main" id="{77F74996-4942-4F11-8AA2-DBA70D186590}"/>
                    </a:ext>
                  </a:extLst>
                </p:cNvPr>
                <p:cNvSpPr/>
                <p:nvPr/>
              </p:nvSpPr>
              <p:spPr>
                <a:xfrm>
                  <a:off x="1609625" y="843175"/>
                  <a:ext cx="41350" cy="2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32" extrusionOk="0">
                      <a:moveTo>
                        <a:pt x="856" y="214"/>
                      </a:moveTo>
                      <a:cubicBezTo>
                        <a:pt x="1031" y="214"/>
                        <a:pt x="1168" y="234"/>
                        <a:pt x="1304" y="311"/>
                      </a:cubicBezTo>
                      <a:cubicBezTo>
                        <a:pt x="1362" y="389"/>
                        <a:pt x="1440" y="467"/>
                        <a:pt x="1440" y="506"/>
                      </a:cubicBezTo>
                      <a:cubicBezTo>
                        <a:pt x="1440" y="584"/>
                        <a:pt x="1401" y="623"/>
                        <a:pt x="1304" y="700"/>
                      </a:cubicBezTo>
                      <a:cubicBezTo>
                        <a:pt x="1177" y="769"/>
                        <a:pt x="1012" y="803"/>
                        <a:pt x="851" y="803"/>
                      </a:cubicBezTo>
                      <a:cubicBezTo>
                        <a:pt x="691" y="803"/>
                        <a:pt x="535" y="769"/>
                        <a:pt x="428" y="700"/>
                      </a:cubicBezTo>
                      <a:cubicBezTo>
                        <a:pt x="331" y="642"/>
                        <a:pt x="273" y="584"/>
                        <a:pt x="273" y="506"/>
                      </a:cubicBezTo>
                      <a:cubicBezTo>
                        <a:pt x="273" y="428"/>
                        <a:pt x="331" y="389"/>
                        <a:pt x="428" y="311"/>
                      </a:cubicBezTo>
                      <a:cubicBezTo>
                        <a:pt x="545" y="234"/>
                        <a:pt x="720" y="214"/>
                        <a:pt x="856" y="214"/>
                      </a:cubicBezTo>
                      <a:close/>
                      <a:moveTo>
                        <a:pt x="720" y="0"/>
                      </a:moveTo>
                      <a:cubicBezTo>
                        <a:pt x="545" y="19"/>
                        <a:pt x="389" y="39"/>
                        <a:pt x="273" y="117"/>
                      </a:cubicBezTo>
                      <a:cubicBezTo>
                        <a:pt x="98" y="214"/>
                        <a:pt x="0" y="370"/>
                        <a:pt x="0" y="506"/>
                      </a:cubicBezTo>
                      <a:cubicBezTo>
                        <a:pt x="0" y="642"/>
                        <a:pt x="98" y="798"/>
                        <a:pt x="273" y="895"/>
                      </a:cubicBezTo>
                      <a:cubicBezTo>
                        <a:pt x="448" y="992"/>
                        <a:pt x="642" y="1031"/>
                        <a:pt x="837" y="1031"/>
                      </a:cubicBezTo>
                      <a:cubicBezTo>
                        <a:pt x="1031" y="1031"/>
                        <a:pt x="1245" y="992"/>
                        <a:pt x="1401" y="895"/>
                      </a:cubicBezTo>
                      <a:cubicBezTo>
                        <a:pt x="1557" y="798"/>
                        <a:pt x="1654" y="642"/>
                        <a:pt x="1654" y="506"/>
                      </a:cubicBezTo>
                      <a:cubicBezTo>
                        <a:pt x="1654" y="370"/>
                        <a:pt x="1557" y="214"/>
                        <a:pt x="1401" y="117"/>
                      </a:cubicBezTo>
                      <a:cubicBezTo>
                        <a:pt x="1265" y="39"/>
                        <a:pt x="1109" y="0"/>
                        <a:pt x="954" y="0"/>
                      </a:cubicBezTo>
                      <a:lnTo>
                        <a:pt x="954" y="39"/>
                      </a:lnTo>
                      <a:cubicBezTo>
                        <a:pt x="954" y="117"/>
                        <a:pt x="915" y="175"/>
                        <a:pt x="837" y="175"/>
                      </a:cubicBezTo>
                      <a:cubicBezTo>
                        <a:pt x="759" y="175"/>
                        <a:pt x="720" y="117"/>
                        <a:pt x="720" y="39"/>
                      </a:cubicBezTo>
                      <a:lnTo>
                        <a:pt x="72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8" name="Google Shape;5386;p47">
                  <a:extLst>
                    <a:ext uri="{FF2B5EF4-FFF2-40B4-BE49-F238E27FC236}">
                      <a16:creationId xmlns:a16="http://schemas.microsoft.com/office/drawing/2014/main" id="{5131B2AE-AA4E-4372-95AB-023902BB3E7C}"/>
                    </a:ext>
                  </a:extLst>
                </p:cNvPr>
                <p:cNvSpPr/>
                <p:nvPr/>
              </p:nvSpPr>
              <p:spPr>
                <a:xfrm>
                  <a:off x="1417025" y="672500"/>
                  <a:ext cx="41350" cy="2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49" extrusionOk="0">
                      <a:moveTo>
                        <a:pt x="837" y="232"/>
                      </a:moveTo>
                      <a:cubicBezTo>
                        <a:pt x="992" y="232"/>
                        <a:pt x="1148" y="251"/>
                        <a:pt x="1265" y="329"/>
                      </a:cubicBezTo>
                      <a:cubicBezTo>
                        <a:pt x="1362" y="387"/>
                        <a:pt x="1420" y="446"/>
                        <a:pt x="1420" y="524"/>
                      </a:cubicBezTo>
                      <a:cubicBezTo>
                        <a:pt x="1401" y="601"/>
                        <a:pt x="1362" y="679"/>
                        <a:pt x="1265" y="718"/>
                      </a:cubicBezTo>
                      <a:cubicBezTo>
                        <a:pt x="1148" y="796"/>
                        <a:pt x="983" y="835"/>
                        <a:pt x="820" y="835"/>
                      </a:cubicBezTo>
                      <a:cubicBezTo>
                        <a:pt x="657" y="835"/>
                        <a:pt x="496" y="796"/>
                        <a:pt x="389" y="718"/>
                      </a:cubicBezTo>
                      <a:cubicBezTo>
                        <a:pt x="292" y="679"/>
                        <a:pt x="253" y="601"/>
                        <a:pt x="253" y="524"/>
                      </a:cubicBezTo>
                      <a:cubicBezTo>
                        <a:pt x="253" y="446"/>
                        <a:pt x="292" y="407"/>
                        <a:pt x="389" y="329"/>
                      </a:cubicBezTo>
                      <a:cubicBezTo>
                        <a:pt x="506" y="251"/>
                        <a:pt x="681" y="232"/>
                        <a:pt x="837" y="232"/>
                      </a:cubicBezTo>
                      <a:close/>
                      <a:moveTo>
                        <a:pt x="817" y="1"/>
                      </a:moveTo>
                      <a:cubicBezTo>
                        <a:pt x="624" y="1"/>
                        <a:pt x="433" y="44"/>
                        <a:pt x="272" y="135"/>
                      </a:cubicBezTo>
                      <a:cubicBezTo>
                        <a:pt x="97" y="232"/>
                        <a:pt x="0" y="387"/>
                        <a:pt x="0" y="524"/>
                      </a:cubicBezTo>
                      <a:cubicBezTo>
                        <a:pt x="0" y="660"/>
                        <a:pt x="97" y="815"/>
                        <a:pt x="272" y="913"/>
                      </a:cubicBezTo>
                      <a:cubicBezTo>
                        <a:pt x="428" y="1010"/>
                        <a:pt x="623" y="1049"/>
                        <a:pt x="817" y="1049"/>
                      </a:cubicBezTo>
                      <a:cubicBezTo>
                        <a:pt x="1031" y="1049"/>
                        <a:pt x="1245" y="1010"/>
                        <a:pt x="1381" y="913"/>
                      </a:cubicBezTo>
                      <a:cubicBezTo>
                        <a:pt x="1556" y="815"/>
                        <a:pt x="1654" y="660"/>
                        <a:pt x="1654" y="524"/>
                      </a:cubicBezTo>
                      <a:cubicBezTo>
                        <a:pt x="1654" y="426"/>
                        <a:pt x="1615" y="329"/>
                        <a:pt x="1537" y="251"/>
                      </a:cubicBezTo>
                      <a:lnTo>
                        <a:pt x="1401" y="329"/>
                      </a:lnTo>
                      <a:cubicBezTo>
                        <a:pt x="1381" y="329"/>
                        <a:pt x="1362" y="349"/>
                        <a:pt x="1362" y="349"/>
                      </a:cubicBezTo>
                      <a:cubicBezTo>
                        <a:pt x="1323" y="349"/>
                        <a:pt x="1284" y="329"/>
                        <a:pt x="1265" y="310"/>
                      </a:cubicBezTo>
                      <a:cubicBezTo>
                        <a:pt x="1245" y="251"/>
                        <a:pt x="1245" y="193"/>
                        <a:pt x="1304" y="135"/>
                      </a:cubicBezTo>
                      <a:lnTo>
                        <a:pt x="1342" y="115"/>
                      </a:lnTo>
                      <a:cubicBezTo>
                        <a:pt x="1182" y="40"/>
                        <a:pt x="999" y="1"/>
                        <a:pt x="8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9" name="Google Shape;5387;p47">
                  <a:extLst>
                    <a:ext uri="{FF2B5EF4-FFF2-40B4-BE49-F238E27FC236}">
                      <a16:creationId xmlns:a16="http://schemas.microsoft.com/office/drawing/2014/main" id="{4EC99F18-194D-4C79-BE66-3D5EF3C11AAD}"/>
                    </a:ext>
                  </a:extLst>
                </p:cNvPr>
                <p:cNvSpPr/>
                <p:nvPr/>
              </p:nvSpPr>
              <p:spPr>
                <a:xfrm>
                  <a:off x="1193775" y="497825"/>
                  <a:ext cx="75400" cy="14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6" h="5780" extrusionOk="0">
                      <a:moveTo>
                        <a:pt x="2899" y="1"/>
                      </a:moveTo>
                      <a:cubicBezTo>
                        <a:pt x="2821" y="1"/>
                        <a:pt x="2782" y="40"/>
                        <a:pt x="2782" y="118"/>
                      </a:cubicBezTo>
                      <a:lnTo>
                        <a:pt x="2782" y="4009"/>
                      </a:lnTo>
                      <a:lnTo>
                        <a:pt x="234" y="5487"/>
                      </a:lnTo>
                      <a:lnTo>
                        <a:pt x="39" y="5585"/>
                      </a:lnTo>
                      <a:cubicBezTo>
                        <a:pt x="39" y="5623"/>
                        <a:pt x="0" y="5682"/>
                        <a:pt x="39" y="5740"/>
                      </a:cubicBezTo>
                      <a:cubicBezTo>
                        <a:pt x="59" y="5779"/>
                        <a:pt x="98" y="5779"/>
                        <a:pt x="136" y="5779"/>
                      </a:cubicBezTo>
                      <a:cubicBezTo>
                        <a:pt x="156" y="5779"/>
                        <a:pt x="175" y="5779"/>
                        <a:pt x="175" y="5760"/>
                      </a:cubicBezTo>
                      <a:lnTo>
                        <a:pt x="487" y="5585"/>
                      </a:lnTo>
                      <a:lnTo>
                        <a:pt x="2977" y="4164"/>
                      </a:lnTo>
                      <a:cubicBezTo>
                        <a:pt x="3016" y="4125"/>
                        <a:pt x="3016" y="4087"/>
                        <a:pt x="3016" y="4067"/>
                      </a:cubicBezTo>
                      <a:lnTo>
                        <a:pt x="3016" y="118"/>
                      </a:lnTo>
                      <a:cubicBezTo>
                        <a:pt x="3016" y="40"/>
                        <a:pt x="2977" y="1"/>
                        <a:pt x="289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0" name="Google Shape;5388;p47">
                  <a:extLst>
                    <a:ext uri="{FF2B5EF4-FFF2-40B4-BE49-F238E27FC236}">
                      <a16:creationId xmlns:a16="http://schemas.microsoft.com/office/drawing/2014/main" id="{8DDE8800-2516-4DCB-B74F-8FA398B81478}"/>
                    </a:ext>
                  </a:extLst>
                </p:cNvPr>
                <p:cNvSpPr/>
                <p:nvPr/>
              </p:nvSpPr>
              <p:spPr>
                <a:xfrm>
                  <a:off x="1307575" y="545325"/>
                  <a:ext cx="294275" cy="172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71" h="6915" extrusionOk="0">
                      <a:moveTo>
                        <a:pt x="11634" y="0"/>
                      </a:moveTo>
                      <a:cubicBezTo>
                        <a:pt x="11615" y="0"/>
                        <a:pt x="11596" y="3"/>
                        <a:pt x="11576" y="8"/>
                      </a:cubicBezTo>
                      <a:lnTo>
                        <a:pt x="11479" y="66"/>
                      </a:lnTo>
                      <a:lnTo>
                        <a:pt x="10215" y="805"/>
                      </a:lnTo>
                      <a:cubicBezTo>
                        <a:pt x="10273" y="805"/>
                        <a:pt x="10312" y="844"/>
                        <a:pt x="10312" y="922"/>
                      </a:cubicBezTo>
                      <a:cubicBezTo>
                        <a:pt x="10312" y="980"/>
                        <a:pt x="10273" y="1039"/>
                        <a:pt x="10195" y="1039"/>
                      </a:cubicBezTo>
                      <a:lnTo>
                        <a:pt x="9806" y="1039"/>
                      </a:lnTo>
                      <a:lnTo>
                        <a:pt x="7569" y="2323"/>
                      </a:lnTo>
                      <a:cubicBezTo>
                        <a:pt x="7608" y="2323"/>
                        <a:pt x="7666" y="2381"/>
                        <a:pt x="7666" y="2439"/>
                      </a:cubicBezTo>
                      <a:cubicBezTo>
                        <a:pt x="7666" y="2517"/>
                        <a:pt x="7608" y="2576"/>
                        <a:pt x="7549" y="2576"/>
                      </a:cubicBezTo>
                      <a:lnTo>
                        <a:pt x="7160" y="2576"/>
                      </a:lnTo>
                      <a:lnTo>
                        <a:pt x="156" y="6642"/>
                      </a:lnTo>
                      <a:lnTo>
                        <a:pt x="79" y="6681"/>
                      </a:lnTo>
                      <a:cubicBezTo>
                        <a:pt x="20" y="6700"/>
                        <a:pt x="1" y="6778"/>
                        <a:pt x="20" y="6856"/>
                      </a:cubicBezTo>
                      <a:cubicBezTo>
                        <a:pt x="20" y="6875"/>
                        <a:pt x="59" y="6875"/>
                        <a:pt x="59" y="6875"/>
                      </a:cubicBezTo>
                      <a:cubicBezTo>
                        <a:pt x="59" y="6875"/>
                        <a:pt x="79" y="6875"/>
                        <a:pt x="79" y="6895"/>
                      </a:cubicBezTo>
                      <a:cubicBezTo>
                        <a:pt x="98" y="6895"/>
                        <a:pt x="98" y="6914"/>
                        <a:pt x="117" y="6914"/>
                      </a:cubicBezTo>
                      <a:cubicBezTo>
                        <a:pt x="156" y="6914"/>
                        <a:pt x="176" y="6914"/>
                        <a:pt x="176" y="6895"/>
                      </a:cubicBezTo>
                      <a:lnTo>
                        <a:pt x="312" y="6817"/>
                      </a:lnTo>
                      <a:lnTo>
                        <a:pt x="4670" y="4327"/>
                      </a:lnTo>
                      <a:cubicBezTo>
                        <a:pt x="4650" y="4249"/>
                        <a:pt x="4631" y="4229"/>
                        <a:pt x="4631" y="4171"/>
                      </a:cubicBezTo>
                      <a:cubicBezTo>
                        <a:pt x="4631" y="4113"/>
                        <a:pt x="4670" y="4054"/>
                        <a:pt x="4748" y="4054"/>
                      </a:cubicBezTo>
                      <a:lnTo>
                        <a:pt x="5078" y="4054"/>
                      </a:lnTo>
                      <a:lnTo>
                        <a:pt x="11693" y="241"/>
                      </a:lnTo>
                      <a:cubicBezTo>
                        <a:pt x="11752" y="222"/>
                        <a:pt x="11771" y="144"/>
                        <a:pt x="11752" y="66"/>
                      </a:cubicBezTo>
                      <a:cubicBezTo>
                        <a:pt x="11737" y="22"/>
                        <a:pt x="11689" y="0"/>
                        <a:pt x="1163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1" name="Google Shape;5389;p47">
                  <a:extLst>
                    <a:ext uri="{FF2B5EF4-FFF2-40B4-BE49-F238E27FC236}">
                      <a16:creationId xmlns:a16="http://schemas.microsoft.com/office/drawing/2014/main" id="{9236A354-4B60-4260-A0A2-D538A46AE72D}"/>
                    </a:ext>
                  </a:extLst>
                </p:cNvPr>
                <p:cNvSpPr/>
                <p:nvPr/>
              </p:nvSpPr>
              <p:spPr>
                <a:xfrm>
                  <a:off x="1499700" y="588600"/>
                  <a:ext cx="104100" cy="5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4" h="2324" extrusionOk="0">
                      <a:moveTo>
                        <a:pt x="4015" y="1"/>
                      </a:moveTo>
                      <a:cubicBezTo>
                        <a:pt x="4000" y="1"/>
                        <a:pt x="3984" y="3"/>
                        <a:pt x="3969" y="8"/>
                      </a:cubicBezTo>
                      <a:lnTo>
                        <a:pt x="3853" y="86"/>
                      </a:lnTo>
                      <a:lnTo>
                        <a:pt x="0" y="2323"/>
                      </a:lnTo>
                      <a:lnTo>
                        <a:pt x="487" y="2323"/>
                      </a:lnTo>
                      <a:lnTo>
                        <a:pt x="4067" y="261"/>
                      </a:lnTo>
                      <a:lnTo>
                        <a:pt x="4086" y="242"/>
                      </a:lnTo>
                      <a:cubicBezTo>
                        <a:pt x="4125" y="203"/>
                        <a:pt x="4164" y="144"/>
                        <a:pt x="4125" y="66"/>
                      </a:cubicBezTo>
                      <a:cubicBezTo>
                        <a:pt x="4110" y="23"/>
                        <a:pt x="4063" y="1"/>
                        <a:pt x="401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2" name="Google Shape;5390;p47">
                  <a:extLst>
                    <a:ext uri="{FF2B5EF4-FFF2-40B4-BE49-F238E27FC236}">
                      <a16:creationId xmlns:a16="http://schemas.microsoft.com/office/drawing/2014/main" id="{41341FB9-8EBF-40A5-98B5-A436F8CEAA64}"/>
                    </a:ext>
                  </a:extLst>
                </p:cNvPr>
                <p:cNvSpPr/>
                <p:nvPr/>
              </p:nvSpPr>
              <p:spPr>
                <a:xfrm>
                  <a:off x="1447650" y="653000"/>
                  <a:ext cx="52550" cy="28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2" h="1129" extrusionOk="0">
                      <a:moveTo>
                        <a:pt x="1616" y="0"/>
                      </a:moveTo>
                      <a:lnTo>
                        <a:pt x="98" y="895"/>
                      </a:lnTo>
                      <a:lnTo>
                        <a:pt x="59" y="915"/>
                      </a:lnTo>
                      <a:cubicBezTo>
                        <a:pt x="20" y="934"/>
                        <a:pt x="1" y="1012"/>
                        <a:pt x="20" y="1090"/>
                      </a:cubicBezTo>
                      <a:cubicBezTo>
                        <a:pt x="40" y="1129"/>
                        <a:pt x="98" y="1129"/>
                        <a:pt x="117" y="1129"/>
                      </a:cubicBezTo>
                      <a:cubicBezTo>
                        <a:pt x="137" y="1129"/>
                        <a:pt x="156" y="1129"/>
                        <a:pt x="156" y="1109"/>
                      </a:cubicBezTo>
                      <a:lnTo>
                        <a:pt x="293" y="1031"/>
                      </a:lnTo>
                      <a:lnTo>
                        <a:pt x="210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3" name="Google Shape;5391;p47">
                  <a:extLst>
                    <a:ext uri="{FF2B5EF4-FFF2-40B4-BE49-F238E27FC236}">
                      <a16:creationId xmlns:a16="http://schemas.microsoft.com/office/drawing/2014/main" id="{FCA9363D-3A8B-4FFB-A8AE-425F517AA4D5}"/>
                    </a:ext>
                  </a:extLst>
                </p:cNvPr>
                <p:cNvSpPr/>
                <p:nvPr/>
              </p:nvSpPr>
              <p:spPr>
                <a:xfrm>
                  <a:off x="1352825" y="603375"/>
                  <a:ext cx="146400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254" extrusionOk="0">
                      <a:moveTo>
                        <a:pt x="117" y="1"/>
                      </a:moveTo>
                      <a:cubicBezTo>
                        <a:pt x="39" y="1"/>
                        <a:pt x="0" y="59"/>
                        <a:pt x="0" y="137"/>
                      </a:cubicBezTo>
                      <a:cubicBezTo>
                        <a:pt x="0" y="195"/>
                        <a:pt x="39" y="254"/>
                        <a:pt x="97" y="254"/>
                      </a:cubicBezTo>
                      <a:lnTo>
                        <a:pt x="5700" y="254"/>
                      </a:lnTo>
                      <a:cubicBezTo>
                        <a:pt x="5778" y="254"/>
                        <a:pt x="5856" y="195"/>
                        <a:pt x="5856" y="137"/>
                      </a:cubicBezTo>
                      <a:cubicBezTo>
                        <a:pt x="5856" y="59"/>
                        <a:pt x="5798" y="40"/>
                        <a:pt x="575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4" name="Google Shape;5392;p47">
                  <a:extLst>
                    <a:ext uri="{FF2B5EF4-FFF2-40B4-BE49-F238E27FC236}">
                      <a16:creationId xmlns:a16="http://schemas.microsoft.com/office/drawing/2014/main" id="{F1BA699A-A1C0-4469-B7CE-3F61C532637B}"/>
                    </a:ext>
                  </a:extLst>
                </p:cNvPr>
                <p:cNvSpPr/>
                <p:nvPr/>
              </p:nvSpPr>
              <p:spPr>
                <a:xfrm>
                  <a:off x="1418475" y="565450"/>
                  <a:ext cx="146425" cy="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7" h="234" extrusionOk="0">
                      <a:moveTo>
                        <a:pt x="117" y="0"/>
                      </a:moveTo>
                      <a:cubicBezTo>
                        <a:pt x="39" y="0"/>
                        <a:pt x="0" y="39"/>
                        <a:pt x="0" y="117"/>
                      </a:cubicBezTo>
                      <a:cubicBezTo>
                        <a:pt x="0" y="175"/>
                        <a:pt x="39" y="234"/>
                        <a:pt x="98" y="234"/>
                      </a:cubicBezTo>
                      <a:lnTo>
                        <a:pt x="5740" y="234"/>
                      </a:lnTo>
                      <a:cubicBezTo>
                        <a:pt x="5798" y="234"/>
                        <a:pt x="5856" y="175"/>
                        <a:pt x="5856" y="117"/>
                      </a:cubicBezTo>
                      <a:cubicBezTo>
                        <a:pt x="5856" y="39"/>
                        <a:pt x="5798" y="20"/>
                        <a:pt x="575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5" name="Google Shape;5393;p47">
                  <a:extLst>
                    <a:ext uri="{FF2B5EF4-FFF2-40B4-BE49-F238E27FC236}">
                      <a16:creationId xmlns:a16="http://schemas.microsoft.com/office/drawing/2014/main" id="{00C04D52-0212-46A8-B282-1533A933F2BC}"/>
                    </a:ext>
                  </a:extLst>
                </p:cNvPr>
                <p:cNvSpPr/>
                <p:nvPr/>
              </p:nvSpPr>
              <p:spPr>
                <a:xfrm>
                  <a:off x="1423325" y="462325"/>
                  <a:ext cx="537475" cy="190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99" h="7628" extrusionOk="0">
                      <a:moveTo>
                        <a:pt x="13756" y="4184"/>
                      </a:moveTo>
                      <a:cubicBezTo>
                        <a:pt x="13706" y="4184"/>
                        <a:pt x="13672" y="4208"/>
                        <a:pt x="13654" y="4246"/>
                      </a:cubicBezTo>
                      <a:lnTo>
                        <a:pt x="13654" y="4246"/>
                      </a:lnTo>
                      <a:lnTo>
                        <a:pt x="13761" y="4184"/>
                      </a:lnTo>
                      <a:lnTo>
                        <a:pt x="13761" y="4184"/>
                      </a:lnTo>
                      <a:cubicBezTo>
                        <a:pt x="13759" y="4184"/>
                        <a:pt x="13758" y="4184"/>
                        <a:pt x="13756" y="4184"/>
                      </a:cubicBezTo>
                      <a:close/>
                      <a:moveTo>
                        <a:pt x="21012" y="1"/>
                      </a:moveTo>
                      <a:lnTo>
                        <a:pt x="13761" y="4184"/>
                      </a:lnTo>
                      <a:lnTo>
                        <a:pt x="13761" y="4184"/>
                      </a:lnTo>
                      <a:cubicBezTo>
                        <a:pt x="13835" y="4186"/>
                        <a:pt x="13872" y="4244"/>
                        <a:pt x="13872" y="4320"/>
                      </a:cubicBezTo>
                      <a:lnTo>
                        <a:pt x="13872" y="4378"/>
                      </a:lnTo>
                      <a:lnTo>
                        <a:pt x="21499" y="1"/>
                      </a:lnTo>
                      <a:close/>
                      <a:moveTo>
                        <a:pt x="11899" y="5258"/>
                      </a:moveTo>
                      <a:cubicBezTo>
                        <a:pt x="11884" y="5263"/>
                        <a:pt x="11870" y="5271"/>
                        <a:pt x="11857" y="5282"/>
                      </a:cubicBezTo>
                      <a:lnTo>
                        <a:pt x="11857" y="5282"/>
                      </a:lnTo>
                      <a:lnTo>
                        <a:pt x="11899" y="5258"/>
                      </a:lnTo>
                      <a:close/>
                      <a:moveTo>
                        <a:pt x="13654" y="4246"/>
                      </a:moveTo>
                      <a:lnTo>
                        <a:pt x="11899" y="5258"/>
                      </a:lnTo>
                      <a:lnTo>
                        <a:pt x="11899" y="5258"/>
                      </a:lnTo>
                      <a:cubicBezTo>
                        <a:pt x="11908" y="5255"/>
                        <a:pt x="11917" y="5254"/>
                        <a:pt x="11927" y="5254"/>
                      </a:cubicBezTo>
                      <a:cubicBezTo>
                        <a:pt x="12005" y="5254"/>
                        <a:pt x="12063" y="5312"/>
                        <a:pt x="12063" y="5390"/>
                      </a:cubicBezTo>
                      <a:lnTo>
                        <a:pt x="12063" y="5448"/>
                      </a:lnTo>
                      <a:lnTo>
                        <a:pt x="13639" y="4534"/>
                      </a:lnTo>
                      <a:lnTo>
                        <a:pt x="13639" y="4320"/>
                      </a:lnTo>
                      <a:cubicBezTo>
                        <a:pt x="13639" y="4292"/>
                        <a:pt x="13644" y="4267"/>
                        <a:pt x="13654" y="4246"/>
                      </a:cubicBezTo>
                      <a:close/>
                      <a:moveTo>
                        <a:pt x="10075" y="6310"/>
                      </a:moveTo>
                      <a:cubicBezTo>
                        <a:pt x="10052" y="6317"/>
                        <a:pt x="10033" y="6329"/>
                        <a:pt x="10017" y="6343"/>
                      </a:cubicBezTo>
                      <a:lnTo>
                        <a:pt x="10017" y="6343"/>
                      </a:lnTo>
                      <a:lnTo>
                        <a:pt x="10075" y="6310"/>
                      </a:lnTo>
                      <a:close/>
                      <a:moveTo>
                        <a:pt x="11857" y="5282"/>
                      </a:moveTo>
                      <a:lnTo>
                        <a:pt x="10075" y="6310"/>
                      </a:lnTo>
                      <a:lnTo>
                        <a:pt x="10075" y="6310"/>
                      </a:lnTo>
                      <a:cubicBezTo>
                        <a:pt x="10088" y="6306"/>
                        <a:pt x="10102" y="6304"/>
                        <a:pt x="10118" y="6304"/>
                      </a:cubicBezTo>
                      <a:cubicBezTo>
                        <a:pt x="10176" y="6304"/>
                        <a:pt x="10234" y="6363"/>
                        <a:pt x="10234" y="6421"/>
                      </a:cubicBezTo>
                      <a:lnTo>
                        <a:pt x="10234" y="6499"/>
                      </a:lnTo>
                      <a:lnTo>
                        <a:pt x="11810" y="5584"/>
                      </a:lnTo>
                      <a:lnTo>
                        <a:pt x="11810" y="5390"/>
                      </a:lnTo>
                      <a:cubicBezTo>
                        <a:pt x="11810" y="5345"/>
                        <a:pt x="11830" y="5307"/>
                        <a:pt x="11857" y="5282"/>
                      </a:cubicBezTo>
                      <a:close/>
                      <a:moveTo>
                        <a:pt x="10017" y="6343"/>
                      </a:moveTo>
                      <a:lnTo>
                        <a:pt x="8230" y="7374"/>
                      </a:lnTo>
                      <a:lnTo>
                        <a:pt x="118" y="7374"/>
                      </a:lnTo>
                      <a:cubicBezTo>
                        <a:pt x="40" y="7374"/>
                        <a:pt x="1" y="7433"/>
                        <a:pt x="1" y="7491"/>
                      </a:cubicBezTo>
                      <a:cubicBezTo>
                        <a:pt x="1" y="7549"/>
                        <a:pt x="20" y="7569"/>
                        <a:pt x="59" y="7588"/>
                      </a:cubicBezTo>
                      <a:cubicBezTo>
                        <a:pt x="98" y="7588"/>
                        <a:pt x="118" y="7627"/>
                        <a:pt x="118" y="7627"/>
                      </a:cubicBezTo>
                      <a:lnTo>
                        <a:pt x="8172" y="7627"/>
                      </a:lnTo>
                      <a:lnTo>
                        <a:pt x="8172" y="7491"/>
                      </a:lnTo>
                      <a:cubicBezTo>
                        <a:pt x="8172" y="7433"/>
                        <a:pt x="8211" y="7374"/>
                        <a:pt x="8289" y="7374"/>
                      </a:cubicBezTo>
                      <a:cubicBezTo>
                        <a:pt x="8367" y="7374"/>
                        <a:pt x="8406" y="7433"/>
                        <a:pt x="8406" y="7491"/>
                      </a:cubicBezTo>
                      <a:lnTo>
                        <a:pt x="8406" y="7569"/>
                      </a:lnTo>
                      <a:lnTo>
                        <a:pt x="9981" y="6654"/>
                      </a:lnTo>
                      <a:lnTo>
                        <a:pt x="9981" y="6421"/>
                      </a:lnTo>
                      <a:cubicBezTo>
                        <a:pt x="9981" y="6393"/>
                        <a:pt x="9995" y="6365"/>
                        <a:pt x="10017" y="6343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6" name="Google Shape;5394;p47">
                  <a:extLst>
                    <a:ext uri="{FF2B5EF4-FFF2-40B4-BE49-F238E27FC236}">
                      <a16:creationId xmlns:a16="http://schemas.microsoft.com/office/drawing/2014/main" id="{7B22C783-321B-4F13-93D8-511A6CF9D4EF}"/>
                    </a:ext>
                  </a:extLst>
                </p:cNvPr>
                <p:cNvSpPr/>
                <p:nvPr/>
              </p:nvSpPr>
              <p:spPr>
                <a:xfrm>
                  <a:off x="809525" y="914650"/>
                  <a:ext cx="41375" cy="2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33" extrusionOk="0">
                      <a:moveTo>
                        <a:pt x="1294" y="681"/>
                      </a:moveTo>
                      <a:cubicBezTo>
                        <a:pt x="1266" y="690"/>
                        <a:pt x="1244" y="705"/>
                        <a:pt x="1232" y="728"/>
                      </a:cubicBezTo>
                      <a:lnTo>
                        <a:pt x="1232" y="728"/>
                      </a:lnTo>
                      <a:cubicBezTo>
                        <a:pt x="1236" y="726"/>
                        <a:pt x="1241" y="723"/>
                        <a:pt x="1246" y="721"/>
                      </a:cubicBezTo>
                      <a:cubicBezTo>
                        <a:pt x="1263" y="707"/>
                        <a:pt x="1279" y="694"/>
                        <a:pt x="1294" y="681"/>
                      </a:cubicBezTo>
                      <a:close/>
                      <a:moveTo>
                        <a:pt x="831" y="0"/>
                      </a:moveTo>
                      <a:cubicBezTo>
                        <a:pt x="653" y="0"/>
                        <a:pt x="477" y="34"/>
                        <a:pt x="332" y="98"/>
                      </a:cubicBezTo>
                      <a:cubicBezTo>
                        <a:pt x="370" y="137"/>
                        <a:pt x="370" y="195"/>
                        <a:pt x="351" y="254"/>
                      </a:cubicBezTo>
                      <a:cubicBezTo>
                        <a:pt x="332" y="293"/>
                        <a:pt x="273" y="293"/>
                        <a:pt x="254" y="293"/>
                      </a:cubicBezTo>
                      <a:cubicBezTo>
                        <a:pt x="234" y="293"/>
                        <a:pt x="195" y="293"/>
                        <a:pt x="195" y="273"/>
                      </a:cubicBezTo>
                      <a:lnTo>
                        <a:pt x="137" y="234"/>
                      </a:lnTo>
                      <a:cubicBezTo>
                        <a:pt x="59" y="293"/>
                        <a:pt x="1" y="390"/>
                        <a:pt x="1" y="487"/>
                      </a:cubicBezTo>
                      <a:cubicBezTo>
                        <a:pt x="1" y="643"/>
                        <a:pt x="98" y="779"/>
                        <a:pt x="273" y="876"/>
                      </a:cubicBezTo>
                      <a:cubicBezTo>
                        <a:pt x="448" y="974"/>
                        <a:pt x="643" y="1032"/>
                        <a:pt x="837" y="1032"/>
                      </a:cubicBezTo>
                      <a:cubicBezTo>
                        <a:pt x="1012" y="1032"/>
                        <a:pt x="1168" y="974"/>
                        <a:pt x="1324" y="935"/>
                      </a:cubicBezTo>
                      <a:lnTo>
                        <a:pt x="1265" y="896"/>
                      </a:lnTo>
                      <a:cubicBezTo>
                        <a:pt x="1226" y="876"/>
                        <a:pt x="1207" y="799"/>
                        <a:pt x="1226" y="740"/>
                      </a:cubicBezTo>
                      <a:cubicBezTo>
                        <a:pt x="1228" y="736"/>
                        <a:pt x="1230" y="732"/>
                        <a:pt x="1232" y="728"/>
                      </a:cubicBezTo>
                      <a:lnTo>
                        <a:pt x="1232" y="728"/>
                      </a:lnTo>
                      <a:cubicBezTo>
                        <a:pt x="1107" y="791"/>
                        <a:pt x="948" y="823"/>
                        <a:pt x="794" y="823"/>
                      </a:cubicBezTo>
                      <a:cubicBezTo>
                        <a:pt x="633" y="823"/>
                        <a:pt x="477" y="789"/>
                        <a:pt x="370" y="721"/>
                      </a:cubicBezTo>
                      <a:cubicBezTo>
                        <a:pt x="273" y="662"/>
                        <a:pt x="215" y="585"/>
                        <a:pt x="215" y="526"/>
                      </a:cubicBezTo>
                      <a:cubicBezTo>
                        <a:pt x="215" y="448"/>
                        <a:pt x="273" y="390"/>
                        <a:pt x="370" y="332"/>
                      </a:cubicBezTo>
                      <a:cubicBezTo>
                        <a:pt x="487" y="254"/>
                        <a:pt x="662" y="234"/>
                        <a:pt x="818" y="234"/>
                      </a:cubicBezTo>
                      <a:cubicBezTo>
                        <a:pt x="974" y="234"/>
                        <a:pt x="1129" y="254"/>
                        <a:pt x="1246" y="332"/>
                      </a:cubicBezTo>
                      <a:cubicBezTo>
                        <a:pt x="1343" y="371"/>
                        <a:pt x="1402" y="448"/>
                        <a:pt x="1402" y="526"/>
                      </a:cubicBezTo>
                      <a:cubicBezTo>
                        <a:pt x="1402" y="574"/>
                        <a:pt x="1362" y="622"/>
                        <a:pt x="1294" y="681"/>
                      </a:cubicBezTo>
                      <a:lnTo>
                        <a:pt x="1294" y="681"/>
                      </a:lnTo>
                      <a:cubicBezTo>
                        <a:pt x="1309" y="677"/>
                        <a:pt x="1326" y="675"/>
                        <a:pt x="1344" y="675"/>
                      </a:cubicBezTo>
                      <a:cubicBezTo>
                        <a:pt x="1363" y="675"/>
                        <a:pt x="1382" y="677"/>
                        <a:pt x="1402" y="682"/>
                      </a:cubicBezTo>
                      <a:lnTo>
                        <a:pt x="1538" y="779"/>
                      </a:lnTo>
                      <a:cubicBezTo>
                        <a:pt x="1616" y="701"/>
                        <a:pt x="1655" y="604"/>
                        <a:pt x="1655" y="526"/>
                      </a:cubicBezTo>
                      <a:cubicBezTo>
                        <a:pt x="1655" y="371"/>
                        <a:pt x="1557" y="215"/>
                        <a:pt x="1402" y="137"/>
                      </a:cubicBezTo>
                      <a:cubicBezTo>
                        <a:pt x="1236" y="44"/>
                        <a:pt x="1032" y="0"/>
                        <a:pt x="8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7" name="Google Shape;5395;p47">
                  <a:extLst>
                    <a:ext uri="{FF2B5EF4-FFF2-40B4-BE49-F238E27FC236}">
                      <a16:creationId xmlns:a16="http://schemas.microsoft.com/office/drawing/2014/main" id="{45F90799-E6D7-4F57-8DC5-7A634826C41C}"/>
                    </a:ext>
                  </a:extLst>
                </p:cNvPr>
                <p:cNvSpPr/>
                <p:nvPr/>
              </p:nvSpPr>
              <p:spPr>
                <a:xfrm>
                  <a:off x="839700" y="931675"/>
                  <a:ext cx="66650" cy="41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6" h="1655" extrusionOk="0">
                      <a:moveTo>
                        <a:pt x="104" y="0"/>
                      </a:moveTo>
                      <a:cubicBezTo>
                        <a:pt x="69" y="0"/>
                        <a:pt x="32" y="22"/>
                        <a:pt x="19" y="59"/>
                      </a:cubicBezTo>
                      <a:cubicBezTo>
                        <a:pt x="0" y="98"/>
                        <a:pt x="0" y="176"/>
                        <a:pt x="58" y="234"/>
                      </a:cubicBezTo>
                      <a:lnTo>
                        <a:pt x="117" y="254"/>
                      </a:lnTo>
                      <a:lnTo>
                        <a:pt x="2082" y="1402"/>
                      </a:lnTo>
                      <a:lnTo>
                        <a:pt x="2490" y="1635"/>
                      </a:lnTo>
                      <a:cubicBezTo>
                        <a:pt x="2529" y="1635"/>
                        <a:pt x="2549" y="1655"/>
                        <a:pt x="2549" y="1655"/>
                      </a:cubicBezTo>
                      <a:cubicBezTo>
                        <a:pt x="2588" y="1655"/>
                        <a:pt x="2626" y="1635"/>
                        <a:pt x="2646" y="1616"/>
                      </a:cubicBezTo>
                      <a:cubicBezTo>
                        <a:pt x="2665" y="1557"/>
                        <a:pt x="2665" y="1479"/>
                        <a:pt x="2588" y="1441"/>
                      </a:cubicBezTo>
                      <a:lnTo>
                        <a:pt x="311" y="118"/>
                      </a:lnTo>
                      <a:lnTo>
                        <a:pt x="156" y="20"/>
                      </a:lnTo>
                      <a:cubicBezTo>
                        <a:pt x="142" y="7"/>
                        <a:pt x="123" y="0"/>
                        <a:pt x="10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8" name="Google Shape;5396;p47">
                  <a:extLst>
                    <a:ext uri="{FF2B5EF4-FFF2-40B4-BE49-F238E27FC236}">
                      <a16:creationId xmlns:a16="http://schemas.microsoft.com/office/drawing/2014/main" id="{CCB4D071-A3D5-4C0D-BD76-57EE877465F1}"/>
                    </a:ext>
                  </a:extLst>
                </p:cNvPr>
                <p:cNvSpPr/>
                <p:nvPr/>
              </p:nvSpPr>
              <p:spPr>
                <a:xfrm>
                  <a:off x="739500" y="877200"/>
                  <a:ext cx="78825" cy="45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53" h="1830" extrusionOk="0">
                      <a:moveTo>
                        <a:pt x="253" y="1"/>
                      </a:moveTo>
                      <a:lnTo>
                        <a:pt x="0" y="137"/>
                      </a:lnTo>
                      <a:lnTo>
                        <a:pt x="2899" y="1752"/>
                      </a:lnTo>
                      <a:lnTo>
                        <a:pt x="2977" y="1791"/>
                      </a:lnTo>
                      <a:cubicBezTo>
                        <a:pt x="2996" y="1791"/>
                        <a:pt x="3035" y="1830"/>
                        <a:pt x="3035" y="1830"/>
                      </a:cubicBezTo>
                      <a:cubicBezTo>
                        <a:pt x="3074" y="1830"/>
                        <a:pt x="3094" y="1791"/>
                        <a:pt x="3133" y="1771"/>
                      </a:cubicBezTo>
                      <a:cubicBezTo>
                        <a:pt x="3152" y="1713"/>
                        <a:pt x="3152" y="1655"/>
                        <a:pt x="3094" y="1635"/>
                      </a:cubicBezTo>
                      <a:lnTo>
                        <a:pt x="3074" y="1635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9" name="Google Shape;5397;p47">
                  <a:extLst>
                    <a:ext uri="{FF2B5EF4-FFF2-40B4-BE49-F238E27FC236}">
                      <a16:creationId xmlns:a16="http://schemas.microsoft.com/office/drawing/2014/main" id="{CAAF74BB-DF44-4A99-8FCD-5DCC56B7BE9E}"/>
                    </a:ext>
                  </a:extLst>
                </p:cNvPr>
                <p:cNvSpPr/>
                <p:nvPr/>
              </p:nvSpPr>
              <p:spPr>
                <a:xfrm>
                  <a:off x="701550" y="853375"/>
                  <a:ext cx="38950" cy="2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" h="896" extrusionOk="0">
                      <a:moveTo>
                        <a:pt x="234" y="1"/>
                      </a:moveTo>
                      <a:lnTo>
                        <a:pt x="1" y="117"/>
                      </a:lnTo>
                      <a:lnTo>
                        <a:pt x="1304" y="896"/>
                      </a:lnTo>
                      <a:lnTo>
                        <a:pt x="1557" y="759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0" name="Google Shape;5398;p47">
                  <a:extLst>
                    <a:ext uri="{FF2B5EF4-FFF2-40B4-BE49-F238E27FC236}">
                      <a16:creationId xmlns:a16="http://schemas.microsoft.com/office/drawing/2014/main" id="{4984C0C7-ABA6-45D3-A8DD-BFACB4C2FE5E}"/>
                    </a:ext>
                  </a:extLst>
                </p:cNvPr>
                <p:cNvSpPr/>
                <p:nvPr/>
              </p:nvSpPr>
              <p:spPr>
                <a:xfrm>
                  <a:off x="697675" y="771175"/>
                  <a:ext cx="187275" cy="13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1" h="5312" extrusionOk="0">
                      <a:moveTo>
                        <a:pt x="6070" y="1"/>
                      </a:moveTo>
                      <a:lnTo>
                        <a:pt x="5817" y="156"/>
                      </a:lnTo>
                      <a:lnTo>
                        <a:pt x="7140" y="915"/>
                      </a:lnTo>
                      <a:lnTo>
                        <a:pt x="4475" y="2433"/>
                      </a:lnTo>
                      <a:lnTo>
                        <a:pt x="4533" y="2452"/>
                      </a:lnTo>
                      <a:cubicBezTo>
                        <a:pt x="4572" y="2491"/>
                        <a:pt x="4611" y="2549"/>
                        <a:pt x="4572" y="2627"/>
                      </a:cubicBezTo>
                      <a:cubicBezTo>
                        <a:pt x="4553" y="2685"/>
                        <a:pt x="4514" y="2685"/>
                        <a:pt x="4475" y="2685"/>
                      </a:cubicBezTo>
                      <a:cubicBezTo>
                        <a:pt x="4455" y="2685"/>
                        <a:pt x="4436" y="2685"/>
                        <a:pt x="4436" y="2666"/>
                      </a:cubicBezTo>
                      <a:lnTo>
                        <a:pt x="4261" y="2549"/>
                      </a:lnTo>
                      <a:lnTo>
                        <a:pt x="1732" y="4008"/>
                      </a:lnTo>
                      <a:lnTo>
                        <a:pt x="1498" y="4164"/>
                      </a:lnTo>
                      <a:lnTo>
                        <a:pt x="0" y="5020"/>
                      </a:lnTo>
                      <a:lnTo>
                        <a:pt x="0" y="5312"/>
                      </a:lnTo>
                      <a:lnTo>
                        <a:pt x="1732" y="4320"/>
                      </a:lnTo>
                      <a:lnTo>
                        <a:pt x="1946" y="4184"/>
                      </a:lnTo>
                      <a:lnTo>
                        <a:pt x="7451" y="1012"/>
                      </a:lnTo>
                      <a:cubicBezTo>
                        <a:pt x="7490" y="973"/>
                        <a:pt x="7490" y="935"/>
                        <a:pt x="7490" y="915"/>
                      </a:cubicBezTo>
                      <a:cubicBezTo>
                        <a:pt x="7490" y="876"/>
                        <a:pt x="7471" y="837"/>
                        <a:pt x="7451" y="818"/>
                      </a:cubicBezTo>
                      <a:lnTo>
                        <a:pt x="607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1" name="Google Shape;5399;p47">
                  <a:extLst>
                    <a:ext uri="{FF2B5EF4-FFF2-40B4-BE49-F238E27FC236}">
                      <a16:creationId xmlns:a16="http://schemas.microsoft.com/office/drawing/2014/main" id="{A7588CE4-5CCA-499E-A3FB-860CE88E128A}"/>
                    </a:ext>
                  </a:extLst>
                </p:cNvPr>
                <p:cNvSpPr/>
                <p:nvPr/>
              </p:nvSpPr>
              <p:spPr>
                <a:xfrm>
                  <a:off x="770625" y="813975"/>
                  <a:ext cx="42350" cy="2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4" h="993" extrusionOk="0">
                      <a:moveTo>
                        <a:pt x="253" y="1"/>
                      </a:moveTo>
                      <a:lnTo>
                        <a:pt x="0" y="137"/>
                      </a:lnTo>
                      <a:lnTo>
                        <a:pt x="1343" y="876"/>
                      </a:lnTo>
                      <a:lnTo>
                        <a:pt x="1518" y="973"/>
                      </a:lnTo>
                      <a:cubicBezTo>
                        <a:pt x="1537" y="973"/>
                        <a:pt x="1557" y="993"/>
                        <a:pt x="1557" y="993"/>
                      </a:cubicBezTo>
                      <a:cubicBezTo>
                        <a:pt x="1615" y="993"/>
                        <a:pt x="1635" y="973"/>
                        <a:pt x="1654" y="954"/>
                      </a:cubicBezTo>
                      <a:cubicBezTo>
                        <a:pt x="1693" y="896"/>
                        <a:pt x="1693" y="818"/>
                        <a:pt x="1615" y="779"/>
                      </a:cubicBezTo>
                      <a:lnTo>
                        <a:pt x="1557" y="759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2" name="Google Shape;5400;p47">
                  <a:extLst>
                    <a:ext uri="{FF2B5EF4-FFF2-40B4-BE49-F238E27FC236}">
                      <a16:creationId xmlns:a16="http://schemas.microsoft.com/office/drawing/2014/main" id="{7D3E296F-B7AA-47E7-81E3-544FEDFDD714}"/>
                    </a:ext>
                  </a:extLst>
                </p:cNvPr>
                <p:cNvSpPr/>
                <p:nvPr/>
              </p:nvSpPr>
              <p:spPr>
                <a:xfrm>
                  <a:off x="748725" y="716700"/>
                  <a:ext cx="114325" cy="65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3" h="2628" extrusionOk="0">
                      <a:moveTo>
                        <a:pt x="1324" y="1"/>
                      </a:moveTo>
                      <a:lnTo>
                        <a:pt x="1" y="759"/>
                      </a:lnTo>
                      <a:lnTo>
                        <a:pt x="3269" y="2627"/>
                      </a:lnTo>
                      <a:lnTo>
                        <a:pt x="3775" y="2335"/>
                      </a:lnTo>
                      <a:lnTo>
                        <a:pt x="4028" y="2180"/>
                      </a:lnTo>
                      <a:lnTo>
                        <a:pt x="4573" y="1868"/>
                      </a:lnTo>
                      <a:lnTo>
                        <a:pt x="132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3" name="Google Shape;5401;p47">
                  <a:extLst>
                    <a:ext uri="{FF2B5EF4-FFF2-40B4-BE49-F238E27FC236}">
                      <a16:creationId xmlns:a16="http://schemas.microsoft.com/office/drawing/2014/main" id="{EF58A49E-5317-4FA1-84E5-9C0DF3E8D02C}"/>
                    </a:ext>
                  </a:extLst>
                </p:cNvPr>
                <p:cNvSpPr/>
                <p:nvPr/>
              </p:nvSpPr>
              <p:spPr>
                <a:xfrm>
                  <a:off x="697175" y="758050"/>
                  <a:ext cx="93900" cy="6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56" h="2647" extrusionOk="0">
                      <a:moveTo>
                        <a:pt x="487" y="0"/>
                      </a:moveTo>
                      <a:lnTo>
                        <a:pt x="1" y="292"/>
                      </a:lnTo>
                      <a:lnTo>
                        <a:pt x="1" y="1246"/>
                      </a:lnTo>
                      <a:lnTo>
                        <a:pt x="2433" y="2646"/>
                      </a:lnTo>
                      <a:lnTo>
                        <a:pt x="2938" y="2335"/>
                      </a:lnTo>
                      <a:lnTo>
                        <a:pt x="3191" y="2218"/>
                      </a:lnTo>
                      <a:lnTo>
                        <a:pt x="3756" y="1888"/>
                      </a:lnTo>
                      <a:lnTo>
                        <a:pt x="48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4" name="Google Shape;5402;p47">
                  <a:extLst>
                    <a:ext uri="{FF2B5EF4-FFF2-40B4-BE49-F238E27FC236}">
                      <a16:creationId xmlns:a16="http://schemas.microsoft.com/office/drawing/2014/main" id="{EC0D7B9C-6560-4452-9999-D2F9AB63417D}"/>
                    </a:ext>
                  </a:extLst>
                </p:cNvPr>
                <p:cNvSpPr/>
                <p:nvPr/>
              </p:nvSpPr>
              <p:spPr>
                <a:xfrm>
                  <a:off x="697175" y="831500"/>
                  <a:ext cx="24350" cy="2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4" h="1090" extrusionOk="0">
                      <a:moveTo>
                        <a:pt x="1" y="0"/>
                      </a:moveTo>
                      <a:lnTo>
                        <a:pt x="1" y="1090"/>
                      </a:lnTo>
                      <a:lnTo>
                        <a:pt x="176" y="992"/>
                      </a:lnTo>
                      <a:lnTo>
                        <a:pt x="409" y="876"/>
                      </a:lnTo>
                      <a:lnTo>
                        <a:pt x="973" y="564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5" name="Google Shape;5403;p47">
                  <a:extLst>
                    <a:ext uri="{FF2B5EF4-FFF2-40B4-BE49-F238E27FC236}">
                      <a16:creationId xmlns:a16="http://schemas.microsoft.com/office/drawing/2014/main" id="{5194D05E-D42F-47D8-AC02-EC09F2CE5F3A}"/>
                    </a:ext>
                  </a:extLst>
                </p:cNvPr>
                <p:cNvSpPr/>
                <p:nvPr/>
              </p:nvSpPr>
              <p:spPr>
                <a:xfrm>
                  <a:off x="2270125" y="2491500"/>
                  <a:ext cx="99225" cy="68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69" h="2744" extrusionOk="0">
                      <a:moveTo>
                        <a:pt x="3191" y="0"/>
                      </a:moveTo>
                      <a:lnTo>
                        <a:pt x="0" y="1848"/>
                      </a:lnTo>
                      <a:lnTo>
                        <a:pt x="1556" y="2743"/>
                      </a:lnTo>
                      <a:lnTo>
                        <a:pt x="3969" y="2743"/>
                      </a:lnTo>
                      <a:lnTo>
                        <a:pt x="3969" y="486"/>
                      </a:lnTo>
                      <a:lnTo>
                        <a:pt x="3677" y="642"/>
                      </a:lnTo>
                      <a:lnTo>
                        <a:pt x="3619" y="642"/>
                      </a:lnTo>
                      <a:cubicBezTo>
                        <a:pt x="3580" y="642"/>
                        <a:pt x="3541" y="623"/>
                        <a:pt x="3521" y="603"/>
                      </a:cubicBezTo>
                      <a:cubicBezTo>
                        <a:pt x="3502" y="545"/>
                        <a:pt x="3502" y="486"/>
                        <a:pt x="3580" y="428"/>
                      </a:cubicBezTo>
                      <a:lnTo>
                        <a:pt x="3774" y="331"/>
                      </a:lnTo>
                      <a:lnTo>
                        <a:pt x="319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6" name="Google Shape;5404;p47">
                  <a:extLst>
                    <a:ext uri="{FF2B5EF4-FFF2-40B4-BE49-F238E27FC236}">
                      <a16:creationId xmlns:a16="http://schemas.microsoft.com/office/drawing/2014/main" id="{A840B36F-431E-4FD9-A0F2-F10D942AAC89}"/>
                    </a:ext>
                  </a:extLst>
                </p:cNvPr>
                <p:cNvSpPr/>
                <p:nvPr/>
              </p:nvSpPr>
              <p:spPr>
                <a:xfrm>
                  <a:off x="2357175" y="2494900"/>
                  <a:ext cx="11200" cy="12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87" extrusionOk="0">
                      <a:moveTo>
                        <a:pt x="448" y="0"/>
                      </a:moveTo>
                      <a:lnTo>
                        <a:pt x="215" y="156"/>
                      </a:lnTo>
                      <a:lnTo>
                        <a:pt x="59" y="273"/>
                      </a:lnTo>
                      <a:cubicBezTo>
                        <a:pt x="20" y="292"/>
                        <a:pt x="1" y="370"/>
                        <a:pt x="20" y="448"/>
                      </a:cubicBezTo>
                      <a:cubicBezTo>
                        <a:pt x="39" y="487"/>
                        <a:pt x="98" y="487"/>
                        <a:pt x="117" y="487"/>
                      </a:cubicBezTo>
                      <a:cubicBezTo>
                        <a:pt x="137" y="487"/>
                        <a:pt x="156" y="487"/>
                        <a:pt x="156" y="467"/>
                      </a:cubicBezTo>
                      <a:lnTo>
                        <a:pt x="448" y="292"/>
                      </a:lnTo>
                      <a:lnTo>
                        <a:pt x="44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7" name="Google Shape;5405;p47">
                  <a:extLst>
                    <a:ext uri="{FF2B5EF4-FFF2-40B4-BE49-F238E27FC236}">
                      <a16:creationId xmlns:a16="http://schemas.microsoft.com/office/drawing/2014/main" id="{3A9A6CD9-C439-43F3-AF6F-EA6DF2C8C450}"/>
                    </a:ext>
                  </a:extLst>
                </p:cNvPr>
                <p:cNvSpPr/>
                <p:nvPr/>
              </p:nvSpPr>
              <p:spPr>
                <a:xfrm>
                  <a:off x="1777425" y="1980800"/>
                  <a:ext cx="104600" cy="60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84" h="2433" extrusionOk="0">
                      <a:moveTo>
                        <a:pt x="3969" y="0"/>
                      </a:moveTo>
                      <a:lnTo>
                        <a:pt x="0" y="2277"/>
                      </a:lnTo>
                      <a:cubicBezTo>
                        <a:pt x="39" y="2277"/>
                        <a:pt x="59" y="2296"/>
                        <a:pt x="59" y="2296"/>
                      </a:cubicBezTo>
                      <a:cubicBezTo>
                        <a:pt x="136" y="2335"/>
                        <a:pt x="175" y="2374"/>
                        <a:pt x="234" y="2432"/>
                      </a:cubicBezTo>
                      <a:lnTo>
                        <a:pt x="4183" y="137"/>
                      </a:lnTo>
                      <a:cubicBezTo>
                        <a:pt x="4164" y="137"/>
                        <a:pt x="4144" y="117"/>
                        <a:pt x="4125" y="117"/>
                      </a:cubicBezTo>
                      <a:cubicBezTo>
                        <a:pt x="4066" y="98"/>
                        <a:pt x="4027" y="39"/>
                        <a:pt x="396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8" name="Google Shape;5406;p47">
                  <a:extLst>
                    <a:ext uri="{FF2B5EF4-FFF2-40B4-BE49-F238E27FC236}">
                      <a16:creationId xmlns:a16="http://schemas.microsoft.com/office/drawing/2014/main" id="{E3A072E2-FB0C-447C-82FA-0C33AD4732B5}"/>
                    </a:ext>
                  </a:extLst>
                </p:cNvPr>
                <p:cNvSpPr/>
                <p:nvPr/>
              </p:nvSpPr>
              <p:spPr>
                <a:xfrm>
                  <a:off x="1873725" y="1959150"/>
                  <a:ext cx="413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1" extrusionOk="0">
                      <a:moveTo>
                        <a:pt x="817" y="283"/>
                      </a:moveTo>
                      <a:cubicBezTo>
                        <a:pt x="992" y="283"/>
                        <a:pt x="1148" y="302"/>
                        <a:pt x="1265" y="380"/>
                      </a:cubicBezTo>
                      <a:cubicBezTo>
                        <a:pt x="1362" y="419"/>
                        <a:pt x="1401" y="497"/>
                        <a:pt x="1401" y="575"/>
                      </a:cubicBezTo>
                      <a:cubicBezTo>
                        <a:pt x="1401" y="633"/>
                        <a:pt x="1362" y="691"/>
                        <a:pt x="1265" y="769"/>
                      </a:cubicBezTo>
                      <a:cubicBezTo>
                        <a:pt x="1138" y="837"/>
                        <a:pt x="973" y="871"/>
                        <a:pt x="813" y="871"/>
                      </a:cubicBezTo>
                      <a:cubicBezTo>
                        <a:pt x="652" y="871"/>
                        <a:pt x="496" y="837"/>
                        <a:pt x="389" y="769"/>
                      </a:cubicBezTo>
                      <a:cubicBezTo>
                        <a:pt x="292" y="711"/>
                        <a:pt x="234" y="633"/>
                        <a:pt x="234" y="575"/>
                      </a:cubicBezTo>
                      <a:cubicBezTo>
                        <a:pt x="234" y="497"/>
                        <a:pt x="312" y="419"/>
                        <a:pt x="389" y="380"/>
                      </a:cubicBezTo>
                      <a:cubicBezTo>
                        <a:pt x="506" y="302"/>
                        <a:pt x="681" y="283"/>
                        <a:pt x="817" y="283"/>
                      </a:cubicBezTo>
                      <a:close/>
                      <a:moveTo>
                        <a:pt x="827" y="1"/>
                      </a:moveTo>
                      <a:cubicBezTo>
                        <a:pt x="628" y="1"/>
                        <a:pt x="428" y="49"/>
                        <a:pt x="273" y="146"/>
                      </a:cubicBezTo>
                      <a:cubicBezTo>
                        <a:pt x="98" y="244"/>
                        <a:pt x="0" y="399"/>
                        <a:pt x="0" y="536"/>
                      </a:cubicBezTo>
                      <a:cubicBezTo>
                        <a:pt x="0" y="633"/>
                        <a:pt x="39" y="730"/>
                        <a:pt x="117" y="808"/>
                      </a:cubicBezTo>
                      <a:cubicBezTo>
                        <a:pt x="175" y="886"/>
                        <a:pt x="214" y="925"/>
                        <a:pt x="273" y="964"/>
                      </a:cubicBezTo>
                      <a:cubicBezTo>
                        <a:pt x="292" y="983"/>
                        <a:pt x="312" y="983"/>
                        <a:pt x="331" y="983"/>
                      </a:cubicBezTo>
                      <a:cubicBezTo>
                        <a:pt x="487" y="1061"/>
                        <a:pt x="662" y="1080"/>
                        <a:pt x="817" y="1080"/>
                      </a:cubicBezTo>
                      <a:cubicBezTo>
                        <a:pt x="1012" y="1080"/>
                        <a:pt x="1245" y="1022"/>
                        <a:pt x="1382" y="925"/>
                      </a:cubicBezTo>
                      <a:cubicBezTo>
                        <a:pt x="1557" y="827"/>
                        <a:pt x="1654" y="691"/>
                        <a:pt x="1654" y="536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7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9" name="Google Shape;5407;p47">
                  <a:extLst>
                    <a:ext uri="{FF2B5EF4-FFF2-40B4-BE49-F238E27FC236}">
                      <a16:creationId xmlns:a16="http://schemas.microsoft.com/office/drawing/2014/main" id="{1FC2C369-2B62-4721-B012-239368DBC9AE}"/>
                    </a:ext>
                  </a:extLst>
                </p:cNvPr>
                <p:cNvSpPr/>
                <p:nvPr/>
              </p:nvSpPr>
              <p:spPr>
                <a:xfrm>
                  <a:off x="1745325" y="2034775"/>
                  <a:ext cx="408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1052" extrusionOk="0">
                      <a:moveTo>
                        <a:pt x="1252" y="704"/>
                      </a:moveTo>
                      <a:lnTo>
                        <a:pt x="1252" y="704"/>
                      </a:lnTo>
                      <a:cubicBezTo>
                        <a:pt x="1239" y="710"/>
                        <a:pt x="1227" y="717"/>
                        <a:pt x="1216" y="726"/>
                      </a:cubicBezTo>
                      <a:lnTo>
                        <a:pt x="1216" y="726"/>
                      </a:lnTo>
                      <a:cubicBezTo>
                        <a:pt x="1219" y="725"/>
                        <a:pt x="1223" y="723"/>
                        <a:pt x="1226" y="721"/>
                      </a:cubicBezTo>
                      <a:cubicBezTo>
                        <a:pt x="1235" y="715"/>
                        <a:pt x="1244" y="710"/>
                        <a:pt x="1252" y="704"/>
                      </a:cubicBezTo>
                      <a:close/>
                      <a:moveTo>
                        <a:pt x="817" y="1"/>
                      </a:moveTo>
                      <a:cubicBezTo>
                        <a:pt x="637" y="1"/>
                        <a:pt x="457" y="40"/>
                        <a:pt x="311" y="118"/>
                      </a:cubicBezTo>
                      <a:cubicBezTo>
                        <a:pt x="370" y="156"/>
                        <a:pt x="389" y="215"/>
                        <a:pt x="350" y="254"/>
                      </a:cubicBezTo>
                      <a:cubicBezTo>
                        <a:pt x="311" y="312"/>
                        <a:pt x="273" y="312"/>
                        <a:pt x="253" y="312"/>
                      </a:cubicBezTo>
                      <a:cubicBezTo>
                        <a:pt x="214" y="312"/>
                        <a:pt x="195" y="312"/>
                        <a:pt x="195" y="293"/>
                      </a:cubicBezTo>
                      <a:lnTo>
                        <a:pt x="117" y="234"/>
                      </a:lnTo>
                      <a:cubicBezTo>
                        <a:pt x="59" y="312"/>
                        <a:pt x="0" y="409"/>
                        <a:pt x="0" y="507"/>
                      </a:cubicBezTo>
                      <a:cubicBezTo>
                        <a:pt x="0" y="662"/>
                        <a:pt x="97" y="798"/>
                        <a:pt x="273" y="896"/>
                      </a:cubicBezTo>
                      <a:cubicBezTo>
                        <a:pt x="448" y="993"/>
                        <a:pt x="642" y="1051"/>
                        <a:pt x="837" y="1051"/>
                      </a:cubicBezTo>
                      <a:cubicBezTo>
                        <a:pt x="992" y="1051"/>
                        <a:pt x="1167" y="993"/>
                        <a:pt x="1323" y="954"/>
                      </a:cubicBezTo>
                      <a:lnTo>
                        <a:pt x="1265" y="915"/>
                      </a:lnTo>
                      <a:cubicBezTo>
                        <a:pt x="1167" y="896"/>
                        <a:pt x="1148" y="818"/>
                        <a:pt x="1187" y="760"/>
                      </a:cubicBezTo>
                      <a:cubicBezTo>
                        <a:pt x="1196" y="747"/>
                        <a:pt x="1205" y="736"/>
                        <a:pt x="1216" y="726"/>
                      </a:cubicBezTo>
                      <a:lnTo>
                        <a:pt x="1216" y="726"/>
                      </a:lnTo>
                      <a:cubicBezTo>
                        <a:pt x="1100" y="791"/>
                        <a:pt x="944" y="823"/>
                        <a:pt x="788" y="823"/>
                      </a:cubicBezTo>
                      <a:cubicBezTo>
                        <a:pt x="628" y="823"/>
                        <a:pt x="467" y="789"/>
                        <a:pt x="350" y="721"/>
                      </a:cubicBezTo>
                      <a:cubicBezTo>
                        <a:pt x="253" y="682"/>
                        <a:pt x="195" y="604"/>
                        <a:pt x="195" y="526"/>
                      </a:cubicBezTo>
                      <a:cubicBezTo>
                        <a:pt x="195" y="448"/>
                        <a:pt x="253" y="409"/>
                        <a:pt x="350" y="332"/>
                      </a:cubicBezTo>
                      <a:cubicBezTo>
                        <a:pt x="467" y="254"/>
                        <a:pt x="642" y="234"/>
                        <a:pt x="778" y="234"/>
                      </a:cubicBezTo>
                      <a:cubicBezTo>
                        <a:pt x="953" y="234"/>
                        <a:pt x="1090" y="273"/>
                        <a:pt x="1226" y="332"/>
                      </a:cubicBezTo>
                      <a:cubicBezTo>
                        <a:pt x="1323" y="390"/>
                        <a:pt x="1362" y="448"/>
                        <a:pt x="1362" y="526"/>
                      </a:cubicBezTo>
                      <a:cubicBezTo>
                        <a:pt x="1362" y="597"/>
                        <a:pt x="1330" y="651"/>
                        <a:pt x="1252" y="704"/>
                      </a:cubicBezTo>
                      <a:lnTo>
                        <a:pt x="1252" y="704"/>
                      </a:lnTo>
                      <a:cubicBezTo>
                        <a:pt x="1268" y="697"/>
                        <a:pt x="1287" y="694"/>
                        <a:pt x="1307" y="694"/>
                      </a:cubicBezTo>
                      <a:cubicBezTo>
                        <a:pt x="1324" y="694"/>
                        <a:pt x="1343" y="696"/>
                        <a:pt x="1362" y="701"/>
                      </a:cubicBezTo>
                      <a:lnTo>
                        <a:pt x="1518" y="798"/>
                      </a:lnTo>
                      <a:cubicBezTo>
                        <a:pt x="1576" y="721"/>
                        <a:pt x="1634" y="623"/>
                        <a:pt x="1634" y="526"/>
                      </a:cubicBezTo>
                      <a:cubicBezTo>
                        <a:pt x="1634" y="429"/>
                        <a:pt x="1576" y="332"/>
                        <a:pt x="1518" y="254"/>
                      </a:cubicBezTo>
                      <a:cubicBezTo>
                        <a:pt x="1459" y="215"/>
                        <a:pt x="1420" y="176"/>
                        <a:pt x="1362" y="137"/>
                      </a:cubicBezTo>
                      <a:cubicBezTo>
                        <a:pt x="1343" y="137"/>
                        <a:pt x="1323" y="118"/>
                        <a:pt x="1323" y="118"/>
                      </a:cubicBezTo>
                      <a:cubicBezTo>
                        <a:pt x="1177" y="40"/>
                        <a:pt x="997" y="1"/>
                        <a:pt x="8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0" name="Google Shape;5408;p47">
                  <a:extLst>
                    <a:ext uri="{FF2B5EF4-FFF2-40B4-BE49-F238E27FC236}">
                      <a16:creationId xmlns:a16="http://schemas.microsoft.com/office/drawing/2014/main" id="{A0660177-20C5-4377-9C3C-E4E0F345DC9D}"/>
                    </a:ext>
                  </a:extLst>
                </p:cNvPr>
                <p:cNvSpPr/>
                <p:nvPr/>
              </p:nvSpPr>
              <p:spPr>
                <a:xfrm>
                  <a:off x="1774500" y="2052500"/>
                  <a:ext cx="594850" cy="34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94" h="13923" extrusionOk="0">
                      <a:moveTo>
                        <a:pt x="145" y="1"/>
                      </a:moveTo>
                      <a:cubicBezTo>
                        <a:pt x="106" y="1"/>
                        <a:pt x="59" y="18"/>
                        <a:pt x="20" y="70"/>
                      </a:cubicBezTo>
                      <a:cubicBezTo>
                        <a:pt x="0" y="109"/>
                        <a:pt x="0" y="187"/>
                        <a:pt x="78" y="226"/>
                      </a:cubicBezTo>
                      <a:lnTo>
                        <a:pt x="117" y="265"/>
                      </a:lnTo>
                      <a:lnTo>
                        <a:pt x="23794" y="13922"/>
                      </a:lnTo>
                      <a:lnTo>
                        <a:pt x="23794" y="13630"/>
                      </a:lnTo>
                      <a:lnTo>
                        <a:pt x="351" y="89"/>
                      </a:lnTo>
                      <a:lnTo>
                        <a:pt x="195" y="12"/>
                      </a:lnTo>
                      <a:cubicBezTo>
                        <a:pt x="182" y="5"/>
                        <a:pt x="165" y="1"/>
                        <a:pt x="14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1" name="Google Shape;5409;p47">
                  <a:extLst>
                    <a:ext uri="{FF2B5EF4-FFF2-40B4-BE49-F238E27FC236}">
                      <a16:creationId xmlns:a16="http://schemas.microsoft.com/office/drawing/2014/main" id="{DB7222E5-A6CA-4CBD-85AA-E9F0D4E73425}"/>
                    </a:ext>
                  </a:extLst>
                </p:cNvPr>
                <p:cNvSpPr/>
                <p:nvPr/>
              </p:nvSpPr>
              <p:spPr>
                <a:xfrm>
                  <a:off x="1650475" y="1981775"/>
                  <a:ext cx="38925" cy="2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7" h="896" extrusionOk="0">
                      <a:moveTo>
                        <a:pt x="253" y="0"/>
                      </a:moveTo>
                      <a:lnTo>
                        <a:pt x="0" y="136"/>
                      </a:lnTo>
                      <a:lnTo>
                        <a:pt x="1323" y="895"/>
                      </a:lnTo>
                      <a:lnTo>
                        <a:pt x="1557" y="759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2" name="Google Shape;5410;p47">
                  <a:extLst>
                    <a:ext uri="{FF2B5EF4-FFF2-40B4-BE49-F238E27FC236}">
                      <a16:creationId xmlns:a16="http://schemas.microsoft.com/office/drawing/2014/main" id="{5C7061B2-D2CA-4945-A967-8DA11727FA50}"/>
                    </a:ext>
                  </a:extLst>
                </p:cNvPr>
                <p:cNvSpPr/>
                <p:nvPr/>
              </p:nvSpPr>
              <p:spPr>
                <a:xfrm>
                  <a:off x="1689375" y="2005125"/>
                  <a:ext cx="6472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9" h="1518" extrusionOk="0">
                      <a:moveTo>
                        <a:pt x="254" y="0"/>
                      </a:moveTo>
                      <a:lnTo>
                        <a:pt x="1" y="136"/>
                      </a:lnTo>
                      <a:lnTo>
                        <a:pt x="2316" y="1479"/>
                      </a:lnTo>
                      <a:lnTo>
                        <a:pt x="2394" y="1518"/>
                      </a:lnTo>
                      <a:cubicBezTo>
                        <a:pt x="2413" y="1498"/>
                        <a:pt x="2433" y="1498"/>
                        <a:pt x="2452" y="1498"/>
                      </a:cubicBezTo>
                      <a:cubicBezTo>
                        <a:pt x="2511" y="1498"/>
                        <a:pt x="2530" y="1479"/>
                        <a:pt x="2549" y="1459"/>
                      </a:cubicBezTo>
                      <a:cubicBezTo>
                        <a:pt x="2588" y="1401"/>
                        <a:pt x="2588" y="1323"/>
                        <a:pt x="2530" y="1304"/>
                      </a:cubicBezTo>
                      <a:lnTo>
                        <a:pt x="2511" y="1304"/>
                      </a:ln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3" name="Google Shape;5411;p47">
                  <a:extLst>
                    <a:ext uri="{FF2B5EF4-FFF2-40B4-BE49-F238E27FC236}">
                      <a16:creationId xmlns:a16="http://schemas.microsoft.com/office/drawing/2014/main" id="{08C0E478-426E-4DB1-80CB-24761A393613}"/>
                    </a:ext>
                  </a:extLst>
                </p:cNvPr>
                <p:cNvSpPr/>
                <p:nvPr/>
              </p:nvSpPr>
              <p:spPr>
                <a:xfrm>
                  <a:off x="1510875" y="1900550"/>
                  <a:ext cx="323475" cy="188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9" h="7530" extrusionOk="0">
                      <a:moveTo>
                        <a:pt x="11499" y="0"/>
                      </a:moveTo>
                      <a:lnTo>
                        <a:pt x="11246" y="136"/>
                      </a:lnTo>
                      <a:lnTo>
                        <a:pt x="12569" y="895"/>
                      </a:lnTo>
                      <a:lnTo>
                        <a:pt x="9923" y="2432"/>
                      </a:lnTo>
                      <a:cubicBezTo>
                        <a:pt x="9962" y="2452"/>
                        <a:pt x="9981" y="2529"/>
                        <a:pt x="9962" y="2588"/>
                      </a:cubicBezTo>
                      <a:cubicBezTo>
                        <a:pt x="9942" y="2646"/>
                        <a:pt x="9884" y="2646"/>
                        <a:pt x="9865" y="2646"/>
                      </a:cubicBezTo>
                      <a:cubicBezTo>
                        <a:pt x="9845" y="2646"/>
                        <a:pt x="9826" y="2646"/>
                        <a:pt x="9826" y="2627"/>
                      </a:cubicBezTo>
                      <a:lnTo>
                        <a:pt x="9689" y="2549"/>
                      </a:lnTo>
                      <a:lnTo>
                        <a:pt x="7160" y="4008"/>
                      </a:lnTo>
                      <a:lnTo>
                        <a:pt x="6927" y="4144"/>
                      </a:lnTo>
                      <a:lnTo>
                        <a:pt x="4339" y="5642"/>
                      </a:lnTo>
                      <a:cubicBezTo>
                        <a:pt x="4398" y="5662"/>
                        <a:pt x="4417" y="5739"/>
                        <a:pt x="4398" y="5798"/>
                      </a:cubicBezTo>
                      <a:cubicBezTo>
                        <a:pt x="4378" y="5856"/>
                        <a:pt x="4320" y="5856"/>
                        <a:pt x="4300" y="5856"/>
                      </a:cubicBezTo>
                      <a:cubicBezTo>
                        <a:pt x="4281" y="5856"/>
                        <a:pt x="4242" y="5856"/>
                        <a:pt x="4242" y="5837"/>
                      </a:cubicBezTo>
                      <a:lnTo>
                        <a:pt x="4125" y="5759"/>
                      </a:lnTo>
                      <a:lnTo>
                        <a:pt x="1557" y="7238"/>
                      </a:lnTo>
                      <a:lnTo>
                        <a:pt x="234" y="6479"/>
                      </a:lnTo>
                      <a:lnTo>
                        <a:pt x="1" y="6634"/>
                      </a:lnTo>
                      <a:lnTo>
                        <a:pt x="1499" y="7510"/>
                      </a:lnTo>
                      <a:cubicBezTo>
                        <a:pt x="1518" y="7510"/>
                        <a:pt x="1557" y="7529"/>
                        <a:pt x="1557" y="7529"/>
                      </a:cubicBezTo>
                      <a:cubicBezTo>
                        <a:pt x="1577" y="7529"/>
                        <a:pt x="1596" y="7529"/>
                        <a:pt x="1596" y="7510"/>
                      </a:cubicBezTo>
                      <a:lnTo>
                        <a:pt x="7160" y="4300"/>
                      </a:lnTo>
                      <a:lnTo>
                        <a:pt x="7413" y="4144"/>
                      </a:lnTo>
                      <a:lnTo>
                        <a:pt x="12880" y="992"/>
                      </a:lnTo>
                      <a:cubicBezTo>
                        <a:pt x="12938" y="954"/>
                        <a:pt x="12938" y="915"/>
                        <a:pt x="12938" y="895"/>
                      </a:cubicBezTo>
                      <a:cubicBezTo>
                        <a:pt x="12938" y="876"/>
                        <a:pt x="12900" y="817"/>
                        <a:pt x="12880" y="798"/>
                      </a:cubicBezTo>
                      <a:lnTo>
                        <a:pt x="1149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4" name="Google Shape;5412;p47">
                  <a:extLst>
                    <a:ext uri="{FF2B5EF4-FFF2-40B4-BE49-F238E27FC236}">
                      <a16:creationId xmlns:a16="http://schemas.microsoft.com/office/drawing/2014/main" id="{45E4C592-1F7B-4F1F-BB53-9573AA69DB54}"/>
                    </a:ext>
                  </a:extLst>
                </p:cNvPr>
                <p:cNvSpPr/>
                <p:nvPr/>
              </p:nvSpPr>
              <p:spPr>
                <a:xfrm>
                  <a:off x="1720025" y="1941875"/>
                  <a:ext cx="40400" cy="2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6" h="974" extrusionOk="0">
                      <a:moveTo>
                        <a:pt x="234" y="1"/>
                      </a:moveTo>
                      <a:lnTo>
                        <a:pt x="1" y="137"/>
                      </a:lnTo>
                      <a:lnTo>
                        <a:pt x="1304" y="896"/>
                      </a:lnTo>
                      <a:lnTo>
                        <a:pt x="1421" y="974"/>
                      </a:lnTo>
                      <a:lnTo>
                        <a:pt x="1499" y="974"/>
                      </a:lnTo>
                      <a:cubicBezTo>
                        <a:pt x="1557" y="974"/>
                        <a:pt x="1576" y="935"/>
                        <a:pt x="1596" y="915"/>
                      </a:cubicBezTo>
                      <a:cubicBezTo>
                        <a:pt x="1615" y="876"/>
                        <a:pt x="1615" y="799"/>
                        <a:pt x="1557" y="740"/>
                      </a:cubicBez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5" name="Google Shape;5413;p47">
                  <a:extLst>
                    <a:ext uri="{FF2B5EF4-FFF2-40B4-BE49-F238E27FC236}">
                      <a16:creationId xmlns:a16="http://schemas.microsoft.com/office/drawing/2014/main" id="{F507B560-AA8B-4051-9352-DEE12F38E622}"/>
                    </a:ext>
                  </a:extLst>
                </p:cNvPr>
                <p:cNvSpPr/>
                <p:nvPr/>
              </p:nvSpPr>
              <p:spPr>
                <a:xfrm>
                  <a:off x="1579950" y="2022625"/>
                  <a:ext cx="40875" cy="2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974" extrusionOk="0">
                      <a:moveTo>
                        <a:pt x="253" y="0"/>
                      </a:moveTo>
                      <a:lnTo>
                        <a:pt x="0" y="137"/>
                      </a:lnTo>
                      <a:lnTo>
                        <a:pt x="1323" y="895"/>
                      </a:lnTo>
                      <a:lnTo>
                        <a:pt x="1440" y="973"/>
                      </a:lnTo>
                      <a:lnTo>
                        <a:pt x="1518" y="973"/>
                      </a:lnTo>
                      <a:cubicBezTo>
                        <a:pt x="1557" y="973"/>
                        <a:pt x="1576" y="934"/>
                        <a:pt x="1615" y="915"/>
                      </a:cubicBezTo>
                      <a:cubicBezTo>
                        <a:pt x="1635" y="876"/>
                        <a:pt x="1635" y="798"/>
                        <a:pt x="1557" y="759"/>
                      </a:cubicBez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6" name="Google Shape;5414;p47">
                  <a:extLst>
                    <a:ext uri="{FF2B5EF4-FFF2-40B4-BE49-F238E27FC236}">
                      <a16:creationId xmlns:a16="http://schemas.microsoft.com/office/drawing/2014/main" id="{207CAD22-8A79-468D-BFC9-35396FDF73F5}"/>
                    </a:ext>
                  </a:extLst>
                </p:cNvPr>
                <p:cNvSpPr/>
                <p:nvPr/>
              </p:nvSpPr>
              <p:spPr>
                <a:xfrm>
                  <a:off x="1620325" y="1799875"/>
                  <a:ext cx="191175" cy="11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47" h="4436" extrusionOk="0">
                      <a:moveTo>
                        <a:pt x="1304" y="0"/>
                      </a:moveTo>
                      <a:lnTo>
                        <a:pt x="0" y="759"/>
                      </a:lnTo>
                      <a:lnTo>
                        <a:pt x="6362" y="4436"/>
                      </a:lnTo>
                      <a:lnTo>
                        <a:pt x="6868" y="4144"/>
                      </a:lnTo>
                      <a:lnTo>
                        <a:pt x="7121" y="3988"/>
                      </a:lnTo>
                      <a:lnTo>
                        <a:pt x="7646" y="3677"/>
                      </a:lnTo>
                      <a:lnTo>
                        <a:pt x="13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7" name="Google Shape;5415;p47">
                  <a:extLst>
                    <a:ext uri="{FF2B5EF4-FFF2-40B4-BE49-F238E27FC236}">
                      <a16:creationId xmlns:a16="http://schemas.microsoft.com/office/drawing/2014/main" id="{DDBF0D68-FFCF-402B-B11A-74B2A3FB5CBF}"/>
                    </a:ext>
                  </a:extLst>
                </p:cNvPr>
                <p:cNvSpPr/>
                <p:nvPr/>
              </p:nvSpPr>
              <p:spPr>
                <a:xfrm>
                  <a:off x="1547850" y="1842175"/>
                  <a:ext cx="192150" cy="1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6" h="4417" extrusionOk="0">
                      <a:moveTo>
                        <a:pt x="1304" y="1"/>
                      </a:moveTo>
                      <a:lnTo>
                        <a:pt x="0" y="740"/>
                      </a:lnTo>
                      <a:lnTo>
                        <a:pt x="6362" y="4417"/>
                      </a:lnTo>
                      <a:lnTo>
                        <a:pt x="6888" y="4125"/>
                      </a:lnTo>
                      <a:lnTo>
                        <a:pt x="7121" y="3989"/>
                      </a:lnTo>
                      <a:lnTo>
                        <a:pt x="7685" y="3658"/>
                      </a:lnTo>
                      <a:lnTo>
                        <a:pt x="130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8" name="Google Shape;5416;p47">
                  <a:extLst>
                    <a:ext uri="{FF2B5EF4-FFF2-40B4-BE49-F238E27FC236}">
                      <a16:creationId xmlns:a16="http://schemas.microsoft.com/office/drawing/2014/main" id="{568AF365-7B2F-49F8-BD55-A384A2609917}"/>
                    </a:ext>
                  </a:extLst>
                </p:cNvPr>
                <p:cNvSpPr/>
                <p:nvPr/>
              </p:nvSpPr>
              <p:spPr>
                <a:xfrm>
                  <a:off x="1408750" y="1922425"/>
                  <a:ext cx="191175" cy="11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47" h="4418" extrusionOk="0">
                      <a:moveTo>
                        <a:pt x="1304" y="1"/>
                      </a:moveTo>
                      <a:lnTo>
                        <a:pt x="0" y="740"/>
                      </a:lnTo>
                      <a:lnTo>
                        <a:pt x="6362" y="4417"/>
                      </a:lnTo>
                      <a:lnTo>
                        <a:pt x="6848" y="4125"/>
                      </a:lnTo>
                      <a:lnTo>
                        <a:pt x="7101" y="4008"/>
                      </a:lnTo>
                      <a:lnTo>
                        <a:pt x="7646" y="3658"/>
                      </a:lnTo>
                      <a:lnTo>
                        <a:pt x="130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9" name="Google Shape;5417;p47">
                  <a:extLst>
                    <a:ext uri="{FF2B5EF4-FFF2-40B4-BE49-F238E27FC236}">
                      <a16:creationId xmlns:a16="http://schemas.microsoft.com/office/drawing/2014/main" id="{CAEDB12B-D860-44B3-B983-0F16373E9D66}"/>
                    </a:ext>
                  </a:extLst>
                </p:cNvPr>
                <p:cNvSpPr/>
                <p:nvPr/>
              </p:nvSpPr>
              <p:spPr>
                <a:xfrm>
                  <a:off x="1336275" y="1963775"/>
                  <a:ext cx="192150" cy="11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6" h="4437" extrusionOk="0">
                      <a:moveTo>
                        <a:pt x="1304" y="0"/>
                      </a:moveTo>
                      <a:lnTo>
                        <a:pt x="1" y="740"/>
                      </a:lnTo>
                      <a:lnTo>
                        <a:pt x="6362" y="4436"/>
                      </a:lnTo>
                      <a:lnTo>
                        <a:pt x="6927" y="4125"/>
                      </a:lnTo>
                      <a:lnTo>
                        <a:pt x="7179" y="3989"/>
                      </a:lnTo>
                      <a:lnTo>
                        <a:pt x="7685" y="3697"/>
                      </a:lnTo>
                      <a:lnTo>
                        <a:pt x="13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0" name="Google Shape;5418;p47">
                  <a:extLst>
                    <a:ext uri="{FF2B5EF4-FFF2-40B4-BE49-F238E27FC236}">
                      <a16:creationId xmlns:a16="http://schemas.microsoft.com/office/drawing/2014/main" id="{D8D5A08A-2637-4518-91B5-97AB58C52E98}"/>
                    </a:ext>
                  </a:extLst>
                </p:cNvPr>
                <p:cNvSpPr/>
                <p:nvPr/>
              </p:nvSpPr>
              <p:spPr>
                <a:xfrm>
                  <a:off x="1478300" y="1882050"/>
                  <a:ext cx="191650" cy="11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66" h="4437" extrusionOk="0">
                      <a:moveTo>
                        <a:pt x="1323" y="1"/>
                      </a:moveTo>
                      <a:lnTo>
                        <a:pt x="0" y="760"/>
                      </a:lnTo>
                      <a:lnTo>
                        <a:pt x="6382" y="4437"/>
                      </a:lnTo>
                      <a:lnTo>
                        <a:pt x="6887" y="4125"/>
                      </a:lnTo>
                      <a:lnTo>
                        <a:pt x="7140" y="3989"/>
                      </a:lnTo>
                      <a:lnTo>
                        <a:pt x="7666" y="3678"/>
                      </a:lnTo>
                      <a:lnTo>
                        <a:pt x="132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1" name="Google Shape;5419;p47">
                  <a:extLst>
                    <a:ext uri="{FF2B5EF4-FFF2-40B4-BE49-F238E27FC236}">
                      <a16:creationId xmlns:a16="http://schemas.microsoft.com/office/drawing/2014/main" id="{459CBDCF-C20D-4482-97D4-76711E0E7F4F}"/>
                    </a:ext>
                  </a:extLst>
                </p:cNvPr>
                <p:cNvSpPr/>
                <p:nvPr/>
              </p:nvSpPr>
              <p:spPr>
                <a:xfrm>
                  <a:off x="2162625" y="2011175"/>
                  <a:ext cx="37975" cy="2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9" h="824" extrusionOk="0">
                      <a:moveTo>
                        <a:pt x="785" y="1"/>
                      </a:moveTo>
                      <a:cubicBezTo>
                        <a:pt x="640" y="1"/>
                        <a:pt x="495" y="25"/>
                        <a:pt x="370" y="69"/>
                      </a:cubicBezTo>
                      <a:cubicBezTo>
                        <a:pt x="331" y="89"/>
                        <a:pt x="292" y="89"/>
                        <a:pt x="234" y="108"/>
                      </a:cubicBezTo>
                      <a:cubicBezTo>
                        <a:pt x="234" y="147"/>
                        <a:pt x="215" y="167"/>
                        <a:pt x="156" y="186"/>
                      </a:cubicBezTo>
                      <a:cubicBezTo>
                        <a:pt x="1" y="361"/>
                        <a:pt x="39" y="556"/>
                        <a:pt x="253" y="692"/>
                      </a:cubicBezTo>
                      <a:cubicBezTo>
                        <a:pt x="390" y="779"/>
                        <a:pt x="574" y="823"/>
                        <a:pt x="759" y="823"/>
                      </a:cubicBezTo>
                      <a:cubicBezTo>
                        <a:pt x="944" y="823"/>
                        <a:pt x="1129" y="779"/>
                        <a:pt x="1265" y="692"/>
                      </a:cubicBezTo>
                      <a:cubicBezTo>
                        <a:pt x="1518" y="536"/>
                        <a:pt x="1518" y="283"/>
                        <a:pt x="1265" y="108"/>
                      </a:cubicBezTo>
                      <a:cubicBezTo>
                        <a:pt x="1128" y="34"/>
                        <a:pt x="957" y="1"/>
                        <a:pt x="78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2" name="Google Shape;5420;p47">
                  <a:extLst>
                    <a:ext uri="{FF2B5EF4-FFF2-40B4-BE49-F238E27FC236}">
                      <a16:creationId xmlns:a16="http://schemas.microsoft.com/office/drawing/2014/main" id="{ABD35DCB-F59D-4E1E-885F-689556F58694}"/>
                    </a:ext>
                  </a:extLst>
                </p:cNvPr>
                <p:cNvSpPr/>
                <p:nvPr/>
              </p:nvSpPr>
              <p:spPr>
                <a:xfrm>
                  <a:off x="2191800" y="1994150"/>
                  <a:ext cx="38950" cy="2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" h="824" extrusionOk="0">
                      <a:moveTo>
                        <a:pt x="816" y="1"/>
                      </a:moveTo>
                      <a:cubicBezTo>
                        <a:pt x="675" y="1"/>
                        <a:pt x="534" y="25"/>
                        <a:pt x="409" y="69"/>
                      </a:cubicBezTo>
                      <a:cubicBezTo>
                        <a:pt x="351" y="89"/>
                        <a:pt x="312" y="89"/>
                        <a:pt x="254" y="108"/>
                      </a:cubicBezTo>
                      <a:cubicBezTo>
                        <a:pt x="215" y="147"/>
                        <a:pt x="176" y="167"/>
                        <a:pt x="156" y="186"/>
                      </a:cubicBezTo>
                      <a:cubicBezTo>
                        <a:pt x="1" y="361"/>
                        <a:pt x="40" y="556"/>
                        <a:pt x="254" y="692"/>
                      </a:cubicBezTo>
                      <a:cubicBezTo>
                        <a:pt x="390" y="780"/>
                        <a:pt x="575" y="823"/>
                        <a:pt x="760" y="823"/>
                      </a:cubicBezTo>
                      <a:cubicBezTo>
                        <a:pt x="944" y="823"/>
                        <a:pt x="1129" y="780"/>
                        <a:pt x="1265" y="692"/>
                      </a:cubicBezTo>
                      <a:cubicBezTo>
                        <a:pt x="1557" y="556"/>
                        <a:pt x="1557" y="283"/>
                        <a:pt x="1285" y="108"/>
                      </a:cubicBezTo>
                      <a:cubicBezTo>
                        <a:pt x="1148" y="35"/>
                        <a:pt x="982" y="1"/>
                        <a:pt x="81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3" name="Google Shape;5421;p47">
                  <a:extLst>
                    <a:ext uri="{FF2B5EF4-FFF2-40B4-BE49-F238E27FC236}">
                      <a16:creationId xmlns:a16="http://schemas.microsoft.com/office/drawing/2014/main" id="{CE5E397D-8E39-458F-BF8D-F57888F54D1C}"/>
                    </a:ext>
                  </a:extLst>
                </p:cNvPr>
                <p:cNvSpPr/>
                <p:nvPr/>
              </p:nvSpPr>
              <p:spPr>
                <a:xfrm>
                  <a:off x="2220025" y="1977675"/>
                  <a:ext cx="38925" cy="2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7" h="826" extrusionOk="0">
                      <a:moveTo>
                        <a:pt x="811" y="0"/>
                      </a:moveTo>
                      <a:cubicBezTo>
                        <a:pt x="674" y="0"/>
                        <a:pt x="540" y="24"/>
                        <a:pt x="428" y="67"/>
                      </a:cubicBezTo>
                      <a:cubicBezTo>
                        <a:pt x="370" y="86"/>
                        <a:pt x="331" y="86"/>
                        <a:pt x="273" y="125"/>
                      </a:cubicBezTo>
                      <a:cubicBezTo>
                        <a:pt x="214" y="145"/>
                        <a:pt x="195" y="164"/>
                        <a:pt x="175" y="184"/>
                      </a:cubicBezTo>
                      <a:cubicBezTo>
                        <a:pt x="0" y="359"/>
                        <a:pt x="59" y="553"/>
                        <a:pt x="273" y="709"/>
                      </a:cubicBezTo>
                      <a:cubicBezTo>
                        <a:pt x="409" y="787"/>
                        <a:pt x="589" y="826"/>
                        <a:pt x="769" y="826"/>
                      </a:cubicBezTo>
                      <a:cubicBezTo>
                        <a:pt x="949" y="826"/>
                        <a:pt x="1129" y="787"/>
                        <a:pt x="1265" y="709"/>
                      </a:cubicBezTo>
                      <a:cubicBezTo>
                        <a:pt x="1557" y="534"/>
                        <a:pt x="1557" y="262"/>
                        <a:pt x="1304" y="125"/>
                      </a:cubicBezTo>
                      <a:cubicBezTo>
                        <a:pt x="1162" y="38"/>
                        <a:pt x="985" y="0"/>
                        <a:pt x="81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4" name="Google Shape;5422;p47">
                  <a:extLst>
                    <a:ext uri="{FF2B5EF4-FFF2-40B4-BE49-F238E27FC236}">
                      <a16:creationId xmlns:a16="http://schemas.microsoft.com/office/drawing/2014/main" id="{1EFE42CA-3E2C-46B6-B278-76B62F267764}"/>
                    </a:ext>
                  </a:extLst>
                </p:cNvPr>
                <p:cNvSpPr/>
                <p:nvPr/>
              </p:nvSpPr>
              <p:spPr>
                <a:xfrm>
                  <a:off x="2248725" y="1961125"/>
                  <a:ext cx="39400" cy="2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841" extrusionOk="0">
                      <a:moveTo>
                        <a:pt x="806" y="1"/>
                      </a:moveTo>
                      <a:cubicBezTo>
                        <a:pt x="668" y="1"/>
                        <a:pt x="529" y="25"/>
                        <a:pt x="409" y="67"/>
                      </a:cubicBezTo>
                      <a:cubicBezTo>
                        <a:pt x="370" y="106"/>
                        <a:pt x="311" y="106"/>
                        <a:pt x="272" y="126"/>
                      </a:cubicBezTo>
                      <a:cubicBezTo>
                        <a:pt x="214" y="145"/>
                        <a:pt x="195" y="165"/>
                        <a:pt x="175" y="204"/>
                      </a:cubicBezTo>
                      <a:cubicBezTo>
                        <a:pt x="0" y="359"/>
                        <a:pt x="39" y="554"/>
                        <a:pt x="272" y="710"/>
                      </a:cubicBezTo>
                      <a:cubicBezTo>
                        <a:pt x="399" y="797"/>
                        <a:pt x="579" y="841"/>
                        <a:pt x="761" y="841"/>
                      </a:cubicBezTo>
                      <a:cubicBezTo>
                        <a:pt x="944" y="841"/>
                        <a:pt x="1128" y="797"/>
                        <a:pt x="1265" y="710"/>
                      </a:cubicBezTo>
                      <a:cubicBezTo>
                        <a:pt x="1537" y="534"/>
                        <a:pt x="1576" y="262"/>
                        <a:pt x="1284" y="126"/>
                      </a:cubicBezTo>
                      <a:cubicBezTo>
                        <a:pt x="1154" y="39"/>
                        <a:pt x="981" y="1"/>
                        <a:pt x="80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5" name="Google Shape;5423;p47">
                  <a:extLst>
                    <a:ext uri="{FF2B5EF4-FFF2-40B4-BE49-F238E27FC236}">
                      <a16:creationId xmlns:a16="http://schemas.microsoft.com/office/drawing/2014/main" id="{F2793935-BC6D-43A8-BFAD-00D0EF0D662A}"/>
                    </a:ext>
                  </a:extLst>
                </p:cNvPr>
                <p:cNvSpPr/>
                <p:nvPr/>
              </p:nvSpPr>
              <p:spPr>
                <a:xfrm>
                  <a:off x="2277900" y="1944100"/>
                  <a:ext cx="38450" cy="2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8" h="841" extrusionOk="0">
                      <a:moveTo>
                        <a:pt x="787" y="1"/>
                      </a:moveTo>
                      <a:cubicBezTo>
                        <a:pt x="649" y="1"/>
                        <a:pt x="510" y="25"/>
                        <a:pt x="389" y="68"/>
                      </a:cubicBezTo>
                      <a:cubicBezTo>
                        <a:pt x="331" y="106"/>
                        <a:pt x="292" y="106"/>
                        <a:pt x="234" y="126"/>
                      </a:cubicBezTo>
                      <a:lnTo>
                        <a:pt x="175" y="184"/>
                      </a:lnTo>
                      <a:cubicBezTo>
                        <a:pt x="0" y="359"/>
                        <a:pt x="59" y="554"/>
                        <a:pt x="273" y="710"/>
                      </a:cubicBezTo>
                      <a:cubicBezTo>
                        <a:pt x="409" y="797"/>
                        <a:pt x="589" y="841"/>
                        <a:pt x="769" y="841"/>
                      </a:cubicBezTo>
                      <a:cubicBezTo>
                        <a:pt x="949" y="841"/>
                        <a:pt x="1129" y="797"/>
                        <a:pt x="1265" y="710"/>
                      </a:cubicBezTo>
                      <a:cubicBezTo>
                        <a:pt x="1537" y="534"/>
                        <a:pt x="1537" y="301"/>
                        <a:pt x="1265" y="126"/>
                      </a:cubicBezTo>
                      <a:cubicBezTo>
                        <a:pt x="1135" y="39"/>
                        <a:pt x="962" y="1"/>
                        <a:pt x="78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6" name="Google Shape;5424;p47">
                  <a:extLst>
                    <a:ext uri="{FF2B5EF4-FFF2-40B4-BE49-F238E27FC236}">
                      <a16:creationId xmlns:a16="http://schemas.microsoft.com/office/drawing/2014/main" id="{C8CBC88A-CFF4-40DA-ACC3-49DF3AE4B215}"/>
                    </a:ext>
                  </a:extLst>
                </p:cNvPr>
                <p:cNvSpPr/>
                <p:nvPr/>
              </p:nvSpPr>
              <p:spPr>
                <a:xfrm>
                  <a:off x="2173825" y="1848975"/>
                  <a:ext cx="41350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2" extrusionOk="0">
                      <a:moveTo>
                        <a:pt x="856" y="254"/>
                      </a:moveTo>
                      <a:cubicBezTo>
                        <a:pt x="1012" y="254"/>
                        <a:pt x="1167" y="273"/>
                        <a:pt x="1303" y="351"/>
                      </a:cubicBezTo>
                      <a:cubicBezTo>
                        <a:pt x="1381" y="390"/>
                        <a:pt x="1440" y="468"/>
                        <a:pt x="1440" y="546"/>
                      </a:cubicBezTo>
                      <a:cubicBezTo>
                        <a:pt x="1440" y="624"/>
                        <a:pt x="1401" y="662"/>
                        <a:pt x="1303" y="740"/>
                      </a:cubicBezTo>
                      <a:cubicBezTo>
                        <a:pt x="1177" y="818"/>
                        <a:pt x="1012" y="857"/>
                        <a:pt x="849" y="857"/>
                      </a:cubicBezTo>
                      <a:cubicBezTo>
                        <a:pt x="686" y="857"/>
                        <a:pt x="525" y="818"/>
                        <a:pt x="409" y="740"/>
                      </a:cubicBezTo>
                      <a:cubicBezTo>
                        <a:pt x="331" y="701"/>
                        <a:pt x="272" y="624"/>
                        <a:pt x="272" y="546"/>
                      </a:cubicBezTo>
                      <a:cubicBezTo>
                        <a:pt x="272" y="468"/>
                        <a:pt x="311" y="429"/>
                        <a:pt x="409" y="351"/>
                      </a:cubicBezTo>
                      <a:cubicBezTo>
                        <a:pt x="545" y="273"/>
                        <a:pt x="700" y="254"/>
                        <a:pt x="856" y="254"/>
                      </a:cubicBezTo>
                      <a:close/>
                      <a:moveTo>
                        <a:pt x="837" y="1"/>
                      </a:moveTo>
                      <a:cubicBezTo>
                        <a:pt x="657" y="1"/>
                        <a:pt x="477" y="34"/>
                        <a:pt x="331" y="98"/>
                      </a:cubicBezTo>
                      <a:cubicBezTo>
                        <a:pt x="292" y="98"/>
                        <a:pt x="272" y="137"/>
                        <a:pt x="253" y="137"/>
                      </a:cubicBezTo>
                      <a:cubicBezTo>
                        <a:pt x="233" y="176"/>
                        <a:pt x="175" y="234"/>
                        <a:pt x="117" y="254"/>
                      </a:cubicBezTo>
                      <a:cubicBezTo>
                        <a:pt x="58" y="332"/>
                        <a:pt x="0" y="429"/>
                        <a:pt x="0" y="526"/>
                      </a:cubicBezTo>
                      <a:cubicBezTo>
                        <a:pt x="0" y="662"/>
                        <a:pt x="97" y="818"/>
                        <a:pt x="272" y="915"/>
                      </a:cubicBezTo>
                      <a:cubicBezTo>
                        <a:pt x="447" y="1013"/>
                        <a:pt x="642" y="1052"/>
                        <a:pt x="837" y="1052"/>
                      </a:cubicBezTo>
                      <a:cubicBezTo>
                        <a:pt x="1031" y="1052"/>
                        <a:pt x="1245" y="1013"/>
                        <a:pt x="1401" y="915"/>
                      </a:cubicBezTo>
                      <a:cubicBezTo>
                        <a:pt x="1556" y="818"/>
                        <a:pt x="1654" y="662"/>
                        <a:pt x="1654" y="526"/>
                      </a:cubicBezTo>
                      <a:cubicBezTo>
                        <a:pt x="1654" y="371"/>
                        <a:pt x="1556" y="234"/>
                        <a:pt x="1401" y="137"/>
                      </a:cubicBezTo>
                      <a:cubicBezTo>
                        <a:pt x="1246" y="44"/>
                        <a:pt x="1041" y="1"/>
                        <a:pt x="8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7" name="Google Shape;5425;p47">
                  <a:extLst>
                    <a:ext uri="{FF2B5EF4-FFF2-40B4-BE49-F238E27FC236}">
                      <a16:creationId xmlns:a16="http://schemas.microsoft.com/office/drawing/2014/main" id="{51E9908B-0274-4C82-A6E8-C607F1D6D5F2}"/>
                    </a:ext>
                  </a:extLst>
                </p:cNvPr>
                <p:cNvSpPr/>
                <p:nvPr/>
              </p:nvSpPr>
              <p:spPr>
                <a:xfrm>
                  <a:off x="2345500" y="1914150"/>
                  <a:ext cx="23850" cy="26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4" h="1072" extrusionOk="0">
                      <a:moveTo>
                        <a:pt x="954" y="1"/>
                      </a:moveTo>
                      <a:cubicBezTo>
                        <a:pt x="720" y="1"/>
                        <a:pt x="506" y="40"/>
                        <a:pt x="331" y="137"/>
                      </a:cubicBezTo>
                      <a:cubicBezTo>
                        <a:pt x="312" y="137"/>
                        <a:pt x="292" y="157"/>
                        <a:pt x="273" y="157"/>
                      </a:cubicBezTo>
                      <a:cubicBezTo>
                        <a:pt x="195" y="176"/>
                        <a:pt x="137" y="234"/>
                        <a:pt x="117" y="273"/>
                      </a:cubicBezTo>
                      <a:cubicBezTo>
                        <a:pt x="40" y="351"/>
                        <a:pt x="1" y="448"/>
                        <a:pt x="1" y="546"/>
                      </a:cubicBezTo>
                      <a:cubicBezTo>
                        <a:pt x="1" y="682"/>
                        <a:pt x="98" y="838"/>
                        <a:pt x="273" y="935"/>
                      </a:cubicBezTo>
                      <a:cubicBezTo>
                        <a:pt x="429" y="1032"/>
                        <a:pt x="623" y="1071"/>
                        <a:pt x="818" y="1071"/>
                      </a:cubicBezTo>
                      <a:lnTo>
                        <a:pt x="954" y="1071"/>
                      </a:lnTo>
                      <a:lnTo>
                        <a:pt x="954" y="838"/>
                      </a:lnTo>
                      <a:cubicBezTo>
                        <a:pt x="910" y="842"/>
                        <a:pt x="864" y="844"/>
                        <a:pt x="818" y="844"/>
                      </a:cubicBezTo>
                      <a:cubicBezTo>
                        <a:pt x="659" y="844"/>
                        <a:pt x="495" y="816"/>
                        <a:pt x="390" y="740"/>
                      </a:cubicBezTo>
                      <a:cubicBezTo>
                        <a:pt x="292" y="682"/>
                        <a:pt x="234" y="624"/>
                        <a:pt x="234" y="546"/>
                      </a:cubicBezTo>
                      <a:cubicBezTo>
                        <a:pt x="234" y="468"/>
                        <a:pt x="292" y="429"/>
                        <a:pt x="390" y="351"/>
                      </a:cubicBezTo>
                      <a:cubicBezTo>
                        <a:pt x="506" y="273"/>
                        <a:pt x="682" y="254"/>
                        <a:pt x="818" y="254"/>
                      </a:cubicBezTo>
                      <a:lnTo>
                        <a:pt x="954" y="254"/>
                      </a:lnTo>
                      <a:lnTo>
                        <a:pt x="9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8" name="Google Shape;5426;p47">
                  <a:extLst>
                    <a:ext uri="{FF2B5EF4-FFF2-40B4-BE49-F238E27FC236}">
                      <a16:creationId xmlns:a16="http://schemas.microsoft.com/office/drawing/2014/main" id="{9E990AC7-FBFC-4977-9048-8DDB13C317A5}"/>
                    </a:ext>
                  </a:extLst>
                </p:cNvPr>
                <p:cNvSpPr/>
                <p:nvPr/>
              </p:nvSpPr>
              <p:spPr>
                <a:xfrm>
                  <a:off x="697175" y="1784300"/>
                  <a:ext cx="16575" cy="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3" h="1071" extrusionOk="0">
                      <a:moveTo>
                        <a:pt x="1" y="1"/>
                      </a:moveTo>
                      <a:lnTo>
                        <a:pt x="1" y="234"/>
                      </a:lnTo>
                      <a:cubicBezTo>
                        <a:pt x="98" y="273"/>
                        <a:pt x="195" y="292"/>
                        <a:pt x="273" y="331"/>
                      </a:cubicBezTo>
                      <a:cubicBezTo>
                        <a:pt x="370" y="390"/>
                        <a:pt x="409" y="467"/>
                        <a:pt x="409" y="526"/>
                      </a:cubicBezTo>
                      <a:cubicBezTo>
                        <a:pt x="409" y="604"/>
                        <a:pt x="370" y="662"/>
                        <a:pt x="273" y="720"/>
                      </a:cubicBezTo>
                      <a:cubicBezTo>
                        <a:pt x="195" y="779"/>
                        <a:pt x="98" y="798"/>
                        <a:pt x="1" y="818"/>
                      </a:cubicBezTo>
                      <a:lnTo>
                        <a:pt x="1" y="1071"/>
                      </a:lnTo>
                      <a:cubicBezTo>
                        <a:pt x="156" y="1032"/>
                        <a:pt x="273" y="1012"/>
                        <a:pt x="390" y="954"/>
                      </a:cubicBezTo>
                      <a:cubicBezTo>
                        <a:pt x="565" y="818"/>
                        <a:pt x="662" y="681"/>
                        <a:pt x="662" y="526"/>
                      </a:cubicBezTo>
                      <a:cubicBezTo>
                        <a:pt x="662" y="429"/>
                        <a:pt x="604" y="331"/>
                        <a:pt x="545" y="234"/>
                      </a:cubicBezTo>
                      <a:cubicBezTo>
                        <a:pt x="487" y="195"/>
                        <a:pt x="448" y="176"/>
                        <a:pt x="390" y="117"/>
                      </a:cubicBezTo>
                      <a:cubicBezTo>
                        <a:pt x="370" y="98"/>
                        <a:pt x="351" y="98"/>
                        <a:pt x="312" y="98"/>
                      </a:cubicBezTo>
                      <a:cubicBezTo>
                        <a:pt x="215" y="39"/>
                        <a:pt x="117" y="20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9" name="Google Shape;5427;p47">
                  <a:extLst>
                    <a:ext uri="{FF2B5EF4-FFF2-40B4-BE49-F238E27FC236}">
                      <a16:creationId xmlns:a16="http://schemas.microsoft.com/office/drawing/2014/main" id="{829D8B9D-33C1-43D9-8D3D-EC1AD59587E1}"/>
                    </a:ext>
                  </a:extLst>
                </p:cNvPr>
                <p:cNvSpPr/>
                <p:nvPr/>
              </p:nvSpPr>
              <p:spPr>
                <a:xfrm>
                  <a:off x="894150" y="1688775"/>
                  <a:ext cx="41375" cy="2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98" extrusionOk="0">
                      <a:moveTo>
                        <a:pt x="838" y="261"/>
                      </a:moveTo>
                      <a:cubicBezTo>
                        <a:pt x="993" y="261"/>
                        <a:pt x="1149" y="300"/>
                        <a:pt x="1266" y="359"/>
                      </a:cubicBezTo>
                      <a:cubicBezTo>
                        <a:pt x="1363" y="417"/>
                        <a:pt x="1402" y="495"/>
                        <a:pt x="1402" y="553"/>
                      </a:cubicBezTo>
                      <a:cubicBezTo>
                        <a:pt x="1402" y="631"/>
                        <a:pt x="1363" y="689"/>
                        <a:pt x="1266" y="748"/>
                      </a:cubicBezTo>
                      <a:cubicBezTo>
                        <a:pt x="1139" y="825"/>
                        <a:pt x="974" y="864"/>
                        <a:pt x="813" y="864"/>
                      </a:cubicBezTo>
                      <a:cubicBezTo>
                        <a:pt x="653" y="864"/>
                        <a:pt x="497" y="825"/>
                        <a:pt x="390" y="748"/>
                      </a:cubicBezTo>
                      <a:cubicBezTo>
                        <a:pt x="293" y="709"/>
                        <a:pt x="254" y="631"/>
                        <a:pt x="254" y="553"/>
                      </a:cubicBezTo>
                      <a:cubicBezTo>
                        <a:pt x="254" y="495"/>
                        <a:pt x="293" y="417"/>
                        <a:pt x="390" y="359"/>
                      </a:cubicBezTo>
                      <a:cubicBezTo>
                        <a:pt x="507" y="300"/>
                        <a:pt x="682" y="261"/>
                        <a:pt x="838" y="261"/>
                      </a:cubicBezTo>
                      <a:close/>
                      <a:moveTo>
                        <a:pt x="833" y="0"/>
                      </a:moveTo>
                      <a:cubicBezTo>
                        <a:pt x="631" y="0"/>
                        <a:pt x="432" y="49"/>
                        <a:pt x="273" y="145"/>
                      </a:cubicBezTo>
                      <a:cubicBezTo>
                        <a:pt x="98" y="242"/>
                        <a:pt x="1" y="397"/>
                        <a:pt x="1" y="534"/>
                      </a:cubicBezTo>
                      <a:cubicBezTo>
                        <a:pt x="1" y="709"/>
                        <a:pt x="98" y="825"/>
                        <a:pt x="273" y="942"/>
                      </a:cubicBezTo>
                      <a:cubicBezTo>
                        <a:pt x="448" y="1039"/>
                        <a:pt x="643" y="1098"/>
                        <a:pt x="838" y="1098"/>
                      </a:cubicBezTo>
                      <a:cubicBezTo>
                        <a:pt x="1013" y="1098"/>
                        <a:pt x="1246" y="1039"/>
                        <a:pt x="1382" y="942"/>
                      </a:cubicBezTo>
                      <a:cubicBezTo>
                        <a:pt x="1557" y="845"/>
                        <a:pt x="1655" y="709"/>
                        <a:pt x="1655" y="553"/>
                      </a:cubicBezTo>
                      <a:cubicBezTo>
                        <a:pt x="1655" y="456"/>
                        <a:pt x="1596" y="359"/>
                        <a:pt x="1538" y="261"/>
                      </a:cubicBezTo>
                      <a:cubicBezTo>
                        <a:pt x="1480" y="222"/>
                        <a:pt x="1441" y="203"/>
                        <a:pt x="1382" y="145"/>
                      </a:cubicBezTo>
                      <a:cubicBezTo>
                        <a:pt x="1363" y="125"/>
                        <a:pt x="1343" y="125"/>
                        <a:pt x="1324" y="106"/>
                      </a:cubicBezTo>
                      <a:cubicBezTo>
                        <a:pt x="1173" y="35"/>
                        <a:pt x="1002" y="0"/>
                        <a:pt x="8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0" name="Google Shape;5428;p47">
                  <a:extLst>
                    <a:ext uri="{FF2B5EF4-FFF2-40B4-BE49-F238E27FC236}">
                      <a16:creationId xmlns:a16="http://schemas.microsoft.com/office/drawing/2014/main" id="{2E71BAEC-3153-495E-83FE-52DC72C275E4}"/>
                    </a:ext>
                  </a:extLst>
                </p:cNvPr>
                <p:cNvSpPr/>
                <p:nvPr/>
              </p:nvSpPr>
              <p:spPr>
                <a:xfrm>
                  <a:off x="849425" y="1582025"/>
                  <a:ext cx="41350" cy="2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49" extrusionOk="0">
                      <a:moveTo>
                        <a:pt x="837" y="232"/>
                      </a:moveTo>
                      <a:cubicBezTo>
                        <a:pt x="1012" y="232"/>
                        <a:pt x="1167" y="251"/>
                        <a:pt x="1284" y="329"/>
                      </a:cubicBezTo>
                      <a:cubicBezTo>
                        <a:pt x="1381" y="368"/>
                        <a:pt x="1420" y="446"/>
                        <a:pt x="1420" y="524"/>
                      </a:cubicBezTo>
                      <a:cubicBezTo>
                        <a:pt x="1420" y="601"/>
                        <a:pt x="1381" y="640"/>
                        <a:pt x="1284" y="718"/>
                      </a:cubicBezTo>
                      <a:cubicBezTo>
                        <a:pt x="1158" y="796"/>
                        <a:pt x="992" y="835"/>
                        <a:pt x="832" y="835"/>
                      </a:cubicBezTo>
                      <a:cubicBezTo>
                        <a:pt x="671" y="835"/>
                        <a:pt x="516" y="796"/>
                        <a:pt x="409" y="718"/>
                      </a:cubicBezTo>
                      <a:cubicBezTo>
                        <a:pt x="311" y="679"/>
                        <a:pt x="253" y="601"/>
                        <a:pt x="253" y="524"/>
                      </a:cubicBezTo>
                      <a:cubicBezTo>
                        <a:pt x="253" y="446"/>
                        <a:pt x="311" y="407"/>
                        <a:pt x="409" y="329"/>
                      </a:cubicBezTo>
                      <a:cubicBezTo>
                        <a:pt x="525" y="251"/>
                        <a:pt x="701" y="232"/>
                        <a:pt x="837" y="232"/>
                      </a:cubicBezTo>
                      <a:close/>
                      <a:moveTo>
                        <a:pt x="812" y="1"/>
                      </a:moveTo>
                      <a:cubicBezTo>
                        <a:pt x="619" y="1"/>
                        <a:pt x="423" y="44"/>
                        <a:pt x="253" y="134"/>
                      </a:cubicBezTo>
                      <a:cubicBezTo>
                        <a:pt x="97" y="232"/>
                        <a:pt x="0" y="387"/>
                        <a:pt x="0" y="524"/>
                      </a:cubicBezTo>
                      <a:cubicBezTo>
                        <a:pt x="0" y="679"/>
                        <a:pt x="97" y="815"/>
                        <a:pt x="253" y="913"/>
                      </a:cubicBezTo>
                      <a:cubicBezTo>
                        <a:pt x="428" y="1010"/>
                        <a:pt x="623" y="1049"/>
                        <a:pt x="817" y="1049"/>
                      </a:cubicBezTo>
                      <a:cubicBezTo>
                        <a:pt x="1012" y="1049"/>
                        <a:pt x="1226" y="1010"/>
                        <a:pt x="1381" y="913"/>
                      </a:cubicBezTo>
                      <a:cubicBezTo>
                        <a:pt x="1557" y="815"/>
                        <a:pt x="1654" y="679"/>
                        <a:pt x="1654" y="524"/>
                      </a:cubicBezTo>
                      <a:cubicBezTo>
                        <a:pt x="1654" y="426"/>
                        <a:pt x="1595" y="329"/>
                        <a:pt x="1518" y="251"/>
                      </a:cubicBezTo>
                      <a:cubicBezTo>
                        <a:pt x="1498" y="212"/>
                        <a:pt x="1459" y="154"/>
                        <a:pt x="1401" y="134"/>
                      </a:cubicBezTo>
                      <a:cubicBezTo>
                        <a:pt x="1381" y="115"/>
                        <a:pt x="1343" y="115"/>
                        <a:pt x="1323" y="115"/>
                      </a:cubicBezTo>
                      <a:cubicBezTo>
                        <a:pt x="1172" y="39"/>
                        <a:pt x="993" y="1"/>
                        <a:pt x="81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1" name="Google Shape;5429;p47">
                  <a:extLst>
                    <a:ext uri="{FF2B5EF4-FFF2-40B4-BE49-F238E27FC236}">
                      <a16:creationId xmlns:a16="http://schemas.microsoft.com/office/drawing/2014/main" id="{44AC75FD-55F5-4FAD-A477-383DF3568BB1}"/>
                    </a:ext>
                  </a:extLst>
                </p:cNvPr>
                <p:cNvSpPr/>
                <p:nvPr/>
              </p:nvSpPr>
              <p:spPr>
                <a:xfrm>
                  <a:off x="854775" y="1512350"/>
                  <a:ext cx="41350" cy="2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4" extrusionOk="0">
                      <a:moveTo>
                        <a:pt x="817" y="217"/>
                      </a:moveTo>
                      <a:cubicBezTo>
                        <a:pt x="992" y="217"/>
                        <a:pt x="1129" y="237"/>
                        <a:pt x="1265" y="314"/>
                      </a:cubicBezTo>
                      <a:cubicBezTo>
                        <a:pt x="1362" y="373"/>
                        <a:pt x="1401" y="431"/>
                        <a:pt x="1401" y="509"/>
                      </a:cubicBezTo>
                      <a:cubicBezTo>
                        <a:pt x="1401" y="587"/>
                        <a:pt x="1362" y="665"/>
                        <a:pt x="1265" y="704"/>
                      </a:cubicBezTo>
                      <a:cubicBezTo>
                        <a:pt x="1138" y="781"/>
                        <a:pt x="973" y="820"/>
                        <a:pt x="812" y="820"/>
                      </a:cubicBezTo>
                      <a:cubicBezTo>
                        <a:pt x="652" y="820"/>
                        <a:pt x="496" y="781"/>
                        <a:pt x="389" y="704"/>
                      </a:cubicBezTo>
                      <a:cubicBezTo>
                        <a:pt x="292" y="665"/>
                        <a:pt x="234" y="587"/>
                        <a:pt x="234" y="509"/>
                      </a:cubicBezTo>
                      <a:cubicBezTo>
                        <a:pt x="234" y="431"/>
                        <a:pt x="292" y="392"/>
                        <a:pt x="389" y="314"/>
                      </a:cubicBezTo>
                      <a:cubicBezTo>
                        <a:pt x="506" y="237"/>
                        <a:pt x="681" y="217"/>
                        <a:pt x="817" y="217"/>
                      </a:cubicBezTo>
                      <a:close/>
                      <a:moveTo>
                        <a:pt x="800" y="1"/>
                      </a:moveTo>
                      <a:cubicBezTo>
                        <a:pt x="601" y="1"/>
                        <a:pt x="404" y="39"/>
                        <a:pt x="253" y="120"/>
                      </a:cubicBezTo>
                      <a:cubicBezTo>
                        <a:pt x="97" y="217"/>
                        <a:pt x="0" y="373"/>
                        <a:pt x="0" y="509"/>
                      </a:cubicBezTo>
                      <a:cubicBezTo>
                        <a:pt x="0" y="665"/>
                        <a:pt x="97" y="801"/>
                        <a:pt x="253" y="898"/>
                      </a:cubicBezTo>
                      <a:cubicBezTo>
                        <a:pt x="428" y="995"/>
                        <a:pt x="623" y="1054"/>
                        <a:pt x="817" y="1054"/>
                      </a:cubicBezTo>
                      <a:cubicBezTo>
                        <a:pt x="1012" y="1054"/>
                        <a:pt x="1245" y="995"/>
                        <a:pt x="1381" y="898"/>
                      </a:cubicBezTo>
                      <a:cubicBezTo>
                        <a:pt x="1557" y="801"/>
                        <a:pt x="1654" y="665"/>
                        <a:pt x="1654" y="509"/>
                      </a:cubicBezTo>
                      <a:cubicBezTo>
                        <a:pt x="1654" y="412"/>
                        <a:pt x="1595" y="314"/>
                        <a:pt x="1518" y="256"/>
                      </a:cubicBezTo>
                      <a:cubicBezTo>
                        <a:pt x="1498" y="198"/>
                        <a:pt x="1459" y="159"/>
                        <a:pt x="1381" y="120"/>
                      </a:cubicBezTo>
                      <a:cubicBezTo>
                        <a:pt x="1362" y="120"/>
                        <a:pt x="1362" y="100"/>
                        <a:pt x="1323" y="100"/>
                      </a:cubicBezTo>
                      <a:cubicBezTo>
                        <a:pt x="1173" y="35"/>
                        <a:pt x="986" y="1"/>
                        <a:pt x="80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2" name="Google Shape;5430;p47">
                  <a:extLst>
                    <a:ext uri="{FF2B5EF4-FFF2-40B4-BE49-F238E27FC236}">
                      <a16:creationId xmlns:a16="http://schemas.microsoft.com/office/drawing/2014/main" id="{5C57A95B-4CFA-4D29-AB4F-201E0D769F5E}"/>
                    </a:ext>
                  </a:extLst>
                </p:cNvPr>
                <p:cNvSpPr/>
                <p:nvPr/>
              </p:nvSpPr>
              <p:spPr>
                <a:xfrm>
                  <a:off x="697175" y="1574425"/>
                  <a:ext cx="34575" cy="26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3" h="1046" extrusionOk="0">
                      <a:moveTo>
                        <a:pt x="535" y="0"/>
                      </a:moveTo>
                      <a:cubicBezTo>
                        <a:pt x="344" y="0"/>
                        <a:pt x="156" y="44"/>
                        <a:pt x="1" y="127"/>
                      </a:cubicBezTo>
                      <a:lnTo>
                        <a:pt x="1" y="419"/>
                      </a:lnTo>
                      <a:lnTo>
                        <a:pt x="98" y="322"/>
                      </a:lnTo>
                      <a:cubicBezTo>
                        <a:pt x="215" y="244"/>
                        <a:pt x="390" y="224"/>
                        <a:pt x="526" y="224"/>
                      </a:cubicBezTo>
                      <a:cubicBezTo>
                        <a:pt x="701" y="224"/>
                        <a:pt x="857" y="244"/>
                        <a:pt x="973" y="322"/>
                      </a:cubicBezTo>
                      <a:cubicBezTo>
                        <a:pt x="1071" y="361"/>
                        <a:pt x="1110" y="438"/>
                        <a:pt x="1110" y="516"/>
                      </a:cubicBezTo>
                      <a:cubicBezTo>
                        <a:pt x="1110" y="594"/>
                        <a:pt x="1071" y="633"/>
                        <a:pt x="973" y="711"/>
                      </a:cubicBezTo>
                      <a:cubicBezTo>
                        <a:pt x="847" y="779"/>
                        <a:pt x="682" y="813"/>
                        <a:pt x="521" y="813"/>
                      </a:cubicBezTo>
                      <a:cubicBezTo>
                        <a:pt x="361" y="813"/>
                        <a:pt x="205" y="779"/>
                        <a:pt x="98" y="711"/>
                      </a:cubicBezTo>
                      <a:cubicBezTo>
                        <a:pt x="40" y="691"/>
                        <a:pt x="20" y="652"/>
                        <a:pt x="1" y="613"/>
                      </a:cubicBezTo>
                      <a:lnTo>
                        <a:pt x="1" y="905"/>
                      </a:lnTo>
                      <a:cubicBezTo>
                        <a:pt x="137" y="1003"/>
                        <a:pt x="331" y="1022"/>
                        <a:pt x="565" y="1022"/>
                      </a:cubicBezTo>
                      <a:cubicBezTo>
                        <a:pt x="618" y="1038"/>
                        <a:pt x="672" y="1045"/>
                        <a:pt x="725" y="1045"/>
                      </a:cubicBezTo>
                      <a:cubicBezTo>
                        <a:pt x="865" y="1045"/>
                        <a:pt x="1002" y="995"/>
                        <a:pt x="1129" y="925"/>
                      </a:cubicBezTo>
                      <a:cubicBezTo>
                        <a:pt x="1285" y="828"/>
                        <a:pt x="1382" y="691"/>
                        <a:pt x="1382" y="536"/>
                      </a:cubicBezTo>
                      <a:cubicBezTo>
                        <a:pt x="1382" y="438"/>
                        <a:pt x="1343" y="341"/>
                        <a:pt x="1265" y="244"/>
                      </a:cubicBezTo>
                      <a:cubicBezTo>
                        <a:pt x="1226" y="205"/>
                        <a:pt x="1187" y="166"/>
                        <a:pt x="1129" y="147"/>
                      </a:cubicBezTo>
                      <a:cubicBezTo>
                        <a:pt x="1090" y="127"/>
                        <a:pt x="1071" y="127"/>
                        <a:pt x="1032" y="108"/>
                      </a:cubicBezTo>
                      <a:cubicBezTo>
                        <a:pt x="877" y="35"/>
                        <a:pt x="705" y="0"/>
                        <a:pt x="53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3" name="Google Shape;5431;p47">
                  <a:extLst>
                    <a:ext uri="{FF2B5EF4-FFF2-40B4-BE49-F238E27FC236}">
                      <a16:creationId xmlns:a16="http://schemas.microsoft.com/office/drawing/2014/main" id="{107A98B8-C2F8-4A42-8663-8A573408B631}"/>
                    </a:ext>
                  </a:extLst>
                </p:cNvPr>
                <p:cNvSpPr/>
                <p:nvPr/>
              </p:nvSpPr>
              <p:spPr>
                <a:xfrm>
                  <a:off x="697175" y="1662225"/>
                  <a:ext cx="4900" cy="1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" h="682" extrusionOk="0">
                      <a:moveTo>
                        <a:pt x="1" y="0"/>
                      </a:moveTo>
                      <a:lnTo>
                        <a:pt x="1" y="681"/>
                      </a:lnTo>
                      <a:cubicBezTo>
                        <a:pt x="117" y="584"/>
                        <a:pt x="195" y="487"/>
                        <a:pt x="195" y="331"/>
                      </a:cubicBezTo>
                      <a:cubicBezTo>
                        <a:pt x="195" y="234"/>
                        <a:pt x="137" y="136"/>
                        <a:pt x="79" y="59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4" name="Google Shape;5432;p47">
                  <a:extLst>
                    <a:ext uri="{FF2B5EF4-FFF2-40B4-BE49-F238E27FC236}">
                      <a16:creationId xmlns:a16="http://schemas.microsoft.com/office/drawing/2014/main" id="{4C74656E-AE13-44EF-8B8F-9FA76A23448D}"/>
                    </a:ext>
                  </a:extLst>
                </p:cNvPr>
                <p:cNvSpPr/>
                <p:nvPr/>
              </p:nvSpPr>
              <p:spPr>
                <a:xfrm>
                  <a:off x="972475" y="1709875"/>
                  <a:ext cx="41350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2" extrusionOk="0">
                      <a:moveTo>
                        <a:pt x="837" y="215"/>
                      </a:moveTo>
                      <a:cubicBezTo>
                        <a:pt x="1012" y="215"/>
                        <a:pt x="1148" y="254"/>
                        <a:pt x="1265" y="312"/>
                      </a:cubicBezTo>
                      <a:cubicBezTo>
                        <a:pt x="1362" y="371"/>
                        <a:pt x="1420" y="448"/>
                        <a:pt x="1420" y="526"/>
                      </a:cubicBezTo>
                      <a:cubicBezTo>
                        <a:pt x="1420" y="585"/>
                        <a:pt x="1362" y="662"/>
                        <a:pt x="1265" y="721"/>
                      </a:cubicBezTo>
                      <a:cubicBezTo>
                        <a:pt x="1148" y="789"/>
                        <a:pt x="988" y="823"/>
                        <a:pt x="827" y="823"/>
                      </a:cubicBezTo>
                      <a:cubicBezTo>
                        <a:pt x="667" y="823"/>
                        <a:pt x="506" y="789"/>
                        <a:pt x="389" y="721"/>
                      </a:cubicBezTo>
                      <a:cubicBezTo>
                        <a:pt x="292" y="662"/>
                        <a:pt x="253" y="585"/>
                        <a:pt x="253" y="526"/>
                      </a:cubicBezTo>
                      <a:cubicBezTo>
                        <a:pt x="253" y="448"/>
                        <a:pt x="292" y="390"/>
                        <a:pt x="389" y="312"/>
                      </a:cubicBezTo>
                      <a:cubicBezTo>
                        <a:pt x="526" y="254"/>
                        <a:pt x="681" y="215"/>
                        <a:pt x="837" y="215"/>
                      </a:cubicBezTo>
                      <a:close/>
                      <a:moveTo>
                        <a:pt x="837" y="0"/>
                      </a:moveTo>
                      <a:cubicBezTo>
                        <a:pt x="632" y="0"/>
                        <a:pt x="428" y="44"/>
                        <a:pt x="273" y="137"/>
                      </a:cubicBezTo>
                      <a:cubicBezTo>
                        <a:pt x="98" y="234"/>
                        <a:pt x="0" y="371"/>
                        <a:pt x="0" y="526"/>
                      </a:cubicBezTo>
                      <a:cubicBezTo>
                        <a:pt x="0" y="662"/>
                        <a:pt x="98" y="799"/>
                        <a:pt x="273" y="915"/>
                      </a:cubicBezTo>
                      <a:cubicBezTo>
                        <a:pt x="448" y="1013"/>
                        <a:pt x="642" y="1051"/>
                        <a:pt x="837" y="1051"/>
                      </a:cubicBezTo>
                      <a:cubicBezTo>
                        <a:pt x="1031" y="1051"/>
                        <a:pt x="1245" y="1013"/>
                        <a:pt x="1382" y="915"/>
                      </a:cubicBezTo>
                      <a:cubicBezTo>
                        <a:pt x="1557" y="799"/>
                        <a:pt x="1654" y="662"/>
                        <a:pt x="1654" y="526"/>
                      </a:cubicBezTo>
                      <a:cubicBezTo>
                        <a:pt x="1654" y="429"/>
                        <a:pt x="1615" y="312"/>
                        <a:pt x="1537" y="254"/>
                      </a:cubicBezTo>
                      <a:cubicBezTo>
                        <a:pt x="1518" y="234"/>
                        <a:pt x="1459" y="176"/>
                        <a:pt x="1401" y="137"/>
                      </a:cubicBezTo>
                      <a:cubicBezTo>
                        <a:pt x="1362" y="137"/>
                        <a:pt x="1343" y="98"/>
                        <a:pt x="1343" y="98"/>
                      </a:cubicBezTo>
                      <a:cubicBezTo>
                        <a:pt x="1197" y="34"/>
                        <a:pt x="1017" y="0"/>
                        <a:pt x="8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5" name="Google Shape;5433;p47">
                  <a:extLst>
                    <a:ext uri="{FF2B5EF4-FFF2-40B4-BE49-F238E27FC236}">
                      <a16:creationId xmlns:a16="http://schemas.microsoft.com/office/drawing/2014/main" id="{9BE7BD2E-2FE3-43FA-94A6-B9C1FBE6D30F}"/>
                    </a:ext>
                  </a:extLst>
                </p:cNvPr>
                <p:cNvSpPr/>
                <p:nvPr/>
              </p:nvSpPr>
              <p:spPr>
                <a:xfrm>
                  <a:off x="838225" y="1887400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37" y="234"/>
                      </a:moveTo>
                      <a:cubicBezTo>
                        <a:pt x="993" y="234"/>
                        <a:pt x="1149" y="254"/>
                        <a:pt x="1265" y="312"/>
                      </a:cubicBezTo>
                      <a:cubicBezTo>
                        <a:pt x="1363" y="371"/>
                        <a:pt x="1421" y="448"/>
                        <a:pt x="1421" y="507"/>
                      </a:cubicBezTo>
                      <a:cubicBezTo>
                        <a:pt x="1421" y="585"/>
                        <a:pt x="1363" y="662"/>
                        <a:pt x="1265" y="721"/>
                      </a:cubicBezTo>
                      <a:cubicBezTo>
                        <a:pt x="1149" y="789"/>
                        <a:pt x="983" y="823"/>
                        <a:pt x="820" y="823"/>
                      </a:cubicBezTo>
                      <a:cubicBezTo>
                        <a:pt x="657" y="823"/>
                        <a:pt x="497" y="789"/>
                        <a:pt x="390" y="721"/>
                      </a:cubicBezTo>
                      <a:cubicBezTo>
                        <a:pt x="292" y="662"/>
                        <a:pt x="254" y="585"/>
                        <a:pt x="254" y="507"/>
                      </a:cubicBezTo>
                      <a:cubicBezTo>
                        <a:pt x="254" y="448"/>
                        <a:pt x="292" y="390"/>
                        <a:pt x="390" y="312"/>
                      </a:cubicBezTo>
                      <a:cubicBezTo>
                        <a:pt x="507" y="254"/>
                        <a:pt x="682" y="234"/>
                        <a:pt x="837" y="234"/>
                      </a:cubicBezTo>
                      <a:close/>
                      <a:moveTo>
                        <a:pt x="837" y="1"/>
                      </a:moveTo>
                      <a:cubicBezTo>
                        <a:pt x="633" y="1"/>
                        <a:pt x="428" y="44"/>
                        <a:pt x="273" y="137"/>
                      </a:cubicBezTo>
                      <a:cubicBezTo>
                        <a:pt x="98" y="234"/>
                        <a:pt x="1" y="371"/>
                        <a:pt x="1" y="526"/>
                      </a:cubicBezTo>
                      <a:cubicBezTo>
                        <a:pt x="1" y="662"/>
                        <a:pt x="98" y="818"/>
                        <a:pt x="273" y="915"/>
                      </a:cubicBezTo>
                      <a:cubicBezTo>
                        <a:pt x="448" y="1013"/>
                        <a:pt x="643" y="1052"/>
                        <a:pt x="837" y="1052"/>
                      </a:cubicBezTo>
                      <a:cubicBezTo>
                        <a:pt x="1032" y="1052"/>
                        <a:pt x="1246" y="1013"/>
                        <a:pt x="1382" y="915"/>
                      </a:cubicBezTo>
                      <a:cubicBezTo>
                        <a:pt x="1557" y="818"/>
                        <a:pt x="1654" y="662"/>
                        <a:pt x="1654" y="526"/>
                      </a:cubicBezTo>
                      <a:cubicBezTo>
                        <a:pt x="1654" y="429"/>
                        <a:pt x="1615" y="332"/>
                        <a:pt x="1538" y="254"/>
                      </a:cubicBezTo>
                      <a:cubicBezTo>
                        <a:pt x="1479" y="196"/>
                        <a:pt x="1440" y="176"/>
                        <a:pt x="1382" y="137"/>
                      </a:cubicBezTo>
                      <a:cubicBezTo>
                        <a:pt x="1363" y="137"/>
                        <a:pt x="1343" y="98"/>
                        <a:pt x="1343" y="98"/>
                      </a:cubicBezTo>
                      <a:cubicBezTo>
                        <a:pt x="1197" y="34"/>
                        <a:pt x="1017" y="1"/>
                        <a:pt x="8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6" name="Google Shape;5434;p47">
                  <a:extLst>
                    <a:ext uri="{FF2B5EF4-FFF2-40B4-BE49-F238E27FC236}">
                      <a16:creationId xmlns:a16="http://schemas.microsoft.com/office/drawing/2014/main" id="{223249F1-D63C-4D63-AF0A-04935A87E53A}"/>
                    </a:ext>
                  </a:extLst>
                </p:cNvPr>
                <p:cNvSpPr/>
                <p:nvPr/>
              </p:nvSpPr>
              <p:spPr>
                <a:xfrm>
                  <a:off x="1004075" y="1825225"/>
                  <a:ext cx="41375" cy="2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8" extrusionOk="0">
                      <a:moveTo>
                        <a:pt x="837" y="231"/>
                      </a:moveTo>
                      <a:cubicBezTo>
                        <a:pt x="1012" y="231"/>
                        <a:pt x="1149" y="251"/>
                        <a:pt x="1265" y="328"/>
                      </a:cubicBezTo>
                      <a:cubicBezTo>
                        <a:pt x="1363" y="367"/>
                        <a:pt x="1421" y="445"/>
                        <a:pt x="1421" y="523"/>
                      </a:cubicBezTo>
                      <a:cubicBezTo>
                        <a:pt x="1421" y="562"/>
                        <a:pt x="1363" y="640"/>
                        <a:pt x="1265" y="718"/>
                      </a:cubicBezTo>
                      <a:cubicBezTo>
                        <a:pt x="1149" y="795"/>
                        <a:pt x="988" y="834"/>
                        <a:pt x="828" y="834"/>
                      </a:cubicBezTo>
                      <a:cubicBezTo>
                        <a:pt x="667" y="834"/>
                        <a:pt x="507" y="795"/>
                        <a:pt x="390" y="718"/>
                      </a:cubicBezTo>
                      <a:cubicBezTo>
                        <a:pt x="293" y="679"/>
                        <a:pt x="254" y="601"/>
                        <a:pt x="254" y="523"/>
                      </a:cubicBezTo>
                      <a:cubicBezTo>
                        <a:pt x="254" y="445"/>
                        <a:pt x="293" y="406"/>
                        <a:pt x="390" y="328"/>
                      </a:cubicBezTo>
                      <a:cubicBezTo>
                        <a:pt x="526" y="251"/>
                        <a:pt x="682" y="231"/>
                        <a:pt x="837" y="231"/>
                      </a:cubicBezTo>
                      <a:close/>
                      <a:moveTo>
                        <a:pt x="808" y="0"/>
                      </a:moveTo>
                      <a:cubicBezTo>
                        <a:pt x="615" y="0"/>
                        <a:pt x="423" y="44"/>
                        <a:pt x="273" y="134"/>
                      </a:cubicBezTo>
                      <a:cubicBezTo>
                        <a:pt x="98" y="231"/>
                        <a:pt x="1" y="387"/>
                        <a:pt x="1" y="523"/>
                      </a:cubicBezTo>
                      <a:cubicBezTo>
                        <a:pt x="1" y="679"/>
                        <a:pt x="98" y="815"/>
                        <a:pt x="273" y="912"/>
                      </a:cubicBezTo>
                      <a:cubicBezTo>
                        <a:pt x="448" y="1009"/>
                        <a:pt x="643" y="1068"/>
                        <a:pt x="837" y="1068"/>
                      </a:cubicBezTo>
                      <a:cubicBezTo>
                        <a:pt x="1032" y="1068"/>
                        <a:pt x="1246" y="1009"/>
                        <a:pt x="1402" y="912"/>
                      </a:cubicBezTo>
                      <a:cubicBezTo>
                        <a:pt x="1557" y="815"/>
                        <a:pt x="1654" y="679"/>
                        <a:pt x="1654" y="523"/>
                      </a:cubicBezTo>
                      <a:cubicBezTo>
                        <a:pt x="1654" y="426"/>
                        <a:pt x="1616" y="328"/>
                        <a:pt x="1538" y="251"/>
                      </a:cubicBezTo>
                      <a:cubicBezTo>
                        <a:pt x="1499" y="212"/>
                        <a:pt x="1460" y="153"/>
                        <a:pt x="1402" y="134"/>
                      </a:cubicBezTo>
                      <a:cubicBezTo>
                        <a:pt x="1363" y="114"/>
                        <a:pt x="1343" y="114"/>
                        <a:pt x="1324" y="114"/>
                      </a:cubicBezTo>
                      <a:cubicBezTo>
                        <a:pt x="1173" y="39"/>
                        <a:pt x="990" y="0"/>
                        <a:pt x="80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7" name="Google Shape;5435;p47">
                  <a:extLst>
                    <a:ext uri="{FF2B5EF4-FFF2-40B4-BE49-F238E27FC236}">
                      <a16:creationId xmlns:a16="http://schemas.microsoft.com/office/drawing/2014/main" id="{08A5D9E4-CA09-4A01-9F05-1270ADD1A7A2}"/>
                    </a:ext>
                  </a:extLst>
                </p:cNvPr>
                <p:cNvSpPr/>
                <p:nvPr/>
              </p:nvSpPr>
              <p:spPr>
                <a:xfrm>
                  <a:off x="1129575" y="1785825"/>
                  <a:ext cx="41350" cy="2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49" extrusionOk="0">
                      <a:moveTo>
                        <a:pt x="856" y="231"/>
                      </a:moveTo>
                      <a:cubicBezTo>
                        <a:pt x="1012" y="231"/>
                        <a:pt x="1167" y="251"/>
                        <a:pt x="1284" y="329"/>
                      </a:cubicBezTo>
                      <a:cubicBezTo>
                        <a:pt x="1382" y="368"/>
                        <a:pt x="1440" y="445"/>
                        <a:pt x="1440" y="523"/>
                      </a:cubicBezTo>
                      <a:cubicBezTo>
                        <a:pt x="1440" y="601"/>
                        <a:pt x="1382" y="659"/>
                        <a:pt x="1284" y="718"/>
                      </a:cubicBezTo>
                      <a:cubicBezTo>
                        <a:pt x="1167" y="786"/>
                        <a:pt x="1002" y="820"/>
                        <a:pt x="839" y="820"/>
                      </a:cubicBezTo>
                      <a:cubicBezTo>
                        <a:pt x="676" y="820"/>
                        <a:pt x="516" y="786"/>
                        <a:pt x="409" y="718"/>
                      </a:cubicBezTo>
                      <a:cubicBezTo>
                        <a:pt x="311" y="659"/>
                        <a:pt x="273" y="601"/>
                        <a:pt x="273" y="523"/>
                      </a:cubicBezTo>
                      <a:cubicBezTo>
                        <a:pt x="273" y="445"/>
                        <a:pt x="311" y="406"/>
                        <a:pt x="409" y="329"/>
                      </a:cubicBezTo>
                      <a:cubicBezTo>
                        <a:pt x="525" y="251"/>
                        <a:pt x="701" y="231"/>
                        <a:pt x="856" y="231"/>
                      </a:cubicBezTo>
                      <a:close/>
                      <a:moveTo>
                        <a:pt x="817" y="0"/>
                      </a:moveTo>
                      <a:cubicBezTo>
                        <a:pt x="624" y="0"/>
                        <a:pt x="433" y="44"/>
                        <a:pt x="273" y="134"/>
                      </a:cubicBezTo>
                      <a:cubicBezTo>
                        <a:pt x="97" y="231"/>
                        <a:pt x="0" y="368"/>
                        <a:pt x="0" y="523"/>
                      </a:cubicBezTo>
                      <a:cubicBezTo>
                        <a:pt x="0" y="659"/>
                        <a:pt x="97" y="815"/>
                        <a:pt x="273" y="912"/>
                      </a:cubicBezTo>
                      <a:cubicBezTo>
                        <a:pt x="428" y="1010"/>
                        <a:pt x="623" y="1048"/>
                        <a:pt x="817" y="1048"/>
                      </a:cubicBezTo>
                      <a:cubicBezTo>
                        <a:pt x="1012" y="1048"/>
                        <a:pt x="1245" y="1010"/>
                        <a:pt x="1382" y="912"/>
                      </a:cubicBezTo>
                      <a:cubicBezTo>
                        <a:pt x="1557" y="815"/>
                        <a:pt x="1654" y="659"/>
                        <a:pt x="1654" y="523"/>
                      </a:cubicBezTo>
                      <a:cubicBezTo>
                        <a:pt x="1654" y="426"/>
                        <a:pt x="1596" y="329"/>
                        <a:pt x="1537" y="251"/>
                      </a:cubicBezTo>
                      <a:cubicBezTo>
                        <a:pt x="1498" y="212"/>
                        <a:pt x="1459" y="154"/>
                        <a:pt x="1401" y="134"/>
                      </a:cubicBezTo>
                      <a:cubicBezTo>
                        <a:pt x="1382" y="115"/>
                        <a:pt x="1362" y="115"/>
                        <a:pt x="1343" y="115"/>
                      </a:cubicBezTo>
                      <a:cubicBezTo>
                        <a:pt x="1182" y="39"/>
                        <a:pt x="999" y="0"/>
                        <a:pt x="8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8" name="Google Shape;5436;p47">
                  <a:extLst>
                    <a:ext uri="{FF2B5EF4-FFF2-40B4-BE49-F238E27FC236}">
                      <a16:creationId xmlns:a16="http://schemas.microsoft.com/office/drawing/2014/main" id="{E19A77C8-64CF-4A51-B9F7-2F24291ADBAC}"/>
                    </a:ext>
                  </a:extLst>
                </p:cNvPr>
                <p:cNvSpPr/>
                <p:nvPr/>
              </p:nvSpPr>
              <p:spPr>
                <a:xfrm>
                  <a:off x="1223925" y="1796325"/>
                  <a:ext cx="41850" cy="2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76" extrusionOk="0">
                      <a:moveTo>
                        <a:pt x="837" y="239"/>
                      </a:moveTo>
                      <a:cubicBezTo>
                        <a:pt x="1012" y="239"/>
                        <a:pt x="1168" y="278"/>
                        <a:pt x="1284" y="337"/>
                      </a:cubicBezTo>
                      <a:cubicBezTo>
                        <a:pt x="1284" y="337"/>
                        <a:pt x="1304" y="337"/>
                        <a:pt x="1304" y="376"/>
                      </a:cubicBezTo>
                      <a:cubicBezTo>
                        <a:pt x="1382" y="414"/>
                        <a:pt x="1421" y="492"/>
                        <a:pt x="1421" y="531"/>
                      </a:cubicBezTo>
                      <a:cubicBezTo>
                        <a:pt x="1421" y="609"/>
                        <a:pt x="1382" y="667"/>
                        <a:pt x="1284" y="726"/>
                      </a:cubicBezTo>
                      <a:cubicBezTo>
                        <a:pt x="1158" y="804"/>
                        <a:pt x="993" y="842"/>
                        <a:pt x="832" y="842"/>
                      </a:cubicBezTo>
                      <a:cubicBezTo>
                        <a:pt x="672" y="842"/>
                        <a:pt x="516" y="804"/>
                        <a:pt x="409" y="726"/>
                      </a:cubicBezTo>
                      <a:cubicBezTo>
                        <a:pt x="312" y="687"/>
                        <a:pt x="253" y="609"/>
                        <a:pt x="253" y="531"/>
                      </a:cubicBezTo>
                      <a:cubicBezTo>
                        <a:pt x="253" y="473"/>
                        <a:pt x="312" y="414"/>
                        <a:pt x="409" y="337"/>
                      </a:cubicBezTo>
                      <a:cubicBezTo>
                        <a:pt x="526" y="259"/>
                        <a:pt x="701" y="239"/>
                        <a:pt x="837" y="239"/>
                      </a:cubicBezTo>
                      <a:close/>
                      <a:moveTo>
                        <a:pt x="840" y="1"/>
                      </a:moveTo>
                      <a:cubicBezTo>
                        <a:pt x="635" y="1"/>
                        <a:pt x="428" y="50"/>
                        <a:pt x="253" y="142"/>
                      </a:cubicBezTo>
                      <a:cubicBezTo>
                        <a:pt x="98" y="239"/>
                        <a:pt x="0" y="395"/>
                        <a:pt x="0" y="531"/>
                      </a:cubicBezTo>
                      <a:cubicBezTo>
                        <a:pt x="20" y="687"/>
                        <a:pt x="117" y="823"/>
                        <a:pt x="292" y="920"/>
                      </a:cubicBezTo>
                      <a:cubicBezTo>
                        <a:pt x="448" y="1018"/>
                        <a:pt x="642" y="1076"/>
                        <a:pt x="837" y="1076"/>
                      </a:cubicBezTo>
                      <a:cubicBezTo>
                        <a:pt x="1032" y="1076"/>
                        <a:pt x="1265" y="1018"/>
                        <a:pt x="1401" y="920"/>
                      </a:cubicBezTo>
                      <a:cubicBezTo>
                        <a:pt x="1576" y="823"/>
                        <a:pt x="1674" y="687"/>
                        <a:pt x="1674" y="531"/>
                      </a:cubicBezTo>
                      <a:cubicBezTo>
                        <a:pt x="1674" y="434"/>
                        <a:pt x="1615" y="376"/>
                        <a:pt x="1576" y="298"/>
                      </a:cubicBezTo>
                      <a:cubicBezTo>
                        <a:pt x="1518" y="239"/>
                        <a:pt x="1479" y="200"/>
                        <a:pt x="1401" y="142"/>
                      </a:cubicBezTo>
                      <a:cubicBezTo>
                        <a:pt x="1401" y="142"/>
                        <a:pt x="1382" y="142"/>
                        <a:pt x="1362" y="123"/>
                      </a:cubicBezTo>
                      <a:cubicBezTo>
                        <a:pt x="1206" y="40"/>
                        <a:pt x="1024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9" name="Google Shape;5437;p47">
                  <a:extLst>
                    <a:ext uri="{FF2B5EF4-FFF2-40B4-BE49-F238E27FC236}">
                      <a16:creationId xmlns:a16="http://schemas.microsoft.com/office/drawing/2014/main" id="{57007C20-DA6E-4866-8C60-E4051E0EE12F}"/>
                    </a:ext>
                  </a:extLst>
                </p:cNvPr>
                <p:cNvSpPr/>
                <p:nvPr/>
              </p:nvSpPr>
              <p:spPr>
                <a:xfrm>
                  <a:off x="1308075" y="1782300"/>
                  <a:ext cx="41350" cy="2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4" extrusionOk="0">
                      <a:moveTo>
                        <a:pt x="837" y="217"/>
                      </a:moveTo>
                      <a:cubicBezTo>
                        <a:pt x="1012" y="217"/>
                        <a:pt x="1148" y="236"/>
                        <a:pt x="1265" y="314"/>
                      </a:cubicBezTo>
                      <a:cubicBezTo>
                        <a:pt x="1362" y="372"/>
                        <a:pt x="1420" y="431"/>
                        <a:pt x="1420" y="509"/>
                      </a:cubicBezTo>
                      <a:cubicBezTo>
                        <a:pt x="1420" y="586"/>
                        <a:pt x="1362" y="664"/>
                        <a:pt x="1265" y="703"/>
                      </a:cubicBezTo>
                      <a:cubicBezTo>
                        <a:pt x="1148" y="781"/>
                        <a:pt x="988" y="820"/>
                        <a:pt x="827" y="820"/>
                      </a:cubicBezTo>
                      <a:cubicBezTo>
                        <a:pt x="667" y="820"/>
                        <a:pt x="506" y="781"/>
                        <a:pt x="389" y="703"/>
                      </a:cubicBezTo>
                      <a:cubicBezTo>
                        <a:pt x="292" y="664"/>
                        <a:pt x="253" y="586"/>
                        <a:pt x="253" y="509"/>
                      </a:cubicBezTo>
                      <a:cubicBezTo>
                        <a:pt x="253" y="431"/>
                        <a:pt x="292" y="392"/>
                        <a:pt x="389" y="314"/>
                      </a:cubicBezTo>
                      <a:cubicBezTo>
                        <a:pt x="525" y="236"/>
                        <a:pt x="681" y="217"/>
                        <a:pt x="837" y="217"/>
                      </a:cubicBezTo>
                      <a:close/>
                      <a:moveTo>
                        <a:pt x="819" y="0"/>
                      </a:moveTo>
                      <a:cubicBezTo>
                        <a:pt x="621" y="0"/>
                        <a:pt x="423" y="39"/>
                        <a:pt x="273" y="119"/>
                      </a:cubicBezTo>
                      <a:cubicBezTo>
                        <a:pt x="97" y="217"/>
                        <a:pt x="0" y="372"/>
                        <a:pt x="0" y="509"/>
                      </a:cubicBezTo>
                      <a:cubicBezTo>
                        <a:pt x="0" y="664"/>
                        <a:pt x="97" y="800"/>
                        <a:pt x="273" y="898"/>
                      </a:cubicBezTo>
                      <a:cubicBezTo>
                        <a:pt x="448" y="995"/>
                        <a:pt x="642" y="1053"/>
                        <a:pt x="837" y="1053"/>
                      </a:cubicBezTo>
                      <a:cubicBezTo>
                        <a:pt x="1031" y="1053"/>
                        <a:pt x="1245" y="995"/>
                        <a:pt x="1401" y="898"/>
                      </a:cubicBezTo>
                      <a:cubicBezTo>
                        <a:pt x="1557" y="800"/>
                        <a:pt x="1654" y="664"/>
                        <a:pt x="1654" y="509"/>
                      </a:cubicBezTo>
                      <a:cubicBezTo>
                        <a:pt x="1654" y="411"/>
                        <a:pt x="1615" y="314"/>
                        <a:pt x="1537" y="256"/>
                      </a:cubicBezTo>
                      <a:cubicBezTo>
                        <a:pt x="1518" y="197"/>
                        <a:pt x="1459" y="178"/>
                        <a:pt x="1381" y="119"/>
                      </a:cubicBezTo>
                      <a:cubicBezTo>
                        <a:pt x="1362" y="119"/>
                        <a:pt x="1343" y="100"/>
                        <a:pt x="1343" y="100"/>
                      </a:cubicBezTo>
                      <a:cubicBezTo>
                        <a:pt x="1192" y="34"/>
                        <a:pt x="1005" y="0"/>
                        <a:pt x="81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0" name="Google Shape;5438;p47">
                  <a:extLst>
                    <a:ext uri="{FF2B5EF4-FFF2-40B4-BE49-F238E27FC236}">
                      <a16:creationId xmlns:a16="http://schemas.microsoft.com/office/drawing/2014/main" id="{1E8AEEF6-B8C2-42C3-B69D-B4B30CBD77B4}"/>
                    </a:ext>
                  </a:extLst>
                </p:cNvPr>
                <p:cNvSpPr/>
                <p:nvPr/>
              </p:nvSpPr>
              <p:spPr>
                <a:xfrm>
                  <a:off x="1058550" y="1692650"/>
                  <a:ext cx="40875" cy="2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1060" extrusionOk="0">
                      <a:moveTo>
                        <a:pt x="837" y="223"/>
                      </a:moveTo>
                      <a:cubicBezTo>
                        <a:pt x="1012" y="223"/>
                        <a:pt x="1168" y="262"/>
                        <a:pt x="1285" y="320"/>
                      </a:cubicBezTo>
                      <a:cubicBezTo>
                        <a:pt x="1382" y="379"/>
                        <a:pt x="1421" y="456"/>
                        <a:pt x="1421" y="515"/>
                      </a:cubicBezTo>
                      <a:cubicBezTo>
                        <a:pt x="1421" y="593"/>
                        <a:pt x="1382" y="670"/>
                        <a:pt x="1285" y="729"/>
                      </a:cubicBezTo>
                      <a:cubicBezTo>
                        <a:pt x="1158" y="797"/>
                        <a:pt x="993" y="831"/>
                        <a:pt x="832" y="831"/>
                      </a:cubicBezTo>
                      <a:cubicBezTo>
                        <a:pt x="672" y="831"/>
                        <a:pt x="516" y="797"/>
                        <a:pt x="409" y="729"/>
                      </a:cubicBezTo>
                      <a:cubicBezTo>
                        <a:pt x="312" y="670"/>
                        <a:pt x="254" y="593"/>
                        <a:pt x="254" y="515"/>
                      </a:cubicBezTo>
                      <a:cubicBezTo>
                        <a:pt x="254" y="456"/>
                        <a:pt x="312" y="398"/>
                        <a:pt x="409" y="320"/>
                      </a:cubicBezTo>
                      <a:cubicBezTo>
                        <a:pt x="526" y="262"/>
                        <a:pt x="701" y="223"/>
                        <a:pt x="837" y="223"/>
                      </a:cubicBezTo>
                      <a:close/>
                      <a:moveTo>
                        <a:pt x="859" y="1"/>
                      </a:moveTo>
                      <a:cubicBezTo>
                        <a:pt x="648" y="1"/>
                        <a:pt x="434" y="50"/>
                        <a:pt x="254" y="145"/>
                      </a:cubicBezTo>
                      <a:cubicBezTo>
                        <a:pt x="98" y="242"/>
                        <a:pt x="1" y="379"/>
                        <a:pt x="1" y="534"/>
                      </a:cubicBezTo>
                      <a:cubicBezTo>
                        <a:pt x="1" y="670"/>
                        <a:pt x="98" y="826"/>
                        <a:pt x="254" y="923"/>
                      </a:cubicBezTo>
                      <a:cubicBezTo>
                        <a:pt x="429" y="1021"/>
                        <a:pt x="623" y="1060"/>
                        <a:pt x="818" y="1060"/>
                      </a:cubicBezTo>
                      <a:cubicBezTo>
                        <a:pt x="1012" y="1060"/>
                        <a:pt x="1226" y="1021"/>
                        <a:pt x="1382" y="923"/>
                      </a:cubicBezTo>
                      <a:cubicBezTo>
                        <a:pt x="1557" y="826"/>
                        <a:pt x="1635" y="670"/>
                        <a:pt x="1635" y="534"/>
                      </a:cubicBezTo>
                      <a:cubicBezTo>
                        <a:pt x="1635" y="437"/>
                        <a:pt x="1596" y="359"/>
                        <a:pt x="1538" y="262"/>
                      </a:cubicBezTo>
                      <a:cubicBezTo>
                        <a:pt x="1518" y="242"/>
                        <a:pt x="1479" y="184"/>
                        <a:pt x="1402" y="145"/>
                      </a:cubicBezTo>
                      <a:cubicBezTo>
                        <a:pt x="1382" y="145"/>
                        <a:pt x="1382" y="106"/>
                        <a:pt x="1363" y="106"/>
                      </a:cubicBezTo>
                      <a:cubicBezTo>
                        <a:pt x="1212" y="35"/>
                        <a:pt x="1037" y="1"/>
                        <a:pt x="85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1" name="Google Shape;5439;p47">
                  <a:extLst>
                    <a:ext uri="{FF2B5EF4-FFF2-40B4-BE49-F238E27FC236}">
                      <a16:creationId xmlns:a16="http://schemas.microsoft.com/office/drawing/2014/main" id="{0EA77239-5246-4027-B286-C981745B962A}"/>
                    </a:ext>
                  </a:extLst>
                </p:cNvPr>
                <p:cNvSpPr/>
                <p:nvPr/>
              </p:nvSpPr>
              <p:spPr>
                <a:xfrm>
                  <a:off x="795925" y="1779000"/>
                  <a:ext cx="41850" cy="2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69" extrusionOk="0">
                      <a:moveTo>
                        <a:pt x="837" y="232"/>
                      </a:moveTo>
                      <a:cubicBezTo>
                        <a:pt x="1012" y="232"/>
                        <a:pt x="1148" y="251"/>
                        <a:pt x="1284" y="329"/>
                      </a:cubicBezTo>
                      <a:cubicBezTo>
                        <a:pt x="1381" y="388"/>
                        <a:pt x="1420" y="446"/>
                        <a:pt x="1420" y="524"/>
                      </a:cubicBezTo>
                      <a:cubicBezTo>
                        <a:pt x="1420" y="602"/>
                        <a:pt x="1381" y="641"/>
                        <a:pt x="1284" y="718"/>
                      </a:cubicBezTo>
                      <a:cubicBezTo>
                        <a:pt x="1158" y="796"/>
                        <a:pt x="992" y="835"/>
                        <a:pt x="832" y="835"/>
                      </a:cubicBezTo>
                      <a:cubicBezTo>
                        <a:pt x="671" y="835"/>
                        <a:pt x="516" y="796"/>
                        <a:pt x="409" y="718"/>
                      </a:cubicBezTo>
                      <a:cubicBezTo>
                        <a:pt x="311" y="679"/>
                        <a:pt x="253" y="602"/>
                        <a:pt x="253" y="524"/>
                      </a:cubicBezTo>
                      <a:cubicBezTo>
                        <a:pt x="253" y="446"/>
                        <a:pt x="311" y="407"/>
                        <a:pt x="409" y="329"/>
                      </a:cubicBezTo>
                      <a:cubicBezTo>
                        <a:pt x="525" y="251"/>
                        <a:pt x="700" y="232"/>
                        <a:pt x="837" y="232"/>
                      </a:cubicBezTo>
                      <a:close/>
                      <a:moveTo>
                        <a:pt x="809" y="1"/>
                      </a:moveTo>
                      <a:cubicBezTo>
                        <a:pt x="619" y="1"/>
                        <a:pt x="432" y="45"/>
                        <a:pt x="292" y="135"/>
                      </a:cubicBezTo>
                      <a:cubicBezTo>
                        <a:pt x="117" y="232"/>
                        <a:pt x="20" y="388"/>
                        <a:pt x="20" y="524"/>
                      </a:cubicBezTo>
                      <a:cubicBezTo>
                        <a:pt x="0" y="679"/>
                        <a:pt x="97" y="816"/>
                        <a:pt x="292" y="913"/>
                      </a:cubicBezTo>
                      <a:cubicBezTo>
                        <a:pt x="448" y="1010"/>
                        <a:pt x="642" y="1069"/>
                        <a:pt x="837" y="1069"/>
                      </a:cubicBezTo>
                      <a:cubicBezTo>
                        <a:pt x="1031" y="1069"/>
                        <a:pt x="1265" y="1010"/>
                        <a:pt x="1401" y="913"/>
                      </a:cubicBezTo>
                      <a:cubicBezTo>
                        <a:pt x="1576" y="816"/>
                        <a:pt x="1673" y="679"/>
                        <a:pt x="1673" y="524"/>
                      </a:cubicBezTo>
                      <a:cubicBezTo>
                        <a:pt x="1673" y="427"/>
                        <a:pt x="1615" y="329"/>
                        <a:pt x="1537" y="251"/>
                      </a:cubicBezTo>
                      <a:cubicBezTo>
                        <a:pt x="1498" y="213"/>
                        <a:pt x="1459" y="193"/>
                        <a:pt x="1401" y="135"/>
                      </a:cubicBezTo>
                      <a:cubicBezTo>
                        <a:pt x="1381" y="115"/>
                        <a:pt x="1342" y="115"/>
                        <a:pt x="1323" y="115"/>
                      </a:cubicBezTo>
                      <a:cubicBezTo>
                        <a:pt x="1172" y="40"/>
                        <a:pt x="989" y="1"/>
                        <a:pt x="80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2" name="Google Shape;5440;p47">
                  <a:extLst>
                    <a:ext uri="{FF2B5EF4-FFF2-40B4-BE49-F238E27FC236}">
                      <a16:creationId xmlns:a16="http://schemas.microsoft.com/office/drawing/2014/main" id="{CD230D44-3E02-42C0-B788-55E298978162}"/>
                    </a:ext>
                  </a:extLst>
                </p:cNvPr>
                <p:cNvSpPr/>
                <p:nvPr/>
              </p:nvSpPr>
              <p:spPr>
                <a:xfrm>
                  <a:off x="707875" y="1929225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37" y="235"/>
                      </a:moveTo>
                      <a:cubicBezTo>
                        <a:pt x="1012" y="235"/>
                        <a:pt x="1149" y="254"/>
                        <a:pt x="1265" y="332"/>
                      </a:cubicBezTo>
                      <a:cubicBezTo>
                        <a:pt x="1363" y="371"/>
                        <a:pt x="1421" y="449"/>
                        <a:pt x="1421" y="526"/>
                      </a:cubicBezTo>
                      <a:cubicBezTo>
                        <a:pt x="1421" y="604"/>
                        <a:pt x="1382" y="643"/>
                        <a:pt x="1285" y="721"/>
                      </a:cubicBezTo>
                      <a:cubicBezTo>
                        <a:pt x="1158" y="789"/>
                        <a:pt x="993" y="823"/>
                        <a:pt x="832" y="823"/>
                      </a:cubicBezTo>
                      <a:cubicBezTo>
                        <a:pt x="672" y="823"/>
                        <a:pt x="516" y="789"/>
                        <a:pt x="409" y="721"/>
                      </a:cubicBezTo>
                      <a:cubicBezTo>
                        <a:pt x="312" y="663"/>
                        <a:pt x="254" y="604"/>
                        <a:pt x="254" y="526"/>
                      </a:cubicBezTo>
                      <a:cubicBezTo>
                        <a:pt x="254" y="449"/>
                        <a:pt x="312" y="410"/>
                        <a:pt x="409" y="332"/>
                      </a:cubicBezTo>
                      <a:cubicBezTo>
                        <a:pt x="526" y="254"/>
                        <a:pt x="701" y="235"/>
                        <a:pt x="837" y="235"/>
                      </a:cubicBezTo>
                      <a:close/>
                      <a:moveTo>
                        <a:pt x="837" y="1"/>
                      </a:moveTo>
                      <a:cubicBezTo>
                        <a:pt x="633" y="1"/>
                        <a:pt x="428" y="44"/>
                        <a:pt x="273" y="137"/>
                      </a:cubicBezTo>
                      <a:cubicBezTo>
                        <a:pt x="98" y="235"/>
                        <a:pt x="1" y="371"/>
                        <a:pt x="1" y="526"/>
                      </a:cubicBezTo>
                      <a:cubicBezTo>
                        <a:pt x="1" y="663"/>
                        <a:pt x="98" y="818"/>
                        <a:pt x="273" y="915"/>
                      </a:cubicBezTo>
                      <a:cubicBezTo>
                        <a:pt x="448" y="1013"/>
                        <a:pt x="643" y="1052"/>
                        <a:pt x="837" y="1052"/>
                      </a:cubicBezTo>
                      <a:cubicBezTo>
                        <a:pt x="1032" y="1052"/>
                        <a:pt x="1246" y="1013"/>
                        <a:pt x="1402" y="915"/>
                      </a:cubicBezTo>
                      <a:cubicBezTo>
                        <a:pt x="1577" y="818"/>
                        <a:pt x="1654" y="663"/>
                        <a:pt x="1654" y="526"/>
                      </a:cubicBezTo>
                      <a:cubicBezTo>
                        <a:pt x="1654" y="429"/>
                        <a:pt x="1616" y="332"/>
                        <a:pt x="1538" y="254"/>
                      </a:cubicBezTo>
                      <a:cubicBezTo>
                        <a:pt x="1518" y="215"/>
                        <a:pt x="1479" y="157"/>
                        <a:pt x="1402" y="137"/>
                      </a:cubicBezTo>
                      <a:cubicBezTo>
                        <a:pt x="1382" y="137"/>
                        <a:pt x="1343" y="98"/>
                        <a:pt x="1343" y="98"/>
                      </a:cubicBezTo>
                      <a:cubicBezTo>
                        <a:pt x="1197" y="35"/>
                        <a:pt x="1017" y="1"/>
                        <a:pt x="8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3" name="Google Shape;5441;p47">
                  <a:extLst>
                    <a:ext uri="{FF2B5EF4-FFF2-40B4-BE49-F238E27FC236}">
                      <a16:creationId xmlns:a16="http://schemas.microsoft.com/office/drawing/2014/main" id="{C6B4927E-56AD-42AF-8A37-7A32E21B4ECF}"/>
                    </a:ext>
                  </a:extLst>
                </p:cNvPr>
                <p:cNvSpPr/>
                <p:nvPr/>
              </p:nvSpPr>
              <p:spPr>
                <a:xfrm>
                  <a:off x="2094525" y="1736625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37" y="254"/>
                      </a:moveTo>
                      <a:cubicBezTo>
                        <a:pt x="1013" y="254"/>
                        <a:pt x="1168" y="273"/>
                        <a:pt x="1285" y="351"/>
                      </a:cubicBezTo>
                      <a:cubicBezTo>
                        <a:pt x="1382" y="390"/>
                        <a:pt x="1421" y="468"/>
                        <a:pt x="1421" y="546"/>
                      </a:cubicBezTo>
                      <a:cubicBezTo>
                        <a:pt x="1421" y="623"/>
                        <a:pt x="1382" y="662"/>
                        <a:pt x="1285" y="740"/>
                      </a:cubicBezTo>
                      <a:cubicBezTo>
                        <a:pt x="1158" y="808"/>
                        <a:pt x="993" y="842"/>
                        <a:pt x="833" y="842"/>
                      </a:cubicBezTo>
                      <a:cubicBezTo>
                        <a:pt x="672" y="842"/>
                        <a:pt x="516" y="808"/>
                        <a:pt x="409" y="740"/>
                      </a:cubicBezTo>
                      <a:cubicBezTo>
                        <a:pt x="312" y="682"/>
                        <a:pt x="254" y="623"/>
                        <a:pt x="254" y="546"/>
                      </a:cubicBezTo>
                      <a:cubicBezTo>
                        <a:pt x="254" y="468"/>
                        <a:pt x="312" y="429"/>
                        <a:pt x="409" y="351"/>
                      </a:cubicBezTo>
                      <a:cubicBezTo>
                        <a:pt x="526" y="273"/>
                        <a:pt x="701" y="254"/>
                        <a:pt x="837" y="254"/>
                      </a:cubicBezTo>
                      <a:close/>
                      <a:moveTo>
                        <a:pt x="818" y="0"/>
                      </a:moveTo>
                      <a:cubicBezTo>
                        <a:pt x="638" y="0"/>
                        <a:pt x="458" y="34"/>
                        <a:pt x="312" y="98"/>
                      </a:cubicBezTo>
                      <a:cubicBezTo>
                        <a:pt x="293" y="98"/>
                        <a:pt x="254" y="137"/>
                        <a:pt x="234" y="137"/>
                      </a:cubicBezTo>
                      <a:cubicBezTo>
                        <a:pt x="215" y="176"/>
                        <a:pt x="156" y="234"/>
                        <a:pt x="118" y="254"/>
                      </a:cubicBezTo>
                      <a:cubicBezTo>
                        <a:pt x="40" y="332"/>
                        <a:pt x="1" y="429"/>
                        <a:pt x="1" y="526"/>
                      </a:cubicBezTo>
                      <a:cubicBezTo>
                        <a:pt x="1" y="662"/>
                        <a:pt x="98" y="818"/>
                        <a:pt x="254" y="915"/>
                      </a:cubicBezTo>
                      <a:cubicBezTo>
                        <a:pt x="429" y="1013"/>
                        <a:pt x="623" y="1051"/>
                        <a:pt x="818" y="1051"/>
                      </a:cubicBezTo>
                      <a:cubicBezTo>
                        <a:pt x="1013" y="1051"/>
                        <a:pt x="1227" y="1013"/>
                        <a:pt x="1382" y="915"/>
                      </a:cubicBezTo>
                      <a:cubicBezTo>
                        <a:pt x="1557" y="818"/>
                        <a:pt x="1655" y="662"/>
                        <a:pt x="1655" y="526"/>
                      </a:cubicBezTo>
                      <a:cubicBezTo>
                        <a:pt x="1655" y="371"/>
                        <a:pt x="1557" y="234"/>
                        <a:pt x="1382" y="137"/>
                      </a:cubicBezTo>
                      <a:cubicBezTo>
                        <a:pt x="1227" y="44"/>
                        <a:pt x="1023" y="0"/>
                        <a:pt x="8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4" name="Google Shape;5442;p47">
                  <a:extLst>
                    <a:ext uri="{FF2B5EF4-FFF2-40B4-BE49-F238E27FC236}">
                      <a16:creationId xmlns:a16="http://schemas.microsoft.com/office/drawing/2014/main" id="{750A86A0-3259-4D5C-A4B9-716C2AE4EF0F}"/>
                    </a:ext>
                  </a:extLst>
                </p:cNvPr>
                <p:cNvSpPr/>
                <p:nvPr/>
              </p:nvSpPr>
              <p:spPr>
                <a:xfrm>
                  <a:off x="829475" y="114302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04"/>
                      </a:moveTo>
                      <a:cubicBezTo>
                        <a:pt x="1012" y="204"/>
                        <a:pt x="1148" y="224"/>
                        <a:pt x="1265" y="302"/>
                      </a:cubicBezTo>
                      <a:cubicBezTo>
                        <a:pt x="1362" y="360"/>
                        <a:pt x="1421" y="418"/>
                        <a:pt x="1421" y="496"/>
                      </a:cubicBezTo>
                      <a:cubicBezTo>
                        <a:pt x="1421" y="574"/>
                        <a:pt x="1362" y="613"/>
                        <a:pt x="1265" y="691"/>
                      </a:cubicBezTo>
                      <a:cubicBezTo>
                        <a:pt x="1148" y="769"/>
                        <a:pt x="993" y="807"/>
                        <a:pt x="837" y="807"/>
                      </a:cubicBezTo>
                      <a:cubicBezTo>
                        <a:pt x="681" y="807"/>
                        <a:pt x="526" y="769"/>
                        <a:pt x="409" y="691"/>
                      </a:cubicBezTo>
                      <a:cubicBezTo>
                        <a:pt x="312" y="652"/>
                        <a:pt x="253" y="574"/>
                        <a:pt x="253" y="496"/>
                      </a:cubicBezTo>
                      <a:cubicBezTo>
                        <a:pt x="253" y="418"/>
                        <a:pt x="312" y="379"/>
                        <a:pt x="409" y="302"/>
                      </a:cubicBezTo>
                      <a:cubicBezTo>
                        <a:pt x="526" y="224"/>
                        <a:pt x="701" y="204"/>
                        <a:pt x="837" y="204"/>
                      </a:cubicBezTo>
                      <a:close/>
                      <a:moveTo>
                        <a:pt x="844" y="0"/>
                      </a:moveTo>
                      <a:cubicBezTo>
                        <a:pt x="642" y="0"/>
                        <a:pt x="438" y="49"/>
                        <a:pt x="273" y="146"/>
                      </a:cubicBezTo>
                      <a:cubicBezTo>
                        <a:pt x="98" y="243"/>
                        <a:pt x="0" y="379"/>
                        <a:pt x="0" y="535"/>
                      </a:cubicBezTo>
                      <a:cubicBezTo>
                        <a:pt x="0" y="671"/>
                        <a:pt x="98" y="807"/>
                        <a:pt x="273" y="924"/>
                      </a:cubicBezTo>
                      <a:cubicBezTo>
                        <a:pt x="448" y="1021"/>
                        <a:pt x="642" y="1060"/>
                        <a:pt x="837" y="1060"/>
                      </a:cubicBezTo>
                      <a:cubicBezTo>
                        <a:pt x="1012" y="1060"/>
                        <a:pt x="1168" y="1041"/>
                        <a:pt x="1323" y="963"/>
                      </a:cubicBezTo>
                      <a:cubicBezTo>
                        <a:pt x="1343" y="944"/>
                        <a:pt x="1362" y="944"/>
                        <a:pt x="1401" y="924"/>
                      </a:cubicBezTo>
                      <a:cubicBezTo>
                        <a:pt x="1440" y="885"/>
                        <a:pt x="1499" y="846"/>
                        <a:pt x="1537" y="807"/>
                      </a:cubicBezTo>
                      <a:cubicBezTo>
                        <a:pt x="1615" y="749"/>
                        <a:pt x="1654" y="652"/>
                        <a:pt x="1654" y="535"/>
                      </a:cubicBezTo>
                      <a:cubicBezTo>
                        <a:pt x="1654" y="379"/>
                        <a:pt x="1557" y="243"/>
                        <a:pt x="1401" y="146"/>
                      </a:cubicBezTo>
                      <a:cubicBezTo>
                        <a:pt x="1246" y="49"/>
                        <a:pt x="1046" y="0"/>
                        <a:pt x="84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5" name="Google Shape;5443;p47">
                  <a:extLst>
                    <a:ext uri="{FF2B5EF4-FFF2-40B4-BE49-F238E27FC236}">
                      <a16:creationId xmlns:a16="http://schemas.microsoft.com/office/drawing/2014/main" id="{889C690C-EEBE-43D0-8657-0353B6AC5D91}"/>
                    </a:ext>
                  </a:extLst>
                </p:cNvPr>
                <p:cNvSpPr/>
                <p:nvPr/>
              </p:nvSpPr>
              <p:spPr>
                <a:xfrm>
                  <a:off x="745325" y="1062750"/>
                  <a:ext cx="41375" cy="2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2" extrusionOk="0">
                      <a:moveTo>
                        <a:pt x="798" y="225"/>
                      </a:moveTo>
                      <a:cubicBezTo>
                        <a:pt x="974" y="225"/>
                        <a:pt x="1110" y="264"/>
                        <a:pt x="1226" y="322"/>
                      </a:cubicBezTo>
                      <a:cubicBezTo>
                        <a:pt x="1324" y="380"/>
                        <a:pt x="1382" y="458"/>
                        <a:pt x="1382" y="517"/>
                      </a:cubicBezTo>
                      <a:cubicBezTo>
                        <a:pt x="1382" y="594"/>
                        <a:pt x="1324" y="653"/>
                        <a:pt x="1226" y="731"/>
                      </a:cubicBezTo>
                      <a:cubicBezTo>
                        <a:pt x="1119" y="799"/>
                        <a:pt x="964" y="833"/>
                        <a:pt x="806" y="833"/>
                      </a:cubicBezTo>
                      <a:cubicBezTo>
                        <a:pt x="648" y="833"/>
                        <a:pt x="487" y="799"/>
                        <a:pt x="370" y="731"/>
                      </a:cubicBezTo>
                      <a:cubicBezTo>
                        <a:pt x="273" y="672"/>
                        <a:pt x="215" y="594"/>
                        <a:pt x="215" y="517"/>
                      </a:cubicBezTo>
                      <a:cubicBezTo>
                        <a:pt x="215" y="458"/>
                        <a:pt x="273" y="400"/>
                        <a:pt x="370" y="322"/>
                      </a:cubicBezTo>
                      <a:cubicBezTo>
                        <a:pt x="487" y="264"/>
                        <a:pt x="662" y="225"/>
                        <a:pt x="798" y="225"/>
                      </a:cubicBezTo>
                      <a:close/>
                      <a:moveTo>
                        <a:pt x="828" y="1"/>
                      </a:moveTo>
                      <a:cubicBezTo>
                        <a:pt x="628" y="1"/>
                        <a:pt x="429" y="50"/>
                        <a:pt x="273" y="147"/>
                      </a:cubicBezTo>
                      <a:cubicBezTo>
                        <a:pt x="98" y="244"/>
                        <a:pt x="1" y="380"/>
                        <a:pt x="1" y="536"/>
                      </a:cubicBezTo>
                      <a:cubicBezTo>
                        <a:pt x="1" y="672"/>
                        <a:pt x="98" y="828"/>
                        <a:pt x="273" y="925"/>
                      </a:cubicBezTo>
                      <a:cubicBezTo>
                        <a:pt x="429" y="1022"/>
                        <a:pt x="623" y="1061"/>
                        <a:pt x="818" y="1061"/>
                      </a:cubicBezTo>
                      <a:cubicBezTo>
                        <a:pt x="993" y="1061"/>
                        <a:pt x="1168" y="1042"/>
                        <a:pt x="1304" y="964"/>
                      </a:cubicBezTo>
                      <a:cubicBezTo>
                        <a:pt x="1343" y="964"/>
                        <a:pt x="1363" y="964"/>
                        <a:pt x="1382" y="945"/>
                      </a:cubicBezTo>
                      <a:cubicBezTo>
                        <a:pt x="1440" y="925"/>
                        <a:pt x="1479" y="867"/>
                        <a:pt x="1538" y="828"/>
                      </a:cubicBezTo>
                      <a:cubicBezTo>
                        <a:pt x="1596" y="750"/>
                        <a:pt x="1654" y="653"/>
                        <a:pt x="1654" y="536"/>
                      </a:cubicBezTo>
                      <a:cubicBezTo>
                        <a:pt x="1654" y="380"/>
                        <a:pt x="1557" y="244"/>
                        <a:pt x="1382" y="147"/>
                      </a:cubicBezTo>
                      <a:cubicBezTo>
                        <a:pt x="1226" y="50"/>
                        <a:pt x="1027" y="1"/>
                        <a:pt x="8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6" name="Google Shape;5444;p47">
                  <a:extLst>
                    <a:ext uri="{FF2B5EF4-FFF2-40B4-BE49-F238E27FC236}">
                      <a16:creationId xmlns:a16="http://schemas.microsoft.com/office/drawing/2014/main" id="{70115A4D-FE27-4043-AC74-0C8BE13539CF}"/>
                    </a:ext>
                  </a:extLst>
                </p:cNvPr>
                <p:cNvSpPr/>
                <p:nvPr/>
              </p:nvSpPr>
              <p:spPr>
                <a:xfrm>
                  <a:off x="825100" y="107785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17" y="243"/>
                      </a:moveTo>
                      <a:cubicBezTo>
                        <a:pt x="993" y="243"/>
                        <a:pt x="1129" y="263"/>
                        <a:pt x="1265" y="341"/>
                      </a:cubicBezTo>
                      <a:cubicBezTo>
                        <a:pt x="1343" y="379"/>
                        <a:pt x="1401" y="457"/>
                        <a:pt x="1401" y="535"/>
                      </a:cubicBezTo>
                      <a:cubicBezTo>
                        <a:pt x="1401" y="613"/>
                        <a:pt x="1343" y="652"/>
                        <a:pt x="1265" y="730"/>
                      </a:cubicBezTo>
                      <a:cubicBezTo>
                        <a:pt x="1139" y="798"/>
                        <a:pt x="978" y="832"/>
                        <a:pt x="820" y="832"/>
                      </a:cubicBezTo>
                      <a:cubicBezTo>
                        <a:pt x="662" y="832"/>
                        <a:pt x="506" y="798"/>
                        <a:pt x="389" y="730"/>
                      </a:cubicBezTo>
                      <a:cubicBezTo>
                        <a:pt x="292" y="671"/>
                        <a:pt x="234" y="613"/>
                        <a:pt x="234" y="535"/>
                      </a:cubicBezTo>
                      <a:cubicBezTo>
                        <a:pt x="234" y="457"/>
                        <a:pt x="292" y="399"/>
                        <a:pt x="389" y="341"/>
                      </a:cubicBezTo>
                      <a:cubicBezTo>
                        <a:pt x="506" y="263"/>
                        <a:pt x="681" y="243"/>
                        <a:pt x="817" y="243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9" y="49"/>
                        <a:pt x="253" y="146"/>
                      </a:cubicBezTo>
                      <a:cubicBezTo>
                        <a:pt x="98" y="243"/>
                        <a:pt x="0" y="379"/>
                        <a:pt x="0" y="535"/>
                      </a:cubicBezTo>
                      <a:cubicBezTo>
                        <a:pt x="0" y="671"/>
                        <a:pt x="98" y="827"/>
                        <a:pt x="253" y="924"/>
                      </a:cubicBezTo>
                      <a:cubicBezTo>
                        <a:pt x="428" y="1021"/>
                        <a:pt x="623" y="1060"/>
                        <a:pt x="817" y="1060"/>
                      </a:cubicBezTo>
                      <a:cubicBezTo>
                        <a:pt x="993" y="1060"/>
                        <a:pt x="1168" y="1041"/>
                        <a:pt x="1304" y="963"/>
                      </a:cubicBezTo>
                      <a:cubicBezTo>
                        <a:pt x="1323" y="963"/>
                        <a:pt x="1362" y="944"/>
                        <a:pt x="1382" y="944"/>
                      </a:cubicBezTo>
                      <a:cubicBezTo>
                        <a:pt x="1421" y="924"/>
                        <a:pt x="1479" y="866"/>
                        <a:pt x="1518" y="827"/>
                      </a:cubicBezTo>
                      <a:cubicBezTo>
                        <a:pt x="1596" y="749"/>
                        <a:pt x="1654" y="652"/>
                        <a:pt x="1654" y="555"/>
                      </a:cubicBezTo>
                      <a:cubicBezTo>
                        <a:pt x="1654" y="379"/>
                        <a:pt x="1557" y="263"/>
                        <a:pt x="1382" y="146"/>
                      </a:cubicBezTo>
                      <a:cubicBezTo>
                        <a:pt x="1226" y="49"/>
                        <a:pt x="1027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7" name="Google Shape;5445;p47">
                  <a:extLst>
                    <a:ext uri="{FF2B5EF4-FFF2-40B4-BE49-F238E27FC236}">
                      <a16:creationId xmlns:a16="http://schemas.microsoft.com/office/drawing/2014/main" id="{219DD87C-7E11-42DE-BF10-596E69A279AF}"/>
                    </a:ext>
                  </a:extLst>
                </p:cNvPr>
                <p:cNvSpPr/>
                <p:nvPr/>
              </p:nvSpPr>
              <p:spPr>
                <a:xfrm>
                  <a:off x="987050" y="1141075"/>
                  <a:ext cx="42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4" h="1061" extrusionOk="0">
                      <a:moveTo>
                        <a:pt x="837" y="243"/>
                      </a:moveTo>
                      <a:cubicBezTo>
                        <a:pt x="1013" y="243"/>
                        <a:pt x="1149" y="263"/>
                        <a:pt x="1265" y="341"/>
                      </a:cubicBezTo>
                      <a:cubicBezTo>
                        <a:pt x="1363" y="380"/>
                        <a:pt x="1421" y="457"/>
                        <a:pt x="1421" y="535"/>
                      </a:cubicBezTo>
                      <a:cubicBezTo>
                        <a:pt x="1421" y="613"/>
                        <a:pt x="1363" y="652"/>
                        <a:pt x="1265" y="730"/>
                      </a:cubicBezTo>
                      <a:cubicBezTo>
                        <a:pt x="1158" y="798"/>
                        <a:pt x="1003" y="832"/>
                        <a:pt x="842" y="832"/>
                      </a:cubicBezTo>
                      <a:cubicBezTo>
                        <a:pt x="682" y="832"/>
                        <a:pt x="516" y="798"/>
                        <a:pt x="390" y="730"/>
                      </a:cubicBezTo>
                      <a:cubicBezTo>
                        <a:pt x="293" y="671"/>
                        <a:pt x="254" y="613"/>
                        <a:pt x="254" y="535"/>
                      </a:cubicBezTo>
                      <a:cubicBezTo>
                        <a:pt x="254" y="457"/>
                        <a:pt x="293" y="399"/>
                        <a:pt x="390" y="341"/>
                      </a:cubicBezTo>
                      <a:cubicBezTo>
                        <a:pt x="526" y="263"/>
                        <a:pt x="682" y="243"/>
                        <a:pt x="837" y="243"/>
                      </a:cubicBezTo>
                      <a:close/>
                      <a:moveTo>
                        <a:pt x="830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80"/>
                        <a:pt x="1" y="535"/>
                      </a:cubicBezTo>
                      <a:cubicBezTo>
                        <a:pt x="1" y="671"/>
                        <a:pt x="98" y="827"/>
                        <a:pt x="273" y="924"/>
                      </a:cubicBezTo>
                      <a:cubicBezTo>
                        <a:pt x="448" y="1022"/>
                        <a:pt x="643" y="1061"/>
                        <a:pt x="837" y="1061"/>
                      </a:cubicBezTo>
                      <a:cubicBezTo>
                        <a:pt x="1013" y="1061"/>
                        <a:pt x="1168" y="1022"/>
                        <a:pt x="1343" y="963"/>
                      </a:cubicBezTo>
                      <a:cubicBezTo>
                        <a:pt x="1363" y="963"/>
                        <a:pt x="1402" y="944"/>
                        <a:pt x="1421" y="944"/>
                      </a:cubicBezTo>
                      <a:cubicBezTo>
                        <a:pt x="1499" y="924"/>
                        <a:pt x="1538" y="866"/>
                        <a:pt x="1557" y="827"/>
                      </a:cubicBezTo>
                      <a:cubicBezTo>
                        <a:pt x="1635" y="749"/>
                        <a:pt x="1693" y="652"/>
                        <a:pt x="1693" y="555"/>
                      </a:cubicBezTo>
                      <a:cubicBezTo>
                        <a:pt x="1693" y="380"/>
                        <a:pt x="1596" y="243"/>
                        <a:pt x="1402" y="146"/>
                      </a:cubicBezTo>
                      <a:cubicBezTo>
                        <a:pt x="1236" y="49"/>
                        <a:pt x="1032" y="0"/>
                        <a:pt x="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8" name="Google Shape;5446;p47">
                  <a:extLst>
                    <a:ext uri="{FF2B5EF4-FFF2-40B4-BE49-F238E27FC236}">
                      <a16:creationId xmlns:a16="http://schemas.microsoft.com/office/drawing/2014/main" id="{D5E030F3-BBF5-44FB-8FAE-A8B69736D1B4}"/>
                    </a:ext>
                  </a:extLst>
                </p:cNvPr>
                <p:cNvSpPr/>
                <p:nvPr/>
              </p:nvSpPr>
              <p:spPr>
                <a:xfrm>
                  <a:off x="731725" y="962075"/>
                  <a:ext cx="413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1" extrusionOk="0">
                      <a:moveTo>
                        <a:pt x="817" y="244"/>
                      </a:moveTo>
                      <a:cubicBezTo>
                        <a:pt x="973" y="244"/>
                        <a:pt x="1128" y="263"/>
                        <a:pt x="1245" y="341"/>
                      </a:cubicBezTo>
                      <a:cubicBezTo>
                        <a:pt x="1342" y="400"/>
                        <a:pt x="1401" y="477"/>
                        <a:pt x="1401" y="536"/>
                      </a:cubicBezTo>
                      <a:cubicBezTo>
                        <a:pt x="1401" y="614"/>
                        <a:pt x="1342" y="672"/>
                        <a:pt x="1245" y="730"/>
                      </a:cubicBezTo>
                      <a:cubicBezTo>
                        <a:pt x="1128" y="808"/>
                        <a:pt x="973" y="847"/>
                        <a:pt x="815" y="847"/>
                      </a:cubicBezTo>
                      <a:cubicBezTo>
                        <a:pt x="657" y="847"/>
                        <a:pt x="496" y="808"/>
                        <a:pt x="370" y="730"/>
                      </a:cubicBezTo>
                      <a:cubicBezTo>
                        <a:pt x="272" y="691"/>
                        <a:pt x="233" y="614"/>
                        <a:pt x="233" y="536"/>
                      </a:cubicBezTo>
                      <a:cubicBezTo>
                        <a:pt x="233" y="477"/>
                        <a:pt x="272" y="419"/>
                        <a:pt x="370" y="341"/>
                      </a:cubicBezTo>
                      <a:cubicBezTo>
                        <a:pt x="486" y="283"/>
                        <a:pt x="662" y="244"/>
                        <a:pt x="817" y="244"/>
                      </a:cubicBezTo>
                      <a:close/>
                      <a:moveTo>
                        <a:pt x="829" y="1"/>
                      </a:moveTo>
                      <a:cubicBezTo>
                        <a:pt x="627" y="1"/>
                        <a:pt x="428" y="49"/>
                        <a:pt x="272" y="147"/>
                      </a:cubicBezTo>
                      <a:cubicBezTo>
                        <a:pt x="97" y="244"/>
                        <a:pt x="0" y="400"/>
                        <a:pt x="0" y="536"/>
                      </a:cubicBezTo>
                      <a:cubicBezTo>
                        <a:pt x="0" y="691"/>
                        <a:pt x="97" y="828"/>
                        <a:pt x="272" y="925"/>
                      </a:cubicBezTo>
                      <a:cubicBezTo>
                        <a:pt x="448" y="1022"/>
                        <a:pt x="642" y="1081"/>
                        <a:pt x="837" y="1081"/>
                      </a:cubicBezTo>
                      <a:cubicBezTo>
                        <a:pt x="1012" y="1081"/>
                        <a:pt x="1187" y="1022"/>
                        <a:pt x="1342" y="983"/>
                      </a:cubicBezTo>
                      <a:cubicBezTo>
                        <a:pt x="1362" y="983"/>
                        <a:pt x="1401" y="964"/>
                        <a:pt x="1401" y="964"/>
                      </a:cubicBezTo>
                      <a:lnTo>
                        <a:pt x="1537" y="808"/>
                      </a:lnTo>
                      <a:cubicBezTo>
                        <a:pt x="1615" y="730"/>
                        <a:pt x="1654" y="633"/>
                        <a:pt x="1654" y="536"/>
                      </a:cubicBezTo>
                      <a:cubicBezTo>
                        <a:pt x="1654" y="400"/>
                        <a:pt x="1556" y="244"/>
                        <a:pt x="1401" y="147"/>
                      </a:cubicBezTo>
                      <a:cubicBezTo>
                        <a:pt x="1235" y="49"/>
                        <a:pt x="1031" y="1"/>
                        <a:pt x="82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9" name="Google Shape;5447;p47">
                  <a:extLst>
                    <a:ext uri="{FF2B5EF4-FFF2-40B4-BE49-F238E27FC236}">
                      <a16:creationId xmlns:a16="http://schemas.microsoft.com/office/drawing/2014/main" id="{792B012F-378F-45B4-8EE0-F2BA1205A2C8}"/>
                    </a:ext>
                  </a:extLst>
                </p:cNvPr>
                <p:cNvSpPr/>
                <p:nvPr/>
              </p:nvSpPr>
              <p:spPr>
                <a:xfrm>
                  <a:off x="973925" y="107102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798" y="244"/>
                      </a:moveTo>
                      <a:cubicBezTo>
                        <a:pt x="973" y="244"/>
                        <a:pt x="1110" y="263"/>
                        <a:pt x="1246" y="341"/>
                      </a:cubicBezTo>
                      <a:cubicBezTo>
                        <a:pt x="1343" y="380"/>
                        <a:pt x="1382" y="458"/>
                        <a:pt x="1382" y="536"/>
                      </a:cubicBezTo>
                      <a:cubicBezTo>
                        <a:pt x="1382" y="614"/>
                        <a:pt x="1324" y="652"/>
                        <a:pt x="1246" y="730"/>
                      </a:cubicBezTo>
                      <a:cubicBezTo>
                        <a:pt x="1129" y="808"/>
                        <a:pt x="968" y="847"/>
                        <a:pt x="808" y="847"/>
                      </a:cubicBezTo>
                      <a:cubicBezTo>
                        <a:pt x="647" y="847"/>
                        <a:pt x="487" y="808"/>
                        <a:pt x="370" y="730"/>
                      </a:cubicBezTo>
                      <a:cubicBezTo>
                        <a:pt x="273" y="691"/>
                        <a:pt x="215" y="614"/>
                        <a:pt x="215" y="536"/>
                      </a:cubicBezTo>
                      <a:cubicBezTo>
                        <a:pt x="215" y="458"/>
                        <a:pt x="273" y="419"/>
                        <a:pt x="370" y="341"/>
                      </a:cubicBezTo>
                      <a:cubicBezTo>
                        <a:pt x="487" y="263"/>
                        <a:pt x="662" y="244"/>
                        <a:pt x="798" y="244"/>
                      </a:cubicBezTo>
                      <a:close/>
                      <a:moveTo>
                        <a:pt x="827" y="1"/>
                      </a:moveTo>
                      <a:cubicBezTo>
                        <a:pt x="628" y="1"/>
                        <a:pt x="429" y="49"/>
                        <a:pt x="273" y="147"/>
                      </a:cubicBezTo>
                      <a:cubicBezTo>
                        <a:pt x="98" y="244"/>
                        <a:pt x="1" y="400"/>
                        <a:pt x="1" y="536"/>
                      </a:cubicBezTo>
                      <a:cubicBezTo>
                        <a:pt x="1" y="691"/>
                        <a:pt x="98" y="828"/>
                        <a:pt x="273" y="925"/>
                      </a:cubicBezTo>
                      <a:cubicBezTo>
                        <a:pt x="429" y="1022"/>
                        <a:pt x="623" y="1080"/>
                        <a:pt x="818" y="1080"/>
                      </a:cubicBezTo>
                      <a:cubicBezTo>
                        <a:pt x="993" y="1080"/>
                        <a:pt x="1187" y="1022"/>
                        <a:pt x="1343" y="944"/>
                      </a:cubicBezTo>
                      <a:cubicBezTo>
                        <a:pt x="1362" y="944"/>
                        <a:pt x="1362" y="925"/>
                        <a:pt x="1382" y="925"/>
                      </a:cubicBezTo>
                      <a:cubicBezTo>
                        <a:pt x="1440" y="905"/>
                        <a:pt x="1479" y="847"/>
                        <a:pt x="1538" y="808"/>
                      </a:cubicBezTo>
                      <a:cubicBezTo>
                        <a:pt x="1596" y="730"/>
                        <a:pt x="1654" y="633"/>
                        <a:pt x="1654" y="536"/>
                      </a:cubicBezTo>
                      <a:cubicBezTo>
                        <a:pt x="1654" y="400"/>
                        <a:pt x="1557" y="244"/>
                        <a:pt x="1382" y="147"/>
                      </a:cubicBezTo>
                      <a:cubicBezTo>
                        <a:pt x="1226" y="49"/>
                        <a:pt x="1027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0" name="Google Shape;5448;p47">
                  <a:extLst>
                    <a:ext uri="{FF2B5EF4-FFF2-40B4-BE49-F238E27FC236}">
                      <a16:creationId xmlns:a16="http://schemas.microsoft.com/office/drawing/2014/main" id="{5BCEB5EC-BC63-484D-B109-DD53CF4B79AA}"/>
                    </a:ext>
                  </a:extLst>
                </p:cNvPr>
                <p:cNvSpPr/>
                <p:nvPr/>
              </p:nvSpPr>
              <p:spPr>
                <a:xfrm>
                  <a:off x="1016250" y="1001975"/>
                  <a:ext cx="41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1" extrusionOk="0">
                      <a:moveTo>
                        <a:pt x="837" y="243"/>
                      </a:moveTo>
                      <a:cubicBezTo>
                        <a:pt x="1012" y="243"/>
                        <a:pt x="1148" y="263"/>
                        <a:pt x="1265" y="341"/>
                      </a:cubicBezTo>
                      <a:cubicBezTo>
                        <a:pt x="1362" y="379"/>
                        <a:pt x="1420" y="457"/>
                        <a:pt x="1420" y="535"/>
                      </a:cubicBezTo>
                      <a:cubicBezTo>
                        <a:pt x="1420" y="593"/>
                        <a:pt x="1362" y="652"/>
                        <a:pt x="1265" y="730"/>
                      </a:cubicBezTo>
                      <a:cubicBezTo>
                        <a:pt x="1148" y="798"/>
                        <a:pt x="992" y="832"/>
                        <a:pt x="834" y="832"/>
                      </a:cubicBezTo>
                      <a:cubicBezTo>
                        <a:pt x="676" y="832"/>
                        <a:pt x="516" y="798"/>
                        <a:pt x="389" y="730"/>
                      </a:cubicBezTo>
                      <a:cubicBezTo>
                        <a:pt x="292" y="671"/>
                        <a:pt x="253" y="593"/>
                        <a:pt x="253" y="535"/>
                      </a:cubicBezTo>
                      <a:cubicBezTo>
                        <a:pt x="253" y="457"/>
                        <a:pt x="292" y="399"/>
                        <a:pt x="389" y="341"/>
                      </a:cubicBezTo>
                      <a:cubicBezTo>
                        <a:pt x="525" y="263"/>
                        <a:pt x="681" y="243"/>
                        <a:pt x="837" y="243"/>
                      </a:cubicBezTo>
                      <a:close/>
                      <a:moveTo>
                        <a:pt x="829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7" y="243"/>
                        <a:pt x="0" y="379"/>
                        <a:pt x="0" y="535"/>
                      </a:cubicBezTo>
                      <a:cubicBezTo>
                        <a:pt x="0" y="671"/>
                        <a:pt x="97" y="827"/>
                        <a:pt x="273" y="924"/>
                      </a:cubicBezTo>
                      <a:cubicBezTo>
                        <a:pt x="448" y="1021"/>
                        <a:pt x="642" y="1060"/>
                        <a:pt x="837" y="1060"/>
                      </a:cubicBezTo>
                      <a:cubicBezTo>
                        <a:pt x="1012" y="1060"/>
                        <a:pt x="1167" y="1041"/>
                        <a:pt x="1323" y="963"/>
                      </a:cubicBezTo>
                      <a:cubicBezTo>
                        <a:pt x="1343" y="944"/>
                        <a:pt x="1401" y="944"/>
                        <a:pt x="1420" y="924"/>
                      </a:cubicBezTo>
                      <a:cubicBezTo>
                        <a:pt x="1459" y="885"/>
                        <a:pt x="1498" y="866"/>
                        <a:pt x="1537" y="827"/>
                      </a:cubicBezTo>
                      <a:cubicBezTo>
                        <a:pt x="1615" y="749"/>
                        <a:pt x="1654" y="613"/>
                        <a:pt x="1654" y="535"/>
                      </a:cubicBezTo>
                      <a:cubicBezTo>
                        <a:pt x="1654" y="379"/>
                        <a:pt x="1557" y="243"/>
                        <a:pt x="1401" y="146"/>
                      </a:cubicBezTo>
                      <a:cubicBezTo>
                        <a:pt x="1236" y="49"/>
                        <a:pt x="1031" y="0"/>
                        <a:pt x="82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1" name="Google Shape;5449;p47">
                  <a:extLst>
                    <a:ext uri="{FF2B5EF4-FFF2-40B4-BE49-F238E27FC236}">
                      <a16:creationId xmlns:a16="http://schemas.microsoft.com/office/drawing/2014/main" id="{26629974-34C8-4A53-A05C-1133BE25877D}"/>
                    </a:ext>
                  </a:extLst>
                </p:cNvPr>
                <p:cNvSpPr/>
                <p:nvPr/>
              </p:nvSpPr>
              <p:spPr>
                <a:xfrm>
                  <a:off x="989500" y="893025"/>
                  <a:ext cx="41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1" extrusionOk="0">
                      <a:moveTo>
                        <a:pt x="837" y="224"/>
                      </a:moveTo>
                      <a:cubicBezTo>
                        <a:pt x="973" y="224"/>
                        <a:pt x="1148" y="243"/>
                        <a:pt x="1265" y="321"/>
                      </a:cubicBezTo>
                      <a:cubicBezTo>
                        <a:pt x="1362" y="360"/>
                        <a:pt x="1420" y="438"/>
                        <a:pt x="1420" y="516"/>
                      </a:cubicBezTo>
                      <a:cubicBezTo>
                        <a:pt x="1420" y="574"/>
                        <a:pt x="1362" y="632"/>
                        <a:pt x="1265" y="710"/>
                      </a:cubicBezTo>
                      <a:cubicBezTo>
                        <a:pt x="1158" y="778"/>
                        <a:pt x="1002" y="812"/>
                        <a:pt x="842" y="812"/>
                      </a:cubicBezTo>
                      <a:cubicBezTo>
                        <a:pt x="681" y="812"/>
                        <a:pt x="516" y="778"/>
                        <a:pt x="389" y="710"/>
                      </a:cubicBezTo>
                      <a:cubicBezTo>
                        <a:pt x="292" y="652"/>
                        <a:pt x="253" y="574"/>
                        <a:pt x="253" y="516"/>
                      </a:cubicBezTo>
                      <a:cubicBezTo>
                        <a:pt x="253" y="438"/>
                        <a:pt x="292" y="380"/>
                        <a:pt x="389" y="321"/>
                      </a:cubicBezTo>
                      <a:cubicBezTo>
                        <a:pt x="525" y="243"/>
                        <a:pt x="681" y="224"/>
                        <a:pt x="837" y="224"/>
                      </a:cubicBezTo>
                      <a:close/>
                      <a:moveTo>
                        <a:pt x="829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7" y="243"/>
                        <a:pt x="0" y="380"/>
                        <a:pt x="0" y="535"/>
                      </a:cubicBezTo>
                      <a:cubicBezTo>
                        <a:pt x="0" y="671"/>
                        <a:pt x="97" y="827"/>
                        <a:pt x="273" y="924"/>
                      </a:cubicBezTo>
                      <a:cubicBezTo>
                        <a:pt x="448" y="1022"/>
                        <a:pt x="642" y="1060"/>
                        <a:pt x="837" y="1060"/>
                      </a:cubicBezTo>
                      <a:cubicBezTo>
                        <a:pt x="973" y="1060"/>
                        <a:pt x="1129" y="1041"/>
                        <a:pt x="1265" y="1002"/>
                      </a:cubicBezTo>
                      <a:cubicBezTo>
                        <a:pt x="1323" y="963"/>
                        <a:pt x="1362" y="944"/>
                        <a:pt x="1401" y="924"/>
                      </a:cubicBezTo>
                      <a:cubicBezTo>
                        <a:pt x="1459" y="905"/>
                        <a:pt x="1498" y="866"/>
                        <a:pt x="1518" y="846"/>
                      </a:cubicBezTo>
                      <a:cubicBezTo>
                        <a:pt x="1615" y="749"/>
                        <a:pt x="1654" y="652"/>
                        <a:pt x="1654" y="535"/>
                      </a:cubicBezTo>
                      <a:cubicBezTo>
                        <a:pt x="1654" y="380"/>
                        <a:pt x="1557" y="243"/>
                        <a:pt x="1401" y="146"/>
                      </a:cubicBezTo>
                      <a:cubicBezTo>
                        <a:pt x="1236" y="49"/>
                        <a:pt x="1031" y="0"/>
                        <a:pt x="82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2" name="Google Shape;5450;p47">
                  <a:extLst>
                    <a:ext uri="{FF2B5EF4-FFF2-40B4-BE49-F238E27FC236}">
                      <a16:creationId xmlns:a16="http://schemas.microsoft.com/office/drawing/2014/main" id="{8F368A4C-F755-4CDD-982E-F818F4157135}"/>
                    </a:ext>
                  </a:extLst>
                </p:cNvPr>
                <p:cNvSpPr/>
                <p:nvPr/>
              </p:nvSpPr>
              <p:spPr>
                <a:xfrm>
                  <a:off x="1071700" y="909550"/>
                  <a:ext cx="41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1" extrusionOk="0">
                      <a:moveTo>
                        <a:pt x="798" y="244"/>
                      </a:moveTo>
                      <a:cubicBezTo>
                        <a:pt x="973" y="244"/>
                        <a:pt x="1109" y="263"/>
                        <a:pt x="1245" y="341"/>
                      </a:cubicBezTo>
                      <a:cubicBezTo>
                        <a:pt x="1342" y="380"/>
                        <a:pt x="1381" y="458"/>
                        <a:pt x="1381" y="536"/>
                      </a:cubicBezTo>
                      <a:cubicBezTo>
                        <a:pt x="1381" y="594"/>
                        <a:pt x="1342" y="652"/>
                        <a:pt x="1245" y="730"/>
                      </a:cubicBezTo>
                      <a:cubicBezTo>
                        <a:pt x="1138" y="789"/>
                        <a:pt x="978" y="818"/>
                        <a:pt x="815" y="818"/>
                      </a:cubicBezTo>
                      <a:cubicBezTo>
                        <a:pt x="652" y="818"/>
                        <a:pt x="486" y="789"/>
                        <a:pt x="370" y="730"/>
                      </a:cubicBezTo>
                      <a:cubicBezTo>
                        <a:pt x="272" y="672"/>
                        <a:pt x="214" y="594"/>
                        <a:pt x="214" y="536"/>
                      </a:cubicBezTo>
                      <a:cubicBezTo>
                        <a:pt x="214" y="458"/>
                        <a:pt x="272" y="399"/>
                        <a:pt x="370" y="341"/>
                      </a:cubicBezTo>
                      <a:cubicBezTo>
                        <a:pt x="486" y="263"/>
                        <a:pt x="662" y="244"/>
                        <a:pt x="798" y="244"/>
                      </a:cubicBezTo>
                      <a:close/>
                      <a:moveTo>
                        <a:pt x="827" y="1"/>
                      </a:moveTo>
                      <a:cubicBezTo>
                        <a:pt x="627" y="1"/>
                        <a:pt x="428" y="49"/>
                        <a:pt x="272" y="147"/>
                      </a:cubicBezTo>
                      <a:cubicBezTo>
                        <a:pt x="97" y="244"/>
                        <a:pt x="0" y="380"/>
                        <a:pt x="0" y="536"/>
                      </a:cubicBezTo>
                      <a:cubicBezTo>
                        <a:pt x="0" y="672"/>
                        <a:pt x="97" y="827"/>
                        <a:pt x="272" y="905"/>
                      </a:cubicBezTo>
                      <a:cubicBezTo>
                        <a:pt x="448" y="1022"/>
                        <a:pt x="642" y="1061"/>
                        <a:pt x="837" y="1061"/>
                      </a:cubicBezTo>
                      <a:cubicBezTo>
                        <a:pt x="992" y="1061"/>
                        <a:pt x="1167" y="1041"/>
                        <a:pt x="1284" y="964"/>
                      </a:cubicBezTo>
                      <a:cubicBezTo>
                        <a:pt x="1323" y="944"/>
                        <a:pt x="1362" y="944"/>
                        <a:pt x="1381" y="905"/>
                      </a:cubicBezTo>
                      <a:cubicBezTo>
                        <a:pt x="1440" y="886"/>
                        <a:pt x="1459" y="866"/>
                        <a:pt x="1518" y="827"/>
                      </a:cubicBezTo>
                      <a:cubicBezTo>
                        <a:pt x="1615" y="730"/>
                        <a:pt x="1654" y="633"/>
                        <a:pt x="1654" y="536"/>
                      </a:cubicBezTo>
                      <a:cubicBezTo>
                        <a:pt x="1654" y="380"/>
                        <a:pt x="1556" y="244"/>
                        <a:pt x="1381" y="147"/>
                      </a:cubicBezTo>
                      <a:cubicBezTo>
                        <a:pt x="1226" y="49"/>
                        <a:pt x="1026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3" name="Google Shape;5451;p47">
                  <a:extLst>
                    <a:ext uri="{FF2B5EF4-FFF2-40B4-BE49-F238E27FC236}">
                      <a16:creationId xmlns:a16="http://schemas.microsoft.com/office/drawing/2014/main" id="{F9C9AD08-8A50-4729-8F66-4AE032D180E8}"/>
                    </a:ext>
                  </a:extLst>
                </p:cNvPr>
                <p:cNvSpPr/>
                <p:nvPr/>
              </p:nvSpPr>
              <p:spPr>
                <a:xfrm>
                  <a:off x="939875" y="80305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18" y="224"/>
                      </a:moveTo>
                      <a:cubicBezTo>
                        <a:pt x="974" y="224"/>
                        <a:pt x="1129" y="243"/>
                        <a:pt x="1265" y="321"/>
                      </a:cubicBezTo>
                      <a:cubicBezTo>
                        <a:pt x="1363" y="360"/>
                        <a:pt x="1402" y="438"/>
                        <a:pt x="1402" y="516"/>
                      </a:cubicBezTo>
                      <a:cubicBezTo>
                        <a:pt x="1402" y="574"/>
                        <a:pt x="1363" y="632"/>
                        <a:pt x="1265" y="710"/>
                      </a:cubicBezTo>
                      <a:cubicBezTo>
                        <a:pt x="1158" y="778"/>
                        <a:pt x="998" y="812"/>
                        <a:pt x="835" y="812"/>
                      </a:cubicBezTo>
                      <a:cubicBezTo>
                        <a:pt x="672" y="812"/>
                        <a:pt x="507" y="778"/>
                        <a:pt x="390" y="710"/>
                      </a:cubicBezTo>
                      <a:cubicBezTo>
                        <a:pt x="293" y="652"/>
                        <a:pt x="234" y="574"/>
                        <a:pt x="234" y="516"/>
                      </a:cubicBezTo>
                      <a:cubicBezTo>
                        <a:pt x="234" y="438"/>
                        <a:pt x="293" y="379"/>
                        <a:pt x="390" y="321"/>
                      </a:cubicBezTo>
                      <a:cubicBezTo>
                        <a:pt x="507" y="243"/>
                        <a:pt x="682" y="224"/>
                        <a:pt x="818" y="224"/>
                      </a:cubicBezTo>
                      <a:close/>
                      <a:moveTo>
                        <a:pt x="828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79"/>
                        <a:pt x="1" y="535"/>
                      </a:cubicBezTo>
                      <a:cubicBezTo>
                        <a:pt x="1" y="671"/>
                        <a:pt x="98" y="827"/>
                        <a:pt x="273" y="924"/>
                      </a:cubicBezTo>
                      <a:cubicBezTo>
                        <a:pt x="429" y="1021"/>
                        <a:pt x="623" y="1060"/>
                        <a:pt x="818" y="1060"/>
                      </a:cubicBezTo>
                      <a:cubicBezTo>
                        <a:pt x="993" y="1060"/>
                        <a:pt x="1168" y="1041"/>
                        <a:pt x="1304" y="963"/>
                      </a:cubicBezTo>
                      <a:cubicBezTo>
                        <a:pt x="1343" y="944"/>
                        <a:pt x="1363" y="944"/>
                        <a:pt x="1382" y="924"/>
                      </a:cubicBezTo>
                      <a:cubicBezTo>
                        <a:pt x="1460" y="905"/>
                        <a:pt x="1499" y="846"/>
                        <a:pt x="1538" y="827"/>
                      </a:cubicBezTo>
                      <a:cubicBezTo>
                        <a:pt x="1596" y="749"/>
                        <a:pt x="1654" y="652"/>
                        <a:pt x="1654" y="535"/>
                      </a:cubicBezTo>
                      <a:cubicBezTo>
                        <a:pt x="1654" y="379"/>
                        <a:pt x="1557" y="243"/>
                        <a:pt x="1382" y="146"/>
                      </a:cubicBezTo>
                      <a:cubicBezTo>
                        <a:pt x="1226" y="49"/>
                        <a:pt x="1027" y="0"/>
                        <a:pt x="8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4" name="Google Shape;5452;p47">
                  <a:extLst>
                    <a:ext uri="{FF2B5EF4-FFF2-40B4-BE49-F238E27FC236}">
                      <a16:creationId xmlns:a16="http://schemas.microsoft.com/office/drawing/2014/main" id="{D0BFD809-E73A-4A95-807B-388F5819B069}"/>
                    </a:ext>
                  </a:extLst>
                </p:cNvPr>
                <p:cNvSpPr/>
                <p:nvPr/>
              </p:nvSpPr>
              <p:spPr>
                <a:xfrm>
                  <a:off x="1066825" y="84487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43"/>
                      </a:moveTo>
                      <a:cubicBezTo>
                        <a:pt x="993" y="243"/>
                        <a:pt x="1148" y="263"/>
                        <a:pt x="1265" y="341"/>
                      </a:cubicBezTo>
                      <a:cubicBezTo>
                        <a:pt x="1362" y="399"/>
                        <a:pt x="1421" y="457"/>
                        <a:pt x="1421" y="535"/>
                      </a:cubicBezTo>
                      <a:cubicBezTo>
                        <a:pt x="1421" y="613"/>
                        <a:pt x="1362" y="652"/>
                        <a:pt x="1265" y="730"/>
                      </a:cubicBezTo>
                      <a:cubicBezTo>
                        <a:pt x="1158" y="808"/>
                        <a:pt x="1002" y="846"/>
                        <a:pt x="842" y="846"/>
                      </a:cubicBezTo>
                      <a:cubicBezTo>
                        <a:pt x="681" y="846"/>
                        <a:pt x="516" y="808"/>
                        <a:pt x="390" y="730"/>
                      </a:cubicBezTo>
                      <a:cubicBezTo>
                        <a:pt x="292" y="691"/>
                        <a:pt x="253" y="613"/>
                        <a:pt x="253" y="535"/>
                      </a:cubicBezTo>
                      <a:cubicBezTo>
                        <a:pt x="253" y="457"/>
                        <a:pt x="292" y="418"/>
                        <a:pt x="390" y="341"/>
                      </a:cubicBezTo>
                      <a:cubicBezTo>
                        <a:pt x="506" y="263"/>
                        <a:pt x="681" y="243"/>
                        <a:pt x="837" y="243"/>
                      </a:cubicBezTo>
                      <a:close/>
                      <a:moveTo>
                        <a:pt x="827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99"/>
                        <a:pt x="1" y="535"/>
                      </a:cubicBezTo>
                      <a:cubicBezTo>
                        <a:pt x="1" y="691"/>
                        <a:pt x="98" y="827"/>
                        <a:pt x="273" y="924"/>
                      </a:cubicBezTo>
                      <a:cubicBezTo>
                        <a:pt x="448" y="1022"/>
                        <a:pt x="643" y="1060"/>
                        <a:pt x="837" y="1060"/>
                      </a:cubicBezTo>
                      <a:cubicBezTo>
                        <a:pt x="993" y="1060"/>
                        <a:pt x="1168" y="1041"/>
                        <a:pt x="1323" y="963"/>
                      </a:cubicBezTo>
                      <a:cubicBezTo>
                        <a:pt x="1343" y="944"/>
                        <a:pt x="1362" y="944"/>
                        <a:pt x="1382" y="924"/>
                      </a:cubicBezTo>
                      <a:cubicBezTo>
                        <a:pt x="1460" y="924"/>
                        <a:pt x="1518" y="885"/>
                        <a:pt x="1537" y="827"/>
                      </a:cubicBezTo>
                      <a:cubicBezTo>
                        <a:pt x="1615" y="749"/>
                        <a:pt x="1654" y="652"/>
                        <a:pt x="1654" y="535"/>
                      </a:cubicBezTo>
                      <a:cubicBezTo>
                        <a:pt x="1654" y="399"/>
                        <a:pt x="1557" y="243"/>
                        <a:pt x="1382" y="146"/>
                      </a:cubicBezTo>
                      <a:cubicBezTo>
                        <a:pt x="1226" y="49"/>
                        <a:pt x="1027" y="0"/>
                        <a:pt x="8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" name="Google Shape;5453;p47">
                  <a:extLst>
                    <a:ext uri="{FF2B5EF4-FFF2-40B4-BE49-F238E27FC236}">
                      <a16:creationId xmlns:a16="http://schemas.microsoft.com/office/drawing/2014/main" id="{3DBF9423-EADD-48FC-B3BA-503918E801D2}"/>
                    </a:ext>
                  </a:extLst>
                </p:cNvPr>
                <p:cNvSpPr/>
                <p:nvPr/>
              </p:nvSpPr>
              <p:spPr>
                <a:xfrm>
                  <a:off x="829000" y="676100"/>
                  <a:ext cx="41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1" extrusionOk="0">
                      <a:moveTo>
                        <a:pt x="817" y="205"/>
                      </a:moveTo>
                      <a:cubicBezTo>
                        <a:pt x="973" y="205"/>
                        <a:pt x="1128" y="243"/>
                        <a:pt x="1245" y="302"/>
                      </a:cubicBezTo>
                      <a:cubicBezTo>
                        <a:pt x="1342" y="360"/>
                        <a:pt x="1401" y="438"/>
                        <a:pt x="1401" y="496"/>
                      </a:cubicBezTo>
                      <a:cubicBezTo>
                        <a:pt x="1401" y="574"/>
                        <a:pt x="1342" y="633"/>
                        <a:pt x="1245" y="691"/>
                      </a:cubicBezTo>
                      <a:cubicBezTo>
                        <a:pt x="1138" y="769"/>
                        <a:pt x="983" y="808"/>
                        <a:pt x="822" y="808"/>
                      </a:cubicBezTo>
                      <a:cubicBezTo>
                        <a:pt x="661" y="808"/>
                        <a:pt x="496" y="769"/>
                        <a:pt x="370" y="691"/>
                      </a:cubicBezTo>
                      <a:cubicBezTo>
                        <a:pt x="272" y="652"/>
                        <a:pt x="233" y="574"/>
                        <a:pt x="233" y="496"/>
                      </a:cubicBezTo>
                      <a:cubicBezTo>
                        <a:pt x="233" y="438"/>
                        <a:pt x="272" y="380"/>
                        <a:pt x="370" y="302"/>
                      </a:cubicBezTo>
                      <a:cubicBezTo>
                        <a:pt x="486" y="243"/>
                        <a:pt x="661" y="205"/>
                        <a:pt x="817" y="205"/>
                      </a:cubicBezTo>
                      <a:close/>
                      <a:moveTo>
                        <a:pt x="829" y="0"/>
                      </a:moveTo>
                      <a:cubicBezTo>
                        <a:pt x="627" y="0"/>
                        <a:pt x="428" y="49"/>
                        <a:pt x="272" y="146"/>
                      </a:cubicBezTo>
                      <a:cubicBezTo>
                        <a:pt x="97" y="243"/>
                        <a:pt x="0" y="380"/>
                        <a:pt x="0" y="535"/>
                      </a:cubicBezTo>
                      <a:cubicBezTo>
                        <a:pt x="0" y="671"/>
                        <a:pt x="97" y="827"/>
                        <a:pt x="272" y="924"/>
                      </a:cubicBezTo>
                      <a:cubicBezTo>
                        <a:pt x="447" y="1022"/>
                        <a:pt x="642" y="1061"/>
                        <a:pt x="837" y="1061"/>
                      </a:cubicBezTo>
                      <a:cubicBezTo>
                        <a:pt x="973" y="1061"/>
                        <a:pt x="1148" y="1041"/>
                        <a:pt x="1265" y="983"/>
                      </a:cubicBezTo>
                      <a:cubicBezTo>
                        <a:pt x="1323" y="963"/>
                        <a:pt x="1342" y="963"/>
                        <a:pt x="1381" y="944"/>
                      </a:cubicBezTo>
                      <a:cubicBezTo>
                        <a:pt x="1440" y="885"/>
                        <a:pt x="1459" y="866"/>
                        <a:pt x="1518" y="847"/>
                      </a:cubicBezTo>
                      <a:cubicBezTo>
                        <a:pt x="1615" y="749"/>
                        <a:pt x="1654" y="652"/>
                        <a:pt x="1654" y="535"/>
                      </a:cubicBezTo>
                      <a:cubicBezTo>
                        <a:pt x="1654" y="380"/>
                        <a:pt x="1556" y="243"/>
                        <a:pt x="1401" y="146"/>
                      </a:cubicBezTo>
                      <a:cubicBezTo>
                        <a:pt x="1235" y="49"/>
                        <a:pt x="1031" y="0"/>
                        <a:pt x="82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" name="Google Shape;5454;p47">
                  <a:extLst>
                    <a:ext uri="{FF2B5EF4-FFF2-40B4-BE49-F238E27FC236}">
                      <a16:creationId xmlns:a16="http://schemas.microsoft.com/office/drawing/2014/main" id="{FE513932-3C85-40E6-A5D5-27226351AB38}"/>
                    </a:ext>
                  </a:extLst>
                </p:cNvPr>
                <p:cNvSpPr/>
                <p:nvPr/>
              </p:nvSpPr>
              <p:spPr>
                <a:xfrm>
                  <a:off x="1183550" y="103650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44"/>
                      </a:moveTo>
                      <a:cubicBezTo>
                        <a:pt x="993" y="244"/>
                        <a:pt x="1149" y="263"/>
                        <a:pt x="1265" y="341"/>
                      </a:cubicBezTo>
                      <a:cubicBezTo>
                        <a:pt x="1363" y="380"/>
                        <a:pt x="1401" y="458"/>
                        <a:pt x="1401" y="535"/>
                      </a:cubicBezTo>
                      <a:cubicBezTo>
                        <a:pt x="1401" y="613"/>
                        <a:pt x="1363" y="652"/>
                        <a:pt x="1265" y="730"/>
                      </a:cubicBezTo>
                      <a:cubicBezTo>
                        <a:pt x="1139" y="798"/>
                        <a:pt x="973" y="832"/>
                        <a:pt x="813" y="832"/>
                      </a:cubicBezTo>
                      <a:cubicBezTo>
                        <a:pt x="652" y="832"/>
                        <a:pt x="497" y="798"/>
                        <a:pt x="390" y="730"/>
                      </a:cubicBezTo>
                      <a:cubicBezTo>
                        <a:pt x="293" y="672"/>
                        <a:pt x="254" y="613"/>
                        <a:pt x="254" y="535"/>
                      </a:cubicBezTo>
                      <a:cubicBezTo>
                        <a:pt x="254" y="458"/>
                        <a:pt x="293" y="419"/>
                        <a:pt x="390" y="341"/>
                      </a:cubicBezTo>
                      <a:cubicBezTo>
                        <a:pt x="507" y="263"/>
                        <a:pt x="682" y="244"/>
                        <a:pt x="837" y="244"/>
                      </a:cubicBezTo>
                      <a:close/>
                      <a:moveTo>
                        <a:pt x="828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4"/>
                        <a:pt x="1" y="380"/>
                        <a:pt x="1" y="535"/>
                      </a:cubicBezTo>
                      <a:cubicBezTo>
                        <a:pt x="1" y="672"/>
                        <a:pt x="98" y="827"/>
                        <a:pt x="273" y="925"/>
                      </a:cubicBezTo>
                      <a:cubicBezTo>
                        <a:pt x="448" y="1022"/>
                        <a:pt x="643" y="1061"/>
                        <a:pt x="837" y="1061"/>
                      </a:cubicBezTo>
                      <a:cubicBezTo>
                        <a:pt x="993" y="1061"/>
                        <a:pt x="1149" y="1041"/>
                        <a:pt x="1285" y="963"/>
                      </a:cubicBezTo>
                      <a:cubicBezTo>
                        <a:pt x="1324" y="944"/>
                        <a:pt x="1363" y="944"/>
                        <a:pt x="1382" y="925"/>
                      </a:cubicBezTo>
                      <a:cubicBezTo>
                        <a:pt x="1440" y="905"/>
                        <a:pt x="1479" y="847"/>
                        <a:pt x="1518" y="827"/>
                      </a:cubicBezTo>
                      <a:cubicBezTo>
                        <a:pt x="1615" y="730"/>
                        <a:pt x="1654" y="633"/>
                        <a:pt x="1654" y="535"/>
                      </a:cubicBezTo>
                      <a:cubicBezTo>
                        <a:pt x="1654" y="380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7" name="Google Shape;5455;p47">
                  <a:extLst>
                    <a:ext uri="{FF2B5EF4-FFF2-40B4-BE49-F238E27FC236}">
                      <a16:creationId xmlns:a16="http://schemas.microsoft.com/office/drawing/2014/main" id="{7DE6EF2C-0599-4689-B132-A437CD505E19}"/>
                    </a:ext>
                  </a:extLst>
                </p:cNvPr>
                <p:cNvSpPr/>
                <p:nvPr/>
              </p:nvSpPr>
              <p:spPr>
                <a:xfrm>
                  <a:off x="1110600" y="1025300"/>
                  <a:ext cx="41375" cy="2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101" extrusionOk="0">
                      <a:moveTo>
                        <a:pt x="837" y="283"/>
                      </a:moveTo>
                      <a:cubicBezTo>
                        <a:pt x="993" y="283"/>
                        <a:pt x="1148" y="303"/>
                        <a:pt x="1265" y="380"/>
                      </a:cubicBezTo>
                      <a:cubicBezTo>
                        <a:pt x="1362" y="419"/>
                        <a:pt x="1401" y="497"/>
                        <a:pt x="1401" y="575"/>
                      </a:cubicBezTo>
                      <a:cubicBezTo>
                        <a:pt x="1401" y="633"/>
                        <a:pt x="1362" y="692"/>
                        <a:pt x="1265" y="769"/>
                      </a:cubicBezTo>
                      <a:cubicBezTo>
                        <a:pt x="1139" y="838"/>
                        <a:pt x="973" y="872"/>
                        <a:pt x="813" y="872"/>
                      </a:cubicBezTo>
                      <a:cubicBezTo>
                        <a:pt x="652" y="872"/>
                        <a:pt x="497" y="838"/>
                        <a:pt x="390" y="769"/>
                      </a:cubicBezTo>
                      <a:cubicBezTo>
                        <a:pt x="292" y="711"/>
                        <a:pt x="253" y="633"/>
                        <a:pt x="253" y="575"/>
                      </a:cubicBezTo>
                      <a:cubicBezTo>
                        <a:pt x="253" y="497"/>
                        <a:pt x="312" y="439"/>
                        <a:pt x="390" y="380"/>
                      </a:cubicBezTo>
                      <a:cubicBezTo>
                        <a:pt x="506" y="303"/>
                        <a:pt x="681" y="283"/>
                        <a:pt x="837" y="283"/>
                      </a:cubicBezTo>
                      <a:close/>
                      <a:moveTo>
                        <a:pt x="827" y="1"/>
                      </a:moveTo>
                      <a:cubicBezTo>
                        <a:pt x="628" y="1"/>
                        <a:pt x="428" y="50"/>
                        <a:pt x="273" y="147"/>
                      </a:cubicBezTo>
                      <a:cubicBezTo>
                        <a:pt x="98" y="244"/>
                        <a:pt x="0" y="400"/>
                        <a:pt x="0" y="536"/>
                      </a:cubicBezTo>
                      <a:cubicBezTo>
                        <a:pt x="0" y="711"/>
                        <a:pt x="98" y="867"/>
                        <a:pt x="273" y="964"/>
                      </a:cubicBezTo>
                      <a:cubicBezTo>
                        <a:pt x="448" y="1061"/>
                        <a:pt x="642" y="1100"/>
                        <a:pt x="837" y="1100"/>
                      </a:cubicBezTo>
                      <a:cubicBezTo>
                        <a:pt x="993" y="1100"/>
                        <a:pt x="1168" y="1081"/>
                        <a:pt x="1323" y="1003"/>
                      </a:cubicBezTo>
                      <a:cubicBezTo>
                        <a:pt x="1343" y="1003"/>
                        <a:pt x="1362" y="983"/>
                        <a:pt x="1382" y="964"/>
                      </a:cubicBezTo>
                      <a:cubicBezTo>
                        <a:pt x="1440" y="925"/>
                        <a:pt x="1479" y="886"/>
                        <a:pt x="1537" y="828"/>
                      </a:cubicBezTo>
                      <a:cubicBezTo>
                        <a:pt x="1596" y="769"/>
                        <a:pt x="1654" y="672"/>
                        <a:pt x="1654" y="536"/>
                      </a:cubicBezTo>
                      <a:cubicBezTo>
                        <a:pt x="1654" y="400"/>
                        <a:pt x="1557" y="244"/>
                        <a:pt x="1382" y="147"/>
                      </a:cubicBezTo>
                      <a:cubicBezTo>
                        <a:pt x="1226" y="50"/>
                        <a:pt x="1027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8" name="Google Shape;5456;p47">
                  <a:extLst>
                    <a:ext uri="{FF2B5EF4-FFF2-40B4-BE49-F238E27FC236}">
                      <a16:creationId xmlns:a16="http://schemas.microsoft.com/office/drawing/2014/main" id="{866D247C-6B99-4649-9DCB-5B7A0124441F}"/>
                    </a:ext>
                  </a:extLst>
                </p:cNvPr>
                <p:cNvSpPr/>
                <p:nvPr/>
              </p:nvSpPr>
              <p:spPr>
                <a:xfrm>
                  <a:off x="894150" y="995150"/>
                  <a:ext cx="41375" cy="26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42" extrusionOk="0">
                      <a:moveTo>
                        <a:pt x="838" y="224"/>
                      </a:moveTo>
                      <a:cubicBezTo>
                        <a:pt x="993" y="224"/>
                        <a:pt x="1149" y="244"/>
                        <a:pt x="1266" y="322"/>
                      </a:cubicBezTo>
                      <a:cubicBezTo>
                        <a:pt x="1363" y="361"/>
                        <a:pt x="1402" y="438"/>
                        <a:pt x="1402" y="516"/>
                      </a:cubicBezTo>
                      <a:cubicBezTo>
                        <a:pt x="1402" y="575"/>
                        <a:pt x="1363" y="633"/>
                        <a:pt x="1266" y="711"/>
                      </a:cubicBezTo>
                      <a:cubicBezTo>
                        <a:pt x="1139" y="779"/>
                        <a:pt x="974" y="813"/>
                        <a:pt x="813" y="813"/>
                      </a:cubicBezTo>
                      <a:cubicBezTo>
                        <a:pt x="653" y="813"/>
                        <a:pt x="497" y="779"/>
                        <a:pt x="390" y="711"/>
                      </a:cubicBezTo>
                      <a:cubicBezTo>
                        <a:pt x="293" y="652"/>
                        <a:pt x="254" y="575"/>
                        <a:pt x="254" y="516"/>
                      </a:cubicBezTo>
                      <a:cubicBezTo>
                        <a:pt x="254" y="438"/>
                        <a:pt x="293" y="361"/>
                        <a:pt x="390" y="322"/>
                      </a:cubicBezTo>
                      <a:cubicBezTo>
                        <a:pt x="507" y="244"/>
                        <a:pt x="682" y="224"/>
                        <a:pt x="838" y="224"/>
                      </a:cubicBezTo>
                      <a:close/>
                      <a:moveTo>
                        <a:pt x="828" y="1"/>
                      </a:moveTo>
                      <a:cubicBezTo>
                        <a:pt x="628" y="1"/>
                        <a:pt x="429" y="49"/>
                        <a:pt x="273" y="147"/>
                      </a:cubicBezTo>
                      <a:cubicBezTo>
                        <a:pt x="98" y="244"/>
                        <a:pt x="1" y="380"/>
                        <a:pt x="1" y="536"/>
                      </a:cubicBezTo>
                      <a:cubicBezTo>
                        <a:pt x="1" y="652"/>
                        <a:pt x="98" y="808"/>
                        <a:pt x="273" y="886"/>
                      </a:cubicBezTo>
                      <a:cubicBezTo>
                        <a:pt x="448" y="1003"/>
                        <a:pt x="643" y="1042"/>
                        <a:pt x="838" y="1042"/>
                      </a:cubicBezTo>
                      <a:cubicBezTo>
                        <a:pt x="993" y="1042"/>
                        <a:pt x="1168" y="1022"/>
                        <a:pt x="1324" y="944"/>
                      </a:cubicBezTo>
                      <a:cubicBezTo>
                        <a:pt x="1343" y="944"/>
                        <a:pt x="1363" y="925"/>
                        <a:pt x="1382" y="925"/>
                      </a:cubicBezTo>
                      <a:cubicBezTo>
                        <a:pt x="1441" y="886"/>
                        <a:pt x="1480" y="847"/>
                        <a:pt x="1538" y="789"/>
                      </a:cubicBezTo>
                      <a:cubicBezTo>
                        <a:pt x="1596" y="730"/>
                        <a:pt x="1655" y="633"/>
                        <a:pt x="1655" y="536"/>
                      </a:cubicBezTo>
                      <a:cubicBezTo>
                        <a:pt x="1655" y="380"/>
                        <a:pt x="1557" y="244"/>
                        <a:pt x="1382" y="147"/>
                      </a:cubicBezTo>
                      <a:cubicBezTo>
                        <a:pt x="1227" y="49"/>
                        <a:pt x="1027" y="1"/>
                        <a:pt x="8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9" name="Google Shape;5457;p47">
                  <a:extLst>
                    <a:ext uri="{FF2B5EF4-FFF2-40B4-BE49-F238E27FC236}">
                      <a16:creationId xmlns:a16="http://schemas.microsoft.com/office/drawing/2014/main" id="{939C99E9-AF9D-49EB-A73D-51FEECD3E4CD}"/>
                    </a:ext>
                  </a:extLst>
                </p:cNvPr>
                <p:cNvSpPr/>
                <p:nvPr/>
              </p:nvSpPr>
              <p:spPr>
                <a:xfrm>
                  <a:off x="2246775" y="1758500"/>
                  <a:ext cx="41350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2" extrusionOk="0">
                      <a:moveTo>
                        <a:pt x="936" y="249"/>
                      </a:moveTo>
                      <a:cubicBezTo>
                        <a:pt x="1065" y="249"/>
                        <a:pt x="1191" y="287"/>
                        <a:pt x="1304" y="352"/>
                      </a:cubicBezTo>
                      <a:cubicBezTo>
                        <a:pt x="1382" y="390"/>
                        <a:pt x="1440" y="468"/>
                        <a:pt x="1440" y="546"/>
                      </a:cubicBezTo>
                      <a:cubicBezTo>
                        <a:pt x="1440" y="624"/>
                        <a:pt x="1401" y="663"/>
                        <a:pt x="1304" y="741"/>
                      </a:cubicBezTo>
                      <a:cubicBezTo>
                        <a:pt x="1177" y="809"/>
                        <a:pt x="1012" y="843"/>
                        <a:pt x="849" y="843"/>
                      </a:cubicBezTo>
                      <a:cubicBezTo>
                        <a:pt x="686" y="843"/>
                        <a:pt x="526" y="809"/>
                        <a:pt x="409" y="741"/>
                      </a:cubicBezTo>
                      <a:cubicBezTo>
                        <a:pt x="331" y="682"/>
                        <a:pt x="273" y="624"/>
                        <a:pt x="273" y="546"/>
                      </a:cubicBezTo>
                      <a:cubicBezTo>
                        <a:pt x="273" y="468"/>
                        <a:pt x="312" y="429"/>
                        <a:pt x="409" y="352"/>
                      </a:cubicBezTo>
                      <a:cubicBezTo>
                        <a:pt x="545" y="274"/>
                        <a:pt x="701" y="254"/>
                        <a:pt x="856" y="254"/>
                      </a:cubicBezTo>
                      <a:cubicBezTo>
                        <a:pt x="883" y="251"/>
                        <a:pt x="910" y="249"/>
                        <a:pt x="936" y="249"/>
                      </a:cubicBezTo>
                      <a:close/>
                      <a:moveTo>
                        <a:pt x="837" y="1"/>
                      </a:moveTo>
                      <a:cubicBezTo>
                        <a:pt x="657" y="1"/>
                        <a:pt x="477" y="35"/>
                        <a:pt x="331" y="99"/>
                      </a:cubicBezTo>
                      <a:cubicBezTo>
                        <a:pt x="292" y="99"/>
                        <a:pt x="273" y="138"/>
                        <a:pt x="253" y="138"/>
                      </a:cubicBezTo>
                      <a:lnTo>
                        <a:pt x="117" y="254"/>
                      </a:lnTo>
                      <a:cubicBezTo>
                        <a:pt x="59" y="332"/>
                        <a:pt x="0" y="429"/>
                        <a:pt x="0" y="527"/>
                      </a:cubicBezTo>
                      <a:cubicBezTo>
                        <a:pt x="0" y="663"/>
                        <a:pt x="98" y="799"/>
                        <a:pt x="273" y="916"/>
                      </a:cubicBezTo>
                      <a:cubicBezTo>
                        <a:pt x="448" y="1013"/>
                        <a:pt x="642" y="1052"/>
                        <a:pt x="837" y="1052"/>
                      </a:cubicBezTo>
                      <a:cubicBezTo>
                        <a:pt x="1031" y="1052"/>
                        <a:pt x="1245" y="1013"/>
                        <a:pt x="1401" y="916"/>
                      </a:cubicBezTo>
                      <a:cubicBezTo>
                        <a:pt x="1557" y="799"/>
                        <a:pt x="1654" y="663"/>
                        <a:pt x="1654" y="527"/>
                      </a:cubicBezTo>
                      <a:cubicBezTo>
                        <a:pt x="1654" y="371"/>
                        <a:pt x="1557" y="235"/>
                        <a:pt x="1401" y="138"/>
                      </a:cubicBezTo>
                      <a:cubicBezTo>
                        <a:pt x="1246" y="45"/>
                        <a:pt x="1041" y="1"/>
                        <a:pt x="8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0" name="Google Shape;5458;p47">
                  <a:extLst>
                    <a:ext uri="{FF2B5EF4-FFF2-40B4-BE49-F238E27FC236}">
                      <a16:creationId xmlns:a16="http://schemas.microsoft.com/office/drawing/2014/main" id="{BBE300BB-6D16-4EDC-8CE1-1C578F7699F3}"/>
                    </a:ext>
                  </a:extLst>
                </p:cNvPr>
                <p:cNvSpPr/>
                <p:nvPr/>
              </p:nvSpPr>
              <p:spPr>
                <a:xfrm>
                  <a:off x="2131975" y="1658800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18" y="235"/>
                      </a:moveTo>
                      <a:cubicBezTo>
                        <a:pt x="993" y="235"/>
                        <a:pt x="1149" y="254"/>
                        <a:pt x="1265" y="332"/>
                      </a:cubicBezTo>
                      <a:cubicBezTo>
                        <a:pt x="1363" y="371"/>
                        <a:pt x="1421" y="449"/>
                        <a:pt x="1421" y="526"/>
                      </a:cubicBezTo>
                      <a:cubicBezTo>
                        <a:pt x="1421" y="585"/>
                        <a:pt x="1363" y="643"/>
                        <a:pt x="1265" y="721"/>
                      </a:cubicBezTo>
                      <a:cubicBezTo>
                        <a:pt x="1149" y="789"/>
                        <a:pt x="983" y="823"/>
                        <a:pt x="820" y="823"/>
                      </a:cubicBezTo>
                      <a:cubicBezTo>
                        <a:pt x="657" y="823"/>
                        <a:pt x="497" y="789"/>
                        <a:pt x="390" y="721"/>
                      </a:cubicBezTo>
                      <a:cubicBezTo>
                        <a:pt x="293" y="663"/>
                        <a:pt x="234" y="585"/>
                        <a:pt x="234" y="526"/>
                      </a:cubicBezTo>
                      <a:cubicBezTo>
                        <a:pt x="234" y="449"/>
                        <a:pt x="293" y="390"/>
                        <a:pt x="390" y="332"/>
                      </a:cubicBezTo>
                      <a:cubicBezTo>
                        <a:pt x="507" y="273"/>
                        <a:pt x="682" y="235"/>
                        <a:pt x="818" y="235"/>
                      </a:cubicBezTo>
                      <a:close/>
                      <a:moveTo>
                        <a:pt x="826" y="1"/>
                      </a:moveTo>
                      <a:cubicBezTo>
                        <a:pt x="648" y="1"/>
                        <a:pt x="467" y="35"/>
                        <a:pt x="312" y="98"/>
                      </a:cubicBezTo>
                      <a:cubicBezTo>
                        <a:pt x="293" y="98"/>
                        <a:pt x="273" y="137"/>
                        <a:pt x="254" y="137"/>
                      </a:cubicBezTo>
                      <a:lnTo>
                        <a:pt x="118" y="254"/>
                      </a:lnTo>
                      <a:cubicBezTo>
                        <a:pt x="59" y="332"/>
                        <a:pt x="1" y="410"/>
                        <a:pt x="1" y="526"/>
                      </a:cubicBezTo>
                      <a:cubicBezTo>
                        <a:pt x="1" y="663"/>
                        <a:pt x="98" y="799"/>
                        <a:pt x="273" y="896"/>
                      </a:cubicBezTo>
                      <a:cubicBezTo>
                        <a:pt x="448" y="1013"/>
                        <a:pt x="643" y="1052"/>
                        <a:pt x="837" y="1052"/>
                      </a:cubicBezTo>
                      <a:cubicBezTo>
                        <a:pt x="1032" y="1052"/>
                        <a:pt x="1246" y="1013"/>
                        <a:pt x="1382" y="896"/>
                      </a:cubicBezTo>
                      <a:cubicBezTo>
                        <a:pt x="1557" y="799"/>
                        <a:pt x="1655" y="663"/>
                        <a:pt x="1655" y="526"/>
                      </a:cubicBezTo>
                      <a:cubicBezTo>
                        <a:pt x="1655" y="371"/>
                        <a:pt x="1557" y="235"/>
                        <a:pt x="1382" y="137"/>
                      </a:cubicBezTo>
                      <a:cubicBezTo>
                        <a:pt x="1227" y="44"/>
                        <a:pt x="1028" y="1"/>
                        <a:pt x="8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1" name="Google Shape;5459;p47">
                  <a:extLst>
                    <a:ext uri="{FF2B5EF4-FFF2-40B4-BE49-F238E27FC236}">
                      <a16:creationId xmlns:a16="http://schemas.microsoft.com/office/drawing/2014/main" id="{54C23551-4BC0-47CF-AD5C-4A2AD3F5CC79}"/>
                    </a:ext>
                  </a:extLst>
                </p:cNvPr>
                <p:cNvSpPr/>
                <p:nvPr/>
              </p:nvSpPr>
              <p:spPr>
                <a:xfrm>
                  <a:off x="2352300" y="1751225"/>
                  <a:ext cx="17050" cy="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2" h="1071" extrusionOk="0">
                      <a:moveTo>
                        <a:pt x="682" y="1"/>
                      </a:moveTo>
                      <a:cubicBezTo>
                        <a:pt x="546" y="20"/>
                        <a:pt x="429" y="59"/>
                        <a:pt x="312" y="98"/>
                      </a:cubicBezTo>
                      <a:cubicBezTo>
                        <a:pt x="312" y="156"/>
                        <a:pt x="273" y="176"/>
                        <a:pt x="254" y="176"/>
                      </a:cubicBezTo>
                      <a:cubicBezTo>
                        <a:pt x="196" y="195"/>
                        <a:pt x="137" y="253"/>
                        <a:pt x="118" y="292"/>
                      </a:cubicBezTo>
                      <a:cubicBezTo>
                        <a:pt x="40" y="370"/>
                        <a:pt x="1" y="467"/>
                        <a:pt x="1" y="565"/>
                      </a:cubicBezTo>
                      <a:cubicBezTo>
                        <a:pt x="1" y="720"/>
                        <a:pt x="79" y="857"/>
                        <a:pt x="254" y="954"/>
                      </a:cubicBezTo>
                      <a:cubicBezTo>
                        <a:pt x="390" y="1032"/>
                        <a:pt x="526" y="1071"/>
                        <a:pt x="682" y="1071"/>
                      </a:cubicBezTo>
                      <a:lnTo>
                        <a:pt x="682" y="837"/>
                      </a:lnTo>
                      <a:cubicBezTo>
                        <a:pt x="546" y="818"/>
                        <a:pt x="448" y="779"/>
                        <a:pt x="390" y="740"/>
                      </a:cubicBezTo>
                      <a:cubicBezTo>
                        <a:pt x="293" y="681"/>
                        <a:pt x="234" y="604"/>
                        <a:pt x="234" y="545"/>
                      </a:cubicBezTo>
                      <a:cubicBezTo>
                        <a:pt x="234" y="467"/>
                        <a:pt x="273" y="409"/>
                        <a:pt x="390" y="351"/>
                      </a:cubicBezTo>
                      <a:cubicBezTo>
                        <a:pt x="448" y="292"/>
                        <a:pt x="585" y="273"/>
                        <a:pt x="682" y="253"/>
                      </a:cubicBezTo>
                      <a:lnTo>
                        <a:pt x="68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2" name="Google Shape;5460;p47">
                  <a:extLst>
                    <a:ext uri="{FF2B5EF4-FFF2-40B4-BE49-F238E27FC236}">
                      <a16:creationId xmlns:a16="http://schemas.microsoft.com/office/drawing/2014/main" id="{BBBEC478-DFDA-437E-93B3-9F63E0705847}"/>
                    </a:ext>
                  </a:extLst>
                </p:cNvPr>
                <p:cNvSpPr/>
                <p:nvPr/>
              </p:nvSpPr>
              <p:spPr>
                <a:xfrm>
                  <a:off x="2362525" y="1694325"/>
                  <a:ext cx="6825" cy="2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" h="818" extrusionOk="0">
                      <a:moveTo>
                        <a:pt x="273" y="0"/>
                      </a:moveTo>
                      <a:cubicBezTo>
                        <a:pt x="195" y="78"/>
                        <a:pt x="137" y="117"/>
                        <a:pt x="117" y="175"/>
                      </a:cubicBezTo>
                      <a:cubicBezTo>
                        <a:pt x="39" y="234"/>
                        <a:pt x="1" y="331"/>
                        <a:pt x="1" y="428"/>
                      </a:cubicBezTo>
                      <a:cubicBezTo>
                        <a:pt x="1" y="584"/>
                        <a:pt x="98" y="720"/>
                        <a:pt x="273" y="817"/>
                      </a:cubicBezTo>
                      <a:lnTo>
                        <a:pt x="273" y="506"/>
                      </a:lnTo>
                      <a:cubicBezTo>
                        <a:pt x="234" y="487"/>
                        <a:pt x="234" y="428"/>
                        <a:pt x="234" y="409"/>
                      </a:cubicBezTo>
                      <a:cubicBezTo>
                        <a:pt x="234" y="389"/>
                        <a:pt x="273" y="331"/>
                        <a:pt x="273" y="312"/>
                      </a:cubicBezTo>
                      <a:lnTo>
                        <a:pt x="27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3" name="Google Shape;5461;p47">
                  <a:extLst>
                    <a:ext uri="{FF2B5EF4-FFF2-40B4-BE49-F238E27FC236}">
                      <a16:creationId xmlns:a16="http://schemas.microsoft.com/office/drawing/2014/main" id="{C3BC7A7A-680A-4A3C-A378-133749BCED6B}"/>
                    </a:ext>
                  </a:extLst>
                </p:cNvPr>
                <p:cNvSpPr/>
                <p:nvPr/>
              </p:nvSpPr>
              <p:spPr>
                <a:xfrm>
                  <a:off x="2255025" y="120430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18" y="244"/>
                      </a:moveTo>
                      <a:cubicBezTo>
                        <a:pt x="993" y="244"/>
                        <a:pt x="1129" y="263"/>
                        <a:pt x="1266" y="341"/>
                      </a:cubicBezTo>
                      <a:cubicBezTo>
                        <a:pt x="1363" y="380"/>
                        <a:pt x="1402" y="458"/>
                        <a:pt x="1402" y="535"/>
                      </a:cubicBezTo>
                      <a:cubicBezTo>
                        <a:pt x="1402" y="613"/>
                        <a:pt x="1363" y="652"/>
                        <a:pt x="1266" y="730"/>
                      </a:cubicBezTo>
                      <a:cubicBezTo>
                        <a:pt x="1139" y="798"/>
                        <a:pt x="974" y="832"/>
                        <a:pt x="813" y="832"/>
                      </a:cubicBezTo>
                      <a:cubicBezTo>
                        <a:pt x="653" y="832"/>
                        <a:pt x="497" y="798"/>
                        <a:pt x="390" y="730"/>
                      </a:cubicBezTo>
                      <a:cubicBezTo>
                        <a:pt x="293" y="672"/>
                        <a:pt x="234" y="613"/>
                        <a:pt x="234" y="535"/>
                      </a:cubicBezTo>
                      <a:cubicBezTo>
                        <a:pt x="234" y="458"/>
                        <a:pt x="273" y="380"/>
                        <a:pt x="390" y="341"/>
                      </a:cubicBezTo>
                      <a:cubicBezTo>
                        <a:pt x="507" y="263"/>
                        <a:pt x="682" y="244"/>
                        <a:pt x="818" y="244"/>
                      </a:cubicBezTo>
                      <a:close/>
                      <a:moveTo>
                        <a:pt x="825" y="0"/>
                      </a:moveTo>
                      <a:cubicBezTo>
                        <a:pt x="624" y="0"/>
                        <a:pt x="419" y="49"/>
                        <a:pt x="254" y="146"/>
                      </a:cubicBezTo>
                      <a:cubicBezTo>
                        <a:pt x="98" y="244"/>
                        <a:pt x="1" y="380"/>
                        <a:pt x="1" y="535"/>
                      </a:cubicBezTo>
                      <a:cubicBezTo>
                        <a:pt x="1" y="633"/>
                        <a:pt x="40" y="730"/>
                        <a:pt x="79" y="788"/>
                      </a:cubicBezTo>
                      <a:cubicBezTo>
                        <a:pt x="137" y="827"/>
                        <a:pt x="196" y="866"/>
                        <a:pt x="254" y="925"/>
                      </a:cubicBezTo>
                      <a:cubicBezTo>
                        <a:pt x="293" y="925"/>
                        <a:pt x="293" y="944"/>
                        <a:pt x="312" y="944"/>
                      </a:cubicBezTo>
                      <a:cubicBezTo>
                        <a:pt x="448" y="1022"/>
                        <a:pt x="643" y="1061"/>
                        <a:pt x="818" y="1061"/>
                      </a:cubicBezTo>
                      <a:cubicBezTo>
                        <a:pt x="1013" y="1061"/>
                        <a:pt x="1227" y="1022"/>
                        <a:pt x="1382" y="925"/>
                      </a:cubicBezTo>
                      <a:cubicBezTo>
                        <a:pt x="1557" y="827"/>
                        <a:pt x="1655" y="672"/>
                        <a:pt x="1655" y="535"/>
                      </a:cubicBezTo>
                      <a:cubicBezTo>
                        <a:pt x="1655" y="380"/>
                        <a:pt x="1557" y="244"/>
                        <a:pt x="1382" y="146"/>
                      </a:cubicBezTo>
                      <a:cubicBezTo>
                        <a:pt x="1227" y="49"/>
                        <a:pt x="1027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4" name="Google Shape;5462;p47">
                  <a:extLst>
                    <a:ext uri="{FF2B5EF4-FFF2-40B4-BE49-F238E27FC236}">
                      <a16:creationId xmlns:a16="http://schemas.microsoft.com/office/drawing/2014/main" id="{5227DA33-91C5-4581-9FD4-35B4655931B0}"/>
                    </a:ext>
                  </a:extLst>
                </p:cNvPr>
                <p:cNvSpPr/>
                <p:nvPr/>
              </p:nvSpPr>
              <p:spPr>
                <a:xfrm>
                  <a:off x="2126150" y="10909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82"/>
                      </a:moveTo>
                      <a:cubicBezTo>
                        <a:pt x="993" y="282"/>
                        <a:pt x="1129" y="302"/>
                        <a:pt x="1265" y="380"/>
                      </a:cubicBezTo>
                      <a:cubicBezTo>
                        <a:pt x="1362" y="419"/>
                        <a:pt x="1401" y="496"/>
                        <a:pt x="1401" y="574"/>
                      </a:cubicBezTo>
                      <a:cubicBezTo>
                        <a:pt x="1401" y="633"/>
                        <a:pt x="1362" y="691"/>
                        <a:pt x="1265" y="769"/>
                      </a:cubicBezTo>
                      <a:cubicBezTo>
                        <a:pt x="1139" y="837"/>
                        <a:pt x="973" y="871"/>
                        <a:pt x="813" y="871"/>
                      </a:cubicBezTo>
                      <a:cubicBezTo>
                        <a:pt x="652" y="871"/>
                        <a:pt x="497" y="837"/>
                        <a:pt x="390" y="769"/>
                      </a:cubicBezTo>
                      <a:cubicBezTo>
                        <a:pt x="292" y="710"/>
                        <a:pt x="234" y="633"/>
                        <a:pt x="234" y="574"/>
                      </a:cubicBezTo>
                      <a:cubicBezTo>
                        <a:pt x="234" y="496"/>
                        <a:pt x="292" y="419"/>
                        <a:pt x="390" y="380"/>
                      </a:cubicBezTo>
                      <a:cubicBezTo>
                        <a:pt x="506" y="302"/>
                        <a:pt x="681" y="282"/>
                        <a:pt x="818" y="282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9" y="49"/>
                        <a:pt x="253" y="146"/>
                      </a:cubicBezTo>
                      <a:cubicBezTo>
                        <a:pt x="98" y="244"/>
                        <a:pt x="0" y="399"/>
                        <a:pt x="0" y="535"/>
                      </a:cubicBezTo>
                      <a:cubicBezTo>
                        <a:pt x="0" y="633"/>
                        <a:pt x="39" y="730"/>
                        <a:pt x="117" y="808"/>
                      </a:cubicBezTo>
                      <a:cubicBezTo>
                        <a:pt x="156" y="886"/>
                        <a:pt x="214" y="905"/>
                        <a:pt x="253" y="944"/>
                      </a:cubicBezTo>
                      <a:cubicBezTo>
                        <a:pt x="292" y="983"/>
                        <a:pt x="312" y="983"/>
                        <a:pt x="331" y="983"/>
                      </a:cubicBezTo>
                      <a:cubicBezTo>
                        <a:pt x="487" y="1061"/>
                        <a:pt x="642" y="1080"/>
                        <a:pt x="818" y="1080"/>
                      </a:cubicBezTo>
                      <a:cubicBezTo>
                        <a:pt x="1012" y="1080"/>
                        <a:pt x="1226" y="1022"/>
                        <a:pt x="1382" y="924"/>
                      </a:cubicBezTo>
                      <a:cubicBezTo>
                        <a:pt x="1557" y="827"/>
                        <a:pt x="1654" y="691"/>
                        <a:pt x="1654" y="535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5" name="Google Shape;5463;p47">
                  <a:extLst>
                    <a:ext uri="{FF2B5EF4-FFF2-40B4-BE49-F238E27FC236}">
                      <a16:creationId xmlns:a16="http://schemas.microsoft.com/office/drawing/2014/main" id="{07ADDAB1-E2AB-436A-BA66-B6059CAE609D}"/>
                    </a:ext>
                  </a:extLst>
                </p:cNvPr>
                <p:cNvSpPr/>
                <p:nvPr/>
              </p:nvSpPr>
              <p:spPr>
                <a:xfrm>
                  <a:off x="2175275" y="103212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7" y="244"/>
                      </a:moveTo>
                      <a:cubicBezTo>
                        <a:pt x="993" y="244"/>
                        <a:pt x="1148" y="263"/>
                        <a:pt x="1265" y="341"/>
                      </a:cubicBezTo>
                      <a:cubicBezTo>
                        <a:pt x="1362" y="380"/>
                        <a:pt x="1401" y="458"/>
                        <a:pt x="1401" y="535"/>
                      </a:cubicBezTo>
                      <a:cubicBezTo>
                        <a:pt x="1401" y="613"/>
                        <a:pt x="1362" y="652"/>
                        <a:pt x="1265" y="730"/>
                      </a:cubicBezTo>
                      <a:cubicBezTo>
                        <a:pt x="1138" y="808"/>
                        <a:pt x="973" y="847"/>
                        <a:pt x="813" y="847"/>
                      </a:cubicBezTo>
                      <a:cubicBezTo>
                        <a:pt x="652" y="847"/>
                        <a:pt x="496" y="808"/>
                        <a:pt x="389" y="730"/>
                      </a:cubicBezTo>
                      <a:cubicBezTo>
                        <a:pt x="292" y="691"/>
                        <a:pt x="234" y="613"/>
                        <a:pt x="234" y="535"/>
                      </a:cubicBezTo>
                      <a:cubicBezTo>
                        <a:pt x="234" y="458"/>
                        <a:pt x="312" y="380"/>
                        <a:pt x="389" y="341"/>
                      </a:cubicBezTo>
                      <a:cubicBezTo>
                        <a:pt x="506" y="263"/>
                        <a:pt x="681" y="244"/>
                        <a:pt x="817" y="244"/>
                      </a:cubicBezTo>
                      <a:close/>
                      <a:moveTo>
                        <a:pt x="827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8" y="244"/>
                        <a:pt x="0" y="399"/>
                        <a:pt x="0" y="535"/>
                      </a:cubicBezTo>
                      <a:cubicBezTo>
                        <a:pt x="0" y="633"/>
                        <a:pt x="39" y="730"/>
                        <a:pt x="117" y="827"/>
                      </a:cubicBezTo>
                      <a:cubicBezTo>
                        <a:pt x="175" y="847"/>
                        <a:pt x="214" y="866"/>
                        <a:pt x="273" y="924"/>
                      </a:cubicBezTo>
                      <a:cubicBezTo>
                        <a:pt x="292" y="944"/>
                        <a:pt x="312" y="944"/>
                        <a:pt x="331" y="983"/>
                      </a:cubicBezTo>
                      <a:cubicBezTo>
                        <a:pt x="487" y="1041"/>
                        <a:pt x="662" y="1080"/>
                        <a:pt x="817" y="1080"/>
                      </a:cubicBezTo>
                      <a:cubicBezTo>
                        <a:pt x="1012" y="1080"/>
                        <a:pt x="1245" y="1022"/>
                        <a:pt x="1382" y="924"/>
                      </a:cubicBezTo>
                      <a:cubicBezTo>
                        <a:pt x="1557" y="827"/>
                        <a:pt x="1654" y="691"/>
                        <a:pt x="1654" y="535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6" name="Google Shape;5464;p47">
                  <a:extLst>
                    <a:ext uri="{FF2B5EF4-FFF2-40B4-BE49-F238E27FC236}">
                      <a16:creationId xmlns:a16="http://schemas.microsoft.com/office/drawing/2014/main" id="{455F8FA3-B108-40BE-97D9-1E585D7D6D7C}"/>
                    </a:ext>
                  </a:extLst>
                </p:cNvPr>
                <p:cNvSpPr/>
                <p:nvPr/>
              </p:nvSpPr>
              <p:spPr>
                <a:xfrm>
                  <a:off x="2256500" y="95382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63"/>
                      </a:moveTo>
                      <a:cubicBezTo>
                        <a:pt x="1012" y="263"/>
                        <a:pt x="1148" y="282"/>
                        <a:pt x="1265" y="360"/>
                      </a:cubicBezTo>
                      <a:cubicBezTo>
                        <a:pt x="1362" y="418"/>
                        <a:pt x="1421" y="477"/>
                        <a:pt x="1421" y="555"/>
                      </a:cubicBezTo>
                      <a:cubicBezTo>
                        <a:pt x="1421" y="632"/>
                        <a:pt x="1362" y="671"/>
                        <a:pt x="1265" y="749"/>
                      </a:cubicBezTo>
                      <a:cubicBezTo>
                        <a:pt x="1148" y="827"/>
                        <a:pt x="988" y="866"/>
                        <a:pt x="827" y="866"/>
                      </a:cubicBezTo>
                      <a:cubicBezTo>
                        <a:pt x="667" y="866"/>
                        <a:pt x="506" y="827"/>
                        <a:pt x="389" y="749"/>
                      </a:cubicBezTo>
                      <a:cubicBezTo>
                        <a:pt x="292" y="710"/>
                        <a:pt x="253" y="632"/>
                        <a:pt x="253" y="555"/>
                      </a:cubicBezTo>
                      <a:cubicBezTo>
                        <a:pt x="253" y="477"/>
                        <a:pt x="292" y="418"/>
                        <a:pt x="389" y="360"/>
                      </a:cubicBezTo>
                      <a:cubicBezTo>
                        <a:pt x="526" y="282"/>
                        <a:pt x="681" y="263"/>
                        <a:pt x="837" y="263"/>
                      </a:cubicBezTo>
                      <a:close/>
                      <a:moveTo>
                        <a:pt x="830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8" y="243"/>
                        <a:pt x="0" y="379"/>
                        <a:pt x="0" y="535"/>
                      </a:cubicBezTo>
                      <a:cubicBezTo>
                        <a:pt x="0" y="632"/>
                        <a:pt x="59" y="730"/>
                        <a:pt x="137" y="827"/>
                      </a:cubicBezTo>
                      <a:cubicBezTo>
                        <a:pt x="156" y="846"/>
                        <a:pt x="195" y="905"/>
                        <a:pt x="273" y="924"/>
                      </a:cubicBezTo>
                      <a:cubicBezTo>
                        <a:pt x="292" y="944"/>
                        <a:pt x="331" y="944"/>
                        <a:pt x="351" y="963"/>
                      </a:cubicBezTo>
                      <a:cubicBezTo>
                        <a:pt x="487" y="1041"/>
                        <a:pt x="662" y="1060"/>
                        <a:pt x="837" y="1060"/>
                      </a:cubicBezTo>
                      <a:cubicBezTo>
                        <a:pt x="1031" y="1060"/>
                        <a:pt x="1245" y="1021"/>
                        <a:pt x="1401" y="924"/>
                      </a:cubicBezTo>
                      <a:cubicBezTo>
                        <a:pt x="1557" y="827"/>
                        <a:pt x="1654" y="671"/>
                        <a:pt x="1654" y="535"/>
                      </a:cubicBezTo>
                      <a:cubicBezTo>
                        <a:pt x="1654" y="379"/>
                        <a:pt x="1557" y="243"/>
                        <a:pt x="1401" y="146"/>
                      </a:cubicBezTo>
                      <a:cubicBezTo>
                        <a:pt x="1236" y="49"/>
                        <a:pt x="1031" y="0"/>
                        <a:pt x="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" name="Google Shape;5465;p47">
                  <a:extLst>
                    <a:ext uri="{FF2B5EF4-FFF2-40B4-BE49-F238E27FC236}">
                      <a16:creationId xmlns:a16="http://schemas.microsoft.com/office/drawing/2014/main" id="{F58CBCED-0AEC-4A43-8BD1-DF71F4CF2F42}"/>
                    </a:ext>
                  </a:extLst>
                </p:cNvPr>
                <p:cNvSpPr/>
                <p:nvPr/>
              </p:nvSpPr>
              <p:spPr>
                <a:xfrm>
                  <a:off x="2040050" y="98542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63"/>
                      </a:moveTo>
                      <a:cubicBezTo>
                        <a:pt x="1013" y="263"/>
                        <a:pt x="1149" y="283"/>
                        <a:pt x="1265" y="361"/>
                      </a:cubicBezTo>
                      <a:cubicBezTo>
                        <a:pt x="1363" y="419"/>
                        <a:pt x="1421" y="477"/>
                        <a:pt x="1421" y="555"/>
                      </a:cubicBezTo>
                      <a:cubicBezTo>
                        <a:pt x="1421" y="633"/>
                        <a:pt x="1363" y="672"/>
                        <a:pt x="1265" y="750"/>
                      </a:cubicBezTo>
                      <a:cubicBezTo>
                        <a:pt x="1149" y="827"/>
                        <a:pt x="988" y="866"/>
                        <a:pt x="828" y="866"/>
                      </a:cubicBezTo>
                      <a:cubicBezTo>
                        <a:pt x="667" y="866"/>
                        <a:pt x="507" y="827"/>
                        <a:pt x="390" y="750"/>
                      </a:cubicBezTo>
                      <a:cubicBezTo>
                        <a:pt x="293" y="711"/>
                        <a:pt x="254" y="633"/>
                        <a:pt x="254" y="555"/>
                      </a:cubicBezTo>
                      <a:cubicBezTo>
                        <a:pt x="254" y="477"/>
                        <a:pt x="293" y="419"/>
                        <a:pt x="390" y="361"/>
                      </a:cubicBezTo>
                      <a:cubicBezTo>
                        <a:pt x="526" y="283"/>
                        <a:pt x="682" y="263"/>
                        <a:pt x="837" y="263"/>
                      </a:cubicBezTo>
                      <a:close/>
                      <a:moveTo>
                        <a:pt x="828" y="1"/>
                      </a:moveTo>
                      <a:cubicBezTo>
                        <a:pt x="628" y="1"/>
                        <a:pt x="429" y="49"/>
                        <a:pt x="273" y="147"/>
                      </a:cubicBezTo>
                      <a:cubicBezTo>
                        <a:pt x="98" y="244"/>
                        <a:pt x="1" y="380"/>
                        <a:pt x="1" y="536"/>
                      </a:cubicBezTo>
                      <a:cubicBezTo>
                        <a:pt x="1" y="633"/>
                        <a:pt x="59" y="750"/>
                        <a:pt x="157" y="827"/>
                      </a:cubicBezTo>
                      <a:cubicBezTo>
                        <a:pt x="176" y="866"/>
                        <a:pt x="195" y="905"/>
                        <a:pt x="273" y="925"/>
                      </a:cubicBezTo>
                      <a:cubicBezTo>
                        <a:pt x="293" y="944"/>
                        <a:pt x="351" y="944"/>
                        <a:pt x="371" y="964"/>
                      </a:cubicBezTo>
                      <a:cubicBezTo>
                        <a:pt x="526" y="1022"/>
                        <a:pt x="682" y="1061"/>
                        <a:pt x="837" y="1061"/>
                      </a:cubicBezTo>
                      <a:cubicBezTo>
                        <a:pt x="1032" y="1061"/>
                        <a:pt x="1246" y="1022"/>
                        <a:pt x="1382" y="925"/>
                      </a:cubicBezTo>
                      <a:cubicBezTo>
                        <a:pt x="1557" y="827"/>
                        <a:pt x="1655" y="672"/>
                        <a:pt x="1655" y="536"/>
                      </a:cubicBezTo>
                      <a:cubicBezTo>
                        <a:pt x="1655" y="380"/>
                        <a:pt x="1557" y="244"/>
                        <a:pt x="1382" y="147"/>
                      </a:cubicBezTo>
                      <a:cubicBezTo>
                        <a:pt x="1227" y="49"/>
                        <a:pt x="1027" y="1"/>
                        <a:pt x="8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8" name="Google Shape;5466;p47">
                  <a:extLst>
                    <a:ext uri="{FF2B5EF4-FFF2-40B4-BE49-F238E27FC236}">
                      <a16:creationId xmlns:a16="http://schemas.microsoft.com/office/drawing/2014/main" id="{9FDC4413-6A50-402A-9A4B-973BC3501001}"/>
                    </a:ext>
                  </a:extLst>
                </p:cNvPr>
                <p:cNvSpPr/>
                <p:nvPr/>
              </p:nvSpPr>
              <p:spPr>
                <a:xfrm>
                  <a:off x="1934025" y="10155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83"/>
                      </a:moveTo>
                      <a:cubicBezTo>
                        <a:pt x="993" y="283"/>
                        <a:pt x="1129" y="302"/>
                        <a:pt x="1265" y="380"/>
                      </a:cubicBezTo>
                      <a:cubicBezTo>
                        <a:pt x="1363" y="419"/>
                        <a:pt x="1401" y="497"/>
                        <a:pt x="1401" y="575"/>
                      </a:cubicBezTo>
                      <a:cubicBezTo>
                        <a:pt x="1401" y="633"/>
                        <a:pt x="1363" y="692"/>
                        <a:pt x="1265" y="769"/>
                      </a:cubicBezTo>
                      <a:cubicBezTo>
                        <a:pt x="1139" y="837"/>
                        <a:pt x="973" y="871"/>
                        <a:pt x="813" y="871"/>
                      </a:cubicBezTo>
                      <a:cubicBezTo>
                        <a:pt x="652" y="871"/>
                        <a:pt x="497" y="837"/>
                        <a:pt x="390" y="769"/>
                      </a:cubicBezTo>
                      <a:cubicBezTo>
                        <a:pt x="293" y="711"/>
                        <a:pt x="234" y="633"/>
                        <a:pt x="234" y="575"/>
                      </a:cubicBezTo>
                      <a:cubicBezTo>
                        <a:pt x="234" y="497"/>
                        <a:pt x="293" y="419"/>
                        <a:pt x="390" y="380"/>
                      </a:cubicBezTo>
                      <a:cubicBezTo>
                        <a:pt x="507" y="302"/>
                        <a:pt x="682" y="283"/>
                        <a:pt x="818" y="283"/>
                      </a:cubicBezTo>
                      <a:close/>
                      <a:moveTo>
                        <a:pt x="825" y="1"/>
                      </a:moveTo>
                      <a:cubicBezTo>
                        <a:pt x="623" y="1"/>
                        <a:pt x="419" y="49"/>
                        <a:pt x="254" y="147"/>
                      </a:cubicBezTo>
                      <a:cubicBezTo>
                        <a:pt x="98" y="244"/>
                        <a:pt x="1" y="400"/>
                        <a:pt x="1" y="536"/>
                      </a:cubicBezTo>
                      <a:cubicBezTo>
                        <a:pt x="1" y="633"/>
                        <a:pt x="40" y="730"/>
                        <a:pt x="117" y="808"/>
                      </a:cubicBezTo>
                      <a:cubicBezTo>
                        <a:pt x="156" y="886"/>
                        <a:pt x="215" y="906"/>
                        <a:pt x="254" y="964"/>
                      </a:cubicBezTo>
                      <a:cubicBezTo>
                        <a:pt x="293" y="983"/>
                        <a:pt x="312" y="983"/>
                        <a:pt x="331" y="983"/>
                      </a:cubicBezTo>
                      <a:cubicBezTo>
                        <a:pt x="487" y="1061"/>
                        <a:pt x="643" y="1081"/>
                        <a:pt x="818" y="1081"/>
                      </a:cubicBezTo>
                      <a:cubicBezTo>
                        <a:pt x="1012" y="1081"/>
                        <a:pt x="1226" y="1022"/>
                        <a:pt x="1382" y="925"/>
                      </a:cubicBezTo>
                      <a:cubicBezTo>
                        <a:pt x="1557" y="828"/>
                        <a:pt x="1654" y="692"/>
                        <a:pt x="1654" y="536"/>
                      </a:cubicBezTo>
                      <a:cubicBezTo>
                        <a:pt x="1654" y="400"/>
                        <a:pt x="1557" y="244"/>
                        <a:pt x="1382" y="147"/>
                      </a:cubicBezTo>
                      <a:cubicBezTo>
                        <a:pt x="1226" y="49"/>
                        <a:pt x="1027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9" name="Google Shape;5467;p47">
                  <a:extLst>
                    <a:ext uri="{FF2B5EF4-FFF2-40B4-BE49-F238E27FC236}">
                      <a16:creationId xmlns:a16="http://schemas.microsoft.com/office/drawing/2014/main" id="{88B2B271-56D4-42C8-A8E5-235AD744FD7E}"/>
                    </a:ext>
                  </a:extLst>
                </p:cNvPr>
                <p:cNvSpPr/>
                <p:nvPr/>
              </p:nvSpPr>
              <p:spPr>
                <a:xfrm>
                  <a:off x="2162150" y="852150"/>
                  <a:ext cx="418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81" extrusionOk="0">
                      <a:moveTo>
                        <a:pt x="837" y="244"/>
                      </a:moveTo>
                      <a:cubicBezTo>
                        <a:pt x="1012" y="244"/>
                        <a:pt x="1148" y="264"/>
                        <a:pt x="1284" y="341"/>
                      </a:cubicBezTo>
                      <a:cubicBezTo>
                        <a:pt x="1381" y="400"/>
                        <a:pt x="1420" y="458"/>
                        <a:pt x="1420" y="536"/>
                      </a:cubicBezTo>
                      <a:cubicBezTo>
                        <a:pt x="1420" y="614"/>
                        <a:pt x="1381" y="653"/>
                        <a:pt x="1284" y="731"/>
                      </a:cubicBezTo>
                      <a:cubicBezTo>
                        <a:pt x="1158" y="808"/>
                        <a:pt x="992" y="847"/>
                        <a:pt x="832" y="847"/>
                      </a:cubicBezTo>
                      <a:cubicBezTo>
                        <a:pt x="671" y="847"/>
                        <a:pt x="516" y="808"/>
                        <a:pt x="409" y="731"/>
                      </a:cubicBezTo>
                      <a:cubicBezTo>
                        <a:pt x="311" y="692"/>
                        <a:pt x="253" y="614"/>
                        <a:pt x="253" y="536"/>
                      </a:cubicBezTo>
                      <a:cubicBezTo>
                        <a:pt x="253" y="458"/>
                        <a:pt x="311" y="419"/>
                        <a:pt x="409" y="341"/>
                      </a:cubicBezTo>
                      <a:cubicBezTo>
                        <a:pt x="525" y="264"/>
                        <a:pt x="700" y="244"/>
                        <a:pt x="837" y="244"/>
                      </a:cubicBezTo>
                      <a:close/>
                      <a:moveTo>
                        <a:pt x="829" y="1"/>
                      </a:moveTo>
                      <a:cubicBezTo>
                        <a:pt x="628" y="1"/>
                        <a:pt x="428" y="50"/>
                        <a:pt x="272" y="147"/>
                      </a:cubicBezTo>
                      <a:cubicBezTo>
                        <a:pt x="97" y="244"/>
                        <a:pt x="0" y="400"/>
                        <a:pt x="0" y="536"/>
                      </a:cubicBezTo>
                      <a:cubicBezTo>
                        <a:pt x="0" y="653"/>
                        <a:pt x="58" y="750"/>
                        <a:pt x="156" y="828"/>
                      </a:cubicBezTo>
                      <a:cubicBezTo>
                        <a:pt x="175" y="886"/>
                        <a:pt x="234" y="906"/>
                        <a:pt x="272" y="925"/>
                      </a:cubicBezTo>
                      <a:cubicBezTo>
                        <a:pt x="311" y="945"/>
                        <a:pt x="350" y="945"/>
                        <a:pt x="370" y="983"/>
                      </a:cubicBezTo>
                      <a:cubicBezTo>
                        <a:pt x="525" y="1022"/>
                        <a:pt x="662" y="1081"/>
                        <a:pt x="837" y="1081"/>
                      </a:cubicBezTo>
                      <a:cubicBezTo>
                        <a:pt x="1031" y="1081"/>
                        <a:pt x="1245" y="1022"/>
                        <a:pt x="1401" y="925"/>
                      </a:cubicBezTo>
                      <a:cubicBezTo>
                        <a:pt x="1556" y="828"/>
                        <a:pt x="1673" y="692"/>
                        <a:pt x="1673" y="536"/>
                      </a:cubicBezTo>
                      <a:cubicBezTo>
                        <a:pt x="1673" y="400"/>
                        <a:pt x="1576" y="244"/>
                        <a:pt x="1401" y="147"/>
                      </a:cubicBezTo>
                      <a:cubicBezTo>
                        <a:pt x="1235" y="50"/>
                        <a:pt x="1031" y="1"/>
                        <a:pt x="82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" name="Google Shape;5468;p47">
                  <a:extLst>
                    <a:ext uri="{FF2B5EF4-FFF2-40B4-BE49-F238E27FC236}">
                      <a16:creationId xmlns:a16="http://schemas.microsoft.com/office/drawing/2014/main" id="{838416C4-1370-4706-AE2C-406A95FB267B}"/>
                    </a:ext>
                  </a:extLst>
                </p:cNvPr>
                <p:cNvSpPr/>
                <p:nvPr/>
              </p:nvSpPr>
              <p:spPr>
                <a:xfrm>
                  <a:off x="2191325" y="742725"/>
                  <a:ext cx="418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81" extrusionOk="0">
                      <a:moveTo>
                        <a:pt x="837" y="263"/>
                      </a:moveTo>
                      <a:cubicBezTo>
                        <a:pt x="1012" y="263"/>
                        <a:pt x="1148" y="283"/>
                        <a:pt x="1284" y="361"/>
                      </a:cubicBezTo>
                      <a:cubicBezTo>
                        <a:pt x="1362" y="419"/>
                        <a:pt x="1421" y="497"/>
                        <a:pt x="1421" y="555"/>
                      </a:cubicBezTo>
                      <a:cubicBezTo>
                        <a:pt x="1421" y="633"/>
                        <a:pt x="1382" y="691"/>
                        <a:pt x="1284" y="750"/>
                      </a:cubicBezTo>
                      <a:cubicBezTo>
                        <a:pt x="1158" y="827"/>
                        <a:pt x="993" y="866"/>
                        <a:pt x="830" y="866"/>
                      </a:cubicBezTo>
                      <a:cubicBezTo>
                        <a:pt x="667" y="866"/>
                        <a:pt x="506" y="827"/>
                        <a:pt x="389" y="750"/>
                      </a:cubicBezTo>
                      <a:cubicBezTo>
                        <a:pt x="312" y="711"/>
                        <a:pt x="253" y="633"/>
                        <a:pt x="253" y="555"/>
                      </a:cubicBezTo>
                      <a:cubicBezTo>
                        <a:pt x="253" y="497"/>
                        <a:pt x="312" y="438"/>
                        <a:pt x="389" y="361"/>
                      </a:cubicBezTo>
                      <a:cubicBezTo>
                        <a:pt x="526" y="302"/>
                        <a:pt x="681" y="263"/>
                        <a:pt x="837" y="263"/>
                      </a:cubicBezTo>
                      <a:close/>
                      <a:moveTo>
                        <a:pt x="844" y="1"/>
                      </a:moveTo>
                      <a:cubicBezTo>
                        <a:pt x="642" y="1"/>
                        <a:pt x="438" y="49"/>
                        <a:pt x="273" y="146"/>
                      </a:cubicBezTo>
                      <a:cubicBezTo>
                        <a:pt x="117" y="244"/>
                        <a:pt x="0" y="399"/>
                        <a:pt x="0" y="536"/>
                      </a:cubicBezTo>
                      <a:cubicBezTo>
                        <a:pt x="0" y="633"/>
                        <a:pt x="59" y="730"/>
                        <a:pt x="137" y="808"/>
                      </a:cubicBezTo>
                      <a:cubicBezTo>
                        <a:pt x="156" y="886"/>
                        <a:pt x="214" y="925"/>
                        <a:pt x="273" y="944"/>
                      </a:cubicBezTo>
                      <a:cubicBezTo>
                        <a:pt x="312" y="983"/>
                        <a:pt x="331" y="983"/>
                        <a:pt x="351" y="983"/>
                      </a:cubicBezTo>
                      <a:cubicBezTo>
                        <a:pt x="506" y="1041"/>
                        <a:pt x="662" y="1080"/>
                        <a:pt x="837" y="1080"/>
                      </a:cubicBezTo>
                      <a:cubicBezTo>
                        <a:pt x="1031" y="1080"/>
                        <a:pt x="1246" y="1022"/>
                        <a:pt x="1401" y="925"/>
                      </a:cubicBezTo>
                      <a:cubicBezTo>
                        <a:pt x="1576" y="827"/>
                        <a:pt x="1674" y="691"/>
                        <a:pt x="1674" y="536"/>
                      </a:cubicBezTo>
                      <a:cubicBezTo>
                        <a:pt x="1674" y="399"/>
                        <a:pt x="1576" y="244"/>
                        <a:pt x="1401" y="146"/>
                      </a:cubicBezTo>
                      <a:cubicBezTo>
                        <a:pt x="1246" y="49"/>
                        <a:pt x="1046" y="1"/>
                        <a:pt x="84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1" name="Google Shape;5469;p47">
                  <a:extLst>
                    <a:ext uri="{FF2B5EF4-FFF2-40B4-BE49-F238E27FC236}">
                      <a16:creationId xmlns:a16="http://schemas.microsoft.com/office/drawing/2014/main" id="{B3EE030A-0ECD-4601-B561-F161AA97CDD5}"/>
                    </a:ext>
                  </a:extLst>
                </p:cNvPr>
                <p:cNvSpPr/>
                <p:nvPr/>
              </p:nvSpPr>
              <p:spPr>
                <a:xfrm>
                  <a:off x="2021575" y="90322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44"/>
                      </a:moveTo>
                      <a:cubicBezTo>
                        <a:pt x="993" y="244"/>
                        <a:pt x="1129" y="263"/>
                        <a:pt x="1265" y="341"/>
                      </a:cubicBezTo>
                      <a:cubicBezTo>
                        <a:pt x="1343" y="400"/>
                        <a:pt x="1401" y="458"/>
                        <a:pt x="1401" y="536"/>
                      </a:cubicBezTo>
                      <a:cubicBezTo>
                        <a:pt x="1401" y="614"/>
                        <a:pt x="1362" y="652"/>
                        <a:pt x="1265" y="730"/>
                      </a:cubicBezTo>
                      <a:cubicBezTo>
                        <a:pt x="1139" y="798"/>
                        <a:pt x="973" y="832"/>
                        <a:pt x="813" y="832"/>
                      </a:cubicBezTo>
                      <a:cubicBezTo>
                        <a:pt x="652" y="832"/>
                        <a:pt x="497" y="798"/>
                        <a:pt x="390" y="730"/>
                      </a:cubicBezTo>
                      <a:cubicBezTo>
                        <a:pt x="292" y="672"/>
                        <a:pt x="234" y="614"/>
                        <a:pt x="234" y="536"/>
                      </a:cubicBezTo>
                      <a:cubicBezTo>
                        <a:pt x="234" y="458"/>
                        <a:pt x="312" y="400"/>
                        <a:pt x="390" y="341"/>
                      </a:cubicBezTo>
                      <a:cubicBezTo>
                        <a:pt x="506" y="263"/>
                        <a:pt x="682" y="244"/>
                        <a:pt x="818" y="244"/>
                      </a:cubicBezTo>
                      <a:close/>
                      <a:moveTo>
                        <a:pt x="825" y="1"/>
                      </a:moveTo>
                      <a:cubicBezTo>
                        <a:pt x="623" y="1"/>
                        <a:pt x="419" y="49"/>
                        <a:pt x="254" y="147"/>
                      </a:cubicBezTo>
                      <a:cubicBezTo>
                        <a:pt x="98" y="244"/>
                        <a:pt x="1" y="400"/>
                        <a:pt x="1" y="536"/>
                      </a:cubicBezTo>
                      <a:cubicBezTo>
                        <a:pt x="1" y="633"/>
                        <a:pt x="40" y="730"/>
                        <a:pt x="117" y="828"/>
                      </a:cubicBezTo>
                      <a:cubicBezTo>
                        <a:pt x="156" y="847"/>
                        <a:pt x="215" y="905"/>
                        <a:pt x="254" y="925"/>
                      </a:cubicBezTo>
                      <a:cubicBezTo>
                        <a:pt x="292" y="944"/>
                        <a:pt x="312" y="944"/>
                        <a:pt x="331" y="983"/>
                      </a:cubicBezTo>
                      <a:cubicBezTo>
                        <a:pt x="487" y="1042"/>
                        <a:pt x="643" y="1080"/>
                        <a:pt x="818" y="1080"/>
                      </a:cubicBezTo>
                      <a:cubicBezTo>
                        <a:pt x="1012" y="1080"/>
                        <a:pt x="1226" y="1022"/>
                        <a:pt x="1382" y="925"/>
                      </a:cubicBezTo>
                      <a:cubicBezTo>
                        <a:pt x="1557" y="828"/>
                        <a:pt x="1654" y="691"/>
                        <a:pt x="1654" y="536"/>
                      </a:cubicBezTo>
                      <a:cubicBezTo>
                        <a:pt x="1654" y="400"/>
                        <a:pt x="1557" y="244"/>
                        <a:pt x="1382" y="147"/>
                      </a:cubicBezTo>
                      <a:cubicBezTo>
                        <a:pt x="1226" y="49"/>
                        <a:pt x="1027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2" name="Google Shape;5470;p47">
                  <a:extLst>
                    <a:ext uri="{FF2B5EF4-FFF2-40B4-BE49-F238E27FC236}">
                      <a16:creationId xmlns:a16="http://schemas.microsoft.com/office/drawing/2014/main" id="{F61E83E5-6B80-4395-AF9B-C97E7985F75D}"/>
                    </a:ext>
                  </a:extLst>
                </p:cNvPr>
                <p:cNvSpPr/>
                <p:nvPr/>
              </p:nvSpPr>
              <p:spPr>
                <a:xfrm>
                  <a:off x="1932075" y="9231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302"/>
                      </a:moveTo>
                      <a:cubicBezTo>
                        <a:pt x="993" y="302"/>
                        <a:pt x="1149" y="321"/>
                        <a:pt x="1265" y="399"/>
                      </a:cubicBezTo>
                      <a:cubicBezTo>
                        <a:pt x="1363" y="438"/>
                        <a:pt x="1402" y="516"/>
                        <a:pt x="1402" y="594"/>
                      </a:cubicBezTo>
                      <a:cubicBezTo>
                        <a:pt x="1402" y="672"/>
                        <a:pt x="1363" y="711"/>
                        <a:pt x="1265" y="788"/>
                      </a:cubicBezTo>
                      <a:cubicBezTo>
                        <a:pt x="1139" y="856"/>
                        <a:pt x="974" y="890"/>
                        <a:pt x="813" y="890"/>
                      </a:cubicBezTo>
                      <a:cubicBezTo>
                        <a:pt x="653" y="890"/>
                        <a:pt x="497" y="856"/>
                        <a:pt x="390" y="788"/>
                      </a:cubicBezTo>
                      <a:cubicBezTo>
                        <a:pt x="293" y="730"/>
                        <a:pt x="234" y="672"/>
                        <a:pt x="234" y="594"/>
                      </a:cubicBezTo>
                      <a:cubicBezTo>
                        <a:pt x="234" y="516"/>
                        <a:pt x="293" y="438"/>
                        <a:pt x="390" y="399"/>
                      </a:cubicBezTo>
                      <a:cubicBezTo>
                        <a:pt x="507" y="321"/>
                        <a:pt x="682" y="302"/>
                        <a:pt x="818" y="302"/>
                      </a:cubicBezTo>
                      <a:close/>
                      <a:moveTo>
                        <a:pt x="828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4"/>
                        <a:pt x="1" y="399"/>
                        <a:pt x="1" y="535"/>
                      </a:cubicBezTo>
                      <a:cubicBezTo>
                        <a:pt x="1" y="633"/>
                        <a:pt x="40" y="730"/>
                        <a:pt x="118" y="808"/>
                      </a:cubicBezTo>
                      <a:cubicBezTo>
                        <a:pt x="176" y="886"/>
                        <a:pt x="195" y="925"/>
                        <a:pt x="273" y="963"/>
                      </a:cubicBezTo>
                      <a:cubicBezTo>
                        <a:pt x="293" y="983"/>
                        <a:pt x="312" y="983"/>
                        <a:pt x="332" y="983"/>
                      </a:cubicBezTo>
                      <a:cubicBezTo>
                        <a:pt x="487" y="1041"/>
                        <a:pt x="662" y="1080"/>
                        <a:pt x="818" y="1080"/>
                      </a:cubicBezTo>
                      <a:cubicBezTo>
                        <a:pt x="1013" y="1080"/>
                        <a:pt x="1246" y="1022"/>
                        <a:pt x="1382" y="925"/>
                      </a:cubicBezTo>
                      <a:cubicBezTo>
                        <a:pt x="1557" y="827"/>
                        <a:pt x="1655" y="691"/>
                        <a:pt x="1655" y="535"/>
                      </a:cubicBezTo>
                      <a:cubicBezTo>
                        <a:pt x="1655" y="399"/>
                        <a:pt x="1557" y="244"/>
                        <a:pt x="1382" y="146"/>
                      </a:cubicBezTo>
                      <a:cubicBezTo>
                        <a:pt x="1227" y="49"/>
                        <a:pt x="1027" y="0"/>
                        <a:pt x="8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3" name="Google Shape;5471;p47">
                  <a:extLst>
                    <a:ext uri="{FF2B5EF4-FFF2-40B4-BE49-F238E27FC236}">
                      <a16:creationId xmlns:a16="http://schemas.microsoft.com/office/drawing/2014/main" id="{842CBBEE-39A3-41BA-A4BB-A05AFCB7CA0E}"/>
                    </a:ext>
                  </a:extLst>
                </p:cNvPr>
                <p:cNvSpPr/>
                <p:nvPr/>
              </p:nvSpPr>
              <p:spPr>
                <a:xfrm>
                  <a:off x="1850375" y="87795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18" y="224"/>
                      </a:moveTo>
                      <a:cubicBezTo>
                        <a:pt x="973" y="224"/>
                        <a:pt x="1129" y="263"/>
                        <a:pt x="1246" y="341"/>
                      </a:cubicBezTo>
                      <a:cubicBezTo>
                        <a:pt x="1343" y="379"/>
                        <a:pt x="1401" y="457"/>
                        <a:pt x="1401" y="535"/>
                      </a:cubicBezTo>
                      <a:cubicBezTo>
                        <a:pt x="1401" y="593"/>
                        <a:pt x="1343" y="652"/>
                        <a:pt x="1246" y="710"/>
                      </a:cubicBezTo>
                      <a:cubicBezTo>
                        <a:pt x="1129" y="788"/>
                        <a:pt x="963" y="827"/>
                        <a:pt x="801" y="827"/>
                      </a:cubicBezTo>
                      <a:cubicBezTo>
                        <a:pt x="638" y="827"/>
                        <a:pt x="477" y="788"/>
                        <a:pt x="370" y="710"/>
                      </a:cubicBezTo>
                      <a:cubicBezTo>
                        <a:pt x="273" y="671"/>
                        <a:pt x="234" y="593"/>
                        <a:pt x="234" y="535"/>
                      </a:cubicBezTo>
                      <a:cubicBezTo>
                        <a:pt x="234" y="457"/>
                        <a:pt x="273" y="399"/>
                        <a:pt x="370" y="341"/>
                      </a:cubicBezTo>
                      <a:cubicBezTo>
                        <a:pt x="487" y="263"/>
                        <a:pt x="662" y="224"/>
                        <a:pt x="818" y="224"/>
                      </a:cubicBezTo>
                      <a:close/>
                      <a:moveTo>
                        <a:pt x="830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8" y="243"/>
                        <a:pt x="0" y="379"/>
                        <a:pt x="0" y="535"/>
                      </a:cubicBezTo>
                      <a:cubicBezTo>
                        <a:pt x="0" y="632"/>
                        <a:pt x="59" y="730"/>
                        <a:pt x="137" y="827"/>
                      </a:cubicBezTo>
                      <a:cubicBezTo>
                        <a:pt x="156" y="866"/>
                        <a:pt x="195" y="885"/>
                        <a:pt x="253" y="924"/>
                      </a:cubicBezTo>
                      <a:cubicBezTo>
                        <a:pt x="273" y="944"/>
                        <a:pt x="292" y="944"/>
                        <a:pt x="351" y="963"/>
                      </a:cubicBezTo>
                      <a:cubicBezTo>
                        <a:pt x="487" y="1041"/>
                        <a:pt x="662" y="1060"/>
                        <a:pt x="837" y="1060"/>
                      </a:cubicBezTo>
                      <a:cubicBezTo>
                        <a:pt x="1032" y="1060"/>
                        <a:pt x="1246" y="1021"/>
                        <a:pt x="1401" y="924"/>
                      </a:cubicBezTo>
                      <a:cubicBezTo>
                        <a:pt x="1557" y="827"/>
                        <a:pt x="1654" y="671"/>
                        <a:pt x="1654" y="535"/>
                      </a:cubicBezTo>
                      <a:cubicBezTo>
                        <a:pt x="1654" y="379"/>
                        <a:pt x="1557" y="243"/>
                        <a:pt x="1401" y="146"/>
                      </a:cubicBezTo>
                      <a:cubicBezTo>
                        <a:pt x="1236" y="49"/>
                        <a:pt x="1032" y="0"/>
                        <a:pt x="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4" name="Google Shape;5472;p47">
                  <a:extLst>
                    <a:ext uri="{FF2B5EF4-FFF2-40B4-BE49-F238E27FC236}">
                      <a16:creationId xmlns:a16="http://schemas.microsoft.com/office/drawing/2014/main" id="{4B01DF85-B2FF-47A8-B098-9795934A04E8}"/>
                    </a:ext>
                  </a:extLst>
                </p:cNvPr>
                <p:cNvSpPr/>
                <p:nvPr/>
              </p:nvSpPr>
              <p:spPr>
                <a:xfrm>
                  <a:off x="1738500" y="911025"/>
                  <a:ext cx="41375" cy="2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0" extrusionOk="0">
                      <a:moveTo>
                        <a:pt x="837" y="243"/>
                      </a:moveTo>
                      <a:cubicBezTo>
                        <a:pt x="1012" y="243"/>
                        <a:pt x="1149" y="263"/>
                        <a:pt x="1265" y="340"/>
                      </a:cubicBezTo>
                      <a:cubicBezTo>
                        <a:pt x="1363" y="399"/>
                        <a:pt x="1421" y="477"/>
                        <a:pt x="1421" y="535"/>
                      </a:cubicBezTo>
                      <a:cubicBezTo>
                        <a:pt x="1421" y="613"/>
                        <a:pt x="1363" y="671"/>
                        <a:pt x="1265" y="730"/>
                      </a:cubicBezTo>
                      <a:cubicBezTo>
                        <a:pt x="1149" y="807"/>
                        <a:pt x="988" y="846"/>
                        <a:pt x="828" y="846"/>
                      </a:cubicBezTo>
                      <a:cubicBezTo>
                        <a:pt x="667" y="846"/>
                        <a:pt x="507" y="807"/>
                        <a:pt x="390" y="730"/>
                      </a:cubicBezTo>
                      <a:cubicBezTo>
                        <a:pt x="293" y="691"/>
                        <a:pt x="254" y="613"/>
                        <a:pt x="254" y="535"/>
                      </a:cubicBezTo>
                      <a:cubicBezTo>
                        <a:pt x="254" y="477"/>
                        <a:pt x="332" y="418"/>
                        <a:pt x="390" y="340"/>
                      </a:cubicBezTo>
                      <a:cubicBezTo>
                        <a:pt x="526" y="282"/>
                        <a:pt x="682" y="243"/>
                        <a:pt x="837" y="243"/>
                      </a:cubicBezTo>
                      <a:close/>
                      <a:moveTo>
                        <a:pt x="830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99"/>
                        <a:pt x="1" y="535"/>
                      </a:cubicBezTo>
                      <a:cubicBezTo>
                        <a:pt x="1" y="632"/>
                        <a:pt x="59" y="730"/>
                        <a:pt x="137" y="827"/>
                      </a:cubicBezTo>
                      <a:cubicBezTo>
                        <a:pt x="176" y="866"/>
                        <a:pt x="234" y="905"/>
                        <a:pt x="273" y="924"/>
                      </a:cubicBezTo>
                      <a:cubicBezTo>
                        <a:pt x="293" y="963"/>
                        <a:pt x="332" y="963"/>
                        <a:pt x="351" y="982"/>
                      </a:cubicBezTo>
                      <a:cubicBezTo>
                        <a:pt x="487" y="1060"/>
                        <a:pt x="662" y="1080"/>
                        <a:pt x="837" y="1080"/>
                      </a:cubicBezTo>
                      <a:cubicBezTo>
                        <a:pt x="1032" y="1080"/>
                        <a:pt x="1246" y="1021"/>
                        <a:pt x="1402" y="924"/>
                      </a:cubicBezTo>
                      <a:cubicBezTo>
                        <a:pt x="1557" y="827"/>
                        <a:pt x="1654" y="691"/>
                        <a:pt x="1654" y="535"/>
                      </a:cubicBezTo>
                      <a:cubicBezTo>
                        <a:pt x="1654" y="399"/>
                        <a:pt x="1557" y="243"/>
                        <a:pt x="1402" y="146"/>
                      </a:cubicBezTo>
                      <a:cubicBezTo>
                        <a:pt x="1236" y="49"/>
                        <a:pt x="1032" y="0"/>
                        <a:pt x="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5" name="Google Shape;5473;p47">
                  <a:extLst>
                    <a:ext uri="{FF2B5EF4-FFF2-40B4-BE49-F238E27FC236}">
                      <a16:creationId xmlns:a16="http://schemas.microsoft.com/office/drawing/2014/main" id="{5BA7D47F-E35F-40DE-9EBB-A9DBD749D1F1}"/>
                    </a:ext>
                  </a:extLst>
                </p:cNvPr>
                <p:cNvSpPr/>
                <p:nvPr/>
              </p:nvSpPr>
              <p:spPr>
                <a:xfrm>
                  <a:off x="2276450" y="1035100"/>
                  <a:ext cx="41850" cy="2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98" extrusionOk="0">
                      <a:moveTo>
                        <a:pt x="856" y="241"/>
                      </a:moveTo>
                      <a:cubicBezTo>
                        <a:pt x="1012" y="241"/>
                        <a:pt x="1187" y="300"/>
                        <a:pt x="1303" y="339"/>
                      </a:cubicBezTo>
                      <a:cubicBezTo>
                        <a:pt x="1401" y="397"/>
                        <a:pt x="1440" y="475"/>
                        <a:pt x="1440" y="533"/>
                      </a:cubicBezTo>
                      <a:cubicBezTo>
                        <a:pt x="1440" y="611"/>
                        <a:pt x="1401" y="669"/>
                        <a:pt x="1303" y="728"/>
                      </a:cubicBezTo>
                      <a:cubicBezTo>
                        <a:pt x="1177" y="805"/>
                        <a:pt x="1012" y="844"/>
                        <a:pt x="851" y="844"/>
                      </a:cubicBezTo>
                      <a:cubicBezTo>
                        <a:pt x="691" y="844"/>
                        <a:pt x="535" y="805"/>
                        <a:pt x="428" y="728"/>
                      </a:cubicBezTo>
                      <a:cubicBezTo>
                        <a:pt x="331" y="689"/>
                        <a:pt x="272" y="611"/>
                        <a:pt x="272" y="533"/>
                      </a:cubicBezTo>
                      <a:cubicBezTo>
                        <a:pt x="272" y="475"/>
                        <a:pt x="331" y="416"/>
                        <a:pt x="428" y="339"/>
                      </a:cubicBezTo>
                      <a:cubicBezTo>
                        <a:pt x="545" y="261"/>
                        <a:pt x="720" y="241"/>
                        <a:pt x="856" y="241"/>
                      </a:cubicBezTo>
                      <a:close/>
                      <a:moveTo>
                        <a:pt x="829" y="0"/>
                      </a:moveTo>
                      <a:cubicBezTo>
                        <a:pt x="632" y="0"/>
                        <a:pt x="434" y="49"/>
                        <a:pt x="272" y="144"/>
                      </a:cubicBezTo>
                      <a:cubicBezTo>
                        <a:pt x="117" y="241"/>
                        <a:pt x="0" y="397"/>
                        <a:pt x="0" y="533"/>
                      </a:cubicBezTo>
                      <a:cubicBezTo>
                        <a:pt x="0" y="630"/>
                        <a:pt x="58" y="728"/>
                        <a:pt x="136" y="825"/>
                      </a:cubicBezTo>
                      <a:cubicBezTo>
                        <a:pt x="175" y="883"/>
                        <a:pt x="233" y="903"/>
                        <a:pt x="272" y="942"/>
                      </a:cubicBezTo>
                      <a:cubicBezTo>
                        <a:pt x="311" y="981"/>
                        <a:pt x="331" y="981"/>
                        <a:pt x="350" y="1000"/>
                      </a:cubicBezTo>
                      <a:cubicBezTo>
                        <a:pt x="506" y="1078"/>
                        <a:pt x="661" y="1097"/>
                        <a:pt x="837" y="1097"/>
                      </a:cubicBezTo>
                      <a:cubicBezTo>
                        <a:pt x="1031" y="1097"/>
                        <a:pt x="1245" y="1039"/>
                        <a:pt x="1401" y="942"/>
                      </a:cubicBezTo>
                      <a:cubicBezTo>
                        <a:pt x="1576" y="844"/>
                        <a:pt x="1673" y="708"/>
                        <a:pt x="1673" y="553"/>
                      </a:cubicBezTo>
                      <a:cubicBezTo>
                        <a:pt x="1673" y="416"/>
                        <a:pt x="1576" y="261"/>
                        <a:pt x="1401" y="163"/>
                      </a:cubicBezTo>
                      <a:cubicBezTo>
                        <a:pt x="1241" y="54"/>
                        <a:pt x="1036" y="0"/>
                        <a:pt x="82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6" name="Google Shape;5474;p47">
                  <a:extLst>
                    <a:ext uri="{FF2B5EF4-FFF2-40B4-BE49-F238E27FC236}">
                      <a16:creationId xmlns:a16="http://schemas.microsoft.com/office/drawing/2014/main" id="{76094015-526C-4231-99EB-F52EA86EBCF9}"/>
                    </a:ext>
                  </a:extLst>
                </p:cNvPr>
                <p:cNvSpPr/>
                <p:nvPr/>
              </p:nvSpPr>
              <p:spPr>
                <a:xfrm>
                  <a:off x="862050" y="462325"/>
                  <a:ext cx="345350" cy="19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14" h="7900" extrusionOk="0">
                      <a:moveTo>
                        <a:pt x="1" y="1"/>
                      </a:moveTo>
                      <a:lnTo>
                        <a:pt x="12141" y="7005"/>
                      </a:lnTo>
                      <a:lnTo>
                        <a:pt x="13639" y="7880"/>
                      </a:lnTo>
                      <a:cubicBezTo>
                        <a:pt x="13658" y="7880"/>
                        <a:pt x="13697" y="7900"/>
                        <a:pt x="13697" y="7900"/>
                      </a:cubicBezTo>
                      <a:cubicBezTo>
                        <a:pt x="13736" y="7900"/>
                        <a:pt x="13756" y="7880"/>
                        <a:pt x="13795" y="7861"/>
                      </a:cubicBezTo>
                      <a:cubicBezTo>
                        <a:pt x="13814" y="7802"/>
                        <a:pt x="13814" y="7744"/>
                        <a:pt x="13736" y="7685"/>
                      </a:cubicBezTo>
                      <a:lnTo>
                        <a:pt x="12355" y="6888"/>
                      </a:lnTo>
                      <a:lnTo>
                        <a:pt x="48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7" name="Google Shape;5475;p47">
                  <a:extLst>
                    <a:ext uri="{FF2B5EF4-FFF2-40B4-BE49-F238E27FC236}">
                      <a16:creationId xmlns:a16="http://schemas.microsoft.com/office/drawing/2014/main" id="{F74B43AF-04C5-4B67-861C-2FE78657A33C}"/>
                    </a:ext>
                  </a:extLst>
                </p:cNvPr>
                <p:cNvSpPr/>
                <p:nvPr/>
              </p:nvSpPr>
              <p:spPr>
                <a:xfrm>
                  <a:off x="2138800" y="671475"/>
                  <a:ext cx="230550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22" h="254" extrusionOk="0">
                      <a:moveTo>
                        <a:pt x="117" y="0"/>
                      </a:moveTo>
                      <a:cubicBezTo>
                        <a:pt x="59" y="0"/>
                        <a:pt x="0" y="59"/>
                        <a:pt x="0" y="137"/>
                      </a:cubicBezTo>
                      <a:cubicBezTo>
                        <a:pt x="0" y="195"/>
                        <a:pt x="39" y="253"/>
                        <a:pt x="117" y="253"/>
                      </a:cubicBezTo>
                      <a:lnTo>
                        <a:pt x="9222" y="253"/>
                      </a:lnTo>
                      <a:lnTo>
                        <a:pt x="922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8" name="Google Shape;5476;p47">
                  <a:extLst>
                    <a:ext uri="{FF2B5EF4-FFF2-40B4-BE49-F238E27FC236}">
                      <a16:creationId xmlns:a16="http://schemas.microsoft.com/office/drawing/2014/main" id="{1271EC71-B034-471A-9330-7AED41CB0504}"/>
                    </a:ext>
                  </a:extLst>
                </p:cNvPr>
                <p:cNvSpPr/>
                <p:nvPr/>
              </p:nvSpPr>
              <p:spPr>
                <a:xfrm>
                  <a:off x="1131514" y="2433822"/>
                  <a:ext cx="219375" cy="12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75" h="5031" extrusionOk="0">
                      <a:moveTo>
                        <a:pt x="136" y="0"/>
                      </a:moveTo>
                      <a:cubicBezTo>
                        <a:pt x="97" y="0"/>
                        <a:pt x="59" y="17"/>
                        <a:pt x="20" y="69"/>
                      </a:cubicBezTo>
                      <a:cubicBezTo>
                        <a:pt x="0" y="108"/>
                        <a:pt x="0" y="186"/>
                        <a:pt x="78" y="244"/>
                      </a:cubicBezTo>
                      <a:lnTo>
                        <a:pt x="292" y="361"/>
                      </a:lnTo>
                      <a:lnTo>
                        <a:pt x="3872" y="2423"/>
                      </a:lnTo>
                      <a:lnTo>
                        <a:pt x="4572" y="2832"/>
                      </a:lnTo>
                      <a:lnTo>
                        <a:pt x="8152" y="4914"/>
                      </a:lnTo>
                      <a:lnTo>
                        <a:pt x="8346" y="5030"/>
                      </a:lnTo>
                      <a:lnTo>
                        <a:pt x="8755" y="5030"/>
                      </a:lnTo>
                      <a:cubicBezTo>
                        <a:pt x="8774" y="4952"/>
                        <a:pt x="8755" y="4933"/>
                        <a:pt x="8735" y="4933"/>
                      </a:cubicBezTo>
                      <a:lnTo>
                        <a:pt x="8444" y="4758"/>
                      </a:lnTo>
                      <a:lnTo>
                        <a:pt x="4844" y="2696"/>
                      </a:lnTo>
                      <a:lnTo>
                        <a:pt x="4125" y="2287"/>
                      </a:lnTo>
                      <a:lnTo>
                        <a:pt x="525" y="205"/>
                      </a:lnTo>
                      <a:lnTo>
                        <a:pt x="195" y="11"/>
                      </a:lnTo>
                      <a:cubicBezTo>
                        <a:pt x="175" y="4"/>
                        <a:pt x="156" y="0"/>
                        <a:pt x="13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9" name="Google Shape;5477;p47">
                  <a:extLst>
                    <a:ext uri="{FF2B5EF4-FFF2-40B4-BE49-F238E27FC236}">
                      <a16:creationId xmlns:a16="http://schemas.microsoft.com/office/drawing/2014/main" id="{F0409901-74C0-4705-8DD3-65C9C0D62CA4}"/>
                    </a:ext>
                  </a:extLst>
                </p:cNvPr>
                <p:cNvSpPr/>
                <p:nvPr/>
              </p:nvSpPr>
              <p:spPr>
                <a:xfrm>
                  <a:off x="1627625" y="646675"/>
                  <a:ext cx="5850" cy="20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8036" extrusionOk="0">
                      <a:moveTo>
                        <a:pt x="117" y="0"/>
                      </a:moveTo>
                      <a:cubicBezTo>
                        <a:pt x="39" y="0"/>
                        <a:pt x="0" y="59"/>
                        <a:pt x="0" y="117"/>
                      </a:cubicBezTo>
                      <a:lnTo>
                        <a:pt x="0" y="253"/>
                      </a:lnTo>
                      <a:lnTo>
                        <a:pt x="0" y="7860"/>
                      </a:lnTo>
                      <a:lnTo>
                        <a:pt x="0" y="7899"/>
                      </a:lnTo>
                      <a:cubicBezTo>
                        <a:pt x="0" y="7977"/>
                        <a:pt x="39" y="8035"/>
                        <a:pt x="117" y="8035"/>
                      </a:cubicBezTo>
                      <a:cubicBezTo>
                        <a:pt x="195" y="8035"/>
                        <a:pt x="234" y="7977"/>
                        <a:pt x="234" y="7899"/>
                      </a:cubicBezTo>
                      <a:lnTo>
                        <a:pt x="234" y="7860"/>
                      </a:lnTo>
                      <a:lnTo>
                        <a:pt x="234" y="195"/>
                      </a:lnTo>
                      <a:lnTo>
                        <a:pt x="234" y="117"/>
                      </a:lnTo>
                      <a:cubicBezTo>
                        <a:pt x="234" y="59"/>
                        <a:pt x="195" y="0"/>
                        <a:pt x="1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0" name="Google Shape;5478;p47">
                  <a:extLst>
                    <a:ext uri="{FF2B5EF4-FFF2-40B4-BE49-F238E27FC236}">
                      <a16:creationId xmlns:a16="http://schemas.microsoft.com/office/drawing/2014/main" id="{84A3C5E2-A858-46F2-8652-EAAE305CCC82}"/>
                    </a:ext>
                  </a:extLst>
                </p:cNvPr>
                <p:cNvSpPr/>
                <p:nvPr/>
              </p:nvSpPr>
              <p:spPr>
                <a:xfrm>
                  <a:off x="1655350" y="779450"/>
                  <a:ext cx="41350" cy="2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32" extrusionOk="0">
                      <a:moveTo>
                        <a:pt x="856" y="214"/>
                      </a:moveTo>
                      <a:cubicBezTo>
                        <a:pt x="1031" y="214"/>
                        <a:pt x="1167" y="234"/>
                        <a:pt x="1284" y="312"/>
                      </a:cubicBezTo>
                      <a:cubicBezTo>
                        <a:pt x="1381" y="351"/>
                        <a:pt x="1440" y="428"/>
                        <a:pt x="1440" y="506"/>
                      </a:cubicBezTo>
                      <a:cubicBezTo>
                        <a:pt x="1440" y="584"/>
                        <a:pt x="1381" y="623"/>
                        <a:pt x="1284" y="701"/>
                      </a:cubicBezTo>
                      <a:cubicBezTo>
                        <a:pt x="1167" y="769"/>
                        <a:pt x="1007" y="803"/>
                        <a:pt x="846" y="803"/>
                      </a:cubicBezTo>
                      <a:cubicBezTo>
                        <a:pt x="686" y="803"/>
                        <a:pt x="525" y="769"/>
                        <a:pt x="409" y="701"/>
                      </a:cubicBezTo>
                      <a:cubicBezTo>
                        <a:pt x="311" y="642"/>
                        <a:pt x="272" y="584"/>
                        <a:pt x="272" y="506"/>
                      </a:cubicBezTo>
                      <a:cubicBezTo>
                        <a:pt x="272" y="428"/>
                        <a:pt x="311" y="390"/>
                        <a:pt x="409" y="312"/>
                      </a:cubicBezTo>
                      <a:cubicBezTo>
                        <a:pt x="545" y="234"/>
                        <a:pt x="700" y="214"/>
                        <a:pt x="856" y="214"/>
                      </a:cubicBezTo>
                      <a:close/>
                      <a:moveTo>
                        <a:pt x="700" y="0"/>
                      </a:moveTo>
                      <a:cubicBezTo>
                        <a:pt x="545" y="20"/>
                        <a:pt x="389" y="39"/>
                        <a:pt x="272" y="117"/>
                      </a:cubicBezTo>
                      <a:cubicBezTo>
                        <a:pt x="97" y="214"/>
                        <a:pt x="0" y="351"/>
                        <a:pt x="0" y="506"/>
                      </a:cubicBezTo>
                      <a:cubicBezTo>
                        <a:pt x="0" y="642"/>
                        <a:pt x="97" y="798"/>
                        <a:pt x="272" y="895"/>
                      </a:cubicBezTo>
                      <a:cubicBezTo>
                        <a:pt x="428" y="993"/>
                        <a:pt x="642" y="1032"/>
                        <a:pt x="837" y="1032"/>
                      </a:cubicBezTo>
                      <a:cubicBezTo>
                        <a:pt x="1031" y="1032"/>
                        <a:pt x="1245" y="993"/>
                        <a:pt x="1381" y="895"/>
                      </a:cubicBezTo>
                      <a:cubicBezTo>
                        <a:pt x="1556" y="798"/>
                        <a:pt x="1654" y="642"/>
                        <a:pt x="1654" y="506"/>
                      </a:cubicBezTo>
                      <a:cubicBezTo>
                        <a:pt x="1654" y="351"/>
                        <a:pt x="1556" y="214"/>
                        <a:pt x="1381" y="117"/>
                      </a:cubicBezTo>
                      <a:cubicBezTo>
                        <a:pt x="1265" y="39"/>
                        <a:pt x="1089" y="0"/>
                        <a:pt x="953" y="0"/>
                      </a:cubicBezTo>
                      <a:lnTo>
                        <a:pt x="953" y="39"/>
                      </a:lnTo>
                      <a:cubicBezTo>
                        <a:pt x="953" y="98"/>
                        <a:pt x="895" y="156"/>
                        <a:pt x="837" y="156"/>
                      </a:cubicBezTo>
                      <a:cubicBezTo>
                        <a:pt x="759" y="156"/>
                        <a:pt x="700" y="117"/>
                        <a:pt x="700" y="39"/>
                      </a:cubicBezTo>
                      <a:lnTo>
                        <a:pt x="70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1" name="Google Shape;5479;p47">
                  <a:extLst>
                    <a:ext uri="{FF2B5EF4-FFF2-40B4-BE49-F238E27FC236}">
                      <a16:creationId xmlns:a16="http://schemas.microsoft.com/office/drawing/2014/main" id="{7A155E9A-6B76-448E-92A5-26FB26767E71}"/>
                    </a:ext>
                  </a:extLst>
                </p:cNvPr>
                <p:cNvSpPr/>
                <p:nvPr/>
              </p:nvSpPr>
              <p:spPr>
                <a:xfrm>
                  <a:off x="1672850" y="619925"/>
                  <a:ext cx="6350" cy="16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6518" extrusionOk="0">
                      <a:moveTo>
                        <a:pt x="137" y="0"/>
                      </a:moveTo>
                      <a:cubicBezTo>
                        <a:pt x="59" y="0"/>
                        <a:pt x="0" y="59"/>
                        <a:pt x="0" y="117"/>
                      </a:cubicBezTo>
                      <a:lnTo>
                        <a:pt x="0" y="350"/>
                      </a:lnTo>
                      <a:lnTo>
                        <a:pt x="0" y="6343"/>
                      </a:lnTo>
                      <a:lnTo>
                        <a:pt x="0" y="6401"/>
                      </a:lnTo>
                      <a:cubicBezTo>
                        <a:pt x="0" y="6479"/>
                        <a:pt x="59" y="6518"/>
                        <a:pt x="137" y="6518"/>
                      </a:cubicBezTo>
                      <a:cubicBezTo>
                        <a:pt x="195" y="6518"/>
                        <a:pt x="253" y="6479"/>
                        <a:pt x="253" y="6401"/>
                      </a:cubicBezTo>
                      <a:lnTo>
                        <a:pt x="253" y="6343"/>
                      </a:lnTo>
                      <a:lnTo>
                        <a:pt x="253" y="195"/>
                      </a:lnTo>
                      <a:lnTo>
                        <a:pt x="253" y="117"/>
                      </a:lnTo>
                      <a:cubicBezTo>
                        <a:pt x="253" y="78"/>
                        <a:pt x="195" y="0"/>
                        <a:pt x="1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2" name="Google Shape;5480;p47">
                  <a:extLst>
                    <a:ext uri="{FF2B5EF4-FFF2-40B4-BE49-F238E27FC236}">
                      <a16:creationId xmlns:a16="http://schemas.microsoft.com/office/drawing/2014/main" id="{F96A15CF-AC5E-4EC9-B2A9-55250FA5D0B6}"/>
                    </a:ext>
                  </a:extLst>
                </p:cNvPr>
                <p:cNvSpPr/>
                <p:nvPr/>
              </p:nvSpPr>
              <p:spPr>
                <a:xfrm>
                  <a:off x="1701550" y="719150"/>
                  <a:ext cx="41350" cy="2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32" extrusionOk="0">
                      <a:moveTo>
                        <a:pt x="837" y="233"/>
                      </a:moveTo>
                      <a:cubicBezTo>
                        <a:pt x="992" y="233"/>
                        <a:pt x="1148" y="253"/>
                        <a:pt x="1265" y="331"/>
                      </a:cubicBezTo>
                      <a:cubicBezTo>
                        <a:pt x="1362" y="389"/>
                        <a:pt x="1420" y="467"/>
                        <a:pt x="1420" y="525"/>
                      </a:cubicBezTo>
                      <a:cubicBezTo>
                        <a:pt x="1420" y="603"/>
                        <a:pt x="1362" y="661"/>
                        <a:pt x="1265" y="720"/>
                      </a:cubicBezTo>
                      <a:cubicBezTo>
                        <a:pt x="1148" y="798"/>
                        <a:pt x="983" y="837"/>
                        <a:pt x="820" y="837"/>
                      </a:cubicBezTo>
                      <a:cubicBezTo>
                        <a:pt x="657" y="837"/>
                        <a:pt x="496" y="798"/>
                        <a:pt x="389" y="720"/>
                      </a:cubicBezTo>
                      <a:cubicBezTo>
                        <a:pt x="292" y="681"/>
                        <a:pt x="253" y="603"/>
                        <a:pt x="253" y="525"/>
                      </a:cubicBezTo>
                      <a:cubicBezTo>
                        <a:pt x="253" y="467"/>
                        <a:pt x="292" y="409"/>
                        <a:pt x="389" y="331"/>
                      </a:cubicBezTo>
                      <a:cubicBezTo>
                        <a:pt x="506" y="272"/>
                        <a:pt x="681" y="233"/>
                        <a:pt x="837" y="233"/>
                      </a:cubicBezTo>
                      <a:close/>
                      <a:moveTo>
                        <a:pt x="701" y="0"/>
                      </a:moveTo>
                      <a:cubicBezTo>
                        <a:pt x="545" y="19"/>
                        <a:pt x="389" y="39"/>
                        <a:pt x="273" y="117"/>
                      </a:cubicBezTo>
                      <a:cubicBezTo>
                        <a:pt x="98" y="214"/>
                        <a:pt x="0" y="350"/>
                        <a:pt x="0" y="506"/>
                      </a:cubicBezTo>
                      <a:cubicBezTo>
                        <a:pt x="0" y="642"/>
                        <a:pt x="98" y="798"/>
                        <a:pt x="273" y="895"/>
                      </a:cubicBezTo>
                      <a:cubicBezTo>
                        <a:pt x="428" y="992"/>
                        <a:pt x="642" y="1031"/>
                        <a:pt x="837" y="1031"/>
                      </a:cubicBezTo>
                      <a:cubicBezTo>
                        <a:pt x="1031" y="1031"/>
                        <a:pt x="1245" y="992"/>
                        <a:pt x="1382" y="895"/>
                      </a:cubicBezTo>
                      <a:cubicBezTo>
                        <a:pt x="1557" y="798"/>
                        <a:pt x="1654" y="642"/>
                        <a:pt x="1654" y="506"/>
                      </a:cubicBezTo>
                      <a:cubicBezTo>
                        <a:pt x="1654" y="350"/>
                        <a:pt x="1557" y="214"/>
                        <a:pt x="1382" y="117"/>
                      </a:cubicBezTo>
                      <a:cubicBezTo>
                        <a:pt x="1265" y="39"/>
                        <a:pt x="1090" y="0"/>
                        <a:pt x="954" y="0"/>
                      </a:cubicBezTo>
                      <a:lnTo>
                        <a:pt x="954" y="39"/>
                      </a:lnTo>
                      <a:cubicBezTo>
                        <a:pt x="954" y="117"/>
                        <a:pt x="895" y="175"/>
                        <a:pt x="837" y="175"/>
                      </a:cubicBezTo>
                      <a:cubicBezTo>
                        <a:pt x="759" y="175"/>
                        <a:pt x="701" y="117"/>
                        <a:pt x="701" y="39"/>
                      </a:cubicBezTo>
                      <a:lnTo>
                        <a:pt x="70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3" name="Google Shape;5481;p47">
                  <a:extLst>
                    <a:ext uri="{FF2B5EF4-FFF2-40B4-BE49-F238E27FC236}">
                      <a16:creationId xmlns:a16="http://schemas.microsoft.com/office/drawing/2014/main" id="{75487D34-6EBC-446B-91FF-FDE6C162359D}"/>
                    </a:ext>
                  </a:extLst>
                </p:cNvPr>
                <p:cNvSpPr/>
                <p:nvPr/>
              </p:nvSpPr>
              <p:spPr>
                <a:xfrm>
                  <a:off x="1719050" y="593650"/>
                  <a:ext cx="6350" cy="12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5196" extrusionOk="0">
                      <a:moveTo>
                        <a:pt x="137" y="1"/>
                      </a:moveTo>
                      <a:cubicBezTo>
                        <a:pt x="59" y="1"/>
                        <a:pt x="1" y="59"/>
                        <a:pt x="1" y="137"/>
                      </a:cubicBezTo>
                      <a:lnTo>
                        <a:pt x="1" y="351"/>
                      </a:lnTo>
                      <a:lnTo>
                        <a:pt x="1" y="5020"/>
                      </a:lnTo>
                      <a:lnTo>
                        <a:pt x="1" y="5059"/>
                      </a:lnTo>
                      <a:cubicBezTo>
                        <a:pt x="1" y="5137"/>
                        <a:pt x="59" y="5195"/>
                        <a:pt x="137" y="5195"/>
                      </a:cubicBezTo>
                      <a:cubicBezTo>
                        <a:pt x="195" y="5195"/>
                        <a:pt x="254" y="5137"/>
                        <a:pt x="254" y="5059"/>
                      </a:cubicBezTo>
                      <a:lnTo>
                        <a:pt x="254" y="5020"/>
                      </a:lnTo>
                      <a:lnTo>
                        <a:pt x="254" y="195"/>
                      </a:lnTo>
                      <a:lnTo>
                        <a:pt x="254" y="137"/>
                      </a:lnTo>
                      <a:cubicBezTo>
                        <a:pt x="254" y="59"/>
                        <a:pt x="195" y="1"/>
                        <a:pt x="1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4" name="Google Shape;5482;p47">
                  <a:extLst>
                    <a:ext uri="{FF2B5EF4-FFF2-40B4-BE49-F238E27FC236}">
                      <a16:creationId xmlns:a16="http://schemas.microsoft.com/office/drawing/2014/main" id="{7FB2DF41-37D2-4B94-8140-D9DC69BEF16A}"/>
                    </a:ext>
                  </a:extLst>
                </p:cNvPr>
                <p:cNvSpPr/>
                <p:nvPr/>
              </p:nvSpPr>
              <p:spPr>
                <a:xfrm>
                  <a:off x="1747275" y="654925"/>
                  <a:ext cx="41350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2" extrusionOk="0">
                      <a:moveTo>
                        <a:pt x="817" y="254"/>
                      </a:moveTo>
                      <a:cubicBezTo>
                        <a:pt x="992" y="254"/>
                        <a:pt x="1148" y="273"/>
                        <a:pt x="1265" y="351"/>
                      </a:cubicBezTo>
                      <a:cubicBezTo>
                        <a:pt x="1362" y="410"/>
                        <a:pt x="1401" y="468"/>
                        <a:pt x="1401" y="546"/>
                      </a:cubicBezTo>
                      <a:cubicBezTo>
                        <a:pt x="1401" y="624"/>
                        <a:pt x="1362" y="662"/>
                        <a:pt x="1265" y="740"/>
                      </a:cubicBezTo>
                      <a:cubicBezTo>
                        <a:pt x="1138" y="808"/>
                        <a:pt x="973" y="842"/>
                        <a:pt x="812" y="842"/>
                      </a:cubicBezTo>
                      <a:cubicBezTo>
                        <a:pt x="652" y="842"/>
                        <a:pt x="496" y="808"/>
                        <a:pt x="389" y="740"/>
                      </a:cubicBezTo>
                      <a:cubicBezTo>
                        <a:pt x="292" y="682"/>
                        <a:pt x="233" y="624"/>
                        <a:pt x="233" y="546"/>
                      </a:cubicBezTo>
                      <a:cubicBezTo>
                        <a:pt x="233" y="468"/>
                        <a:pt x="292" y="429"/>
                        <a:pt x="389" y="351"/>
                      </a:cubicBezTo>
                      <a:cubicBezTo>
                        <a:pt x="506" y="273"/>
                        <a:pt x="681" y="254"/>
                        <a:pt x="817" y="254"/>
                      </a:cubicBezTo>
                      <a:close/>
                      <a:moveTo>
                        <a:pt x="700" y="1"/>
                      </a:moveTo>
                      <a:cubicBezTo>
                        <a:pt x="525" y="40"/>
                        <a:pt x="389" y="59"/>
                        <a:pt x="272" y="137"/>
                      </a:cubicBezTo>
                      <a:cubicBezTo>
                        <a:pt x="97" y="234"/>
                        <a:pt x="0" y="371"/>
                        <a:pt x="0" y="526"/>
                      </a:cubicBezTo>
                      <a:cubicBezTo>
                        <a:pt x="0" y="662"/>
                        <a:pt x="97" y="818"/>
                        <a:pt x="272" y="915"/>
                      </a:cubicBezTo>
                      <a:cubicBezTo>
                        <a:pt x="428" y="1013"/>
                        <a:pt x="623" y="1052"/>
                        <a:pt x="817" y="1052"/>
                      </a:cubicBezTo>
                      <a:cubicBezTo>
                        <a:pt x="1012" y="1052"/>
                        <a:pt x="1245" y="1013"/>
                        <a:pt x="1381" y="915"/>
                      </a:cubicBezTo>
                      <a:cubicBezTo>
                        <a:pt x="1556" y="818"/>
                        <a:pt x="1654" y="662"/>
                        <a:pt x="1654" y="526"/>
                      </a:cubicBezTo>
                      <a:cubicBezTo>
                        <a:pt x="1654" y="371"/>
                        <a:pt x="1556" y="234"/>
                        <a:pt x="1381" y="137"/>
                      </a:cubicBezTo>
                      <a:cubicBezTo>
                        <a:pt x="1265" y="59"/>
                        <a:pt x="1089" y="1"/>
                        <a:pt x="953" y="1"/>
                      </a:cubicBezTo>
                      <a:lnTo>
                        <a:pt x="953" y="59"/>
                      </a:lnTo>
                      <a:cubicBezTo>
                        <a:pt x="953" y="137"/>
                        <a:pt x="895" y="176"/>
                        <a:pt x="817" y="176"/>
                      </a:cubicBezTo>
                      <a:cubicBezTo>
                        <a:pt x="759" y="176"/>
                        <a:pt x="700" y="137"/>
                        <a:pt x="700" y="59"/>
                      </a:cubicBezTo>
                      <a:lnTo>
                        <a:pt x="70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5" name="Google Shape;5483;p47">
                  <a:extLst>
                    <a:ext uri="{FF2B5EF4-FFF2-40B4-BE49-F238E27FC236}">
                      <a16:creationId xmlns:a16="http://schemas.microsoft.com/office/drawing/2014/main" id="{1B10D72D-1486-42AE-B9E5-D7412F4ADD99}"/>
                    </a:ext>
                  </a:extLst>
                </p:cNvPr>
                <p:cNvSpPr/>
                <p:nvPr/>
              </p:nvSpPr>
              <p:spPr>
                <a:xfrm>
                  <a:off x="1764775" y="566900"/>
                  <a:ext cx="6350" cy="9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3698" extrusionOk="0">
                      <a:moveTo>
                        <a:pt x="117" y="1"/>
                      </a:moveTo>
                      <a:cubicBezTo>
                        <a:pt x="59" y="1"/>
                        <a:pt x="0" y="59"/>
                        <a:pt x="0" y="137"/>
                      </a:cubicBezTo>
                      <a:lnTo>
                        <a:pt x="0" y="351"/>
                      </a:lnTo>
                      <a:lnTo>
                        <a:pt x="0" y="3522"/>
                      </a:lnTo>
                      <a:lnTo>
                        <a:pt x="0" y="3580"/>
                      </a:lnTo>
                      <a:cubicBezTo>
                        <a:pt x="0" y="3658"/>
                        <a:pt x="59" y="3697"/>
                        <a:pt x="117" y="3697"/>
                      </a:cubicBezTo>
                      <a:cubicBezTo>
                        <a:pt x="195" y="3697"/>
                        <a:pt x="253" y="3658"/>
                        <a:pt x="253" y="3580"/>
                      </a:cubicBezTo>
                      <a:lnTo>
                        <a:pt x="253" y="3522"/>
                      </a:lnTo>
                      <a:lnTo>
                        <a:pt x="253" y="195"/>
                      </a:lnTo>
                      <a:lnTo>
                        <a:pt x="253" y="137"/>
                      </a:lnTo>
                      <a:cubicBezTo>
                        <a:pt x="253" y="78"/>
                        <a:pt x="195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6" name="Google Shape;5484;p47">
                  <a:extLst>
                    <a:ext uri="{FF2B5EF4-FFF2-40B4-BE49-F238E27FC236}">
                      <a16:creationId xmlns:a16="http://schemas.microsoft.com/office/drawing/2014/main" id="{FA924FE5-137B-4AF7-BBE0-AC067508069B}"/>
                    </a:ext>
                  </a:extLst>
                </p:cNvPr>
                <p:cNvSpPr/>
                <p:nvPr/>
              </p:nvSpPr>
              <p:spPr>
                <a:xfrm>
                  <a:off x="2282750" y="462325"/>
                  <a:ext cx="19000" cy="1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0" extrusionOk="0">
                      <a:moveTo>
                        <a:pt x="1" y="1"/>
                      </a:moveTo>
                      <a:cubicBezTo>
                        <a:pt x="118" y="59"/>
                        <a:pt x="234" y="59"/>
                        <a:pt x="390" y="59"/>
                      </a:cubicBezTo>
                      <a:cubicBezTo>
                        <a:pt x="546" y="59"/>
                        <a:pt x="623" y="40"/>
                        <a:pt x="76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7" name="Google Shape;5485;p47">
                  <a:extLst>
                    <a:ext uri="{FF2B5EF4-FFF2-40B4-BE49-F238E27FC236}">
                      <a16:creationId xmlns:a16="http://schemas.microsoft.com/office/drawing/2014/main" id="{92EDAF7E-8961-4A95-B139-F133FDA74217}"/>
                    </a:ext>
                  </a:extLst>
                </p:cNvPr>
                <p:cNvSpPr/>
                <p:nvPr/>
              </p:nvSpPr>
              <p:spPr>
                <a:xfrm>
                  <a:off x="2340150" y="477275"/>
                  <a:ext cx="29200" cy="2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" h="1057" extrusionOk="0">
                      <a:moveTo>
                        <a:pt x="810" y="0"/>
                      </a:moveTo>
                      <a:cubicBezTo>
                        <a:pt x="617" y="0"/>
                        <a:pt x="412" y="44"/>
                        <a:pt x="254" y="142"/>
                      </a:cubicBezTo>
                      <a:cubicBezTo>
                        <a:pt x="98" y="239"/>
                        <a:pt x="1" y="376"/>
                        <a:pt x="1" y="531"/>
                      </a:cubicBezTo>
                      <a:cubicBezTo>
                        <a:pt x="1" y="667"/>
                        <a:pt x="78" y="823"/>
                        <a:pt x="254" y="920"/>
                      </a:cubicBezTo>
                      <a:cubicBezTo>
                        <a:pt x="429" y="1018"/>
                        <a:pt x="623" y="1056"/>
                        <a:pt x="818" y="1056"/>
                      </a:cubicBezTo>
                      <a:cubicBezTo>
                        <a:pt x="934" y="1056"/>
                        <a:pt x="1071" y="1037"/>
                        <a:pt x="1168" y="1018"/>
                      </a:cubicBezTo>
                      <a:lnTo>
                        <a:pt x="1168" y="765"/>
                      </a:lnTo>
                      <a:cubicBezTo>
                        <a:pt x="1059" y="807"/>
                        <a:pt x="935" y="827"/>
                        <a:pt x="810" y="827"/>
                      </a:cubicBezTo>
                      <a:cubicBezTo>
                        <a:pt x="647" y="827"/>
                        <a:pt x="483" y="792"/>
                        <a:pt x="351" y="726"/>
                      </a:cubicBezTo>
                      <a:cubicBezTo>
                        <a:pt x="254" y="667"/>
                        <a:pt x="215" y="609"/>
                        <a:pt x="215" y="531"/>
                      </a:cubicBezTo>
                      <a:cubicBezTo>
                        <a:pt x="215" y="453"/>
                        <a:pt x="254" y="414"/>
                        <a:pt x="351" y="337"/>
                      </a:cubicBezTo>
                      <a:cubicBezTo>
                        <a:pt x="487" y="259"/>
                        <a:pt x="643" y="239"/>
                        <a:pt x="798" y="239"/>
                      </a:cubicBezTo>
                      <a:cubicBezTo>
                        <a:pt x="915" y="239"/>
                        <a:pt x="1032" y="259"/>
                        <a:pt x="1129" y="278"/>
                      </a:cubicBezTo>
                      <a:lnTo>
                        <a:pt x="1129" y="45"/>
                      </a:lnTo>
                      <a:cubicBezTo>
                        <a:pt x="1035" y="16"/>
                        <a:pt x="925" y="0"/>
                        <a:pt x="81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1" name="Google Shape;5486;p47">
              <a:extLst>
                <a:ext uri="{FF2B5EF4-FFF2-40B4-BE49-F238E27FC236}">
                  <a16:creationId xmlns:a16="http://schemas.microsoft.com/office/drawing/2014/main" id="{2CA3DBBB-2793-4A9F-9874-22A476F86DC4}"/>
                </a:ext>
              </a:extLst>
            </p:cNvPr>
            <p:cNvGrpSpPr/>
            <p:nvPr/>
          </p:nvGrpSpPr>
          <p:grpSpPr>
            <a:xfrm>
              <a:off x="7811021" y="3410212"/>
              <a:ext cx="491637" cy="986062"/>
              <a:chOff x="4225370" y="-782119"/>
              <a:chExt cx="299250" cy="600196"/>
            </a:xfrm>
          </p:grpSpPr>
          <p:sp>
            <p:nvSpPr>
              <p:cNvPr id="650" name="Google Shape;5487;p47">
                <a:extLst>
                  <a:ext uri="{FF2B5EF4-FFF2-40B4-BE49-F238E27FC236}">
                    <a16:creationId xmlns:a16="http://schemas.microsoft.com/office/drawing/2014/main" id="{1367533A-2D74-44C0-804B-07A64B757277}"/>
                  </a:ext>
                </a:extLst>
              </p:cNvPr>
              <p:cNvSpPr/>
              <p:nvPr/>
            </p:nvSpPr>
            <p:spPr>
              <a:xfrm>
                <a:off x="4319042" y="-549211"/>
                <a:ext cx="115528" cy="367289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4772" extrusionOk="0">
                    <a:moveTo>
                      <a:pt x="412" y="0"/>
                    </a:moveTo>
                    <a:cubicBezTo>
                      <a:pt x="341" y="0"/>
                      <a:pt x="274" y="15"/>
                      <a:pt x="213" y="46"/>
                    </a:cubicBezTo>
                    <a:cubicBezTo>
                      <a:pt x="71" y="140"/>
                      <a:pt x="1" y="282"/>
                      <a:pt x="1" y="495"/>
                    </a:cubicBezTo>
                    <a:lnTo>
                      <a:pt x="1" y="3932"/>
                    </a:lnTo>
                    <a:cubicBezTo>
                      <a:pt x="1" y="4003"/>
                      <a:pt x="60" y="4062"/>
                      <a:pt x="131" y="4062"/>
                    </a:cubicBezTo>
                    <a:cubicBezTo>
                      <a:pt x="201" y="4062"/>
                      <a:pt x="260" y="4003"/>
                      <a:pt x="260" y="3932"/>
                    </a:cubicBezTo>
                    <a:lnTo>
                      <a:pt x="260" y="495"/>
                    </a:lnTo>
                    <a:cubicBezTo>
                      <a:pt x="260" y="388"/>
                      <a:pt x="296" y="318"/>
                      <a:pt x="331" y="282"/>
                    </a:cubicBezTo>
                    <a:cubicBezTo>
                      <a:pt x="351" y="274"/>
                      <a:pt x="373" y="270"/>
                      <a:pt x="397" y="270"/>
                    </a:cubicBezTo>
                    <a:cubicBezTo>
                      <a:pt x="446" y="270"/>
                      <a:pt x="501" y="286"/>
                      <a:pt x="556" y="318"/>
                    </a:cubicBezTo>
                    <a:lnTo>
                      <a:pt x="780" y="447"/>
                    </a:lnTo>
                    <a:cubicBezTo>
                      <a:pt x="1005" y="577"/>
                      <a:pt x="1206" y="932"/>
                      <a:pt x="1206" y="1204"/>
                    </a:cubicBezTo>
                    <a:lnTo>
                      <a:pt x="1206" y="4641"/>
                    </a:lnTo>
                    <a:cubicBezTo>
                      <a:pt x="1206" y="4712"/>
                      <a:pt x="1265" y="4771"/>
                      <a:pt x="1335" y="4771"/>
                    </a:cubicBezTo>
                    <a:cubicBezTo>
                      <a:pt x="1418" y="4771"/>
                      <a:pt x="1477" y="4712"/>
                      <a:pt x="1501" y="4641"/>
                    </a:cubicBezTo>
                    <a:lnTo>
                      <a:pt x="1501" y="1204"/>
                    </a:lnTo>
                    <a:cubicBezTo>
                      <a:pt x="1501" y="826"/>
                      <a:pt x="1253" y="388"/>
                      <a:pt x="922" y="211"/>
                    </a:cubicBezTo>
                    <a:lnTo>
                      <a:pt x="709" y="81"/>
                    </a:lnTo>
                    <a:cubicBezTo>
                      <a:pt x="608" y="27"/>
                      <a:pt x="507" y="0"/>
                      <a:pt x="4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5488;p47">
                <a:extLst>
                  <a:ext uri="{FF2B5EF4-FFF2-40B4-BE49-F238E27FC236}">
                    <a16:creationId xmlns:a16="http://schemas.microsoft.com/office/drawing/2014/main" id="{A0EECF20-47D3-46EC-98FF-69C298598E20}"/>
                  </a:ext>
                </a:extLst>
              </p:cNvPr>
              <p:cNvSpPr/>
              <p:nvPr/>
            </p:nvSpPr>
            <p:spPr>
              <a:xfrm>
                <a:off x="4236300" y="-539359"/>
                <a:ext cx="275544" cy="105292"/>
              </a:xfrm>
              <a:custGeom>
                <a:avLst/>
                <a:gdLst/>
                <a:ahLst/>
                <a:cxnLst/>
                <a:rect l="l" t="t" r="r" b="b"/>
                <a:pathLst>
                  <a:path w="3580" h="1368" extrusionOk="0">
                    <a:moveTo>
                      <a:pt x="3580" y="24"/>
                    </a:moveTo>
                    <a:lnTo>
                      <a:pt x="3579" y="63"/>
                    </a:lnTo>
                    <a:lnTo>
                      <a:pt x="3579" y="63"/>
                    </a:lnTo>
                    <a:cubicBezTo>
                      <a:pt x="3580" y="50"/>
                      <a:pt x="3580" y="37"/>
                      <a:pt x="3580" y="24"/>
                    </a:cubicBezTo>
                    <a:close/>
                    <a:moveTo>
                      <a:pt x="24" y="1"/>
                    </a:moveTo>
                    <a:lnTo>
                      <a:pt x="1" y="331"/>
                    </a:lnTo>
                    <a:cubicBezTo>
                      <a:pt x="1" y="591"/>
                      <a:pt x="190" y="863"/>
                      <a:pt x="544" y="1076"/>
                    </a:cubicBezTo>
                    <a:cubicBezTo>
                      <a:pt x="887" y="1270"/>
                      <a:pt x="1338" y="1368"/>
                      <a:pt x="1792" y="1368"/>
                    </a:cubicBezTo>
                    <a:cubicBezTo>
                      <a:pt x="2245" y="1368"/>
                      <a:pt x="2700" y="1270"/>
                      <a:pt x="3048" y="1076"/>
                    </a:cubicBezTo>
                    <a:cubicBezTo>
                      <a:pt x="3391" y="863"/>
                      <a:pt x="3568" y="615"/>
                      <a:pt x="3568" y="343"/>
                    </a:cubicBezTo>
                    <a:lnTo>
                      <a:pt x="3579" y="63"/>
                    </a:lnTo>
                    <a:lnTo>
                      <a:pt x="3579" y="63"/>
                    </a:lnTo>
                    <a:cubicBezTo>
                      <a:pt x="3561" y="299"/>
                      <a:pt x="3385" y="543"/>
                      <a:pt x="3060" y="745"/>
                    </a:cubicBezTo>
                    <a:cubicBezTo>
                      <a:pt x="2724" y="946"/>
                      <a:pt x="2272" y="1046"/>
                      <a:pt x="1817" y="1046"/>
                    </a:cubicBezTo>
                    <a:cubicBezTo>
                      <a:pt x="1362" y="1046"/>
                      <a:pt x="904" y="946"/>
                      <a:pt x="556" y="745"/>
                    </a:cubicBezTo>
                    <a:cubicBezTo>
                      <a:pt x="201" y="532"/>
                      <a:pt x="24" y="272"/>
                      <a:pt x="2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5489;p47">
                <a:extLst>
                  <a:ext uri="{FF2B5EF4-FFF2-40B4-BE49-F238E27FC236}">
                    <a16:creationId xmlns:a16="http://schemas.microsoft.com/office/drawing/2014/main" id="{BA8C0A0F-6A08-47DD-A4E6-F1496B8A0992}"/>
                  </a:ext>
                </a:extLst>
              </p:cNvPr>
              <p:cNvSpPr/>
              <p:nvPr/>
            </p:nvSpPr>
            <p:spPr>
              <a:xfrm>
                <a:off x="4408172" y="-537512"/>
                <a:ext cx="103675" cy="100981"/>
              </a:xfrm>
              <a:custGeom>
                <a:avLst/>
                <a:gdLst/>
                <a:ahLst/>
                <a:cxnLst/>
                <a:rect l="l" t="t" r="r" b="b"/>
                <a:pathLst>
                  <a:path w="1347" h="1312" extrusionOk="0">
                    <a:moveTo>
                      <a:pt x="1347" y="0"/>
                    </a:moveTo>
                    <a:lnTo>
                      <a:pt x="1346" y="39"/>
                    </a:lnTo>
                    <a:lnTo>
                      <a:pt x="1346" y="39"/>
                    </a:lnTo>
                    <a:cubicBezTo>
                      <a:pt x="1347" y="26"/>
                      <a:pt x="1347" y="13"/>
                      <a:pt x="1347" y="0"/>
                    </a:cubicBezTo>
                    <a:close/>
                    <a:moveTo>
                      <a:pt x="1346" y="39"/>
                    </a:moveTo>
                    <a:cubicBezTo>
                      <a:pt x="1328" y="275"/>
                      <a:pt x="1152" y="519"/>
                      <a:pt x="827" y="721"/>
                    </a:cubicBezTo>
                    <a:cubicBezTo>
                      <a:pt x="591" y="851"/>
                      <a:pt x="319" y="945"/>
                      <a:pt x="24" y="981"/>
                    </a:cubicBezTo>
                    <a:lnTo>
                      <a:pt x="0" y="1311"/>
                    </a:lnTo>
                    <a:cubicBezTo>
                      <a:pt x="296" y="1264"/>
                      <a:pt x="579" y="1181"/>
                      <a:pt x="815" y="1052"/>
                    </a:cubicBezTo>
                    <a:cubicBezTo>
                      <a:pt x="1158" y="839"/>
                      <a:pt x="1335" y="591"/>
                      <a:pt x="1335" y="319"/>
                    </a:cubicBezTo>
                    <a:lnTo>
                      <a:pt x="1346" y="39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5490;p47">
                <a:extLst>
                  <a:ext uri="{FF2B5EF4-FFF2-40B4-BE49-F238E27FC236}">
                    <a16:creationId xmlns:a16="http://schemas.microsoft.com/office/drawing/2014/main" id="{B6D29903-DB23-4AA1-9308-A1DC44F61AEF}"/>
                  </a:ext>
                </a:extLst>
              </p:cNvPr>
              <p:cNvSpPr/>
              <p:nvPr/>
            </p:nvSpPr>
            <p:spPr>
              <a:xfrm>
                <a:off x="4339054" y="-461159"/>
                <a:ext cx="70964" cy="27323"/>
              </a:xfrm>
              <a:custGeom>
                <a:avLst/>
                <a:gdLst/>
                <a:ahLst/>
                <a:cxnLst/>
                <a:rect l="l" t="t" r="r" b="b"/>
                <a:pathLst>
                  <a:path w="922" h="355" extrusionOk="0">
                    <a:moveTo>
                      <a:pt x="12" y="0"/>
                    </a:moveTo>
                    <a:lnTo>
                      <a:pt x="0" y="319"/>
                    </a:lnTo>
                    <a:cubicBezTo>
                      <a:pt x="148" y="343"/>
                      <a:pt x="299" y="355"/>
                      <a:pt x="449" y="355"/>
                    </a:cubicBezTo>
                    <a:cubicBezTo>
                      <a:pt x="600" y="355"/>
                      <a:pt x="751" y="343"/>
                      <a:pt x="898" y="319"/>
                    </a:cubicBezTo>
                    <a:lnTo>
                      <a:pt x="922" y="0"/>
                    </a:lnTo>
                    <a:lnTo>
                      <a:pt x="922" y="0"/>
                    </a:lnTo>
                    <a:cubicBezTo>
                      <a:pt x="780" y="18"/>
                      <a:pt x="632" y="27"/>
                      <a:pt x="480" y="27"/>
                    </a:cubicBezTo>
                    <a:cubicBezTo>
                      <a:pt x="328" y="27"/>
                      <a:pt x="172" y="18"/>
                      <a:pt x="12" y="0"/>
                    </a:cubicBez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5491;p47">
                <a:extLst>
                  <a:ext uri="{FF2B5EF4-FFF2-40B4-BE49-F238E27FC236}">
                    <a16:creationId xmlns:a16="http://schemas.microsoft.com/office/drawing/2014/main" id="{0FFF5376-984D-496B-BC21-77146B656CCA}"/>
                  </a:ext>
                </a:extLst>
              </p:cNvPr>
              <p:cNvSpPr/>
              <p:nvPr/>
            </p:nvSpPr>
            <p:spPr>
              <a:xfrm>
                <a:off x="4264472" y="-488406"/>
                <a:ext cx="74582" cy="51876"/>
              </a:xfrm>
              <a:custGeom>
                <a:avLst/>
                <a:gdLst/>
                <a:ahLst/>
                <a:cxnLst/>
                <a:rect l="l" t="t" r="r" b="b"/>
                <a:pathLst>
                  <a:path w="969" h="674" extrusionOk="0">
                    <a:moveTo>
                      <a:pt x="24" y="0"/>
                    </a:moveTo>
                    <a:lnTo>
                      <a:pt x="0" y="319"/>
                    </a:lnTo>
                    <a:lnTo>
                      <a:pt x="142" y="414"/>
                    </a:lnTo>
                    <a:cubicBezTo>
                      <a:pt x="378" y="543"/>
                      <a:pt x="650" y="626"/>
                      <a:pt x="945" y="673"/>
                    </a:cubicBezTo>
                    <a:lnTo>
                      <a:pt x="969" y="354"/>
                    </a:lnTo>
                    <a:cubicBezTo>
                      <a:pt x="674" y="307"/>
                      <a:pt x="378" y="213"/>
                      <a:pt x="154" y="83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5492;p47">
                <a:extLst>
                  <a:ext uri="{FF2B5EF4-FFF2-40B4-BE49-F238E27FC236}">
                    <a16:creationId xmlns:a16="http://schemas.microsoft.com/office/drawing/2014/main" id="{5E7F4427-8654-42D0-8A8B-D7C62138C2A2}"/>
                  </a:ext>
                </a:extLst>
              </p:cNvPr>
              <p:cNvSpPr/>
              <p:nvPr/>
            </p:nvSpPr>
            <p:spPr>
              <a:xfrm>
                <a:off x="4235376" y="-539359"/>
                <a:ext cx="31942" cy="75582"/>
              </a:xfrm>
              <a:custGeom>
                <a:avLst/>
                <a:gdLst/>
                <a:ahLst/>
                <a:cxnLst/>
                <a:rect l="l" t="t" r="r" b="b"/>
                <a:pathLst>
                  <a:path w="415" h="982" extrusionOk="0">
                    <a:moveTo>
                      <a:pt x="24" y="1"/>
                    </a:moveTo>
                    <a:lnTo>
                      <a:pt x="1" y="331"/>
                    </a:lnTo>
                    <a:cubicBezTo>
                      <a:pt x="1" y="390"/>
                      <a:pt x="24" y="449"/>
                      <a:pt x="36" y="497"/>
                    </a:cubicBezTo>
                    <a:cubicBezTo>
                      <a:pt x="83" y="674"/>
                      <a:pt x="213" y="827"/>
                      <a:pt x="402" y="981"/>
                    </a:cubicBezTo>
                    <a:lnTo>
                      <a:pt x="414" y="650"/>
                    </a:lnTo>
                    <a:cubicBezTo>
                      <a:pt x="225" y="508"/>
                      <a:pt x="107" y="343"/>
                      <a:pt x="48" y="166"/>
                    </a:cubicBezTo>
                    <a:cubicBezTo>
                      <a:pt x="36" y="107"/>
                      <a:pt x="24" y="48"/>
                      <a:pt x="24" y="1"/>
                    </a:cubicBez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5493;p47">
                <a:extLst>
                  <a:ext uri="{FF2B5EF4-FFF2-40B4-BE49-F238E27FC236}">
                    <a16:creationId xmlns:a16="http://schemas.microsoft.com/office/drawing/2014/main" id="{3B63A0CB-1CB4-476B-B014-9A3B0AA45B50}"/>
                  </a:ext>
                </a:extLst>
              </p:cNvPr>
              <p:cNvSpPr/>
              <p:nvPr/>
            </p:nvSpPr>
            <p:spPr>
              <a:xfrm>
                <a:off x="4225370" y="-617329"/>
                <a:ext cx="299250" cy="158476"/>
              </a:xfrm>
              <a:custGeom>
                <a:avLst/>
                <a:gdLst/>
                <a:ahLst/>
                <a:cxnLst/>
                <a:rect l="l" t="t" r="r" b="b"/>
                <a:pathLst>
                  <a:path w="3888" h="2059" extrusionOk="0">
                    <a:moveTo>
                      <a:pt x="1934" y="1"/>
                    </a:moveTo>
                    <a:cubicBezTo>
                      <a:pt x="1480" y="1"/>
                      <a:pt x="1029" y="98"/>
                      <a:pt x="686" y="293"/>
                    </a:cubicBezTo>
                    <a:cubicBezTo>
                      <a:pt x="1" y="706"/>
                      <a:pt x="1" y="1356"/>
                      <a:pt x="698" y="1758"/>
                    </a:cubicBezTo>
                    <a:cubicBezTo>
                      <a:pt x="1046" y="1959"/>
                      <a:pt x="1501" y="2059"/>
                      <a:pt x="1954" y="2059"/>
                    </a:cubicBezTo>
                    <a:cubicBezTo>
                      <a:pt x="2408" y="2059"/>
                      <a:pt x="2860" y="1959"/>
                      <a:pt x="3202" y="1758"/>
                    </a:cubicBezTo>
                    <a:cubicBezTo>
                      <a:pt x="3887" y="1344"/>
                      <a:pt x="3887" y="695"/>
                      <a:pt x="3190" y="293"/>
                    </a:cubicBezTo>
                    <a:cubicBezTo>
                      <a:pt x="2842" y="98"/>
                      <a:pt x="2387" y="1"/>
                      <a:pt x="19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5494;p47">
                <a:extLst>
                  <a:ext uri="{FF2B5EF4-FFF2-40B4-BE49-F238E27FC236}">
                    <a16:creationId xmlns:a16="http://schemas.microsoft.com/office/drawing/2014/main" id="{1A3CD935-EFCC-40C4-BEA4-F6B7718FBB6E}"/>
                  </a:ext>
                </a:extLst>
              </p:cNvPr>
              <p:cNvSpPr/>
              <p:nvPr/>
            </p:nvSpPr>
            <p:spPr>
              <a:xfrm>
                <a:off x="4252694" y="-782119"/>
                <a:ext cx="243756" cy="232827"/>
              </a:xfrm>
              <a:custGeom>
                <a:avLst/>
                <a:gdLst/>
                <a:ahLst/>
                <a:cxnLst/>
                <a:rect l="l" t="t" r="r" b="b"/>
                <a:pathLst>
                  <a:path w="3167" h="3025" extrusionOk="0">
                    <a:moveTo>
                      <a:pt x="1583" y="0"/>
                    </a:moveTo>
                    <a:cubicBezTo>
                      <a:pt x="709" y="0"/>
                      <a:pt x="0" y="709"/>
                      <a:pt x="0" y="1583"/>
                    </a:cubicBezTo>
                    <a:lnTo>
                      <a:pt x="0" y="3025"/>
                    </a:lnTo>
                    <a:lnTo>
                      <a:pt x="3166" y="3025"/>
                    </a:lnTo>
                    <a:lnTo>
                      <a:pt x="3166" y="1583"/>
                    </a:lnTo>
                    <a:cubicBezTo>
                      <a:pt x="3166" y="709"/>
                      <a:pt x="2457" y="0"/>
                      <a:pt x="158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5495;p47">
                <a:extLst>
                  <a:ext uri="{FF2B5EF4-FFF2-40B4-BE49-F238E27FC236}">
                    <a16:creationId xmlns:a16="http://schemas.microsoft.com/office/drawing/2014/main" id="{3757A5B4-3192-4EF2-90D7-792BDBA7AF7B}"/>
                  </a:ext>
                </a:extLst>
              </p:cNvPr>
              <p:cNvSpPr/>
              <p:nvPr/>
            </p:nvSpPr>
            <p:spPr>
              <a:xfrm>
                <a:off x="4241765" y="-619792"/>
                <a:ext cx="266461" cy="141235"/>
              </a:xfrm>
              <a:custGeom>
                <a:avLst/>
                <a:gdLst/>
                <a:ahLst/>
                <a:cxnLst/>
                <a:rect l="l" t="t" r="r" b="b"/>
                <a:pathLst>
                  <a:path w="3462" h="1835" extrusionOk="0">
                    <a:moveTo>
                      <a:pt x="1741" y="0"/>
                    </a:moveTo>
                    <a:cubicBezTo>
                      <a:pt x="1335" y="0"/>
                      <a:pt x="928" y="89"/>
                      <a:pt x="615" y="266"/>
                    </a:cubicBezTo>
                    <a:cubicBezTo>
                      <a:pt x="0" y="620"/>
                      <a:pt x="0" y="1211"/>
                      <a:pt x="615" y="1565"/>
                    </a:cubicBezTo>
                    <a:cubicBezTo>
                      <a:pt x="721" y="1648"/>
                      <a:pt x="851" y="1683"/>
                      <a:pt x="981" y="1731"/>
                    </a:cubicBezTo>
                    <a:cubicBezTo>
                      <a:pt x="1075" y="1743"/>
                      <a:pt x="1158" y="1778"/>
                      <a:pt x="1253" y="1790"/>
                    </a:cubicBezTo>
                    <a:cubicBezTo>
                      <a:pt x="1406" y="1819"/>
                      <a:pt x="1569" y="1834"/>
                      <a:pt x="1731" y="1834"/>
                    </a:cubicBezTo>
                    <a:cubicBezTo>
                      <a:pt x="1894" y="1834"/>
                      <a:pt x="2056" y="1819"/>
                      <a:pt x="2210" y="1790"/>
                    </a:cubicBezTo>
                    <a:cubicBezTo>
                      <a:pt x="2304" y="1778"/>
                      <a:pt x="2387" y="1766"/>
                      <a:pt x="2481" y="1731"/>
                    </a:cubicBezTo>
                    <a:cubicBezTo>
                      <a:pt x="2611" y="1683"/>
                      <a:pt x="2729" y="1624"/>
                      <a:pt x="2847" y="1565"/>
                    </a:cubicBezTo>
                    <a:cubicBezTo>
                      <a:pt x="3462" y="1199"/>
                      <a:pt x="3450" y="620"/>
                      <a:pt x="2859" y="266"/>
                    </a:cubicBezTo>
                    <a:cubicBezTo>
                      <a:pt x="2552" y="89"/>
                      <a:pt x="2148" y="0"/>
                      <a:pt x="1741" y="0"/>
                    </a:cubicBez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5496;p47">
                <a:extLst>
                  <a:ext uri="{FF2B5EF4-FFF2-40B4-BE49-F238E27FC236}">
                    <a16:creationId xmlns:a16="http://schemas.microsoft.com/office/drawing/2014/main" id="{F9CEB328-2D56-4FAC-B488-78B9BED6F1F4}"/>
                  </a:ext>
                </a:extLst>
              </p:cNvPr>
              <p:cNvSpPr/>
              <p:nvPr/>
            </p:nvSpPr>
            <p:spPr>
              <a:xfrm>
                <a:off x="4317194" y="-682136"/>
                <a:ext cx="102829" cy="199192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2588" extrusionOk="0">
                    <a:moveTo>
                      <a:pt x="1" y="1"/>
                    </a:moveTo>
                    <a:lnTo>
                      <a:pt x="1" y="1667"/>
                    </a:lnTo>
                    <a:lnTo>
                      <a:pt x="1" y="2529"/>
                    </a:lnTo>
                    <a:cubicBezTo>
                      <a:pt x="95" y="2553"/>
                      <a:pt x="178" y="2564"/>
                      <a:pt x="273" y="2588"/>
                    </a:cubicBezTo>
                    <a:lnTo>
                      <a:pt x="273" y="1548"/>
                    </a:lnTo>
                    <a:lnTo>
                      <a:pt x="273" y="1159"/>
                    </a:lnTo>
                    <a:lnTo>
                      <a:pt x="1336" y="6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5497;p47">
                <a:extLst>
                  <a:ext uri="{FF2B5EF4-FFF2-40B4-BE49-F238E27FC236}">
                    <a16:creationId xmlns:a16="http://schemas.microsoft.com/office/drawing/2014/main" id="{394EE269-D2DE-4EB8-A51A-63B308FEB6E5}"/>
                  </a:ext>
                </a:extLst>
              </p:cNvPr>
              <p:cNvSpPr/>
              <p:nvPr/>
            </p:nvSpPr>
            <p:spPr>
              <a:xfrm>
                <a:off x="4375383" y="-654812"/>
                <a:ext cx="57418" cy="171868"/>
              </a:xfrm>
              <a:custGeom>
                <a:avLst/>
                <a:gdLst/>
                <a:ahLst/>
                <a:cxnLst/>
                <a:rect l="l" t="t" r="r" b="b"/>
                <a:pathLst>
                  <a:path w="746" h="2233" extrusionOk="0">
                    <a:moveTo>
                      <a:pt x="745" y="0"/>
                    </a:moveTo>
                    <a:lnTo>
                      <a:pt x="1" y="815"/>
                    </a:lnTo>
                    <a:lnTo>
                      <a:pt x="1" y="1489"/>
                    </a:lnTo>
                    <a:lnTo>
                      <a:pt x="474" y="1760"/>
                    </a:lnTo>
                    <a:lnTo>
                      <a:pt x="474" y="2233"/>
                    </a:lnTo>
                    <a:cubicBezTo>
                      <a:pt x="568" y="2221"/>
                      <a:pt x="651" y="2186"/>
                      <a:pt x="745" y="2174"/>
                    </a:cubicBezTo>
                    <a:lnTo>
                      <a:pt x="745" y="1217"/>
                    </a:lnTo>
                    <a:lnTo>
                      <a:pt x="745" y="402"/>
                    </a:lnTo>
                    <a:lnTo>
                      <a:pt x="74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5498;p47">
                <a:extLst>
                  <a:ext uri="{FF2B5EF4-FFF2-40B4-BE49-F238E27FC236}">
                    <a16:creationId xmlns:a16="http://schemas.microsoft.com/office/drawing/2014/main" id="{98A1273F-5A14-4B4F-A0BB-88720174D95E}"/>
                  </a:ext>
                </a:extLst>
              </p:cNvPr>
              <p:cNvSpPr/>
              <p:nvPr/>
            </p:nvSpPr>
            <p:spPr>
              <a:xfrm>
                <a:off x="4264471" y="-759567"/>
                <a:ext cx="98287" cy="95902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246" extrusionOk="0">
                    <a:moveTo>
                      <a:pt x="898" y="0"/>
                    </a:moveTo>
                    <a:cubicBezTo>
                      <a:pt x="713" y="0"/>
                      <a:pt x="484" y="119"/>
                      <a:pt x="308" y="345"/>
                    </a:cubicBezTo>
                    <a:cubicBezTo>
                      <a:pt x="60" y="652"/>
                      <a:pt x="1" y="1030"/>
                      <a:pt x="190" y="1184"/>
                    </a:cubicBezTo>
                    <a:cubicBezTo>
                      <a:pt x="245" y="1225"/>
                      <a:pt x="314" y="1246"/>
                      <a:pt x="391" y="1246"/>
                    </a:cubicBezTo>
                    <a:cubicBezTo>
                      <a:pt x="577" y="1246"/>
                      <a:pt x="806" y="1126"/>
                      <a:pt x="981" y="901"/>
                    </a:cubicBezTo>
                    <a:cubicBezTo>
                      <a:pt x="1241" y="593"/>
                      <a:pt x="1277" y="215"/>
                      <a:pt x="1099" y="62"/>
                    </a:cubicBezTo>
                    <a:cubicBezTo>
                      <a:pt x="1044" y="20"/>
                      <a:pt x="975" y="0"/>
                      <a:pt x="89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2" name="Google Shape;5499;p47">
              <a:extLst>
                <a:ext uri="{FF2B5EF4-FFF2-40B4-BE49-F238E27FC236}">
                  <a16:creationId xmlns:a16="http://schemas.microsoft.com/office/drawing/2014/main" id="{039C7BCB-6A94-44A0-AC18-204AB74F3D64}"/>
                </a:ext>
              </a:extLst>
            </p:cNvPr>
            <p:cNvGrpSpPr/>
            <p:nvPr/>
          </p:nvGrpSpPr>
          <p:grpSpPr>
            <a:xfrm>
              <a:off x="6459400" y="1053677"/>
              <a:ext cx="364101" cy="822618"/>
              <a:chOff x="-4142100" y="577427"/>
              <a:chExt cx="364101" cy="822618"/>
            </a:xfrm>
          </p:grpSpPr>
          <p:sp>
            <p:nvSpPr>
              <p:cNvPr id="605" name="Google Shape;5500;p47">
                <a:extLst>
                  <a:ext uri="{FF2B5EF4-FFF2-40B4-BE49-F238E27FC236}">
                    <a16:creationId xmlns:a16="http://schemas.microsoft.com/office/drawing/2014/main" id="{052E0058-6500-4E54-BA2E-ED6DA3860A76}"/>
                  </a:ext>
                </a:extLst>
              </p:cNvPr>
              <p:cNvSpPr/>
              <p:nvPr/>
            </p:nvSpPr>
            <p:spPr>
              <a:xfrm>
                <a:off x="-4015954" y="1244078"/>
                <a:ext cx="10906" cy="155967"/>
              </a:xfrm>
              <a:custGeom>
                <a:avLst/>
                <a:gdLst/>
                <a:ahLst/>
                <a:cxnLst/>
                <a:rect l="l" t="t" r="r" b="b"/>
                <a:pathLst>
                  <a:path w="143" h="2045" extrusionOk="0">
                    <a:moveTo>
                      <a:pt x="1" y="1"/>
                    </a:moveTo>
                    <a:lnTo>
                      <a:pt x="24" y="1974"/>
                    </a:lnTo>
                    <a:lnTo>
                      <a:pt x="143" y="2045"/>
                    </a:lnTo>
                    <a:lnTo>
                      <a:pt x="143" y="8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5501;p47">
                <a:extLst>
                  <a:ext uri="{FF2B5EF4-FFF2-40B4-BE49-F238E27FC236}">
                    <a16:creationId xmlns:a16="http://schemas.microsoft.com/office/drawing/2014/main" id="{E139C105-932C-435D-A5E7-AA4B31188562}"/>
                  </a:ext>
                </a:extLst>
              </p:cNvPr>
              <p:cNvSpPr/>
              <p:nvPr/>
            </p:nvSpPr>
            <p:spPr>
              <a:xfrm>
                <a:off x="-4000624" y="1210749"/>
                <a:ext cx="9076" cy="31651"/>
              </a:xfrm>
              <a:custGeom>
                <a:avLst/>
                <a:gdLst/>
                <a:ahLst/>
                <a:cxnLst/>
                <a:rect l="l" t="t" r="r" b="b"/>
                <a:pathLst>
                  <a:path w="119" h="415" extrusionOk="0">
                    <a:moveTo>
                      <a:pt x="1" y="1"/>
                    </a:moveTo>
                    <a:lnTo>
                      <a:pt x="1" y="343"/>
                    </a:lnTo>
                    <a:lnTo>
                      <a:pt x="119" y="414"/>
                    </a:lnTo>
                    <a:lnTo>
                      <a:pt x="119" y="7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5502;p47">
                <a:extLst>
                  <a:ext uri="{FF2B5EF4-FFF2-40B4-BE49-F238E27FC236}">
                    <a16:creationId xmlns:a16="http://schemas.microsoft.com/office/drawing/2014/main" id="{38358F2A-8CC3-45BB-85C4-48BF706C38AE}"/>
                  </a:ext>
                </a:extLst>
              </p:cNvPr>
              <p:cNvSpPr/>
              <p:nvPr/>
            </p:nvSpPr>
            <p:spPr>
              <a:xfrm>
                <a:off x="-4015954" y="1219825"/>
                <a:ext cx="10906" cy="30660"/>
              </a:xfrm>
              <a:custGeom>
                <a:avLst/>
                <a:gdLst/>
                <a:ahLst/>
                <a:cxnLst/>
                <a:rect l="l" t="t" r="r" b="b"/>
                <a:pathLst>
                  <a:path w="143" h="402" extrusionOk="0">
                    <a:moveTo>
                      <a:pt x="1" y="0"/>
                    </a:moveTo>
                    <a:lnTo>
                      <a:pt x="1" y="319"/>
                    </a:lnTo>
                    <a:lnTo>
                      <a:pt x="143" y="402"/>
                    </a:lnTo>
                    <a:lnTo>
                      <a:pt x="143" y="7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5503;p47">
                <a:extLst>
                  <a:ext uri="{FF2B5EF4-FFF2-40B4-BE49-F238E27FC236}">
                    <a16:creationId xmlns:a16="http://schemas.microsoft.com/office/drawing/2014/main" id="{2C95617A-00C3-4229-A216-F39D702F85BD}"/>
                  </a:ext>
                </a:extLst>
              </p:cNvPr>
              <p:cNvSpPr/>
              <p:nvPr/>
            </p:nvSpPr>
            <p:spPr>
              <a:xfrm>
                <a:off x="-4005124" y="1216164"/>
                <a:ext cx="14491" cy="183881"/>
              </a:xfrm>
              <a:custGeom>
                <a:avLst/>
                <a:gdLst/>
                <a:ahLst/>
                <a:cxnLst/>
                <a:rect l="l" t="t" r="r" b="b"/>
                <a:pathLst>
                  <a:path w="190" h="2411" extrusionOk="0">
                    <a:moveTo>
                      <a:pt x="178" y="1"/>
                    </a:moveTo>
                    <a:lnTo>
                      <a:pt x="1" y="119"/>
                    </a:lnTo>
                    <a:lnTo>
                      <a:pt x="1" y="450"/>
                    </a:lnTo>
                    <a:lnTo>
                      <a:pt x="1" y="2411"/>
                    </a:lnTo>
                    <a:lnTo>
                      <a:pt x="190" y="2304"/>
                    </a:lnTo>
                    <a:lnTo>
                      <a:pt x="178" y="343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5504;p47">
                <a:extLst>
                  <a:ext uri="{FF2B5EF4-FFF2-40B4-BE49-F238E27FC236}">
                    <a16:creationId xmlns:a16="http://schemas.microsoft.com/office/drawing/2014/main" id="{4051B149-CCEE-46FF-9042-13317C39902E}"/>
                  </a:ext>
                </a:extLst>
              </p:cNvPr>
              <p:cNvSpPr/>
              <p:nvPr/>
            </p:nvSpPr>
            <p:spPr>
              <a:xfrm>
                <a:off x="-4015954" y="1210749"/>
                <a:ext cx="24406" cy="14491"/>
              </a:xfrm>
              <a:custGeom>
                <a:avLst/>
                <a:gdLst/>
                <a:ahLst/>
                <a:cxnLst/>
                <a:rect l="l" t="t" r="r" b="b"/>
                <a:pathLst>
                  <a:path w="320" h="190" extrusionOk="0">
                    <a:moveTo>
                      <a:pt x="202" y="1"/>
                    </a:moveTo>
                    <a:lnTo>
                      <a:pt x="1" y="119"/>
                    </a:lnTo>
                    <a:lnTo>
                      <a:pt x="143" y="190"/>
                    </a:lnTo>
                    <a:lnTo>
                      <a:pt x="320" y="72"/>
                    </a:lnTo>
                    <a:lnTo>
                      <a:pt x="202" y="1"/>
                    </a:lnTo>
                    <a:close/>
                  </a:path>
                </a:pathLst>
              </a:custGeom>
              <a:solidFill>
                <a:srgbClr val="E4E2DF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5505;p47">
                <a:extLst>
                  <a:ext uri="{FF2B5EF4-FFF2-40B4-BE49-F238E27FC236}">
                    <a16:creationId xmlns:a16="http://schemas.microsoft.com/office/drawing/2014/main" id="{04FA158E-BCC9-4657-9543-4F4CD993E1A8}"/>
                  </a:ext>
                </a:extLst>
              </p:cNvPr>
              <p:cNvSpPr/>
              <p:nvPr/>
            </p:nvSpPr>
            <p:spPr>
              <a:xfrm>
                <a:off x="-4030369" y="1054936"/>
                <a:ext cx="53235" cy="3066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402" extrusionOk="0">
                    <a:moveTo>
                      <a:pt x="568" y="0"/>
                    </a:moveTo>
                    <a:lnTo>
                      <a:pt x="1" y="331"/>
                    </a:lnTo>
                    <a:lnTo>
                      <a:pt x="119" y="402"/>
                    </a:lnTo>
                    <a:lnTo>
                      <a:pt x="698" y="83"/>
                    </a:lnTo>
                    <a:lnTo>
                      <a:pt x="568" y="0"/>
                    </a:lnTo>
                    <a:close/>
                  </a:path>
                </a:pathLst>
              </a:custGeom>
              <a:solidFill>
                <a:srgbClr val="E4E2DF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5506;p47">
                <a:extLst>
                  <a:ext uri="{FF2B5EF4-FFF2-40B4-BE49-F238E27FC236}">
                    <a16:creationId xmlns:a16="http://schemas.microsoft.com/office/drawing/2014/main" id="{464B9A59-7679-4924-A755-E1C4D3512EE6}"/>
                  </a:ext>
                </a:extLst>
              </p:cNvPr>
              <p:cNvSpPr/>
              <p:nvPr/>
            </p:nvSpPr>
            <p:spPr>
              <a:xfrm>
                <a:off x="-4030369" y="1080104"/>
                <a:ext cx="9991" cy="168627"/>
              </a:xfrm>
              <a:custGeom>
                <a:avLst/>
                <a:gdLst/>
                <a:ahLst/>
                <a:cxnLst/>
                <a:rect l="l" t="t" r="r" b="b"/>
                <a:pathLst>
                  <a:path w="131" h="2211" extrusionOk="0">
                    <a:moveTo>
                      <a:pt x="1" y="1"/>
                    </a:moveTo>
                    <a:lnTo>
                      <a:pt x="1" y="2139"/>
                    </a:lnTo>
                    <a:lnTo>
                      <a:pt x="131" y="2210"/>
                    </a:lnTo>
                    <a:lnTo>
                      <a:pt x="119" y="7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5507;p47">
                <a:extLst>
                  <a:ext uri="{FF2B5EF4-FFF2-40B4-BE49-F238E27FC236}">
                    <a16:creationId xmlns:a16="http://schemas.microsoft.com/office/drawing/2014/main" id="{D9EB80EF-9F15-4A91-B4E0-25BA22590B56}"/>
                  </a:ext>
                </a:extLst>
              </p:cNvPr>
              <p:cNvSpPr/>
              <p:nvPr/>
            </p:nvSpPr>
            <p:spPr>
              <a:xfrm>
                <a:off x="-4021369" y="1061189"/>
                <a:ext cx="44235" cy="189296"/>
              </a:xfrm>
              <a:custGeom>
                <a:avLst/>
                <a:gdLst/>
                <a:ahLst/>
                <a:cxnLst/>
                <a:rect l="l" t="t" r="r" b="b"/>
                <a:pathLst>
                  <a:path w="580" h="2482" extrusionOk="0">
                    <a:moveTo>
                      <a:pt x="580" y="1"/>
                    </a:moveTo>
                    <a:lnTo>
                      <a:pt x="1" y="320"/>
                    </a:lnTo>
                    <a:lnTo>
                      <a:pt x="13" y="2458"/>
                    </a:lnTo>
                    <a:lnTo>
                      <a:pt x="214" y="2482"/>
                    </a:lnTo>
                    <a:lnTo>
                      <a:pt x="214" y="2151"/>
                    </a:lnTo>
                    <a:lnTo>
                      <a:pt x="391" y="2033"/>
                    </a:lnTo>
                    <a:lnTo>
                      <a:pt x="391" y="2375"/>
                    </a:lnTo>
                    <a:lnTo>
                      <a:pt x="580" y="2139"/>
                    </a:lnTo>
                    <a:lnTo>
                      <a:pt x="58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5508;p47">
                <a:extLst>
                  <a:ext uri="{FF2B5EF4-FFF2-40B4-BE49-F238E27FC236}">
                    <a16:creationId xmlns:a16="http://schemas.microsoft.com/office/drawing/2014/main" id="{5A3066C9-F86E-4BAC-93F2-B1643ACA8EED}"/>
                  </a:ext>
                </a:extLst>
              </p:cNvPr>
              <p:cNvSpPr/>
              <p:nvPr/>
            </p:nvSpPr>
            <p:spPr>
              <a:xfrm>
                <a:off x="-3915053" y="1187335"/>
                <a:ext cx="9991" cy="155052"/>
              </a:xfrm>
              <a:custGeom>
                <a:avLst/>
                <a:gdLst/>
                <a:ahLst/>
                <a:cxnLst/>
                <a:rect l="l" t="t" r="r" b="b"/>
                <a:pathLst>
                  <a:path w="131" h="2033" extrusionOk="0">
                    <a:moveTo>
                      <a:pt x="1" y="1"/>
                    </a:moveTo>
                    <a:lnTo>
                      <a:pt x="1" y="1962"/>
                    </a:lnTo>
                    <a:lnTo>
                      <a:pt x="131" y="2033"/>
                    </a:lnTo>
                    <a:lnTo>
                      <a:pt x="119" y="7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5509;p47">
                <a:extLst>
                  <a:ext uri="{FF2B5EF4-FFF2-40B4-BE49-F238E27FC236}">
                    <a16:creationId xmlns:a16="http://schemas.microsoft.com/office/drawing/2014/main" id="{14F42C06-DF4C-4AE3-9234-E1F95318962C}"/>
                  </a:ext>
                </a:extLst>
              </p:cNvPr>
              <p:cNvSpPr/>
              <p:nvPr/>
            </p:nvSpPr>
            <p:spPr>
              <a:xfrm>
                <a:off x="-3901477" y="1153091"/>
                <a:ext cx="9991" cy="30736"/>
              </a:xfrm>
              <a:custGeom>
                <a:avLst/>
                <a:gdLst/>
                <a:ahLst/>
                <a:cxnLst/>
                <a:rect l="l" t="t" r="r" b="b"/>
                <a:pathLst>
                  <a:path w="131" h="403" extrusionOk="0">
                    <a:moveTo>
                      <a:pt x="0" y="1"/>
                    </a:moveTo>
                    <a:lnTo>
                      <a:pt x="0" y="332"/>
                    </a:lnTo>
                    <a:lnTo>
                      <a:pt x="130" y="402"/>
                    </a:lnTo>
                    <a:lnTo>
                      <a:pt x="130" y="7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5510;p47">
                <a:extLst>
                  <a:ext uri="{FF2B5EF4-FFF2-40B4-BE49-F238E27FC236}">
                    <a16:creationId xmlns:a16="http://schemas.microsoft.com/office/drawing/2014/main" id="{E693206E-E7A4-4D1E-BD6E-7E8B07EEE79F}"/>
                  </a:ext>
                </a:extLst>
              </p:cNvPr>
              <p:cNvSpPr/>
              <p:nvPr/>
            </p:nvSpPr>
            <p:spPr>
              <a:xfrm>
                <a:off x="-3915053" y="1161252"/>
                <a:ext cx="9152" cy="3157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414" extrusionOk="0">
                    <a:moveTo>
                      <a:pt x="1" y="0"/>
                    </a:moveTo>
                    <a:lnTo>
                      <a:pt x="1" y="343"/>
                    </a:lnTo>
                    <a:lnTo>
                      <a:pt x="119" y="414"/>
                    </a:lnTo>
                    <a:lnTo>
                      <a:pt x="119" y="7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5511;p47">
                <a:extLst>
                  <a:ext uri="{FF2B5EF4-FFF2-40B4-BE49-F238E27FC236}">
                    <a16:creationId xmlns:a16="http://schemas.microsoft.com/office/drawing/2014/main" id="{A7E05CE7-5F9F-4C12-9BB2-B1124E9362E8}"/>
                  </a:ext>
                </a:extLst>
              </p:cNvPr>
              <p:cNvSpPr/>
              <p:nvPr/>
            </p:nvSpPr>
            <p:spPr>
              <a:xfrm>
                <a:off x="-3905977" y="1158506"/>
                <a:ext cx="14491" cy="183881"/>
              </a:xfrm>
              <a:custGeom>
                <a:avLst/>
                <a:gdLst/>
                <a:ahLst/>
                <a:cxnLst/>
                <a:rect l="l" t="t" r="r" b="b"/>
                <a:pathLst>
                  <a:path w="190" h="241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0" y="450"/>
                    </a:lnTo>
                    <a:lnTo>
                      <a:pt x="12" y="2411"/>
                    </a:lnTo>
                    <a:lnTo>
                      <a:pt x="189" y="2292"/>
                    </a:lnTo>
                    <a:lnTo>
                      <a:pt x="189" y="331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5512;p47">
                <a:extLst>
                  <a:ext uri="{FF2B5EF4-FFF2-40B4-BE49-F238E27FC236}">
                    <a16:creationId xmlns:a16="http://schemas.microsoft.com/office/drawing/2014/main" id="{DC1ABA45-7F10-4194-A578-CE0FFF3593C2}"/>
                  </a:ext>
                </a:extLst>
              </p:cNvPr>
              <p:cNvSpPr/>
              <p:nvPr/>
            </p:nvSpPr>
            <p:spPr>
              <a:xfrm>
                <a:off x="-3915053" y="1153091"/>
                <a:ext cx="23567" cy="13652"/>
              </a:xfrm>
              <a:custGeom>
                <a:avLst/>
                <a:gdLst/>
                <a:ahLst/>
                <a:cxnLst/>
                <a:rect l="l" t="t" r="r" b="b"/>
                <a:pathLst>
                  <a:path w="309" h="179" extrusionOk="0">
                    <a:moveTo>
                      <a:pt x="178" y="1"/>
                    </a:moveTo>
                    <a:lnTo>
                      <a:pt x="1" y="107"/>
                    </a:lnTo>
                    <a:lnTo>
                      <a:pt x="119" y="178"/>
                    </a:lnTo>
                    <a:lnTo>
                      <a:pt x="308" y="72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rgbClr val="E4E2DF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5513;p47">
                <a:extLst>
                  <a:ext uri="{FF2B5EF4-FFF2-40B4-BE49-F238E27FC236}">
                    <a16:creationId xmlns:a16="http://schemas.microsoft.com/office/drawing/2014/main" id="{8D38125F-0475-4CE6-A9C8-3BBF2B76E4F2}"/>
                  </a:ext>
                </a:extLst>
              </p:cNvPr>
              <p:cNvSpPr/>
              <p:nvPr/>
            </p:nvSpPr>
            <p:spPr>
              <a:xfrm>
                <a:off x="-3931221" y="998117"/>
                <a:ext cx="53235" cy="29821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91" extrusionOk="0">
                    <a:moveTo>
                      <a:pt x="567" y="1"/>
                    </a:moveTo>
                    <a:lnTo>
                      <a:pt x="0" y="320"/>
                    </a:lnTo>
                    <a:lnTo>
                      <a:pt x="130" y="391"/>
                    </a:lnTo>
                    <a:lnTo>
                      <a:pt x="697" y="72"/>
                    </a:lnTo>
                    <a:lnTo>
                      <a:pt x="5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5514;p47">
                <a:extLst>
                  <a:ext uri="{FF2B5EF4-FFF2-40B4-BE49-F238E27FC236}">
                    <a16:creationId xmlns:a16="http://schemas.microsoft.com/office/drawing/2014/main" id="{5FF293F9-D26C-4B10-8D48-0E58B9C8AE45}"/>
                  </a:ext>
                </a:extLst>
              </p:cNvPr>
              <p:cNvSpPr/>
              <p:nvPr/>
            </p:nvSpPr>
            <p:spPr>
              <a:xfrm>
                <a:off x="-3931221" y="1022446"/>
                <a:ext cx="9991" cy="167712"/>
              </a:xfrm>
              <a:custGeom>
                <a:avLst/>
                <a:gdLst/>
                <a:ahLst/>
                <a:cxnLst/>
                <a:rect l="l" t="t" r="r" b="b"/>
                <a:pathLst>
                  <a:path w="131" h="2199" extrusionOk="0">
                    <a:moveTo>
                      <a:pt x="0" y="1"/>
                    </a:moveTo>
                    <a:lnTo>
                      <a:pt x="12" y="2127"/>
                    </a:lnTo>
                    <a:lnTo>
                      <a:pt x="130" y="2198"/>
                    </a:lnTo>
                    <a:lnTo>
                      <a:pt x="130" y="7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5515;p47">
                <a:extLst>
                  <a:ext uri="{FF2B5EF4-FFF2-40B4-BE49-F238E27FC236}">
                    <a16:creationId xmlns:a16="http://schemas.microsoft.com/office/drawing/2014/main" id="{86D58816-CBE7-4DF0-957B-7813C60D6450}"/>
                  </a:ext>
                </a:extLst>
              </p:cNvPr>
              <p:cNvSpPr/>
              <p:nvPr/>
            </p:nvSpPr>
            <p:spPr>
              <a:xfrm>
                <a:off x="-3921307" y="1003532"/>
                <a:ext cx="44235" cy="189296"/>
              </a:xfrm>
              <a:custGeom>
                <a:avLst/>
                <a:gdLst/>
                <a:ahLst/>
                <a:cxnLst/>
                <a:rect l="l" t="t" r="r" b="b"/>
                <a:pathLst>
                  <a:path w="580" h="2482" extrusionOk="0">
                    <a:moveTo>
                      <a:pt x="567" y="1"/>
                    </a:moveTo>
                    <a:lnTo>
                      <a:pt x="0" y="320"/>
                    </a:lnTo>
                    <a:lnTo>
                      <a:pt x="0" y="2446"/>
                    </a:lnTo>
                    <a:lnTo>
                      <a:pt x="201" y="2482"/>
                    </a:lnTo>
                    <a:lnTo>
                      <a:pt x="201" y="2139"/>
                    </a:lnTo>
                    <a:lnTo>
                      <a:pt x="390" y="2033"/>
                    </a:lnTo>
                    <a:lnTo>
                      <a:pt x="390" y="2363"/>
                    </a:lnTo>
                    <a:lnTo>
                      <a:pt x="579" y="2127"/>
                    </a:lnTo>
                    <a:lnTo>
                      <a:pt x="56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5516;p47">
                <a:extLst>
                  <a:ext uri="{FF2B5EF4-FFF2-40B4-BE49-F238E27FC236}">
                    <a16:creationId xmlns:a16="http://schemas.microsoft.com/office/drawing/2014/main" id="{BB2605F5-348E-43C7-8B26-7B2C80E2A4C7}"/>
                  </a:ext>
                </a:extLst>
              </p:cNvPr>
              <p:cNvSpPr/>
              <p:nvPr/>
            </p:nvSpPr>
            <p:spPr>
              <a:xfrm>
                <a:off x="-3828566" y="1135092"/>
                <a:ext cx="10906" cy="156882"/>
              </a:xfrm>
              <a:custGeom>
                <a:avLst/>
                <a:gdLst/>
                <a:ahLst/>
                <a:cxnLst/>
                <a:rect l="l" t="t" r="r" b="b"/>
                <a:pathLst>
                  <a:path w="143" h="2057" extrusionOk="0">
                    <a:moveTo>
                      <a:pt x="1" y="1"/>
                    </a:moveTo>
                    <a:lnTo>
                      <a:pt x="13" y="1985"/>
                    </a:lnTo>
                    <a:lnTo>
                      <a:pt x="143" y="2056"/>
                    </a:lnTo>
                    <a:lnTo>
                      <a:pt x="131" y="7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5517;p47">
                <a:extLst>
                  <a:ext uri="{FF2B5EF4-FFF2-40B4-BE49-F238E27FC236}">
                    <a16:creationId xmlns:a16="http://schemas.microsoft.com/office/drawing/2014/main" id="{A8A989E5-EF03-4147-80E9-219B5B794464}"/>
                  </a:ext>
                </a:extLst>
              </p:cNvPr>
              <p:cNvSpPr/>
              <p:nvPr/>
            </p:nvSpPr>
            <p:spPr>
              <a:xfrm>
                <a:off x="-3814151" y="1102679"/>
                <a:ext cx="9152" cy="3066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402" extrusionOk="0">
                    <a:moveTo>
                      <a:pt x="1" y="0"/>
                    </a:moveTo>
                    <a:lnTo>
                      <a:pt x="1" y="319"/>
                    </a:lnTo>
                    <a:lnTo>
                      <a:pt x="119" y="402"/>
                    </a:lnTo>
                    <a:lnTo>
                      <a:pt x="119" y="7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5518;p47">
                <a:extLst>
                  <a:ext uri="{FF2B5EF4-FFF2-40B4-BE49-F238E27FC236}">
                    <a16:creationId xmlns:a16="http://schemas.microsoft.com/office/drawing/2014/main" id="{AA81C3AA-D30C-4727-8083-F0AB58885DB0}"/>
                  </a:ext>
                </a:extLst>
              </p:cNvPr>
              <p:cNvSpPr/>
              <p:nvPr/>
            </p:nvSpPr>
            <p:spPr>
              <a:xfrm>
                <a:off x="-3828566" y="1110763"/>
                <a:ext cx="9991" cy="29821"/>
              </a:xfrm>
              <a:custGeom>
                <a:avLst/>
                <a:gdLst/>
                <a:ahLst/>
                <a:cxnLst/>
                <a:rect l="l" t="t" r="r" b="b"/>
                <a:pathLst>
                  <a:path w="131" h="391" extrusionOk="0">
                    <a:moveTo>
                      <a:pt x="1" y="1"/>
                    </a:moveTo>
                    <a:lnTo>
                      <a:pt x="1" y="320"/>
                    </a:lnTo>
                    <a:lnTo>
                      <a:pt x="131" y="390"/>
                    </a:lnTo>
                    <a:lnTo>
                      <a:pt x="131" y="7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5519;p47">
                <a:extLst>
                  <a:ext uri="{FF2B5EF4-FFF2-40B4-BE49-F238E27FC236}">
                    <a16:creationId xmlns:a16="http://schemas.microsoft.com/office/drawing/2014/main" id="{5DBF5ECA-CFA0-4D60-921D-3B31AB7F88AE}"/>
                  </a:ext>
                </a:extLst>
              </p:cNvPr>
              <p:cNvSpPr/>
              <p:nvPr/>
            </p:nvSpPr>
            <p:spPr>
              <a:xfrm>
                <a:off x="-3818651" y="1108094"/>
                <a:ext cx="14491" cy="183881"/>
              </a:xfrm>
              <a:custGeom>
                <a:avLst/>
                <a:gdLst/>
                <a:ahLst/>
                <a:cxnLst/>
                <a:rect l="l" t="t" r="r" b="b"/>
                <a:pathLst>
                  <a:path w="190" h="2411" extrusionOk="0">
                    <a:moveTo>
                      <a:pt x="178" y="0"/>
                    </a:moveTo>
                    <a:lnTo>
                      <a:pt x="1" y="107"/>
                    </a:lnTo>
                    <a:lnTo>
                      <a:pt x="1" y="425"/>
                    </a:lnTo>
                    <a:lnTo>
                      <a:pt x="13" y="2410"/>
                    </a:lnTo>
                    <a:lnTo>
                      <a:pt x="190" y="2292"/>
                    </a:lnTo>
                    <a:lnTo>
                      <a:pt x="178" y="331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5520;p47">
                <a:extLst>
                  <a:ext uri="{FF2B5EF4-FFF2-40B4-BE49-F238E27FC236}">
                    <a16:creationId xmlns:a16="http://schemas.microsoft.com/office/drawing/2014/main" id="{47FFCFDC-C17F-43C7-B95A-D69595A94CE5}"/>
                  </a:ext>
                </a:extLst>
              </p:cNvPr>
              <p:cNvSpPr/>
              <p:nvPr/>
            </p:nvSpPr>
            <p:spPr>
              <a:xfrm>
                <a:off x="-3828566" y="1102679"/>
                <a:ext cx="23567" cy="13576"/>
              </a:xfrm>
              <a:custGeom>
                <a:avLst/>
                <a:gdLst/>
                <a:ahLst/>
                <a:cxnLst/>
                <a:rect l="l" t="t" r="r" b="b"/>
                <a:pathLst>
                  <a:path w="309" h="178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131" y="178"/>
                    </a:lnTo>
                    <a:lnTo>
                      <a:pt x="308" y="71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5521;p47">
                <a:extLst>
                  <a:ext uri="{FF2B5EF4-FFF2-40B4-BE49-F238E27FC236}">
                    <a16:creationId xmlns:a16="http://schemas.microsoft.com/office/drawing/2014/main" id="{CBA720A9-DCE4-493E-AC0A-E342D44C5AA1}"/>
                  </a:ext>
                </a:extLst>
              </p:cNvPr>
              <p:cNvSpPr/>
              <p:nvPr/>
            </p:nvSpPr>
            <p:spPr>
              <a:xfrm>
                <a:off x="-3842980" y="946789"/>
                <a:ext cx="52396" cy="30736"/>
              </a:xfrm>
              <a:custGeom>
                <a:avLst/>
                <a:gdLst/>
                <a:ahLst/>
                <a:cxnLst/>
                <a:rect l="l" t="t" r="r" b="b"/>
                <a:pathLst>
                  <a:path w="687" h="403" extrusionOk="0">
                    <a:moveTo>
                      <a:pt x="556" y="1"/>
                    </a:moveTo>
                    <a:lnTo>
                      <a:pt x="1" y="331"/>
                    </a:lnTo>
                    <a:lnTo>
                      <a:pt x="131" y="402"/>
                    </a:lnTo>
                    <a:lnTo>
                      <a:pt x="686" y="83"/>
                    </a:lnTo>
                    <a:lnTo>
                      <a:pt x="55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5522;p47">
                <a:extLst>
                  <a:ext uri="{FF2B5EF4-FFF2-40B4-BE49-F238E27FC236}">
                    <a16:creationId xmlns:a16="http://schemas.microsoft.com/office/drawing/2014/main" id="{0833E589-A631-4197-9948-36FC8592AC8D}"/>
                  </a:ext>
                </a:extLst>
              </p:cNvPr>
              <p:cNvSpPr/>
              <p:nvPr/>
            </p:nvSpPr>
            <p:spPr>
              <a:xfrm>
                <a:off x="-3842980" y="972033"/>
                <a:ext cx="9991" cy="167636"/>
              </a:xfrm>
              <a:custGeom>
                <a:avLst/>
                <a:gdLst/>
                <a:ahLst/>
                <a:cxnLst/>
                <a:rect l="l" t="t" r="r" b="b"/>
                <a:pathLst>
                  <a:path w="131" h="2198" extrusionOk="0">
                    <a:moveTo>
                      <a:pt x="1" y="0"/>
                    </a:moveTo>
                    <a:lnTo>
                      <a:pt x="1" y="2127"/>
                    </a:lnTo>
                    <a:lnTo>
                      <a:pt x="131" y="2198"/>
                    </a:lnTo>
                    <a:lnTo>
                      <a:pt x="131" y="7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5523;p47">
                <a:extLst>
                  <a:ext uri="{FF2B5EF4-FFF2-40B4-BE49-F238E27FC236}">
                    <a16:creationId xmlns:a16="http://schemas.microsoft.com/office/drawing/2014/main" id="{CE92EE95-A7A2-49DE-A886-662EE7F2E9F3}"/>
                  </a:ext>
                </a:extLst>
              </p:cNvPr>
              <p:cNvSpPr/>
              <p:nvPr/>
            </p:nvSpPr>
            <p:spPr>
              <a:xfrm>
                <a:off x="-3833066" y="953119"/>
                <a:ext cx="42481" cy="187466"/>
              </a:xfrm>
              <a:custGeom>
                <a:avLst/>
                <a:gdLst/>
                <a:ahLst/>
                <a:cxnLst/>
                <a:rect l="l" t="t" r="r" b="b"/>
                <a:pathLst>
                  <a:path w="557" h="2458" extrusionOk="0">
                    <a:moveTo>
                      <a:pt x="556" y="0"/>
                    </a:moveTo>
                    <a:lnTo>
                      <a:pt x="1" y="319"/>
                    </a:lnTo>
                    <a:lnTo>
                      <a:pt x="1" y="2446"/>
                    </a:lnTo>
                    <a:lnTo>
                      <a:pt x="190" y="2457"/>
                    </a:lnTo>
                    <a:lnTo>
                      <a:pt x="190" y="2139"/>
                    </a:lnTo>
                    <a:lnTo>
                      <a:pt x="367" y="2032"/>
                    </a:lnTo>
                    <a:lnTo>
                      <a:pt x="367" y="2363"/>
                    </a:lnTo>
                    <a:lnTo>
                      <a:pt x="556" y="2127"/>
                    </a:lnTo>
                    <a:lnTo>
                      <a:pt x="5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5524;p47">
                <a:extLst>
                  <a:ext uri="{FF2B5EF4-FFF2-40B4-BE49-F238E27FC236}">
                    <a16:creationId xmlns:a16="http://schemas.microsoft.com/office/drawing/2014/main" id="{7C641E03-E39D-4ACD-9B56-B868FE49D2A1}"/>
                  </a:ext>
                </a:extLst>
              </p:cNvPr>
              <p:cNvSpPr/>
              <p:nvPr/>
            </p:nvSpPr>
            <p:spPr>
              <a:xfrm>
                <a:off x="-4142100" y="829642"/>
                <a:ext cx="85725" cy="368601"/>
              </a:xfrm>
              <a:custGeom>
                <a:avLst/>
                <a:gdLst/>
                <a:ahLst/>
                <a:cxnLst/>
                <a:rect l="l" t="t" r="r" b="b"/>
                <a:pathLst>
                  <a:path w="1124" h="4833" extrusionOk="0">
                    <a:moveTo>
                      <a:pt x="1" y="1"/>
                    </a:moveTo>
                    <a:lnTo>
                      <a:pt x="25" y="4183"/>
                    </a:lnTo>
                    <a:lnTo>
                      <a:pt x="1123" y="4833"/>
                    </a:lnTo>
                    <a:lnTo>
                      <a:pt x="1111" y="63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5525;p47">
                <a:extLst>
                  <a:ext uri="{FF2B5EF4-FFF2-40B4-BE49-F238E27FC236}">
                    <a16:creationId xmlns:a16="http://schemas.microsoft.com/office/drawing/2014/main" id="{ED9264A1-5A3C-428E-9BEB-DCD7D86378D4}"/>
                  </a:ext>
                </a:extLst>
              </p:cNvPr>
              <p:cNvSpPr/>
              <p:nvPr/>
            </p:nvSpPr>
            <p:spPr>
              <a:xfrm>
                <a:off x="-4110525" y="847718"/>
                <a:ext cx="16321" cy="328027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301" extrusionOk="0">
                    <a:moveTo>
                      <a:pt x="0" y="0"/>
                    </a:moveTo>
                    <a:lnTo>
                      <a:pt x="0" y="4182"/>
                    </a:lnTo>
                    <a:lnTo>
                      <a:pt x="213" y="4300"/>
                    </a:lnTo>
                    <a:lnTo>
                      <a:pt x="213" y="11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5526;p47">
                <a:extLst>
                  <a:ext uri="{FF2B5EF4-FFF2-40B4-BE49-F238E27FC236}">
                    <a16:creationId xmlns:a16="http://schemas.microsoft.com/office/drawing/2014/main" id="{51976860-7586-4A4D-88C6-FD4DE379FBEF}"/>
                  </a:ext>
                </a:extLst>
              </p:cNvPr>
              <p:cNvSpPr/>
              <p:nvPr/>
            </p:nvSpPr>
            <p:spPr>
              <a:xfrm>
                <a:off x="-4142100" y="669329"/>
                <a:ext cx="363186" cy="209049"/>
              </a:xfrm>
              <a:custGeom>
                <a:avLst/>
                <a:gdLst/>
                <a:ahLst/>
                <a:cxnLst/>
                <a:rect l="l" t="t" r="r" b="b"/>
                <a:pathLst>
                  <a:path w="4762" h="2741" extrusionOk="0">
                    <a:moveTo>
                      <a:pt x="3651" y="0"/>
                    </a:moveTo>
                    <a:lnTo>
                      <a:pt x="1" y="2103"/>
                    </a:lnTo>
                    <a:lnTo>
                      <a:pt x="1111" y="2741"/>
                    </a:lnTo>
                    <a:lnTo>
                      <a:pt x="4762" y="650"/>
                    </a:lnTo>
                    <a:lnTo>
                      <a:pt x="365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5527;p47">
                <a:extLst>
                  <a:ext uri="{FF2B5EF4-FFF2-40B4-BE49-F238E27FC236}">
                    <a16:creationId xmlns:a16="http://schemas.microsoft.com/office/drawing/2014/main" id="{57ED12B6-6B99-415B-BDF7-4A07103A18E8}"/>
                  </a:ext>
                </a:extLst>
              </p:cNvPr>
              <p:cNvSpPr/>
              <p:nvPr/>
            </p:nvSpPr>
            <p:spPr>
              <a:xfrm>
                <a:off x="-4110525" y="688243"/>
                <a:ext cx="294698" cy="168551"/>
              </a:xfrm>
              <a:custGeom>
                <a:avLst/>
                <a:gdLst/>
                <a:ahLst/>
                <a:cxnLst/>
                <a:rect l="l" t="t" r="r" b="b"/>
                <a:pathLst>
                  <a:path w="3864" h="2210" extrusionOk="0">
                    <a:moveTo>
                      <a:pt x="3651" y="0"/>
                    </a:moveTo>
                    <a:lnTo>
                      <a:pt x="0" y="2091"/>
                    </a:lnTo>
                    <a:lnTo>
                      <a:pt x="213" y="2209"/>
                    </a:lnTo>
                    <a:lnTo>
                      <a:pt x="3863" y="107"/>
                    </a:lnTo>
                    <a:lnTo>
                      <a:pt x="36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5528;p47">
                <a:extLst>
                  <a:ext uri="{FF2B5EF4-FFF2-40B4-BE49-F238E27FC236}">
                    <a16:creationId xmlns:a16="http://schemas.microsoft.com/office/drawing/2014/main" id="{99285963-6DFE-48E5-94AA-01214E507C33}"/>
                  </a:ext>
                </a:extLst>
              </p:cNvPr>
              <p:cNvSpPr/>
              <p:nvPr/>
            </p:nvSpPr>
            <p:spPr>
              <a:xfrm>
                <a:off x="-4057367" y="718826"/>
                <a:ext cx="279368" cy="479418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6286" extrusionOk="0">
                    <a:moveTo>
                      <a:pt x="3651" y="1"/>
                    </a:moveTo>
                    <a:lnTo>
                      <a:pt x="0" y="2092"/>
                    </a:lnTo>
                    <a:lnTo>
                      <a:pt x="12" y="6286"/>
                    </a:lnTo>
                    <a:lnTo>
                      <a:pt x="3663" y="4171"/>
                    </a:lnTo>
                    <a:lnTo>
                      <a:pt x="365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5529;p47">
                <a:extLst>
                  <a:ext uri="{FF2B5EF4-FFF2-40B4-BE49-F238E27FC236}">
                    <a16:creationId xmlns:a16="http://schemas.microsoft.com/office/drawing/2014/main" id="{68C62BBD-F8E3-4C1B-AA03-59A1E4D0FF6E}"/>
                  </a:ext>
                </a:extLst>
              </p:cNvPr>
              <p:cNvSpPr/>
              <p:nvPr/>
            </p:nvSpPr>
            <p:spPr>
              <a:xfrm>
                <a:off x="-4049283" y="716157"/>
                <a:ext cx="59565" cy="18991"/>
              </a:xfrm>
              <a:custGeom>
                <a:avLst/>
                <a:gdLst/>
                <a:ahLst/>
                <a:cxnLst/>
                <a:rect l="l" t="t" r="r" b="b"/>
                <a:pathLst>
                  <a:path w="781" h="249" extrusionOk="0">
                    <a:moveTo>
                      <a:pt x="615" y="0"/>
                    </a:moveTo>
                    <a:cubicBezTo>
                      <a:pt x="450" y="95"/>
                      <a:pt x="290" y="142"/>
                      <a:pt x="163" y="142"/>
                    </a:cubicBezTo>
                    <a:cubicBezTo>
                      <a:pt x="99" y="142"/>
                      <a:pt x="44" y="130"/>
                      <a:pt x="1" y="107"/>
                    </a:cubicBezTo>
                    <a:lnTo>
                      <a:pt x="1" y="107"/>
                    </a:lnTo>
                    <a:lnTo>
                      <a:pt x="166" y="213"/>
                    </a:lnTo>
                    <a:cubicBezTo>
                      <a:pt x="209" y="237"/>
                      <a:pt x="263" y="249"/>
                      <a:pt x="325" y="249"/>
                    </a:cubicBezTo>
                    <a:cubicBezTo>
                      <a:pt x="450" y="249"/>
                      <a:pt x="607" y="201"/>
                      <a:pt x="780" y="107"/>
                    </a:cubicBezTo>
                    <a:lnTo>
                      <a:pt x="615" y="0"/>
                    </a:lnTo>
                    <a:close/>
                  </a:path>
                </a:pathLst>
              </a:custGeom>
              <a:solidFill>
                <a:srgbClr val="CDCDCD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5530;p47">
                <a:extLst>
                  <a:ext uri="{FF2B5EF4-FFF2-40B4-BE49-F238E27FC236}">
                    <a16:creationId xmlns:a16="http://schemas.microsoft.com/office/drawing/2014/main" id="{9C16F2FC-5CB4-4C2B-BE64-E216D9D7AE6D}"/>
                  </a:ext>
                </a:extLst>
              </p:cNvPr>
              <p:cNvSpPr/>
              <p:nvPr/>
            </p:nvSpPr>
            <p:spPr>
              <a:xfrm>
                <a:off x="-4049283" y="623340"/>
                <a:ext cx="116308" cy="110664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1451" extrusionOk="0">
                    <a:moveTo>
                      <a:pt x="1241" y="1"/>
                    </a:moveTo>
                    <a:lnTo>
                      <a:pt x="1241" y="1"/>
                    </a:lnTo>
                    <a:cubicBezTo>
                      <a:pt x="1312" y="48"/>
                      <a:pt x="1359" y="119"/>
                      <a:pt x="1359" y="225"/>
                    </a:cubicBezTo>
                    <a:cubicBezTo>
                      <a:pt x="1359" y="520"/>
                      <a:pt x="1028" y="969"/>
                      <a:pt x="615" y="1206"/>
                    </a:cubicBezTo>
                    <a:cubicBezTo>
                      <a:pt x="442" y="1300"/>
                      <a:pt x="284" y="1347"/>
                      <a:pt x="160" y="1347"/>
                    </a:cubicBezTo>
                    <a:cubicBezTo>
                      <a:pt x="98" y="1347"/>
                      <a:pt x="44" y="1336"/>
                      <a:pt x="1" y="1312"/>
                    </a:cubicBezTo>
                    <a:lnTo>
                      <a:pt x="1" y="1312"/>
                    </a:lnTo>
                    <a:lnTo>
                      <a:pt x="166" y="1406"/>
                    </a:lnTo>
                    <a:cubicBezTo>
                      <a:pt x="212" y="1436"/>
                      <a:pt x="272" y="1450"/>
                      <a:pt x="341" y="1450"/>
                    </a:cubicBezTo>
                    <a:cubicBezTo>
                      <a:pt x="466" y="1450"/>
                      <a:pt x="621" y="1403"/>
                      <a:pt x="780" y="1312"/>
                    </a:cubicBezTo>
                    <a:cubicBezTo>
                      <a:pt x="1194" y="1064"/>
                      <a:pt x="1525" y="639"/>
                      <a:pt x="1525" y="331"/>
                    </a:cubicBezTo>
                    <a:cubicBezTo>
                      <a:pt x="1525" y="225"/>
                      <a:pt x="1477" y="154"/>
                      <a:pt x="1407" y="107"/>
                    </a:cubicBezTo>
                    <a:lnTo>
                      <a:pt x="124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5531;p47">
                <a:extLst>
                  <a:ext uri="{FF2B5EF4-FFF2-40B4-BE49-F238E27FC236}">
                    <a16:creationId xmlns:a16="http://schemas.microsoft.com/office/drawing/2014/main" id="{D208F9E1-DB62-44DC-A2AE-2378E28D699F}"/>
                  </a:ext>
                </a:extLst>
              </p:cNvPr>
              <p:cNvSpPr/>
              <p:nvPr/>
            </p:nvSpPr>
            <p:spPr>
              <a:xfrm>
                <a:off x="-4142100" y="577427"/>
                <a:ext cx="152382" cy="169466"/>
              </a:xfrm>
              <a:custGeom>
                <a:avLst/>
                <a:gdLst/>
                <a:ahLst/>
                <a:cxnLst/>
                <a:rect l="l" t="t" r="r" b="b"/>
                <a:pathLst>
                  <a:path w="1998" h="2222" extrusionOk="0">
                    <a:moveTo>
                      <a:pt x="1832" y="0"/>
                    </a:moveTo>
                    <a:lnTo>
                      <a:pt x="1" y="2127"/>
                    </a:lnTo>
                    <a:lnTo>
                      <a:pt x="178" y="2221"/>
                    </a:lnTo>
                    <a:lnTo>
                      <a:pt x="1997" y="95"/>
                    </a:lnTo>
                    <a:lnTo>
                      <a:pt x="183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5532;p47">
                <a:extLst>
                  <a:ext uri="{FF2B5EF4-FFF2-40B4-BE49-F238E27FC236}">
                    <a16:creationId xmlns:a16="http://schemas.microsoft.com/office/drawing/2014/main" id="{39F10421-9D2E-4897-8DAB-7285C995D3CE}"/>
                  </a:ext>
                </a:extLst>
              </p:cNvPr>
              <p:cNvSpPr/>
              <p:nvPr/>
            </p:nvSpPr>
            <p:spPr>
              <a:xfrm>
                <a:off x="-4142100" y="739571"/>
                <a:ext cx="13652" cy="98309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289" extrusionOk="0">
                    <a:moveTo>
                      <a:pt x="1" y="1"/>
                    </a:moveTo>
                    <a:lnTo>
                      <a:pt x="25" y="1182"/>
                    </a:lnTo>
                    <a:lnTo>
                      <a:pt x="178" y="1288"/>
                    </a:lnTo>
                    <a:lnTo>
                      <a:pt x="178" y="9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5533;p47">
                <a:extLst>
                  <a:ext uri="{FF2B5EF4-FFF2-40B4-BE49-F238E27FC236}">
                    <a16:creationId xmlns:a16="http://schemas.microsoft.com/office/drawing/2014/main" id="{E91CAEDC-130B-457E-B517-40AF8404394B}"/>
                  </a:ext>
                </a:extLst>
              </p:cNvPr>
              <p:cNvSpPr/>
              <p:nvPr/>
            </p:nvSpPr>
            <p:spPr>
              <a:xfrm>
                <a:off x="-4128524" y="584596"/>
                <a:ext cx="278453" cy="252369"/>
              </a:xfrm>
              <a:custGeom>
                <a:avLst/>
                <a:gdLst/>
                <a:ahLst/>
                <a:cxnLst/>
                <a:rect l="l" t="t" r="r" b="b"/>
                <a:pathLst>
                  <a:path w="3651" h="3309" extrusionOk="0">
                    <a:moveTo>
                      <a:pt x="2276" y="576"/>
                    </a:moveTo>
                    <a:cubicBezTo>
                      <a:pt x="2451" y="576"/>
                      <a:pt x="2564" y="667"/>
                      <a:pt x="2564" y="839"/>
                    </a:cubicBezTo>
                    <a:cubicBezTo>
                      <a:pt x="2564" y="1147"/>
                      <a:pt x="2233" y="1572"/>
                      <a:pt x="1819" y="1820"/>
                    </a:cubicBezTo>
                    <a:cubicBezTo>
                      <a:pt x="1649" y="1920"/>
                      <a:pt x="1491" y="1969"/>
                      <a:pt x="1366" y="1969"/>
                    </a:cubicBezTo>
                    <a:cubicBezTo>
                      <a:pt x="1197" y="1969"/>
                      <a:pt x="1087" y="1879"/>
                      <a:pt x="1087" y="1702"/>
                    </a:cubicBezTo>
                    <a:cubicBezTo>
                      <a:pt x="1087" y="1383"/>
                      <a:pt x="1406" y="958"/>
                      <a:pt x="1819" y="721"/>
                    </a:cubicBezTo>
                    <a:cubicBezTo>
                      <a:pt x="1992" y="623"/>
                      <a:pt x="2150" y="576"/>
                      <a:pt x="2276" y="576"/>
                    </a:cubicBezTo>
                    <a:close/>
                    <a:moveTo>
                      <a:pt x="1819" y="1"/>
                    </a:moveTo>
                    <a:lnTo>
                      <a:pt x="0" y="2115"/>
                    </a:lnTo>
                    <a:lnTo>
                      <a:pt x="0" y="3308"/>
                    </a:lnTo>
                    <a:lnTo>
                      <a:pt x="3650" y="1206"/>
                    </a:lnTo>
                    <a:lnTo>
                      <a:pt x="3650" y="13"/>
                    </a:lnTo>
                    <a:lnTo>
                      <a:pt x="181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5534;p47">
                <a:extLst>
                  <a:ext uri="{FF2B5EF4-FFF2-40B4-BE49-F238E27FC236}">
                    <a16:creationId xmlns:a16="http://schemas.microsoft.com/office/drawing/2014/main" id="{F7668EC9-82FB-46D3-A37E-0AAACE33F70B}"/>
                  </a:ext>
                </a:extLst>
              </p:cNvPr>
              <p:cNvSpPr/>
              <p:nvPr/>
            </p:nvSpPr>
            <p:spPr>
              <a:xfrm>
                <a:off x="-4022208" y="778315"/>
                <a:ext cx="209049" cy="149637"/>
              </a:xfrm>
              <a:custGeom>
                <a:avLst/>
                <a:gdLst/>
                <a:ahLst/>
                <a:cxnLst/>
                <a:rect l="l" t="t" r="r" b="b"/>
                <a:pathLst>
                  <a:path w="2741" h="1962" extrusionOk="0">
                    <a:moveTo>
                      <a:pt x="2729" y="1"/>
                    </a:moveTo>
                    <a:lnTo>
                      <a:pt x="0" y="1584"/>
                    </a:lnTo>
                    <a:lnTo>
                      <a:pt x="12" y="1962"/>
                    </a:lnTo>
                    <a:lnTo>
                      <a:pt x="2741" y="379"/>
                    </a:lnTo>
                    <a:lnTo>
                      <a:pt x="272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5535;p47">
                <a:extLst>
                  <a:ext uri="{FF2B5EF4-FFF2-40B4-BE49-F238E27FC236}">
                    <a16:creationId xmlns:a16="http://schemas.microsoft.com/office/drawing/2014/main" id="{7A2BB5E1-94BB-45F5-9B67-408E7C124089}"/>
                  </a:ext>
                </a:extLst>
              </p:cNvPr>
              <p:cNvSpPr/>
              <p:nvPr/>
            </p:nvSpPr>
            <p:spPr>
              <a:xfrm>
                <a:off x="-4022208" y="829642"/>
                <a:ext cx="209049" cy="150552"/>
              </a:xfrm>
              <a:custGeom>
                <a:avLst/>
                <a:gdLst/>
                <a:ahLst/>
                <a:cxnLst/>
                <a:rect l="l" t="t" r="r" b="b"/>
                <a:pathLst>
                  <a:path w="2741" h="1974" extrusionOk="0">
                    <a:moveTo>
                      <a:pt x="2729" y="1"/>
                    </a:moveTo>
                    <a:lnTo>
                      <a:pt x="0" y="1584"/>
                    </a:lnTo>
                    <a:lnTo>
                      <a:pt x="12" y="1974"/>
                    </a:lnTo>
                    <a:lnTo>
                      <a:pt x="2741" y="391"/>
                    </a:lnTo>
                    <a:lnTo>
                      <a:pt x="272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5536;p47">
                <a:extLst>
                  <a:ext uri="{FF2B5EF4-FFF2-40B4-BE49-F238E27FC236}">
                    <a16:creationId xmlns:a16="http://schemas.microsoft.com/office/drawing/2014/main" id="{15AA6610-795A-44C9-BC0A-198E3C0A996E}"/>
                  </a:ext>
                </a:extLst>
              </p:cNvPr>
              <p:cNvSpPr/>
              <p:nvPr/>
            </p:nvSpPr>
            <p:spPr>
              <a:xfrm>
                <a:off x="-4022208" y="882801"/>
                <a:ext cx="209049" cy="149637"/>
              </a:xfrm>
              <a:custGeom>
                <a:avLst/>
                <a:gdLst/>
                <a:ahLst/>
                <a:cxnLst/>
                <a:rect l="l" t="t" r="r" b="b"/>
                <a:pathLst>
                  <a:path w="2741" h="1962" extrusionOk="0">
                    <a:moveTo>
                      <a:pt x="2729" y="1"/>
                    </a:moveTo>
                    <a:lnTo>
                      <a:pt x="0" y="1584"/>
                    </a:lnTo>
                    <a:lnTo>
                      <a:pt x="12" y="1962"/>
                    </a:lnTo>
                    <a:lnTo>
                      <a:pt x="2741" y="391"/>
                    </a:lnTo>
                    <a:lnTo>
                      <a:pt x="272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5537;p47">
                <a:extLst>
                  <a:ext uri="{FF2B5EF4-FFF2-40B4-BE49-F238E27FC236}">
                    <a16:creationId xmlns:a16="http://schemas.microsoft.com/office/drawing/2014/main" id="{9431550E-F41C-4485-A8A0-6B3FAFD56F11}"/>
                  </a:ext>
                </a:extLst>
              </p:cNvPr>
              <p:cNvSpPr/>
              <p:nvPr/>
            </p:nvSpPr>
            <p:spPr>
              <a:xfrm>
                <a:off x="-4015954" y="1244078"/>
                <a:ext cx="10906" cy="155967"/>
              </a:xfrm>
              <a:custGeom>
                <a:avLst/>
                <a:gdLst/>
                <a:ahLst/>
                <a:cxnLst/>
                <a:rect l="l" t="t" r="r" b="b"/>
                <a:pathLst>
                  <a:path w="143" h="2045" extrusionOk="0">
                    <a:moveTo>
                      <a:pt x="1" y="1"/>
                    </a:moveTo>
                    <a:lnTo>
                      <a:pt x="24" y="1974"/>
                    </a:lnTo>
                    <a:lnTo>
                      <a:pt x="143" y="2045"/>
                    </a:lnTo>
                    <a:lnTo>
                      <a:pt x="143" y="8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5538;p47">
                <a:extLst>
                  <a:ext uri="{FF2B5EF4-FFF2-40B4-BE49-F238E27FC236}">
                    <a16:creationId xmlns:a16="http://schemas.microsoft.com/office/drawing/2014/main" id="{16BE66AF-148A-4CB3-A551-3AB0A36EB792}"/>
                  </a:ext>
                </a:extLst>
              </p:cNvPr>
              <p:cNvSpPr/>
              <p:nvPr/>
            </p:nvSpPr>
            <p:spPr>
              <a:xfrm>
                <a:off x="-4030369" y="1080104"/>
                <a:ext cx="9991" cy="168627"/>
              </a:xfrm>
              <a:custGeom>
                <a:avLst/>
                <a:gdLst/>
                <a:ahLst/>
                <a:cxnLst/>
                <a:rect l="l" t="t" r="r" b="b"/>
                <a:pathLst>
                  <a:path w="131" h="2211" extrusionOk="0">
                    <a:moveTo>
                      <a:pt x="1" y="1"/>
                    </a:moveTo>
                    <a:lnTo>
                      <a:pt x="1" y="2139"/>
                    </a:lnTo>
                    <a:lnTo>
                      <a:pt x="131" y="2210"/>
                    </a:lnTo>
                    <a:lnTo>
                      <a:pt x="119" y="7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5539;p47">
                <a:extLst>
                  <a:ext uri="{FF2B5EF4-FFF2-40B4-BE49-F238E27FC236}">
                    <a16:creationId xmlns:a16="http://schemas.microsoft.com/office/drawing/2014/main" id="{73873A33-7715-464F-8988-FAA1142E18F3}"/>
                  </a:ext>
                </a:extLst>
              </p:cNvPr>
              <p:cNvSpPr/>
              <p:nvPr/>
            </p:nvSpPr>
            <p:spPr>
              <a:xfrm>
                <a:off x="-3915053" y="1187335"/>
                <a:ext cx="9991" cy="155052"/>
              </a:xfrm>
              <a:custGeom>
                <a:avLst/>
                <a:gdLst/>
                <a:ahLst/>
                <a:cxnLst/>
                <a:rect l="l" t="t" r="r" b="b"/>
                <a:pathLst>
                  <a:path w="131" h="2033" extrusionOk="0">
                    <a:moveTo>
                      <a:pt x="1" y="1"/>
                    </a:moveTo>
                    <a:lnTo>
                      <a:pt x="1" y="1962"/>
                    </a:lnTo>
                    <a:lnTo>
                      <a:pt x="131" y="2033"/>
                    </a:lnTo>
                    <a:lnTo>
                      <a:pt x="119" y="7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5540;p47">
                <a:extLst>
                  <a:ext uri="{FF2B5EF4-FFF2-40B4-BE49-F238E27FC236}">
                    <a16:creationId xmlns:a16="http://schemas.microsoft.com/office/drawing/2014/main" id="{03A5B1E6-9421-4566-834F-01A4CC0FED27}"/>
                  </a:ext>
                </a:extLst>
              </p:cNvPr>
              <p:cNvSpPr/>
              <p:nvPr/>
            </p:nvSpPr>
            <p:spPr>
              <a:xfrm>
                <a:off x="-3931221" y="1022446"/>
                <a:ext cx="9991" cy="167712"/>
              </a:xfrm>
              <a:custGeom>
                <a:avLst/>
                <a:gdLst/>
                <a:ahLst/>
                <a:cxnLst/>
                <a:rect l="l" t="t" r="r" b="b"/>
                <a:pathLst>
                  <a:path w="131" h="2199" extrusionOk="0">
                    <a:moveTo>
                      <a:pt x="0" y="1"/>
                    </a:moveTo>
                    <a:lnTo>
                      <a:pt x="12" y="2127"/>
                    </a:lnTo>
                    <a:lnTo>
                      <a:pt x="130" y="2198"/>
                    </a:lnTo>
                    <a:lnTo>
                      <a:pt x="130" y="7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5541;p47">
                <a:extLst>
                  <a:ext uri="{FF2B5EF4-FFF2-40B4-BE49-F238E27FC236}">
                    <a16:creationId xmlns:a16="http://schemas.microsoft.com/office/drawing/2014/main" id="{D933A10F-9821-4CC2-8DD3-6D2BA9146E82}"/>
                  </a:ext>
                </a:extLst>
              </p:cNvPr>
              <p:cNvSpPr/>
              <p:nvPr/>
            </p:nvSpPr>
            <p:spPr>
              <a:xfrm>
                <a:off x="-3828566" y="1135092"/>
                <a:ext cx="10906" cy="156882"/>
              </a:xfrm>
              <a:custGeom>
                <a:avLst/>
                <a:gdLst/>
                <a:ahLst/>
                <a:cxnLst/>
                <a:rect l="l" t="t" r="r" b="b"/>
                <a:pathLst>
                  <a:path w="143" h="2057" extrusionOk="0">
                    <a:moveTo>
                      <a:pt x="1" y="1"/>
                    </a:moveTo>
                    <a:lnTo>
                      <a:pt x="13" y="1985"/>
                    </a:lnTo>
                    <a:lnTo>
                      <a:pt x="143" y="2056"/>
                    </a:lnTo>
                    <a:lnTo>
                      <a:pt x="131" y="7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5542;p47">
                <a:extLst>
                  <a:ext uri="{FF2B5EF4-FFF2-40B4-BE49-F238E27FC236}">
                    <a16:creationId xmlns:a16="http://schemas.microsoft.com/office/drawing/2014/main" id="{18420866-A112-48B5-9997-DC39149C1958}"/>
                  </a:ext>
                </a:extLst>
              </p:cNvPr>
              <p:cNvSpPr/>
              <p:nvPr/>
            </p:nvSpPr>
            <p:spPr>
              <a:xfrm>
                <a:off x="-3842980" y="972033"/>
                <a:ext cx="9991" cy="167636"/>
              </a:xfrm>
              <a:custGeom>
                <a:avLst/>
                <a:gdLst/>
                <a:ahLst/>
                <a:cxnLst/>
                <a:rect l="l" t="t" r="r" b="b"/>
                <a:pathLst>
                  <a:path w="131" h="2198" extrusionOk="0">
                    <a:moveTo>
                      <a:pt x="1" y="0"/>
                    </a:moveTo>
                    <a:lnTo>
                      <a:pt x="1" y="2127"/>
                    </a:lnTo>
                    <a:lnTo>
                      <a:pt x="131" y="2198"/>
                    </a:lnTo>
                    <a:lnTo>
                      <a:pt x="131" y="7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5543;p47">
                <a:extLst>
                  <a:ext uri="{FF2B5EF4-FFF2-40B4-BE49-F238E27FC236}">
                    <a16:creationId xmlns:a16="http://schemas.microsoft.com/office/drawing/2014/main" id="{B9765500-4B13-4B0E-9290-D6820CE607A7}"/>
                  </a:ext>
                </a:extLst>
              </p:cNvPr>
              <p:cNvSpPr/>
              <p:nvPr/>
            </p:nvSpPr>
            <p:spPr>
              <a:xfrm>
                <a:off x="-4049283" y="623340"/>
                <a:ext cx="116308" cy="110664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1451" extrusionOk="0">
                    <a:moveTo>
                      <a:pt x="1241" y="1"/>
                    </a:moveTo>
                    <a:lnTo>
                      <a:pt x="1241" y="1"/>
                    </a:lnTo>
                    <a:cubicBezTo>
                      <a:pt x="1312" y="48"/>
                      <a:pt x="1359" y="119"/>
                      <a:pt x="1359" y="225"/>
                    </a:cubicBezTo>
                    <a:cubicBezTo>
                      <a:pt x="1359" y="520"/>
                      <a:pt x="1028" y="969"/>
                      <a:pt x="615" y="1206"/>
                    </a:cubicBezTo>
                    <a:cubicBezTo>
                      <a:pt x="442" y="1300"/>
                      <a:pt x="284" y="1347"/>
                      <a:pt x="160" y="1347"/>
                    </a:cubicBezTo>
                    <a:cubicBezTo>
                      <a:pt x="98" y="1347"/>
                      <a:pt x="44" y="1336"/>
                      <a:pt x="1" y="1312"/>
                    </a:cubicBezTo>
                    <a:lnTo>
                      <a:pt x="1" y="1312"/>
                    </a:lnTo>
                    <a:lnTo>
                      <a:pt x="166" y="1406"/>
                    </a:lnTo>
                    <a:cubicBezTo>
                      <a:pt x="212" y="1436"/>
                      <a:pt x="272" y="1450"/>
                      <a:pt x="341" y="1450"/>
                    </a:cubicBezTo>
                    <a:cubicBezTo>
                      <a:pt x="466" y="1450"/>
                      <a:pt x="621" y="1403"/>
                      <a:pt x="780" y="1312"/>
                    </a:cubicBezTo>
                    <a:cubicBezTo>
                      <a:pt x="1194" y="1064"/>
                      <a:pt x="1525" y="639"/>
                      <a:pt x="1525" y="331"/>
                    </a:cubicBezTo>
                    <a:cubicBezTo>
                      <a:pt x="1525" y="225"/>
                      <a:pt x="1477" y="154"/>
                      <a:pt x="1407" y="107"/>
                    </a:cubicBezTo>
                    <a:lnTo>
                      <a:pt x="1241" y="1"/>
                    </a:ln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5544;p47">
                <a:extLst>
                  <a:ext uri="{FF2B5EF4-FFF2-40B4-BE49-F238E27FC236}">
                    <a16:creationId xmlns:a16="http://schemas.microsoft.com/office/drawing/2014/main" id="{EEB1BA92-6CF3-4E33-A1BB-4AAD884D3430}"/>
                  </a:ext>
                </a:extLst>
              </p:cNvPr>
              <p:cNvSpPr/>
              <p:nvPr/>
            </p:nvSpPr>
            <p:spPr>
              <a:xfrm>
                <a:off x="-4142100" y="577427"/>
                <a:ext cx="152382" cy="169466"/>
              </a:xfrm>
              <a:custGeom>
                <a:avLst/>
                <a:gdLst/>
                <a:ahLst/>
                <a:cxnLst/>
                <a:rect l="l" t="t" r="r" b="b"/>
                <a:pathLst>
                  <a:path w="1998" h="2222" extrusionOk="0">
                    <a:moveTo>
                      <a:pt x="1832" y="0"/>
                    </a:moveTo>
                    <a:lnTo>
                      <a:pt x="1" y="2127"/>
                    </a:lnTo>
                    <a:lnTo>
                      <a:pt x="178" y="2221"/>
                    </a:lnTo>
                    <a:lnTo>
                      <a:pt x="1997" y="95"/>
                    </a:lnTo>
                    <a:lnTo>
                      <a:pt x="1832" y="0"/>
                    </a:ln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3" name="Google Shape;5545;p47">
              <a:extLst>
                <a:ext uri="{FF2B5EF4-FFF2-40B4-BE49-F238E27FC236}">
                  <a16:creationId xmlns:a16="http://schemas.microsoft.com/office/drawing/2014/main" id="{61FFC557-D99E-4106-A692-4D869AE54A48}"/>
                </a:ext>
              </a:extLst>
            </p:cNvPr>
            <p:cNvGrpSpPr/>
            <p:nvPr/>
          </p:nvGrpSpPr>
          <p:grpSpPr>
            <a:xfrm>
              <a:off x="6049017" y="3621184"/>
              <a:ext cx="304008" cy="564114"/>
              <a:chOff x="6058230" y="-2567239"/>
              <a:chExt cx="663194" cy="1230616"/>
            </a:xfrm>
          </p:grpSpPr>
          <p:sp>
            <p:nvSpPr>
              <p:cNvPr id="571" name="Google Shape;5546;p47">
                <a:extLst>
                  <a:ext uri="{FF2B5EF4-FFF2-40B4-BE49-F238E27FC236}">
                    <a16:creationId xmlns:a16="http://schemas.microsoft.com/office/drawing/2014/main" id="{AAAD487C-2A81-4532-B0D5-0DCFB99B6EF1}"/>
                  </a:ext>
                </a:extLst>
              </p:cNvPr>
              <p:cNvSpPr/>
              <p:nvPr/>
            </p:nvSpPr>
            <p:spPr>
              <a:xfrm>
                <a:off x="6176683" y="-2305973"/>
                <a:ext cx="412195" cy="969350"/>
              </a:xfrm>
              <a:custGeom>
                <a:avLst/>
                <a:gdLst/>
                <a:ahLst/>
                <a:cxnLst/>
                <a:rect l="l" t="t" r="r" b="b"/>
                <a:pathLst>
                  <a:path w="1726" h="4059" extrusionOk="0">
                    <a:moveTo>
                      <a:pt x="442" y="0"/>
                    </a:moveTo>
                    <a:cubicBezTo>
                      <a:pt x="366" y="0"/>
                      <a:pt x="297" y="19"/>
                      <a:pt x="237" y="54"/>
                    </a:cubicBezTo>
                    <a:cubicBezTo>
                      <a:pt x="83" y="148"/>
                      <a:pt x="0" y="325"/>
                      <a:pt x="0" y="538"/>
                    </a:cubicBezTo>
                    <a:lnTo>
                      <a:pt x="0" y="3078"/>
                    </a:lnTo>
                    <a:cubicBezTo>
                      <a:pt x="0" y="3137"/>
                      <a:pt x="36" y="3184"/>
                      <a:pt x="95" y="3184"/>
                    </a:cubicBezTo>
                    <a:cubicBezTo>
                      <a:pt x="154" y="3184"/>
                      <a:pt x="201" y="3137"/>
                      <a:pt x="201" y="3078"/>
                    </a:cubicBezTo>
                    <a:lnTo>
                      <a:pt x="201" y="538"/>
                    </a:lnTo>
                    <a:cubicBezTo>
                      <a:pt x="201" y="396"/>
                      <a:pt x="260" y="278"/>
                      <a:pt x="331" y="231"/>
                    </a:cubicBezTo>
                    <a:cubicBezTo>
                      <a:pt x="360" y="214"/>
                      <a:pt x="394" y="206"/>
                      <a:pt x="431" y="206"/>
                    </a:cubicBezTo>
                    <a:cubicBezTo>
                      <a:pt x="499" y="206"/>
                      <a:pt x="578" y="232"/>
                      <a:pt x="662" y="278"/>
                    </a:cubicBezTo>
                    <a:lnTo>
                      <a:pt x="945" y="444"/>
                    </a:lnTo>
                    <a:cubicBezTo>
                      <a:pt x="1252" y="621"/>
                      <a:pt x="1501" y="1058"/>
                      <a:pt x="1501" y="1412"/>
                    </a:cubicBezTo>
                    <a:lnTo>
                      <a:pt x="1501" y="3952"/>
                    </a:lnTo>
                    <a:cubicBezTo>
                      <a:pt x="1501" y="4011"/>
                      <a:pt x="1548" y="4058"/>
                      <a:pt x="1607" y="4058"/>
                    </a:cubicBezTo>
                    <a:cubicBezTo>
                      <a:pt x="1666" y="4058"/>
                      <a:pt x="1713" y="4011"/>
                      <a:pt x="1725" y="3952"/>
                    </a:cubicBezTo>
                    <a:lnTo>
                      <a:pt x="1725" y="1412"/>
                    </a:lnTo>
                    <a:cubicBezTo>
                      <a:pt x="1725" y="999"/>
                      <a:pt x="1430" y="467"/>
                      <a:pt x="1063" y="266"/>
                    </a:cubicBezTo>
                    <a:lnTo>
                      <a:pt x="780" y="101"/>
                    </a:lnTo>
                    <a:cubicBezTo>
                      <a:pt x="658" y="33"/>
                      <a:pt x="544" y="0"/>
                      <a:pt x="4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547;p47">
                <a:extLst>
                  <a:ext uri="{FF2B5EF4-FFF2-40B4-BE49-F238E27FC236}">
                    <a16:creationId xmlns:a16="http://schemas.microsoft.com/office/drawing/2014/main" id="{AEEC1A17-E7CB-4FDE-AF2B-405D820A656E}"/>
                  </a:ext>
                </a:extLst>
              </p:cNvPr>
              <p:cNvSpPr/>
              <p:nvPr/>
            </p:nvSpPr>
            <p:spPr>
              <a:xfrm>
                <a:off x="6233060" y="-2053544"/>
                <a:ext cx="56599" cy="59465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49" extrusionOk="0">
                    <a:moveTo>
                      <a:pt x="237" y="1"/>
                    </a:moveTo>
                    <a:lnTo>
                      <a:pt x="71" y="107"/>
                    </a:lnTo>
                    <a:cubicBezTo>
                      <a:pt x="71" y="172"/>
                      <a:pt x="52" y="217"/>
                      <a:pt x="13" y="242"/>
                    </a:cubicBezTo>
                    <a:lnTo>
                      <a:pt x="13" y="242"/>
                    </a:lnTo>
                    <a:lnTo>
                      <a:pt x="166" y="154"/>
                    </a:lnTo>
                    <a:cubicBezTo>
                      <a:pt x="201" y="131"/>
                      <a:pt x="225" y="72"/>
                      <a:pt x="237" y="1"/>
                    </a:cubicBezTo>
                    <a:close/>
                    <a:moveTo>
                      <a:pt x="13" y="242"/>
                    </a:moveTo>
                    <a:lnTo>
                      <a:pt x="0" y="249"/>
                    </a:lnTo>
                    <a:cubicBezTo>
                      <a:pt x="5" y="247"/>
                      <a:pt x="9" y="244"/>
                      <a:pt x="13" y="24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548;p47">
                <a:extLst>
                  <a:ext uri="{FF2B5EF4-FFF2-40B4-BE49-F238E27FC236}">
                    <a16:creationId xmlns:a16="http://schemas.microsoft.com/office/drawing/2014/main" id="{51161162-6119-47D9-8D92-730B30050DB4}"/>
                  </a:ext>
                </a:extLst>
              </p:cNvPr>
              <p:cNvSpPr/>
              <p:nvPr/>
            </p:nvSpPr>
            <p:spPr>
              <a:xfrm>
                <a:off x="6233044" y="-2053544"/>
                <a:ext cx="56599" cy="59465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49" extrusionOk="0">
                    <a:moveTo>
                      <a:pt x="237" y="1"/>
                    </a:moveTo>
                    <a:lnTo>
                      <a:pt x="71" y="107"/>
                    </a:lnTo>
                    <a:cubicBezTo>
                      <a:pt x="71" y="178"/>
                      <a:pt x="36" y="225"/>
                      <a:pt x="1" y="249"/>
                    </a:cubicBezTo>
                    <a:lnTo>
                      <a:pt x="154" y="154"/>
                    </a:lnTo>
                    <a:cubicBezTo>
                      <a:pt x="201" y="131"/>
                      <a:pt x="237" y="72"/>
                      <a:pt x="237" y="1"/>
                    </a:cubicBez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549;p47">
                <a:extLst>
                  <a:ext uri="{FF2B5EF4-FFF2-40B4-BE49-F238E27FC236}">
                    <a16:creationId xmlns:a16="http://schemas.microsoft.com/office/drawing/2014/main" id="{92D214AC-69B4-497B-BD1E-E96CB18B3968}"/>
                  </a:ext>
                </a:extLst>
              </p:cNvPr>
              <p:cNvSpPr/>
              <p:nvPr/>
            </p:nvSpPr>
            <p:spPr>
              <a:xfrm>
                <a:off x="6250000" y="-2073127"/>
                <a:ext cx="39643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190" extrusionOk="0">
                    <a:moveTo>
                      <a:pt x="166" y="0"/>
                    </a:moveTo>
                    <a:lnTo>
                      <a:pt x="0" y="95"/>
                    </a:lnTo>
                    <a:lnTo>
                      <a:pt x="0" y="189"/>
                    </a:lnTo>
                    <a:lnTo>
                      <a:pt x="166" y="83"/>
                    </a:lnTo>
                    <a:lnTo>
                      <a:pt x="16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550;p47">
                <a:extLst>
                  <a:ext uri="{FF2B5EF4-FFF2-40B4-BE49-F238E27FC236}">
                    <a16:creationId xmlns:a16="http://schemas.microsoft.com/office/drawing/2014/main" id="{0F6DD795-B369-4CBC-BB9C-E53106DC8250}"/>
                  </a:ext>
                </a:extLst>
              </p:cNvPr>
              <p:cNvSpPr/>
              <p:nvPr/>
            </p:nvSpPr>
            <p:spPr>
              <a:xfrm>
                <a:off x="6083545" y="-2567239"/>
                <a:ext cx="98869" cy="3725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156" extrusionOk="0">
                    <a:moveTo>
                      <a:pt x="22" y="118"/>
                    </a:moveTo>
                    <a:cubicBezTo>
                      <a:pt x="15" y="122"/>
                      <a:pt x="7" y="126"/>
                      <a:pt x="0" y="132"/>
                    </a:cubicBezTo>
                    <a:lnTo>
                      <a:pt x="22" y="118"/>
                    </a:lnTo>
                    <a:close/>
                    <a:moveTo>
                      <a:pt x="240" y="0"/>
                    </a:moveTo>
                    <a:cubicBezTo>
                      <a:pt x="212" y="0"/>
                      <a:pt x="188" y="8"/>
                      <a:pt x="166" y="26"/>
                    </a:cubicBezTo>
                    <a:lnTo>
                      <a:pt x="22" y="118"/>
                    </a:lnTo>
                    <a:lnTo>
                      <a:pt x="22" y="118"/>
                    </a:lnTo>
                    <a:cubicBezTo>
                      <a:pt x="42" y="108"/>
                      <a:pt x="65" y="103"/>
                      <a:pt x="90" y="103"/>
                    </a:cubicBezTo>
                    <a:cubicBezTo>
                      <a:pt x="138" y="103"/>
                      <a:pt x="193" y="121"/>
                      <a:pt x="249" y="155"/>
                    </a:cubicBezTo>
                    <a:lnTo>
                      <a:pt x="414" y="61"/>
                    </a:lnTo>
                    <a:cubicBezTo>
                      <a:pt x="347" y="24"/>
                      <a:pt x="289" y="0"/>
                      <a:pt x="2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551;p47">
                <a:extLst>
                  <a:ext uri="{FF2B5EF4-FFF2-40B4-BE49-F238E27FC236}">
                    <a16:creationId xmlns:a16="http://schemas.microsoft.com/office/drawing/2014/main" id="{2EF1CD33-01AC-4F68-978A-50E38BA8BF03}"/>
                  </a:ext>
                </a:extLst>
              </p:cNvPr>
              <p:cNvSpPr/>
              <p:nvPr/>
            </p:nvSpPr>
            <p:spPr>
              <a:xfrm>
                <a:off x="6083545" y="-2567000"/>
                <a:ext cx="56599" cy="31285"/>
              </a:xfrm>
              <a:custGeom>
                <a:avLst/>
                <a:gdLst/>
                <a:ahLst/>
                <a:cxnLst/>
                <a:rect l="l" t="t" r="r" b="b"/>
                <a:pathLst>
                  <a:path w="237" h="131" extrusionOk="0">
                    <a:moveTo>
                      <a:pt x="237" y="1"/>
                    </a:moveTo>
                    <a:cubicBezTo>
                      <a:pt x="213" y="13"/>
                      <a:pt x="178" y="13"/>
                      <a:pt x="166" y="25"/>
                    </a:cubicBezTo>
                    <a:lnTo>
                      <a:pt x="46" y="102"/>
                    </a:lnTo>
                    <a:lnTo>
                      <a:pt x="46" y="102"/>
                    </a:lnTo>
                    <a:cubicBezTo>
                      <a:pt x="55" y="98"/>
                      <a:pt x="64" y="95"/>
                      <a:pt x="71" y="95"/>
                    </a:cubicBezTo>
                    <a:lnTo>
                      <a:pt x="237" y="1"/>
                    </a:lnTo>
                    <a:close/>
                    <a:moveTo>
                      <a:pt x="46" y="102"/>
                    </a:moveTo>
                    <a:lnTo>
                      <a:pt x="46" y="102"/>
                    </a:lnTo>
                    <a:cubicBezTo>
                      <a:pt x="27" y="109"/>
                      <a:pt x="8" y="123"/>
                      <a:pt x="0" y="131"/>
                    </a:cubicBezTo>
                    <a:lnTo>
                      <a:pt x="46" y="102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552;p47">
                <a:extLst>
                  <a:ext uri="{FF2B5EF4-FFF2-40B4-BE49-F238E27FC236}">
                    <a16:creationId xmlns:a16="http://schemas.microsoft.com/office/drawing/2014/main" id="{D5450E3E-1281-49D9-A952-C7276AEE0710}"/>
                  </a:ext>
                </a:extLst>
              </p:cNvPr>
              <p:cNvSpPr/>
              <p:nvPr/>
            </p:nvSpPr>
            <p:spPr>
              <a:xfrm>
                <a:off x="6100501" y="-2567000"/>
                <a:ext cx="67823" cy="28658"/>
              </a:xfrm>
              <a:custGeom>
                <a:avLst/>
                <a:gdLst/>
                <a:ahLst/>
                <a:cxnLst/>
                <a:rect l="l" t="t" r="r" b="b"/>
                <a:pathLst>
                  <a:path w="284" h="120" extrusionOk="0">
                    <a:moveTo>
                      <a:pt x="166" y="1"/>
                    </a:moveTo>
                    <a:lnTo>
                      <a:pt x="0" y="95"/>
                    </a:lnTo>
                    <a:cubicBezTo>
                      <a:pt x="36" y="95"/>
                      <a:pt x="83" y="95"/>
                      <a:pt x="118" y="119"/>
                    </a:cubicBezTo>
                    <a:lnTo>
                      <a:pt x="284" y="13"/>
                    </a:lnTo>
                    <a:cubicBezTo>
                      <a:pt x="237" y="1"/>
                      <a:pt x="189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553;p47">
                <a:extLst>
                  <a:ext uri="{FF2B5EF4-FFF2-40B4-BE49-F238E27FC236}">
                    <a16:creationId xmlns:a16="http://schemas.microsoft.com/office/drawing/2014/main" id="{A7342726-20E2-46D4-81E3-E5175EBBB5B5}"/>
                  </a:ext>
                </a:extLst>
              </p:cNvPr>
              <p:cNvSpPr/>
              <p:nvPr/>
            </p:nvSpPr>
            <p:spPr>
              <a:xfrm>
                <a:off x="6125815" y="-2564135"/>
                <a:ext cx="56599" cy="31285"/>
              </a:xfrm>
              <a:custGeom>
                <a:avLst/>
                <a:gdLst/>
                <a:ahLst/>
                <a:cxnLst/>
                <a:rect l="l" t="t" r="r" b="b"/>
                <a:pathLst>
                  <a:path w="237" h="131" extrusionOk="0">
                    <a:moveTo>
                      <a:pt x="166" y="1"/>
                    </a:moveTo>
                    <a:lnTo>
                      <a:pt x="1" y="107"/>
                    </a:lnTo>
                    <a:cubicBezTo>
                      <a:pt x="36" y="119"/>
                      <a:pt x="48" y="119"/>
                      <a:pt x="72" y="131"/>
                    </a:cubicBezTo>
                    <a:lnTo>
                      <a:pt x="237" y="24"/>
                    </a:lnTo>
                    <a:cubicBezTo>
                      <a:pt x="213" y="13"/>
                      <a:pt x="178" y="13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554;p47">
                <a:extLst>
                  <a:ext uri="{FF2B5EF4-FFF2-40B4-BE49-F238E27FC236}">
                    <a16:creationId xmlns:a16="http://schemas.microsoft.com/office/drawing/2014/main" id="{806D7F09-6DFF-4567-B344-59A552BC2122}"/>
                  </a:ext>
                </a:extLst>
              </p:cNvPr>
              <p:cNvSpPr/>
              <p:nvPr/>
            </p:nvSpPr>
            <p:spPr>
              <a:xfrm>
                <a:off x="6585777" y="-1847445"/>
                <a:ext cx="56599" cy="59465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49" extrusionOk="0">
                    <a:moveTo>
                      <a:pt x="236" y="0"/>
                    </a:moveTo>
                    <a:lnTo>
                      <a:pt x="71" y="95"/>
                    </a:lnTo>
                    <a:cubicBezTo>
                      <a:pt x="71" y="177"/>
                      <a:pt x="36" y="213"/>
                      <a:pt x="0" y="248"/>
                    </a:cubicBezTo>
                    <a:lnTo>
                      <a:pt x="154" y="142"/>
                    </a:lnTo>
                    <a:cubicBezTo>
                      <a:pt x="201" y="118"/>
                      <a:pt x="236" y="71"/>
                      <a:pt x="2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555;p47">
                <a:extLst>
                  <a:ext uri="{FF2B5EF4-FFF2-40B4-BE49-F238E27FC236}">
                    <a16:creationId xmlns:a16="http://schemas.microsoft.com/office/drawing/2014/main" id="{56474824-4EF2-467C-8729-5E664CA160F4}"/>
                  </a:ext>
                </a:extLst>
              </p:cNvPr>
              <p:cNvSpPr/>
              <p:nvPr/>
            </p:nvSpPr>
            <p:spPr>
              <a:xfrm>
                <a:off x="6585777" y="-1853176"/>
                <a:ext cx="56599" cy="62331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61" extrusionOk="0">
                    <a:moveTo>
                      <a:pt x="236" y="1"/>
                    </a:moveTo>
                    <a:lnTo>
                      <a:pt x="71" y="107"/>
                    </a:lnTo>
                    <a:cubicBezTo>
                      <a:pt x="71" y="176"/>
                      <a:pt x="37" y="234"/>
                      <a:pt x="3" y="259"/>
                    </a:cubicBezTo>
                    <a:lnTo>
                      <a:pt x="3" y="259"/>
                    </a:lnTo>
                    <a:lnTo>
                      <a:pt x="154" y="154"/>
                    </a:lnTo>
                    <a:cubicBezTo>
                      <a:pt x="201" y="142"/>
                      <a:pt x="236" y="83"/>
                      <a:pt x="236" y="1"/>
                    </a:cubicBezTo>
                    <a:close/>
                    <a:moveTo>
                      <a:pt x="3" y="259"/>
                    </a:moveTo>
                    <a:lnTo>
                      <a:pt x="0" y="261"/>
                    </a:lnTo>
                    <a:cubicBezTo>
                      <a:pt x="1" y="260"/>
                      <a:pt x="2" y="259"/>
                      <a:pt x="3" y="25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556;p47">
                <a:extLst>
                  <a:ext uri="{FF2B5EF4-FFF2-40B4-BE49-F238E27FC236}">
                    <a16:creationId xmlns:a16="http://schemas.microsoft.com/office/drawing/2014/main" id="{A5E77FD5-EE57-4894-A264-BC2FB97ECDF8}"/>
                  </a:ext>
                </a:extLst>
              </p:cNvPr>
              <p:cNvSpPr/>
              <p:nvPr/>
            </p:nvSpPr>
            <p:spPr>
              <a:xfrm>
                <a:off x="6602733" y="-1870132"/>
                <a:ext cx="39643" cy="42509"/>
              </a:xfrm>
              <a:custGeom>
                <a:avLst/>
                <a:gdLst/>
                <a:ahLst/>
                <a:cxnLst/>
                <a:rect l="l" t="t" r="r" b="b"/>
                <a:pathLst>
                  <a:path w="166" h="178" extrusionOk="0">
                    <a:moveTo>
                      <a:pt x="165" y="1"/>
                    </a:moveTo>
                    <a:lnTo>
                      <a:pt x="0" y="95"/>
                    </a:lnTo>
                    <a:lnTo>
                      <a:pt x="0" y="178"/>
                    </a:lnTo>
                    <a:lnTo>
                      <a:pt x="165" y="95"/>
                    </a:lnTo>
                    <a:lnTo>
                      <a:pt x="16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557;p47">
                <a:extLst>
                  <a:ext uri="{FF2B5EF4-FFF2-40B4-BE49-F238E27FC236}">
                    <a16:creationId xmlns:a16="http://schemas.microsoft.com/office/drawing/2014/main" id="{ED28274D-756F-4427-A0B2-00CCA388B10F}"/>
                  </a:ext>
                </a:extLst>
              </p:cNvPr>
              <p:cNvSpPr/>
              <p:nvPr/>
            </p:nvSpPr>
            <p:spPr>
              <a:xfrm>
                <a:off x="6659093" y="-1923627"/>
                <a:ext cx="62331" cy="79287"/>
              </a:xfrm>
              <a:custGeom>
                <a:avLst/>
                <a:gdLst/>
                <a:ahLst/>
                <a:cxnLst/>
                <a:rect l="l" t="t" r="r" b="b"/>
                <a:pathLst>
                  <a:path w="261" h="332" extrusionOk="0">
                    <a:moveTo>
                      <a:pt x="260" y="0"/>
                    </a:moveTo>
                    <a:lnTo>
                      <a:pt x="107" y="107"/>
                    </a:lnTo>
                    <a:cubicBezTo>
                      <a:pt x="107" y="208"/>
                      <a:pt x="64" y="288"/>
                      <a:pt x="8" y="326"/>
                    </a:cubicBezTo>
                    <a:lnTo>
                      <a:pt x="8" y="326"/>
                    </a:lnTo>
                    <a:lnTo>
                      <a:pt x="166" y="225"/>
                    </a:lnTo>
                    <a:cubicBezTo>
                      <a:pt x="225" y="201"/>
                      <a:pt x="260" y="118"/>
                      <a:pt x="260" y="0"/>
                    </a:cubicBezTo>
                    <a:close/>
                    <a:moveTo>
                      <a:pt x="8" y="326"/>
                    </a:moveTo>
                    <a:lnTo>
                      <a:pt x="0" y="331"/>
                    </a:lnTo>
                    <a:cubicBezTo>
                      <a:pt x="3" y="329"/>
                      <a:pt x="6" y="328"/>
                      <a:pt x="8" y="32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558;p47">
                <a:extLst>
                  <a:ext uri="{FF2B5EF4-FFF2-40B4-BE49-F238E27FC236}">
                    <a16:creationId xmlns:a16="http://schemas.microsoft.com/office/drawing/2014/main" id="{24B319B7-E4CD-48F4-B989-274F3F170430}"/>
                  </a:ext>
                </a:extLst>
              </p:cNvPr>
              <p:cNvSpPr/>
              <p:nvPr/>
            </p:nvSpPr>
            <p:spPr>
              <a:xfrm>
                <a:off x="6659093" y="-1923627"/>
                <a:ext cx="62331" cy="79287"/>
              </a:xfrm>
              <a:custGeom>
                <a:avLst/>
                <a:gdLst/>
                <a:ahLst/>
                <a:cxnLst/>
                <a:rect l="l" t="t" r="r" b="b"/>
                <a:pathLst>
                  <a:path w="261" h="332" extrusionOk="0">
                    <a:moveTo>
                      <a:pt x="260" y="0"/>
                    </a:moveTo>
                    <a:lnTo>
                      <a:pt x="107" y="107"/>
                    </a:lnTo>
                    <a:cubicBezTo>
                      <a:pt x="83" y="213"/>
                      <a:pt x="59" y="284"/>
                      <a:pt x="0" y="331"/>
                    </a:cubicBezTo>
                    <a:lnTo>
                      <a:pt x="166" y="225"/>
                    </a:lnTo>
                    <a:cubicBezTo>
                      <a:pt x="225" y="201"/>
                      <a:pt x="260" y="118"/>
                      <a:pt x="26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559;p47">
                <a:extLst>
                  <a:ext uri="{FF2B5EF4-FFF2-40B4-BE49-F238E27FC236}">
                    <a16:creationId xmlns:a16="http://schemas.microsoft.com/office/drawing/2014/main" id="{0DDB62E1-0AC4-46B7-BBDA-2E584A75FAFB}"/>
                  </a:ext>
                </a:extLst>
              </p:cNvPr>
              <p:cNvSpPr/>
              <p:nvPr/>
            </p:nvSpPr>
            <p:spPr>
              <a:xfrm>
                <a:off x="6585777" y="-1850314"/>
                <a:ext cx="56599" cy="62331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61" extrusionOk="0">
                    <a:moveTo>
                      <a:pt x="236" y="1"/>
                    </a:moveTo>
                    <a:lnTo>
                      <a:pt x="71" y="107"/>
                    </a:lnTo>
                    <a:cubicBezTo>
                      <a:pt x="71" y="176"/>
                      <a:pt x="37" y="234"/>
                      <a:pt x="3" y="259"/>
                    </a:cubicBezTo>
                    <a:lnTo>
                      <a:pt x="3" y="259"/>
                    </a:lnTo>
                    <a:lnTo>
                      <a:pt x="154" y="154"/>
                    </a:lnTo>
                    <a:cubicBezTo>
                      <a:pt x="201" y="142"/>
                      <a:pt x="236" y="83"/>
                      <a:pt x="236" y="1"/>
                    </a:cubicBezTo>
                    <a:close/>
                    <a:moveTo>
                      <a:pt x="3" y="259"/>
                    </a:moveTo>
                    <a:lnTo>
                      <a:pt x="0" y="261"/>
                    </a:lnTo>
                    <a:cubicBezTo>
                      <a:pt x="1" y="260"/>
                      <a:pt x="2" y="259"/>
                      <a:pt x="3" y="259"/>
                    </a:cubicBez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560;p47">
                <a:extLst>
                  <a:ext uri="{FF2B5EF4-FFF2-40B4-BE49-F238E27FC236}">
                    <a16:creationId xmlns:a16="http://schemas.microsoft.com/office/drawing/2014/main" id="{6C6AA90C-E7A8-4830-AB16-FA9D75BD9B0B}"/>
                  </a:ext>
                </a:extLst>
              </p:cNvPr>
              <p:cNvSpPr/>
              <p:nvPr/>
            </p:nvSpPr>
            <p:spPr>
              <a:xfrm>
                <a:off x="6684408" y="-2143817"/>
                <a:ext cx="37016" cy="245741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029" extrusionOk="0">
                    <a:moveTo>
                      <a:pt x="154" y="1"/>
                    </a:moveTo>
                    <a:lnTo>
                      <a:pt x="1" y="84"/>
                    </a:lnTo>
                    <a:lnTo>
                      <a:pt x="1" y="1029"/>
                    </a:lnTo>
                    <a:lnTo>
                      <a:pt x="154" y="922"/>
                    </a:lnTo>
                    <a:lnTo>
                      <a:pt x="15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561;p47">
                <a:extLst>
                  <a:ext uri="{FF2B5EF4-FFF2-40B4-BE49-F238E27FC236}">
                    <a16:creationId xmlns:a16="http://schemas.microsoft.com/office/drawing/2014/main" id="{61BD7036-4F69-4A81-A8AE-6211E3F66EF2}"/>
                  </a:ext>
                </a:extLst>
              </p:cNvPr>
              <p:cNvSpPr/>
              <p:nvPr/>
            </p:nvSpPr>
            <p:spPr>
              <a:xfrm>
                <a:off x="6250000" y="-2070264"/>
                <a:ext cx="39643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190" extrusionOk="0">
                    <a:moveTo>
                      <a:pt x="166" y="0"/>
                    </a:moveTo>
                    <a:lnTo>
                      <a:pt x="0" y="95"/>
                    </a:lnTo>
                    <a:lnTo>
                      <a:pt x="0" y="189"/>
                    </a:lnTo>
                    <a:lnTo>
                      <a:pt x="166" y="83"/>
                    </a:lnTo>
                    <a:lnTo>
                      <a:pt x="166" y="0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562;p47">
                <a:extLst>
                  <a:ext uri="{FF2B5EF4-FFF2-40B4-BE49-F238E27FC236}">
                    <a16:creationId xmlns:a16="http://schemas.microsoft.com/office/drawing/2014/main" id="{2026B11C-0D7F-4896-AE8D-11B4D09285A3}"/>
                  </a:ext>
                </a:extLst>
              </p:cNvPr>
              <p:cNvSpPr/>
              <p:nvPr/>
            </p:nvSpPr>
            <p:spPr>
              <a:xfrm>
                <a:off x="6142771" y="-2552910"/>
                <a:ext cx="493869" cy="285384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1195" extrusionOk="0">
                    <a:moveTo>
                      <a:pt x="166" y="1"/>
                    </a:moveTo>
                    <a:lnTo>
                      <a:pt x="1" y="84"/>
                    </a:lnTo>
                    <a:lnTo>
                      <a:pt x="1914" y="1194"/>
                    </a:lnTo>
                    <a:lnTo>
                      <a:pt x="2068" y="1088"/>
                    </a:lnTo>
                    <a:lnTo>
                      <a:pt x="16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563;p47">
                <a:extLst>
                  <a:ext uri="{FF2B5EF4-FFF2-40B4-BE49-F238E27FC236}">
                    <a16:creationId xmlns:a16="http://schemas.microsoft.com/office/drawing/2014/main" id="{573A43AE-EBAF-4664-ACF1-A88C1E05B683}"/>
                  </a:ext>
                </a:extLst>
              </p:cNvPr>
              <p:cNvSpPr/>
              <p:nvPr/>
            </p:nvSpPr>
            <p:spPr>
              <a:xfrm>
                <a:off x="6058230" y="-2546940"/>
                <a:ext cx="626412" cy="759432"/>
              </a:xfrm>
              <a:custGeom>
                <a:avLst/>
                <a:gdLst/>
                <a:ahLst/>
                <a:cxnLst/>
                <a:rect l="l" t="t" r="r" b="b"/>
                <a:pathLst>
                  <a:path w="2623" h="3180" extrusionOk="0">
                    <a:moveTo>
                      <a:pt x="199" y="1"/>
                    </a:moveTo>
                    <a:cubicBezTo>
                      <a:pt x="83" y="1"/>
                      <a:pt x="0" y="89"/>
                      <a:pt x="0" y="248"/>
                    </a:cubicBezTo>
                    <a:lnTo>
                      <a:pt x="0" y="1193"/>
                    </a:lnTo>
                    <a:cubicBezTo>
                      <a:pt x="0" y="1405"/>
                      <a:pt x="154" y="1665"/>
                      <a:pt x="331" y="1783"/>
                    </a:cubicBezTo>
                    <a:lnTo>
                      <a:pt x="331" y="1878"/>
                    </a:lnTo>
                    <a:cubicBezTo>
                      <a:pt x="331" y="2020"/>
                      <a:pt x="425" y="2209"/>
                      <a:pt x="567" y="2291"/>
                    </a:cubicBezTo>
                    <a:cubicBezTo>
                      <a:pt x="605" y="2312"/>
                      <a:pt x="640" y="2321"/>
                      <a:pt x="672" y="2321"/>
                    </a:cubicBezTo>
                    <a:cubicBezTo>
                      <a:pt x="749" y="2321"/>
                      <a:pt x="803" y="2262"/>
                      <a:pt x="803" y="2161"/>
                    </a:cubicBezTo>
                    <a:lnTo>
                      <a:pt x="803" y="2067"/>
                    </a:lnTo>
                    <a:lnTo>
                      <a:pt x="1808" y="2646"/>
                    </a:lnTo>
                    <a:lnTo>
                      <a:pt x="1808" y="2728"/>
                    </a:lnTo>
                    <a:cubicBezTo>
                      <a:pt x="1808" y="2882"/>
                      <a:pt x="1914" y="3071"/>
                      <a:pt x="2044" y="3142"/>
                    </a:cubicBezTo>
                    <a:cubicBezTo>
                      <a:pt x="2084" y="3167"/>
                      <a:pt x="2121" y="3179"/>
                      <a:pt x="2155" y="3179"/>
                    </a:cubicBezTo>
                    <a:cubicBezTo>
                      <a:pt x="2229" y="3179"/>
                      <a:pt x="2280" y="3118"/>
                      <a:pt x="2280" y="3012"/>
                    </a:cubicBezTo>
                    <a:lnTo>
                      <a:pt x="2280" y="2929"/>
                    </a:lnTo>
                    <a:cubicBezTo>
                      <a:pt x="2332" y="2955"/>
                      <a:pt x="2381" y="2968"/>
                      <a:pt x="2425" y="2968"/>
                    </a:cubicBezTo>
                    <a:cubicBezTo>
                      <a:pt x="2542" y="2968"/>
                      <a:pt x="2623" y="2880"/>
                      <a:pt x="2623" y="2717"/>
                    </a:cubicBezTo>
                    <a:lnTo>
                      <a:pt x="2623" y="1772"/>
                    </a:lnTo>
                    <a:cubicBezTo>
                      <a:pt x="2623" y="1547"/>
                      <a:pt x="2457" y="1287"/>
                      <a:pt x="2268" y="1169"/>
                    </a:cubicBezTo>
                    <a:lnTo>
                      <a:pt x="355" y="47"/>
                    </a:lnTo>
                    <a:cubicBezTo>
                      <a:pt x="299" y="16"/>
                      <a:pt x="246" y="1"/>
                      <a:pt x="1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564;p47">
                <a:extLst>
                  <a:ext uri="{FF2B5EF4-FFF2-40B4-BE49-F238E27FC236}">
                    <a16:creationId xmlns:a16="http://schemas.microsoft.com/office/drawing/2014/main" id="{B42A7770-3BA8-4328-B72F-EFC9A1B6DB7F}"/>
                  </a:ext>
                </a:extLst>
              </p:cNvPr>
              <p:cNvSpPr/>
              <p:nvPr/>
            </p:nvSpPr>
            <p:spPr>
              <a:xfrm>
                <a:off x="6599867" y="-2293316"/>
                <a:ext cx="121557" cy="169559"/>
              </a:xfrm>
              <a:custGeom>
                <a:avLst/>
                <a:gdLst/>
                <a:ahLst/>
                <a:cxnLst/>
                <a:rect l="l" t="t" r="r" b="b"/>
                <a:pathLst>
                  <a:path w="509" h="710" extrusionOk="0">
                    <a:moveTo>
                      <a:pt x="154" y="1"/>
                    </a:moveTo>
                    <a:lnTo>
                      <a:pt x="0" y="107"/>
                    </a:lnTo>
                    <a:cubicBezTo>
                      <a:pt x="189" y="213"/>
                      <a:pt x="355" y="485"/>
                      <a:pt x="355" y="710"/>
                    </a:cubicBezTo>
                    <a:lnTo>
                      <a:pt x="508" y="603"/>
                    </a:lnTo>
                    <a:cubicBezTo>
                      <a:pt x="508" y="391"/>
                      <a:pt x="355" y="119"/>
                      <a:pt x="15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565;p47">
                <a:extLst>
                  <a:ext uri="{FF2B5EF4-FFF2-40B4-BE49-F238E27FC236}">
                    <a16:creationId xmlns:a16="http://schemas.microsoft.com/office/drawing/2014/main" id="{A1D8C368-D310-4B4A-9F8A-7E47DEF5B109}"/>
                  </a:ext>
                </a:extLst>
              </p:cNvPr>
              <p:cNvSpPr/>
              <p:nvPr/>
            </p:nvSpPr>
            <p:spPr>
              <a:xfrm>
                <a:off x="6599867" y="-2293316"/>
                <a:ext cx="112959" cy="113198"/>
              </a:xfrm>
              <a:custGeom>
                <a:avLst/>
                <a:gdLst/>
                <a:ahLst/>
                <a:cxnLst/>
                <a:rect l="l" t="t" r="r" b="b"/>
                <a:pathLst>
                  <a:path w="473" h="474" extrusionOk="0">
                    <a:moveTo>
                      <a:pt x="154" y="1"/>
                    </a:moveTo>
                    <a:lnTo>
                      <a:pt x="0" y="107"/>
                    </a:lnTo>
                    <a:cubicBezTo>
                      <a:pt x="130" y="178"/>
                      <a:pt x="237" y="332"/>
                      <a:pt x="307" y="473"/>
                    </a:cubicBezTo>
                    <a:lnTo>
                      <a:pt x="473" y="367"/>
                    </a:lnTo>
                    <a:cubicBezTo>
                      <a:pt x="390" y="225"/>
                      <a:pt x="296" y="72"/>
                      <a:pt x="15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566;p47">
                <a:extLst>
                  <a:ext uri="{FF2B5EF4-FFF2-40B4-BE49-F238E27FC236}">
                    <a16:creationId xmlns:a16="http://schemas.microsoft.com/office/drawing/2014/main" id="{BCAAC83C-88A5-49B0-8FF5-746161711825}"/>
                  </a:ext>
                </a:extLst>
              </p:cNvPr>
              <p:cNvSpPr/>
              <p:nvPr/>
            </p:nvSpPr>
            <p:spPr>
              <a:xfrm>
                <a:off x="6670318" y="-2205909"/>
                <a:ext cx="48241" cy="62331"/>
              </a:xfrm>
              <a:custGeom>
                <a:avLst/>
                <a:gdLst/>
                <a:ahLst/>
                <a:cxnLst/>
                <a:rect l="l" t="t" r="r" b="b"/>
                <a:pathLst>
                  <a:path w="202" h="261" extrusionOk="0">
                    <a:moveTo>
                      <a:pt x="154" y="1"/>
                    </a:moveTo>
                    <a:lnTo>
                      <a:pt x="1" y="107"/>
                    </a:lnTo>
                    <a:cubicBezTo>
                      <a:pt x="24" y="166"/>
                      <a:pt x="36" y="214"/>
                      <a:pt x="36" y="261"/>
                    </a:cubicBezTo>
                    <a:lnTo>
                      <a:pt x="201" y="155"/>
                    </a:lnTo>
                    <a:cubicBezTo>
                      <a:pt x="190" y="107"/>
                      <a:pt x="178" y="48"/>
                      <a:pt x="15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567;p47">
                <a:extLst>
                  <a:ext uri="{FF2B5EF4-FFF2-40B4-BE49-F238E27FC236}">
                    <a16:creationId xmlns:a16="http://schemas.microsoft.com/office/drawing/2014/main" id="{86BA55AB-210A-4B63-85A2-D38F47100767}"/>
                  </a:ext>
                </a:extLst>
              </p:cNvPr>
              <p:cNvSpPr/>
              <p:nvPr/>
            </p:nvSpPr>
            <p:spPr>
              <a:xfrm>
                <a:off x="6678915" y="-2169131"/>
                <a:ext cx="39643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190" extrusionOk="0">
                    <a:moveTo>
                      <a:pt x="165" y="1"/>
                    </a:moveTo>
                    <a:lnTo>
                      <a:pt x="0" y="107"/>
                    </a:lnTo>
                    <a:cubicBezTo>
                      <a:pt x="24" y="130"/>
                      <a:pt x="24" y="166"/>
                      <a:pt x="0" y="190"/>
                    </a:cubicBezTo>
                    <a:lnTo>
                      <a:pt x="165" y="83"/>
                    </a:lnTo>
                    <a:lnTo>
                      <a:pt x="16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568;p47">
                <a:extLst>
                  <a:ext uri="{FF2B5EF4-FFF2-40B4-BE49-F238E27FC236}">
                    <a16:creationId xmlns:a16="http://schemas.microsoft.com/office/drawing/2014/main" id="{0706D82D-BD69-460C-BAB9-8054B86340DC}"/>
                  </a:ext>
                </a:extLst>
              </p:cNvPr>
              <p:cNvSpPr/>
              <p:nvPr/>
            </p:nvSpPr>
            <p:spPr>
              <a:xfrm>
                <a:off x="6506728" y="-2211402"/>
                <a:ext cx="239" cy="239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569;p47">
                <a:extLst>
                  <a:ext uri="{FF2B5EF4-FFF2-40B4-BE49-F238E27FC236}">
                    <a16:creationId xmlns:a16="http://schemas.microsoft.com/office/drawing/2014/main" id="{D31522DC-AABB-462F-A17F-A4FDB466E619}"/>
                  </a:ext>
                </a:extLst>
              </p:cNvPr>
              <p:cNvSpPr/>
              <p:nvPr/>
            </p:nvSpPr>
            <p:spPr>
              <a:xfrm>
                <a:off x="6105993" y="-2445681"/>
                <a:ext cx="53972" cy="133020"/>
              </a:xfrm>
              <a:custGeom>
                <a:avLst/>
                <a:gdLst/>
                <a:ahLst/>
                <a:cxnLst/>
                <a:rect l="l" t="t" r="r" b="b"/>
                <a:pathLst>
                  <a:path w="226" h="557" extrusionOk="0">
                    <a:moveTo>
                      <a:pt x="1" y="1"/>
                    </a:moveTo>
                    <a:lnTo>
                      <a:pt x="1" y="402"/>
                    </a:lnTo>
                    <a:lnTo>
                      <a:pt x="225" y="556"/>
                    </a:lnTo>
                    <a:lnTo>
                      <a:pt x="225" y="15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570;p47">
                <a:extLst>
                  <a:ext uri="{FF2B5EF4-FFF2-40B4-BE49-F238E27FC236}">
                    <a16:creationId xmlns:a16="http://schemas.microsoft.com/office/drawing/2014/main" id="{74B81CFF-F217-4BCF-A3AF-BBD2F11CF737}"/>
                  </a:ext>
                </a:extLst>
              </p:cNvPr>
              <p:cNvSpPr/>
              <p:nvPr/>
            </p:nvSpPr>
            <p:spPr>
              <a:xfrm>
                <a:off x="6182176" y="-2363767"/>
                <a:ext cx="68062" cy="65196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73" extrusionOk="0">
                    <a:moveTo>
                      <a:pt x="1" y="0"/>
                    </a:moveTo>
                    <a:lnTo>
                      <a:pt x="1" y="107"/>
                    </a:lnTo>
                    <a:lnTo>
                      <a:pt x="284" y="272"/>
                    </a:lnTo>
                    <a:lnTo>
                      <a:pt x="284" y="16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571;p47">
                <a:extLst>
                  <a:ext uri="{FF2B5EF4-FFF2-40B4-BE49-F238E27FC236}">
                    <a16:creationId xmlns:a16="http://schemas.microsoft.com/office/drawing/2014/main" id="{F43C2077-BB85-4704-828E-8FD2092AC439}"/>
                  </a:ext>
                </a:extLst>
              </p:cNvPr>
              <p:cNvSpPr/>
              <p:nvPr/>
            </p:nvSpPr>
            <p:spPr>
              <a:xfrm>
                <a:off x="6269822" y="-2349677"/>
                <a:ext cx="146871" cy="180783"/>
              </a:xfrm>
              <a:custGeom>
                <a:avLst/>
                <a:gdLst/>
                <a:ahLst/>
                <a:cxnLst/>
                <a:rect l="l" t="t" r="r" b="b"/>
                <a:pathLst>
                  <a:path w="615" h="757" extrusionOk="0">
                    <a:moveTo>
                      <a:pt x="0" y="0"/>
                    </a:moveTo>
                    <a:lnTo>
                      <a:pt x="0" y="402"/>
                    </a:lnTo>
                    <a:lnTo>
                      <a:pt x="614" y="757"/>
                    </a:lnTo>
                    <a:lnTo>
                      <a:pt x="614" y="36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5572;p47">
                <a:extLst>
                  <a:ext uri="{FF2B5EF4-FFF2-40B4-BE49-F238E27FC236}">
                    <a16:creationId xmlns:a16="http://schemas.microsoft.com/office/drawing/2014/main" id="{564BB705-8726-462C-9F0C-BB65316B22ED}"/>
                  </a:ext>
                </a:extLst>
              </p:cNvPr>
              <p:cNvSpPr/>
              <p:nvPr/>
            </p:nvSpPr>
            <p:spPr>
              <a:xfrm>
                <a:off x="6105993" y="-2312899"/>
                <a:ext cx="313564" cy="273682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46" extrusionOk="0">
                    <a:moveTo>
                      <a:pt x="1" y="0"/>
                    </a:moveTo>
                    <a:lnTo>
                      <a:pt x="1" y="378"/>
                    </a:lnTo>
                    <a:lnTo>
                      <a:pt x="1312" y="1146"/>
                    </a:lnTo>
                    <a:lnTo>
                      <a:pt x="1312" y="74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5573;p47">
                <a:extLst>
                  <a:ext uri="{FF2B5EF4-FFF2-40B4-BE49-F238E27FC236}">
                    <a16:creationId xmlns:a16="http://schemas.microsoft.com/office/drawing/2014/main" id="{97786FBE-FCD2-4381-8E48-A13BCC0E9E11}"/>
                  </a:ext>
                </a:extLst>
              </p:cNvPr>
              <p:cNvSpPr/>
              <p:nvPr/>
            </p:nvSpPr>
            <p:spPr>
              <a:xfrm>
                <a:off x="6100501" y="-2564138"/>
                <a:ext cx="67823" cy="28658"/>
              </a:xfrm>
              <a:custGeom>
                <a:avLst/>
                <a:gdLst/>
                <a:ahLst/>
                <a:cxnLst/>
                <a:rect l="l" t="t" r="r" b="b"/>
                <a:pathLst>
                  <a:path w="284" h="120" extrusionOk="0">
                    <a:moveTo>
                      <a:pt x="166" y="1"/>
                    </a:moveTo>
                    <a:lnTo>
                      <a:pt x="0" y="95"/>
                    </a:lnTo>
                    <a:cubicBezTo>
                      <a:pt x="36" y="95"/>
                      <a:pt x="83" y="95"/>
                      <a:pt x="118" y="119"/>
                    </a:cubicBezTo>
                    <a:lnTo>
                      <a:pt x="284" y="13"/>
                    </a:lnTo>
                    <a:cubicBezTo>
                      <a:pt x="237" y="1"/>
                      <a:pt x="189" y="1"/>
                      <a:pt x="166" y="1"/>
                    </a:cubicBez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574;p47">
                <a:extLst>
                  <a:ext uri="{FF2B5EF4-FFF2-40B4-BE49-F238E27FC236}">
                    <a16:creationId xmlns:a16="http://schemas.microsoft.com/office/drawing/2014/main" id="{00DC656A-92C0-4EAE-B0F7-5467A52E647D}"/>
                  </a:ext>
                </a:extLst>
              </p:cNvPr>
              <p:cNvSpPr/>
              <p:nvPr/>
            </p:nvSpPr>
            <p:spPr>
              <a:xfrm>
                <a:off x="6659093" y="-1920765"/>
                <a:ext cx="62331" cy="79287"/>
              </a:xfrm>
              <a:custGeom>
                <a:avLst/>
                <a:gdLst/>
                <a:ahLst/>
                <a:cxnLst/>
                <a:rect l="l" t="t" r="r" b="b"/>
                <a:pathLst>
                  <a:path w="261" h="332" extrusionOk="0">
                    <a:moveTo>
                      <a:pt x="260" y="0"/>
                    </a:moveTo>
                    <a:lnTo>
                      <a:pt x="107" y="107"/>
                    </a:lnTo>
                    <a:cubicBezTo>
                      <a:pt x="83" y="213"/>
                      <a:pt x="59" y="284"/>
                      <a:pt x="0" y="331"/>
                    </a:cubicBezTo>
                    <a:lnTo>
                      <a:pt x="166" y="225"/>
                    </a:lnTo>
                    <a:cubicBezTo>
                      <a:pt x="225" y="201"/>
                      <a:pt x="260" y="118"/>
                      <a:pt x="260" y="0"/>
                    </a:cubicBez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5575;p47">
                <a:extLst>
                  <a:ext uri="{FF2B5EF4-FFF2-40B4-BE49-F238E27FC236}">
                    <a16:creationId xmlns:a16="http://schemas.microsoft.com/office/drawing/2014/main" id="{EB6E96A7-0CE2-448C-B971-7A1389DF0A56}"/>
                  </a:ext>
                </a:extLst>
              </p:cNvPr>
              <p:cNvSpPr/>
              <p:nvPr/>
            </p:nvSpPr>
            <p:spPr>
              <a:xfrm>
                <a:off x="6684408" y="-2140954"/>
                <a:ext cx="37016" cy="245741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029" extrusionOk="0">
                    <a:moveTo>
                      <a:pt x="154" y="1"/>
                    </a:moveTo>
                    <a:lnTo>
                      <a:pt x="1" y="84"/>
                    </a:lnTo>
                    <a:lnTo>
                      <a:pt x="1" y="1029"/>
                    </a:lnTo>
                    <a:lnTo>
                      <a:pt x="154" y="922"/>
                    </a:lnTo>
                    <a:lnTo>
                      <a:pt x="154" y="1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5576;p47">
                <a:extLst>
                  <a:ext uri="{FF2B5EF4-FFF2-40B4-BE49-F238E27FC236}">
                    <a16:creationId xmlns:a16="http://schemas.microsoft.com/office/drawing/2014/main" id="{7968B883-C1FE-4326-980F-BF68956D7E0A}"/>
                  </a:ext>
                </a:extLst>
              </p:cNvPr>
              <p:cNvSpPr/>
              <p:nvPr/>
            </p:nvSpPr>
            <p:spPr>
              <a:xfrm>
                <a:off x="6142771" y="-2550048"/>
                <a:ext cx="493869" cy="285384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1195" extrusionOk="0">
                    <a:moveTo>
                      <a:pt x="166" y="1"/>
                    </a:moveTo>
                    <a:lnTo>
                      <a:pt x="1" y="84"/>
                    </a:lnTo>
                    <a:lnTo>
                      <a:pt x="1914" y="1194"/>
                    </a:lnTo>
                    <a:lnTo>
                      <a:pt x="2068" y="1088"/>
                    </a:lnTo>
                    <a:lnTo>
                      <a:pt x="166" y="1"/>
                    </a:ln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5577;p47">
                <a:extLst>
                  <a:ext uri="{FF2B5EF4-FFF2-40B4-BE49-F238E27FC236}">
                    <a16:creationId xmlns:a16="http://schemas.microsoft.com/office/drawing/2014/main" id="{CFF412AC-471B-417A-9EE1-206C21C9CA3C}"/>
                  </a:ext>
                </a:extLst>
              </p:cNvPr>
              <p:cNvSpPr/>
              <p:nvPr/>
            </p:nvSpPr>
            <p:spPr>
              <a:xfrm>
                <a:off x="6599867" y="-2290454"/>
                <a:ext cx="112959" cy="113198"/>
              </a:xfrm>
              <a:custGeom>
                <a:avLst/>
                <a:gdLst/>
                <a:ahLst/>
                <a:cxnLst/>
                <a:rect l="l" t="t" r="r" b="b"/>
                <a:pathLst>
                  <a:path w="473" h="474" extrusionOk="0">
                    <a:moveTo>
                      <a:pt x="154" y="1"/>
                    </a:moveTo>
                    <a:lnTo>
                      <a:pt x="0" y="107"/>
                    </a:lnTo>
                    <a:cubicBezTo>
                      <a:pt x="130" y="178"/>
                      <a:pt x="237" y="332"/>
                      <a:pt x="307" y="473"/>
                    </a:cubicBezTo>
                    <a:lnTo>
                      <a:pt x="473" y="367"/>
                    </a:lnTo>
                    <a:cubicBezTo>
                      <a:pt x="390" y="225"/>
                      <a:pt x="296" y="72"/>
                      <a:pt x="154" y="1"/>
                    </a:cubicBez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5578;p47">
                <a:extLst>
                  <a:ext uri="{FF2B5EF4-FFF2-40B4-BE49-F238E27FC236}">
                    <a16:creationId xmlns:a16="http://schemas.microsoft.com/office/drawing/2014/main" id="{0B88294D-0C7C-4E22-845E-537B1C4C2B67}"/>
                  </a:ext>
                </a:extLst>
              </p:cNvPr>
              <p:cNvSpPr/>
              <p:nvPr/>
            </p:nvSpPr>
            <p:spPr>
              <a:xfrm>
                <a:off x="6670318" y="-2203047"/>
                <a:ext cx="48241" cy="62331"/>
              </a:xfrm>
              <a:custGeom>
                <a:avLst/>
                <a:gdLst/>
                <a:ahLst/>
                <a:cxnLst/>
                <a:rect l="l" t="t" r="r" b="b"/>
                <a:pathLst>
                  <a:path w="202" h="261" extrusionOk="0">
                    <a:moveTo>
                      <a:pt x="154" y="1"/>
                    </a:moveTo>
                    <a:lnTo>
                      <a:pt x="1" y="107"/>
                    </a:lnTo>
                    <a:cubicBezTo>
                      <a:pt x="24" y="166"/>
                      <a:pt x="36" y="214"/>
                      <a:pt x="36" y="261"/>
                    </a:cubicBezTo>
                    <a:lnTo>
                      <a:pt x="201" y="155"/>
                    </a:lnTo>
                    <a:cubicBezTo>
                      <a:pt x="190" y="107"/>
                      <a:pt x="178" y="48"/>
                      <a:pt x="154" y="1"/>
                    </a:cubicBez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5579;p47">
                <a:extLst>
                  <a:ext uri="{FF2B5EF4-FFF2-40B4-BE49-F238E27FC236}">
                    <a16:creationId xmlns:a16="http://schemas.microsoft.com/office/drawing/2014/main" id="{E630DFD5-0487-436C-8CF6-3D02A393C0A2}"/>
                  </a:ext>
                </a:extLst>
              </p:cNvPr>
              <p:cNvSpPr/>
              <p:nvPr/>
            </p:nvSpPr>
            <p:spPr>
              <a:xfrm>
                <a:off x="6678915" y="-2166269"/>
                <a:ext cx="39643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190" extrusionOk="0">
                    <a:moveTo>
                      <a:pt x="165" y="1"/>
                    </a:moveTo>
                    <a:lnTo>
                      <a:pt x="0" y="107"/>
                    </a:lnTo>
                    <a:cubicBezTo>
                      <a:pt x="24" y="130"/>
                      <a:pt x="24" y="166"/>
                      <a:pt x="0" y="190"/>
                    </a:cubicBezTo>
                    <a:lnTo>
                      <a:pt x="165" y="83"/>
                    </a:lnTo>
                    <a:lnTo>
                      <a:pt x="165" y="1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" name="Google Shape;5580;p47">
              <a:extLst>
                <a:ext uri="{FF2B5EF4-FFF2-40B4-BE49-F238E27FC236}">
                  <a16:creationId xmlns:a16="http://schemas.microsoft.com/office/drawing/2014/main" id="{2B88BE28-74CC-479B-9BBF-63A9D0684A43}"/>
                </a:ext>
              </a:extLst>
            </p:cNvPr>
            <p:cNvGrpSpPr/>
            <p:nvPr/>
          </p:nvGrpSpPr>
          <p:grpSpPr>
            <a:xfrm>
              <a:off x="7798664" y="783526"/>
              <a:ext cx="516340" cy="1362905"/>
              <a:chOff x="9791151" y="-1806999"/>
              <a:chExt cx="516340" cy="1362905"/>
            </a:xfrm>
          </p:grpSpPr>
          <p:sp>
            <p:nvSpPr>
              <p:cNvPr id="528" name="Google Shape;5581;p47">
                <a:extLst>
                  <a:ext uri="{FF2B5EF4-FFF2-40B4-BE49-F238E27FC236}">
                    <a16:creationId xmlns:a16="http://schemas.microsoft.com/office/drawing/2014/main" id="{8966D750-8179-42B2-8419-AF53B9DE92D2}"/>
                  </a:ext>
                </a:extLst>
              </p:cNvPr>
              <p:cNvSpPr/>
              <p:nvPr/>
            </p:nvSpPr>
            <p:spPr>
              <a:xfrm>
                <a:off x="9970536" y="-837882"/>
                <a:ext cx="15684" cy="393788"/>
              </a:xfrm>
              <a:custGeom>
                <a:avLst/>
                <a:gdLst/>
                <a:ahLst/>
                <a:cxnLst/>
                <a:rect l="l" t="t" r="r" b="b"/>
                <a:pathLst>
                  <a:path w="96" h="2410" extrusionOk="0">
                    <a:moveTo>
                      <a:pt x="1" y="0"/>
                    </a:moveTo>
                    <a:lnTo>
                      <a:pt x="25" y="2363"/>
                    </a:lnTo>
                    <a:lnTo>
                      <a:pt x="95" y="2410"/>
                    </a:lnTo>
                    <a:lnTo>
                      <a:pt x="95" y="4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582;p47">
                <a:extLst>
                  <a:ext uri="{FF2B5EF4-FFF2-40B4-BE49-F238E27FC236}">
                    <a16:creationId xmlns:a16="http://schemas.microsoft.com/office/drawing/2014/main" id="{A2F0CA76-E809-4384-81F6-2851AD6CAA92}"/>
                  </a:ext>
                </a:extLst>
              </p:cNvPr>
              <p:cNvSpPr/>
              <p:nvPr/>
            </p:nvSpPr>
            <p:spPr>
              <a:xfrm>
                <a:off x="9989978" y="-884287"/>
                <a:ext cx="15520" cy="44608"/>
              </a:xfrm>
              <a:custGeom>
                <a:avLst/>
                <a:gdLst/>
                <a:ahLst/>
                <a:cxnLst/>
                <a:rect l="l" t="t" r="r" b="b"/>
                <a:pathLst>
                  <a:path w="95" h="273" extrusionOk="0">
                    <a:moveTo>
                      <a:pt x="0" y="1"/>
                    </a:moveTo>
                    <a:lnTo>
                      <a:pt x="0" y="213"/>
                    </a:lnTo>
                    <a:lnTo>
                      <a:pt x="95" y="272"/>
                    </a:lnTo>
                    <a:lnTo>
                      <a:pt x="95" y="4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583;p47">
                <a:extLst>
                  <a:ext uri="{FF2B5EF4-FFF2-40B4-BE49-F238E27FC236}">
                    <a16:creationId xmlns:a16="http://schemas.microsoft.com/office/drawing/2014/main" id="{436CF249-652A-4B32-BEDB-271E636E94C8}"/>
                  </a:ext>
                </a:extLst>
              </p:cNvPr>
              <p:cNvSpPr/>
              <p:nvPr/>
            </p:nvSpPr>
            <p:spPr>
              <a:xfrm>
                <a:off x="9970536" y="-872686"/>
                <a:ext cx="15684" cy="42647"/>
              </a:xfrm>
              <a:custGeom>
                <a:avLst/>
                <a:gdLst/>
                <a:ahLst/>
                <a:cxnLst/>
                <a:rect l="l" t="t" r="r" b="b"/>
                <a:pathLst>
                  <a:path w="96" h="261" extrusionOk="0">
                    <a:moveTo>
                      <a:pt x="1" y="0"/>
                    </a:moveTo>
                    <a:lnTo>
                      <a:pt x="1" y="213"/>
                    </a:lnTo>
                    <a:lnTo>
                      <a:pt x="95" y="260"/>
                    </a:lnTo>
                    <a:lnTo>
                      <a:pt x="95" y="4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584;p47">
                <a:extLst>
                  <a:ext uri="{FF2B5EF4-FFF2-40B4-BE49-F238E27FC236}">
                    <a16:creationId xmlns:a16="http://schemas.microsoft.com/office/drawing/2014/main" id="{DD34261A-6F67-44B9-A616-C7DC4D42F3B4}"/>
                  </a:ext>
                </a:extLst>
              </p:cNvPr>
              <p:cNvSpPr/>
              <p:nvPr/>
            </p:nvSpPr>
            <p:spPr>
              <a:xfrm>
                <a:off x="9986057" y="-876608"/>
                <a:ext cx="19441" cy="432513"/>
              </a:xfrm>
              <a:custGeom>
                <a:avLst/>
                <a:gdLst/>
                <a:ahLst/>
                <a:cxnLst/>
                <a:rect l="l" t="t" r="r" b="b"/>
                <a:pathLst>
                  <a:path w="119" h="2647" extrusionOk="0">
                    <a:moveTo>
                      <a:pt x="119" y="1"/>
                    </a:moveTo>
                    <a:lnTo>
                      <a:pt x="0" y="72"/>
                    </a:lnTo>
                    <a:lnTo>
                      <a:pt x="0" y="284"/>
                    </a:lnTo>
                    <a:lnTo>
                      <a:pt x="0" y="2647"/>
                    </a:lnTo>
                    <a:lnTo>
                      <a:pt x="119" y="2588"/>
                    </a:lnTo>
                    <a:lnTo>
                      <a:pt x="119" y="225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585;p47">
                <a:extLst>
                  <a:ext uri="{FF2B5EF4-FFF2-40B4-BE49-F238E27FC236}">
                    <a16:creationId xmlns:a16="http://schemas.microsoft.com/office/drawing/2014/main" id="{8FBDD427-1A79-4C7E-A086-F057908FC7B9}"/>
                  </a:ext>
                </a:extLst>
              </p:cNvPr>
              <p:cNvSpPr/>
              <p:nvPr/>
            </p:nvSpPr>
            <p:spPr>
              <a:xfrm>
                <a:off x="9970536" y="-884287"/>
                <a:ext cx="34962" cy="19444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19" extrusionOk="0">
                    <a:moveTo>
                      <a:pt x="119" y="1"/>
                    </a:moveTo>
                    <a:lnTo>
                      <a:pt x="1" y="71"/>
                    </a:lnTo>
                    <a:lnTo>
                      <a:pt x="95" y="119"/>
                    </a:lnTo>
                    <a:lnTo>
                      <a:pt x="214" y="48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E4E2DF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586;p47">
                <a:extLst>
                  <a:ext uri="{FF2B5EF4-FFF2-40B4-BE49-F238E27FC236}">
                    <a16:creationId xmlns:a16="http://schemas.microsoft.com/office/drawing/2014/main" id="{AA46037A-3456-4277-BF22-DE8DF3AD87D8}"/>
                  </a:ext>
                </a:extLst>
              </p:cNvPr>
              <p:cNvSpPr/>
              <p:nvPr/>
            </p:nvSpPr>
            <p:spPr>
              <a:xfrm>
                <a:off x="9951258" y="-1100464"/>
                <a:ext cx="73518" cy="42647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61" extrusionOk="0">
                    <a:moveTo>
                      <a:pt x="355" y="1"/>
                    </a:moveTo>
                    <a:lnTo>
                      <a:pt x="1" y="213"/>
                    </a:lnTo>
                    <a:lnTo>
                      <a:pt x="83" y="260"/>
                    </a:lnTo>
                    <a:lnTo>
                      <a:pt x="450" y="60"/>
                    </a:lnTo>
                    <a:lnTo>
                      <a:pt x="355" y="1"/>
                    </a:lnTo>
                    <a:close/>
                  </a:path>
                </a:pathLst>
              </a:custGeom>
              <a:solidFill>
                <a:srgbClr val="E4E2DF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587;p47">
                <a:extLst>
                  <a:ext uri="{FF2B5EF4-FFF2-40B4-BE49-F238E27FC236}">
                    <a16:creationId xmlns:a16="http://schemas.microsoft.com/office/drawing/2014/main" id="{F509F73A-2298-4C81-B93D-9AF373DDA4C9}"/>
                  </a:ext>
                </a:extLst>
              </p:cNvPr>
              <p:cNvSpPr/>
              <p:nvPr/>
            </p:nvSpPr>
            <p:spPr>
              <a:xfrm>
                <a:off x="9951258" y="-1065660"/>
                <a:ext cx="15684" cy="235619"/>
              </a:xfrm>
              <a:custGeom>
                <a:avLst/>
                <a:gdLst/>
                <a:ahLst/>
                <a:cxnLst/>
                <a:rect l="l" t="t" r="r" b="b"/>
                <a:pathLst>
                  <a:path w="96" h="1442" extrusionOk="0">
                    <a:moveTo>
                      <a:pt x="1" y="0"/>
                    </a:moveTo>
                    <a:lnTo>
                      <a:pt x="1" y="1382"/>
                    </a:lnTo>
                    <a:lnTo>
                      <a:pt x="95" y="1441"/>
                    </a:lnTo>
                    <a:lnTo>
                      <a:pt x="83" y="4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588;p47">
                <a:extLst>
                  <a:ext uri="{FF2B5EF4-FFF2-40B4-BE49-F238E27FC236}">
                    <a16:creationId xmlns:a16="http://schemas.microsoft.com/office/drawing/2014/main" id="{A332BFC6-61DA-40D2-9A8E-BA23226F4FE7}"/>
                  </a:ext>
                </a:extLst>
              </p:cNvPr>
              <p:cNvSpPr/>
              <p:nvPr/>
            </p:nvSpPr>
            <p:spPr>
              <a:xfrm>
                <a:off x="9964818" y="-1090823"/>
                <a:ext cx="59958" cy="260782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596" extrusionOk="0">
                    <a:moveTo>
                      <a:pt x="367" y="1"/>
                    </a:moveTo>
                    <a:lnTo>
                      <a:pt x="0" y="201"/>
                    </a:lnTo>
                    <a:lnTo>
                      <a:pt x="12" y="1595"/>
                    </a:lnTo>
                    <a:lnTo>
                      <a:pt x="130" y="1595"/>
                    </a:lnTo>
                    <a:lnTo>
                      <a:pt x="130" y="1383"/>
                    </a:lnTo>
                    <a:lnTo>
                      <a:pt x="249" y="1312"/>
                    </a:lnTo>
                    <a:lnTo>
                      <a:pt x="249" y="1536"/>
                    </a:lnTo>
                    <a:lnTo>
                      <a:pt x="367" y="1371"/>
                    </a:lnTo>
                    <a:lnTo>
                      <a:pt x="36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589;p47">
                <a:extLst>
                  <a:ext uri="{FF2B5EF4-FFF2-40B4-BE49-F238E27FC236}">
                    <a16:creationId xmlns:a16="http://schemas.microsoft.com/office/drawing/2014/main" id="{E9D6DB7D-CD1A-4536-BAAA-5E221AE971E3}"/>
                  </a:ext>
                </a:extLst>
              </p:cNvPr>
              <p:cNvSpPr/>
              <p:nvPr/>
            </p:nvSpPr>
            <p:spPr>
              <a:xfrm>
                <a:off x="10111529" y="-917130"/>
                <a:ext cx="13560" cy="393951"/>
              </a:xfrm>
              <a:custGeom>
                <a:avLst/>
                <a:gdLst/>
                <a:ahLst/>
                <a:cxnLst/>
                <a:rect l="l" t="t" r="r" b="b"/>
                <a:pathLst>
                  <a:path w="83" h="2411" extrusionOk="0">
                    <a:moveTo>
                      <a:pt x="0" y="1"/>
                    </a:moveTo>
                    <a:lnTo>
                      <a:pt x="0" y="2363"/>
                    </a:lnTo>
                    <a:lnTo>
                      <a:pt x="83" y="2411"/>
                    </a:lnTo>
                    <a:lnTo>
                      <a:pt x="71" y="4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590;p47">
                <a:extLst>
                  <a:ext uri="{FF2B5EF4-FFF2-40B4-BE49-F238E27FC236}">
                    <a16:creationId xmlns:a16="http://schemas.microsoft.com/office/drawing/2014/main" id="{ECC42C5C-FE20-4433-AEFA-41D9FD09A4CD}"/>
                  </a:ext>
                </a:extLst>
              </p:cNvPr>
              <p:cNvSpPr/>
              <p:nvPr/>
            </p:nvSpPr>
            <p:spPr>
              <a:xfrm>
                <a:off x="10130807" y="-963372"/>
                <a:ext cx="11763" cy="40686"/>
              </a:xfrm>
              <a:custGeom>
                <a:avLst/>
                <a:gdLst/>
                <a:ahLst/>
                <a:cxnLst/>
                <a:rect l="l" t="t" r="r" b="b"/>
                <a:pathLst>
                  <a:path w="72" h="249" extrusionOk="0">
                    <a:moveTo>
                      <a:pt x="0" y="0"/>
                    </a:moveTo>
                    <a:lnTo>
                      <a:pt x="0" y="213"/>
                    </a:lnTo>
                    <a:lnTo>
                      <a:pt x="71" y="248"/>
                    </a:lnTo>
                    <a:lnTo>
                      <a:pt x="71" y="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7E8E8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591;p47">
                <a:extLst>
                  <a:ext uri="{FF2B5EF4-FFF2-40B4-BE49-F238E27FC236}">
                    <a16:creationId xmlns:a16="http://schemas.microsoft.com/office/drawing/2014/main" id="{754178CD-3840-4DD3-A8B5-AD7F8A100AD8}"/>
                  </a:ext>
                </a:extLst>
              </p:cNvPr>
              <p:cNvSpPr/>
              <p:nvPr/>
            </p:nvSpPr>
            <p:spPr>
              <a:xfrm>
                <a:off x="10111529" y="-953732"/>
                <a:ext cx="11763" cy="44608"/>
              </a:xfrm>
              <a:custGeom>
                <a:avLst/>
                <a:gdLst/>
                <a:ahLst/>
                <a:cxnLst/>
                <a:rect l="l" t="t" r="r" b="b"/>
                <a:pathLst>
                  <a:path w="72" h="273" extrusionOk="0">
                    <a:moveTo>
                      <a:pt x="0" y="0"/>
                    </a:moveTo>
                    <a:lnTo>
                      <a:pt x="0" y="225"/>
                    </a:lnTo>
                    <a:lnTo>
                      <a:pt x="71" y="272"/>
                    </a:lnTo>
                    <a:lnTo>
                      <a:pt x="71" y="5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7E8E8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592;p47">
                <a:extLst>
                  <a:ext uri="{FF2B5EF4-FFF2-40B4-BE49-F238E27FC236}">
                    <a16:creationId xmlns:a16="http://schemas.microsoft.com/office/drawing/2014/main" id="{9158DF48-F5B0-4DB5-837C-E9EDB0F69751}"/>
                  </a:ext>
                </a:extLst>
              </p:cNvPr>
              <p:cNvSpPr/>
              <p:nvPr/>
            </p:nvSpPr>
            <p:spPr>
              <a:xfrm>
                <a:off x="10123128" y="-955692"/>
                <a:ext cx="21402" cy="432513"/>
              </a:xfrm>
              <a:custGeom>
                <a:avLst/>
                <a:gdLst/>
                <a:ahLst/>
                <a:cxnLst/>
                <a:rect l="l" t="t" r="r" b="b"/>
                <a:pathLst>
                  <a:path w="131" h="2647" extrusionOk="0">
                    <a:moveTo>
                      <a:pt x="118" y="1"/>
                    </a:moveTo>
                    <a:lnTo>
                      <a:pt x="0" y="71"/>
                    </a:lnTo>
                    <a:lnTo>
                      <a:pt x="0" y="284"/>
                    </a:lnTo>
                    <a:lnTo>
                      <a:pt x="12" y="2647"/>
                    </a:lnTo>
                    <a:lnTo>
                      <a:pt x="130" y="2564"/>
                    </a:lnTo>
                    <a:lnTo>
                      <a:pt x="118" y="201"/>
                    </a:lnTo>
                    <a:lnTo>
                      <a:pt x="11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593;p47">
                <a:extLst>
                  <a:ext uri="{FF2B5EF4-FFF2-40B4-BE49-F238E27FC236}">
                    <a16:creationId xmlns:a16="http://schemas.microsoft.com/office/drawing/2014/main" id="{584054A8-672F-430D-B0F0-732F3551281A}"/>
                  </a:ext>
                </a:extLst>
              </p:cNvPr>
              <p:cNvSpPr/>
              <p:nvPr/>
            </p:nvSpPr>
            <p:spPr>
              <a:xfrm>
                <a:off x="10111529" y="-963372"/>
                <a:ext cx="31041" cy="19444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19" extrusionOk="0">
                    <a:moveTo>
                      <a:pt x="118" y="0"/>
                    </a:moveTo>
                    <a:lnTo>
                      <a:pt x="0" y="59"/>
                    </a:lnTo>
                    <a:lnTo>
                      <a:pt x="71" y="118"/>
                    </a:lnTo>
                    <a:lnTo>
                      <a:pt x="189" y="48"/>
                    </a:lnTo>
                    <a:lnTo>
                      <a:pt x="118" y="0"/>
                    </a:lnTo>
                    <a:close/>
                  </a:path>
                </a:pathLst>
              </a:custGeom>
              <a:solidFill>
                <a:srgbClr val="E4E2DF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594;p47">
                <a:extLst>
                  <a:ext uri="{FF2B5EF4-FFF2-40B4-BE49-F238E27FC236}">
                    <a16:creationId xmlns:a16="http://schemas.microsoft.com/office/drawing/2014/main" id="{8DED2651-2AFA-4280-856A-04ABFBDC12EB}"/>
                  </a:ext>
                </a:extLst>
              </p:cNvPr>
              <p:cNvSpPr/>
              <p:nvPr/>
            </p:nvSpPr>
            <p:spPr>
              <a:xfrm>
                <a:off x="10090290" y="-1179549"/>
                <a:ext cx="71557" cy="4264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261" extrusionOk="0">
                    <a:moveTo>
                      <a:pt x="367" y="0"/>
                    </a:moveTo>
                    <a:lnTo>
                      <a:pt x="0" y="201"/>
                    </a:lnTo>
                    <a:lnTo>
                      <a:pt x="83" y="260"/>
                    </a:lnTo>
                    <a:lnTo>
                      <a:pt x="437" y="36"/>
                    </a:lnTo>
                    <a:lnTo>
                      <a:pt x="367" y="0"/>
                    </a:lnTo>
                    <a:close/>
                  </a:path>
                </a:pathLst>
              </a:custGeom>
              <a:solidFill>
                <a:srgbClr val="E4E2DF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595;p47">
                <a:extLst>
                  <a:ext uri="{FF2B5EF4-FFF2-40B4-BE49-F238E27FC236}">
                    <a16:creationId xmlns:a16="http://schemas.microsoft.com/office/drawing/2014/main" id="{F29EF9DF-C201-4702-BEB9-924F4D4DDA48}"/>
                  </a:ext>
                </a:extLst>
              </p:cNvPr>
              <p:cNvSpPr/>
              <p:nvPr/>
            </p:nvSpPr>
            <p:spPr>
              <a:xfrm>
                <a:off x="10090290" y="-1146705"/>
                <a:ext cx="13723" cy="233658"/>
              </a:xfrm>
              <a:custGeom>
                <a:avLst/>
                <a:gdLst/>
                <a:ahLst/>
                <a:cxnLst/>
                <a:rect l="l" t="t" r="r" b="b"/>
                <a:pathLst>
                  <a:path w="84" h="1430" extrusionOk="0">
                    <a:moveTo>
                      <a:pt x="0" y="0"/>
                    </a:moveTo>
                    <a:lnTo>
                      <a:pt x="0" y="1382"/>
                    </a:lnTo>
                    <a:lnTo>
                      <a:pt x="83" y="1429"/>
                    </a:lnTo>
                    <a:lnTo>
                      <a:pt x="83" y="5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596;p47">
                <a:extLst>
                  <a:ext uri="{FF2B5EF4-FFF2-40B4-BE49-F238E27FC236}">
                    <a16:creationId xmlns:a16="http://schemas.microsoft.com/office/drawing/2014/main" id="{5D25F09D-22DF-4D9C-A871-E27182A9A844}"/>
                  </a:ext>
                </a:extLst>
              </p:cNvPr>
              <p:cNvSpPr/>
              <p:nvPr/>
            </p:nvSpPr>
            <p:spPr>
              <a:xfrm>
                <a:off x="10103850" y="-1173830"/>
                <a:ext cx="59958" cy="264704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620" extrusionOk="0">
                    <a:moveTo>
                      <a:pt x="354" y="1"/>
                    </a:moveTo>
                    <a:lnTo>
                      <a:pt x="0" y="225"/>
                    </a:lnTo>
                    <a:lnTo>
                      <a:pt x="0" y="1595"/>
                    </a:lnTo>
                    <a:lnTo>
                      <a:pt x="118" y="1619"/>
                    </a:lnTo>
                    <a:lnTo>
                      <a:pt x="118" y="1406"/>
                    </a:lnTo>
                    <a:lnTo>
                      <a:pt x="236" y="1336"/>
                    </a:lnTo>
                    <a:lnTo>
                      <a:pt x="236" y="1536"/>
                    </a:lnTo>
                    <a:lnTo>
                      <a:pt x="366" y="1395"/>
                    </a:lnTo>
                    <a:lnTo>
                      <a:pt x="35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597;p47">
                <a:extLst>
                  <a:ext uri="{FF2B5EF4-FFF2-40B4-BE49-F238E27FC236}">
                    <a16:creationId xmlns:a16="http://schemas.microsoft.com/office/drawing/2014/main" id="{34A2104F-00C2-46C7-97D5-F07CF71088DC}"/>
                  </a:ext>
                </a:extLst>
              </p:cNvPr>
              <p:cNvSpPr/>
              <p:nvPr/>
            </p:nvSpPr>
            <p:spPr>
              <a:xfrm>
                <a:off x="10231119" y="-986575"/>
                <a:ext cx="15684" cy="391991"/>
              </a:xfrm>
              <a:custGeom>
                <a:avLst/>
                <a:gdLst/>
                <a:ahLst/>
                <a:cxnLst/>
                <a:rect l="l" t="t" r="r" b="b"/>
                <a:pathLst>
                  <a:path w="96" h="2399" extrusionOk="0">
                    <a:moveTo>
                      <a:pt x="1" y="1"/>
                    </a:moveTo>
                    <a:lnTo>
                      <a:pt x="1" y="2340"/>
                    </a:lnTo>
                    <a:lnTo>
                      <a:pt x="95" y="2399"/>
                    </a:lnTo>
                    <a:lnTo>
                      <a:pt x="95" y="3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598;p47">
                <a:extLst>
                  <a:ext uri="{FF2B5EF4-FFF2-40B4-BE49-F238E27FC236}">
                    <a16:creationId xmlns:a16="http://schemas.microsoft.com/office/drawing/2014/main" id="{69FE20B6-A205-400F-8398-BE5D963398A3}"/>
                  </a:ext>
                </a:extLst>
              </p:cNvPr>
              <p:cNvSpPr/>
              <p:nvPr/>
            </p:nvSpPr>
            <p:spPr>
              <a:xfrm>
                <a:off x="10250397" y="-1034777"/>
                <a:ext cx="15684" cy="42647"/>
              </a:xfrm>
              <a:custGeom>
                <a:avLst/>
                <a:gdLst/>
                <a:ahLst/>
                <a:cxnLst/>
                <a:rect l="l" t="t" r="r" b="b"/>
                <a:pathLst>
                  <a:path w="96" h="261" extrusionOk="0">
                    <a:moveTo>
                      <a:pt x="1" y="0"/>
                    </a:moveTo>
                    <a:lnTo>
                      <a:pt x="1" y="213"/>
                    </a:lnTo>
                    <a:lnTo>
                      <a:pt x="95" y="260"/>
                    </a:lnTo>
                    <a:lnTo>
                      <a:pt x="95" y="59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7E8E8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599;p47">
                <a:extLst>
                  <a:ext uri="{FF2B5EF4-FFF2-40B4-BE49-F238E27FC236}">
                    <a16:creationId xmlns:a16="http://schemas.microsoft.com/office/drawing/2014/main" id="{1437EA5F-2BF7-41ED-A8C7-441E35FAFD00}"/>
                  </a:ext>
                </a:extLst>
              </p:cNvPr>
              <p:cNvSpPr/>
              <p:nvPr/>
            </p:nvSpPr>
            <p:spPr>
              <a:xfrm>
                <a:off x="10231119" y="-1023176"/>
                <a:ext cx="15684" cy="42483"/>
              </a:xfrm>
              <a:custGeom>
                <a:avLst/>
                <a:gdLst/>
                <a:ahLst/>
                <a:cxnLst/>
                <a:rect l="l" t="t" r="r" b="b"/>
                <a:pathLst>
                  <a:path w="96" h="260" extrusionOk="0">
                    <a:moveTo>
                      <a:pt x="1" y="0"/>
                    </a:moveTo>
                    <a:lnTo>
                      <a:pt x="1" y="225"/>
                    </a:lnTo>
                    <a:lnTo>
                      <a:pt x="95" y="260"/>
                    </a:lnTo>
                    <a:lnTo>
                      <a:pt x="83" y="3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7E8E8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600;p47">
                <a:extLst>
                  <a:ext uri="{FF2B5EF4-FFF2-40B4-BE49-F238E27FC236}">
                    <a16:creationId xmlns:a16="http://schemas.microsoft.com/office/drawing/2014/main" id="{34FC1B8A-CB2A-47DA-AD55-E98323E2C656}"/>
                  </a:ext>
                </a:extLst>
              </p:cNvPr>
              <p:cNvSpPr/>
              <p:nvPr/>
            </p:nvSpPr>
            <p:spPr>
              <a:xfrm>
                <a:off x="10244679" y="-1025137"/>
                <a:ext cx="21402" cy="430552"/>
              </a:xfrm>
              <a:custGeom>
                <a:avLst/>
                <a:gdLst/>
                <a:ahLst/>
                <a:cxnLst/>
                <a:rect l="l" t="t" r="r" b="b"/>
                <a:pathLst>
                  <a:path w="131" h="2635" extrusionOk="0">
                    <a:moveTo>
                      <a:pt x="130" y="0"/>
                    </a:moveTo>
                    <a:lnTo>
                      <a:pt x="0" y="47"/>
                    </a:lnTo>
                    <a:lnTo>
                      <a:pt x="12" y="272"/>
                    </a:lnTo>
                    <a:lnTo>
                      <a:pt x="12" y="2635"/>
                    </a:lnTo>
                    <a:lnTo>
                      <a:pt x="130" y="2564"/>
                    </a:lnTo>
                    <a:lnTo>
                      <a:pt x="130" y="201"/>
                    </a:lnTo>
                    <a:lnTo>
                      <a:pt x="13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601;p47">
                <a:extLst>
                  <a:ext uri="{FF2B5EF4-FFF2-40B4-BE49-F238E27FC236}">
                    <a16:creationId xmlns:a16="http://schemas.microsoft.com/office/drawing/2014/main" id="{89088086-DF17-4784-BCE4-F9C937E7782E}"/>
                  </a:ext>
                </a:extLst>
              </p:cNvPr>
              <p:cNvSpPr/>
              <p:nvPr/>
            </p:nvSpPr>
            <p:spPr>
              <a:xfrm>
                <a:off x="10231119" y="-1034777"/>
                <a:ext cx="34962" cy="17484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07" extrusionOk="0">
                    <a:moveTo>
                      <a:pt x="119" y="0"/>
                    </a:moveTo>
                    <a:lnTo>
                      <a:pt x="1" y="71"/>
                    </a:lnTo>
                    <a:lnTo>
                      <a:pt x="83" y="106"/>
                    </a:lnTo>
                    <a:lnTo>
                      <a:pt x="213" y="59"/>
                    </a:lnTo>
                    <a:lnTo>
                      <a:pt x="119" y="0"/>
                    </a:lnTo>
                    <a:close/>
                  </a:path>
                </a:pathLst>
              </a:custGeom>
              <a:solidFill>
                <a:srgbClr val="E4E2DF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602;p47">
                <a:extLst>
                  <a:ext uri="{FF2B5EF4-FFF2-40B4-BE49-F238E27FC236}">
                    <a16:creationId xmlns:a16="http://schemas.microsoft.com/office/drawing/2014/main" id="{CF325119-93CB-4A6E-8CD4-AC30D1F68D2A}"/>
                  </a:ext>
                </a:extLst>
              </p:cNvPr>
              <p:cNvSpPr/>
              <p:nvPr/>
            </p:nvSpPr>
            <p:spPr>
              <a:xfrm>
                <a:off x="10209880" y="-1250954"/>
                <a:ext cx="75478" cy="40686"/>
              </a:xfrm>
              <a:custGeom>
                <a:avLst/>
                <a:gdLst/>
                <a:ahLst/>
                <a:cxnLst/>
                <a:rect l="l" t="t" r="r" b="b"/>
                <a:pathLst>
                  <a:path w="462" h="249" extrusionOk="0">
                    <a:moveTo>
                      <a:pt x="367" y="0"/>
                    </a:moveTo>
                    <a:lnTo>
                      <a:pt x="1" y="213"/>
                    </a:lnTo>
                    <a:lnTo>
                      <a:pt x="83" y="248"/>
                    </a:lnTo>
                    <a:lnTo>
                      <a:pt x="461" y="47"/>
                    </a:lnTo>
                    <a:lnTo>
                      <a:pt x="367" y="0"/>
                    </a:lnTo>
                    <a:close/>
                  </a:path>
                </a:pathLst>
              </a:custGeom>
              <a:solidFill>
                <a:srgbClr val="E4E2DF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603;p47">
                <a:extLst>
                  <a:ext uri="{FF2B5EF4-FFF2-40B4-BE49-F238E27FC236}">
                    <a16:creationId xmlns:a16="http://schemas.microsoft.com/office/drawing/2014/main" id="{37C39EBE-B3A3-4C10-92D2-8635F155280D}"/>
                  </a:ext>
                </a:extLst>
              </p:cNvPr>
              <p:cNvSpPr/>
              <p:nvPr/>
            </p:nvSpPr>
            <p:spPr>
              <a:xfrm>
                <a:off x="10209880" y="-1216313"/>
                <a:ext cx="13723" cy="233822"/>
              </a:xfrm>
              <a:custGeom>
                <a:avLst/>
                <a:gdLst/>
                <a:ahLst/>
                <a:cxnLst/>
                <a:rect l="l" t="t" r="r" b="b"/>
                <a:pathLst>
                  <a:path w="84" h="1431" extrusionOk="0">
                    <a:moveTo>
                      <a:pt x="1" y="1"/>
                    </a:moveTo>
                    <a:lnTo>
                      <a:pt x="13" y="1383"/>
                    </a:lnTo>
                    <a:lnTo>
                      <a:pt x="83" y="1430"/>
                    </a:lnTo>
                    <a:lnTo>
                      <a:pt x="83" y="3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604;p47">
                <a:extLst>
                  <a:ext uri="{FF2B5EF4-FFF2-40B4-BE49-F238E27FC236}">
                    <a16:creationId xmlns:a16="http://schemas.microsoft.com/office/drawing/2014/main" id="{6DE52F89-9FA3-45EB-81C1-6A1B7AA887A4}"/>
                  </a:ext>
                </a:extLst>
              </p:cNvPr>
              <p:cNvSpPr/>
              <p:nvPr/>
            </p:nvSpPr>
            <p:spPr>
              <a:xfrm>
                <a:off x="10223440" y="-1243274"/>
                <a:ext cx="61918" cy="262580"/>
              </a:xfrm>
              <a:custGeom>
                <a:avLst/>
                <a:gdLst/>
                <a:ahLst/>
                <a:cxnLst/>
                <a:rect l="l" t="t" r="r" b="b"/>
                <a:pathLst>
                  <a:path w="379" h="1607" extrusionOk="0">
                    <a:moveTo>
                      <a:pt x="378" y="0"/>
                    </a:moveTo>
                    <a:lnTo>
                      <a:pt x="0" y="201"/>
                    </a:lnTo>
                    <a:lnTo>
                      <a:pt x="0" y="1595"/>
                    </a:lnTo>
                    <a:lnTo>
                      <a:pt x="142" y="1607"/>
                    </a:lnTo>
                    <a:lnTo>
                      <a:pt x="130" y="1382"/>
                    </a:lnTo>
                    <a:lnTo>
                      <a:pt x="260" y="1335"/>
                    </a:lnTo>
                    <a:lnTo>
                      <a:pt x="260" y="1536"/>
                    </a:lnTo>
                    <a:lnTo>
                      <a:pt x="378" y="1382"/>
                    </a:lnTo>
                    <a:lnTo>
                      <a:pt x="37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5605;p47">
                <a:extLst>
                  <a:ext uri="{FF2B5EF4-FFF2-40B4-BE49-F238E27FC236}">
                    <a16:creationId xmlns:a16="http://schemas.microsoft.com/office/drawing/2014/main" id="{DC8885CE-D823-4E03-A5C1-647EC20C7DFD}"/>
                  </a:ext>
                </a:extLst>
              </p:cNvPr>
              <p:cNvSpPr/>
              <p:nvPr/>
            </p:nvSpPr>
            <p:spPr>
              <a:xfrm>
                <a:off x="9980176" y="-1625463"/>
                <a:ext cx="222187" cy="283821"/>
              </a:xfrm>
              <a:custGeom>
                <a:avLst/>
                <a:gdLst/>
                <a:ahLst/>
                <a:cxnLst/>
                <a:rect l="l" t="t" r="r" b="b"/>
                <a:pathLst>
                  <a:path w="1360" h="1737" extrusionOk="0">
                    <a:moveTo>
                      <a:pt x="379" y="0"/>
                    </a:moveTo>
                    <a:cubicBezTo>
                      <a:pt x="462" y="59"/>
                      <a:pt x="521" y="178"/>
                      <a:pt x="521" y="343"/>
                    </a:cubicBezTo>
                    <a:cubicBezTo>
                      <a:pt x="521" y="686"/>
                      <a:pt x="284" y="1087"/>
                      <a:pt x="1" y="1241"/>
                    </a:cubicBezTo>
                    <a:lnTo>
                      <a:pt x="852" y="1737"/>
                    </a:lnTo>
                    <a:cubicBezTo>
                      <a:pt x="1123" y="1572"/>
                      <a:pt x="1360" y="1170"/>
                      <a:pt x="1360" y="827"/>
                    </a:cubicBezTo>
                    <a:cubicBezTo>
                      <a:pt x="1360" y="650"/>
                      <a:pt x="1300" y="556"/>
                      <a:pt x="1218" y="497"/>
                    </a:cubicBezTo>
                    <a:lnTo>
                      <a:pt x="37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5606;p47">
                <a:extLst>
                  <a:ext uri="{FF2B5EF4-FFF2-40B4-BE49-F238E27FC236}">
                    <a16:creationId xmlns:a16="http://schemas.microsoft.com/office/drawing/2014/main" id="{5C7B6787-7029-49D3-BAB3-BA3D72A3B57C}"/>
                  </a:ext>
                </a:extLst>
              </p:cNvPr>
              <p:cNvSpPr/>
              <p:nvPr/>
            </p:nvSpPr>
            <p:spPr>
              <a:xfrm>
                <a:off x="9920380" y="-1418928"/>
                <a:ext cx="198988" cy="90522"/>
              </a:xfrm>
              <a:custGeom>
                <a:avLst/>
                <a:gdLst/>
                <a:ahLst/>
                <a:cxnLst/>
                <a:rect l="l" t="t" r="r" b="b"/>
                <a:pathLst>
                  <a:path w="1218" h="554" extrusionOk="0">
                    <a:moveTo>
                      <a:pt x="1" y="24"/>
                    </a:moveTo>
                    <a:cubicBezTo>
                      <a:pt x="4" y="26"/>
                      <a:pt x="7" y="28"/>
                      <a:pt x="11" y="30"/>
                    </a:cubicBezTo>
                    <a:lnTo>
                      <a:pt x="11" y="30"/>
                    </a:lnTo>
                    <a:lnTo>
                      <a:pt x="1" y="24"/>
                    </a:lnTo>
                    <a:close/>
                    <a:moveTo>
                      <a:pt x="367" y="0"/>
                    </a:moveTo>
                    <a:cubicBezTo>
                      <a:pt x="286" y="41"/>
                      <a:pt x="210" y="62"/>
                      <a:pt x="141" y="62"/>
                    </a:cubicBezTo>
                    <a:cubicBezTo>
                      <a:pt x="93" y="62"/>
                      <a:pt x="49" y="51"/>
                      <a:pt x="11" y="30"/>
                    </a:cubicBezTo>
                    <a:lnTo>
                      <a:pt x="11" y="30"/>
                    </a:lnTo>
                    <a:lnTo>
                      <a:pt x="840" y="520"/>
                    </a:lnTo>
                    <a:cubicBezTo>
                      <a:pt x="876" y="543"/>
                      <a:pt x="919" y="554"/>
                      <a:pt x="965" y="554"/>
                    </a:cubicBezTo>
                    <a:cubicBezTo>
                      <a:pt x="1039" y="554"/>
                      <a:pt x="1124" y="528"/>
                      <a:pt x="1218" y="485"/>
                    </a:cubicBezTo>
                    <a:lnTo>
                      <a:pt x="36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607;p47">
                <a:extLst>
                  <a:ext uri="{FF2B5EF4-FFF2-40B4-BE49-F238E27FC236}">
                    <a16:creationId xmlns:a16="http://schemas.microsoft.com/office/drawing/2014/main" id="{6AE449E6-5532-4E9C-BB96-BFED5436B22A}"/>
                  </a:ext>
                </a:extLst>
              </p:cNvPr>
              <p:cNvSpPr/>
              <p:nvPr/>
            </p:nvSpPr>
            <p:spPr>
              <a:xfrm>
                <a:off x="9791151" y="-1588862"/>
                <a:ext cx="139030" cy="664211"/>
              </a:xfrm>
              <a:custGeom>
                <a:avLst/>
                <a:gdLst/>
                <a:ahLst/>
                <a:cxnLst/>
                <a:rect l="l" t="t" r="r" b="b"/>
                <a:pathLst>
                  <a:path w="851" h="4065" extrusionOk="0">
                    <a:moveTo>
                      <a:pt x="0" y="1"/>
                    </a:moveTo>
                    <a:lnTo>
                      <a:pt x="12" y="3580"/>
                    </a:lnTo>
                    <a:lnTo>
                      <a:pt x="851" y="4065"/>
                    </a:lnTo>
                    <a:lnTo>
                      <a:pt x="839" y="49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608;p47">
                <a:extLst>
                  <a:ext uri="{FF2B5EF4-FFF2-40B4-BE49-F238E27FC236}">
                    <a16:creationId xmlns:a16="http://schemas.microsoft.com/office/drawing/2014/main" id="{120AA1B6-8204-4AB3-85DC-84514ADA1CAC}"/>
                  </a:ext>
                </a:extLst>
              </p:cNvPr>
              <p:cNvSpPr/>
              <p:nvPr/>
            </p:nvSpPr>
            <p:spPr>
              <a:xfrm>
                <a:off x="9791151" y="-1806999"/>
                <a:ext cx="515440" cy="299344"/>
              </a:xfrm>
              <a:custGeom>
                <a:avLst/>
                <a:gdLst/>
                <a:ahLst/>
                <a:cxnLst/>
                <a:rect l="l" t="t" r="r" b="b"/>
                <a:pathLst>
                  <a:path w="3155" h="1832" extrusionOk="0">
                    <a:moveTo>
                      <a:pt x="2316" y="1"/>
                    </a:moveTo>
                    <a:lnTo>
                      <a:pt x="0" y="1336"/>
                    </a:lnTo>
                    <a:lnTo>
                      <a:pt x="839" y="1832"/>
                    </a:lnTo>
                    <a:lnTo>
                      <a:pt x="3154" y="485"/>
                    </a:lnTo>
                    <a:lnTo>
                      <a:pt x="231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56" name="Google Shape;5609;p47">
                <a:extLst>
                  <a:ext uri="{FF2B5EF4-FFF2-40B4-BE49-F238E27FC236}">
                    <a16:creationId xmlns:a16="http://schemas.microsoft.com/office/drawing/2014/main" id="{483CE4DC-E467-421B-9F07-DE9308265762}"/>
                  </a:ext>
                </a:extLst>
              </p:cNvPr>
              <p:cNvGrpSpPr/>
              <p:nvPr/>
            </p:nvGrpSpPr>
            <p:grpSpPr>
              <a:xfrm>
                <a:off x="9965802" y="-1243283"/>
                <a:ext cx="320540" cy="799180"/>
                <a:chOff x="10289127" y="-1243283"/>
                <a:chExt cx="320540" cy="799180"/>
              </a:xfrm>
            </p:grpSpPr>
            <p:sp>
              <p:nvSpPr>
                <p:cNvPr id="565" name="Google Shape;5610;p47">
                  <a:extLst>
                    <a:ext uri="{FF2B5EF4-FFF2-40B4-BE49-F238E27FC236}">
                      <a16:creationId xmlns:a16="http://schemas.microsoft.com/office/drawing/2014/main" id="{0BE47E8D-0594-4CE8-8F67-65C8EECFCBD7}"/>
                    </a:ext>
                  </a:extLst>
                </p:cNvPr>
                <p:cNvSpPr/>
                <p:nvPr/>
              </p:nvSpPr>
              <p:spPr>
                <a:xfrm>
                  <a:off x="10310365" y="-876616"/>
                  <a:ext cx="19441" cy="432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" h="2647" extrusionOk="0">
                      <a:moveTo>
                        <a:pt x="119" y="1"/>
                      </a:moveTo>
                      <a:lnTo>
                        <a:pt x="0" y="72"/>
                      </a:lnTo>
                      <a:lnTo>
                        <a:pt x="0" y="284"/>
                      </a:lnTo>
                      <a:lnTo>
                        <a:pt x="0" y="2647"/>
                      </a:lnTo>
                      <a:lnTo>
                        <a:pt x="119" y="2588"/>
                      </a:lnTo>
                      <a:lnTo>
                        <a:pt x="119" y="225"/>
                      </a:lnTo>
                      <a:lnTo>
                        <a:pt x="119" y="1"/>
                      </a:lnTo>
                      <a:close/>
                    </a:path>
                  </a:pathLst>
                </a:custGeom>
                <a:solidFill>
                  <a:srgbClr val="282A2E">
                    <a:alpha val="16980"/>
                  </a:srgbClr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" name="Google Shape;5611;p47">
                  <a:extLst>
                    <a:ext uri="{FF2B5EF4-FFF2-40B4-BE49-F238E27FC236}">
                      <a16:creationId xmlns:a16="http://schemas.microsoft.com/office/drawing/2014/main" id="{C31D1389-A112-49DC-877C-EECE9399E9EA}"/>
                    </a:ext>
                  </a:extLst>
                </p:cNvPr>
                <p:cNvSpPr/>
                <p:nvPr/>
              </p:nvSpPr>
              <p:spPr>
                <a:xfrm>
                  <a:off x="10289127" y="-1090832"/>
                  <a:ext cx="59958" cy="2607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" h="1596" extrusionOk="0">
                      <a:moveTo>
                        <a:pt x="367" y="1"/>
                      </a:moveTo>
                      <a:lnTo>
                        <a:pt x="0" y="201"/>
                      </a:lnTo>
                      <a:lnTo>
                        <a:pt x="12" y="1595"/>
                      </a:lnTo>
                      <a:lnTo>
                        <a:pt x="130" y="1595"/>
                      </a:lnTo>
                      <a:lnTo>
                        <a:pt x="130" y="1383"/>
                      </a:lnTo>
                      <a:lnTo>
                        <a:pt x="249" y="1312"/>
                      </a:lnTo>
                      <a:lnTo>
                        <a:pt x="249" y="1536"/>
                      </a:lnTo>
                      <a:lnTo>
                        <a:pt x="367" y="1371"/>
                      </a:lnTo>
                      <a:lnTo>
                        <a:pt x="367" y="1"/>
                      </a:lnTo>
                      <a:close/>
                    </a:path>
                  </a:pathLst>
                </a:custGeom>
                <a:solidFill>
                  <a:srgbClr val="282A2E">
                    <a:alpha val="16980"/>
                  </a:srgbClr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" name="Google Shape;5612;p47">
                  <a:extLst>
                    <a:ext uri="{FF2B5EF4-FFF2-40B4-BE49-F238E27FC236}">
                      <a16:creationId xmlns:a16="http://schemas.microsoft.com/office/drawing/2014/main" id="{D2A88464-3505-4748-8FB6-9D9E6886580C}"/>
                    </a:ext>
                  </a:extLst>
                </p:cNvPr>
                <p:cNvSpPr/>
                <p:nvPr/>
              </p:nvSpPr>
              <p:spPr>
                <a:xfrm>
                  <a:off x="10447437" y="-955701"/>
                  <a:ext cx="21402" cy="432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" h="2647" extrusionOk="0">
                      <a:moveTo>
                        <a:pt x="118" y="1"/>
                      </a:moveTo>
                      <a:lnTo>
                        <a:pt x="0" y="71"/>
                      </a:lnTo>
                      <a:lnTo>
                        <a:pt x="0" y="284"/>
                      </a:lnTo>
                      <a:lnTo>
                        <a:pt x="12" y="2647"/>
                      </a:lnTo>
                      <a:lnTo>
                        <a:pt x="130" y="2564"/>
                      </a:lnTo>
                      <a:lnTo>
                        <a:pt x="118" y="201"/>
                      </a:lnTo>
                      <a:lnTo>
                        <a:pt x="118" y="1"/>
                      </a:lnTo>
                      <a:close/>
                    </a:path>
                  </a:pathLst>
                </a:custGeom>
                <a:solidFill>
                  <a:srgbClr val="282A2E">
                    <a:alpha val="16980"/>
                  </a:srgbClr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" name="Google Shape;5613;p47">
                  <a:extLst>
                    <a:ext uri="{FF2B5EF4-FFF2-40B4-BE49-F238E27FC236}">
                      <a16:creationId xmlns:a16="http://schemas.microsoft.com/office/drawing/2014/main" id="{EF85C954-8709-4371-892B-3FEF2587353E}"/>
                    </a:ext>
                  </a:extLst>
                </p:cNvPr>
                <p:cNvSpPr/>
                <p:nvPr/>
              </p:nvSpPr>
              <p:spPr>
                <a:xfrm>
                  <a:off x="10428159" y="-1173838"/>
                  <a:ext cx="59958" cy="2647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" h="1620" extrusionOk="0">
                      <a:moveTo>
                        <a:pt x="354" y="1"/>
                      </a:moveTo>
                      <a:lnTo>
                        <a:pt x="0" y="225"/>
                      </a:lnTo>
                      <a:lnTo>
                        <a:pt x="0" y="1595"/>
                      </a:lnTo>
                      <a:lnTo>
                        <a:pt x="118" y="1619"/>
                      </a:lnTo>
                      <a:lnTo>
                        <a:pt x="118" y="1406"/>
                      </a:lnTo>
                      <a:lnTo>
                        <a:pt x="236" y="1336"/>
                      </a:lnTo>
                      <a:lnTo>
                        <a:pt x="236" y="1536"/>
                      </a:lnTo>
                      <a:lnTo>
                        <a:pt x="366" y="1395"/>
                      </a:lnTo>
                      <a:lnTo>
                        <a:pt x="354" y="1"/>
                      </a:lnTo>
                      <a:close/>
                    </a:path>
                  </a:pathLst>
                </a:custGeom>
                <a:solidFill>
                  <a:srgbClr val="282A2E">
                    <a:alpha val="16980"/>
                  </a:srgbClr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" name="Google Shape;5614;p47">
                  <a:extLst>
                    <a:ext uri="{FF2B5EF4-FFF2-40B4-BE49-F238E27FC236}">
                      <a16:creationId xmlns:a16="http://schemas.microsoft.com/office/drawing/2014/main" id="{3B530DEE-CB35-4459-AFD8-57078007A203}"/>
                    </a:ext>
                  </a:extLst>
                </p:cNvPr>
                <p:cNvSpPr/>
                <p:nvPr/>
              </p:nvSpPr>
              <p:spPr>
                <a:xfrm>
                  <a:off x="10568988" y="-1025145"/>
                  <a:ext cx="21402" cy="4305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" h="2635" extrusionOk="0">
                      <a:moveTo>
                        <a:pt x="130" y="0"/>
                      </a:moveTo>
                      <a:lnTo>
                        <a:pt x="0" y="47"/>
                      </a:lnTo>
                      <a:lnTo>
                        <a:pt x="12" y="272"/>
                      </a:lnTo>
                      <a:lnTo>
                        <a:pt x="12" y="2635"/>
                      </a:lnTo>
                      <a:lnTo>
                        <a:pt x="130" y="2564"/>
                      </a:lnTo>
                      <a:lnTo>
                        <a:pt x="130" y="201"/>
                      </a:lnTo>
                      <a:lnTo>
                        <a:pt x="130" y="0"/>
                      </a:lnTo>
                      <a:close/>
                    </a:path>
                  </a:pathLst>
                </a:custGeom>
                <a:solidFill>
                  <a:srgbClr val="282A2E">
                    <a:alpha val="16980"/>
                  </a:srgbClr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" name="Google Shape;5615;p47">
                  <a:extLst>
                    <a:ext uri="{FF2B5EF4-FFF2-40B4-BE49-F238E27FC236}">
                      <a16:creationId xmlns:a16="http://schemas.microsoft.com/office/drawing/2014/main" id="{9E32C8BC-EED1-4A05-84AB-700D9995A164}"/>
                    </a:ext>
                  </a:extLst>
                </p:cNvPr>
                <p:cNvSpPr/>
                <p:nvPr/>
              </p:nvSpPr>
              <p:spPr>
                <a:xfrm>
                  <a:off x="10547749" y="-1243283"/>
                  <a:ext cx="61918" cy="2625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" h="1607" extrusionOk="0">
                      <a:moveTo>
                        <a:pt x="378" y="0"/>
                      </a:moveTo>
                      <a:lnTo>
                        <a:pt x="0" y="201"/>
                      </a:lnTo>
                      <a:lnTo>
                        <a:pt x="0" y="1595"/>
                      </a:lnTo>
                      <a:lnTo>
                        <a:pt x="142" y="1607"/>
                      </a:lnTo>
                      <a:lnTo>
                        <a:pt x="130" y="1382"/>
                      </a:lnTo>
                      <a:lnTo>
                        <a:pt x="260" y="1335"/>
                      </a:lnTo>
                      <a:lnTo>
                        <a:pt x="260" y="1536"/>
                      </a:lnTo>
                      <a:lnTo>
                        <a:pt x="378" y="1382"/>
                      </a:lnTo>
                      <a:lnTo>
                        <a:pt x="378" y="0"/>
                      </a:lnTo>
                      <a:close/>
                    </a:path>
                  </a:pathLst>
                </a:custGeom>
                <a:solidFill>
                  <a:srgbClr val="282A2E">
                    <a:alpha val="16980"/>
                  </a:srgbClr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57" name="Google Shape;5616;p47">
                <a:extLst>
                  <a:ext uri="{FF2B5EF4-FFF2-40B4-BE49-F238E27FC236}">
                    <a16:creationId xmlns:a16="http://schemas.microsoft.com/office/drawing/2014/main" id="{DDED8092-E179-4AE8-AA67-A95EF8127714}"/>
                  </a:ext>
                </a:extLst>
              </p:cNvPr>
              <p:cNvSpPr/>
              <p:nvPr/>
            </p:nvSpPr>
            <p:spPr>
              <a:xfrm>
                <a:off x="9988009" y="-1632074"/>
                <a:ext cx="222187" cy="283821"/>
              </a:xfrm>
              <a:custGeom>
                <a:avLst/>
                <a:gdLst/>
                <a:ahLst/>
                <a:cxnLst/>
                <a:rect l="l" t="t" r="r" b="b"/>
                <a:pathLst>
                  <a:path w="1360" h="1737" extrusionOk="0">
                    <a:moveTo>
                      <a:pt x="379" y="0"/>
                    </a:moveTo>
                    <a:cubicBezTo>
                      <a:pt x="462" y="59"/>
                      <a:pt x="521" y="178"/>
                      <a:pt x="521" y="343"/>
                    </a:cubicBezTo>
                    <a:cubicBezTo>
                      <a:pt x="521" y="686"/>
                      <a:pt x="284" y="1087"/>
                      <a:pt x="1" y="1241"/>
                    </a:cubicBezTo>
                    <a:lnTo>
                      <a:pt x="852" y="1737"/>
                    </a:lnTo>
                    <a:cubicBezTo>
                      <a:pt x="1123" y="1572"/>
                      <a:pt x="1360" y="1170"/>
                      <a:pt x="1360" y="827"/>
                    </a:cubicBezTo>
                    <a:cubicBezTo>
                      <a:pt x="1360" y="650"/>
                      <a:pt x="1300" y="556"/>
                      <a:pt x="1218" y="497"/>
                    </a:cubicBezTo>
                    <a:lnTo>
                      <a:pt x="379" y="0"/>
                    </a:ln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617;p47">
                <a:extLst>
                  <a:ext uri="{FF2B5EF4-FFF2-40B4-BE49-F238E27FC236}">
                    <a16:creationId xmlns:a16="http://schemas.microsoft.com/office/drawing/2014/main" id="{CDA1106D-8EE0-4710-BB26-B7733EA6C338}"/>
                  </a:ext>
                </a:extLst>
              </p:cNvPr>
              <p:cNvSpPr/>
              <p:nvPr/>
            </p:nvSpPr>
            <p:spPr>
              <a:xfrm>
                <a:off x="9928213" y="-1425539"/>
                <a:ext cx="198988" cy="90522"/>
              </a:xfrm>
              <a:custGeom>
                <a:avLst/>
                <a:gdLst/>
                <a:ahLst/>
                <a:cxnLst/>
                <a:rect l="l" t="t" r="r" b="b"/>
                <a:pathLst>
                  <a:path w="1218" h="554" extrusionOk="0">
                    <a:moveTo>
                      <a:pt x="1" y="24"/>
                    </a:moveTo>
                    <a:cubicBezTo>
                      <a:pt x="4" y="26"/>
                      <a:pt x="7" y="28"/>
                      <a:pt x="11" y="30"/>
                    </a:cubicBezTo>
                    <a:lnTo>
                      <a:pt x="11" y="30"/>
                    </a:lnTo>
                    <a:lnTo>
                      <a:pt x="1" y="24"/>
                    </a:lnTo>
                    <a:close/>
                    <a:moveTo>
                      <a:pt x="367" y="0"/>
                    </a:moveTo>
                    <a:cubicBezTo>
                      <a:pt x="286" y="41"/>
                      <a:pt x="210" y="62"/>
                      <a:pt x="141" y="62"/>
                    </a:cubicBezTo>
                    <a:cubicBezTo>
                      <a:pt x="93" y="62"/>
                      <a:pt x="49" y="51"/>
                      <a:pt x="11" y="30"/>
                    </a:cubicBezTo>
                    <a:lnTo>
                      <a:pt x="11" y="30"/>
                    </a:lnTo>
                    <a:lnTo>
                      <a:pt x="840" y="520"/>
                    </a:lnTo>
                    <a:cubicBezTo>
                      <a:pt x="876" y="543"/>
                      <a:pt x="919" y="554"/>
                      <a:pt x="965" y="554"/>
                    </a:cubicBezTo>
                    <a:cubicBezTo>
                      <a:pt x="1039" y="554"/>
                      <a:pt x="1124" y="528"/>
                      <a:pt x="1218" y="485"/>
                    </a:cubicBezTo>
                    <a:lnTo>
                      <a:pt x="367" y="0"/>
                    </a:ln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618;p47">
                <a:extLst>
                  <a:ext uri="{FF2B5EF4-FFF2-40B4-BE49-F238E27FC236}">
                    <a16:creationId xmlns:a16="http://schemas.microsoft.com/office/drawing/2014/main" id="{9C90753A-A20E-4D2A-9AE2-ED120D095053}"/>
                  </a:ext>
                </a:extLst>
              </p:cNvPr>
              <p:cNvSpPr/>
              <p:nvPr/>
            </p:nvSpPr>
            <p:spPr>
              <a:xfrm>
                <a:off x="9791151" y="-1806999"/>
                <a:ext cx="515440" cy="299344"/>
              </a:xfrm>
              <a:custGeom>
                <a:avLst/>
                <a:gdLst/>
                <a:ahLst/>
                <a:cxnLst/>
                <a:rect l="l" t="t" r="r" b="b"/>
                <a:pathLst>
                  <a:path w="3155" h="1832" extrusionOk="0">
                    <a:moveTo>
                      <a:pt x="2316" y="1"/>
                    </a:moveTo>
                    <a:lnTo>
                      <a:pt x="0" y="1336"/>
                    </a:lnTo>
                    <a:lnTo>
                      <a:pt x="839" y="1832"/>
                    </a:lnTo>
                    <a:lnTo>
                      <a:pt x="3154" y="485"/>
                    </a:lnTo>
                    <a:lnTo>
                      <a:pt x="2316" y="1"/>
                    </a:ln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19;p47">
                <a:extLst>
                  <a:ext uri="{FF2B5EF4-FFF2-40B4-BE49-F238E27FC236}">
                    <a16:creationId xmlns:a16="http://schemas.microsoft.com/office/drawing/2014/main" id="{3F3AC0C5-1A2E-4673-8238-14D7E7202D54}"/>
                  </a:ext>
                </a:extLst>
              </p:cNvPr>
              <p:cNvSpPr/>
              <p:nvPr/>
            </p:nvSpPr>
            <p:spPr>
              <a:xfrm>
                <a:off x="9929120" y="-1725782"/>
                <a:ext cx="378371" cy="803099"/>
              </a:xfrm>
              <a:custGeom>
                <a:avLst/>
                <a:gdLst/>
                <a:ahLst/>
                <a:cxnLst/>
                <a:rect l="l" t="t" r="r" b="b"/>
                <a:pathLst>
                  <a:path w="2316" h="4915" extrusionOk="0">
                    <a:moveTo>
                      <a:pt x="1388" y="1082"/>
                    </a:moveTo>
                    <a:cubicBezTo>
                      <a:pt x="1556" y="1082"/>
                      <a:pt x="1678" y="1213"/>
                      <a:pt x="1678" y="1441"/>
                    </a:cubicBezTo>
                    <a:cubicBezTo>
                      <a:pt x="1678" y="1784"/>
                      <a:pt x="1441" y="2186"/>
                      <a:pt x="1170" y="2351"/>
                    </a:cubicBezTo>
                    <a:cubicBezTo>
                      <a:pt x="1080" y="2404"/>
                      <a:pt x="995" y="2430"/>
                      <a:pt x="921" y="2430"/>
                    </a:cubicBezTo>
                    <a:cubicBezTo>
                      <a:pt x="749" y="2430"/>
                      <a:pt x="633" y="2294"/>
                      <a:pt x="650" y="2056"/>
                    </a:cubicBezTo>
                    <a:cubicBezTo>
                      <a:pt x="650" y="1713"/>
                      <a:pt x="886" y="1311"/>
                      <a:pt x="1170" y="1146"/>
                    </a:cubicBezTo>
                    <a:cubicBezTo>
                      <a:pt x="1247" y="1102"/>
                      <a:pt x="1321" y="1082"/>
                      <a:pt x="1388" y="1082"/>
                    </a:cubicBezTo>
                    <a:close/>
                    <a:moveTo>
                      <a:pt x="2304" y="0"/>
                    </a:moveTo>
                    <a:lnTo>
                      <a:pt x="0" y="1335"/>
                    </a:lnTo>
                    <a:lnTo>
                      <a:pt x="12" y="4914"/>
                    </a:lnTo>
                    <a:lnTo>
                      <a:pt x="2315" y="3591"/>
                    </a:lnTo>
                    <a:lnTo>
                      <a:pt x="2304" y="0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20;p47">
                <a:extLst>
                  <a:ext uri="{FF2B5EF4-FFF2-40B4-BE49-F238E27FC236}">
                    <a16:creationId xmlns:a16="http://schemas.microsoft.com/office/drawing/2014/main" id="{14D4FFFD-73C8-489A-84FC-0CD3705D5CDC}"/>
                  </a:ext>
                </a:extLst>
              </p:cNvPr>
              <p:cNvSpPr/>
              <p:nvPr/>
            </p:nvSpPr>
            <p:spPr>
              <a:xfrm>
                <a:off x="9928222" y="-1725790"/>
                <a:ext cx="378371" cy="803099"/>
              </a:xfrm>
              <a:custGeom>
                <a:avLst/>
                <a:gdLst/>
                <a:ahLst/>
                <a:cxnLst/>
                <a:rect l="l" t="t" r="r" b="b"/>
                <a:pathLst>
                  <a:path w="2316" h="4915" extrusionOk="0">
                    <a:moveTo>
                      <a:pt x="1388" y="1082"/>
                    </a:moveTo>
                    <a:cubicBezTo>
                      <a:pt x="1556" y="1082"/>
                      <a:pt x="1678" y="1213"/>
                      <a:pt x="1678" y="1441"/>
                    </a:cubicBezTo>
                    <a:cubicBezTo>
                      <a:pt x="1678" y="1784"/>
                      <a:pt x="1441" y="2186"/>
                      <a:pt x="1170" y="2351"/>
                    </a:cubicBezTo>
                    <a:cubicBezTo>
                      <a:pt x="1080" y="2404"/>
                      <a:pt x="995" y="2430"/>
                      <a:pt x="921" y="2430"/>
                    </a:cubicBezTo>
                    <a:cubicBezTo>
                      <a:pt x="749" y="2430"/>
                      <a:pt x="633" y="2294"/>
                      <a:pt x="650" y="2056"/>
                    </a:cubicBezTo>
                    <a:cubicBezTo>
                      <a:pt x="650" y="1713"/>
                      <a:pt x="886" y="1311"/>
                      <a:pt x="1170" y="1146"/>
                    </a:cubicBezTo>
                    <a:cubicBezTo>
                      <a:pt x="1247" y="1102"/>
                      <a:pt x="1321" y="1082"/>
                      <a:pt x="1388" y="1082"/>
                    </a:cubicBezTo>
                    <a:close/>
                    <a:moveTo>
                      <a:pt x="2304" y="0"/>
                    </a:moveTo>
                    <a:lnTo>
                      <a:pt x="0" y="1335"/>
                    </a:lnTo>
                    <a:lnTo>
                      <a:pt x="12" y="4914"/>
                    </a:lnTo>
                    <a:lnTo>
                      <a:pt x="2315" y="3591"/>
                    </a:lnTo>
                    <a:lnTo>
                      <a:pt x="230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1;p47">
                <a:extLst>
                  <a:ext uri="{FF2B5EF4-FFF2-40B4-BE49-F238E27FC236}">
                    <a16:creationId xmlns:a16="http://schemas.microsoft.com/office/drawing/2014/main" id="{32F94B36-44A7-4D94-B825-A2DA562A3939}"/>
                  </a:ext>
                </a:extLst>
              </p:cNvPr>
              <p:cNvSpPr/>
              <p:nvPr/>
            </p:nvSpPr>
            <p:spPr>
              <a:xfrm>
                <a:off x="9970536" y="-1183470"/>
                <a:ext cx="90998" cy="116012"/>
              </a:xfrm>
              <a:custGeom>
                <a:avLst/>
                <a:gdLst/>
                <a:ahLst/>
                <a:cxnLst/>
                <a:rect l="l" t="t" r="r" b="b"/>
                <a:pathLst>
                  <a:path w="557" h="710" extrusionOk="0">
                    <a:moveTo>
                      <a:pt x="556" y="1"/>
                    </a:moveTo>
                    <a:lnTo>
                      <a:pt x="1" y="320"/>
                    </a:lnTo>
                    <a:lnTo>
                      <a:pt x="1" y="709"/>
                    </a:lnTo>
                    <a:lnTo>
                      <a:pt x="556" y="390"/>
                    </a:lnTo>
                    <a:lnTo>
                      <a:pt x="55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22;p47">
                <a:extLst>
                  <a:ext uri="{FF2B5EF4-FFF2-40B4-BE49-F238E27FC236}">
                    <a16:creationId xmlns:a16="http://schemas.microsoft.com/office/drawing/2014/main" id="{9D750774-60BB-43AA-9587-B2C9D2849778}"/>
                  </a:ext>
                </a:extLst>
              </p:cNvPr>
              <p:cNvSpPr/>
              <p:nvPr/>
            </p:nvSpPr>
            <p:spPr>
              <a:xfrm>
                <a:off x="10096008" y="-1254875"/>
                <a:ext cx="90835" cy="116012"/>
              </a:xfrm>
              <a:custGeom>
                <a:avLst/>
                <a:gdLst/>
                <a:ahLst/>
                <a:cxnLst/>
                <a:rect l="l" t="t" r="r" b="b"/>
                <a:pathLst>
                  <a:path w="556" h="710" extrusionOk="0">
                    <a:moveTo>
                      <a:pt x="556" y="0"/>
                    </a:moveTo>
                    <a:lnTo>
                      <a:pt x="1" y="308"/>
                    </a:lnTo>
                    <a:lnTo>
                      <a:pt x="1" y="709"/>
                    </a:lnTo>
                    <a:lnTo>
                      <a:pt x="556" y="378"/>
                    </a:lnTo>
                    <a:lnTo>
                      <a:pt x="5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23;p47">
                <a:extLst>
                  <a:ext uri="{FF2B5EF4-FFF2-40B4-BE49-F238E27FC236}">
                    <a16:creationId xmlns:a16="http://schemas.microsoft.com/office/drawing/2014/main" id="{173F5B4C-22CA-4A2D-8B2E-86E0F98C6B43}"/>
                  </a:ext>
                </a:extLst>
              </p:cNvPr>
              <p:cNvSpPr/>
              <p:nvPr/>
            </p:nvSpPr>
            <p:spPr>
              <a:xfrm>
                <a:off x="9970536" y="-1167947"/>
                <a:ext cx="218266" cy="187254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1146" extrusionOk="0">
                    <a:moveTo>
                      <a:pt x="1336" y="0"/>
                    </a:moveTo>
                    <a:lnTo>
                      <a:pt x="1" y="756"/>
                    </a:lnTo>
                    <a:lnTo>
                      <a:pt x="1" y="1146"/>
                    </a:lnTo>
                    <a:lnTo>
                      <a:pt x="1336" y="378"/>
                    </a:lnTo>
                    <a:lnTo>
                      <a:pt x="133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5" name="Google Shape;5624;p47">
              <a:extLst>
                <a:ext uri="{FF2B5EF4-FFF2-40B4-BE49-F238E27FC236}">
                  <a16:creationId xmlns:a16="http://schemas.microsoft.com/office/drawing/2014/main" id="{9A57903C-6138-48E8-9010-5EC9E8FF5708}"/>
                </a:ext>
              </a:extLst>
            </p:cNvPr>
            <p:cNvGrpSpPr/>
            <p:nvPr/>
          </p:nvGrpSpPr>
          <p:grpSpPr>
            <a:xfrm>
              <a:off x="5539048" y="1488900"/>
              <a:ext cx="301969" cy="562336"/>
              <a:chOff x="7686885" y="2546950"/>
              <a:chExt cx="301969" cy="562336"/>
            </a:xfrm>
          </p:grpSpPr>
          <p:sp>
            <p:nvSpPr>
              <p:cNvPr id="519" name="Google Shape;5625;p47">
                <a:extLst>
                  <a:ext uri="{FF2B5EF4-FFF2-40B4-BE49-F238E27FC236}">
                    <a16:creationId xmlns:a16="http://schemas.microsoft.com/office/drawing/2014/main" id="{C026FA3B-35B9-4529-AD60-35E3901F1F86}"/>
                  </a:ext>
                </a:extLst>
              </p:cNvPr>
              <p:cNvSpPr/>
              <p:nvPr/>
            </p:nvSpPr>
            <p:spPr>
              <a:xfrm>
                <a:off x="7912479" y="2581851"/>
                <a:ext cx="46408" cy="419949"/>
              </a:xfrm>
              <a:custGeom>
                <a:avLst/>
                <a:gdLst/>
                <a:ahLst/>
                <a:cxnLst/>
                <a:rect l="l" t="t" r="r" b="b"/>
                <a:pathLst>
                  <a:path w="367" h="3321" extrusionOk="0">
                    <a:moveTo>
                      <a:pt x="296" y="1"/>
                    </a:moveTo>
                    <a:cubicBezTo>
                      <a:pt x="249" y="1"/>
                      <a:pt x="225" y="24"/>
                      <a:pt x="225" y="71"/>
                    </a:cubicBezTo>
                    <a:lnTo>
                      <a:pt x="225" y="1501"/>
                    </a:lnTo>
                    <a:cubicBezTo>
                      <a:pt x="24" y="1737"/>
                      <a:pt x="1" y="1843"/>
                      <a:pt x="1" y="1903"/>
                    </a:cubicBezTo>
                    <a:cubicBezTo>
                      <a:pt x="1" y="2056"/>
                      <a:pt x="131" y="2115"/>
                      <a:pt x="201" y="2127"/>
                    </a:cubicBezTo>
                    <a:lnTo>
                      <a:pt x="201" y="3249"/>
                    </a:lnTo>
                    <a:cubicBezTo>
                      <a:pt x="201" y="3296"/>
                      <a:pt x="237" y="3320"/>
                      <a:pt x="284" y="3320"/>
                    </a:cubicBezTo>
                    <a:cubicBezTo>
                      <a:pt x="320" y="3320"/>
                      <a:pt x="355" y="3285"/>
                      <a:pt x="367" y="3261"/>
                    </a:cubicBezTo>
                    <a:lnTo>
                      <a:pt x="367" y="2068"/>
                    </a:lnTo>
                    <a:cubicBezTo>
                      <a:pt x="367" y="2032"/>
                      <a:pt x="343" y="2009"/>
                      <a:pt x="308" y="1997"/>
                    </a:cubicBezTo>
                    <a:cubicBezTo>
                      <a:pt x="296" y="1997"/>
                      <a:pt x="284" y="1973"/>
                      <a:pt x="261" y="1973"/>
                    </a:cubicBezTo>
                    <a:cubicBezTo>
                      <a:pt x="166" y="1950"/>
                      <a:pt x="142" y="1938"/>
                      <a:pt x="142" y="1903"/>
                    </a:cubicBezTo>
                    <a:cubicBezTo>
                      <a:pt x="142" y="1855"/>
                      <a:pt x="225" y="1737"/>
                      <a:pt x="355" y="1595"/>
                    </a:cubicBezTo>
                    <a:cubicBezTo>
                      <a:pt x="367" y="1584"/>
                      <a:pt x="367" y="1548"/>
                      <a:pt x="367" y="1536"/>
                    </a:cubicBezTo>
                    <a:lnTo>
                      <a:pt x="367" y="71"/>
                    </a:lnTo>
                    <a:cubicBezTo>
                      <a:pt x="367" y="24"/>
                      <a:pt x="343" y="1"/>
                      <a:pt x="2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626;p47">
                <a:extLst>
                  <a:ext uri="{FF2B5EF4-FFF2-40B4-BE49-F238E27FC236}">
                    <a16:creationId xmlns:a16="http://schemas.microsoft.com/office/drawing/2014/main" id="{18349909-E18B-4F5D-82D6-D37A2B078DD2}"/>
                  </a:ext>
                </a:extLst>
              </p:cNvPr>
              <p:cNvSpPr/>
              <p:nvPr/>
            </p:nvSpPr>
            <p:spPr>
              <a:xfrm>
                <a:off x="7751124" y="2687946"/>
                <a:ext cx="47925" cy="421340"/>
              </a:xfrm>
              <a:custGeom>
                <a:avLst/>
                <a:gdLst/>
                <a:ahLst/>
                <a:cxnLst/>
                <a:rect l="l" t="t" r="r" b="b"/>
                <a:pathLst>
                  <a:path w="379" h="3332" extrusionOk="0">
                    <a:moveTo>
                      <a:pt x="83" y="0"/>
                    </a:moveTo>
                    <a:cubicBezTo>
                      <a:pt x="36" y="0"/>
                      <a:pt x="1" y="36"/>
                      <a:pt x="1" y="83"/>
                    </a:cubicBezTo>
                    <a:lnTo>
                      <a:pt x="1" y="1536"/>
                    </a:lnTo>
                    <a:cubicBezTo>
                      <a:pt x="1" y="1571"/>
                      <a:pt x="36" y="1619"/>
                      <a:pt x="83" y="1619"/>
                    </a:cubicBezTo>
                    <a:cubicBezTo>
                      <a:pt x="178" y="1619"/>
                      <a:pt x="225" y="1642"/>
                      <a:pt x="225" y="1642"/>
                    </a:cubicBezTo>
                    <a:cubicBezTo>
                      <a:pt x="225" y="1737"/>
                      <a:pt x="119" y="1879"/>
                      <a:pt x="60" y="1949"/>
                    </a:cubicBezTo>
                    <a:cubicBezTo>
                      <a:pt x="48" y="1985"/>
                      <a:pt x="36" y="1997"/>
                      <a:pt x="24" y="2009"/>
                    </a:cubicBezTo>
                    <a:cubicBezTo>
                      <a:pt x="1" y="2032"/>
                      <a:pt x="1" y="2044"/>
                      <a:pt x="1" y="2056"/>
                    </a:cubicBezTo>
                    <a:lnTo>
                      <a:pt x="1" y="3249"/>
                    </a:lnTo>
                    <a:cubicBezTo>
                      <a:pt x="1" y="3296"/>
                      <a:pt x="36" y="3332"/>
                      <a:pt x="83" y="3332"/>
                    </a:cubicBezTo>
                    <a:cubicBezTo>
                      <a:pt x="119" y="3332"/>
                      <a:pt x="154" y="3296"/>
                      <a:pt x="154" y="3249"/>
                    </a:cubicBezTo>
                    <a:lnTo>
                      <a:pt x="154" y="2091"/>
                    </a:lnTo>
                    <a:lnTo>
                      <a:pt x="178" y="2056"/>
                    </a:lnTo>
                    <a:cubicBezTo>
                      <a:pt x="261" y="1949"/>
                      <a:pt x="379" y="1784"/>
                      <a:pt x="379" y="1654"/>
                    </a:cubicBezTo>
                    <a:cubicBezTo>
                      <a:pt x="379" y="1560"/>
                      <a:pt x="296" y="1477"/>
                      <a:pt x="154" y="1465"/>
                    </a:cubicBezTo>
                    <a:lnTo>
                      <a:pt x="154" y="83"/>
                    </a:lnTo>
                    <a:cubicBezTo>
                      <a:pt x="154" y="36"/>
                      <a:pt x="119" y="0"/>
                      <a:pt x="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627;p47">
                <a:extLst>
                  <a:ext uri="{FF2B5EF4-FFF2-40B4-BE49-F238E27FC236}">
                    <a16:creationId xmlns:a16="http://schemas.microsoft.com/office/drawing/2014/main" id="{84E29685-A58F-40B4-8753-80668E341B80}"/>
                  </a:ext>
                </a:extLst>
              </p:cNvPr>
              <p:cNvSpPr/>
              <p:nvPr/>
            </p:nvSpPr>
            <p:spPr>
              <a:xfrm>
                <a:off x="7758585" y="2546950"/>
                <a:ext cx="209279" cy="102300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809" extrusionOk="0">
                    <a:moveTo>
                      <a:pt x="1240" y="1"/>
                    </a:moveTo>
                    <a:cubicBezTo>
                      <a:pt x="1163" y="1"/>
                      <a:pt x="1076" y="27"/>
                      <a:pt x="981" y="88"/>
                    </a:cubicBezTo>
                    <a:lnTo>
                      <a:pt x="1" y="643"/>
                    </a:lnTo>
                    <a:lnTo>
                      <a:pt x="273" y="808"/>
                    </a:lnTo>
                    <a:lnTo>
                      <a:pt x="1241" y="241"/>
                    </a:lnTo>
                    <a:cubicBezTo>
                      <a:pt x="1352" y="186"/>
                      <a:pt x="1449" y="166"/>
                      <a:pt x="1531" y="166"/>
                    </a:cubicBezTo>
                    <a:cubicBezTo>
                      <a:pt x="1554" y="166"/>
                      <a:pt x="1575" y="168"/>
                      <a:pt x="1596" y="170"/>
                    </a:cubicBezTo>
                    <a:cubicBezTo>
                      <a:pt x="1619" y="194"/>
                      <a:pt x="1631" y="206"/>
                      <a:pt x="1655" y="206"/>
                    </a:cubicBezTo>
                    <a:lnTo>
                      <a:pt x="1395" y="40"/>
                    </a:lnTo>
                    <a:cubicBezTo>
                      <a:pt x="1349" y="15"/>
                      <a:pt x="1298" y="1"/>
                      <a:pt x="124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628;p47">
                <a:extLst>
                  <a:ext uri="{FF2B5EF4-FFF2-40B4-BE49-F238E27FC236}">
                    <a16:creationId xmlns:a16="http://schemas.microsoft.com/office/drawing/2014/main" id="{DCCEC03F-BD44-4969-9573-4204C6591F87}"/>
                  </a:ext>
                </a:extLst>
              </p:cNvPr>
              <p:cNvSpPr/>
              <p:nvPr/>
            </p:nvSpPr>
            <p:spPr>
              <a:xfrm>
                <a:off x="7686885" y="2628133"/>
                <a:ext cx="106220" cy="194357"/>
              </a:xfrm>
              <a:custGeom>
                <a:avLst/>
                <a:gdLst/>
                <a:ahLst/>
                <a:cxnLst/>
                <a:rect l="l" t="t" r="r" b="b"/>
                <a:pathLst>
                  <a:path w="840" h="1537" extrusionOk="0">
                    <a:moveTo>
                      <a:pt x="568" y="1"/>
                    </a:moveTo>
                    <a:cubicBezTo>
                      <a:pt x="261" y="190"/>
                      <a:pt x="1" y="639"/>
                      <a:pt x="1" y="1005"/>
                    </a:cubicBezTo>
                    <a:cubicBezTo>
                      <a:pt x="1" y="1182"/>
                      <a:pt x="60" y="1324"/>
                      <a:pt x="154" y="1371"/>
                    </a:cubicBezTo>
                    <a:lnTo>
                      <a:pt x="408" y="1526"/>
                    </a:lnTo>
                    <a:lnTo>
                      <a:pt x="408" y="1526"/>
                    </a:lnTo>
                    <a:cubicBezTo>
                      <a:pt x="313" y="1463"/>
                      <a:pt x="261" y="1337"/>
                      <a:pt x="261" y="1170"/>
                    </a:cubicBezTo>
                    <a:cubicBezTo>
                      <a:pt x="261" y="804"/>
                      <a:pt x="509" y="343"/>
                      <a:pt x="840" y="166"/>
                    </a:cubicBezTo>
                    <a:lnTo>
                      <a:pt x="568" y="1"/>
                    </a:lnTo>
                    <a:close/>
                    <a:moveTo>
                      <a:pt x="408" y="1526"/>
                    </a:moveTo>
                    <a:cubicBezTo>
                      <a:pt x="414" y="1530"/>
                      <a:pt x="420" y="1533"/>
                      <a:pt x="426" y="1537"/>
                    </a:cubicBezTo>
                    <a:lnTo>
                      <a:pt x="408" y="1526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629;p47">
                <a:extLst>
                  <a:ext uri="{FF2B5EF4-FFF2-40B4-BE49-F238E27FC236}">
                    <a16:creationId xmlns:a16="http://schemas.microsoft.com/office/drawing/2014/main" id="{F5B296BE-5E76-4BD1-B2AF-DD72B89B78B9}"/>
                  </a:ext>
                </a:extLst>
              </p:cNvPr>
              <p:cNvSpPr/>
              <p:nvPr/>
            </p:nvSpPr>
            <p:spPr>
              <a:xfrm>
                <a:off x="7719763" y="2568067"/>
                <a:ext cx="269091" cy="258090"/>
              </a:xfrm>
              <a:custGeom>
                <a:avLst/>
                <a:gdLst/>
                <a:ahLst/>
                <a:cxnLst/>
                <a:rect l="l" t="t" r="r" b="b"/>
                <a:pathLst>
                  <a:path w="2128" h="2041" extrusionOk="0">
                    <a:moveTo>
                      <a:pt x="1806" y="0"/>
                    </a:moveTo>
                    <a:cubicBezTo>
                      <a:pt x="1729" y="0"/>
                      <a:pt x="1642" y="24"/>
                      <a:pt x="1548" y="74"/>
                    </a:cubicBezTo>
                    <a:lnTo>
                      <a:pt x="580" y="641"/>
                    </a:lnTo>
                    <a:cubicBezTo>
                      <a:pt x="272" y="830"/>
                      <a:pt x="1" y="1279"/>
                      <a:pt x="1" y="1645"/>
                    </a:cubicBezTo>
                    <a:cubicBezTo>
                      <a:pt x="1" y="1896"/>
                      <a:pt x="125" y="2041"/>
                      <a:pt x="315" y="2041"/>
                    </a:cubicBezTo>
                    <a:cubicBezTo>
                      <a:pt x="393" y="2041"/>
                      <a:pt x="483" y="2016"/>
                      <a:pt x="580" y="1964"/>
                    </a:cubicBezTo>
                    <a:lnTo>
                      <a:pt x="1548" y="1409"/>
                    </a:lnTo>
                    <a:cubicBezTo>
                      <a:pt x="1855" y="1220"/>
                      <a:pt x="2127" y="771"/>
                      <a:pt x="2127" y="405"/>
                    </a:cubicBezTo>
                    <a:cubicBezTo>
                      <a:pt x="2127" y="151"/>
                      <a:pt x="2000" y="0"/>
                      <a:pt x="18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630;p47">
                <a:extLst>
                  <a:ext uri="{FF2B5EF4-FFF2-40B4-BE49-F238E27FC236}">
                    <a16:creationId xmlns:a16="http://schemas.microsoft.com/office/drawing/2014/main" id="{E0EFFDB6-7FDA-4BB9-9F7D-1F6CB406B4C1}"/>
                  </a:ext>
                </a:extLst>
              </p:cNvPr>
              <p:cNvSpPr/>
              <p:nvPr/>
            </p:nvSpPr>
            <p:spPr>
              <a:xfrm>
                <a:off x="7719763" y="2568067"/>
                <a:ext cx="269091" cy="258090"/>
              </a:xfrm>
              <a:custGeom>
                <a:avLst/>
                <a:gdLst/>
                <a:ahLst/>
                <a:cxnLst/>
                <a:rect l="l" t="t" r="r" b="b"/>
                <a:pathLst>
                  <a:path w="2128" h="2041" extrusionOk="0">
                    <a:moveTo>
                      <a:pt x="1806" y="0"/>
                    </a:moveTo>
                    <a:cubicBezTo>
                      <a:pt x="1729" y="0"/>
                      <a:pt x="1642" y="24"/>
                      <a:pt x="1548" y="74"/>
                    </a:cubicBezTo>
                    <a:lnTo>
                      <a:pt x="580" y="641"/>
                    </a:lnTo>
                    <a:cubicBezTo>
                      <a:pt x="272" y="830"/>
                      <a:pt x="1" y="1279"/>
                      <a:pt x="1" y="1645"/>
                    </a:cubicBezTo>
                    <a:cubicBezTo>
                      <a:pt x="1" y="1896"/>
                      <a:pt x="125" y="2041"/>
                      <a:pt x="315" y="2041"/>
                    </a:cubicBezTo>
                    <a:cubicBezTo>
                      <a:pt x="393" y="2041"/>
                      <a:pt x="483" y="2016"/>
                      <a:pt x="580" y="1964"/>
                    </a:cubicBezTo>
                    <a:lnTo>
                      <a:pt x="1548" y="1409"/>
                    </a:lnTo>
                    <a:cubicBezTo>
                      <a:pt x="1855" y="1220"/>
                      <a:pt x="2127" y="771"/>
                      <a:pt x="2127" y="405"/>
                    </a:cubicBezTo>
                    <a:cubicBezTo>
                      <a:pt x="2127" y="151"/>
                      <a:pt x="2000" y="0"/>
                      <a:pt x="1806" y="0"/>
                    </a:cubicBezTo>
                    <a:close/>
                  </a:path>
                </a:pathLst>
              </a:custGeom>
              <a:solidFill>
                <a:srgbClr val="FFFFFF">
                  <a:alpha val="3725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631;p47">
                <a:extLst>
                  <a:ext uri="{FF2B5EF4-FFF2-40B4-BE49-F238E27FC236}">
                    <a16:creationId xmlns:a16="http://schemas.microsoft.com/office/drawing/2014/main" id="{B907BD0B-D626-4CA5-939E-858BE537CF39}"/>
                  </a:ext>
                </a:extLst>
              </p:cNvPr>
              <p:cNvSpPr/>
              <p:nvPr/>
            </p:nvSpPr>
            <p:spPr>
              <a:xfrm>
                <a:off x="7772115" y="2664046"/>
                <a:ext cx="56904" cy="74733"/>
              </a:xfrm>
              <a:custGeom>
                <a:avLst/>
                <a:gdLst/>
                <a:ahLst/>
                <a:cxnLst/>
                <a:rect l="l" t="t" r="r" b="b"/>
                <a:pathLst>
                  <a:path w="450" h="591" extrusionOk="0">
                    <a:moveTo>
                      <a:pt x="449" y="0"/>
                    </a:moveTo>
                    <a:lnTo>
                      <a:pt x="0" y="272"/>
                    </a:lnTo>
                    <a:lnTo>
                      <a:pt x="0" y="591"/>
                    </a:lnTo>
                    <a:lnTo>
                      <a:pt x="449" y="331"/>
                    </a:lnTo>
                    <a:lnTo>
                      <a:pt x="44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632;p47">
                <a:extLst>
                  <a:ext uri="{FF2B5EF4-FFF2-40B4-BE49-F238E27FC236}">
                    <a16:creationId xmlns:a16="http://schemas.microsoft.com/office/drawing/2014/main" id="{321B0622-DD1F-4A7C-AB05-475A7D44EFEA}"/>
                  </a:ext>
                </a:extLst>
              </p:cNvPr>
              <p:cNvSpPr/>
              <p:nvPr/>
            </p:nvSpPr>
            <p:spPr>
              <a:xfrm>
                <a:off x="7772115" y="2673024"/>
                <a:ext cx="136063" cy="122532"/>
              </a:xfrm>
              <a:custGeom>
                <a:avLst/>
                <a:gdLst/>
                <a:ahLst/>
                <a:cxnLst/>
                <a:rect l="l" t="t" r="r" b="b"/>
                <a:pathLst>
                  <a:path w="1076" h="969" extrusionOk="0">
                    <a:moveTo>
                      <a:pt x="1075" y="0"/>
                    </a:moveTo>
                    <a:lnTo>
                      <a:pt x="0" y="638"/>
                    </a:lnTo>
                    <a:lnTo>
                      <a:pt x="0" y="969"/>
                    </a:lnTo>
                    <a:lnTo>
                      <a:pt x="1075" y="331"/>
                    </a:lnTo>
                    <a:lnTo>
                      <a:pt x="107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633;p47">
                <a:extLst>
                  <a:ext uri="{FF2B5EF4-FFF2-40B4-BE49-F238E27FC236}">
                    <a16:creationId xmlns:a16="http://schemas.microsoft.com/office/drawing/2014/main" id="{333907A9-0067-43E0-BF30-01BC9346382E}"/>
                  </a:ext>
                </a:extLst>
              </p:cNvPr>
              <p:cNvSpPr/>
              <p:nvPr/>
            </p:nvSpPr>
            <p:spPr>
              <a:xfrm>
                <a:off x="7686885" y="2628133"/>
                <a:ext cx="106220" cy="194357"/>
              </a:xfrm>
              <a:custGeom>
                <a:avLst/>
                <a:gdLst/>
                <a:ahLst/>
                <a:cxnLst/>
                <a:rect l="l" t="t" r="r" b="b"/>
                <a:pathLst>
                  <a:path w="840" h="1537" extrusionOk="0">
                    <a:moveTo>
                      <a:pt x="568" y="1"/>
                    </a:moveTo>
                    <a:cubicBezTo>
                      <a:pt x="261" y="190"/>
                      <a:pt x="1" y="639"/>
                      <a:pt x="1" y="1005"/>
                    </a:cubicBezTo>
                    <a:cubicBezTo>
                      <a:pt x="1" y="1182"/>
                      <a:pt x="60" y="1324"/>
                      <a:pt x="154" y="1371"/>
                    </a:cubicBezTo>
                    <a:lnTo>
                      <a:pt x="408" y="1526"/>
                    </a:lnTo>
                    <a:lnTo>
                      <a:pt x="408" y="1526"/>
                    </a:lnTo>
                    <a:cubicBezTo>
                      <a:pt x="313" y="1463"/>
                      <a:pt x="261" y="1337"/>
                      <a:pt x="261" y="1170"/>
                    </a:cubicBezTo>
                    <a:cubicBezTo>
                      <a:pt x="261" y="804"/>
                      <a:pt x="509" y="343"/>
                      <a:pt x="840" y="166"/>
                    </a:cubicBezTo>
                    <a:lnTo>
                      <a:pt x="568" y="1"/>
                    </a:lnTo>
                    <a:close/>
                    <a:moveTo>
                      <a:pt x="408" y="1526"/>
                    </a:moveTo>
                    <a:cubicBezTo>
                      <a:pt x="414" y="1530"/>
                      <a:pt x="420" y="1533"/>
                      <a:pt x="426" y="1537"/>
                    </a:cubicBezTo>
                    <a:lnTo>
                      <a:pt x="408" y="1526"/>
                    </a:ln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6" name="Google Shape;5634;p47">
              <a:extLst>
                <a:ext uri="{FF2B5EF4-FFF2-40B4-BE49-F238E27FC236}">
                  <a16:creationId xmlns:a16="http://schemas.microsoft.com/office/drawing/2014/main" id="{C381C0C7-3642-4BFD-9A26-A379ED7789B2}"/>
                </a:ext>
              </a:extLst>
            </p:cNvPr>
            <p:cNvGrpSpPr/>
            <p:nvPr/>
          </p:nvGrpSpPr>
          <p:grpSpPr>
            <a:xfrm>
              <a:off x="6049022" y="2051232"/>
              <a:ext cx="2024473" cy="1195059"/>
              <a:chOff x="9812585" y="6334891"/>
              <a:chExt cx="3062279" cy="1807682"/>
            </a:xfrm>
          </p:grpSpPr>
          <p:sp>
            <p:nvSpPr>
              <p:cNvPr id="117" name="Google Shape;5635;p47">
                <a:extLst>
                  <a:ext uri="{FF2B5EF4-FFF2-40B4-BE49-F238E27FC236}">
                    <a16:creationId xmlns:a16="http://schemas.microsoft.com/office/drawing/2014/main" id="{06BE9105-C8D4-460B-96A8-A7CC19FE0D62}"/>
                  </a:ext>
                </a:extLst>
              </p:cNvPr>
              <p:cNvSpPr/>
              <p:nvPr/>
            </p:nvSpPr>
            <p:spPr>
              <a:xfrm flipH="1">
                <a:off x="11342560" y="7218955"/>
                <a:ext cx="1532304" cy="923607"/>
              </a:xfrm>
              <a:custGeom>
                <a:avLst/>
                <a:gdLst/>
                <a:ahLst/>
                <a:cxnLst/>
                <a:rect l="l" t="t" r="r" b="b"/>
                <a:pathLst>
                  <a:path w="11897" h="7171" extrusionOk="0">
                    <a:moveTo>
                      <a:pt x="1" y="0"/>
                    </a:moveTo>
                    <a:lnTo>
                      <a:pt x="1" y="307"/>
                    </a:lnTo>
                    <a:lnTo>
                      <a:pt x="11897" y="7171"/>
                    </a:lnTo>
                    <a:lnTo>
                      <a:pt x="11897" y="687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5636;p47">
                <a:extLst>
                  <a:ext uri="{FF2B5EF4-FFF2-40B4-BE49-F238E27FC236}">
                    <a16:creationId xmlns:a16="http://schemas.microsoft.com/office/drawing/2014/main" id="{4C501354-0E70-4FF2-B74E-1F852B11943B}"/>
                  </a:ext>
                </a:extLst>
              </p:cNvPr>
              <p:cNvSpPr/>
              <p:nvPr/>
            </p:nvSpPr>
            <p:spPr>
              <a:xfrm flipH="1">
                <a:off x="9817984" y="6334891"/>
                <a:ext cx="3056880" cy="1769678"/>
              </a:xfrm>
              <a:custGeom>
                <a:avLst/>
                <a:gdLst/>
                <a:ahLst/>
                <a:cxnLst/>
                <a:rect l="l" t="t" r="r" b="b"/>
                <a:pathLst>
                  <a:path w="23734" h="13740" extrusionOk="0">
                    <a:moveTo>
                      <a:pt x="11826" y="1"/>
                    </a:moveTo>
                    <a:lnTo>
                      <a:pt x="8849" y="1725"/>
                    </a:lnTo>
                    <a:lnTo>
                      <a:pt x="8589" y="1867"/>
                    </a:lnTo>
                    <a:lnTo>
                      <a:pt x="8140" y="2139"/>
                    </a:lnTo>
                    <a:lnTo>
                      <a:pt x="7880" y="2281"/>
                    </a:lnTo>
                    <a:lnTo>
                      <a:pt x="6144" y="3297"/>
                    </a:lnTo>
                    <a:lnTo>
                      <a:pt x="5778" y="3509"/>
                    </a:lnTo>
                    <a:lnTo>
                      <a:pt x="5506" y="3663"/>
                    </a:lnTo>
                    <a:lnTo>
                      <a:pt x="5151" y="3864"/>
                    </a:lnTo>
                    <a:lnTo>
                      <a:pt x="4017" y="4525"/>
                    </a:lnTo>
                    <a:lnTo>
                      <a:pt x="3651" y="4738"/>
                    </a:lnTo>
                    <a:lnTo>
                      <a:pt x="3250" y="4974"/>
                    </a:lnTo>
                    <a:lnTo>
                      <a:pt x="2895" y="5175"/>
                    </a:lnTo>
                    <a:lnTo>
                      <a:pt x="1" y="6864"/>
                    </a:lnTo>
                    <a:lnTo>
                      <a:pt x="792" y="7325"/>
                    </a:lnTo>
                    <a:lnTo>
                      <a:pt x="1052" y="7467"/>
                    </a:lnTo>
                    <a:lnTo>
                      <a:pt x="2387" y="8246"/>
                    </a:lnTo>
                    <a:lnTo>
                      <a:pt x="2659" y="8400"/>
                    </a:lnTo>
                    <a:lnTo>
                      <a:pt x="3545" y="8896"/>
                    </a:lnTo>
                    <a:lnTo>
                      <a:pt x="3793" y="9061"/>
                    </a:lnTo>
                    <a:lnTo>
                      <a:pt x="6345" y="10526"/>
                    </a:lnTo>
                    <a:lnTo>
                      <a:pt x="6616" y="10692"/>
                    </a:lnTo>
                    <a:lnTo>
                      <a:pt x="7089" y="10951"/>
                    </a:lnTo>
                    <a:lnTo>
                      <a:pt x="7337" y="11105"/>
                    </a:lnTo>
                    <a:lnTo>
                      <a:pt x="7526" y="11211"/>
                    </a:lnTo>
                    <a:lnTo>
                      <a:pt x="7798" y="11365"/>
                    </a:lnTo>
                    <a:lnTo>
                      <a:pt x="10538" y="12948"/>
                    </a:lnTo>
                    <a:lnTo>
                      <a:pt x="10810" y="13113"/>
                    </a:lnTo>
                    <a:lnTo>
                      <a:pt x="11897" y="13739"/>
                    </a:lnTo>
                    <a:lnTo>
                      <a:pt x="20284" y="8872"/>
                    </a:lnTo>
                    <a:lnTo>
                      <a:pt x="20757" y="8589"/>
                    </a:lnTo>
                    <a:lnTo>
                      <a:pt x="21017" y="8447"/>
                    </a:lnTo>
                    <a:lnTo>
                      <a:pt x="22576" y="7526"/>
                    </a:lnTo>
                    <a:lnTo>
                      <a:pt x="22848" y="7384"/>
                    </a:lnTo>
                    <a:lnTo>
                      <a:pt x="23084" y="7242"/>
                    </a:lnTo>
                    <a:lnTo>
                      <a:pt x="23344" y="7089"/>
                    </a:lnTo>
                    <a:lnTo>
                      <a:pt x="23734" y="6864"/>
                    </a:lnTo>
                    <a:lnTo>
                      <a:pt x="19977" y="4690"/>
                    </a:lnTo>
                    <a:lnTo>
                      <a:pt x="19717" y="4549"/>
                    </a:lnTo>
                    <a:lnTo>
                      <a:pt x="18949" y="4100"/>
                    </a:lnTo>
                    <a:lnTo>
                      <a:pt x="18689" y="3958"/>
                    </a:lnTo>
                    <a:lnTo>
                      <a:pt x="18146" y="3639"/>
                    </a:lnTo>
                    <a:lnTo>
                      <a:pt x="17898" y="3497"/>
                    </a:lnTo>
                    <a:lnTo>
                      <a:pt x="17095" y="3037"/>
                    </a:lnTo>
                    <a:lnTo>
                      <a:pt x="16847" y="2895"/>
                    </a:lnTo>
                    <a:lnTo>
                      <a:pt x="15665" y="2210"/>
                    </a:lnTo>
                    <a:lnTo>
                      <a:pt x="15405" y="2068"/>
                    </a:lnTo>
                    <a:lnTo>
                      <a:pt x="14933" y="1784"/>
                    </a:lnTo>
                    <a:lnTo>
                      <a:pt x="14673" y="1631"/>
                    </a:lnTo>
                    <a:lnTo>
                      <a:pt x="13043" y="686"/>
                    </a:lnTo>
                    <a:lnTo>
                      <a:pt x="12783" y="544"/>
                    </a:lnTo>
                    <a:lnTo>
                      <a:pt x="11932" y="60"/>
                    </a:lnTo>
                    <a:lnTo>
                      <a:pt x="1182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9" name="Google Shape;5637;p47">
                <a:extLst>
                  <a:ext uri="{FF2B5EF4-FFF2-40B4-BE49-F238E27FC236}">
                    <a16:creationId xmlns:a16="http://schemas.microsoft.com/office/drawing/2014/main" id="{1A5D1784-170A-4630-8AB4-7EB791C2FA70}"/>
                  </a:ext>
                </a:extLst>
              </p:cNvPr>
              <p:cNvGrpSpPr/>
              <p:nvPr/>
            </p:nvGrpSpPr>
            <p:grpSpPr>
              <a:xfrm flipH="1">
                <a:off x="9868210" y="6334891"/>
                <a:ext cx="2794954" cy="1689049"/>
                <a:chOff x="6218052" y="-5825649"/>
                <a:chExt cx="6097194" cy="3684662"/>
              </a:xfrm>
            </p:grpSpPr>
            <p:sp>
              <p:nvSpPr>
                <p:cNvPr id="488" name="Google Shape;5638;p47">
                  <a:extLst>
                    <a:ext uri="{FF2B5EF4-FFF2-40B4-BE49-F238E27FC236}">
                      <a16:creationId xmlns:a16="http://schemas.microsoft.com/office/drawing/2014/main" id="{4CD8D5AD-B4A9-40B3-AA75-BBFEBB3F4478}"/>
                    </a:ext>
                  </a:extLst>
                </p:cNvPr>
                <p:cNvSpPr/>
                <p:nvPr/>
              </p:nvSpPr>
              <p:spPr>
                <a:xfrm>
                  <a:off x="6706194" y="-4312884"/>
                  <a:ext cx="1055323" cy="2994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19" h="1254" extrusionOk="0">
                      <a:moveTo>
                        <a:pt x="366" y="1"/>
                      </a:moveTo>
                      <a:lnTo>
                        <a:pt x="0" y="202"/>
                      </a:lnTo>
                      <a:lnTo>
                        <a:pt x="2363" y="202"/>
                      </a:lnTo>
                      <a:lnTo>
                        <a:pt x="4158" y="1253"/>
                      </a:lnTo>
                      <a:lnTo>
                        <a:pt x="4418" y="1088"/>
                      </a:lnTo>
                      <a:lnTo>
                        <a:pt x="250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" name="Google Shape;5639;p47">
                  <a:extLst>
                    <a:ext uri="{FF2B5EF4-FFF2-40B4-BE49-F238E27FC236}">
                      <a16:creationId xmlns:a16="http://schemas.microsoft.com/office/drawing/2014/main" id="{4F0EF277-790D-43F7-872D-EAA1AB35EACB}"/>
                    </a:ext>
                  </a:extLst>
                </p:cNvPr>
                <p:cNvSpPr/>
                <p:nvPr/>
              </p:nvSpPr>
              <p:spPr>
                <a:xfrm>
                  <a:off x="6218052" y="-4098426"/>
                  <a:ext cx="1252823" cy="3811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46" h="1596" extrusionOk="0">
                      <a:moveTo>
                        <a:pt x="2505" y="1"/>
                      </a:moveTo>
                      <a:lnTo>
                        <a:pt x="0" y="1454"/>
                      </a:lnTo>
                      <a:lnTo>
                        <a:pt x="260" y="1596"/>
                      </a:lnTo>
                      <a:lnTo>
                        <a:pt x="2647" y="225"/>
                      </a:lnTo>
                      <a:lnTo>
                        <a:pt x="3757" y="225"/>
                      </a:lnTo>
                      <a:lnTo>
                        <a:pt x="4927" y="887"/>
                      </a:lnTo>
                      <a:lnTo>
                        <a:pt x="4997" y="934"/>
                      </a:lnTo>
                      <a:lnTo>
                        <a:pt x="5245" y="780"/>
                      </a:lnTo>
                      <a:lnTo>
                        <a:pt x="5175" y="745"/>
                      </a:lnTo>
                      <a:lnTo>
                        <a:pt x="3899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90" name="Google Shape;5640;p47">
                  <a:extLst>
                    <a:ext uri="{FF2B5EF4-FFF2-40B4-BE49-F238E27FC236}">
                      <a16:creationId xmlns:a16="http://schemas.microsoft.com/office/drawing/2014/main" id="{0F204AF9-194E-4F29-926E-E450794D9F73}"/>
                    </a:ext>
                  </a:extLst>
                </p:cNvPr>
                <p:cNvGrpSpPr/>
                <p:nvPr/>
              </p:nvGrpSpPr>
              <p:grpSpPr>
                <a:xfrm>
                  <a:off x="6751994" y="-5825649"/>
                  <a:ext cx="5563252" cy="3684662"/>
                  <a:chOff x="6751994" y="-5825649"/>
                  <a:chExt cx="5563252" cy="3684662"/>
                </a:xfrm>
              </p:grpSpPr>
              <p:sp>
                <p:nvSpPr>
                  <p:cNvPr id="492" name="Google Shape;5641;p47">
                    <a:extLst>
                      <a:ext uri="{FF2B5EF4-FFF2-40B4-BE49-F238E27FC236}">
                        <a16:creationId xmlns:a16="http://schemas.microsoft.com/office/drawing/2014/main" id="{451322A9-103F-46F7-B9D9-3508049BEDF6}"/>
                      </a:ext>
                    </a:extLst>
                  </p:cNvPr>
                  <p:cNvSpPr/>
                  <p:nvPr/>
                </p:nvSpPr>
                <p:spPr>
                  <a:xfrm>
                    <a:off x="7329673" y="-4912773"/>
                    <a:ext cx="3528453" cy="20314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58" h="7230" extrusionOk="0">
                        <a:moveTo>
                          <a:pt x="6226" y="390"/>
                        </a:moveTo>
                        <a:lnTo>
                          <a:pt x="11814" y="3615"/>
                        </a:lnTo>
                        <a:lnTo>
                          <a:pt x="6226" y="6852"/>
                        </a:lnTo>
                        <a:lnTo>
                          <a:pt x="650" y="3627"/>
                        </a:lnTo>
                        <a:lnTo>
                          <a:pt x="6226" y="390"/>
                        </a:lnTo>
                        <a:close/>
                        <a:moveTo>
                          <a:pt x="6261" y="0"/>
                        </a:moveTo>
                        <a:lnTo>
                          <a:pt x="6084" y="95"/>
                        </a:lnTo>
                        <a:lnTo>
                          <a:pt x="5824" y="248"/>
                        </a:lnTo>
                        <a:lnTo>
                          <a:pt x="5588" y="378"/>
                        </a:lnTo>
                        <a:lnTo>
                          <a:pt x="5340" y="532"/>
                        </a:lnTo>
                        <a:lnTo>
                          <a:pt x="4997" y="721"/>
                        </a:lnTo>
                        <a:lnTo>
                          <a:pt x="4749" y="863"/>
                        </a:lnTo>
                        <a:lnTo>
                          <a:pt x="4289" y="1134"/>
                        </a:lnTo>
                        <a:lnTo>
                          <a:pt x="4040" y="1276"/>
                        </a:lnTo>
                        <a:lnTo>
                          <a:pt x="3603" y="1536"/>
                        </a:lnTo>
                        <a:lnTo>
                          <a:pt x="3344" y="1678"/>
                        </a:lnTo>
                        <a:lnTo>
                          <a:pt x="3095" y="1831"/>
                        </a:lnTo>
                        <a:lnTo>
                          <a:pt x="2836" y="1973"/>
                        </a:lnTo>
                        <a:lnTo>
                          <a:pt x="2068" y="2422"/>
                        </a:lnTo>
                        <a:lnTo>
                          <a:pt x="1808" y="2564"/>
                        </a:lnTo>
                        <a:lnTo>
                          <a:pt x="1548" y="2717"/>
                        </a:lnTo>
                        <a:lnTo>
                          <a:pt x="1276" y="2859"/>
                        </a:lnTo>
                        <a:lnTo>
                          <a:pt x="426" y="3343"/>
                        </a:lnTo>
                        <a:lnTo>
                          <a:pt x="178" y="3497"/>
                        </a:lnTo>
                        <a:lnTo>
                          <a:pt x="0" y="3603"/>
                        </a:lnTo>
                        <a:lnTo>
                          <a:pt x="733" y="4029"/>
                        </a:lnTo>
                        <a:lnTo>
                          <a:pt x="981" y="4170"/>
                        </a:lnTo>
                        <a:lnTo>
                          <a:pt x="1607" y="4525"/>
                        </a:lnTo>
                        <a:lnTo>
                          <a:pt x="1855" y="4678"/>
                        </a:lnTo>
                        <a:lnTo>
                          <a:pt x="2576" y="5092"/>
                        </a:lnTo>
                        <a:lnTo>
                          <a:pt x="2836" y="5234"/>
                        </a:lnTo>
                        <a:lnTo>
                          <a:pt x="3403" y="5564"/>
                        </a:lnTo>
                        <a:lnTo>
                          <a:pt x="3662" y="5706"/>
                        </a:lnTo>
                        <a:lnTo>
                          <a:pt x="5316" y="6675"/>
                        </a:lnTo>
                        <a:lnTo>
                          <a:pt x="5564" y="6816"/>
                        </a:lnTo>
                        <a:lnTo>
                          <a:pt x="6273" y="7230"/>
                        </a:lnTo>
                        <a:lnTo>
                          <a:pt x="6616" y="7041"/>
                        </a:lnTo>
                        <a:lnTo>
                          <a:pt x="6876" y="6887"/>
                        </a:lnTo>
                        <a:lnTo>
                          <a:pt x="7714" y="6403"/>
                        </a:lnTo>
                        <a:lnTo>
                          <a:pt x="7974" y="6261"/>
                        </a:lnTo>
                        <a:lnTo>
                          <a:pt x="8423" y="5990"/>
                        </a:lnTo>
                        <a:lnTo>
                          <a:pt x="8683" y="5848"/>
                        </a:lnTo>
                        <a:lnTo>
                          <a:pt x="9061" y="5623"/>
                        </a:lnTo>
                        <a:lnTo>
                          <a:pt x="9309" y="5470"/>
                        </a:lnTo>
                        <a:lnTo>
                          <a:pt x="9581" y="5328"/>
                        </a:lnTo>
                        <a:lnTo>
                          <a:pt x="9829" y="5174"/>
                        </a:lnTo>
                        <a:lnTo>
                          <a:pt x="10821" y="4607"/>
                        </a:lnTo>
                        <a:lnTo>
                          <a:pt x="11069" y="4454"/>
                        </a:lnTo>
                        <a:lnTo>
                          <a:pt x="11542" y="4170"/>
                        </a:lnTo>
                        <a:lnTo>
                          <a:pt x="11814" y="4029"/>
                        </a:lnTo>
                        <a:lnTo>
                          <a:pt x="12558" y="3603"/>
                        </a:lnTo>
                        <a:lnTo>
                          <a:pt x="12180" y="3426"/>
                        </a:lnTo>
                        <a:lnTo>
                          <a:pt x="11932" y="3273"/>
                        </a:lnTo>
                        <a:lnTo>
                          <a:pt x="8707" y="1418"/>
                        </a:lnTo>
                        <a:lnTo>
                          <a:pt x="8459" y="1264"/>
                        </a:lnTo>
                        <a:lnTo>
                          <a:pt x="8270" y="1146"/>
                        </a:lnTo>
                        <a:lnTo>
                          <a:pt x="8010" y="1004"/>
                        </a:lnTo>
                        <a:lnTo>
                          <a:pt x="7443" y="674"/>
                        </a:lnTo>
                        <a:lnTo>
                          <a:pt x="7183" y="532"/>
                        </a:lnTo>
                        <a:lnTo>
                          <a:pt x="6261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37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3" name="Google Shape;5642;p47">
                    <a:extLst>
                      <a:ext uri="{FF2B5EF4-FFF2-40B4-BE49-F238E27FC236}">
                        <a16:creationId xmlns:a16="http://schemas.microsoft.com/office/drawing/2014/main" id="{9913160D-714C-42C9-8DF0-84166C35179E}"/>
                      </a:ext>
                    </a:extLst>
                  </p:cNvPr>
                  <p:cNvSpPr/>
                  <p:nvPr/>
                </p:nvSpPr>
                <p:spPr>
                  <a:xfrm>
                    <a:off x="6768572" y="-4554254"/>
                    <a:ext cx="1145525" cy="375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77" h="1335" extrusionOk="0">
                        <a:moveTo>
                          <a:pt x="367" y="0"/>
                        </a:moveTo>
                        <a:lnTo>
                          <a:pt x="1" y="213"/>
                        </a:lnTo>
                        <a:lnTo>
                          <a:pt x="1879" y="213"/>
                        </a:lnTo>
                        <a:lnTo>
                          <a:pt x="3805" y="1335"/>
                        </a:lnTo>
                        <a:lnTo>
                          <a:pt x="4077" y="1181"/>
                        </a:lnTo>
                        <a:lnTo>
                          <a:pt x="2021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37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4" name="Google Shape;5643;p47">
                    <a:extLst>
                      <a:ext uri="{FF2B5EF4-FFF2-40B4-BE49-F238E27FC236}">
                        <a16:creationId xmlns:a16="http://schemas.microsoft.com/office/drawing/2014/main" id="{2A300FE5-AD86-4F3D-8319-F33D4AC98CF4}"/>
                      </a:ext>
                    </a:extLst>
                  </p:cNvPr>
                  <p:cNvSpPr/>
                  <p:nvPr/>
                </p:nvSpPr>
                <p:spPr>
                  <a:xfrm>
                    <a:off x="7190311" y="-4796732"/>
                    <a:ext cx="1022459" cy="4582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39" h="1631" extrusionOk="0">
                        <a:moveTo>
                          <a:pt x="378" y="1"/>
                        </a:moveTo>
                        <a:lnTo>
                          <a:pt x="0" y="202"/>
                        </a:lnTo>
                        <a:lnTo>
                          <a:pt x="922" y="202"/>
                        </a:lnTo>
                        <a:lnTo>
                          <a:pt x="3391" y="1631"/>
                        </a:lnTo>
                        <a:lnTo>
                          <a:pt x="3639" y="1477"/>
                        </a:lnTo>
                        <a:lnTo>
                          <a:pt x="1063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37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5" name="Google Shape;5644;p47">
                    <a:extLst>
                      <a:ext uri="{FF2B5EF4-FFF2-40B4-BE49-F238E27FC236}">
                        <a16:creationId xmlns:a16="http://schemas.microsoft.com/office/drawing/2014/main" id="{3A4C1DCD-A4AC-486C-924D-C87259E0A9A9}"/>
                      </a:ext>
                    </a:extLst>
                  </p:cNvPr>
                  <p:cNvSpPr/>
                  <p:nvPr/>
                </p:nvSpPr>
                <p:spPr>
                  <a:xfrm>
                    <a:off x="7369571" y="-4902939"/>
                    <a:ext cx="996048" cy="4883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45" h="1738" extrusionOk="0">
                        <a:moveTo>
                          <a:pt x="355" y="1"/>
                        </a:moveTo>
                        <a:lnTo>
                          <a:pt x="0" y="225"/>
                        </a:lnTo>
                        <a:lnTo>
                          <a:pt x="662" y="225"/>
                        </a:lnTo>
                        <a:lnTo>
                          <a:pt x="3284" y="1737"/>
                        </a:lnTo>
                        <a:lnTo>
                          <a:pt x="3544" y="1584"/>
                        </a:lnTo>
                        <a:lnTo>
                          <a:pt x="815" y="13"/>
                        </a:lnTo>
                        <a:lnTo>
                          <a:pt x="355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37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6" name="Google Shape;5645;p47">
                    <a:extLst>
                      <a:ext uri="{FF2B5EF4-FFF2-40B4-BE49-F238E27FC236}">
                        <a16:creationId xmlns:a16="http://schemas.microsoft.com/office/drawing/2014/main" id="{C7C9D880-B3A4-497B-99E7-EECC41B7BAAB}"/>
                      </a:ext>
                    </a:extLst>
                  </p:cNvPr>
                  <p:cNvSpPr/>
                  <p:nvPr/>
                </p:nvSpPr>
                <p:spPr>
                  <a:xfrm>
                    <a:off x="7966918" y="-5224932"/>
                    <a:ext cx="601000" cy="7007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39" h="2494" extrusionOk="0">
                        <a:moveTo>
                          <a:pt x="249" y="1"/>
                        </a:moveTo>
                        <a:lnTo>
                          <a:pt x="1" y="143"/>
                        </a:lnTo>
                        <a:lnTo>
                          <a:pt x="272" y="296"/>
                        </a:lnTo>
                        <a:lnTo>
                          <a:pt x="272" y="1548"/>
                        </a:lnTo>
                        <a:lnTo>
                          <a:pt x="1879" y="2493"/>
                        </a:lnTo>
                        <a:lnTo>
                          <a:pt x="2139" y="2352"/>
                        </a:lnTo>
                        <a:lnTo>
                          <a:pt x="627" y="1477"/>
                        </a:lnTo>
                        <a:lnTo>
                          <a:pt x="627" y="202"/>
                        </a:lnTo>
                        <a:lnTo>
                          <a:pt x="249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37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7" name="Google Shape;5646;p47">
                    <a:extLst>
                      <a:ext uri="{FF2B5EF4-FFF2-40B4-BE49-F238E27FC236}">
                        <a16:creationId xmlns:a16="http://schemas.microsoft.com/office/drawing/2014/main" id="{075C6DCA-92B8-465F-A328-B73BFAB64113}"/>
                      </a:ext>
                    </a:extLst>
                  </p:cNvPr>
                  <p:cNvSpPr/>
                  <p:nvPr/>
                </p:nvSpPr>
                <p:spPr>
                  <a:xfrm>
                    <a:off x="8166128" y="-5344345"/>
                    <a:ext cx="601000" cy="7038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39" h="2505" extrusionOk="0">
                        <a:moveTo>
                          <a:pt x="272" y="1"/>
                        </a:moveTo>
                        <a:lnTo>
                          <a:pt x="0" y="142"/>
                        </a:lnTo>
                        <a:lnTo>
                          <a:pt x="272" y="308"/>
                        </a:lnTo>
                        <a:lnTo>
                          <a:pt x="272" y="1560"/>
                        </a:lnTo>
                        <a:lnTo>
                          <a:pt x="1890" y="2505"/>
                        </a:lnTo>
                        <a:lnTo>
                          <a:pt x="2139" y="2363"/>
                        </a:lnTo>
                        <a:lnTo>
                          <a:pt x="638" y="1477"/>
                        </a:lnTo>
                        <a:lnTo>
                          <a:pt x="638" y="213"/>
                        </a:lnTo>
                        <a:lnTo>
                          <a:pt x="272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37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8" name="Google Shape;5647;p47">
                    <a:extLst>
                      <a:ext uri="{FF2B5EF4-FFF2-40B4-BE49-F238E27FC236}">
                        <a16:creationId xmlns:a16="http://schemas.microsoft.com/office/drawing/2014/main" id="{AAA0A259-2402-47AC-AC7D-C8F21673B309}"/>
                      </a:ext>
                    </a:extLst>
                  </p:cNvPr>
                  <p:cNvSpPr/>
                  <p:nvPr/>
                </p:nvSpPr>
                <p:spPr>
                  <a:xfrm>
                    <a:off x="8418441" y="-5825649"/>
                    <a:ext cx="690630" cy="10856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58" h="3864" extrusionOk="0">
                        <a:moveTo>
                          <a:pt x="2351" y="1"/>
                        </a:moveTo>
                        <a:lnTo>
                          <a:pt x="2103" y="142"/>
                        </a:lnTo>
                        <a:lnTo>
                          <a:pt x="2103" y="426"/>
                        </a:lnTo>
                        <a:lnTo>
                          <a:pt x="0" y="1631"/>
                        </a:lnTo>
                        <a:lnTo>
                          <a:pt x="0" y="2954"/>
                        </a:lnTo>
                        <a:lnTo>
                          <a:pt x="1595" y="3864"/>
                        </a:lnTo>
                        <a:lnTo>
                          <a:pt x="1855" y="3722"/>
                        </a:lnTo>
                        <a:lnTo>
                          <a:pt x="378" y="2859"/>
                        </a:lnTo>
                        <a:lnTo>
                          <a:pt x="378" y="1725"/>
                        </a:lnTo>
                        <a:lnTo>
                          <a:pt x="2457" y="509"/>
                        </a:lnTo>
                        <a:lnTo>
                          <a:pt x="2457" y="60"/>
                        </a:lnTo>
                        <a:lnTo>
                          <a:pt x="235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37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9" name="Google Shape;5648;p47">
                    <a:extLst>
                      <a:ext uri="{FF2B5EF4-FFF2-40B4-BE49-F238E27FC236}">
                        <a16:creationId xmlns:a16="http://schemas.microsoft.com/office/drawing/2014/main" id="{15F8E659-9B0C-40F3-A244-2C74C45148B4}"/>
                      </a:ext>
                    </a:extLst>
                  </p:cNvPr>
                  <p:cNvSpPr/>
                  <p:nvPr/>
                </p:nvSpPr>
                <p:spPr>
                  <a:xfrm>
                    <a:off x="8577752" y="-5672801"/>
                    <a:ext cx="846570" cy="8533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13" h="3037" extrusionOk="0">
                        <a:moveTo>
                          <a:pt x="2741" y="0"/>
                        </a:moveTo>
                        <a:lnTo>
                          <a:pt x="0" y="1571"/>
                        </a:lnTo>
                        <a:lnTo>
                          <a:pt x="0" y="2150"/>
                        </a:lnTo>
                        <a:lnTo>
                          <a:pt x="1524" y="3036"/>
                        </a:lnTo>
                        <a:lnTo>
                          <a:pt x="1784" y="2894"/>
                        </a:lnTo>
                        <a:lnTo>
                          <a:pt x="366" y="2067"/>
                        </a:lnTo>
                        <a:lnTo>
                          <a:pt x="366" y="1666"/>
                        </a:lnTo>
                        <a:lnTo>
                          <a:pt x="3013" y="142"/>
                        </a:lnTo>
                        <a:lnTo>
                          <a:pt x="2741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37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0" name="Google Shape;5649;p47">
                    <a:extLst>
                      <a:ext uri="{FF2B5EF4-FFF2-40B4-BE49-F238E27FC236}">
                        <a16:creationId xmlns:a16="http://schemas.microsoft.com/office/drawing/2014/main" id="{5B190EE5-7758-4852-8648-74A6D8B00313}"/>
                      </a:ext>
                    </a:extLst>
                  </p:cNvPr>
                  <p:cNvSpPr/>
                  <p:nvPr/>
                </p:nvSpPr>
                <p:spPr>
                  <a:xfrm>
                    <a:off x="9799138" y="-3402552"/>
                    <a:ext cx="727157" cy="6673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88" h="2375" extrusionOk="0">
                        <a:moveTo>
                          <a:pt x="260" y="0"/>
                        </a:moveTo>
                        <a:lnTo>
                          <a:pt x="0" y="142"/>
                        </a:lnTo>
                        <a:lnTo>
                          <a:pt x="2221" y="1430"/>
                        </a:lnTo>
                        <a:lnTo>
                          <a:pt x="2221" y="2375"/>
                        </a:lnTo>
                        <a:lnTo>
                          <a:pt x="2588" y="2162"/>
                        </a:lnTo>
                        <a:lnTo>
                          <a:pt x="2588" y="1335"/>
                        </a:lnTo>
                        <a:lnTo>
                          <a:pt x="260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37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1" name="Google Shape;5650;p47">
                    <a:extLst>
                      <a:ext uri="{FF2B5EF4-FFF2-40B4-BE49-F238E27FC236}">
                        <a16:creationId xmlns:a16="http://schemas.microsoft.com/office/drawing/2014/main" id="{12F10D80-006F-437B-8541-F27DD381B25A}"/>
                      </a:ext>
                    </a:extLst>
                  </p:cNvPr>
                  <p:cNvSpPr/>
                  <p:nvPr/>
                </p:nvSpPr>
                <p:spPr>
                  <a:xfrm>
                    <a:off x="9945244" y="-3492182"/>
                    <a:ext cx="796838" cy="6307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36" h="2245" extrusionOk="0">
                        <a:moveTo>
                          <a:pt x="272" y="0"/>
                        </a:moveTo>
                        <a:lnTo>
                          <a:pt x="0" y="154"/>
                        </a:lnTo>
                        <a:lnTo>
                          <a:pt x="2469" y="1583"/>
                        </a:lnTo>
                        <a:lnTo>
                          <a:pt x="2469" y="2245"/>
                        </a:lnTo>
                        <a:lnTo>
                          <a:pt x="2835" y="2044"/>
                        </a:lnTo>
                        <a:lnTo>
                          <a:pt x="2835" y="1501"/>
                        </a:lnTo>
                        <a:lnTo>
                          <a:pt x="272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37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2" name="Google Shape;5651;p47">
                    <a:extLst>
                      <a:ext uri="{FF2B5EF4-FFF2-40B4-BE49-F238E27FC236}">
                        <a16:creationId xmlns:a16="http://schemas.microsoft.com/office/drawing/2014/main" id="{BB3F0B47-7333-4F5F-B121-51DBFB0BE225}"/>
                      </a:ext>
                    </a:extLst>
                  </p:cNvPr>
                  <p:cNvSpPr/>
                  <p:nvPr/>
                </p:nvSpPr>
                <p:spPr>
                  <a:xfrm>
                    <a:off x="9606672" y="-3312922"/>
                    <a:ext cx="634155" cy="7271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57" h="2588" extrusionOk="0">
                        <a:moveTo>
                          <a:pt x="248" y="0"/>
                        </a:moveTo>
                        <a:lnTo>
                          <a:pt x="0" y="166"/>
                        </a:lnTo>
                        <a:lnTo>
                          <a:pt x="1501" y="1040"/>
                        </a:lnTo>
                        <a:lnTo>
                          <a:pt x="1501" y="2292"/>
                        </a:lnTo>
                        <a:lnTo>
                          <a:pt x="2008" y="2587"/>
                        </a:lnTo>
                        <a:lnTo>
                          <a:pt x="2257" y="2434"/>
                        </a:lnTo>
                        <a:lnTo>
                          <a:pt x="1867" y="2197"/>
                        </a:lnTo>
                        <a:lnTo>
                          <a:pt x="1867" y="945"/>
                        </a:lnTo>
                        <a:lnTo>
                          <a:pt x="248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37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3" name="Google Shape;5652;p47">
                    <a:extLst>
                      <a:ext uri="{FF2B5EF4-FFF2-40B4-BE49-F238E27FC236}">
                        <a16:creationId xmlns:a16="http://schemas.microsoft.com/office/drawing/2014/main" id="{9312E8F0-4ED1-4FFB-B951-F38BC8725E1A}"/>
                      </a:ext>
                    </a:extLst>
                  </p:cNvPr>
                  <p:cNvSpPr/>
                  <p:nvPr/>
                </p:nvSpPr>
                <p:spPr>
                  <a:xfrm>
                    <a:off x="9404091" y="-3193509"/>
                    <a:ext cx="637527" cy="7237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69" h="2576" extrusionOk="0">
                        <a:moveTo>
                          <a:pt x="249" y="0"/>
                        </a:moveTo>
                        <a:lnTo>
                          <a:pt x="1" y="154"/>
                        </a:lnTo>
                        <a:lnTo>
                          <a:pt x="1501" y="1028"/>
                        </a:lnTo>
                        <a:lnTo>
                          <a:pt x="1501" y="2280"/>
                        </a:lnTo>
                        <a:lnTo>
                          <a:pt x="1997" y="2576"/>
                        </a:lnTo>
                        <a:lnTo>
                          <a:pt x="2269" y="2422"/>
                        </a:lnTo>
                        <a:lnTo>
                          <a:pt x="1867" y="2186"/>
                        </a:lnTo>
                        <a:lnTo>
                          <a:pt x="1867" y="934"/>
                        </a:lnTo>
                        <a:lnTo>
                          <a:pt x="24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37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4" name="Google Shape;5653;p47">
                    <a:extLst>
                      <a:ext uri="{FF2B5EF4-FFF2-40B4-BE49-F238E27FC236}">
                        <a16:creationId xmlns:a16="http://schemas.microsoft.com/office/drawing/2014/main" id="{DFF645B1-29E6-4CC5-BF1A-A8EC5C1D89A0}"/>
                      </a:ext>
                    </a:extLst>
                  </p:cNvPr>
                  <p:cNvSpPr/>
                  <p:nvPr/>
                </p:nvSpPr>
                <p:spPr>
                  <a:xfrm>
                    <a:off x="8717114" y="-3017621"/>
                    <a:ext cx="876353" cy="8766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19" h="3120" extrusionOk="0">
                        <a:moveTo>
                          <a:pt x="1595" y="1"/>
                        </a:moveTo>
                        <a:lnTo>
                          <a:pt x="1347" y="142"/>
                        </a:lnTo>
                        <a:lnTo>
                          <a:pt x="1631" y="320"/>
                        </a:lnTo>
                        <a:lnTo>
                          <a:pt x="2765" y="969"/>
                        </a:lnTo>
                        <a:lnTo>
                          <a:pt x="2765" y="1371"/>
                        </a:lnTo>
                        <a:lnTo>
                          <a:pt x="0" y="2954"/>
                        </a:lnTo>
                        <a:lnTo>
                          <a:pt x="272" y="3119"/>
                        </a:lnTo>
                        <a:lnTo>
                          <a:pt x="3119" y="1465"/>
                        </a:lnTo>
                        <a:lnTo>
                          <a:pt x="3119" y="887"/>
                        </a:lnTo>
                        <a:lnTo>
                          <a:pt x="1890" y="166"/>
                        </a:lnTo>
                        <a:lnTo>
                          <a:pt x="1595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37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5" name="Google Shape;5654;p47">
                    <a:extLst>
                      <a:ext uri="{FF2B5EF4-FFF2-40B4-BE49-F238E27FC236}">
                        <a16:creationId xmlns:a16="http://schemas.microsoft.com/office/drawing/2014/main" id="{123E1A3E-B256-42AD-815A-33A9F4D0D7FA}"/>
                      </a:ext>
                    </a:extLst>
                  </p:cNvPr>
                  <p:cNvSpPr/>
                  <p:nvPr/>
                </p:nvSpPr>
                <p:spPr>
                  <a:xfrm>
                    <a:off x="9257986" y="-5367666"/>
                    <a:ext cx="697374" cy="6909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82" h="2459" extrusionOk="0">
                        <a:moveTo>
                          <a:pt x="2210" y="1"/>
                        </a:moveTo>
                        <a:lnTo>
                          <a:pt x="1383" y="473"/>
                        </a:lnTo>
                        <a:lnTo>
                          <a:pt x="1383" y="1501"/>
                        </a:lnTo>
                        <a:lnTo>
                          <a:pt x="1" y="2304"/>
                        </a:lnTo>
                        <a:lnTo>
                          <a:pt x="261" y="2458"/>
                        </a:lnTo>
                        <a:lnTo>
                          <a:pt x="1761" y="1584"/>
                        </a:lnTo>
                        <a:lnTo>
                          <a:pt x="1761" y="568"/>
                        </a:lnTo>
                        <a:lnTo>
                          <a:pt x="2482" y="154"/>
                        </a:lnTo>
                        <a:lnTo>
                          <a:pt x="2210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37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6" name="Google Shape;5655;p47">
                    <a:extLst>
                      <a:ext uri="{FF2B5EF4-FFF2-40B4-BE49-F238E27FC236}">
                        <a16:creationId xmlns:a16="http://schemas.microsoft.com/office/drawing/2014/main" id="{E0E19339-C864-47C7-848F-E342BC267EC7}"/>
                      </a:ext>
                    </a:extLst>
                  </p:cNvPr>
                  <p:cNvSpPr/>
                  <p:nvPr/>
                </p:nvSpPr>
                <p:spPr>
                  <a:xfrm>
                    <a:off x="9520414" y="-5284498"/>
                    <a:ext cx="694002" cy="7271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70" h="2588" extrusionOk="0">
                        <a:moveTo>
                          <a:pt x="2209" y="0"/>
                        </a:moveTo>
                        <a:lnTo>
                          <a:pt x="1382" y="485"/>
                        </a:lnTo>
                        <a:lnTo>
                          <a:pt x="1382" y="1630"/>
                        </a:lnTo>
                        <a:lnTo>
                          <a:pt x="0" y="2422"/>
                        </a:lnTo>
                        <a:lnTo>
                          <a:pt x="260" y="2587"/>
                        </a:lnTo>
                        <a:lnTo>
                          <a:pt x="1748" y="1713"/>
                        </a:lnTo>
                        <a:lnTo>
                          <a:pt x="1748" y="579"/>
                        </a:lnTo>
                        <a:lnTo>
                          <a:pt x="2469" y="154"/>
                        </a:lnTo>
                        <a:lnTo>
                          <a:pt x="220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37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7" name="Google Shape;5656;p47">
                    <a:extLst>
                      <a:ext uri="{FF2B5EF4-FFF2-40B4-BE49-F238E27FC236}">
                        <a16:creationId xmlns:a16="http://schemas.microsoft.com/office/drawing/2014/main" id="{C381BCF7-45FE-4F17-9ED6-58C05DDBF6A5}"/>
                      </a:ext>
                    </a:extLst>
                  </p:cNvPr>
                  <p:cNvSpPr/>
                  <p:nvPr/>
                </p:nvSpPr>
                <p:spPr>
                  <a:xfrm>
                    <a:off x="9835665" y="-4843092"/>
                    <a:ext cx="1019368" cy="4017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28" h="1430" extrusionOk="0">
                        <a:moveTo>
                          <a:pt x="3379" y="0"/>
                        </a:moveTo>
                        <a:lnTo>
                          <a:pt x="2552" y="473"/>
                        </a:lnTo>
                        <a:lnTo>
                          <a:pt x="1418" y="473"/>
                        </a:lnTo>
                        <a:lnTo>
                          <a:pt x="0" y="1288"/>
                        </a:lnTo>
                        <a:lnTo>
                          <a:pt x="248" y="1430"/>
                        </a:lnTo>
                        <a:lnTo>
                          <a:pt x="1560" y="674"/>
                        </a:lnTo>
                        <a:lnTo>
                          <a:pt x="2694" y="674"/>
                        </a:lnTo>
                        <a:lnTo>
                          <a:pt x="3627" y="142"/>
                        </a:lnTo>
                        <a:lnTo>
                          <a:pt x="337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37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8" name="Google Shape;5657;p47">
                    <a:extLst>
                      <a:ext uri="{FF2B5EF4-FFF2-40B4-BE49-F238E27FC236}">
                        <a16:creationId xmlns:a16="http://schemas.microsoft.com/office/drawing/2014/main" id="{641E9704-387E-4EA5-9325-5F7C19FFC59A}"/>
                      </a:ext>
                    </a:extLst>
                  </p:cNvPr>
                  <p:cNvSpPr/>
                  <p:nvPr/>
                </p:nvSpPr>
                <p:spPr>
                  <a:xfrm>
                    <a:off x="9653033" y="-5018980"/>
                    <a:ext cx="913161" cy="5313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50" h="1891" extrusionOk="0">
                        <a:moveTo>
                          <a:pt x="2978" y="0"/>
                        </a:moveTo>
                        <a:lnTo>
                          <a:pt x="1" y="1737"/>
                        </a:lnTo>
                        <a:lnTo>
                          <a:pt x="249" y="1890"/>
                        </a:lnTo>
                        <a:lnTo>
                          <a:pt x="3249" y="154"/>
                        </a:lnTo>
                        <a:lnTo>
                          <a:pt x="2978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37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9" name="Google Shape;5658;p47">
                    <a:extLst>
                      <a:ext uri="{FF2B5EF4-FFF2-40B4-BE49-F238E27FC236}">
                        <a16:creationId xmlns:a16="http://schemas.microsoft.com/office/drawing/2014/main" id="{AE5B00F7-BDD6-4CF9-8392-B3FEA94A3B17}"/>
                      </a:ext>
                    </a:extLst>
                  </p:cNvPr>
                  <p:cNvSpPr/>
                  <p:nvPr/>
                </p:nvSpPr>
                <p:spPr>
                  <a:xfrm>
                    <a:off x="10061285" y="-4713564"/>
                    <a:ext cx="1022740" cy="4051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40" h="1442" extrusionOk="0">
                        <a:moveTo>
                          <a:pt x="3367" y="0"/>
                        </a:moveTo>
                        <a:lnTo>
                          <a:pt x="2481" y="508"/>
                        </a:lnTo>
                        <a:lnTo>
                          <a:pt x="1347" y="508"/>
                        </a:lnTo>
                        <a:lnTo>
                          <a:pt x="1" y="1276"/>
                        </a:lnTo>
                        <a:lnTo>
                          <a:pt x="249" y="1441"/>
                        </a:lnTo>
                        <a:lnTo>
                          <a:pt x="1501" y="721"/>
                        </a:lnTo>
                        <a:lnTo>
                          <a:pt x="2635" y="721"/>
                        </a:lnTo>
                        <a:lnTo>
                          <a:pt x="3639" y="142"/>
                        </a:lnTo>
                        <a:lnTo>
                          <a:pt x="3367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37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0" name="Google Shape;5659;p47">
                    <a:extLst>
                      <a:ext uri="{FF2B5EF4-FFF2-40B4-BE49-F238E27FC236}">
                        <a16:creationId xmlns:a16="http://schemas.microsoft.com/office/drawing/2014/main" id="{7BA6FB96-7072-4DC3-801C-9D0E81562EE0}"/>
                      </a:ext>
                    </a:extLst>
                  </p:cNvPr>
                  <p:cNvSpPr/>
                  <p:nvPr/>
                </p:nvSpPr>
                <p:spPr>
                  <a:xfrm>
                    <a:off x="10270329" y="-4547791"/>
                    <a:ext cx="1099164" cy="3588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12" h="1277" extrusionOk="0">
                        <a:moveTo>
                          <a:pt x="3651" y="1"/>
                        </a:moveTo>
                        <a:lnTo>
                          <a:pt x="3084" y="320"/>
                        </a:lnTo>
                        <a:lnTo>
                          <a:pt x="1407" y="320"/>
                        </a:lnTo>
                        <a:lnTo>
                          <a:pt x="1" y="1135"/>
                        </a:lnTo>
                        <a:lnTo>
                          <a:pt x="261" y="1277"/>
                        </a:lnTo>
                        <a:lnTo>
                          <a:pt x="1548" y="544"/>
                        </a:lnTo>
                        <a:lnTo>
                          <a:pt x="3238" y="544"/>
                        </a:lnTo>
                        <a:lnTo>
                          <a:pt x="3911" y="142"/>
                        </a:lnTo>
                        <a:lnTo>
                          <a:pt x="365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37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1" name="Google Shape;5660;p47">
                    <a:extLst>
                      <a:ext uri="{FF2B5EF4-FFF2-40B4-BE49-F238E27FC236}">
                        <a16:creationId xmlns:a16="http://schemas.microsoft.com/office/drawing/2014/main" id="{2312E550-E4BE-4697-BF92-03EBBDA1507C}"/>
                      </a:ext>
                    </a:extLst>
                  </p:cNvPr>
                  <p:cNvSpPr/>
                  <p:nvPr/>
                </p:nvSpPr>
                <p:spPr>
                  <a:xfrm>
                    <a:off x="10482744" y="-4348583"/>
                    <a:ext cx="1832503" cy="558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22" h="1986" extrusionOk="0">
                        <a:moveTo>
                          <a:pt x="1478" y="1"/>
                        </a:moveTo>
                        <a:lnTo>
                          <a:pt x="1" y="851"/>
                        </a:lnTo>
                        <a:lnTo>
                          <a:pt x="249" y="1005"/>
                        </a:lnTo>
                        <a:lnTo>
                          <a:pt x="1619" y="201"/>
                        </a:lnTo>
                        <a:lnTo>
                          <a:pt x="3191" y="201"/>
                        </a:lnTo>
                        <a:lnTo>
                          <a:pt x="6274" y="1985"/>
                        </a:lnTo>
                        <a:lnTo>
                          <a:pt x="6522" y="1843"/>
                        </a:lnTo>
                        <a:lnTo>
                          <a:pt x="3332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37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2" name="Google Shape;5661;p47">
                    <a:extLst>
                      <a:ext uri="{FF2B5EF4-FFF2-40B4-BE49-F238E27FC236}">
                        <a16:creationId xmlns:a16="http://schemas.microsoft.com/office/drawing/2014/main" id="{5E2D7FE3-9378-4D87-8DAC-1A1B2BA0E3C8}"/>
                      </a:ext>
                    </a:extLst>
                  </p:cNvPr>
                  <p:cNvSpPr/>
                  <p:nvPr/>
                </p:nvSpPr>
                <p:spPr>
                  <a:xfrm>
                    <a:off x="10652170" y="-4209221"/>
                    <a:ext cx="1523714" cy="5015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23" h="1785" extrusionOk="0">
                        <a:moveTo>
                          <a:pt x="1394" y="1"/>
                        </a:moveTo>
                        <a:lnTo>
                          <a:pt x="0" y="816"/>
                        </a:lnTo>
                        <a:lnTo>
                          <a:pt x="260" y="958"/>
                        </a:lnTo>
                        <a:lnTo>
                          <a:pt x="1560" y="213"/>
                        </a:lnTo>
                        <a:lnTo>
                          <a:pt x="2446" y="213"/>
                        </a:lnTo>
                        <a:lnTo>
                          <a:pt x="5163" y="1784"/>
                        </a:lnTo>
                        <a:lnTo>
                          <a:pt x="5423" y="1631"/>
                        </a:lnTo>
                        <a:lnTo>
                          <a:pt x="2599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37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3" name="Google Shape;5662;p47">
                    <a:extLst>
                      <a:ext uri="{FF2B5EF4-FFF2-40B4-BE49-F238E27FC236}">
                        <a16:creationId xmlns:a16="http://schemas.microsoft.com/office/drawing/2014/main" id="{C4EEAFC6-5F46-49D0-A6ED-1C5B1B95916B}"/>
                      </a:ext>
                    </a:extLst>
                  </p:cNvPr>
                  <p:cNvSpPr/>
                  <p:nvPr/>
                </p:nvSpPr>
                <p:spPr>
                  <a:xfrm>
                    <a:off x="10303764" y="-3691391"/>
                    <a:ext cx="1151987" cy="398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00" h="1419" extrusionOk="0">
                        <a:moveTo>
                          <a:pt x="248" y="1"/>
                        </a:moveTo>
                        <a:lnTo>
                          <a:pt x="0" y="154"/>
                        </a:lnTo>
                        <a:lnTo>
                          <a:pt x="1240" y="875"/>
                        </a:lnTo>
                        <a:lnTo>
                          <a:pt x="2906" y="875"/>
                        </a:lnTo>
                        <a:lnTo>
                          <a:pt x="3839" y="1418"/>
                        </a:lnTo>
                        <a:lnTo>
                          <a:pt x="4099" y="1276"/>
                        </a:lnTo>
                        <a:lnTo>
                          <a:pt x="3060" y="674"/>
                        </a:lnTo>
                        <a:lnTo>
                          <a:pt x="1406" y="674"/>
                        </a:lnTo>
                        <a:lnTo>
                          <a:pt x="248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37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4" name="Google Shape;5663;p47">
                    <a:extLst>
                      <a:ext uri="{FF2B5EF4-FFF2-40B4-BE49-F238E27FC236}">
                        <a16:creationId xmlns:a16="http://schemas.microsoft.com/office/drawing/2014/main" id="{0F6C0540-0F0F-48AC-8D20-34FBBB7CA3F1}"/>
                      </a:ext>
                    </a:extLst>
                  </p:cNvPr>
                  <p:cNvSpPr/>
                  <p:nvPr/>
                </p:nvSpPr>
                <p:spPr>
                  <a:xfrm>
                    <a:off x="10486115" y="-3817547"/>
                    <a:ext cx="1178680" cy="4051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95" h="1442" extrusionOk="0">
                        <a:moveTo>
                          <a:pt x="261" y="1"/>
                        </a:moveTo>
                        <a:lnTo>
                          <a:pt x="1" y="142"/>
                        </a:lnTo>
                        <a:lnTo>
                          <a:pt x="1253" y="851"/>
                        </a:lnTo>
                        <a:lnTo>
                          <a:pt x="2919" y="851"/>
                        </a:lnTo>
                        <a:lnTo>
                          <a:pt x="3923" y="1442"/>
                        </a:lnTo>
                        <a:lnTo>
                          <a:pt x="4194" y="1300"/>
                        </a:lnTo>
                        <a:lnTo>
                          <a:pt x="3072" y="650"/>
                        </a:lnTo>
                        <a:lnTo>
                          <a:pt x="1395" y="650"/>
                        </a:lnTo>
                        <a:lnTo>
                          <a:pt x="26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37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5" name="Google Shape;5664;p47">
                    <a:extLst>
                      <a:ext uri="{FF2B5EF4-FFF2-40B4-BE49-F238E27FC236}">
                        <a16:creationId xmlns:a16="http://schemas.microsoft.com/office/drawing/2014/main" id="{1F6DE4B5-B618-4EB3-8163-F98058C770C8}"/>
                      </a:ext>
                    </a:extLst>
                  </p:cNvPr>
                  <p:cNvSpPr/>
                  <p:nvPr/>
                </p:nvSpPr>
                <p:spPr>
                  <a:xfrm>
                    <a:off x="7747760" y="-3362654"/>
                    <a:ext cx="637527" cy="6574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69" h="2340" extrusionOk="0">
                        <a:moveTo>
                          <a:pt x="2009" y="0"/>
                        </a:moveTo>
                        <a:lnTo>
                          <a:pt x="1879" y="71"/>
                        </a:lnTo>
                        <a:lnTo>
                          <a:pt x="521" y="862"/>
                        </a:lnTo>
                        <a:lnTo>
                          <a:pt x="521" y="1878"/>
                        </a:lnTo>
                        <a:lnTo>
                          <a:pt x="1" y="2185"/>
                        </a:lnTo>
                        <a:lnTo>
                          <a:pt x="249" y="2339"/>
                        </a:lnTo>
                        <a:lnTo>
                          <a:pt x="887" y="1961"/>
                        </a:lnTo>
                        <a:lnTo>
                          <a:pt x="887" y="945"/>
                        </a:lnTo>
                        <a:lnTo>
                          <a:pt x="2127" y="224"/>
                        </a:lnTo>
                        <a:lnTo>
                          <a:pt x="2269" y="154"/>
                        </a:lnTo>
                        <a:lnTo>
                          <a:pt x="200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37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6" name="Google Shape;5665;p47">
                    <a:extLst>
                      <a:ext uri="{FF2B5EF4-FFF2-40B4-BE49-F238E27FC236}">
                        <a16:creationId xmlns:a16="http://schemas.microsoft.com/office/drawing/2014/main" id="{32B73827-F0AA-4EC9-8712-92E9C200900A}"/>
                      </a:ext>
                    </a:extLst>
                  </p:cNvPr>
                  <p:cNvSpPr/>
                  <p:nvPr/>
                </p:nvSpPr>
                <p:spPr>
                  <a:xfrm>
                    <a:off x="7538717" y="-3498925"/>
                    <a:ext cx="611115" cy="677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5" h="2411" extrusionOk="0">
                        <a:moveTo>
                          <a:pt x="1926" y="1"/>
                        </a:moveTo>
                        <a:lnTo>
                          <a:pt x="1773" y="83"/>
                        </a:lnTo>
                        <a:lnTo>
                          <a:pt x="438" y="875"/>
                        </a:lnTo>
                        <a:lnTo>
                          <a:pt x="438" y="2009"/>
                        </a:lnTo>
                        <a:lnTo>
                          <a:pt x="1" y="2245"/>
                        </a:lnTo>
                        <a:lnTo>
                          <a:pt x="272" y="2411"/>
                        </a:lnTo>
                        <a:lnTo>
                          <a:pt x="804" y="2092"/>
                        </a:lnTo>
                        <a:lnTo>
                          <a:pt x="804" y="958"/>
                        </a:lnTo>
                        <a:lnTo>
                          <a:pt x="2044" y="237"/>
                        </a:lnTo>
                        <a:lnTo>
                          <a:pt x="2174" y="142"/>
                        </a:lnTo>
                        <a:lnTo>
                          <a:pt x="1926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37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7" name="Google Shape;5666;p47">
                    <a:extLst>
                      <a:ext uri="{FF2B5EF4-FFF2-40B4-BE49-F238E27FC236}">
                        <a16:creationId xmlns:a16="http://schemas.microsoft.com/office/drawing/2014/main" id="{41F1ABEF-BE1B-494D-B847-858E80614CF6}"/>
                      </a:ext>
                    </a:extLst>
                  </p:cNvPr>
                  <p:cNvSpPr/>
                  <p:nvPr/>
                </p:nvSpPr>
                <p:spPr>
                  <a:xfrm>
                    <a:off x="7870545" y="-3037570"/>
                    <a:ext cx="1026112" cy="4051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52" h="1442" extrusionOk="0">
                        <a:moveTo>
                          <a:pt x="3403" y="1"/>
                        </a:moveTo>
                        <a:lnTo>
                          <a:pt x="3344" y="24"/>
                        </a:lnTo>
                        <a:lnTo>
                          <a:pt x="2092" y="745"/>
                        </a:lnTo>
                        <a:lnTo>
                          <a:pt x="946" y="745"/>
                        </a:lnTo>
                        <a:lnTo>
                          <a:pt x="1" y="1288"/>
                        </a:lnTo>
                        <a:lnTo>
                          <a:pt x="273" y="1442"/>
                        </a:lnTo>
                        <a:lnTo>
                          <a:pt x="1100" y="958"/>
                        </a:lnTo>
                        <a:lnTo>
                          <a:pt x="2234" y="958"/>
                        </a:lnTo>
                        <a:lnTo>
                          <a:pt x="3592" y="178"/>
                        </a:lnTo>
                        <a:lnTo>
                          <a:pt x="3651" y="142"/>
                        </a:lnTo>
                        <a:lnTo>
                          <a:pt x="3403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37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8" name="Google Shape;5667;p47">
                    <a:extLst>
                      <a:ext uri="{FF2B5EF4-FFF2-40B4-BE49-F238E27FC236}">
                        <a16:creationId xmlns:a16="http://schemas.microsoft.com/office/drawing/2014/main" id="{2A79DAB8-AAAF-45AA-B5C4-20531DFD6E05}"/>
                      </a:ext>
                    </a:extLst>
                  </p:cNvPr>
                  <p:cNvSpPr/>
                  <p:nvPr/>
                </p:nvSpPr>
                <p:spPr>
                  <a:xfrm>
                    <a:off x="6751994" y="-3661608"/>
                    <a:ext cx="1128948" cy="382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18" h="1360" extrusionOk="0">
                        <a:moveTo>
                          <a:pt x="3746" y="1"/>
                        </a:moveTo>
                        <a:lnTo>
                          <a:pt x="3604" y="95"/>
                        </a:lnTo>
                        <a:lnTo>
                          <a:pt x="2470" y="757"/>
                        </a:lnTo>
                        <a:lnTo>
                          <a:pt x="781" y="757"/>
                        </a:lnTo>
                        <a:lnTo>
                          <a:pt x="1" y="1194"/>
                        </a:lnTo>
                        <a:lnTo>
                          <a:pt x="249" y="1359"/>
                        </a:lnTo>
                        <a:lnTo>
                          <a:pt x="934" y="958"/>
                        </a:lnTo>
                        <a:lnTo>
                          <a:pt x="2612" y="958"/>
                        </a:lnTo>
                        <a:lnTo>
                          <a:pt x="3852" y="237"/>
                        </a:lnTo>
                        <a:lnTo>
                          <a:pt x="4017" y="154"/>
                        </a:lnTo>
                        <a:lnTo>
                          <a:pt x="3746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37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91" name="Google Shape;5668;p47">
                  <a:extLst>
                    <a:ext uri="{FF2B5EF4-FFF2-40B4-BE49-F238E27FC236}">
                      <a16:creationId xmlns:a16="http://schemas.microsoft.com/office/drawing/2014/main" id="{16F9B6EF-549D-47EF-B45C-989DC2C80C8E}"/>
                    </a:ext>
                  </a:extLst>
                </p:cNvPr>
                <p:cNvSpPr/>
                <p:nvPr/>
              </p:nvSpPr>
              <p:spPr>
                <a:xfrm>
                  <a:off x="6598965" y="-3776740"/>
                  <a:ext cx="1021412" cy="282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7" h="1182" extrusionOk="0">
                      <a:moveTo>
                        <a:pt x="4017" y="0"/>
                      </a:moveTo>
                      <a:lnTo>
                        <a:pt x="3887" y="71"/>
                      </a:lnTo>
                      <a:lnTo>
                        <a:pt x="2516" y="875"/>
                      </a:lnTo>
                      <a:lnTo>
                        <a:pt x="284" y="875"/>
                      </a:lnTo>
                      <a:lnTo>
                        <a:pt x="0" y="1028"/>
                      </a:lnTo>
                      <a:lnTo>
                        <a:pt x="272" y="1182"/>
                      </a:lnTo>
                      <a:lnTo>
                        <a:pt x="437" y="1075"/>
                      </a:lnTo>
                      <a:lnTo>
                        <a:pt x="2658" y="1075"/>
                      </a:lnTo>
                      <a:lnTo>
                        <a:pt x="4135" y="225"/>
                      </a:lnTo>
                      <a:lnTo>
                        <a:pt x="4277" y="142"/>
                      </a:lnTo>
                      <a:lnTo>
                        <a:pt x="401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20" name="Google Shape;5669;p47">
                <a:extLst>
                  <a:ext uri="{FF2B5EF4-FFF2-40B4-BE49-F238E27FC236}">
                    <a16:creationId xmlns:a16="http://schemas.microsoft.com/office/drawing/2014/main" id="{00ED0B49-F6D8-422B-9D18-8546897BA9A7}"/>
                  </a:ext>
                </a:extLst>
              </p:cNvPr>
              <p:cNvSpPr/>
              <p:nvPr/>
            </p:nvSpPr>
            <p:spPr>
              <a:xfrm flipH="1">
                <a:off x="9817982" y="7218955"/>
                <a:ext cx="1524705" cy="923607"/>
              </a:xfrm>
              <a:custGeom>
                <a:avLst/>
                <a:gdLst/>
                <a:ahLst/>
                <a:cxnLst/>
                <a:rect l="l" t="t" r="r" b="b"/>
                <a:pathLst>
                  <a:path w="11838" h="7171" extrusionOk="0">
                    <a:moveTo>
                      <a:pt x="11838" y="0"/>
                    </a:moveTo>
                    <a:lnTo>
                      <a:pt x="1" y="6875"/>
                    </a:lnTo>
                    <a:lnTo>
                      <a:pt x="1" y="7171"/>
                    </a:lnTo>
                    <a:lnTo>
                      <a:pt x="11838" y="307"/>
                    </a:lnTo>
                    <a:lnTo>
                      <a:pt x="1183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5670;p47">
                <a:extLst>
                  <a:ext uri="{FF2B5EF4-FFF2-40B4-BE49-F238E27FC236}">
                    <a16:creationId xmlns:a16="http://schemas.microsoft.com/office/drawing/2014/main" id="{DCF4B9C5-1447-486F-8B30-30EDF66F7679}"/>
                  </a:ext>
                </a:extLst>
              </p:cNvPr>
              <p:cNvSpPr/>
              <p:nvPr/>
            </p:nvSpPr>
            <p:spPr>
              <a:xfrm flipH="1">
                <a:off x="11341013" y="7218966"/>
                <a:ext cx="1532304" cy="923607"/>
              </a:xfrm>
              <a:custGeom>
                <a:avLst/>
                <a:gdLst/>
                <a:ahLst/>
                <a:cxnLst/>
                <a:rect l="l" t="t" r="r" b="b"/>
                <a:pathLst>
                  <a:path w="11897" h="7171" extrusionOk="0">
                    <a:moveTo>
                      <a:pt x="1" y="0"/>
                    </a:moveTo>
                    <a:lnTo>
                      <a:pt x="1" y="307"/>
                    </a:lnTo>
                    <a:lnTo>
                      <a:pt x="11897" y="7171"/>
                    </a:lnTo>
                    <a:lnTo>
                      <a:pt x="11897" y="687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5671;p47">
                <a:extLst>
                  <a:ext uri="{FF2B5EF4-FFF2-40B4-BE49-F238E27FC236}">
                    <a16:creationId xmlns:a16="http://schemas.microsoft.com/office/drawing/2014/main" id="{D2E2CAE3-6707-411E-BB64-C8967E4FEEDA}"/>
                  </a:ext>
                </a:extLst>
              </p:cNvPr>
              <p:cNvSpPr/>
              <p:nvPr/>
            </p:nvSpPr>
            <p:spPr>
              <a:xfrm flipH="1">
                <a:off x="9812585" y="7218966"/>
                <a:ext cx="1524705" cy="923607"/>
              </a:xfrm>
              <a:custGeom>
                <a:avLst/>
                <a:gdLst/>
                <a:ahLst/>
                <a:cxnLst/>
                <a:rect l="l" t="t" r="r" b="b"/>
                <a:pathLst>
                  <a:path w="11838" h="7171" extrusionOk="0">
                    <a:moveTo>
                      <a:pt x="11838" y="0"/>
                    </a:moveTo>
                    <a:lnTo>
                      <a:pt x="1" y="6875"/>
                    </a:lnTo>
                    <a:lnTo>
                      <a:pt x="1" y="7171"/>
                    </a:lnTo>
                    <a:lnTo>
                      <a:pt x="11838" y="307"/>
                    </a:lnTo>
                    <a:lnTo>
                      <a:pt x="11838" y="0"/>
                    </a:ln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3" name="Google Shape;5672;p47">
                <a:extLst>
                  <a:ext uri="{FF2B5EF4-FFF2-40B4-BE49-F238E27FC236}">
                    <a16:creationId xmlns:a16="http://schemas.microsoft.com/office/drawing/2014/main" id="{690BE245-06E5-489B-AEEC-864AA8F62C9D}"/>
                  </a:ext>
                </a:extLst>
              </p:cNvPr>
              <p:cNvGrpSpPr/>
              <p:nvPr/>
            </p:nvGrpSpPr>
            <p:grpSpPr>
              <a:xfrm>
                <a:off x="10884983" y="6879817"/>
                <a:ext cx="922893" cy="599206"/>
                <a:chOff x="-4004340" y="2465518"/>
                <a:chExt cx="1791330" cy="1162830"/>
              </a:xfrm>
            </p:grpSpPr>
            <p:sp>
              <p:nvSpPr>
                <p:cNvPr id="124" name="Google Shape;5673;p47">
                  <a:extLst>
                    <a:ext uri="{FF2B5EF4-FFF2-40B4-BE49-F238E27FC236}">
                      <a16:creationId xmlns:a16="http://schemas.microsoft.com/office/drawing/2014/main" id="{620DF9BA-B132-4B78-AF00-A12BEDFF5414}"/>
                    </a:ext>
                  </a:extLst>
                </p:cNvPr>
                <p:cNvSpPr/>
                <p:nvPr/>
              </p:nvSpPr>
              <p:spPr>
                <a:xfrm>
                  <a:off x="-3238869" y="3540443"/>
                  <a:ext cx="296388" cy="761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1" h="686" extrusionOk="0">
                      <a:moveTo>
                        <a:pt x="1" y="0"/>
                      </a:moveTo>
                      <a:lnTo>
                        <a:pt x="1" y="685"/>
                      </a:lnTo>
                      <a:lnTo>
                        <a:pt x="2671" y="685"/>
                      </a:lnTo>
                      <a:lnTo>
                        <a:pt x="267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" name="Google Shape;5674;p47">
                  <a:extLst>
                    <a:ext uri="{FF2B5EF4-FFF2-40B4-BE49-F238E27FC236}">
                      <a16:creationId xmlns:a16="http://schemas.microsoft.com/office/drawing/2014/main" id="{266B9E5F-2B2F-48A0-A034-F3FC373FB082}"/>
                    </a:ext>
                  </a:extLst>
                </p:cNvPr>
                <p:cNvSpPr/>
                <p:nvPr/>
              </p:nvSpPr>
              <p:spPr>
                <a:xfrm>
                  <a:off x="-2741963" y="2725067"/>
                  <a:ext cx="14536" cy="145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" h="131" extrusionOk="0">
                      <a:moveTo>
                        <a:pt x="0" y="0"/>
                      </a:moveTo>
                      <a:lnTo>
                        <a:pt x="0" y="60"/>
                      </a:lnTo>
                      <a:lnTo>
                        <a:pt x="130" y="130"/>
                      </a:lnTo>
                      <a:lnTo>
                        <a:pt x="130" y="8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" name="Google Shape;5675;p47">
                  <a:extLst>
                    <a:ext uri="{FF2B5EF4-FFF2-40B4-BE49-F238E27FC236}">
                      <a16:creationId xmlns:a16="http://schemas.microsoft.com/office/drawing/2014/main" id="{93C7EE6C-430A-4523-B4F3-2BB1F2E441E6}"/>
                    </a:ext>
                  </a:extLst>
                </p:cNvPr>
                <p:cNvSpPr/>
                <p:nvPr/>
              </p:nvSpPr>
              <p:spPr>
                <a:xfrm>
                  <a:off x="-3461689" y="2727730"/>
                  <a:ext cx="14536" cy="157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" h="142" extrusionOk="0">
                      <a:moveTo>
                        <a:pt x="131" y="0"/>
                      </a:moveTo>
                      <a:lnTo>
                        <a:pt x="1" y="83"/>
                      </a:lnTo>
                      <a:lnTo>
                        <a:pt x="1" y="142"/>
                      </a:lnTo>
                      <a:lnTo>
                        <a:pt x="131" y="47"/>
                      </a:lnTo>
                      <a:lnTo>
                        <a:pt x="13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" name="Google Shape;5676;p47">
                  <a:extLst>
                    <a:ext uri="{FF2B5EF4-FFF2-40B4-BE49-F238E27FC236}">
                      <a16:creationId xmlns:a16="http://schemas.microsoft.com/office/drawing/2014/main" id="{7AB06E8C-9BB7-4F8C-BBA7-A07B8AFDC40E}"/>
                    </a:ext>
                  </a:extLst>
                </p:cNvPr>
                <p:cNvSpPr/>
                <p:nvPr/>
              </p:nvSpPr>
              <p:spPr>
                <a:xfrm>
                  <a:off x="-2942590" y="3124876"/>
                  <a:ext cx="714504" cy="491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9" h="4431" extrusionOk="0">
                      <a:moveTo>
                        <a:pt x="6439" y="0"/>
                      </a:moveTo>
                      <a:lnTo>
                        <a:pt x="1" y="3745"/>
                      </a:lnTo>
                      <a:lnTo>
                        <a:pt x="1" y="4430"/>
                      </a:lnTo>
                      <a:lnTo>
                        <a:pt x="6439" y="697"/>
                      </a:lnTo>
                      <a:lnTo>
                        <a:pt x="643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" name="Google Shape;5677;p47">
                  <a:extLst>
                    <a:ext uri="{FF2B5EF4-FFF2-40B4-BE49-F238E27FC236}">
                      <a16:creationId xmlns:a16="http://schemas.microsoft.com/office/drawing/2014/main" id="{AD03AAB0-5110-4203-AF14-547C65AF51EA}"/>
                    </a:ext>
                  </a:extLst>
                </p:cNvPr>
                <p:cNvSpPr/>
                <p:nvPr/>
              </p:nvSpPr>
              <p:spPr>
                <a:xfrm>
                  <a:off x="-3958484" y="3126208"/>
                  <a:ext cx="719719" cy="4903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86" h="4419" extrusionOk="0">
                      <a:moveTo>
                        <a:pt x="1" y="0"/>
                      </a:moveTo>
                      <a:lnTo>
                        <a:pt x="1" y="685"/>
                      </a:lnTo>
                      <a:lnTo>
                        <a:pt x="6486" y="4418"/>
                      </a:lnTo>
                      <a:lnTo>
                        <a:pt x="6486" y="373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" name="Google Shape;5678;p47">
                  <a:extLst>
                    <a:ext uri="{FF2B5EF4-FFF2-40B4-BE49-F238E27FC236}">
                      <a16:creationId xmlns:a16="http://schemas.microsoft.com/office/drawing/2014/main" id="{5C95EA46-2C73-48E1-9FD9-BD7FEDA0A398}"/>
                    </a:ext>
                  </a:extLst>
                </p:cNvPr>
                <p:cNvSpPr/>
                <p:nvPr/>
              </p:nvSpPr>
              <p:spPr>
                <a:xfrm>
                  <a:off x="-3958484" y="2537645"/>
                  <a:ext cx="1730388" cy="10029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94" h="9038" extrusionOk="0">
                      <a:moveTo>
                        <a:pt x="6427" y="0"/>
                      </a:moveTo>
                      <a:lnTo>
                        <a:pt x="1" y="3745"/>
                      </a:lnTo>
                      <a:lnTo>
                        <a:pt x="1" y="5304"/>
                      </a:lnTo>
                      <a:lnTo>
                        <a:pt x="6486" y="9037"/>
                      </a:lnTo>
                      <a:lnTo>
                        <a:pt x="9156" y="9037"/>
                      </a:lnTo>
                      <a:lnTo>
                        <a:pt x="15594" y="5292"/>
                      </a:lnTo>
                      <a:lnTo>
                        <a:pt x="15594" y="3745"/>
                      </a:lnTo>
                      <a:lnTo>
                        <a:pt x="910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" name="Google Shape;5679;p47">
                  <a:extLst>
                    <a:ext uri="{FF2B5EF4-FFF2-40B4-BE49-F238E27FC236}">
                      <a16:creationId xmlns:a16="http://schemas.microsoft.com/office/drawing/2014/main" id="{A4D9C096-4F35-4DF7-B0DF-A6A9B4F14A28}"/>
                    </a:ext>
                  </a:extLst>
                </p:cNvPr>
                <p:cNvSpPr/>
                <p:nvPr/>
              </p:nvSpPr>
              <p:spPr>
                <a:xfrm>
                  <a:off x="-2709228" y="2744708"/>
                  <a:ext cx="15868" cy="145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" h="131" extrusionOk="0">
                      <a:moveTo>
                        <a:pt x="1" y="1"/>
                      </a:moveTo>
                      <a:lnTo>
                        <a:pt x="12" y="60"/>
                      </a:lnTo>
                      <a:lnTo>
                        <a:pt x="142" y="131"/>
                      </a:lnTo>
                      <a:lnTo>
                        <a:pt x="142" y="83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" name="Google Shape;5680;p47">
                  <a:extLst>
                    <a:ext uri="{FF2B5EF4-FFF2-40B4-BE49-F238E27FC236}">
                      <a16:creationId xmlns:a16="http://schemas.microsoft.com/office/drawing/2014/main" id="{7F96FA1C-4C6F-435C-8E6E-03B271BE39EA}"/>
                    </a:ext>
                  </a:extLst>
                </p:cNvPr>
                <p:cNvSpPr/>
                <p:nvPr/>
              </p:nvSpPr>
              <p:spPr>
                <a:xfrm>
                  <a:off x="-2709228" y="2725067"/>
                  <a:ext cx="48603" cy="289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" h="261" extrusionOk="0">
                      <a:moveTo>
                        <a:pt x="308" y="0"/>
                      </a:moveTo>
                      <a:lnTo>
                        <a:pt x="1" y="178"/>
                      </a:lnTo>
                      <a:lnTo>
                        <a:pt x="142" y="260"/>
                      </a:lnTo>
                      <a:lnTo>
                        <a:pt x="438" y="83"/>
                      </a:lnTo>
                      <a:lnTo>
                        <a:pt x="30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" name="Google Shape;5681;p47">
                  <a:extLst>
                    <a:ext uri="{FF2B5EF4-FFF2-40B4-BE49-F238E27FC236}">
                      <a16:creationId xmlns:a16="http://schemas.microsoft.com/office/drawing/2014/main" id="{8DBE43E3-BF9D-4384-BE7F-A7A3B4EFEC04}"/>
                    </a:ext>
                  </a:extLst>
                </p:cNvPr>
                <p:cNvSpPr/>
                <p:nvPr/>
              </p:nvSpPr>
              <p:spPr>
                <a:xfrm>
                  <a:off x="-3495755" y="2747371"/>
                  <a:ext cx="15868" cy="158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" h="143" extrusionOk="0">
                      <a:moveTo>
                        <a:pt x="142" y="0"/>
                      </a:moveTo>
                      <a:lnTo>
                        <a:pt x="1" y="83"/>
                      </a:lnTo>
                      <a:lnTo>
                        <a:pt x="1" y="142"/>
                      </a:lnTo>
                      <a:lnTo>
                        <a:pt x="142" y="48"/>
                      </a:lnTo>
                      <a:lnTo>
                        <a:pt x="14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" name="Google Shape;5682;p47">
                  <a:extLst>
                    <a:ext uri="{FF2B5EF4-FFF2-40B4-BE49-F238E27FC236}">
                      <a16:creationId xmlns:a16="http://schemas.microsoft.com/office/drawing/2014/main" id="{CA75E55F-C44C-42C7-B743-DC9346A9FE99}"/>
                    </a:ext>
                  </a:extLst>
                </p:cNvPr>
                <p:cNvSpPr/>
                <p:nvPr/>
              </p:nvSpPr>
              <p:spPr>
                <a:xfrm>
                  <a:off x="-3528490" y="2727730"/>
                  <a:ext cx="48603" cy="288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" h="260" extrusionOk="0">
                      <a:moveTo>
                        <a:pt x="130" y="0"/>
                      </a:moveTo>
                      <a:lnTo>
                        <a:pt x="0" y="83"/>
                      </a:lnTo>
                      <a:lnTo>
                        <a:pt x="296" y="260"/>
                      </a:lnTo>
                      <a:lnTo>
                        <a:pt x="437" y="177"/>
                      </a:lnTo>
                      <a:lnTo>
                        <a:pt x="13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" name="Google Shape;5683;p47">
                  <a:extLst>
                    <a:ext uri="{FF2B5EF4-FFF2-40B4-BE49-F238E27FC236}">
                      <a16:creationId xmlns:a16="http://schemas.microsoft.com/office/drawing/2014/main" id="{71A692B0-E617-4795-B3B9-455C91B0693C}"/>
                    </a:ext>
                  </a:extLst>
                </p:cNvPr>
                <p:cNvSpPr/>
                <p:nvPr/>
              </p:nvSpPr>
              <p:spPr>
                <a:xfrm>
                  <a:off x="-2942590" y="3054080"/>
                  <a:ext cx="714504" cy="462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9" h="4171" extrusionOk="0">
                      <a:moveTo>
                        <a:pt x="6439" y="1"/>
                      </a:moveTo>
                      <a:lnTo>
                        <a:pt x="1" y="3734"/>
                      </a:lnTo>
                      <a:lnTo>
                        <a:pt x="1" y="4171"/>
                      </a:lnTo>
                      <a:lnTo>
                        <a:pt x="6439" y="414"/>
                      </a:lnTo>
                      <a:lnTo>
                        <a:pt x="6439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" name="Google Shape;5684;p47">
                  <a:extLst>
                    <a:ext uri="{FF2B5EF4-FFF2-40B4-BE49-F238E27FC236}">
                      <a16:creationId xmlns:a16="http://schemas.microsoft.com/office/drawing/2014/main" id="{80EA0428-34D8-464B-BEC6-284198436D10}"/>
                    </a:ext>
                  </a:extLst>
                </p:cNvPr>
                <p:cNvSpPr/>
                <p:nvPr/>
              </p:nvSpPr>
              <p:spPr>
                <a:xfrm>
                  <a:off x="-3958484" y="3054080"/>
                  <a:ext cx="719719" cy="462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86" h="4171" extrusionOk="0">
                      <a:moveTo>
                        <a:pt x="1" y="1"/>
                      </a:moveTo>
                      <a:lnTo>
                        <a:pt x="1" y="414"/>
                      </a:lnTo>
                      <a:lnTo>
                        <a:pt x="6486" y="4171"/>
                      </a:lnTo>
                      <a:lnTo>
                        <a:pt x="6486" y="3734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" name="Google Shape;5685;p47">
                  <a:extLst>
                    <a:ext uri="{FF2B5EF4-FFF2-40B4-BE49-F238E27FC236}">
                      <a16:creationId xmlns:a16="http://schemas.microsoft.com/office/drawing/2014/main" id="{F135E087-BFD9-44F9-A973-BDEB17D8D681}"/>
                    </a:ext>
                  </a:extLst>
                </p:cNvPr>
                <p:cNvSpPr/>
                <p:nvPr/>
              </p:nvSpPr>
              <p:spPr>
                <a:xfrm>
                  <a:off x="-3238869" y="3468316"/>
                  <a:ext cx="296388" cy="486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1" h="438" extrusionOk="0">
                      <a:moveTo>
                        <a:pt x="1" y="1"/>
                      </a:moveTo>
                      <a:lnTo>
                        <a:pt x="1" y="438"/>
                      </a:lnTo>
                      <a:lnTo>
                        <a:pt x="2671" y="438"/>
                      </a:lnTo>
                      <a:lnTo>
                        <a:pt x="2671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" name="Google Shape;5686;p47">
                  <a:extLst>
                    <a:ext uri="{FF2B5EF4-FFF2-40B4-BE49-F238E27FC236}">
                      <a16:creationId xmlns:a16="http://schemas.microsoft.com/office/drawing/2014/main" id="{DD3A776D-AA70-4550-BDFF-D4360BE5C052}"/>
                    </a:ext>
                  </a:extLst>
                </p:cNvPr>
                <p:cNvSpPr/>
                <p:nvPr/>
              </p:nvSpPr>
              <p:spPr>
                <a:xfrm>
                  <a:off x="-3958484" y="2465518"/>
                  <a:ext cx="1730388" cy="10029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94" h="9038" extrusionOk="0">
                      <a:moveTo>
                        <a:pt x="6427" y="0"/>
                      </a:moveTo>
                      <a:lnTo>
                        <a:pt x="1" y="3745"/>
                      </a:lnTo>
                      <a:lnTo>
                        <a:pt x="1" y="5305"/>
                      </a:lnTo>
                      <a:lnTo>
                        <a:pt x="6486" y="9038"/>
                      </a:lnTo>
                      <a:lnTo>
                        <a:pt x="9156" y="9038"/>
                      </a:lnTo>
                      <a:lnTo>
                        <a:pt x="15594" y="5305"/>
                      </a:lnTo>
                      <a:lnTo>
                        <a:pt x="15594" y="3745"/>
                      </a:lnTo>
                      <a:lnTo>
                        <a:pt x="910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" name="Google Shape;5687;p47">
                  <a:extLst>
                    <a:ext uri="{FF2B5EF4-FFF2-40B4-BE49-F238E27FC236}">
                      <a16:creationId xmlns:a16="http://schemas.microsoft.com/office/drawing/2014/main" id="{F07DA138-F2D2-4DE2-835A-53B624AC6FD4}"/>
                    </a:ext>
                  </a:extLst>
                </p:cNvPr>
                <p:cNvSpPr/>
                <p:nvPr/>
              </p:nvSpPr>
              <p:spPr>
                <a:xfrm>
                  <a:off x="-3904776" y="2516673"/>
                  <a:ext cx="1625637" cy="8993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50" h="8105" extrusionOk="0">
                      <a:moveTo>
                        <a:pt x="8412" y="402"/>
                      </a:moveTo>
                      <a:lnTo>
                        <a:pt x="14271" y="3769"/>
                      </a:lnTo>
                      <a:lnTo>
                        <a:pt x="14271" y="4347"/>
                      </a:lnTo>
                      <a:lnTo>
                        <a:pt x="8447" y="7726"/>
                      </a:lnTo>
                      <a:lnTo>
                        <a:pt x="6226" y="7726"/>
                      </a:lnTo>
                      <a:lnTo>
                        <a:pt x="355" y="4347"/>
                      </a:lnTo>
                      <a:lnTo>
                        <a:pt x="355" y="3780"/>
                      </a:lnTo>
                      <a:lnTo>
                        <a:pt x="6179" y="402"/>
                      </a:lnTo>
                      <a:close/>
                      <a:moveTo>
                        <a:pt x="6085" y="0"/>
                      </a:moveTo>
                      <a:lnTo>
                        <a:pt x="1" y="3544"/>
                      </a:lnTo>
                      <a:lnTo>
                        <a:pt x="1" y="4560"/>
                      </a:lnTo>
                      <a:lnTo>
                        <a:pt x="6132" y="8104"/>
                      </a:lnTo>
                      <a:lnTo>
                        <a:pt x="8565" y="8104"/>
                      </a:lnTo>
                      <a:lnTo>
                        <a:pt x="14649" y="4560"/>
                      </a:lnTo>
                      <a:lnTo>
                        <a:pt x="14649" y="3544"/>
                      </a:lnTo>
                      <a:lnTo>
                        <a:pt x="8518" y="0"/>
                      </a:lnTo>
                      <a:close/>
                    </a:path>
                  </a:pathLst>
                </a:custGeom>
                <a:solidFill>
                  <a:srgbClr val="EBEAEA">
                    <a:alpha val="53460"/>
                  </a:srgbClr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" name="Google Shape;5688;p47">
                  <a:extLst>
                    <a:ext uri="{FF2B5EF4-FFF2-40B4-BE49-F238E27FC236}">
                      <a16:creationId xmlns:a16="http://schemas.microsoft.com/office/drawing/2014/main" id="{F4149745-2D1D-46A2-B50F-716F41B95222}"/>
                    </a:ext>
                  </a:extLst>
                </p:cNvPr>
                <p:cNvSpPr/>
                <p:nvPr/>
              </p:nvSpPr>
              <p:spPr>
                <a:xfrm>
                  <a:off x="-3722570" y="2675243"/>
                  <a:ext cx="668675" cy="3854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26" h="3474" extrusionOk="0">
                      <a:moveTo>
                        <a:pt x="4502" y="1"/>
                      </a:moveTo>
                      <a:lnTo>
                        <a:pt x="1" y="2599"/>
                      </a:lnTo>
                      <a:lnTo>
                        <a:pt x="1525" y="3474"/>
                      </a:lnTo>
                      <a:lnTo>
                        <a:pt x="6026" y="875"/>
                      </a:lnTo>
                      <a:lnTo>
                        <a:pt x="4502" y="1"/>
                      </a:lnTo>
                      <a:close/>
                    </a:path>
                  </a:pathLst>
                </a:custGeom>
                <a:solidFill>
                  <a:srgbClr val="EBEAEA">
                    <a:alpha val="53460"/>
                  </a:srgbClr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" name="Google Shape;5689;p47">
                  <a:extLst>
                    <a:ext uri="{FF2B5EF4-FFF2-40B4-BE49-F238E27FC236}">
                      <a16:creationId xmlns:a16="http://schemas.microsoft.com/office/drawing/2014/main" id="{1215E303-C7A3-414B-91EB-8CF47441DF21}"/>
                    </a:ext>
                  </a:extLst>
                </p:cNvPr>
                <p:cNvSpPr/>
                <p:nvPr/>
              </p:nvSpPr>
              <p:spPr>
                <a:xfrm>
                  <a:off x="-3537701" y="2688337"/>
                  <a:ext cx="778752" cy="4497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18" h="4053" extrusionOk="0">
                      <a:moveTo>
                        <a:pt x="5966" y="1"/>
                      </a:moveTo>
                      <a:lnTo>
                        <a:pt x="1" y="3450"/>
                      </a:lnTo>
                      <a:lnTo>
                        <a:pt x="1052" y="4053"/>
                      </a:lnTo>
                      <a:lnTo>
                        <a:pt x="7018" y="615"/>
                      </a:lnTo>
                      <a:lnTo>
                        <a:pt x="5966" y="1"/>
                      </a:lnTo>
                      <a:close/>
                    </a:path>
                  </a:pathLst>
                </a:custGeom>
                <a:solidFill>
                  <a:srgbClr val="EBEAEA">
                    <a:alpha val="53460"/>
                  </a:srgbClr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" name="Google Shape;5690;p47">
                  <a:extLst>
                    <a:ext uri="{FF2B5EF4-FFF2-40B4-BE49-F238E27FC236}">
                      <a16:creationId xmlns:a16="http://schemas.microsoft.com/office/drawing/2014/main" id="{AEC95DBC-39AD-435E-91DD-31C216F8F355}"/>
                    </a:ext>
                  </a:extLst>
                </p:cNvPr>
                <p:cNvSpPr/>
                <p:nvPr/>
              </p:nvSpPr>
              <p:spPr>
                <a:xfrm>
                  <a:off x="-3402655" y="2832593"/>
                  <a:ext cx="624067" cy="36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4" h="3249" extrusionOk="0">
                      <a:moveTo>
                        <a:pt x="4915" y="0"/>
                      </a:moveTo>
                      <a:lnTo>
                        <a:pt x="0" y="2859"/>
                      </a:lnTo>
                      <a:lnTo>
                        <a:pt x="709" y="3249"/>
                      </a:lnTo>
                      <a:lnTo>
                        <a:pt x="5623" y="414"/>
                      </a:lnTo>
                      <a:lnTo>
                        <a:pt x="4915" y="0"/>
                      </a:lnTo>
                      <a:close/>
                    </a:path>
                  </a:pathLst>
                </a:custGeom>
                <a:solidFill>
                  <a:srgbClr val="EBEAEA">
                    <a:alpha val="53460"/>
                  </a:srgbClr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" name="Google Shape;5691;p47">
                  <a:extLst>
                    <a:ext uri="{FF2B5EF4-FFF2-40B4-BE49-F238E27FC236}">
                      <a16:creationId xmlns:a16="http://schemas.microsoft.com/office/drawing/2014/main" id="{EA8BB1A1-67F0-4C55-AAF5-06E409B1B2CC}"/>
                    </a:ext>
                  </a:extLst>
                </p:cNvPr>
                <p:cNvSpPr/>
                <p:nvPr/>
              </p:nvSpPr>
              <p:spPr>
                <a:xfrm>
                  <a:off x="-3210018" y="2946554"/>
                  <a:ext cx="626730" cy="360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48" h="3250" extrusionOk="0">
                      <a:moveTo>
                        <a:pt x="4939" y="1"/>
                      </a:moveTo>
                      <a:lnTo>
                        <a:pt x="1" y="2836"/>
                      </a:lnTo>
                      <a:lnTo>
                        <a:pt x="733" y="3250"/>
                      </a:lnTo>
                      <a:lnTo>
                        <a:pt x="5648" y="391"/>
                      </a:lnTo>
                      <a:lnTo>
                        <a:pt x="4939" y="1"/>
                      </a:lnTo>
                      <a:close/>
                    </a:path>
                  </a:pathLst>
                </a:custGeom>
                <a:solidFill>
                  <a:srgbClr val="EBEAEA">
                    <a:alpha val="53460"/>
                  </a:srgbClr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" name="Google Shape;5692;p47">
                  <a:extLst>
                    <a:ext uri="{FF2B5EF4-FFF2-40B4-BE49-F238E27FC236}">
                      <a16:creationId xmlns:a16="http://schemas.microsoft.com/office/drawing/2014/main" id="{607BEFB3-0191-46A0-931F-E90F3CB7F35D}"/>
                    </a:ext>
                  </a:extLst>
                </p:cNvPr>
                <p:cNvSpPr/>
                <p:nvPr/>
              </p:nvSpPr>
              <p:spPr>
                <a:xfrm>
                  <a:off x="-3305671" y="3060627"/>
                  <a:ext cx="329122" cy="1888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702" extrusionOk="0">
                      <a:moveTo>
                        <a:pt x="2257" y="1"/>
                      </a:moveTo>
                      <a:lnTo>
                        <a:pt x="0" y="1300"/>
                      </a:lnTo>
                      <a:lnTo>
                        <a:pt x="709" y="1702"/>
                      </a:lnTo>
                      <a:lnTo>
                        <a:pt x="2966" y="402"/>
                      </a:lnTo>
                      <a:lnTo>
                        <a:pt x="2257" y="1"/>
                      </a:lnTo>
                      <a:close/>
                    </a:path>
                  </a:pathLst>
                </a:custGeom>
                <a:solidFill>
                  <a:srgbClr val="EBEAEA">
                    <a:alpha val="53460"/>
                  </a:srgbClr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" name="Google Shape;5693;p47">
                  <a:extLst>
                    <a:ext uri="{FF2B5EF4-FFF2-40B4-BE49-F238E27FC236}">
                      <a16:creationId xmlns:a16="http://schemas.microsoft.com/office/drawing/2014/main" id="{5462F0A2-AF33-4466-B593-1D52A87414DE}"/>
                    </a:ext>
                  </a:extLst>
                </p:cNvPr>
                <p:cNvSpPr/>
                <p:nvPr/>
              </p:nvSpPr>
              <p:spPr>
                <a:xfrm>
                  <a:off x="-3009391" y="2888963"/>
                  <a:ext cx="327791" cy="1901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714" extrusionOk="0">
                      <a:moveTo>
                        <a:pt x="2245" y="0"/>
                      </a:moveTo>
                      <a:lnTo>
                        <a:pt x="0" y="1300"/>
                      </a:lnTo>
                      <a:lnTo>
                        <a:pt x="709" y="1713"/>
                      </a:lnTo>
                      <a:lnTo>
                        <a:pt x="2954" y="414"/>
                      </a:lnTo>
                      <a:lnTo>
                        <a:pt x="2245" y="0"/>
                      </a:lnTo>
                      <a:close/>
                    </a:path>
                  </a:pathLst>
                </a:custGeom>
                <a:solidFill>
                  <a:srgbClr val="EBEAEA">
                    <a:alpha val="53460"/>
                  </a:srgbClr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45" name="Google Shape;5694;p47">
                  <a:extLst>
                    <a:ext uri="{FF2B5EF4-FFF2-40B4-BE49-F238E27FC236}">
                      <a16:creationId xmlns:a16="http://schemas.microsoft.com/office/drawing/2014/main" id="{D58F5FC8-3865-4E34-A486-A0D21F5E2B77}"/>
                    </a:ext>
                  </a:extLst>
                </p:cNvPr>
                <p:cNvGrpSpPr/>
                <p:nvPr/>
              </p:nvGrpSpPr>
              <p:grpSpPr>
                <a:xfrm>
                  <a:off x="-4004340" y="3104789"/>
                  <a:ext cx="1791330" cy="523558"/>
                  <a:chOff x="-4004340" y="3104789"/>
                  <a:chExt cx="1791330" cy="523558"/>
                </a:xfrm>
              </p:grpSpPr>
              <p:grpSp>
                <p:nvGrpSpPr>
                  <p:cNvPr id="146" name="Google Shape;5695;p47">
                    <a:extLst>
                      <a:ext uri="{FF2B5EF4-FFF2-40B4-BE49-F238E27FC236}">
                        <a16:creationId xmlns:a16="http://schemas.microsoft.com/office/drawing/2014/main" id="{00631612-B9E0-4CD4-8CB4-DFEF66C73BC0}"/>
                      </a:ext>
                    </a:extLst>
                  </p:cNvPr>
                  <p:cNvGrpSpPr/>
                  <p:nvPr/>
                </p:nvGrpSpPr>
                <p:grpSpPr>
                  <a:xfrm>
                    <a:off x="-2940565" y="3136014"/>
                    <a:ext cx="727555" cy="492333"/>
                    <a:chOff x="-2940565" y="3136014"/>
                    <a:chExt cx="727555" cy="492333"/>
                  </a:xfrm>
                </p:grpSpPr>
                <p:grpSp>
                  <p:nvGrpSpPr>
                    <p:cNvPr id="318" name="Google Shape;5696;p47">
                      <a:extLst>
                        <a:ext uri="{FF2B5EF4-FFF2-40B4-BE49-F238E27FC236}">
                          <a16:creationId xmlns:a16="http://schemas.microsoft.com/office/drawing/2014/main" id="{6A507996-408D-40FA-B3B9-A7FE8456EBA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2940565" y="3490627"/>
                      <a:ext cx="107580" cy="137721"/>
                      <a:chOff x="-1475840" y="2934777"/>
                      <a:chExt cx="107580" cy="137721"/>
                    </a:xfrm>
                  </p:grpSpPr>
                  <p:sp>
                    <p:nvSpPr>
                      <p:cNvPr id="479" name="Google Shape;5697;p47">
                        <a:extLst>
                          <a:ext uri="{FF2B5EF4-FFF2-40B4-BE49-F238E27FC236}">
                            <a16:creationId xmlns:a16="http://schemas.microsoft.com/office/drawing/2014/main" id="{7C021A69-6FAD-48F6-823E-7C7D10C2754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385348" y="3057961"/>
                        <a:ext cx="17089" cy="1453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54" h="131" extrusionOk="0">
                            <a:moveTo>
                              <a:pt x="154" y="1"/>
                            </a:moveTo>
                            <a:lnTo>
                              <a:pt x="0" y="71"/>
                            </a:lnTo>
                            <a:lnTo>
                              <a:pt x="0" y="131"/>
                            </a:lnTo>
                            <a:lnTo>
                              <a:pt x="154" y="48"/>
                            </a:lnTo>
                            <a:lnTo>
                              <a:pt x="154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80" name="Google Shape;5698;p47">
                        <a:extLst>
                          <a:ext uri="{FF2B5EF4-FFF2-40B4-BE49-F238E27FC236}">
                            <a16:creationId xmlns:a16="http://schemas.microsoft.com/office/drawing/2014/main" id="{871F5EF4-E7BC-4F9A-9EC8-B57FDD90AF6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8194" y="3038320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81" name="Google Shape;5699;p47">
                        <a:extLst>
                          <a:ext uri="{FF2B5EF4-FFF2-40B4-BE49-F238E27FC236}">
                            <a16:creationId xmlns:a16="http://schemas.microsoft.com/office/drawing/2014/main" id="{16AA7A46-DD32-4498-AE2A-3ED405694D8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82" name="Google Shape;5700;p47">
                        <a:extLst>
                          <a:ext uri="{FF2B5EF4-FFF2-40B4-BE49-F238E27FC236}">
                            <a16:creationId xmlns:a16="http://schemas.microsoft.com/office/drawing/2014/main" id="{02C3D468-8100-41B1-9751-70CE9F1123B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34789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83" name="Google Shape;5701;p47">
                        <a:extLst>
                          <a:ext uri="{FF2B5EF4-FFF2-40B4-BE49-F238E27FC236}">
                            <a16:creationId xmlns:a16="http://schemas.microsoft.com/office/drawing/2014/main" id="{B36166B6-DF54-417E-A852-354BDF780E3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84" name="Google Shape;5702;p47">
                        <a:extLst>
                          <a:ext uri="{FF2B5EF4-FFF2-40B4-BE49-F238E27FC236}">
                            <a16:creationId xmlns:a16="http://schemas.microsoft.com/office/drawing/2014/main" id="{AA611B7A-4E5A-44CB-B2C8-5CC6C8BF0A7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9469" y="3038308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85" name="Google Shape;5703;p47">
                        <a:extLst>
                          <a:ext uri="{FF2B5EF4-FFF2-40B4-BE49-F238E27FC236}">
                            <a16:creationId xmlns:a16="http://schemas.microsoft.com/office/drawing/2014/main" id="{C7E9E7AE-840B-46DD-944F-CFEF2DA4ED6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5840" y="2934777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86" name="Google Shape;5704;p47">
                        <a:extLst>
                          <a:ext uri="{FF2B5EF4-FFF2-40B4-BE49-F238E27FC236}">
                            <a16:creationId xmlns:a16="http://schemas.microsoft.com/office/drawing/2014/main" id="{65808BB1-6ACE-45FA-BFE0-1CBF64E7DBA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87" name="Google Shape;5705;p47">
                        <a:extLst>
                          <a:ext uri="{FF2B5EF4-FFF2-40B4-BE49-F238E27FC236}">
                            <a16:creationId xmlns:a16="http://schemas.microsoft.com/office/drawing/2014/main" id="{36773FD3-6666-494D-9BF9-8E889A21B46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534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319" name="Google Shape;5706;p47">
                      <a:extLst>
                        <a:ext uri="{FF2B5EF4-FFF2-40B4-BE49-F238E27FC236}">
                          <a16:creationId xmlns:a16="http://schemas.microsoft.com/office/drawing/2014/main" id="{8A90F382-8EFB-4CB0-8965-86421A7776F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2901816" y="3468463"/>
                      <a:ext cx="107580" cy="137721"/>
                      <a:chOff x="-1475840" y="2934777"/>
                      <a:chExt cx="107580" cy="137721"/>
                    </a:xfrm>
                  </p:grpSpPr>
                  <p:sp>
                    <p:nvSpPr>
                      <p:cNvPr id="470" name="Google Shape;5707;p47">
                        <a:extLst>
                          <a:ext uri="{FF2B5EF4-FFF2-40B4-BE49-F238E27FC236}">
                            <a16:creationId xmlns:a16="http://schemas.microsoft.com/office/drawing/2014/main" id="{AFFF30F6-F540-46E0-B70E-75080980634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385348" y="3057961"/>
                        <a:ext cx="17089" cy="1453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54" h="131" extrusionOk="0">
                            <a:moveTo>
                              <a:pt x="154" y="1"/>
                            </a:moveTo>
                            <a:lnTo>
                              <a:pt x="0" y="71"/>
                            </a:lnTo>
                            <a:lnTo>
                              <a:pt x="0" y="131"/>
                            </a:lnTo>
                            <a:lnTo>
                              <a:pt x="154" y="48"/>
                            </a:lnTo>
                            <a:lnTo>
                              <a:pt x="154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71" name="Google Shape;5708;p47">
                        <a:extLst>
                          <a:ext uri="{FF2B5EF4-FFF2-40B4-BE49-F238E27FC236}">
                            <a16:creationId xmlns:a16="http://schemas.microsoft.com/office/drawing/2014/main" id="{51E46F41-996A-4B11-8C88-13E33C32F42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8194" y="3038320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72" name="Google Shape;5709;p47">
                        <a:extLst>
                          <a:ext uri="{FF2B5EF4-FFF2-40B4-BE49-F238E27FC236}">
                            <a16:creationId xmlns:a16="http://schemas.microsoft.com/office/drawing/2014/main" id="{FCD0A6B4-65EF-4003-84F0-B2A9449ECDC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73" name="Google Shape;5710;p47">
                        <a:extLst>
                          <a:ext uri="{FF2B5EF4-FFF2-40B4-BE49-F238E27FC236}">
                            <a16:creationId xmlns:a16="http://schemas.microsoft.com/office/drawing/2014/main" id="{A1772DE9-1827-45A2-8A2A-ED5C28E6A81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34789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74" name="Google Shape;5711;p47">
                        <a:extLst>
                          <a:ext uri="{FF2B5EF4-FFF2-40B4-BE49-F238E27FC236}">
                            <a16:creationId xmlns:a16="http://schemas.microsoft.com/office/drawing/2014/main" id="{DB2A4E89-A814-4148-B802-93BEA5ED9E1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75" name="Google Shape;5712;p47">
                        <a:extLst>
                          <a:ext uri="{FF2B5EF4-FFF2-40B4-BE49-F238E27FC236}">
                            <a16:creationId xmlns:a16="http://schemas.microsoft.com/office/drawing/2014/main" id="{507A0263-B650-41A3-AEC9-37D75767F9F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9469" y="3038308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76" name="Google Shape;5713;p47">
                        <a:extLst>
                          <a:ext uri="{FF2B5EF4-FFF2-40B4-BE49-F238E27FC236}">
                            <a16:creationId xmlns:a16="http://schemas.microsoft.com/office/drawing/2014/main" id="{202DEF36-3388-4E85-90D4-0946A05DBF5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5840" y="2934777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77" name="Google Shape;5714;p47">
                        <a:extLst>
                          <a:ext uri="{FF2B5EF4-FFF2-40B4-BE49-F238E27FC236}">
                            <a16:creationId xmlns:a16="http://schemas.microsoft.com/office/drawing/2014/main" id="{612C95B8-58CD-4134-A0DF-976927C0098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78" name="Google Shape;5715;p47">
                        <a:extLst>
                          <a:ext uri="{FF2B5EF4-FFF2-40B4-BE49-F238E27FC236}">
                            <a16:creationId xmlns:a16="http://schemas.microsoft.com/office/drawing/2014/main" id="{A266C92F-23E6-4B0C-A924-6E449368AA1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534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320" name="Google Shape;5716;p47">
                      <a:extLst>
                        <a:ext uri="{FF2B5EF4-FFF2-40B4-BE49-F238E27FC236}">
                          <a16:creationId xmlns:a16="http://schemas.microsoft.com/office/drawing/2014/main" id="{9A388DEF-7BEC-4C34-BA27-5B6729E5C7D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2863068" y="3446300"/>
                      <a:ext cx="107580" cy="137721"/>
                      <a:chOff x="-1475840" y="2934777"/>
                      <a:chExt cx="107580" cy="137721"/>
                    </a:xfrm>
                  </p:grpSpPr>
                  <p:sp>
                    <p:nvSpPr>
                      <p:cNvPr id="461" name="Google Shape;5717;p47">
                        <a:extLst>
                          <a:ext uri="{FF2B5EF4-FFF2-40B4-BE49-F238E27FC236}">
                            <a16:creationId xmlns:a16="http://schemas.microsoft.com/office/drawing/2014/main" id="{34208292-ECCA-4117-B300-491E6EE4FFD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385348" y="3057961"/>
                        <a:ext cx="17089" cy="1453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54" h="131" extrusionOk="0">
                            <a:moveTo>
                              <a:pt x="154" y="1"/>
                            </a:moveTo>
                            <a:lnTo>
                              <a:pt x="0" y="71"/>
                            </a:lnTo>
                            <a:lnTo>
                              <a:pt x="0" y="131"/>
                            </a:lnTo>
                            <a:lnTo>
                              <a:pt x="154" y="48"/>
                            </a:lnTo>
                            <a:lnTo>
                              <a:pt x="154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2" name="Google Shape;5718;p47">
                        <a:extLst>
                          <a:ext uri="{FF2B5EF4-FFF2-40B4-BE49-F238E27FC236}">
                            <a16:creationId xmlns:a16="http://schemas.microsoft.com/office/drawing/2014/main" id="{DEE2C220-C82E-4166-B4D0-D885CD16770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8194" y="3038320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3" name="Google Shape;5719;p47">
                        <a:extLst>
                          <a:ext uri="{FF2B5EF4-FFF2-40B4-BE49-F238E27FC236}">
                            <a16:creationId xmlns:a16="http://schemas.microsoft.com/office/drawing/2014/main" id="{A18F7AAF-6F14-4E80-A82F-71DB9FE0A99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4" name="Google Shape;5720;p47">
                        <a:extLst>
                          <a:ext uri="{FF2B5EF4-FFF2-40B4-BE49-F238E27FC236}">
                            <a16:creationId xmlns:a16="http://schemas.microsoft.com/office/drawing/2014/main" id="{61458DA0-EE1A-451C-8374-329EBF00B9E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34789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5" name="Google Shape;5721;p47">
                        <a:extLst>
                          <a:ext uri="{FF2B5EF4-FFF2-40B4-BE49-F238E27FC236}">
                            <a16:creationId xmlns:a16="http://schemas.microsoft.com/office/drawing/2014/main" id="{E4620E44-171F-4FA1-8EC5-8A8DA293F9E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6" name="Google Shape;5722;p47">
                        <a:extLst>
                          <a:ext uri="{FF2B5EF4-FFF2-40B4-BE49-F238E27FC236}">
                            <a16:creationId xmlns:a16="http://schemas.microsoft.com/office/drawing/2014/main" id="{59BD3879-3764-4F1E-A48E-B28DE28182C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9469" y="3038308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7" name="Google Shape;5723;p47">
                        <a:extLst>
                          <a:ext uri="{FF2B5EF4-FFF2-40B4-BE49-F238E27FC236}">
                            <a16:creationId xmlns:a16="http://schemas.microsoft.com/office/drawing/2014/main" id="{01FEA736-F694-422B-9B89-76DC55A55CE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5840" y="2934777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8" name="Google Shape;5724;p47">
                        <a:extLst>
                          <a:ext uri="{FF2B5EF4-FFF2-40B4-BE49-F238E27FC236}">
                            <a16:creationId xmlns:a16="http://schemas.microsoft.com/office/drawing/2014/main" id="{2C685240-FF30-4DD9-966A-5C00FC3B1CA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9" name="Google Shape;5725;p47">
                        <a:extLst>
                          <a:ext uri="{FF2B5EF4-FFF2-40B4-BE49-F238E27FC236}">
                            <a16:creationId xmlns:a16="http://schemas.microsoft.com/office/drawing/2014/main" id="{E1A7231B-CA1E-451E-A9EC-AC0D224113E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534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321" name="Google Shape;5726;p47">
                      <a:extLst>
                        <a:ext uri="{FF2B5EF4-FFF2-40B4-BE49-F238E27FC236}">
                          <a16:creationId xmlns:a16="http://schemas.microsoft.com/office/drawing/2014/main" id="{F488469B-5C93-425B-B4FB-C753781ABD9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2824319" y="3424137"/>
                      <a:ext cx="107580" cy="137721"/>
                      <a:chOff x="-1475840" y="2934777"/>
                      <a:chExt cx="107580" cy="137721"/>
                    </a:xfrm>
                  </p:grpSpPr>
                  <p:sp>
                    <p:nvSpPr>
                      <p:cNvPr id="452" name="Google Shape;5727;p47">
                        <a:extLst>
                          <a:ext uri="{FF2B5EF4-FFF2-40B4-BE49-F238E27FC236}">
                            <a16:creationId xmlns:a16="http://schemas.microsoft.com/office/drawing/2014/main" id="{12311135-43B0-4F05-BE0C-00538E755BD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385348" y="3057961"/>
                        <a:ext cx="17089" cy="1453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54" h="131" extrusionOk="0">
                            <a:moveTo>
                              <a:pt x="154" y="1"/>
                            </a:moveTo>
                            <a:lnTo>
                              <a:pt x="0" y="71"/>
                            </a:lnTo>
                            <a:lnTo>
                              <a:pt x="0" y="131"/>
                            </a:lnTo>
                            <a:lnTo>
                              <a:pt x="154" y="48"/>
                            </a:lnTo>
                            <a:lnTo>
                              <a:pt x="154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3" name="Google Shape;5728;p47">
                        <a:extLst>
                          <a:ext uri="{FF2B5EF4-FFF2-40B4-BE49-F238E27FC236}">
                            <a16:creationId xmlns:a16="http://schemas.microsoft.com/office/drawing/2014/main" id="{A6865A66-4B0A-4D06-8BFF-396F8B068F3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8194" y="3038320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4" name="Google Shape;5729;p47">
                        <a:extLst>
                          <a:ext uri="{FF2B5EF4-FFF2-40B4-BE49-F238E27FC236}">
                            <a16:creationId xmlns:a16="http://schemas.microsoft.com/office/drawing/2014/main" id="{3AFAB0D3-3944-43AD-846E-0DEC60A5871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5" name="Google Shape;5730;p47">
                        <a:extLst>
                          <a:ext uri="{FF2B5EF4-FFF2-40B4-BE49-F238E27FC236}">
                            <a16:creationId xmlns:a16="http://schemas.microsoft.com/office/drawing/2014/main" id="{A6DD7B7A-CBA8-4808-8D09-5B272C44E10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34789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6" name="Google Shape;5731;p47">
                        <a:extLst>
                          <a:ext uri="{FF2B5EF4-FFF2-40B4-BE49-F238E27FC236}">
                            <a16:creationId xmlns:a16="http://schemas.microsoft.com/office/drawing/2014/main" id="{155CEAF9-55D8-44D6-BD95-6D09B330F1C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7" name="Google Shape;5732;p47">
                        <a:extLst>
                          <a:ext uri="{FF2B5EF4-FFF2-40B4-BE49-F238E27FC236}">
                            <a16:creationId xmlns:a16="http://schemas.microsoft.com/office/drawing/2014/main" id="{B74703C3-5103-4922-A61F-0E797055DEA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9469" y="3038308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8" name="Google Shape;5733;p47">
                        <a:extLst>
                          <a:ext uri="{FF2B5EF4-FFF2-40B4-BE49-F238E27FC236}">
                            <a16:creationId xmlns:a16="http://schemas.microsoft.com/office/drawing/2014/main" id="{68AA616D-30F5-454E-B3E6-AA0950CB82F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5840" y="2934777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9" name="Google Shape;5734;p47">
                        <a:extLst>
                          <a:ext uri="{FF2B5EF4-FFF2-40B4-BE49-F238E27FC236}">
                            <a16:creationId xmlns:a16="http://schemas.microsoft.com/office/drawing/2014/main" id="{88DE043B-09E2-4076-BFE2-29CB984A5B1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0" name="Google Shape;5735;p47">
                        <a:extLst>
                          <a:ext uri="{FF2B5EF4-FFF2-40B4-BE49-F238E27FC236}">
                            <a16:creationId xmlns:a16="http://schemas.microsoft.com/office/drawing/2014/main" id="{A29EEC2F-BBEB-48B4-8A02-CD388D0C7F7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534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322" name="Google Shape;5736;p47">
                      <a:extLst>
                        <a:ext uri="{FF2B5EF4-FFF2-40B4-BE49-F238E27FC236}">
                          <a16:creationId xmlns:a16="http://schemas.microsoft.com/office/drawing/2014/main" id="{945BD3D2-C32D-4F7F-89E7-02EFFC4AE74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2785571" y="3401973"/>
                      <a:ext cx="107580" cy="137721"/>
                      <a:chOff x="-1475840" y="2934777"/>
                      <a:chExt cx="107580" cy="137721"/>
                    </a:xfrm>
                  </p:grpSpPr>
                  <p:sp>
                    <p:nvSpPr>
                      <p:cNvPr id="443" name="Google Shape;5737;p47">
                        <a:extLst>
                          <a:ext uri="{FF2B5EF4-FFF2-40B4-BE49-F238E27FC236}">
                            <a16:creationId xmlns:a16="http://schemas.microsoft.com/office/drawing/2014/main" id="{F74EE443-D1C6-4E75-8A9B-E3BC7806101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385348" y="3057961"/>
                        <a:ext cx="17089" cy="1453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54" h="131" extrusionOk="0">
                            <a:moveTo>
                              <a:pt x="154" y="1"/>
                            </a:moveTo>
                            <a:lnTo>
                              <a:pt x="0" y="71"/>
                            </a:lnTo>
                            <a:lnTo>
                              <a:pt x="0" y="131"/>
                            </a:lnTo>
                            <a:lnTo>
                              <a:pt x="154" y="48"/>
                            </a:lnTo>
                            <a:lnTo>
                              <a:pt x="154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44" name="Google Shape;5738;p47">
                        <a:extLst>
                          <a:ext uri="{FF2B5EF4-FFF2-40B4-BE49-F238E27FC236}">
                            <a16:creationId xmlns:a16="http://schemas.microsoft.com/office/drawing/2014/main" id="{780EAF56-E5B4-473F-AA6C-09F7E461705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8194" y="3038320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45" name="Google Shape;5739;p47">
                        <a:extLst>
                          <a:ext uri="{FF2B5EF4-FFF2-40B4-BE49-F238E27FC236}">
                            <a16:creationId xmlns:a16="http://schemas.microsoft.com/office/drawing/2014/main" id="{ECBF2C54-27B8-434F-B5BF-F08D05238DF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46" name="Google Shape;5740;p47">
                        <a:extLst>
                          <a:ext uri="{FF2B5EF4-FFF2-40B4-BE49-F238E27FC236}">
                            <a16:creationId xmlns:a16="http://schemas.microsoft.com/office/drawing/2014/main" id="{4C030D40-3CCF-4201-B383-7C5BA41E580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34789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47" name="Google Shape;5741;p47">
                        <a:extLst>
                          <a:ext uri="{FF2B5EF4-FFF2-40B4-BE49-F238E27FC236}">
                            <a16:creationId xmlns:a16="http://schemas.microsoft.com/office/drawing/2014/main" id="{C66F4641-0D9E-4387-8B5E-0EA14943B9A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48" name="Google Shape;5742;p47">
                        <a:extLst>
                          <a:ext uri="{FF2B5EF4-FFF2-40B4-BE49-F238E27FC236}">
                            <a16:creationId xmlns:a16="http://schemas.microsoft.com/office/drawing/2014/main" id="{6B533ABA-2DD7-4784-AF84-F8C6EAABFE7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9469" y="3038308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49" name="Google Shape;5743;p47">
                        <a:extLst>
                          <a:ext uri="{FF2B5EF4-FFF2-40B4-BE49-F238E27FC236}">
                            <a16:creationId xmlns:a16="http://schemas.microsoft.com/office/drawing/2014/main" id="{26A5D70D-8B6B-4F99-BAF9-39536DD1C4C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5840" y="2934777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0" name="Google Shape;5744;p47">
                        <a:extLst>
                          <a:ext uri="{FF2B5EF4-FFF2-40B4-BE49-F238E27FC236}">
                            <a16:creationId xmlns:a16="http://schemas.microsoft.com/office/drawing/2014/main" id="{04116C23-A54B-4BEF-8F18-053B09FE3F9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1" name="Google Shape;5745;p47">
                        <a:extLst>
                          <a:ext uri="{FF2B5EF4-FFF2-40B4-BE49-F238E27FC236}">
                            <a16:creationId xmlns:a16="http://schemas.microsoft.com/office/drawing/2014/main" id="{7230C475-099E-4C57-95C8-B8FCFCF77D9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534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323" name="Google Shape;5746;p47">
                      <a:extLst>
                        <a:ext uri="{FF2B5EF4-FFF2-40B4-BE49-F238E27FC236}">
                          <a16:creationId xmlns:a16="http://schemas.microsoft.com/office/drawing/2014/main" id="{3D6AE5BB-CCA5-4763-82D1-C213767A954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2746822" y="3379810"/>
                      <a:ext cx="107580" cy="137721"/>
                      <a:chOff x="-1475840" y="2934777"/>
                      <a:chExt cx="107580" cy="137721"/>
                    </a:xfrm>
                  </p:grpSpPr>
                  <p:sp>
                    <p:nvSpPr>
                      <p:cNvPr id="434" name="Google Shape;5747;p47">
                        <a:extLst>
                          <a:ext uri="{FF2B5EF4-FFF2-40B4-BE49-F238E27FC236}">
                            <a16:creationId xmlns:a16="http://schemas.microsoft.com/office/drawing/2014/main" id="{79E5C22F-6F2B-4B9C-AA64-6001FA4852D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385348" y="3057961"/>
                        <a:ext cx="17089" cy="1453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54" h="131" extrusionOk="0">
                            <a:moveTo>
                              <a:pt x="154" y="1"/>
                            </a:moveTo>
                            <a:lnTo>
                              <a:pt x="0" y="71"/>
                            </a:lnTo>
                            <a:lnTo>
                              <a:pt x="0" y="131"/>
                            </a:lnTo>
                            <a:lnTo>
                              <a:pt x="154" y="48"/>
                            </a:lnTo>
                            <a:lnTo>
                              <a:pt x="154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35" name="Google Shape;5748;p47">
                        <a:extLst>
                          <a:ext uri="{FF2B5EF4-FFF2-40B4-BE49-F238E27FC236}">
                            <a16:creationId xmlns:a16="http://schemas.microsoft.com/office/drawing/2014/main" id="{C53F90DF-4574-4D36-84BA-8CFDCB43178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8194" y="3038320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36" name="Google Shape;5749;p47">
                        <a:extLst>
                          <a:ext uri="{FF2B5EF4-FFF2-40B4-BE49-F238E27FC236}">
                            <a16:creationId xmlns:a16="http://schemas.microsoft.com/office/drawing/2014/main" id="{C6B90A42-A5BA-4788-8F81-CAD38B4663D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37" name="Google Shape;5750;p47">
                        <a:extLst>
                          <a:ext uri="{FF2B5EF4-FFF2-40B4-BE49-F238E27FC236}">
                            <a16:creationId xmlns:a16="http://schemas.microsoft.com/office/drawing/2014/main" id="{B30A97FD-0A8A-4FD4-8D0B-87E2A61E089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34789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38" name="Google Shape;5751;p47">
                        <a:extLst>
                          <a:ext uri="{FF2B5EF4-FFF2-40B4-BE49-F238E27FC236}">
                            <a16:creationId xmlns:a16="http://schemas.microsoft.com/office/drawing/2014/main" id="{A108A613-FF99-47A0-AC80-A6609F338DA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39" name="Google Shape;5752;p47">
                        <a:extLst>
                          <a:ext uri="{FF2B5EF4-FFF2-40B4-BE49-F238E27FC236}">
                            <a16:creationId xmlns:a16="http://schemas.microsoft.com/office/drawing/2014/main" id="{FAFF9E4F-9BB4-4694-A2E7-A27B119D524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9469" y="3038308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40" name="Google Shape;5753;p47">
                        <a:extLst>
                          <a:ext uri="{FF2B5EF4-FFF2-40B4-BE49-F238E27FC236}">
                            <a16:creationId xmlns:a16="http://schemas.microsoft.com/office/drawing/2014/main" id="{8DB5DCA0-A726-41BB-99F3-28F43A3C249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5840" y="2934777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41" name="Google Shape;5754;p47">
                        <a:extLst>
                          <a:ext uri="{FF2B5EF4-FFF2-40B4-BE49-F238E27FC236}">
                            <a16:creationId xmlns:a16="http://schemas.microsoft.com/office/drawing/2014/main" id="{CAF549FE-91ED-4C60-BF52-620D02C6593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42" name="Google Shape;5755;p47">
                        <a:extLst>
                          <a:ext uri="{FF2B5EF4-FFF2-40B4-BE49-F238E27FC236}">
                            <a16:creationId xmlns:a16="http://schemas.microsoft.com/office/drawing/2014/main" id="{67626405-A2EB-4E6C-B4E9-D12FB22B951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534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324" name="Google Shape;5756;p47">
                      <a:extLst>
                        <a:ext uri="{FF2B5EF4-FFF2-40B4-BE49-F238E27FC236}">
                          <a16:creationId xmlns:a16="http://schemas.microsoft.com/office/drawing/2014/main" id="{F0D92DA2-8CDF-4E19-9059-3FB7CA7BC91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2708074" y="3357647"/>
                      <a:ext cx="107580" cy="137721"/>
                      <a:chOff x="-1475840" y="2934777"/>
                      <a:chExt cx="107580" cy="137721"/>
                    </a:xfrm>
                  </p:grpSpPr>
                  <p:sp>
                    <p:nvSpPr>
                      <p:cNvPr id="425" name="Google Shape;5757;p47">
                        <a:extLst>
                          <a:ext uri="{FF2B5EF4-FFF2-40B4-BE49-F238E27FC236}">
                            <a16:creationId xmlns:a16="http://schemas.microsoft.com/office/drawing/2014/main" id="{F04FB289-C74C-4084-97A2-9152545785B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385348" y="3057961"/>
                        <a:ext cx="17089" cy="1453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54" h="131" extrusionOk="0">
                            <a:moveTo>
                              <a:pt x="154" y="1"/>
                            </a:moveTo>
                            <a:lnTo>
                              <a:pt x="0" y="71"/>
                            </a:lnTo>
                            <a:lnTo>
                              <a:pt x="0" y="131"/>
                            </a:lnTo>
                            <a:lnTo>
                              <a:pt x="154" y="48"/>
                            </a:lnTo>
                            <a:lnTo>
                              <a:pt x="154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26" name="Google Shape;5758;p47">
                        <a:extLst>
                          <a:ext uri="{FF2B5EF4-FFF2-40B4-BE49-F238E27FC236}">
                            <a16:creationId xmlns:a16="http://schemas.microsoft.com/office/drawing/2014/main" id="{7E33C6FD-1CF4-4FC0-883A-FBFA18C413B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8194" y="3038320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27" name="Google Shape;5759;p47">
                        <a:extLst>
                          <a:ext uri="{FF2B5EF4-FFF2-40B4-BE49-F238E27FC236}">
                            <a16:creationId xmlns:a16="http://schemas.microsoft.com/office/drawing/2014/main" id="{8572A109-3702-4770-B108-B6865DAA4ED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28" name="Google Shape;5760;p47">
                        <a:extLst>
                          <a:ext uri="{FF2B5EF4-FFF2-40B4-BE49-F238E27FC236}">
                            <a16:creationId xmlns:a16="http://schemas.microsoft.com/office/drawing/2014/main" id="{F35F94C8-120C-445F-8AC4-A0A619CF348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34789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29" name="Google Shape;5761;p47">
                        <a:extLst>
                          <a:ext uri="{FF2B5EF4-FFF2-40B4-BE49-F238E27FC236}">
                            <a16:creationId xmlns:a16="http://schemas.microsoft.com/office/drawing/2014/main" id="{3C80F5A1-C2A7-4FAE-B781-A8BA3DB1591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30" name="Google Shape;5762;p47">
                        <a:extLst>
                          <a:ext uri="{FF2B5EF4-FFF2-40B4-BE49-F238E27FC236}">
                            <a16:creationId xmlns:a16="http://schemas.microsoft.com/office/drawing/2014/main" id="{3787F4F9-6E35-4CCD-BF33-DCFDBC867DB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9469" y="3038308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31" name="Google Shape;5763;p47">
                        <a:extLst>
                          <a:ext uri="{FF2B5EF4-FFF2-40B4-BE49-F238E27FC236}">
                            <a16:creationId xmlns:a16="http://schemas.microsoft.com/office/drawing/2014/main" id="{FADE5162-6D6A-4317-9740-D1E39B7DFF2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5840" y="2934777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32" name="Google Shape;5764;p47">
                        <a:extLst>
                          <a:ext uri="{FF2B5EF4-FFF2-40B4-BE49-F238E27FC236}">
                            <a16:creationId xmlns:a16="http://schemas.microsoft.com/office/drawing/2014/main" id="{8BAE3CF5-C88C-425E-AA4A-5DF8551C448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33" name="Google Shape;5765;p47">
                        <a:extLst>
                          <a:ext uri="{FF2B5EF4-FFF2-40B4-BE49-F238E27FC236}">
                            <a16:creationId xmlns:a16="http://schemas.microsoft.com/office/drawing/2014/main" id="{465B7D8A-7A7C-4C39-928D-C41FA147658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534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325" name="Google Shape;5766;p47">
                      <a:extLst>
                        <a:ext uri="{FF2B5EF4-FFF2-40B4-BE49-F238E27FC236}">
                          <a16:creationId xmlns:a16="http://schemas.microsoft.com/office/drawing/2014/main" id="{A21219A6-B0FB-401D-A092-1AE00B08976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2669325" y="3335484"/>
                      <a:ext cx="107580" cy="137721"/>
                      <a:chOff x="-1475840" y="2934777"/>
                      <a:chExt cx="107580" cy="137721"/>
                    </a:xfrm>
                  </p:grpSpPr>
                  <p:sp>
                    <p:nvSpPr>
                      <p:cNvPr id="416" name="Google Shape;5767;p47">
                        <a:extLst>
                          <a:ext uri="{FF2B5EF4-FFF2-40B4-BE49-F238E27FC236}">
                            <a16:creationId xmlns:a16="http://schemas.microsoft.com/office/drawing/2014/main" id="{CA568B93-E7F7-4DDE-A425-6B63C19D81B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385348" y="3057961"/>
                        <a:ext cx="17089" cy="1453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54" h="131" extrusionOk="0">
                            <a:moveTo>
                              <a:pt x="154" y="1"/>
                            </a:moveTo>
                            <a:lnTo>
                              <a:pt x="0" y="71"/>
                            </a:lnTo>
                            <a:lnTo>
                              <a:pt x="0" y="131"/>
                            </a:lnTo>
                            <a:lnTo>
                              <a:pt x="154" y="48"/>
                            </a:lnTo>
                            <a:lnTo>
                              <a:pt x="154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17" name="Google Shape;5768;p47">
                        <a:extLst>
                          <a:ext uri="{FF2B5EF4-FFF2-40B4-BE49-F238E27FC236}">
                            <a16:creationId xmlns:a16="http://schemas.microsoft.com/office/drawing/2014/main" id="{2D5E1B1C-CA0E-4E40-8B6D-338188C9C31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8194" y="3038320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18" name="Google Shape;5769;p47">
                        <a:extLst>
                          <a:ext uri="{FF2B5EF4-FFF2-40B4-BE49-F238E27FC236}">
                            <a16:creationId xmlns:a16="http://schemas.microsoft.com/office/drawing/2014/main" id="{7801019D-4425-4817-B508-E7A0F2657F3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19" name="Google Shape;5770;p47">
                        <a:extLst>
                          <a:ext uri="{FF2B5EF4-FFF2-40B4-BE49-F238E27FC236}">
                            <a16:creationId xmlns:a16="http://schemas.microsoft.com/office/drawing/2014/main" id="{1B24226F-0164-4D77-BEE6-B6895FE61EC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34789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20" name="Google Shape;5771;p47">
                        <a:extLst>
                          <a:ext uri="{FF2B5EF4-FFF2-40B4-BE49-F238E27FC236}">
                            <a16:creationId xmlns:a16="http://schemas.microsoft.com/office/drawing/2014/main" id="{CF734FE7-E90F-4915-BA9A-6522CBD231B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21" name="Google Shape;5772;p47">
                        <a:extLst>
                          <a:ext uri="{FF2B5EF4-FFF2-40B4-BE49-F238E27FC236}">
                            <a16:creationId xmlns:a16="http://schemas.microsoft.com/office/drawing/2014/main" id="{9DDA705C-F75B-4530-9C5D-E44C9622C76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9469" y="3038308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22" name="Google Shape;5773;p47">
                        <a:extLst>
                          <a:ext uri="{FF2B5EF4-FFF2-40B4-BE49-F238E27FC236}">
                            <a16:creationId xmlns:a16="http://schemas.microsoft.com/office/drawing/2014/main" id="{FF89A201-468F-4521-9888-B753EBFC639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5840" y="2934777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23" name="Google Shape;5774;p47">
                        <a:extLst>
                          <a:ext uri="{FF2B5EF4-FFF2-40B4-BE49-F238E27FC236}">
                            <a16:creationId xmlns:a16="http://schemas.microsoft.com/office/drawing/2014/main" id="{7D7C3FBC-9D37-42C8-BA50-CE1A4F4F50B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24" name="Google Shape;5775;p47">
                        <a:extLst>
                          <a:ext uri="{FF2B5EF4-FFF2-40B4-BE49-F238E27FC236}">
                            <a16:creationId xmlns:a16="http://schemas.microsoft.com/office/drawing/2014/main" id="{6624C8E1-E728-4172-9483-6219BFD0C74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534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326" name="Google Shape;5776;p47">
                      <a:extLst>
                        <a:ext uri="{FF2B5EF4-FFF2-40B4-BE49-F238E27FC236}">
                          <a16:creationId xmlns:a16="http://schemas.microsoft.com/office/drawing/2014/main" id="{04282954-8367-4BAB-B2B5-49FA891020B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2630577" y="3313320"/>
                      <a:ext cx="107580" cy="137721"/>
                      <a:chOff x="-1475840" y="2934777"/>
                      <a:chExt cx="107580" cy="137721"/>
                    </a:xfrm>
                  </p:grpSpPr>
                  <p:sp>
                    <p:nvSpPr>
                      <p:cNvPr id="407" name="Google Shape;5777;p47">
                        <a:extLst>
                          <a:ext uri="{FF2B5EF4-FFF2-40B4-BE49-F238E27FC236}">
                            <a16:creationId xmlns:a16="http://schemas.microsoft.com/office/drawing/2014/main" id="{0D926A37-88C0-4AA0-B5C9-87FBE72AB2C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385348" y="3057961"/>
                        <a:ext cx="17089" cy="1453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54" h="131" extrusionOk="0">
                            <a:moveTo>
                              <a:pt x="154" y="1"/>
                            </a:moveTo>
                            <a:lnTo>
                              <a:pt x="0" y="71"/>
                            </a:lnTo>
                            <a:lnTo>
                              <a:pt x="0" y="131"/>
                            </a:lnTo>
                            <a:lnTo>
                              <a:pt x="154" y="48"/>
                            </a:lnTo>
                            <a:lnTo>
                              <a:pt x="154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08" name="Google Shape;5778;p47">
                        <a:extLst>
                          <a:ext uri="{FF2B5EF4-FFF2-40B4-BE49-F238E27FC236}">
                            <a16:creationId xmlns:a16="http://schemas.microsoft.com/office/drawing/2014/main" id="{2DED43E0-90EC-48A2-86AD-2A60C45826A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8194" y="3038320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09" name="Google Shape;5779;p47">
                        <a:extLst>
                          <a:ext uri="{FF2B5EF4-FFF2-40B4-BE49-F238E27FC236}">
                            <a16:creationId xmlns:a16="http://schemas.microsoft.com/office/drawing/2014/main" id="{195B4B2D-B8E9-47C3-8126-CA597CD0E95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10" name="Google Shape;5780;p47">
                        <a:extLst>
                          <a:ext uri="{FF2B5EF4-FFF2-40B4-BE49-F238E27FC236}">
                            <a16:creationId xmlns:a16="http://schemas.microsoft.com/office/drawing/2014/main" id="{F9130BA0-47D1-45D1-A2EE-86B8CE4E63A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34789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11" name="Google Shape;5781;p47">
                        <a:extLst>
                          <a:ext uri="{FF2B5EF4-FFF2-40B4-BE49-F238E27FC236}">
                            <a16:creationId xmlns:a16="http://schemas.microsoft.com/office/drawing/2014/main" id="{8449261A-42BA-4131-BA11-7109566715B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12" name="Google Shape;5782;p47">
                        <a:extLst>
                          <a:ext uri="{FF2B5EF4-FFF2-40B4-BE49-F238E27FC236}">
                            <a16:creationId xmlns:a16="http://schemas.microsoft.com/office/drawing/2014/main" id="{9B664EB4-3525-4230-A02D-8CEC2E7EB07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9469" y="3038308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13" name="Google Shape;5783;p47">
                        <a:extLst>
                          <a:ext uri="{FF2B5EF4-FFF2-40B4-BE49-F238E27FC236}">
                            <a16:creationId xmlns:a16="http://schemas.microsoft.com/office/drawing/2014/main" id="{4E7A7D45-6DF3-4183-BFD2-219AC9EEA3B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5840" y="2934777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14" name="Google Shape;5784;p47">
                        <a:extLst>
                          <a:ext uri="{FF2B5EF4-FFF2-40B4-BE49-F238E27FC236}">
                            <a16:creationId xmlns:a16="http://schemas.microsoft.com/office/drawing/2014/main" id="{DAE1D7B3-4798-40C0-B644-5AC098BC82D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15" name="Google Shape;5785;p47">
                        <a:extLst>
                          <a:ext uri="{FF2B5EF4-FFF2-40B4-BE49-F238E27FC236}">
                            <a16:creationId xmlns:a16="http://schemas.microsoft.com/office/drawing/2014/main" id="{81AEE82F-660E-4A90-868B-BB852ED9F2F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534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327" name="Google Shape;5786;p47">
                      <a:extLst>
                        <a:ext uri="{FF2B5EF4-FFF2-40B4-BE49-F238E27FC236}">
                          <a16:creationId xmlns:a16="http://schemas.microsoft.com/office/drawing/2014/main" id="{0188D84F-126A-4311-856D-D7DD87E5F0F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2591829" y="3291157"/>
                      <a:ext cx="107580" cy="137721"/>
                      <a:chOff x="-1475840" y="2934777"/>
                      <a:chExt cx="107580" cy="137721"/>
                    </a:xfrm>
                  </p:grpSpPr>
                  <p:sp>
                    <p:nvSpPr>
                      <p:cNvPr id="398" name="Google Shape;5787;p47">
                        <a:extLst>
                          <a:ext uri="{FF2B5EF4-FFF2-40B4-BE49-F238E27FC236}">
                            <a16:creationId xmlns:a16="http://schemas.microsoft.com/office/drawing/2014/main" id="{788E7F56-5797-4852-BF2A-81F0C4CFEBC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385348" y="3057961"/>
                        <a:ext cx="17089" cy="1453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54" h="131" extrusionOk="0">
                            <a:moveTo>
                              <a:pt x="154" y="1"/>
                            </a:moveTo>
                            <a:lnTo>
                              <a:pt x="0" y="71"/>
                            </a:lnTo>
                            <a:lnTo>
                              <a:pt x="0" y="131"/>
                            </a:lnTo>
                            <a:lnTo>
                              <a:pt x="154" y="48"/>
                            </a:lnTo>
                            <a:lnTo>
                              <a:pt x="154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99" name="Google Shape;5788;p47">
                        <a:extLst>
                          <a:ext uri="{FF2B5EF4-FFF2-40B4-BE49-F238E27FC236}">
                            <a16:creationId xmlns:a16="http://schemas.microsoft.com/office/drawing/2014/main" id="{EC3BEB67-57E5-467A-B6F5-102E32D9574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8194" y="3038320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00" name="Google Shape;5789;p47">
                        <a:extLst>
                          <a:ext uri="{FF2B5EF4-FFF2-40B4-BE49-F238E27FC236}">
                            <a16:creationId xmlns:a16="http://schemas.microsoft.com/office/drawing/2014/main" id="{42FCF3A6-CD5E-4B84-9195-BE476B676FC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01" name="Google Shape;5790;p47">
                        <a:extLst>
                          <a:ext uri="{FF2B5EF4-FFF2-40B4-BE49-F238E27FC236}">
                            <a16:creationId xmlns:a16="http://schemas.microsoft.com/office/drawing/2014/main" id="{5526F46D-4677-4763-9776-42D21B51BED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34789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02" name="Google Shape;5791;p47">
                        <a:extLst>
                          <a:ext uri="{FF2B5EF4-FFF2-40B4-BE49-F238E27FC236}">
                            <a16:creationId xmlns:a16="http://schemas.microsoft.com/office/drawing/2014/main" id="{BDEDE05B-95F7-4438-80B1-94A68AFBA1B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03" name="Google Shape;5792;p47">
                        <a:extLst>
                          <a:ext uri="{FF2B5EF4-FFF2-40B4-BE49-F238E27FC236}">
                            <a16:creationId xmlns:a16="http://schemas.microsoft.com/office/drawing/2014/main" id="{92B1532A-6C8D-45CC-8A26-6C209F3F986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9469" y="3038308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04" name="Google Shape;5793;p47">
                        <a:extLst>
                          <a:ext uri="{FF2B5EF4-FFF2-40B4-BE49-F238E27FC236}">
                            <a16:creationId xmlns:a16="http://schemas.microsoft.com/office/drawing/2014/main" id="{5346F6A2-D3F5-4F5D-B871-010ADF82558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5840" y="2934777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05" name="Google Shape;5794;p47">
                        <a:extLst>
                          <a:ext uri="{FF2B5EF4-FFF2-40B4-BE49-F238E27FC236}">
                            <a16:creationId xmlns:a16="http://schemas.microsoft.com/office/drawing/2014/main" id="{0996C447-FFAB-41C8-A1A8-40A7F8699D4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06" name="Google Shape;5795;p47">
                        <a:extLst>
                          <a:ext uri="{FF2B5EF4-FFF2-40B4-BE49-F238E27FC236}">
                            <a16:creationId xmlns:a16="http://schemas.microsoft.com/office/drawing/2014/main" id="{760A2126-7ADB-4EBC-A125-8A96FB33FDC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534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328" name="Google Shape;5796;p47">
                      <a:extLst>
                        <a:ext uri="{FF2B5EF4-FFF2-40B4-BE49-F238E27FC236}">
                          <a16:creationId xmlns:a16="http://schemas.microsoft.com/office/drawing/2014/main" id="{AB657423-C77F-41D8-95E6-416E4BDC657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2553080" y="3268994"/>
                      <a:ext cx="107580" cy="137721"/>
                      <a:chOff x="-1475840" y="2934777"/>
                      <a:chExt cx="107580" cy="137721"/>
                    </a:xfrm>
                  </p:grpSpPr>
                  <p:sp>
                    <p:nvSpPr>
                      <p:cNvPr id="389" name="Google Shape;5797;p47">
                        <a:extLst>
                          <a:ext uri="{FF2B5EF4-FFF2-40B4-BE49-F238E27FC236}">
                            <a16:creationId xmlns:a16="http://schemas.microsoft.com/office/drawing/2014/main" id="{ABA354D0-AE37-4A45-BDA1-DA7345EB784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385348" y="3057961"/>
                        <a:ext cx="17089" cy="1453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54" h="131" extrusionOk="0">
                            <a:moveTo>
                              <a:pt x="154" y="1"/>
                            </a:moveTo>
                            <a:lnTo>
                              <a:pt x="0" y="71"/>
                            </a:lnTo>
                            <a:lnTo>
                              <a:pt x="0" y="131"/>
                            </a:lnTo>
                            <a:lnTo>
                              <a:pt x="154" y="48"/>
                            </a:lnTo>
                            <a:lnTo>
                              <a:pt x="154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90" name="Google Shape;5798;p47">
                        <a:extLst>
                          <a:ext uri="{FF2B5EF4-FFF2-40B4-BE49-F238E27FC236}">
                            <a16:creationId xmlns:a16="http://schemas.microsoft.com/office/drawing/2014/main" id="{AC6ED71A-9066-4BA7-981A-5714A6AAE1E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8194" y="3038320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91" name="Google Shape;5799;p47">
                        <a:extLst>
                          <a:ext uri="{FF2B5EF4-FFF2-40B4-BE49-F238E27FC236}">
                            <a16:creationId xmlns:a16="http://schemas.microsoft.com/office/drawing/2014/main" id="{B9EF120B-68AD-4CAB-BA1B-3A2E6496CBA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92" name="Google Shape;5800;p47">
                        <a:extLst>
                          <a:ext uri="{FF2B5EF4-FFF2-40B4-BE49-F238E27FC236}">
                            <a16:creationId xmlns:a16="http://schemas.microsoft.com/office/drawing/2014/main" id="{8058013C-4864-44B8-8CCF-BA30CF86CD3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34789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93" name="Google Shape;5801;p47">
                        <a:extLst>
                          <a:ext uri="{FF2B5EF4-FFF2-40B4-BE49-F238E27FC236}">
                            <a16:creationId xmlns:a16="http://schemas.microsoft.com/office/drawing/2014/main" id="{D48F1552-6CE5-4A79-B10F-42034B04D37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94" name="Google Shape;5802;p47">
                        <a:extLst>
                          <a:ext uri="{FF2B5EF4-FFF2-40B4-BE49-F238E27FC236}">
                            <a16:creationId xmlns:a16="http://schemas.microsoft.com/office/drawing/2014/main" id="{85C011EA-F619-4678-A52C-A93CE908588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9469" y="3038308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95" name="Google Shape;5803;p47">
                        <a:extLst>
                          <a:ext uri="{FF2B5EF4-FFF2-40B4-BE49-F238E27FC236}">
                            <a16:creationId xmlns:a16="http://schemas.microsoft.com/office/drawing/2014/main" id="{C48BFD6F-DDCB-4C83-A56A-85A723F5D34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5840" y="2934777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96" name="Google Shape;5804;p47">
                        <a:extLst>
                          <a:ext uri="{FF2B5EF4-FFF2-40B4-BE49-F238E27FC236}">
                            <a16:creationId xmlns:a16="http://schemas.microsoft.com/office/drawing/2014/main" id="{108D005C-07FA-4CA5-B411-5685D64294F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97" name="Google Shape;5805;p47">
                        <a:extLst>
                          <a:ext uri="{FF2B5EF4-FFF2-40B4-BE49-F238E27FC236}">
                            <a16:creationId xmlns:a16="http://schemas.microsoft.com/office/drawing/2014/main" id="{CEE0FAEF-9628-4A19-B54A-224BE50BCA9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534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329" name="Google Shape;5806;p47">
                      <a:extLst>
                        <a:ext uri="{FF2B5EF4-FFF2-40B4-BE49-F238E27FC236}">
                          <a16:creationId xmlns:a16="http://schemas.microsoft.com/office/drawing/2014/main" id="{90650B9D-C368-445F-9FF4-9ED020E2862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2514332" y="3246830"/>
                      <a:ext cx="107580" cy="137721"/>
                      <a:chOff x="-1475840" y="2934777"/>
                      <a:chExt cx="107580" cy="137721"/>
                    </a:xfrm>
                  </p:grpSpPr>
                  <p:sp>
                    <p:nvSpPr>
                      <p:cNvPr id="380" name="Google Shape;5807;p47">
                        <a:extLst>
                          <a:ext uri="{FF2B5EF4-FFF2-40B4-BE49-F238E27FC236}">
                            <a16:creationId xmlns:a16="http://schemas.microsoft.com/office/drawing/2014/main" id="{46555EA3-2C00-443F-9632-4ECD7B784B7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385348" y="3057961"/>
                        <a:ext cx="17089" cy="1453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54" h="131" extrusionOk="0">
                            <a:moveTo>
                              <a:pt x="154" y="1"/>
                            </a:moveTo>
                            <a:lnTo>
                              <a:pt x="0" y="71"/>
                            </a:lnTo>
                            <a:lnTo>
                              <a:pt x="0" y="131"/>
                            </a:lnTo>
                            <a:lnTo>
                              <a:pt x="154" y="48"/>
                            </a:lnTo>
                            <a:lnTo>
                              <a:pt x="154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81" name="Google Shape;5808;p47">
                        <a:extLst>
                          <a:ext uri="{FF2B5EF4-FFF2-40B4-BE49-F238E27FC236}">
                            <a16:creationId xmlns:a16="http://schemas.microsoft.com/office/drawing/2014/main" id="{6B026D8C-6852-4D27-AFBA-CA633C9D3FA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8194" y="3038320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82" name="Google Shape;5809;p47">
                        <a:extLst>
                          <a:ext uri="{FF2B5EF4-FFF2-40B4-BE49-F238E27FC236}">
                            <a16:creationId xmlns:a16="http://schemas.microsoft.com/office/drawing/2014/main" id="{690B8674-D110-4731-862F-729AE72E29F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83" name="Google Shape;5810;p47">
                        <a:extLst>
                          <a:ext uri="{FF2B5EF4-FFF2-40B4-BE49-F238E27FC236}">
                            <a16:creationId xmlns:a16="http://schemas.microsoft.com/office/drawing/2014/main" id="{88038F36-F000-40C9-8AFC-06CD8D45AB2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34789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84" name="Google Shape;5811;p47">
                        <a:extLst>
                          <a:ext uri="{FF2B5EF4-FFF2-40B4-BE49-F238E27FC236}">
                            <a16:creationId xmlns:a16="http://schemas.microsoft.com/office/drawing/2014/main" id="{463E99F6-6AED-4104-95FF-2CD163A2BC9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85" name="Google Shape;5812;p47">
                        <a:extLst>
                          <a:ext uri="{FF2B5EF4-FFF2-40B4-BE49-F238E27FC236}">
                            <a16:creationId xmlns:a16="http://schemas.microsoft.com/office/drawing/2014/main" id="{D63EB8B2-177C-453E-9320-11CB58B30FE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9469" y="3038308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86" name="Google Shape;5813;p47">
                        <a:extLst>
                          <a:ext uri="{FF2B5EF4-FFF2-40B4-BE49-F238E27FC236}">
                            <a16:creationId xmlns:a16="http://schemas.microsoft.com/office/drawing/2014/main" id="{C5982411-F2F1-427B-91FB-04297133B5B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5840" y="2934777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87" name="Google Shape;5814;p47">
                        <a:extLst>
                          <a:ext uri="{FF2B5EF4-FFF2-40B4-BE49-F238E27FC236}">
                            <a16:creationId xmlns:a16="http://schemas.microsoft.com/office/drawing/2014/main" id="{470EAB42-C4B5-40BE-AD68-94814D285BB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88" name="Google Shape;5815;p47">
                        <a:extLst>
                          <a:ext uri="{FF2B5EF4-FFF2-40B4-BE49-F238E27FC236}">
                            <a16:creationId xmlns:a16="http://schemas.microsoft.com/office/drawing/2014/main" id="{E3848057-CEE3-4910-9F58-CD5ED8B649E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534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330" name="Google Shape;5816;p47">
                      <a:extLst>
                        <a:ext uri="{FF2B5EF4-FFF2-40B4-BE49-F238E27FC236}">
                          <a16:creationId xmlns:a16="http://schemas.microsoft.com/office/drawing/2014/main" id="{91B676BF-9C27-4BC2-B9B7-69CFDB57CC6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2475583" y="3224667"/>
                      <a:ext cx="107580" cy="137721"/>
                      <a:chOff x="-1475840" y="2934777"/>
                      <a:chExt cx="107580" cy="137721"/>
                    </a:xfrm>
                  </p:grpSpPr>
                  <p:sp>
                    <p:nvSpPr>
                      <p:cNvPr id="371" name="Google Shape;5817;p47">
                        <a:extLst>
                          <a:ext uri="{FF2B5EF4-FFF2-40B4-BE49-F238E27FC236}">
                            <a16:creationId xmlns:a16="http://schemas.microsoft.com/office/drawing/2014/main" id="{18C5441A-87CF-46F5-81B4-950B8DDD561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385348" y="3057961"/>
                        <a:ext cx="17089" cy="1453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54" h="131" extrusionOk="0">
                            <a:moveTo>
                              <a:pt x="154" y="1"/>
                            </a:moveTo>
                            <a:lnTo>
                              <a:pt x="0" y="71"/>
                            </a:lnTo>
                            <a:lnTo>
                              <a:pt x="0" y="131"/>
                            </a:lnTo>
                            <a:lnTo>
                              <a:pt x="154" y="48"/>
                            </a:lnTo>
                            <a:lnTo>
                              <a:pt x="154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72" name="Google Shape;5818;p47">
                        <a:extLst>
                          <a:ext uri="{FF2B5EF4-FFF2-40B4-BE49-F238E27FC236}">
                            <a16:creationId xmlns:a16="http://schemas.microsoft.com/office/drawing/2014/main" id="{5C04D4EC-0CB2-4D11-AC88-44FC70E97BD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8194" y="3038320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73" name="Google Shape;5819;p47">
                        <a:extLst>
                          <a:ext uri="{FF2B5EF4-FFF2-40B4-BE49-F238E27FC236}">
                            <a16:creationId xmlns:a16="http://schemas.microsoft.com/office/drawing/2014/main" id="{3B50AF5C-24AB-4F3E-A95C-61948C62B0D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74" name="Google Shape;5820;p47">
                        <a:extLst>
                          <a:ext uri="{FF2B5EF4-FFF2-40B4-BE49-F238E27FC236}">
                            <a16:creationId xmlns:a16="http://schemas.microsoft.com/office/drawing/2014/main" id="{238437E6-5752-45D1-9B75-490E7178DE9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34789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75" name="Google Shape;5821;p47">
                        <a:extLst>
                          <a:ext uri="{FF2B5EF4-FFF2-40B4-BE49-F238E27FC236}">
                            <a16:creationId xmlns:a16="http://schemas.microsoft.com/office/drawing/2014/main" id="{801ABB74-CF9E-4023-8C47-CFB2B2C5495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76" name="Google Shape;5822;p47">
                        <a:extLst>
                          <a:ext uri="{FF2B5EF4-FFF2-40B4-BE49-F238E27FC236}">
                            <a16:creationId xmlns:a16="http://schemas.microsoft.com/office/drawing/2014/main" id="{054E2002-C311-470A-9648-DF7D37C2CD8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9469" y="3038308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77" name="Google Shape;5823;p47">
                        <a:extLst>
                          <a:ext uri="{FF2B5EF4-FFF2-40B4-BE49-F238E27FC236}">
                            <a16:creationId xmlns:a16="http://schemas.microsoft.com/office/drawing/2014/main" id="{AAF7E387-F9BF-4165-A85E-99E161028C2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5840" y="2934777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78" name="Google Shape;5824;p47">
                        <a:extLst>
                          <a:ext uri="{FF2B5EF4-FFF2-40B4-BE49-F238E27FC236}">
                            <a16:creationId xmlns:a16="http://schemas.microsoft.com/office/drawing/2014/main" id="{AE80D76D-37A6-494B-9046-714BDE584CD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79" name="Google Shape;5825;p47">
                        <a:extLst>
                          <a:ext uri="{FF2B5EF4-FFF2-40B4-BE49-F238E27FC236}">
                            <a16:creationId xmlns:a16="http://schemas.microsoft.com/office/drawing/2014/main" id="{34FC001B-8798-4D06-AEF3-48056DD02E1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534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331" name="Google Shape;5826;p47">
                      <a:extLst>
                        <a:ext uri="{FF2B5EF4-FFF2-40B4-BE49-F238E27FC236}">
                          <a16:creationId xmlns:a16="http://schemas.microsoft.com/office/drawing/2014/main" id="{B770006E-E7D4-4B8F-A594-F4B5CF791CB2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2436835" y="3202504"/>
                      <a:ext cx="107580" cy="137721"/>
                      <a:chOff x="-1475840" y="2934777"/>
                      <a:chExt cx="107580" cy="137721"/>
                    </a:xfrm>
                  </p:grpSpPr>
                  <p:sp>
                    <p:nvSpPr>
                      <p:cNvPr id="362" name="Google Shape;5827;p47">
                        <a:extLst>
                          <a:ext uri="{FF2B5EF4-FFF2-40B4-BE49-F238E27FC236}">
                            <a16:creationId xmlns:a16="http://schemas.microsoft.com/office/drawing/2014/main" id="{37D0AC4A-7E4C-4446-AE46-6B75A76BB86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385348" y="3057961"/>
                        <a:ext cx="17089" cy="1453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54" h="131" extrusionOk="0">
                            <a:moveTo>
                              <a:pt x="154" y="1"/>
                            </a:moveTo>
                            <a:lnTo>
                              <a:pt x="0" y="71"/>
                            </a:lnTo>
                            <a:lnTo>
                              <a:pt x="0" y="131"/>
                            </a:lnTo>
                            <a:lnTo>
                              <a:pt x="154" y="48"/>
                            </a:lnTo>
                            <a:lnTo>
                              <a:pt x="154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63" name="Google Shape;5828;p47">
                        <a:extLst>
                          <a:ext uri="{FF2B5EF4-FFF2-40B4-BE49-F238E27FC236}">
                            <a16:creationId xmlns:a16="http://schemas.microsoft.com/office/drawing/2014/main" id="{56C0EC24-947E-4271-ACDF-3E07E190111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8194" y="3038320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64" name="Google Shape;5829;p47">
                        <a:extLst>
                          <a:ext uri="{FF2B5EF4-FFF2-40B4-BE49-F238E27FC236}">
                            <a16:creationId xmlns:a16="http://schemas.microsoft.com/office/drawing/2014/main" id="{11639F3E-74B6-47B5-AEE0-B33F6D45E0F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65" name="Google Shape;5830;p47">
                        <a:extLst>
                          <a:ext uri="{FF2B5EF4-FFF2-40B4-BE49-F238E27FC236}">
                            <a16:creationId xmlns:a16="http://schemas.microsoft.com/office/drawing/2014/main" id="{0A90035F-E164-42C2-9632-61652EFF3A4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34789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66" name="Google Shape;5831;p47">
                        <a:extLst>
                          <a:ext uri="{FF2B5EF4-FFF2-40B4-BE49-F238E27FC236}">
                            <a16:creationId xmlns:a16="http://schemas.microsoft.com/office/drawing/2014/main" id="{F20341E3-1A4F-42AD-A2BA-742A6582919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67" name="Google Shape;5832;p47">
                        <a:extLst>
                          <a:ext uri="{FF2B5EF4-FFF2-40B4-BE49-F238E27FC236}">
                            <a16:creationId xmlns:a16="http://schemas.microsoft.com/office/drawing/2014/main" id="{A69BF840-813A-4B06-87B0-EF53DA25363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9469" y="3038308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68" name="Google Shape;5833;p47">
                        <a:extLst>
                          <a:ext uri="{FF2B5EF4-FFF2-40B4-BE49-F238E27FC236}">
                            <a16:creationId xmlns:a16="http://schemas.microsoft.com/office/drawing/2014/main" id="{7E05AE32-6EB2-4E08-AAEE-7656728E81B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5840" y="2934777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69" name="Google Shape;5834;p47">
                        <a:extLst>
                          <a:ext uri="{FF2B5EF4-FFF2-40B4-BE49-F238E27FC236}">
                            <a16:creationId xmlns:a16="http://schemas.microsoft.com/office/drawing/2014/main" id="{6C62936F-15CA-4382-9AE3-48E6E2116BC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70" name="Google Shape;5835;p47">
                        <a:extLst>
                          <a:ext uri="{FF2B5EF4-FFF2-40B4-BE49-F238E27FC236}">
                            <a16:creationId xmlns:a16="http://schemas.microsoft.com/office/drawing/2014/main" id="{97463A7E-A5B7-402A-BF2C-83159D6CA13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534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332" name="Google Shape;5836;p47">
                      <a:extLst>
                        <a:ext uri="{FF2B5EF4-FFF2-40B4-BE49-F238E27FC236}">
                          <a16:creationId xmlns:a16="http://schemas.microsoft.com/office/drawing/2014/main" id="{4A669184-A5C7-48BF-8AD3-DC0E3FEC6AF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2398086" y="3180341"/>
                      <a:ext cx="107580" cy="137721"/>
                      <a:chOff x="-1475840" y="2934777"/>
                      <a:chExt cx="107580" cy="137721"/>
                    </a:xfrm>
                  </p:grpSpPr>
                  <p:sp>
                    <p:nvSpPr>
                      <p:cNvPr id="353" name="Google Shape;5837;p47">
                        <a:extLst>
                          <a:ext uri="{FF2B5EF4-FFF2-40B4-BE49-F238E27FC236}">
                            <a16:creationId xmlns:a16="http://schemas.microsoft.com/office/drawing/2014/main" id="{90BE040B-2262-437A-B4D4-B792E6A6D69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385348" y="3057961"/>
                        <a:ext cx="17089" cy="1453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54" h="131" extrusionOk="0">
                            <a:moveTo>
                              <a:pt x="154" y="1"/>
                            </a:moveTo>
                            <a:lnTo>
                              <a:pt x="0" y="71"/>
                            </a:lnTo>
                            <a:lnTo>
                              <a:pt x="0" y="131"/>
                            </a:lnTo>
                            <a:lnTo>
                              <a:pt x="154" y="48"/>
                            </a:lnTo>
                            <a:lnTo>
                              <a:pt x="154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54" name="Google Shape;5838;p47">
                        <a:extLst>
                          <a:ext uri="{FF2B5EF4-FFF2-40B4-BE49-F238E27FC236}">
                            <a16:creationId xmlns:a16="http://schemas.microsoft.com/office/drawing/2014/main" id="{3DB8ED55-9E57-4F8F-AB0C-F1C89DC4C4B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8194" y="3038320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55" name="Google Shape;5839;p47">
                        <a:extLst>
                          <a:ext uri="{FF2B5EF4-FFF2-40B4-BE49-F238E27FC236}">
                            <a16:creationId xmlns:a16="http://schemas.microsoft.com/office/drawing/2014/main" id="{4D95CC87-4184-4AE3-AE80-8EFC8B7FB00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56" name="Google Shape;5840;p47">
                        <a:extLst>
                          <a:ext uri="{FF2B5EF4-FFF2-40B4-BE49-F238E27FC236}">
                            <a16:creationId xmlns:a16="http://schemas.microsoft.com/office/drawing/2014/main" id="{1750CD76-5AAF-4F9B-854F-AAC02BA671D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34789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57" name="Google Shape;5841;p47">
                        <a:extLst>
                          <a:ext uri="{FF2B5EF4-FFF2-40B4-BE49-F238E27FC236}">
                            <a16:creationId xmlns:a16="http://schemas.microsoft.com/office/drawing/2014/main" id="{577CD092-52DA-4328-AB64-1F0189B7F6F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58" name="Google Shape;5842;p47">
                        <a:extLst>
                          <a:ext uri="{FF2B5EF4-FFF2-40B4-BE49-F238E27FC236}">
                            <a16:creationId xmlns:a16="http://schemas.microsoft.com/office/drawing/2014/main" id="{98BEB500-2FAF-4306-9157-B739718F1DE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9469" y="3038308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59" name="Google Shape;5843;p47">
                        <a:extLst>
                          <a:ext uri="{FF2B5EF4-FFF2-40B4-BE49-F238E27FC236}">
                            <a16:creationId xmlns:a16="http://schemas.microsoft.com/office/drawing/2014/main" id="{990A4414-C267-4BAB-A34B-79CE6EFBB2F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5840" y="2934777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60" name="Google Shape;5844;p47">
                        <a:extLst>
                          <a:ext uri="{FF2B5EF4-FFF2-40B4-BE49-F238E27FC236}">
                            <a16:creationId xmlns:a16="http://schemas.microsoft.com/office/drawing/2014/main" id="{F0B7ECF6-A4B7-4511-854E-A55C2BF52F7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61" name="Google Shape;5845;p47">
                        <a:extLst>
                          <a:ext uri="{FF2B5EF4-FFF2-40B4-BE49-F238E27FC236}">
                            <a16:creationId xmlns:a16="http://schemas.microsoft.com/office/drawing/2014/main" id="{10338BD7-85F5-49E5-8725-6A5E26AD03E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534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333" name="Google Shape;5846;p47">
                      <a:extLst>
                        <a:ext uri="{FF2B5EF4-FFF2-40B4-BE49-F238E27FC236}">
                          <a16:creationId xmlns:a16="http://schemas.microsoft.com/office/drawing/2014/main" id="{EF9CEF87-8F0D-404C-8CC3-FD866D2B034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2359338" y="3158177"/>
                      <a:ext cx="107580" cy="137721"/>
                      <a:chOff x="-1475840" y="2934777"/>
                      <a:chExt cx="107580" cy="137721"/>
                    </a:xfrm>
                  </p:grpSpPr>
                  <p:sp>
                    <p:nvSpPr>
                      <p:cNvPr id="344" name="Google Shape;5847;p47">
                        <a:extLst>
                          <a:ext uri="{FF2B5EF4-FFF2-40B4-BE49-F238E27FC236}">
                            <a16:creationId xmlns:a16="http://schemas.microsoft.com/office/drawing/2014/main" id="{33581B11-E46F-47E7-A13D-695974BC878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385348" y="3057961"/>
                        <a:ext cx="17089" cy="1453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54" h="131" extrusionOk="0">
                            <a:moveTo>
                              <a:pt x="154" y="1"/>
                            </a:moveTo>
                            <a:lnTo>
                              <a:pt x="0" y="71"/>
                            </a:lnTo>
                            <a:lnTo>
                              <a:pt x="0" y="131"/>
                            </a:lnTo>
                            <a:lnTo>
                              <a:pt x="154" y="48"/>
                            </a:lnTo>
                            <a:lnTo>
                              <a:pt x="154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45" name="Google Shape;5848;p47">
                        <a:extLst>
                          <a:ext uri="{FF2B5EF4-FFF2-40B4-BE49-F238E27FC236}">
                            <a16:creationId xmlns:a16="http://schemas.microsoft.com/office/drawing/2014/main" id="{4203AA96-7F3F-4F44-B0E8-26E0978C5E1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8194" y="3038320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46" name="Google Shape;5849;p47">
                        <a:extLst>
                          <a:ext uri="{FF2B5EF4-FFF2-40B4-BE49-F238E27FC236}">
                            <a16:creationId xmlns:a16="http://schemas.microsoft.com/office/drawing/2014/main" id="{570AA594-6993-4C78-B7F4-0950F56B3B5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47" name="Google Shape;5850;p47">
                        <a:extLst>
                          <a:ext uri="{FF2B5EF4-FFF2-40B4-BE49-F238E27FC236}">
                            <a16:creationId xmlns:a16="http://schemas.microsoft.com/office/drawing/2014/main" id="{D2043731-7635-4579-9033-47052AB585F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34789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48" name="Google Shape;5851;p47">
                        <a:extLst>
                          <a:ext uri="{FF2B5EF4-FFF2-40B4-BE49-F238E27FC236}">
                            <a16:creationId xmlns:a16="http://schemas.microsoft.com/office/drawing/2014/main" id="{B381F7B7-94AC-4160-820C-0EE13F475AA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49" name="Google Shape;5852;p47">
                        <a:extLst>
                          <a:ext uri="{FF2B5EF4-FFF2-40B4-BE49-F238E27FC236}">
                            <a16:creationId xmlns:a16="http://schemas.microsoft.com/office/drawing/2014/main" id="{067DA853-97FF-4A11-AB6A-5397FD2D7E2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9469" y="3038308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50" name="Google Shape;5853;p47">
                        <a:extLst>
                          <a:ext uri="{FF2B5EF4-FFF2-40B4-BE49-F238E27FC236}">
                            <a16:creationId xmlns:a16="http://schemas.microsoft.com/office/drawing/2014/main" id="{0DDF0590-26CA-43D3-8DAF-DA98AB29D15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5840" y="2934777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51" name="Google Shape;5854;p47">
                        <a:extLst>
                          <a:ext uri="{FF2B5EF4-FFF2-40B4-BE49-F238E27FC236}">
                            <a16:creationId xmlns:a16="http://schemas.microsoft.com/office/drawing/2014/main" id="{E4F797FB-7C32-4C32-ABAC-ECCE74AC26D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52" name="Google Shape;5855;p47">
                        <a:extLst>
                          <a:ext uri="{FF2B5EF4-FFF2-40B4-BE49-F238E27FC236}">
                            <a16:creationId xmlns:a16="http://schemas.microsoft.com/office/drawing/2014/main" id="{C376B8FD-CFD5-4E07-B99C-B289C1403C4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534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334" name="Google Shape;5856;p47">
                      <a:extLst>
                        <a:ext uri="{FF2B5EF4-FFF2-40B4-BE49-F238E27FC236}">
                          <a16:creationId xmlns:a16="http://schemas.microsoft.com/office/drawing/2014/main" id="{707CE9F8-8CA8-42E8-BE25-A3C49E76BC6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2320590" y="3136014"/>
                      <a:ext cx="107580" cy="137721"/>
                      <a:chOff x="-1475840" y="2934777"/>
                      <a:chExt cx="107580" cy="137721"/>
                    </a:xfrm>
                  </p:grpSpPr>
                  <p:sp>
                    <p:nvSpPr>
                      <p:cNvPr id="335" name="Google Shape;5857;p47">
                        <a:extLst>
                          <a:ext uri="{FF2B5EF4-FFF2-40B4-BE49-F238E27FC236}">
                            <a16:creationId xmlns:a16="http://schemas.microsoft.com/office/drawing/2014/main" id="{CB2AFE69-ADC3-42B6-802A-6EB12E7AD04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385348" y="3057961"/>
                        <a:ext cx="17089" cy="1453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54" h="131" extrusionOk="0">
                            <a:moveTo>
                              <a:pt x="154" y="1"/>
                            </a:moveTo>
                            <a:lnTo>
                              <a:pt x="0" y="71"/>
                            </a:lnTo>
                            <a:lnTo>
                              <a:pt x="0" y="131"/>
                            </a:lnTo>
                            <a:lnTo>
                              <a:pt x="154" y="48"/>
                            </a:lnTo>
                            <a:lnTo>
                              <a:pt x="154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36" name="Google Shape;5858;p47">
                        <a:extLst>
                          <a:ext uri="{FF2B5EF4-FFF2-40B4-BE49-F238E27FC236}">
                            <a16:creationId xmlns:a16="http://schemas.microsoft.com/office/drawing/2014/main" id="{A5BED911-01DE-4D87-B9A0-2239FBAF241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8194" y="3038320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37" name="Google Shape;5859;p47">
                        <a:extLst>
                          <a:ext uri="{FF2B5EF4-FFF2-40B4-BE49-F238E27FC236}">
                            <a16:creationId xmlns:a16="http://schemas.microsoft.com/office/drawing/2014/main" id="{10FC4D88-35C4-4468-9ADC-12C22D25640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38" name="Google Shape;5860;p47">
                        <a:extLst>
                          <a:ext uri="{FF2B5EF4-FFF2-40B4-BE49-F238E27FC236}">
                            <a16:creationId xmlns:a16="http://schemas.microsoft.com/office/drawing/2014/main" id="{E703628A-EFD7-4222-920D-5A8CFFC22ED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34789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39" name="Google Shape;5861;p47">
                        <a:extLst>
                          <a:ext uri="{FF2B5EF4-FFF2-40B4-BE49-F238E27FC236}">
                            <a16:creationId xmlns:a16="http://schemas.microsoft.com/office/drawing/2014/main" id="{655FA506-9972-409C-A27D-2C4AAA11B83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40" name="Google Shape;5862;p47">
                        <a:extLst>
                          <a:ext uri="{FF2B5EF4-FFF2-40B4-BE49-F238E27FC236}">
                            <a16:creationId xmlns:a16="http://schemas.microsoft.com/office/drawing/2014/main" id="{AFA68355-38FF-413D-A9F8-03F9830AF9F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9469" y="3038308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41" name="Google Shape;5863;p47">
                        <a:extLst>
                          <a:ext uri="{FF2B5EF4-FFF2-40B4-BE49-F238E27FC236}">
                            <a16:creationId xmlns:a16="http://schemas.microsoft.com/office/drawing/2014/main" id="{218CA10D-D254-4AE3-9597-2D2968C15AA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5840" y="2934777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42" name="Google Shape;5864;p47">
                        <a:extLst>
                          <a:ext uri="{FF2B5EF4-FFF2-40B4-BE49-F238E27FC236}">
                            <a16:creationId xmlns:a16="http://schemas.microsoft.com/office/drawing/2014/main" id="{CC655340-57F5-4F5B-AA1A-24FC054AB75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43" name="Google Shape;5865;p47">
                        <a:extLst>
                          <a:ext uri="{FF2B5EF4-FFF2-40B4-BE49-F238E27FC236}">
                            <a16:creationId xmlns:a16="http://schemas.microsoft.com/office/drawing/2014/main" id="{42D5F114-B696-4D5B-B632-7C9C7ADAECC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534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</p:grpSp>
              <p:grpSp>
                <p:nvGrpSpPr>
                  <p:cNvPr id="147" name="Google Shape;5866;p47">
                    <a:extLst>
                      <a:ext uri="{FF2B5EF4-FFF2-40B4-BE49-F238E27FC236}">
                        <a16:creationId xmlns:a16="http://schemas.microsoft.com/office/drawing/2014/main" id="{03A3A720-CB13-4593-83B7-1E8C8E4CB2A2}"/>
                      </a:ext>
                    </a:extLst>
                  </p:cNvPr>
                  <p:cNvGrpSpPr/>
                  <p:nvPr/>
                </p:nvGrpSpPr>
                <p:grpSpPr>
                  <a:xfrm flipH="1">
                    <a:off x="-4004340" y="3104789"/>
                    <a:ext cx="727555" cy="492333"/>
                    <a:chOff x="-2940565" y="3136014"/>
                    <a:chExt cx="727555" cy="492333"/>
                  </a:xfrm>
                </p:grpSpPr>
                <p:grpSp>
                  <p:nvGrpSpPr>
                    <p:cNvPr id="148" name="Google Shape;5867;p47">
                      <a:extLst>
                        <a:ext uri="{FF2B5EF4-FFF2-40B4-BE49-F238E27FC236}">
                          <a16:creationId xmlns:a16="http://schemas.microsoft.com/office/drawing/2014/main" id="{D99BD3A6-7857-482E-86DC-7CE56990BE28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2940565" y="3490627"/>
                      <a:ext cx="107580" cy="137721"/>
                      <a:chOff x="-1475840" y="2934777"/>
                      <a:chExt cx="107580" cy="137721"/>
                    </a:xfrm>
                  </p:grpSpPr>
                  <p:sp>
                    <p:nvSpPr>
                      <p:cNvPr id="309" name="Google Shape;5868;p47">
                        <a:extLst>
                          <a:ext uri="{FF2B5EF4-FFF2-40B4-BE49-F238E27FC236}">
                            <a16:creationId xmlns:a16="http://schemas.microsoft.com/office/drawing/2014/main" id="{5D5798CD-FCB0-4524-8779-596AD68AE55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385348" y="3057961"/>
                        <a:ext cx="17089" cy="1453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54" h="131" extrusionOk="0">
                            <a:moveTo>
                              <a:pt x="154" y="1"/>
                            </a:moveTo>
                            <a:lnTo>
                              <a:pt x="0" y="71"/>
                            </a:lnTo>
                            <a:lnTo>
                              <a:pt x="0" y="131"/>
                            </a:lnTo>
                            <a:lnTo>
                              <a:pt x="154" y="48"/>
                            </a:lnTo>
                            <a:lnTo>
                              <a:pt x="154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10" name="Google Shape;5869;p47">
                        <a:extLst>
                          <a:ext uri="{FF2B5EF4-FFF2-40B4-BE49-F238E27FC236}">
                            <a16:creationId xmlns:a16="http://schemas.microsoft.com/office/drawing/2014/main" id="{8BDA8608-030F-4DFA-BCE4-DECDFF5F808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8194" y="3038320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11" name="Google Shape;5870;p47">
                        <a:extLst>
                          <a:ext uri="{FF2B5EF4-FFF2-40B4-BE49-F238E27FC236}">
                            <a16:creationId xmlns:a16="http://schemas.microsoft.com/office/drawing/2014/main" id="{D47F3F4C-8020-4396-AFD4-D01B40B5D01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12" name="Google Shape;5871;p47">
                        <a:extLst>
                          <a:ext uri="{FF2B5EF4-FFF2-40B4-BE49-F238E27FC236}">
                            <a16:creationId xmlns:a16="http://schemas.microsoft.com/office/drawing/2014/main" id="{3A668716-75FD-4988-BEE7-EF549207405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34789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13" name="Google Shape;5872;p47">
                        <a:extLst>
                          <a:ext uri="{FF2B5EF4-FFF2-40B4-BE49-F238E27FC236}">
                            <a16:creationId xmlns:a16="http://schemas.microsoft.com/office/drawing/2014/main" id="{14AFE802-C6E6-4E29-B48A-168994E867E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14" name="Google Shape;5873;p47">
                        <a:extLst>
                          <a:ext uri="{FF2B5EF4-FFF2-40B4-BE49-F238E27FC236}">
                            <a16:creationId xmlns:a16="http://schemas.microsoft.com/office/drawing/2014/main" id="{666115F6-DC26-4749-BFC0-9B57E93A055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9469" y="3038308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15" name="Google Shape;5874;p47">
                        <a:extLst>
                          <a:ext uri="{FF2B5EF4-FFF2-40B4-BE49-F238E27FC236}">
                            <a16:creationId xmlns:a16="http://schemas.microsoft.com/office/drawing/2014/main" id="{AC95BE6F-359B-4A0E-915B-D826CFB29E9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5840" y="2934777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16" name="Google Shape;5875;p47">
                        <a:extLst>
                          <a:ext uri="{FF2B5EF4-FFF2-40B4-BE49-F238E27FC236}">
                            <a16:creationId xmlns:a16="http://schemas.microsoft.com/office/drawing/2014/main" id="{52EDE067-8D60-4CE2-9ACC-734B3A3CC27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17" name="Google Shape;5876;p47">
                        <a:extLst>
                          <a:ext uri="{FF2B5EF4-FFF2-40B4-BE49-F238E27FC236}">
                            <a16:creationId xmlns:a16="http://schemas.microsoft.com/office/drawing/2014/main" id="{A9C14AA1-E11F-412D-BA8C-619B8324F2B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534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149" name="Google Shape;5877;p47">
                      <a:extLst>
                        <a:ext uri="{FF2B5EF4-FFF2-40B4-BE49-F238E27FC236}">
                          <a16:creationId xmlns:a16="http://schemas.microsoft.com/office/drawing/2014/main" id="{9A60F6F1-D84A-4BC9-B38D-2DCCB7FF643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2901816" y="3468463"/>
                      <a:ext cx="107580" cy="137721"/>
                      <a:chOff x="-1475840" y="2934777"/>
                      <a:chExt cx="107580" cy="137721"/>
                    </a:xfrm>
                  </p:grpSpPr>
                  <p:sp>
                    <p:nvSpPr>
                      <p:cNvPr id="300" name="Google Shape;5878;p47">
                        <a:extLst>
                          <a:ext uri="{FF2B5EF4-FFF2-40B4-BE49-F238E27FC236}">
                            <a16:creationId xmlns:a16="http://schemas.microsoft.com/office/drawing/2014/main" id="{7AAE7D67-2C48-416F-9277-D4A40CAF512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385348" y="3057961"/>
                        <a:ext cx="17089" cy="1453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54" h="131" extrusionOk="0">
                            <a:moveTo>
                              <a:pt x="154" y="1"/>
                            </a:moveTo>
                            <a:lnTo>
                              <a:pt x="0" y="71"/>
                            </a:lnTo>
                            <a:lnTo>
                              <a:pt x="0" y="131"/>
                            </a:lnTo>
                            <a:lnTo>
                              <a:pt x="154" y="48"/>
                            </a:lnTo>
                            <a:lnTo>
                              <a:pt x="154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01" name="Google Shape;5879;p47">
                        <a:extLst>
                          <a:ext uri="{FF2B5EF4-FFF2-40B4-BE49-F238E27FC236}">
                            <a16:creationId xmlns:a16="http://schemas.microsoft.com/office/drawing/2014/main" id="{93106D39-6E4F-465E-8C26-8FB58D62AD3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8194" y="3038320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02" name="Google Shape;5880;p47">
                        <a:extLst>
                          <a:ext uri="{FF2B5EF4-FFF2-40B4-BE49-F238E27FC236}">
                            <a16:creationId xmlns:a16="http://schemas.microsoft.com/office/drawing/2014/main" id="{981F4171-E86C-4308-A25F-47AA0F733B0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03" name="Google Shape;5881;p47">
                        <a:extLst>
                          <a:ext uri="{FF2B5EF4-FFF2-40B4-BE49-F238E27FC236}">
                            <a16:creationId xmlns:a16="http://schemas.microsoft.com/office/drawing/2014/main" id="{61058293-7B0D-46FC-8852-4E3AFE06B8D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34789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04" name="Google Shape;5882;p47">
                        <a:extLst>
                          <a:ext uri="{FF2B5EF4-FFF2-40B4-BE49-F238E27FC236}">
                            <a16:creationId xmlns:a16="http://schemas.microsoft.com/office/drawing/2014/main" id="{1D48A56E-CB76-4DAF-9177-F236181BAE0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05" name="Google Shape;5883;p47">
                        <a:extLst>
                          <a:ext uri="{FF2B5EF4-FFF2-40B4-BE49-F238E27FC236}">
                            <a16:creationId xmlns:a16="http://schemas.microsoft.com/office/drawing/2014/main" id="{C56336B0-CCEA-4056-AA81-28958C452A7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9469" y="3038308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06" name="Google Shape;5884;p47">
                        <a:extLst>
                          <a:ext uri="{FF2B5EF4-FFF2-40B4-BE49-F238E27FC236}">
                            <a16:creationId xmlns:a16="http://schemas.microsoft.com/office/drawing/2014/main" id="{F649A6C8-0968-431A-B2A5-78AB2901C52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5840" y="2934777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07" name="Google Shape;5885;p47">
                        <a:extLst>
                          <a:ext uri="{FF2B5EF4-FFF2-40B4-BE49-F238E27FC236}">
                            <a16:creationId xmlns:a16="http://schemas.microsoft.com/office/drawing/2014/main" id="{BEBD5593-CA16-491E-BC92-883C4748712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08" name="Google Shape;5886;p47">
                        <a:extLst>
                          <a:ext uri="{FF2B5EF4-FFF2-40B4-BE49-F238E27FC236}">
                            <a16:creationId xmlns:a16="http://schemas.microsoft.com/office/drawing/2014/main" id="{DC0960E0-1B13-4A60-A5C4-8C8627ADF91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534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150" name="Google Shape;5887;p47">
                      <a:extLst>
                        <a:ext uri="{FF2B5EF4-FFF2-40B4-BE49-F238E27FC236}">
                          <a16:creationId xmlns:a16="http://schemas.microsoft.com/office/drawing/2014/main" id="{99489277-ADB5-49EF-A7B9-F694A5ABFBA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2863068" y="3446300"/>
                      <a:ext cx="107580" cy="137721"/>
                      <a:chOff x="-1475840" y="2934777"/>
                      <a:chExt cx="107580" cy="137721"/>
                    </a:xfrm>
                  </p:grpSpPr>
                  <p:sp>
                    <p:nvSpPr>
                      <p:cNvPr id="291" name="Google Shape;5888;p47">
                        <a:extLst>
                          <a:ext uri="{FF2B5EF4-FFF2-40B4-BE49-F238E27FC236}">
                            <a16:creationId xmlns:a16="http://schemas.microsoft.com/office/drawing/2014/main" id="{B0F00EA1-0BF9-4094-991F-7FF22CB1C9B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385348" y="3057961"/>
                        <a:ext cx="17089" cy="1453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54" h="131" extrusionOk="0">
                            <a:moveTo>
                              <a:pt x="154" y="1"/>
                            </a:moveTo>
                            <a:lnTo>
                              <a:pt x="0" y="71"/>
                            </a:lnTo>
                            <a:lnTo>
                              <a:pt x="0" y="131"/>
                            </a:lnTo>
                            <a:lnTo>
                              <a:pt x="154" y="48"/>
                            </a:lnTo>
                            <a:lnTo>
                              <a:pt x="154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2" name="Google Shape;5889;p47">
                        <a:extLst>
                          <a:ext uri="{FF2B5EF4-FFF2-40B4-BE49-F238E27FC236}">
                            <a16:creationId xmlns:a16="http://schemas.microsoft.com/office/drawing/2014/main" id="{42062D87-2C62-4A41-8A2B-762A16008C8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8194" y="3038320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3" name="Google Shape;5890;p47">
                        <a:extLst>
                          <a:ext uri="{FF2B5EF4-FFF2-40B4-BE49-F238E27FC236}">
                            <a16:creationId xmlns:a16="http://schemas.microsoft.com/office/drawing/2014/main" id="{7171A899-78A2-450A-87AE-8DEC799574A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4" name="Google Shape;5891;p47">
                        <a:extLst>
                          <a:ext uri="{FF2B5EF4-FFF2-40B4-BE49-F238E27FC236}">
                            <a16:creationId xmlns:a16="http://schemas.microsoft.com/office/drawing/2014/main" id="{727C0302-53B9-49E8-AFD5-8441A5C088D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34789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5" name="Google Shape;5892;p47">
                        <a:extLst>
                          <a:ext uri="{FF2B5EF4-FFF2-40B4-BE49-F238E27FC236}">
                            <a16:creationId xmlns:a16="http://schemas.microsoft.com/office/drawing/2014/main" id="{C4B4041A-147D-4F17-B5A3-22CF9345447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6" name="Google Shape;5893;p47">
                        <a:extLst>
                          <a:ext uri="{FF2B5EF4-FFF2-40B4-BE49-F238E27FC236}">
                            <a16:creationId xmlns:a16="http://schemas.microsoft.com/office/drawing/2014/main" id="{DDC33F9D-BBE6-4C97-A846-24975F03B43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9469" y="3038308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7" name="Google Shape;5894;p47">
                        <a:extLst>
                          <a:ext uri="{FF2B5EF4-FFF2-40B4-BE49-F238E27FC236}">
                            <a16:creationId xmlns:a16="http://schemas.microsoft.com/office/drawing/2014/main" id="{B136E355-261F-4BB4-8007-16EA500BE33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5840" y="2934777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8" name="Google Shape;5895;p47">
                        <a:extLst>
                          <a:ext uri="{FF2B5EF4-FFF2-40B4-BE49-F238E27FC236}">
                            <a16:creationId xmlns:a16="http://schemas.microsoft.com/office/drawing/2014/main" id="{E9AFE980-8FA1-4F9D-BD00-F4FCDC1B9C9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9" name="Google Shape;5896;p47">
                        <a:extLst>
                          <a:ext uri="{FF2B5EF4-FFF2-40B4-BE49-F238E27FC236}">
                            <a16:creationId xmlns:a16="http://schemas.microsoft.com/office/drawing/2014/main" id="{22CDC0CD-BC04-4E40-A1FB-6F9CADF929E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534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151" name="Google Shape;5897;p47">
                      <a:extLst>
                        <a:ext uri="{FF2B5EF4-FFF2-40B4-BE49-F238E27FC236}">
                          <a16:creationId xmlns:a16="http://schemas.microsoft.com/office/drawing/2014/main" id="{7D753442-7C12-4C13-BEB0-BE6E8222FAA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2824319" y="3424137"/>
                      <a:ext cx="107580" cy="137721"/>
                      <a:chOff x="-1475840" y="2934777"/>
                      <a:chExt cx="107580" cy="137721"/>
                    </a:xfrm>
                  </p:grpSpPr>
                  <p:sp>
                    <p:nvSpPr>
                      <p:cNvPr id="282" name="Google Shape;5898;p47">
                        <a:extLst>
                          <a:ext uri="{FF2B5EF4-FFF2-40B4-BE49-F238E27FC236}">
                            <a16:creationId xmlns:a16="http://schemas.microsoft.com/office/drawing/2014/main" id="{3B09E74B-F631-4DF8-9A07-61105223982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385348" y="3057961"/>
                        <a:ext cx="17089" cy="1453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54" h="131" extrusionOk="0">
                            <a:moveTo>
                              <a:pt x="154" y="1"/>
                            </a:moveTo>
                            <a:lnTo>
                              <a:pt x="0" y="71"/>
                            </a:lnTo>
                            <a:lnTo>
                              <a:pt x="0" y="131"/>
                            </a:lnTo>
                            <a:lnTo>
                              <a:pt x="154" y="48"/>
                            </a:lnTo>
                            <a:lnTo>
                              <a:pt x="154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3" name="Google Shape;5899;p47">
                        <a:extLst>
                          <a:ext uri="{FF2B5EF4-FFF2-40B4-BE49-F238E27FC236}">
                            <a16:creationId xmlns:a16="http://schemas.microsoft.com/office/drawing/2014/main" id="{46A8AA57-58AB-474C-AD89-04886437311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8194" y="3038320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4" name="Google Shape;5900;p47">
                        <a:extLst>
                          <a:ext uri="{FF2B5EF4-FFF2-40B4-BE49-F238E27FC236}">
                            <a16:creationId xmlns:a16="http://schemas.microsoft.com/office/drawing/2014/main" id="{1B1A4A23-9EA3-4D6D-A518-FB01A830499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5" name="Google Shape;5901;p47">
                        <a:extLst>
                          <a:ext uri="{FF2B5EF4-FFF2-40B4-BE49-F238E27FC236}">
                            <a16:creationId xmlns:a16="http://schemas.microsoft.com/office/drawing/2014/main" id="{BCBC7B9B-ADF2-4640-AF3C-D60B53F8CE2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34789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6" name="Google Shape;5902;p47">
                        <a:extLst>
                          <a:ext uri="{FF2B5EF4-FFF2-40B4-BE49-F238E27FC236}">
                            <a16:creationId xmlns:a16="http://schemas.microsoft.com/office/drawing/2014/main" id="{9205743A-208A-4CB0-A22F-1F68058D22B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7" name="Google Shape;5903;p47">
                        <a:extLst>
                          <a:ext uri="{FF2B5EF4-FFF2-40B4-BE49-F238E27FC236}">
                            <a16:creationId xmlns:a16="http://schemas.microsoft.com/office/drawing/2014/main" id="{814A76A3-DB3D-4CCD-B015-6417E57ED50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9469" y="3038308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8" name="Google Shape;5904;p47">
                        <a:extLst>
                          <a:ext uri="{FF2B5EF4-FFF2-40B4-BE49-F238E27FC236}">
                            <a16:creationId xmlns:a16="http://schemas.microsoft.com/office/drawing/2014/main" id="{ED7BFE9F-02D3-41CD-A36D-9CB49C0EAC7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5840" y="2934777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9" name="Google Shape;5905;p47">
                        <a:extLst>
                          <a:ext uri="{FF2B5EF4-FFF2-40B4-BE49-F238E27FC236}">
                            <a16:creationId xmlns:a16="http://schemas.microsoft.com/office/drawing/2014/main" id="{4B2971A5-035C-4F07-8809-5EE490479BE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0" name="Google Shape;5906;p47">
                        <a:extLst>
                          <a:ext uri="{FF2B5EF4-FFF2-40B4-BE49-F238E27FC236}">
                            <a16:creationId xmlns:a16="http://schemas.microsoft.com/office/drawing/2014/main" id="{8A385336-CCD9-4A70-92BB-46026FDDEF7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534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152" name="Google Shape;5907;p47">
                      <a:extLst>
                        <a:ext uri="{FF2B5EF4-FFF2-40B4-BE49-F238E27FC236}">
                          <a16:creationId xmlns:a16="http://schemas.microsoft.com/office/drawing/2014/main" id="{338EEC61-9813-4C30-B42D-6A839BDEE67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2785571" y="3401973"/>
                      <a:ext cx="107580" cy="137721"/>
                      <a:chOff x="-1475840" y="2934777"/>
                      <a:chExt cx="107580" cy="137721"/>
                    </a:xfrm>
                  </p:grpSpPr>
                  <p:sp>
                    <p:nvSpPr>
                      <p:cNvPr id="273" name="Google Shape;5908;p47">
                        <a:extLst>
                          <a:ext uri="{FF2B5EF4-FFF2-40B4-BE49-F238E27FC236}">
                            <a16:creationId xmlns:a16="http://schemas.microsoft.com/office/drawing/2014/main" id="{A288F479-493F-4182-892C-331E385BD62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385348" y="3057961"/>
                        <a:ext cx="17089" cy="1453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54" h="131" extrusionOk="0">
                            <a:moveTo>
                              <a:pt x="154" y="1"/>
                            </a:moveTo>
                            <a:lnTo>
                              <a:pt x="0" y="71"/>
                            </a:lnTo>
                            <a:lnTo>
                              <a:pt x="0" y="131"/>
                            </a:lnTo>
                            <a:lnTo>
                              <a:pt x="154" y="48"/>
                            </a:lnTo>
                            <a:lnTo>
                              <a:pt x="154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4" name="Google Shape;5909;p47">
                        <a:extLst>
                          <a:ext uri="{FF2B5EF4-FFF2-40B4-BE49-F238E27FC236}">
                            <a16:creationId xmlns:a16="http://schemas.microsoft.com/office/drawing/2014/main" id="{C063BE17-4B0A-437E-9588-670382FA484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8194" y="3038320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5" name="Google Shape;5910;p47">
                        <a:extLst>
                          <a:ext uri="{FF2B5EF4-FFF2-40B4-BE49-F238E27FC236}">
                            <a16:creationId xmlns:a16="http://schemas.microsoft.com/office/drawing/2014/main" id="{86D7415F-366B-49C1-AE1C-8C66B5E645B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6" name="Google Shape;5911;p47">
                        <a:extLst>
                          <a:ext uri="{FF2B5EF4-FFF2-40B4-BE49-F238E27FC236}">
                            <a16:creationId xmlns:a16="http://schemas.microsoft.com/office/drawing/2014/main" id="{2827D44C-F057-46EE-93A5-B457AC54EF4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34789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7" name="Google Shape;5912;p47">
                        <a:extLst>
                          <a:ext uri="{FF2B5EF4-FFF2-40B4-BE49-F238E27FC236}">
                            <a16:creationId xmlns:a16="http://schemas.microsoft.com/office/drawing/2014/main" id="{391ABECA-6B46-4296-98D6-3404149B3A1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8" name="Google Shape;5913;p47">
                        <a:extLst>
                          <a:ext uri="{FF2B5EF4-FFF2-40B4-BE49-F238E27FC236}">
                            <a16:creationId xmlns:a16="http://schemas.microsoft.com/office/drawing/2014/main" id="{8A675B41-EFCE-4FB9-AA7D-57A0B36F0EA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9469" y="3038308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9" name="Google Shape;5914;p47">
                        <a:extLst>
                          <a:ext uri="{FF2B5EF4-FFF2-40B4-BE49-F238E27FC236}">
                            <a16:creationId xmlns:a16="http://schemas.microsoft.com/office/drawing/2014/main" id="{539FFB01-4D61-4F20-8C77-3F058D8A851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5840" y="2934777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0" name="Google Shape;5915;p47">
                        <a:extLst>
                          <a:ext uri="{FF2B5EF4-FFF2-40B4-BE49-F238E27FC236}">
                            <a16:creationId xmlns:a16="http://schemas.microsoft.com/office/drawing/2014/main" id="{BB0C034D-BA6F-4F34-BB6A-7E8D1F3E501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1" name="Google Shape;5916;p47">
                        <a:extLst>
                          <a:ext uri="{FF2B5EF4-FFF2-40B4-BE49-F238E27FC236}">
                            <a16:creationId xmlns:a16="http://schemas.microsoft.com/office/drawing/2014/main" id="{215F5172-41CF-4147-9B7E-84B8C50ED02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534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153" name="Google Shape;5917;p47">
                      <a:extLst>
                        <a:ext uri="{FF2B5EF4-FFF2-40B4-BE49-F238E27FC236}">
                          <a16:creationId xmlns:a16="http://schemas.microsoft.com/office/drawing/2014/main" id="{252FC26D-FA50-41B4-B56D-805D4C3A014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2746822" y="3379810"/>
                      <a:ext cx="107580" cy="137721"/>
                      <a:chOff x="-1475840" y="2934777"/>
                      <a:chExt cx="107580" cy="137721"/>
                    </a:xfrm>
                  </p:grpSpPr>
                  <p:sp>
                    <p:nvSpPr>
                      <p:cNvPr id="264" name="Google Shape;5918;p47">
                        <a:extLst>
                          <a:ext uri="{FF2B5EF4-FFF2-40B4-BE49-F238E27FC236}">
                            <a16:creationId xmlns:a16="http://schemas.microsoft.com/office/drawing/2014/main" id="{76ECBE8B-B89B-4381-86F8-B12FB4B01E7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385348" y="3057961"/>
                        <a:ext cx="17089" cy="1453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54" h="131" extrusionOk="0">
                            <a:moveTo>
                              <a:pt x="154" y="1"/>
                            </a:moveTo>
                            <a:lnTo>
                              <a:pt x="0" y="71"/>
                            </a:lnTo>
                            <a:lnTo>
                              <a:pt x="0" y="131"/>
                            </a:lnTo>
                            <a:lnTo>
                              <a:pt x="154" y="48"/>
                            </a:lnTo>
                            <a:lnTo>
                              <a:pt x="154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5" name="Google Shape;5919;p47">
                        <a:extLst>
                          <a:ext uri="{FF2B5EF4-FFF2-40B4-BE49-F238E27FC236}">
                            <a16:creationId xmlns:a16="http://schemas.microsoft.com/office/drawing/2014/main" id="{D5CC34AF-08C0-4956-8D6F-0BB323C7A5A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8194" y="3038320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6" name="Google Shape;5920;p47">
                        <a:extLst>
                          <a:ext uri="{FF2B5EF4-FFF2-40B4-BE49-F238E27FC236}">
                            <a16:creationId xmlns:a16="http://schemas.microsoft.com/office/drawing/2014/main" id="{C37ED96B-BB68-43CF-B3FC-7CE00506FF6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7" name="Google Shape;5921;p47">
                        <a:extLst>
                          <a:ext uri="{FF2B5EF4-FFF2-40B4-BE49-F238E27FC236}">
                            <a16:creationId xmlns:a16="http://schemas.microsoft.com/office/drawing/2014/main" id="{633BA8AF-84E1-4C66-B983-FE233317709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34789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8" name="Google Shape;5922;p47">
                        <a:extLst>
                          <a:ext uri="{FF2B5EF4-FFF2-40B4-BE49-F238E27FC236}">
                            <a16:creationId xmlns:a16="http://schemas.microsoft.com/office/drawing/2014/main" id="{5967CF0D-8682-4483-9193-181393D4013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9" name="Google Shape;5923;p47">
                        <a:extLst>
                          <a:ext uri="{FF2B5EF4-FFF2-40B4-BE49-F238E27FC236}">
                            <a16:creationId xmlns:a16="http://schemas.microsoft.com/office/drawing/2014/main" id="{60031610-11F9-49D3-979C-588E71AC90C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9469" y="3038308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0" name="Google Shape;5924;p47">
                        <a:extLst>
                          <a:ext uri="{FF2B5EF4-FFF2-40B4-BE49-F238E27FC236}">
                            <a16:creationId xmlns:a16="http://schemas.microsoft.com/office/drawing/2014/main" id="{70152C9E-662C-4A68-B740-8927866F5CB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5840" y="2934777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1" name="Google Shape;5925;p47">
                        <a:extLst>
                          <a:ext uri="{FF2B5EF4-FFF2-40B4-BE49-F238E27FC236}">
                            <a16:creationId xmlns:a16="http://schemas.microsoft.com/office/drawing/2014/main" id="{5194EB73-55CF-4D24-AD74-F134254E7FB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2" name="Google Shape;5926;p47">
                        <a:extLst>
                          <a:ext uri="{FF2B5EF4-FFF2-40B4-BE49-F238E27FC236}">
                            <a16:creationId xmlns:a16="http://schemas.microsoft.com/office/drawing/2014/main" id="{935250B6-04A9-4420-8E1E-8EAE70BE811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534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154" name="Google Shape;5927;p47">
                      <a:extLst>
                        <a:ext uri="{FF2B5EF4-FFF2-40B4-BE49-F238E27FC236}">
                          <a16:creationId xmlns:a16="http://schemas.microsoft.com/office/drawing/2014/main" id="{15808DC7-9994-4C3F-B16A-5D06901C078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2708074" y="3357647"/>
                      <a:ext cx="107580" cy="137721"/>
                      <a:chOff x="-1475840" y="2934777"/>
                      <a:chExt cx="107580" cy="137721"/>
                    </a:xfrm>
                  </p:grpSpPr>
                  <p:sp>
                    <p:nvSpPr>
                      <p:cNvPr id="255" name="Google Shape;5928;p47">
                        <a:extLst>
                          <a:ext uri="{FF2B5EF4-FFF2-40B4-BE49-F238E27FC236}">
                            <a16:creationId xmlns:a16="http://schemas.microsoft.com/office/drawing/2014/main" id="{20C664B7-2A69-42C8-B2AD-9996C695B83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385348" y="3057961"/>
                        <a:ext cx="17089" cy="1453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54" h="131" extrusionOk="0">
                            <a:moveTo>
                              <a:pt x="154" y="1"/>
                            </a:moveTo>
                            <a:lnTo>
                              <a:pt x="0" y="71"/>
                            </a:lnTo>
                            <a:lnTo>
                              <a:pt x="0" y="131"/>
                            </a:lnTo>
                            <a:lnTo>
                              <a:pt x="154" y="48"/>
                            </a:lnTo>
                            <a:lnTo>
                              <a:pt x="154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56" name="Google Shape;5929;p47">
                        <a:extLst>
                          <a:ext uri="{FF2B5EF4-FFF2-40B4-BE49-F238E27FC236}">
                            <a16:creationId xmlns:a16="http://schemas.microsoft.com/office/drawing/2014/main" id="{8AD4A37D-BB5D-491F-9433-DF84B5C8015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8194" y="3038320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57" name="Google Shape;5930;p47">
                        <a:extLst>
                          <a:ext uri="{FF2B5EF4-FFF2-40B4-BE49-F238E27FC236}">
                            <a16:creationId xmlns:a16="http://schemas.microsoft.com/office/drawing/2014/main" id="{522A36DF-44D3-4318-B98B-B6202A5E433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58" name="Google Shape;5931;p47">
                        <a:extLst>
                          <a:ext uri="{FF2B5EF4-FFF2-40B4-BE49-F238E27FC236}">
                            <a16:creationId xmlns:a16="http://schemas.microsoft.com/office/drawing/2014/main" id="{F9FED41A-419B-4FA8-80FE-76055C50EA2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34789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59" name="Google Shape;5932;p47">
                        <a:extLst>
                          <a:ext uri="{FF2B5EF4-FFF2-40B4-BE49-F238E27FC236}">
                            <a16:creationId xmlns:a16="http://schemas.microsoft.com/office/drawing/2014/main" id="{395015A3-BCC2-4D4C-82FB-4B916E0EBE4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0" name="Google Shape;5933;p47">
                        <a:extLst>
                          <a:ext uri="{FF2B5EF4-FFF2-40B4-BE49-F238E27FC236}">
                            <a16:creationId xmlns:a16="http://schemas.microsoft.com/office/drawing/2014/main" id="{48F5C5A3-DB86-4B14-838E-69C3A6727F9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9469" y="3038308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1" name="Google Shape;5934;p47">
                        <a:extLst>
                          <a:ext uri="{FF2B5EF4-FFF2-40B4-BE49-F238E27FC236}">
                            <a16:creationId xmlns:a16="http://schemas.microsoft.com/office/drawing/2014/main" id="{AF050056-ED53-4B61-9705-E69633C0F1F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5840" y="2934777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2" name="Google Shape;5935;p47">
                        <a:extLst>
                          <a:ext uri="{FF2B5EF4-FFF2-40B4-BE49-F238E27FC236}">
                            <a16:creationId xmlns:a16="http://schemas.microsoft.com/office/drawing/2014/main" id="{9A17D667-585D-4AB1-9AF1-F9BCA3DDEF4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3" name="Google Shape;5936;p47">
                        <a:extLst>
                          <a:ext uri="{FF2B5EF4-FFF2-40B4-BE49-F238E27FC236}">
                            <a16:creationId xmlns:a16="http://schemas.microsoft.com/office/drawing/2014/main" id="{5D7EA8F2-98B7-4762-99C2-5584D3625C0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534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155" name="Google Shape;5937;p47">
                      <a:extLst>
                        <a:ext uri="{FF2B5EF4-FFF2-40B4-BE49-F238E27FC236}">
                          <a16:creationId xmlns:a16="http://schemas.microsoft.com/office/drawing/2014/main" id="{06D4DE1C-B35D-4FC7-9DCB-8776A321F65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2669325" y="3335484"/>
                      <a:ext cx="107580" cy="137721"/>
                      <a:chOff x="-1475840" y="2934777"/>
                      <a:chExt cx="107580" cy="137721"/>
                    </a:xfrm>
                  </p:grpSpPr>
                  <p:sp>
                    <p:nvSpPr>
                      <p:cNvPr id="246" name="Google Shape;5938;p47">
                        <a:extLst>
                          <a:ext uri="{FF2B5EF4-FFF2-40B4-BE49-F238E27FC236}">
                            <a16:creationId xmlns:a16="http://schemas.microsoft.com/office/drawing/2014/main" id="{D068C576-44D5-463F-99D6-BDB8E30D836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385348" y="3057961"/>
                        <a:ext cx="17089" cy="1453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54" h="131" extrusionOk="0">
                            <a:moveTo>
                              <a:pt x="154" y="1"/>
                            </a:moveTo>
                            <a:lnTo>
                              <a:pt x="0" y="71"/>
                            </a:lnTo>
                            <a:lnTo>
                              <a:pt x="0" y="131"/>
                            </a:lnTo>
                            <a:lnTo>
                              <a:pt x="154" y="48"/>
                            </a:lnTo>
                            <a:lnTo>
                              <a:pt x="154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7" name="Google Shape;5939;p47">
                        <a:extLst>
                          <a:ext uri="{FF2B5EF4-FFF2-40B4-BE49-F238E27FC236}">
                            <a16:creationId xmlns:a16="http://schemas.microsoft.com/office/drawing/2014/main" id="{FA45FB26-7F5C-4E2E-A511-FC2B14818EF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8194" y="3038320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8" name="Google Shape;5940;p47">
                        <a:extLst>
                          <a:ext uri="{FF2B5EF4-FFF2-40B4-BE49-F238E27FC236}">
                            <a16:creationId xmlns:a16="http://schemas.microsoft.com/office/drawing/2014/main" id="{E9412AC6-EF80-49C4-8B45-FF53D7947E1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9" name="Google Shape;5941;p47">
                        <a:extLst>
                          <a:ext uri="{FF2B5EF4-FFF2-40B4-BE49-F238E27FC236}">
                            <a16:creationId xmlns:a16="http://schemas.microsoft.com/office/drawing/2014/main" id="{BF1B3F48-9C5B-4B6D-92F3-17406E16C7B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34789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50" name="Google Shape;5942;p47">
                        <a:extLst>
                          <a:ext uri="{FF2B5EF4-FFF2-40B4-BE49-F238E27FC236}">
                            <a16:creationId xmlns:a16="http://schemas.microsoft.com/office/drawing/2014/main" id="{D13DED0A-3510-45BE-8880-4073FD07D48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51" name="Google Shape;5943;p47">
                        <a:extLst>
                          <a:ext uri="{FF2B5EF4-FFF2-40B4-BE49-F238E27FC236}">
                            <a16:creationId xmlns:a16="http://schemas.microsoft.com/office/drawing/2014/main" id="{A13EB04A-383B-4042-864B-21804720742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9469" y="3038308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52" name="Google Shape;5944;p47">
                        <a:extLst>
                          <a:ext uri="{FF2B5EF4-FFF2-40B4-BE49-F238E27FC236}">
                            <a16:creationId xmlns:a16="http://schemas.microsoft.com/office/drawing/2014/main" id="{50D2BF25-41BF-4387-8D0D-AE5AE7CECF4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5840" y="2934777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53" name="Google Shape;5945;p47">
                        <a:extLst>
                          <a:ext uri="{FF2B5EF4-FFF2-40B4-BE49-F238E27FC236}">
                            <a16:creationId xmlns:a16="http://schemas.microsoft.com/office/drawing/2014/main" id="{B3AA5510-7920-47BA-9B54-DC4C128B2DF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54" name="Google Shape;5946;p47">
                        <a:extLst>
                          <a:ext uri="{FF2B5EF4-FFF2-40B4-BE49-F238E27FC236}">
                            <a16:creationId xmlns:a16="http://schemas.microsoft.com/office/drawing/2014/main" id="{FB27E013-2B93-431F-B23B-BA5E7BAA1F1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534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156" name="Google Shape;5947;p47">
                      <a:extLst>
                        <a:ext uri="{FF2B5EF4-FFF2-40B4-BE49-F238E27FC236}">
                          <a16:creationId xmlns:a16="http://schemas.microsoft.com/office/drawing/2014/main" id="{50BB9650-8808-4735-AABD-63393EC6390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2630577" y="3313320"/>
                      <a:ext cx="107580" cy="137721"/>
                      <a:chOff x="-1475840" y="2934777"/>
                      <a:chExt cx="107580" cy="137721"/>
                    </a:xfrm>
                  </p:grpSpPr>
                  <p:sp>
                    <p:nvSpPr>
                      <p:cNvPr id="237" name="Google Shape;5948;p47">
                        <a:extLst>
                          <a:ext uri="{FF2B5EF4-FFF2-40B4-BE49-F238E27FC236}">
                            <a16:creationId xmlns:a16="http://schemas.microsoft.com/office/drawing/2014/main" id="{E6FD7918-6CD4-41E9-B2F2-601C0F9F609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385348" y="3057961"/>
                        <a:ext cx="17089" cy="1453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54" h="131" extrusionOk="0">
                            <a:moveTo>
                              <a:pt x="154" y="1"/>
                            </a:moveTo>
                            <a:lnTo>
                              <a:pt x="0" y="71"/>
                            </a:lnTo>
                            <a:lnTo>
                              <a:pt x="0" y="131"/>
                            </a:lnTo>
                            <a:lnTo>
                              <a:pt x="154" y="48"/>
                            </a:lnTo>
                            <a:lnTo>
                              <a:pt x="154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8" name="Google Shape;5949;p47">
                        <a:extLst>
                          <a:ext uri="{FF2B5EF4-FFF2-40B4-BE49-F238E27FC236}">
                            <a16:creationId xmlns:a16="http://schemas.microsoft.com/office/drawing/2014/main" id="{A17068F1-4AF5-4420-80A0-CB112AE859B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8194" y="3038320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9" name="Google Shape;5950;p47">
                        <a:extLst>
                          <a:ext uri="{FF2B5EF4-FFF2-40B4-BE49-F238E27FC236}">
                            <a16:creationId xmlns:a16="http://schemas.microsoft.com/office/drawing/2014/main" id="{1842E3E6-3147-477B-A76A-2A94CF29B61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0" name="Google Shape;5951;p47">
                        <a:extLst>
                          <a:ext uri="{FF2B5EF4-FFF2-40B4-BE49-F238E27FC236}">
                            <a16:creationId xmlns:a16="http://schemas.microsoft.com/office/drawing/2014/main" id="{A1CB6455-027F-47EA-94C4-CA92FA710F6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34789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1" name="Google Shape;5952;p47">
                        <a:extLst>
                          <a:ext uri="{FF2B5EF4-FFF2-40B4-BE49-F238E27FC236}">
                            <a16:creationId xmlns:a16="http://schemas.microsoft.com/office/drawing/2014/main" id="{94050119-22C6-46D2-97E0-072BD0DAB61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2" name="Google Shape;5953;p47">
                        <a:extLst>
                          <a:ext uri="{FF2B5EF4-FFF2-40B4-BE49-F238E27FC236}">
                            <a16:creationId xmlns:a16="http://schemas.microsoft.com/office/drawing/2014/main" id="{CB7456AF-3A81-4590-9EE9-68C31569227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9469" y="3038308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3" name="Google Shape;5954;p47">
                        <a:extLst>
                          <a:ext uri="{FF2B5EF4-FFF2-40B4-BE49-F238E27FC236}">
                            <a16:creationId xmlns:a16="http://schemas.microsoft.com/office/drawing/2014/main" id="{900B662A-7104-465B-AB27-C346DFF1334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5840" y="2934777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4" name="Google Shape;5955;p47">
                        <a:extLst>
                          <a:ext uri="{FF2B5EF4-FFF2-40B4-BE49-F238E27FC236}">
                            <a16:creationId xmlns:a16="http://schemas.microsoft.com/office/drawing/2014/main" id="{46F01258-FD8F-4048-9753-11A5558DB46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5" name="Google Shape;5956;p47">
                        <a:extLst>
                          <a:ext uri="{FF2B5EF4-FFF2-40B4-BE49-F238E27FC236}">
                            <a16:creationId xmlns:a16="http://schemas.microsoft.com/office/drawing/2014/main" id="{0D61E9AC-2DA7-420A-BC60-75E0AACB284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534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157" name="Google Shape;5957;p47">
                      <a:extLst>
                        <a:ext uri="{FF2B5EF4-FFF2-40B4-BE49-F238E27FC236}">
                          <a16:creationId xmlns:a16="http://schemas.microsoft.com/office/drawing/2014/main" id="{E235E8B8-4628-4744-BC54-4AE531F3A60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2591829" y="3291157"/>
                      <a:ext cx="107580" cy="137721"/>
                      <a:chOff x="-1475840" y="2934777"/>
                      <a:chExt cx="107580" cy="137721"/>
                    </a:xfrm>
                  </p:grpSpPr>
                  <p:sp>
                    <p:nvSpPr>
                      <p:cNvPr id="228" name="Google Shape;5958;p47">
                        <a:extLst>
                          <a:ext uri="{FF2B5EF4-FFF2-40B4-BE49-F238E27FC236}">
                            <a16:creationId xmlns:a16="http://schemas.microsoft.com/office/drawing/2014/main" id="{D3BA569C-01A5-4040-BB4C-FEC5F32E6D9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385348" y="3057961"/>
                        <a:ext cx="17089" cy="1453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54" h="131" extrusionOk="0">
                            <a:moveTo>
                              <a:pt x="154" y="1"/>
                            </a:moveTo>
                            <a:lnTo>
                              <a:pt x="0" y="71"/>
                            </a:lnTo>
                            <a:lnTo>
                              <a:pt x="0" y="131"/>
                            </a:lnTo>
                            <a:lnTo>
                              <a:pt x="154" y="48"/>
                            </a:lnTo>
                            <a:lnTo>
                              <a:pt x="154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29" name="Google Shape;5959;p47">
                        <a:extLst>
                          <a:ext uri="{FF2B5EF4-FFF2-40B4-BE49-F238E27FC236}">
                            <a16:creationId xmlns:a16="http://schemas.microsoft.com/office/drawing/2014/main" id="{0D803D4E-8D85-4B9F-AB92-3965ED97B2A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8194" y="3038320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" name="Google Shape;5960;p47">
                        <a:extLst>
                          <a:ext uri="{FF2B5EF4-FFF2-40B4-BE49-F238E27FC236}">
                            <a16:creationId xmlns:a16="http://schemas.microsoft.com/office/drawing/2014/main" id="{D5706A12-1D98-482F-AAE8-4E993E535EE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" name="Google Shape;5961;p47">
                        <a:extLst>
                          <a:ext uri="{FF2B5EF4-FFF2-40B4-BE49-F238E27FC236}">
                            <a16:creationId xmlns:a16="http://schemas.microsoft.com/office/drawing/2014/main" id="{69248151-5410-4DCF-903E-1EA98EAE55C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34789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" name="Google Shape;5962;p47">
                        <a:extLst>
                          <a:ext uri="{FF2B5EF4-FFF2-40B4-BE49-F238E27FC236}">
                            <a16:creationId xmlns:a16="http://schemas.microsoft.com/office/drawing/2014/main" id="{D01D1A1C-E613-4608-A5D9-7C7B0290C1F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3" name="Google Shape;5963;p47">
                        <a:extLst>
                          <a:ext uri="{FF2B5EF4-FFF2-40B4-BE49-F238E27FC236}">
                            <a16:creationId xmlns:a16="http://schemas.microsoft.com/office/drawing/2014/main" id="{C26642EE-361B-4871-BD46-B72071946B8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9469" y="3038308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4" name="Google Shape;5964;p47">
                        <a:extLst>
                          <a:ext uri="{FF2B5EF4-FFF2-40B4-BE49-F238E27FC236}">
                            <a16:creationId xmlns:a16="http://schemas.microsoft.com/office/drawing/2014/main" id="{85EBD152-C9DB-4268-A5BF-A5C4C2037CA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5840" y="2934777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5" name="Google Shape;5965;p47">
                        <a:extLst>
                          <a:ext uri="{FF2B5EF4-FFF2-40B4-BE49-F238E27FC236}">
                            <a16:creationId xmlns:a16="http://schemas.microsoft.com/office/drawing/2014/main" id="{7F4133CA-41CB-441B-9B02-298B7FAEB41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6" name="Google Shape;5966;p47">
                        <a:extLst>
                          <a:ext uri="{FF2B5EF4-FFF2-40B4-BE49-F238E27FC236}">
                            <a16:creationId xmlns:a16="http://schemas.microsoft.com/office/drawing/2014/main" id="{63561717-B7F8-4DF5-B86C-5C360F1B54C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534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158" name="Google Shape;5967;p47">
                      <a:extLst>
                        <a:ext uri="{FF2B5EF4-FFF2-40B4-BE49-F238E27FC236}">
                          <a16:creationId xmlns:a16="http://schemas.microsoft.com/office/drawing/2014/main" id="{9843600A-9520-447C-B4AB-6178C73EA06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2553080" y="3268994"/>
                      <a:ext cx="107580" cy="137721"/>
                      <a:chOff x="-1475840" y="2934777"/>
                      <a:chExt cx="107580" cy="137721"/>
                    </a:xfrm>
                  </p:grpSpPr>
                  <p:sp>
                    <p:nvSpPr>
                      <p:cNvPr id="219" name="Google Shape;5968;p47">
                        <a:extLst>
                          <a:ext uri="{FF2B5EF4-FFF2-40B4-BE49-F238E27FC236}">
                            <a16:creationId xmlns:a16="http://schemas.microsoft.com/office/drawing/2014/main" id="{DDE8ADC1-6624-4951-8E77-538856AB237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385348" y="3057961"/>
                        <a:ext cx="17089" cy="1453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54" h="131" extrusionOk="0">
                            <a:moveTo>
                              <a:pt x="154" y="1"/>
                            </a:moveTo>
                            <a:lnTo>
                              <a:pt x="0" y="71"/>
                            </a:lnTo>
                            <a:lnTo>
                              <a:pt x="0" y="131"/>
                            </a:lnTo>
                            <a:lnTo>
                              <a:pt x="154" y="48"/>
                            </a:lnTo>
                            <a:lnTo>
                              <a:pt x="154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20" name="Google Shape;5969;p47">
                        <a:extLst>
                          <a:ext uri="{FF2B5EF4-FFF2-40B4-BE49-F238E27FC236}">
                            <a16:creationId xmlns:a16="http://schemas.microsoft.com/office/drawing/2014/main" id="{C01986BF-00E6-48B6-9FE8-0EA7257B161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8194" y="3038320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21" name="Google Shape;5970;p47">
                        <a:extLst>
                          <a:ext uri="{FF2B5EF4-FFF2-40B4-BE49-F238E27FC236}">
                            <a16:creationId xmlns:a16="http://schemas.microsoft.com/office/drawing/2014/main" id="{6A2383B5-9935-420F-A689-00D36374FA3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22" name="Google Shape;5971;p47">
                        <a:extLst>
                          <a:ext uri="{FF2B5EF4-FFF2-40B4-BE49-F238E27FC236}">
                            <a16:creationId xmlns:a16="http://schemas.microsoft.com/office/drawing/2014/main" id="{119D1967-00A2-468B-A3DF-8F039DA1A42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34789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23" name="Google Shape;5972;p47">
                        <a:extLst>
                          <a:ext uri="{FF2B5EF4-FFF2-40B4-BE49-F238E27FC236}">
                            <a16:creationId xmlns:a16="http://schemas.microsoft.com/office/drawing/2014/main" id="{5D15BDE4-54CD-48F9-9808-6682F870057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24" name="Google Shape;5973;p47">
                        <a:extLst>
                          <a:ext uri="{FF2B5EF4-FFF2-40B4-BE49-F238E27FC236}">
                            <a16:creationId xmlns:a16="http://schemas.microsoft.com/office/drawing/2014/main" id="{E5A75B92-E234-4977-824C-FB4E1BAD516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9469" y="3038308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25" name="Google Shape;5974;p47">
                        <a:extLst>
                          <a:ext uri="{FF2B5EF4-FFF2-40B4-BE49-F238E27FC236}">
                            <a16:creationId xmlns:a16="http://schemas.microsoft.com/office/drawing/2014/main" id="{6B5C7613-503D-4447-BE62-12607975E3D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5840" y="2934777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26" name="Google Shape;5975;p47">
                        <a:extLst>
                          <a:ext uri="{FF2B5EF4-FFF2-40B4-BE49-F238E27FC236}">
                            <a16:creationId xmlns:a16="http://schemas.microsoft.com/office/drawing/2014/main" id="{6A73424A-44B9-4FE6-8908-B87D38954C1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27" name="Google Shape;5976;p47">
                        <a:extLst>
                          <a:ext uri="{FF2B5EF4-FFF2-40B4-BE49-F238E27FC236}">
                            <a16:creationId xmlns:a16="http://schemas.microsoft.com/office/drawing/2014/main" id="{242AFD38-17C3-499B-BBD1-46133B2D2EB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534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159" name="Google Shape;5977;p47">
                      <a:extLst>
                        <a:ext uri="{FF2B5EF4-FFF2-40B4-BE49-F238E27FC236}">
                          <a16:creationId xmlns:a16="http://schemas.microsoft.com/office/drawing/2014/main" id="{D8F8E983-865B-4F90-A328-60C1A9E3B24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2514332" y="3246830"/>
                      <a:ext cx="107580" cy="137721"/>
                      <a:chOff x="-1475840" y="2934777"/>
                      <a:chExt cx="107580" cy="137721"/>
                    </a:xfrm>
                  </p:grpSpPr>
                  <p:sp>
                    <p:nvSpPr>
                      <p:cNvPr id="210" name="Google Shape;5978;p47">
                        <a:extLst>
                          <a:ext uri="{FF2B5EF4-FFF2-40B4-BE49-F238E27FC236}">
                            <a16:creationId xmlns:a16="http://schemas.microsoft.com/office/drawing/2014/main" id="{51DB6CCD-6E8E-4A38-AC8C-22550B84EDA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385348" y="3057961"/>
                        <a:ext cx="17089" cy="1453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54" h="131" extrusionOk="0">
                            <a:moveTo>
                              <a:pt x="154" y="1"/>
                            </a:moveTo>
                            <a:lnTo>
                              <a:pt x="0" y="71"/>
                            </a:lnTo>
                            <a:lnTo>
                              <a:pt x="0" y="131"/>
                            </a:lnTo>
                            <a:lnTo>
                              <a:pt x="154" y="48"/>
                            </a:lnTo>
                            <a:lnTo>
                              <a:pt x="154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11" name="Google Shape;5979;p47">
                        <a:extLst>
                          <a:ext uri="{FF2B5EF4-FFF2-40B4-BE49-F238E27FC236}">
                            <a16:creationId xmlns:a16="http://schemas.microsoft.com/office/drawing/2014/main" id="{279030CA-1673-4CFD-B88C-F8F6716048F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8194" y="3038320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12" name="Google Shape;5980;p47">
                        <a:extLst>
                          <a:ext uri="{FF2B5EF4-FFF2-40B4-BE49-F238E27FC236}">
                            <a16:creationId xmlns:a16="http://schemas.microsoft.com/office/drawing/2014/main" id="{4834E374-D121-40A3-932C-A1D1F51DFDB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13" name="Google Shape;5981;p47">
                        <a:extLst>
                          <a:ext uri="{FF2B5EF4-FFF2-40B4-BE49-F238E27FC236}">
                            <a16:creationId xmlns:a16="http://schemas.microsoft.com/office/drawing/2014/main" id="{769643AC-F1EB-488B-B1E6-636F71B3B18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34789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14" name="Google Shape;5982;p47">
                        <a:extLst>
                          <a:ext uri="{FF2B5EF4-FFF2-40B4-BE49-F238E27FC236}">
                            <a16:creationId xmlns:a16="http://schemas.microsoft.com/office/drawing/2014/main" id="{737EA3C4-C54D-49BD-B60E-C72687396AA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15" name="Google Shape;5983;p47">
                        <a:extLst>
                          <a:ext uri="{FF2B5EF4-FFF2-40B4-BE49-F238E27FC236}">
                            <a16:creationId xmlns:a16="http://schemas.microsoft.com/office/drawing/2014/main" id="{FB8EA18D-BEBB-4F12-9EBB-CF1AFE4BE24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9469" y="3038308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16" name="Google Shape;5984;p47">
                        <a:extLst>
                          <a:ext uri="{FF2B5EF4-FFF2-40B4-BE49-F238E27FC236}">
                            <a16:creationId xmlns:a16="http://schemas.microsoft.com/office/drawing/2014/main" id="{D0DB0B1B-18DA-4F49-ADA8-8C2020EB860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5840" y="2934777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17" name="Google Shape;5985;p47">
                        <a:extLst>
                          <a:ext uri="{FF2B5EF4-FFF2-40B4-BE49-F238E27FC236}">
                            <a16:creationId xmlns:a16="http://schemas.microsoft.com/office/drawing/2014/main" id="{03DECBFD-FE57-4986-BC44-61049A28282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18" name="Google Shape;5986;p47">
                        <a:extLst>
                          <a:ext uri="{FF2B5EF4-FFF2-40B4-BE49-F238E27FC236}">
                            <a16:creationId xmlns:a16="http://schemas.microsoft.com/office/drawing/2014/main" id="{BE0F87A6-7DC9-4BC6-A19F-7DE0283783A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534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160" name="Google Shape;5987;p47">
                      <a:extLst>
                        <a:ext uri="{FF2B5EF4-FFF2-40B4-BE49-F238E27FC236}">
                          <a16:creationId xmlns:a16="http://schemas.microsoft.com/office/drawing/2014/main" id="{2E8ED965-B6A5-4628-AEC8-AF561563C48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2475583" y="3224667"/>
                      <a:ext cx="107580" cy="137721"/>
                      <a:chOff x="-1475840" y="2934777"/>
                      <a:chExt cx="107580" cy="137721"/>
                    </a:xfrm>
                  </p:grpSpPr>
                  <p:sp>
                    <p:nvSpPr>
                      <p:cNvPr id="201" name="Google Shape;5988;p47">
                        <a:extLst>
                          <a:ext uri="{FF2B5EF4-FFF2-40B4-BE49-F238E27FC236}">
                            <a16:creationId xmlns:a16="http://schemas.microsoft.com/office/drawing/2014/main" id="{A05D9C96-E9A1-4E0C-A04E-C12ACE4D448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385348" y="3057961"/>
                        <a:ext cx="17089" cy="1453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54" h="131" extrusionOk="0">
                            <a:moveTo>
                              <a:pt x="154" y="1"/>
                            </a:moveTo>
                            <a:lnTo>
                              <a:pt x="0" y="71"/>
                            </a:lnTo>
                            <a:lnTo>
                              <a:pt x="0" y="131"/>
                            </a:lnTo>
                            <a:lnTo>
                              <a:pt x="154" y="48"/>
                            </a:lnTo>
                            <a:lnTo>
                              <a:pt x="154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2" name="Google Shape;5989;p47">
                        <a:extLst>
                          <a:ext uri="{FF2B5EF4-FFF2-40B4-BE49-F238E27FC236}">
                            <a16:creationId xmlns:a16="http://schemas.microsoft.com/office/drawing/2014/main" id="{34946357-21BB-488B-83DB-BB7A8F12AB2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8194" y="3038320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3" name="Google Shape;5990;p47">
                        <a:extLst>
                          <a:ext uri="{FF2B5EF4-FFF2-40B4-BE49-F238E27FC236}">
                            <a16:creationId xmlns:a16="http://schemas.microsoft.com/office/drawing/2014/main" id="{A79DFFDE-2C78-430D-A3AE-94826EE5187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4" name="Google Shape;5991;p47">
                        <a:extLst>
                          <a:ext uri="{FF2B5EF4-FFF2-40B4-BE49-F238E27FC236}">
                            <a16:creationId xmlns:a16="http://schemas.microsoft.com/office/drawing/2014/main" id="{99DE6279-7A81-4D12-9A10-766CF67E675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34789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5" name="Google Shape;5992;p47">
                        <a:extLst>
                          <a:ext uri="{FF2B5EF4-FFF2-40B4-BE49-F238E27FC236}">
                            <a16:creationId xmlns:a16="http://schemas.microsoft.com/office/drawing/2014/main" id="{05554BAF-B8B8-46AA-B0A0-88839FA43BC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6" name="Google Shape;5993;p47">
                        <a:extLst>
                          <a:ext uri="{FF2B5EF4-FFF2-40B4-BE49-F238E27FC236}">
                            <a16:creationId xmlns:a16="http://schemas.microsoft.com/office/drawing/2014/main" id="{2F125D17-692D-4B1F-81CA-0BA84D75572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9469" y="3038308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7" name="Google Shape;5994;p47">
                        <a:extLst>
                          <a:ext uri="{FF2B5EF4-FFF2-40B4-BE49-F238E27FC236}">
                            <a16:creationId xmlns:a16="http://schemas.microsoft.com/office/drawing/2014/main" id="{20E58291-8C14-4CB7-B368-5ADCBBBE98B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5840" y="2934777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8" name="Google Shape;5995;p47">
                        <a:extLst>
                          <a:ext uri="{FF2B5EF4-FFF2-40B4-BE49-F238E27FC236}">
                            <a16:creationId xmlns:a16="http://schemas.microsoft.com/office/drawing/2014/main" id="{7BE922D5-7A89-4194-98A8-4D72E6ACC06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9" name="Google Shape;5996;p47">
                        <a:extLst>
                          <a:ext uri="{FF2B5EF4-FFF2-40B4-BE49-F238E27FC236}">
                            <a16:creationId xmlns:a16="http://schemas.microsoft.com/office/drawing/2014/main" id="{FF9EFBB3-912E-48AC-B897-7130EB83154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534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161" name="Google Shape;5997;p47">
                      <a:extLst>
                        <a:ext uri="{FF2B5EF4-FFF2-40B4-BE49-F238E27FC236}">
                          <a16:creationId xmlns:a16="http://schemas.microsoft.com/office/drawing/2014/main" id="{BF03803A-DC3C-4BBA-BF38-8AFFEB81B88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2436835" y="3202504"/>
                      <a:ext cx="107580" cy="137721"/>
                      <a:chOff x="-1475840" y="2934777"/>
                      <a:chExt cx="107580" cy="137721"/>
                    </a:xfrm>
                  </p:grpSpPr>
                  <p:sp>
                    <p:nvSpPr>
                      <p:cNvPr id="192" name="Google Shape;5998;p47">
                        <a:extLst>
                          <a:ext uri="{FF2B5EF4-FFF2-40B4-BE49-F238E27FC236}">
                            <a16:creationId xmlns:a16="http://schemas.microsoft.com/office/drawing/2014/main" id="{069AE85D-AF9E-403C-9691-45C7B82394B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385348" y="3057961"/>
                        <a:ext cx="17089" cy="1453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54" h="131" extrusionOk="0">
                            <a:moveTo>
                              <a:pt x="154" y="1"/>
                            </a:moveTo>
                            <a:lnTo>
                              <a:pt x="0" y="71"/>
                            </a:lnTo>
                            <a:lnTo>
                              <a:pt x="0" y="131"/>
                            </a:lnTo>
                            <a:lnTo>
                              <a:pt x="154" y="48"/>
                            </a:lnTo>
                            <a:lnTo>
                              <a:pt x="154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3" name="Google Shape;5999;p47">
                        <a:extLst>
                          <a:ext uri="{FF2B5EF4-FFF2-40B4-BE49-F238E27FC236}">
                            <a16:creationId xmlns:a16="http://schemas.microsoft.com/office/drawing/2014/main" id="{22BF491D-DEC8-4288-9077-5859A543301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8194" y="3038320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4" name="Google Shape;6000;p47">
                        <a:extLst>
                          <a:ext uri="{FF2B5EF4-FFF2-40B4-BE49-F238E27FC236}">
                            <a16:creationId xmlns:a16="http://schemas.microsoft.com/office/drawing/2014/main" id="{63870BCC-3A02-4522-B9AB-516DEDC59E6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5" name="Google Shape;6001;p47">
                        <a:extLst>
                          <a:ext uri="{FF2B5EF4-FFF2-40B4-BE49-F238E27FC236}">
                            <a16:creationId xmlns:a16="http://schemas.microsoft.com/office/drawing/2014/main" id="{B85C7EAD-171A-4C54-9FC7-1E155F98F74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34789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6" name="Google Shape;6002;p47">
                        <a:extLst>
                          <a:ext uri="{FF2B5EF4-FFF2-40B4-BE49-F238E27FC236}">
                            <a16:creationId xmlns:a16="http://schemas.microsoft.com/office/drawing/2014/main" id="{9CCC188D-1F6C-4063-96DB-A8969A439FB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7" name="Google Shape;6003;p47">
                        <a:extLst>
                          <a:ext uri="{FF2B5EF4-FFF2-40B4-BE49-F238E27FC236}">
                            <a16:creationId xmlns:a16="http://schemas.microsoft.com/office/drawing/2014/main" id="{F4142FF4-F244-48AA-8D94-D5EA1535957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9469" y="3038308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8" name="Google Shape;6004;p47">
                        <a:extLst>
                          <a:ext uri="{FF2B5EF4-FFF2-40B4-BE49-F238E27FC236}">
                            <a16:creationId xmlns:a16="http://schemas.microsoft.com/office/drawing/2014/main" id="{D685D1A4-28CA-4448-89A8-83510DB586E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5840" y="2934777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9" name="Google Shape;6005;p47">
                        <a:extLst>
                          <a:ext uri="{FF2B5EF4-FFF2-40B4-BE49-F238E27FC236}">
                            <a16:creationId xmlns:a16="http://schemas.microsoft.com/office/drawing/2014/main" id="{53F80D38-7A2D-4291-A05E-4F5C616BA63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0" name="Google Shape;6006;p47">
                        <a:extLst>
                          <a:ext uri="{FF2B5EF4-FFF2-40B4-BE49-F238E27FC236}">
                            <a16:creationId xmlns:a16="http://schemas.microsoft.com/office/drawing/2014/main" id="{CD83A1CF-C3CF-4C95-A5B8-93A66284CDF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534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162" name="Google Shape;6007;p47">
                      <a:extLst>
                        <a:ext uri="{FF2B5EF4-FFF2-40B4-BE49-F238E27FC236}">
                          <a16:creationId xmlns:a16="http://schemas.microsoft.com/office/drawing/2014/main" id="{451CF5FC-6AC7-4C83-A871-6D9BDC5F930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2398086" y="3180341"/>
                      <a:ext cx="107580" cy="137721"/>
                      <a:chOff x="-1475840" y="2934777"/>
                      <a:chExt cx="107580" cy="137721"/>
                    </a:xfrm>
                  </p:grpSpPr>
                  <p:sp>
                    <p:nvSpPr>
                      <p:cNvPr id="183" name="Google Shape;6008;p47">
                        <a:extLst>
                          <a:ext uri="{FF2B5EF4-FFF2-40B4-BE49-F238E27FC236}">
                            <a16:creationId xmlns:a16="http://schemas.microsoft.com/office/drawing/2014/main" id="{3DE61229-2D70-4C85-9088-6FCDCB81EA6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385348" y="3057961"/>
                        <a:ext cx="17089" cy="1453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54" h="131" extrusionOk="0">
                            <a:moveTo>
                              <a:pt x="154" y="1"/>
                            </a:moveTo>
                            <a:lnTo>
                              <a:pt x="0" y="71"/>
                            </a:lnTo>
                            <a:lnTo>
                              <a:pt x="0" y="131"/>
                            </a:lnTo>
                            <a:lnTo>
                              <a:pt x="154" y="48"/>
                            </a:lnTo>
                            <a:lnTo>
                              <a:pt x="154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84" name="Google Shape;6009;p47">
                        <a:extLst>
                          <a:ext uri="{FF2B5EF4-FFF2-40B4-BE49-F238E27FC236}">
                            <a16:creationId xmlns:a16="http://schemas.microsoft.com/office/drawing/2014/main" id="{1E4DA8CD-9CBA-49F4-A701-05FC94CFC85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8194" y="3038320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85" name="Google Shape;6010;p47">
                        <a:extLst>
                          <a:ext uri="{FF2B5EF4-FFF2-40B4-BE49-F238E27FC236}">
                            <a16:creationId xmlns:a16="http://schemas.microsoft.com/office/drawing/2014/main" id="{4A54129F-E2A0-43B8-8A6A-6007EBFCD3F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86" name="Google Shape;6011;p47">
                        <a:extLst>
                          <a:ext uri="{FF2B5EF4-FFF2-40B4-BE49-F238E27FC236}">
                            <a16:creationId xmlns:a16="http://schemas.microsoft.com/office/drawing/2014/main" id="{4DA450E5-ABBB-4538-9315-BC5B2398928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34789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87" name="Google Shape;6012;p47">
                        <a:extLst>
                          <a:ext uri="{FF2B5EF4-FFF2-40B4-BE49-F238E27FC236}">
                            <a16:creationId xmlns:a16="http://schemas.microsoft.com/office/drawing/2014/main" id="{51E11178-7566-4219-B394-E82ED69BEB1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88" name="Google Shape;6013;p47">
                        <a:extLst>
                          <a:ext uri="{FF2B5EF4-FFF2-40B4-BE49-F238E27FC236}">
                            <a16:creationId xmlns:a16="http://schemas.microsoft.com/office/drawing/2014/main" id="{43F907CC-FDDB-4F37-9020-05C5D538DA5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9469" y="3038308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89" name="Google Shape;6014;p47">
                        <a:extLst>
                          <a:ext uri="{FF2B5EF4-FFF2-40B4-BE49-F238E27FC236}">
                            <a16:creationId xmlns:a16="http://schemas.microsoft.com/office/drawing/2014/main" id="{CC9B3DE8-3B19-41A6-97C7-ABB69B6B4FF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5840" y="2934777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0" name="Google Shape;6015;p47">
                        <a:extLst>
                          <a:ext uri="{FF2B5EF4-FFF2-40B4-BE49-F238E27FC236}">
                            <a16:creationId xmlns:a16="http://schemas.microsoft.com/office/drawing/2014/main" id="{B666F042-6A59-476B-8570-DCE917FB860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1" name="Google Shape;6016;p47">
                        <a:extLst>
                          <a:ext uri="{FF2B5EF4-FFF2-40B4-BE49-F238E27FC236}">
                            <a16:creationId xmlns:a16="http://schemas.microsoft.com/office/drawing/2014/main" id="{38655E45-1B1D-4FEA-BE2B-A37BC12FB8D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534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163" name="Google Shape;6017;p47">
                      <a:extLst>
                        <a:ext uri="{FF2B5EF4-FFF2-40B4-BE49-F238E27FC236}">
                          <a16:creationId xmlns:a16="http://schemas.microsoft.com/office/drawing/2014/main" id="{9183FB55-9F89-488C-A25C-71C95A5F248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2359338" y="3158177"/>
                      <a:ext cx="107580" cy="137721"/>
                      <a:chOff x="-1475840" y="2934777"/>
                      <a:chExt cx="107580" cy="137721"/>
                    </a:xfrm>
                  </p:grpSpPr>
                  <p:sp>
                    <p:nvSpPr>
                      <p:cNvPr id="174" name="Google Shape;6018;p47">
                        <a:extLst>
                          <a:ext uri="{FF2B5EF4-FFF2-40B4-BE49-F238E27FC236}">
                            <a16:creationId xmlns:a16="http://schemas.microsoft.com/office/drawing/2014/main" id="{DA6BB363-88F8-4DE5-A81B-27E2E0CF686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385348" y="3057961"/>
                        <a:ext cx="17089" cy="1453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54" h="131" extrusionOk="0">
                            <a:moveTo>
                              <a:pt x="154" y="1"/>
                            </a:moveTo>
                            <a:lnTo>
                              <a:pt x="0" y="71"/>
                            </a:lnTo>
                            <a:lnTo>
                              <a:pt x="0" y="131"/>
                            </a:lnTo>
                            <a:lnTo>
                              <a:pt x="154" y="48"/>
                            </a:lnTo>
                            <a:lnTo>
                              <a:pt x="154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5" name="Google Shape;6019;p47">
                        <a:extLst>
                          <a:ext uri="{FF2B5EF4-FFF2-40B4-BE49-F238E27FC236}">
                            <a16:creationId xmlns:a16="http://schemas.microsoft.com/office/drawing/2014/main" id="{AF112C62-98D7-4276-9867-C4D9FAF0B08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8194" y="3038320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6" name="Google Shape;6020;p47">
                        <a:extLst>
                          <a:ext uri="{FF2B5EF4-FFF2-40B4-BE49-F238E27FC236}">
                            <a16:creationId xmlns:a16="http://schemas.microsoft.com/office/drawing/2014/main" id="{F2AC207D-63E6-4633-974B-6561F4FD2FD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7" name="Google Shape;6021;p47">
                        <a:extLst>
                          <a:ext uri="{FF2B5EF4-FFF2-40B4-BE49-F238E27FC236}">
                            <a16:creationId xmlns:a16="http://schemas.microsoft.com/office/drawing/2014/main" id="{CEB52BE1-BE92-4B32-865A-BDBE89109EC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34789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8" name="Google Shape;6022;p47">
                        <a:extLst>
                          <a:ext uri="{FF2B5EF4-FFF2-40B4-BE49-F238E27FC236}">
                            <a16:creationId xmlns:a16="http://schemas.microsoft.com/office/drawing/2014/main" id="{FC5B4F1A-D483-40DA-87B7-0017C7A5412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9" name="Google Shape;6023;p47">
                        <a:extLst>
                          <a:ext uri="{FF2B5EF4-FFF2-40B4-BE49-F238E27FC236}">
                            <a16:creationId xmlns:a16="http://schemas.microsoft.com/office/drawing/2014/main" id="{8589329E-FCD2-49C0-AD63-7772E05E769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9469" y="3038308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80" name="Google Shape;6024;p47">
                        <a:extLst>
                          <a:ext uri="{FF2B5EF4-FFF2-40B4-BE49-F238E27FC236}">
                            <a16:creationId xmlns:a16="http://schemas.microsoft.com/office/drawing/2014/main" id="{0C804EF8-3D45-4F42-A897-94288EBCD5E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5840" y="2934777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81" name="Google Shape;6025;p47">
                        <a:extLst>
                          <a:ext uri="{FF2B5EF4-FFF2-40B4-BE49-F238E27FC236}">
                            <a16:creationId xmlns:a16="http://schemas.microsoft.com/office/drawing/2014/main" id="{F83B6F7A-A38E-4BD6-9508-66EA3FCE5C3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82" name="Google Shape;6026;p47">
                        <a:extLst>
                          <a:ext uri="{FF2B5EF4-FFF2-40B4-BE49-F238E27FC236}">
                            <a16:creationId xmlns:a16="http://schemas.microsoft.com/office/drawing/2014/main" id="{A816344B-C707-44BB-9F15-766F60B799A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534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164" name="Google Shape;6027;p47">
                      <a:extLst>
                        <a:ext uri="{FF2B5EF4-FFF2-40B4-BE49-F238E27FC236}">
                          <a16:creationId xmlns:a16="http://schemas.microsoft.com/office/drawing/2014/main" id="{B24FAF0D-72B3-47EA-964D-F2FAA576BE4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2320590" y="3136014"/>
                      <a:ext cx="107580" cy="137721"/>
                      <a:chOff x="-1475840" y="2934777"/>
                      <a:chExt cx="107580" cy="137721"/>
                    </a:xfrm>
                  </p:grpSpPr>
                  <p:sp>
                    <p:nvSpPr>
                      <p:cNvPr id="165" name="Google Shape;6028;p47">
                        <a:extLst>
                          <a:ext uri="{FF2B5EF4-FFF2-40B4-BE49-F238E27FC236}">
                            <a16:creationId xmlns:a16="http://schemas.microsoft.com/office/drawing/2014/main" id="{C6CB8055-209F-4238-85B4-2F25520AE18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385348" y="3057961"/>
                        <a:ext cx="17089" cy="1453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54" h="131" extrusionOk="0">
                            <a:moveTo>
                              <a:pt x="154" y="1"/>
                            </a:moveTo>
                            <a:lnTo>
                              <a:pt x="0" y="71"/>
                            </a:lnTo>
                            <a:lnTo>
                              <a:pt x="0" y="131"/>
                            </a:lnTo>
                            <a:lnTo>
                              <a:pt x="154" y="48"/>
                            </a:lnTo>
                            <a:lnTo>
                              <a:pt x="154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6" name="Google Shape;6029;p47">
                        <a:extLst>
                          <a:ext uri="{FF2B5EF4-FFF2-40B4-BE49-F238E27FC236}">
                            <a16:creationId xmlns:a16="http://schemas.microsoft.com/office/drawing/2014/main" id="{51E7F05A-53A2-4031-A373-66D103A24B1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8194" y="3038320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7" name="Google Shape;6030;p47">
                        <a:extLst>
                          <a:ext uri="{FF2B5EF4-FFF2-40B4-BE49-F238E27FC236}">
                            <a16:creationId xmlns:a16="http://schemas.microsoft.com/office/drawing/2014/main" id="{04CFC02B-9D72-4C3F-AC0A-B08594DB330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8" name="Google Shape;6031;p47">
                        <a:extLst>
                          <a:ext uri="{FF2B5EF4-FFF2-40B4-BE49-F238E27FC236}">
                            <a16:creationId xmlns:a16="http://schemas.microsoft.com/office/drawing/2014/main" id="{2F31FDB9-8CEE-4075-944B-0A55CD6BEC7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34789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9" name="Google Shape;6032;p47">
                        <a:extLst>
                          <a:ext uri="{FF2B5EF4-FFF2-40B4-BE49-F238E27FC236}">
                            <a16:creationId xmlns:a16="http://schemas.microsoft.com/office/drawing/2014/main" id="{C9700ABB-E82F-454F-95B8-9010C399193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0" name="Google Shape;6033;p47">
                        <a:extLst>
                          <a:ext uri="{FF2B5EF4-FFF2-40B4-BE49-F238E27FC236}">
                            <a16:creationId xmlns:a16="http://schemas.microsoft.com/office/drawing/2014/main" id="{62CC15C1-4AA9-4F69-843D-4E9DB7914C7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19469" y="3038308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31" y="0"/>
                            </a:moveTo>
                            <a:lnTo>
                              <a:pt x="1" y="71"/>
                            </a:lnTo>
                            <a:lnTo>
                              <a:pt x="296" y="248"/>
                            </a:lnTo>
                            <a:lnTo>
                              <a:pt x="450" y="178"/>
                            </a:lnTo>
                            <a:lnTo>
                              <a:pt x="131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1" name="Google Shape;6034;p47">
                        <a:extLst>
                          <a:ext uri="{FF2B5EF4-FFF2-40B4-BE49-F238E27FC236}">
                            <a16:creationId xmlns:a16="http://schemas.microsoft.com/office/drawing/2014/main" id="{F89ABB64-A432-412B-ABAE-0B3FA81B7D4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5840" y="2934777"/>
                        <a:ext cx="49934" cy="2763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0" h="249" extrusionOk="0">
                            <a:moveTo>
                              <a:pt x="154" y="0"/>
                            </a:moveTo>
                            <a:lnTo>
                              <a:pt x="1" y="95"/>
                            </a:lnTo>
                            <a:lnTo>
                              <a:pt x="296" y="248"/>
                            </a:lnTo>
                            <a:lnTo>
                              <a:pt x="450" y="177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339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2" name="Google Shape;6035;p47">
                        <a:extLst>
                          <a:ext uri="{FF2B5EF4-FFF2-40B4-BE49-F238E27FC236}">
                            <a16:creationId xmlns:a16="http://schemas.microsoft.com/office/drawing/2014/main" id="{6FBE1B44-7C25-4425-A04B-519233435B4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74565" y="2945220"/>
                        <a:ext cx="89327" cy="12727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5" h="1147" extrusionOk="0">
                            <a:moveTo>
                              <a:pt x="1" y="1"/>
                            </a:moveTo>
                            <a:lnTo>
                              <a:pt x="1" y="36"/>
                            </a:lnTo>
                            <a:lnTo>
                              <a:pt x="272" y="201"/>
                            </a:lnTo>
                            <a:lnTo>
                              <a:pt x="462" y="958"/>
                            </a:lnTo>
                            <a:lnTo>
                              <a:pt x="804" y="1147"/>
                            </a:lnTo>
                            <a:lnTo>
                              <a:pt x="804" y="1087"/>
                            </a:lnTo>
                            <a:lnTo>
                              <a:pt x="509" y="910"/>
                            </a:lnTo>
                            <a:lnTo>
                              <a:pt x="296" y="154"/>
                            </a:lnTo>
                            <a:lnTo>
                              <a:pt x="1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" name="Google Shape;6036;p47">
                        <a:extLst>
                          <a:ext uri="{FF2B5EF4-FFF2-40B4-BE49-F238E27FC236}">
                            <a16:creationId xmlns:a16="http://schemas.microsoft.com/office/drawing/2014/main" id="{A957338A-3166-45D9-968D-89ECBAD1A1A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441719" y="2954430"/>
                        <a:ext cx="38061" cy="9187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3" h="828" extrusionOk="0">
                            <a:moveTo>
                              <a:pt x="154" y="0"/>
                            </a:moveTo>
                            <a:lnTo>
                              <a:pt x="0" y="71"/>
                            </a:lnTo>
                            <a:lnTo>
                              <a:pt x="213" y="827"/>
                            </a:lnTo>
                            <a:lnTo>
                              <a:pt x="343" y="756"/>
                            </a:lnTo>
                            <a:lnTo>
                              <a:pt x="154" y="0"/>
                            </a:lnTo>
                            <a:close/>
                          </a:path>
                        </a:pathLst>
                      </a:custGeom>
                      <a:solidFill>
                        <a:srgbClr val="EBEAEA">
                          <a:alpha val="5346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50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</p:grpSp>
            </p:grpSp>
          </p:grpSp>
        </p:grp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TextBox 841">
            <a:extLst>
              <a:ext uri="{FF2B5EF4-FFF2-40B4-BE49-F238E27FC236}">
                <a16:creationId xmlns:a16="http://schemas.microsoft.com/office/drawing/2014/main" id="{63B2AFE0-E533-4A0C-A2BB-98F740561187}"/>
              </a:ext>
            </a:extLst>
          </p:cNvPr>
          <p:cNvSpPr txBox="1"/>
          <p:nvPr/>
        </p:nvSpPr>
        <p:spPr>
          <a:xfrm>
            <a:off x="659327" y="756986"/>
            <a:ext cx="3173637" cy="32237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The first sub-system uses:</a:t>
            </a:r>
          </a:p>
          <a:p>
            <a:pPr marL="285750" indent="-28575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Uno board</a:t>
            </a:r>
          </a:p>
          <a:p>
            <a:pPr marL="285750" indent="-28575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The DS3231 RTC module</a:t>
            </a:r>
          </a:p>
          <a:p>
            <a:pPr marL="285750" indent="-28575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An LCD</a:t>
            </a:r>
          </a:p>
          <a:p>
            <a:pPr marL="285750" indent="-28575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Red and blue LEDs</a:t>
            </a:r>
          </a:p>
          <a:p>
            <a:pPr marL="0" marR="0" indent="360045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endParaRPr lang="en-US" sz="14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AFEA327-53CA-466D-82E1-2E76723E66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2964" y="800100"/>
            <a:ext cx="4724400" cy="35433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TextBox 841">
            <a:extLst>
              <a:ext uri="{FF2B5EF4-FFF2-40B4-BE49-F238E27FC236}">
                <a16:creationId xmlns:a16="http://schemas.microsoft.com/office/drawing/2014/main" id="{63B2AFE0-E533-4A0C-A2BB-98F740561187}"/>
              </a:ext>
            </a:extLst>
          </p:cNvPr>
          <p:cNvSpPr txBox="1"/>
          <p:nvPr/>
        </p:nvSpPr>
        <p:spPr>
          <a:xfrm>
            <a:off x="659327" y="756986"/>
            <a:ext cx="3687205" cy="37931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2.  The second sub-system involves:</a:t>
            </a:r>
          </a:p>
          <a:p>
            <a:pPr marL="285750" indent="-28575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A NodeMCU_ESP8266</a:t>
            </a:r>
            <a:endParaRPr lang="en-US" sz="1800" dirty="0">
              <a:latin typeface="Times New Roman" panose="02020603050405020304" pitchFamily="18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A pulse sensor </a:t>
            </a:r>
          </a:p>
          <a:p>
            <a:pPr marL="285750" indent="-28575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A LM35 </a:t>
            </a:r>
          </a:p>
          <a:p>
            <a:pPr marL="285750" indent="-28575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An LCD</a:t>
            </a:r>
          </a:p>
          <a:p>
            <a:pPr marL="285750" indent="-28575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A buzzer</a:t>
            </a:r>
            <a:endParaRPr lang="en-US" sz="18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indent="360045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endParaRPr lang="en-US" sz="14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E2593D-22FE-4A90-93CB-0955243AC9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1533" y="1260474"/>
            <a:ext cx="4386222" cy="328966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CAA7B51-120A-4BE5-8C1C-2DD80824D9F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3417"/>
          <a:stretch/>
        </p:blipFill>
        <p:spPr>
          <a:xfrm>
            <a:off x="3975831" y="1707314"/>
            <a:ext cx="3857625" cy="2395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140490"/>
      </p:ext>
    </p:extLst>
  </p:cSld>
  <p:clrMapOvr>
    <a:masterClrMapping/>
  </p:clrMapOvr>
</p:sld>
</file>

<file path=ppt/theme/theme1.xml><?xml version="1.0" encoding="utf-8"?>
<a:theme xmlns:a="http://schemas.openxmlformats.org/drawingml/2006/main" name="Semiconductor Material by Slidesgo">
  <a:themeElements>
    <a:clrScheme name="Simple Light">
      <a:dk1>
        <a:srgbClr val="282A2E"/>
      </a:dk1>
      <a:lt1>
        <a:srgbClr val="EBEAEA"/>
      </a:lt1>
      <a:dk2>
        <a:srgbClr val="0E746B"/>
      </a:dk2>
      <a:lt2>
        <a:srgbClr val="2D9DD5"/>
      </a:lt2>
      <a:accent1>
        <a:srgbClr val="3D2BA1"/>
      </a:accent1>
      <a:accent2>
        <a:srgbClr val="0E2A47"/>
      </a:accent2>
      <a:accent3>
        <a:srgbClr val="D61818"/>
      </a:accent3>
      <a:accent4>
        <a:srgbClr val="FFBB33"/>
      </a:accent4>
      <a:accent5>
        <a:srgbClr val="CDCDCD"/>
      </a:accent5>
      <a:accent6>
        <a:srgbClr val="FFFFFF"/>
      </a:accent6>
      <a:hlink>
        <a:srgbClr val="282A2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</TotalTime>
  <Words>331</Words>
  <Application>Microsoft Office PowerPoint</Application>
  <PresentationFormat>On-screen Show (16:9)</PresentationFormat>
  <Paragraphs>100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1" baseType="lpstr">
      <vt:lpstr>Anaheim</vt:lpstr>
      <vt:lpstr>Courier New</vt:lpstr>
      <vt:lpstr>Orelega One</vt:lpstr>
      <vt:lpstr>Bakbak One</vt:lpstr>
      <vt:lpstr>Times New Roman</vt:lpstr>
      <vt:lpstr>Asap</vt:lpstr>
      <vt:lpstr>Arial</vt:lpstr>
      <vt:lpstr>Semiconductor Material by Slidesgo</vt:lpstr>
      <vt:lpstr>Iot Health Monitoring System</vt:lpstr>
      <vt:lpstr>PowerPoint Presentation</vt:lpstr>
      <vt:lpstr>Table of contents</vt:lpstr>
      <vt:lpstr>Our team</vt:lpstr>
      <vt:lpstr>Our team</vt:lpstr>
      <vt:lpstr>System Design</vt:lpstr>
      <vt:lpstr>System requirements</vt:lpstr>
      <vt:lpstr>PowerPoint Presentation</vt:lpstr>
      <vt:lpstr>PowerPoint Presentation</vt:lpstr>
      <vt:lpstr>Use Case Diagram:</vt:lpstr>
      <vt:lpstr>System Architecture:</vt:lpstr>
      <vt:lpstr>Implementation</vt:lpstr>
      <vt:lpstr> Implementation tools: </vt:lpstr>
      <vt:lpstr>Two sub-circuit :</vt:lpstr>
      <vt:lpstr>Two sub-circuit :</vt:lpstr>
      <vt:lpstr>How does this system works?</vt:lpstr>
      <vt:lpstr>Data collection:</vt:lpstr>
      <vt:lpstr>Data Processing:</vt:lpstr>
      <vt:lpstr>WIFI connectivity and data collection:</vt:lpstr>
      <vt:lpstr>Results</vt:lpstr>
      <vt:lpstr>PowerPoint Presentation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Iot Health Monitoring System</dc:title>
  <cp:lastModifiedBy>Dana Dagher</cp:lastModifiedBy>
  <cp:revision>4</cp:revision>
  <dcterms:modified xsi:type="dcterms:W3CDTF">2024-06-19T21:20:27Z</dcterms:modified>
</cp:coreProperties>
</file>